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701" r:id="rId2"/>
    <p:sldId id="702" r:id="rId3"/>
    <p:sldId id="703" r:id="rId4"/>
    <p:sldId id="704" r:id="rId5"/>
    <p:sldId id="705" r:id="rId6"/>
    <p:sldId id="706" r:id="rId7"/>
    <p:sldId id="707" r:id="rId8"/>
    <p:sldId id="708" r:id="rId9"/>
    <p:sldId id="709" r:id="rId10"/>
    <p:sldId id="710" r:id="rId11"/>
    <p:sldId id="711" r:id="rId12"/>
    <p:sldId id="619" r:id="rId13"/>
    <p:sldId id="439" r:id="rId14"/>
    <p:sldId id="622" r:id="rId15"/>
    <p:sldId id="632" r:id="rId16"/>
    <p:sldId id="729" r:id="rId17"/>
    <p:sldId id="762" r:id="rId18"/>
    <p:sldId id="764" r:id="rId19"/>
    <p:sldId id="738" r:id="rId20"/>
    <p:sldId id="628" r:id="rId21"/>
    <p:sldId id="765" r:id="rId22"/>
    <p:sldId id="739" r:id="rId23"/>
    <p:sldId id="740" r:id="rId24"/>
    <p:sldId id="741" r:id="rId25"/>
    <p:sldId id="773" r:id="rId26"/>
    <p:sldId id="770" r:id="rId27"/>
    <p:sldId id="644" r:id="rId28"/>
    <p:sldId id="772" r:id="rId29"/>
    <p:sldId id="660" r:id="rId30"/>
    <p:sldId id="661" r:id="rId31"/>
    <p:sldId id="663" r:id="rId32"/>
    <p:sldId id="775" r:id="rId33"/>
    <p:sldId id="780" r:id="rId34"/>
    <p:sldId id="750" r:id="rId35"/>
    <p:sldId id="757" r:id="rId36"/>
    <p:sldId id="756" r:id="rId37"/>
    <p:sldId id="779" r:id="rId38"/>
    <p:sldId id="776" r:id="rId39"/>
    <p:sldId id="778" r:id="rId40"/>
    <p:sldId id="727" r:id="rId41"/>
    <p:sldId id="774" r:id="rId42"/>
  </p:sldIdLst>
  <p:sldSz cx="9144000" cy="6858000" type="screen4x3"/>
  <p:notesSz cx="7023100" cy="9309100"/>
  <p:defaultTextStyle>
    <a:defPPr>
      <a:defRPr lang="en-CA"/>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96049"/>
    <a:srgbClr val="FFFFFF"/>
    <a:srgbClr val="FF0000"/>
    <a:srgbClr val="056C95"/>
    <a:srgbClr val="027A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88" autoAdjust="0"/>
    <p:restoredTop sz="95238" autoAdjust="0"/>
  </p:normalViewPr>
  <p:slideViewPr>
    <p:cSldViewPr>
      <p:cViewPr varScale="1">
        <p:scale>
          <a:sx n="72" d="100"/>
          <a:sy n="72" d="100"/>
        </p:scale>
        <p:origin x="1092" y="78"/>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varScale="1">
      <p:scale>
        <a:sx n="1" d="1"/>
        <a:sy n="1" d="1"/>
      </p:scale>
      <p:origin x="0" y="-78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2E645B-34C5-4FC2-BCB9-BE457241B88C}"/>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atin typeface="Times New Roman" charset="0"/>
              </a:defRPr>
            </a:lvl1pPr>
          </a:lstStyle>
          <a:p>
            <a:pPr>
              <a:defRPr/>
            </a:pPr>
            <a:endParaRPr lang="en-US"/>
          </a:p>
        </p:txBody>
      </p:sp>
      <p:sp>
        <p:nvSpPr>
          <p:cNvPr id="3" name="Date Placeholder 2">
            <a:extLst>
              <a:ext uri="{FF2B5EF4-FFF2-40B4-BE49-F238E27FC236}">
                <a16:creationId xmlns:a16="http://schemas.microsoft.com/office/drawing/2014/main" id="{2C14A120-96B4-4E59-9C94-C16DFB784E75}"/>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atin typeface="Times New Roman" charset="0"/>
              </a:defRPr>
            </a:lvl1pPr>
          </a:lstStyle>
          <a:p>
            <a:pPr>
              <a:defRPr/>
            </a:pPr>
            <a:fld id="{D9EDDFCE-9772-4D9D-BB69-CBEFEFD7138F}" type="datetimeFigureOut">
              <a:rPr lang="en-US"/>
              <a:pPr>
                <a:defRPr/>
              </a:pPr>
              <a:t>6/9/2021</a:t>
            </a:fld>
            <a:endParaRPr lang="en-US"/>
          </a:p>
        </p:txBody>
      </p:sp>
      <p:sp>
        <p:nvSpPr>
          <p:cNvPr id="4" name="Footer Placeholder 3">
            <a:extLst>
              <a:ext uri="{FF2B5EF4-FFF2-40B4-BE49-F238E27FC236}">
                <a16:creationId xmlns:a16="http://schemas.microsoft.com/office/drawing/2014/main" id="{A8E67E96-1EE1-4786-8363-4A087F81EF57}"/>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atin typeface="Times New Roman" charset="0"/>
              </a:defRPr>
            </a:lvl1pPr>
          </a:lstStyle>
          <a:p>
            <a:pPr>
              <a:defRPr/>
            </a:pPr>
            <a:endParaRPr lang="en-US"/>
          </a:p>
        </p:txBody>
      </p:sp>
      <p:sp>
        <p:nvSpPr>
          <p:cNvPr id="5" name="Slide Number Placeholder 4">
            <a:extLst>
              <a:ext uri="{FF2B5EF4-FFF2-40B4-BE49-F238E27FC236}">
                <a16:creationId xmlns:a16="http://schemas.microsoft.com/office/drawing/2014/main" id="{B1EE3411-47F0-4785-A7DC-302E8C63F2F3}"/>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atin typeface="Times New Roman" charset="0"/>
              </a:defRPr>
            </a:lvl1pPr>
          </a:lstStyle>
          <a:p>
            <a:pPr>
              <a:defRPr/>
            </a:pPr>
            <a:fld id="{E00EF24F-A70E-4A91-B791-0F97EF8CA9EC}" type="slidenum">
              <a:rPr lang="en-US"/>
              <a:pPr>
                <a:defRPr/>
              </a:pPr>
              <a:t>‹#›</a:t>
            </a:fld>
            <a:endParaRPr lang="en-US"/>
          </a:p>
        </p:txBody>
      </p:sp>
    </p:spTree>
    <p:extLst>
      <p:ext uri="{BB962C8B-B14F-4D97-AF65-F5344CB8AC3E}">
        <p14:creationId xmlns:p14="http://schemas.microsoft.com/office/powerpoint/2010/main" val="17934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66549416-1957-4751-A031-0CC1D2454B5F}"/>
              </a:ext>
            </a:extLst>
          </p:cNvPr>
          <p:cNvSpPr>
            <a:spLocks noGrp="1" noChangeArrowheads="1"/>
          </p:cNvSpPr>
          <p:nvPr>
            <p:ph type="hdr" sz="quarter"/>
          </p:nvPr>
        </p:nvSpPr>
        <p:spPr bwMode="auto">
          <a:xfrm>
            <a:off x="0" y="0"/>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eaLnBrk="1" hangingPunct="1">
              <a:defRPr sz="1200"/>
            </a:lvl1pPr>
          </a:lstStyle>
          <a:p>
            <a:pPr>
              <a:defRPr/>
            </a:pPr>
            <a:endParaRPr lang="en-CA" altLang="en-US"/>
          </a:p>
        </p:txBody>
      </p:sp>
      <p:sp>
        <p:nvSpPr>
          <p:cNvPr id="288771" name="Rectangle 3">
            <a:extLst>
              <a:ext uri="{FF2B5EF4-FFF2-40B4-BE49-F238E27FC236}">
                <a16:creationId xmlns:a16="http://schemas.microsoft.com/office/drawing/2014/main" id="{A1C27045-BEB0-4D46-8174-F81B29FCF472}"/>
              </a:ext>
            </a:extLst>
          </p:cNvPr>
          <p:cNvSpPr>
            <a:spLocks noGrp="1" noChangeArrowheads="1"/>
          </p:cNvSpPr>
          <p:nvPr>
            <p:ph type="dt" idx="1"/>
          </p:nvPr>
        </p:nvSpPr>
        <p:spPr bwMode="auto">
          <a:xfrm>
            <a:off x="3978132" y="0"/>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lvl1pPr algn="r" eaLnBrk="1" hangingPunct="1">
              <a:defRPr sz="1200"/>
            </a:lvl1pPr>
          </a:lstStyle>
          <a:p>
            <a:pPr>
              <a:defRPr/>
            </a:pPr>
            <a:endParaRPr lang="en-CA" altLang="en-US"/>
          </a:p>
        </p:txBody>
      </p:sp>
      <p:sp>
        <p:nvSpPr>
          <p:cNvPr id="2052" name="Rectangle 4">
            <a:extLst>
              <a:ext uri="{FF2B5EF4-FFF2-40B4-BE49-F238E27FC236}">
                <a16:creationId xmlns:a16="http://schemas.microsoft.com/office/drawing/2014/main" id="{62C6C26A-653D-4405-8025-D6BB12B72251}"/>
              </a:ext>
            </a:extLst>
          </p:cNvPr>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288773" name="Rectangle 5">
            <a:extLst>
              <a:ext uri="{FF2B5EF4-FFF2-40B4-BE49-F238E27FC236}">
                <a16:creationId xmlns:a16="http://schemas.microsoft.com/office/drawing/2014/main" id="{CBE0416C-35BD-47E3-9AE2-6CB27FC5405A}"/>
              </a:ext>
            </a:extLst>
          </p:cNvPr>
          <p:cNvSpPr>
            <a:spLocks noGrp="1" noChangeArrowheads="1"/>
          </p:cNvSpPr>
          <p:nvPr>
            <p:ph type="body" sz="quarter" idx="3"/>
          </p:nvPr>
        </p:nvSpPr>
        <p:spPr bwMode="auto">
          <a:xfrm>
            <a:off x="702310" y="4421823"/>
            <a:ext cx="5618480" cy="41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t" anchorCtr="0" compatLnSpc="1">
            <a:prstTxWarp prst="textNoShape">
              <a:avLst/>
            </a:prstTxWarp>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p>
        </p:txBody>
      </p:sp>
      <p:sp>
        <p:nvSpPr>
          <p:cNvPr id="288774" name="Rectangle 6">
            <a:extLst>
              <a:ext uri="{FF2B5EF4-FFF2-40B4-BE49-F238E27FC236}">
                <a16:creationId xmlns:a16="http://schemas.microsoft.com/office/drawing/2014/main" id="{21439799-C491-460A-8C65-25D07BD4B760}"/>
              </a:ext>
            </a:extLst>
          </p:cNvPr>
          <p:cNvSpPr>
            <a:spLocks noGrp="1" noChangeArrowheads="1"/>
          </p:cNvSpPr>
          <p:nvPr>
            <p:ph type="ftr" sz="quarter" idx="4"/>
          </p:nvPr>
        </p:nvSpPr>
        <p:spPr bwMode="auto">
          <a:xfrm>
            <a:off x="0" y="8842029"/>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eaLnBrk="1" hangingPunct="1">
              <a:defRPr sz="1200"/>
            </a:lvl1pPr>
          </a:lstStyle>
          <a:p>
            <a:pPr>
              <a:defRPr/>
            </a:pPr>
            <a:endParaRPr lang="en-CA" altLang="en-US"/>
          </a:p>
        </p:txBody>
      </p:sp>
      <p:sp>
        <p:nvSpPr>
          <p:cNvPr id="288775" name="Rectangle 7">
            <a:extLst>
              <a:ext uri="{FF2B5EF4-FFF2-40B4-BE49-F238E27FC236}">
                <a16:creationId xmlns:a16="http://schemas.microsoft.com/office/drawing/2014/main" id="{AADC8D8D-A9F8-42DD-9215-C72DBB4AEF20}"/>
              </a:ext>
            </a:extLst>
          </p:cNvPr>
          <p:cNvSpPr>
            <a:spLocks noGrp="1" noChangeArrowheads="1"/>
          </p:cNvSpPr>
          <p:nvPr>
            <p:ph type="sldNum" sz="quarter" idx="5"/>
          </p:nvPr>
        </p:nvSpPr>
        <p:spPr bwMode="auto">
          <a:xfrm>
            <a:off x="3978132" y="8842029"/>
            <a:ext cx="3043343" cy="4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324" tIns="46662" rIns="93324" bIns="46662" numCol="1" anchor="b" anchorCtr="0" compatLnSpc="1">
            <a:prstTxWarp prst="textNoShape">
              <a:avLst/>
            </a:prstTxWarp>
          </a:bodyPr>
          <a:lstStyle>
            <a:lvl1pPr algn="r" eaLnBrk="1" hangingPunct="1">
              <a:defRPr sz="1200"/>
            </a:lvl1pPr>
          </a:lstStyle>
          <a:p>
            <a:pPr>
              <a:defRPr/>
            </a:pPr>
            <a:fld id="{73CA1F1C-45EA-4A34-B6D1-27A87AEAAAAC}" type="slidenum">
              <a:rPr lang="en-CA" altLang="en-US"/>
              <a:pPr>
                <a:defRPr/>
              </a:pPr>
              <a:t>‹#›</a:t>
            </a:fld>
            <a:endParaRPr lang="en-CA" altLang="en-US"/>
          </a:p>
        </p:txBody>
      </p:sp>
    </p:spTree>
    <p:extLst>
      <p:ext uri="{BB962C8B-B14F-4D97-AF65-F5344CB8AC3E}">
        <p14:creationId xmlns:p14="http://schemas.microsoft.com/office/powerpoint/2010/main" val="35697611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0A45EDB5-4B1C-A541-BD00-750627539BAC}"/>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72662" indent="-297177">
              <a:defRPr sz="2400">
                <a:solidFill>
                  <a:schemeClr val="tx1"/>
                </a:solidFill>
                <a:latin typeface="Times New Roman" charset="0"/>
              </a:defRPr>
            </a:lvl2pPr>
            <a:lvl3pPr marL="1188710" indent="-237742">
              <a:defRPr sz="2400">
                <a:solidFill>
                  <a:schemeClr val="tx1"/>
                </a:solidFill>
                <a:latin typeface="Times New Roman" charset="0"/>
              </a:defRPr>
            </a:lvl3pPr>
            <a:lvl4pPr marL="1664194" indent="-237742">
              <a:defRPr sz="2400">
                <a:solidFill>
                  <a:schemeClr val="tx1"/>
                </a:solidFill>
                <a:latin typeface="Times New Roman" charset="0"/>
              </a:defRPr>
            </a:lvl4pPr>
            <a:lvl5pPr marL="2139679" indent="-237742">
              <a:defRPr sz="2400">
                <a:solidFill>
                  <a:schemeClr val="tx1"/>
                </a:solidFill>
                <a:latin typeface="Times New Roman" charset="0"/>
              </a:defRPr>
            </a:lvl5pPr>
            <a:lvl6pPr marL="2615162" indent="-237742" eaLnBrk="0" fontAlgn="base" hangingPunct="0">
              <a:spcBef>
                <a:spcPct val="0"/>
              </a:spcBef>
              <a:spcAft>
                <a:spcPct val="0"/>
              </a:spcAft>
              <a:defRPr sz="2400">
                <a:solidFill>
                  <a:schemeClr val="tx1"/>
                </a:solidFill>
                <a:latin typeface="Times New Roman" charset="0"/>
              </a:defRPr>
            </a:lvl6pPr>
            <a:lvl7pPr marL="3090646" indent="-237742" eaLnBrk="0" fontAlgn="base" hangingPunct="0">
              <a:spcBef>
                <a:spcPct val="0"/>
              </a:spcBef>
              <a:spcAft>
                <a:spcPct val="0"/>
              </a:spcAft>
              <a:defRPr sz="2400">
                <a:solidFill>
                  <a:schemeClr val="tx1"/>
                </a:solidFill>
                <a:latin typeface="Times New Roman" charset="0"/>
              </a:defRPr>
            </a:lvl7pPr>
            <a:lvl8pPr marL="3566131" indent="-237742" eaLnBrk="0" fontAlgn="base" hangingPunct="0">
              <a:spcBef>
                <a:spcPct val="0"/>
              </a:spcBef>
              <a:spcAft>
                <a:spcPct val="0"/>
              </a:spcAft>
              <a:defRPr sz="2400">
                <a:solidFill>
                  <a:schemeClr val="tx1"/>
                </a:solidFill>
                <a:latin typeface="Times New Roman" charset="0"/>
              </a:defRPr>
            </a:lvl8pPr>
            <a:lvl9pPr marL="4041615" indent="-237742" eaLnBrk="0" fontAlgn="base" hangingPunct="0">
              <a:spcBef>
                <a:spcPct val="0"/>
              </a:spcBef>
              <a:spcAft>
                <a:spcPct val="0"/>
              </a:spcAft>
              <a:defRPr sz="2400">
                <a:solidFill>
                  <a:schemeClr val="tx1"/>
                </a:solidFill>
                <a:latin typeface="Times New Roman" charset="0"/>
              </a:defRPr>
            </a:lvl9pPr>
          </a:lstStyle>
          <a:p>
            <a:pPr>
              <a:defRPr/>
            </a:pPr>
            <a:fld id="{C68E115D-085F-41CA-81C1-26179F37C07C}" type="slidenum">
              <a:rPr lang="en-CA" altLang="en-US" sz="1200"/>
              <a:pPr>
                <a:defRPr/>
              </a:pPr>
              <a:t>1</a:t>
            </a:fld>
            <a:endParaRPr lang="en-CA" altLang="en-US" sz="1200"/>
          </a:p>
        </p:txBody>
      </p:sp>
      <p:sp>
        <p:nvSpPr>
          <p:cNvPr id="4099" name="Rectangle 2">
            <a:extLst>
              <a:ext uri="{FF2B5EF4-FFF2-40B4-BE49-F238E27FC236}">
                <a16:creationId xmlns:a16="http://schemas.microsoft.com/office/drawing/2014/main" id="{ACDB77CE-AE96-B645-B64C-95BEDB3763FD}"/>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81F8DD45-70D9-A144-9968-015DF0FF92C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dirty="0"/>
          </a:p>
        </p:txBody>
      </p:sp>
    </p:spTree>
    <p:extLst>
      <p:ext uri="{BB962C8B-B14F-4D97-AF65-F5344CB8AC3E}">
        <p14:creationId xmlns:p14="http://schemas.microsoft.com/office/powerpoint/2010/main" val="1920897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B3853447-1D3F-47EC-B1BB-CC3E73C2DA28}"/>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58255" indent="-291636">
              <a:defRPr sz="2400">
                <a:solidFill>
                  <a:schemeClr val="tx1"/>
                </a:solidFill>
                <a:latin typeface="Times New Roman" charset="0"/>
              </a:defRPr>
            </a:lvl2pPr>
            <a:lvl3pPr marL="1166546" indent="-233309">
              <a:defRPr sz="2400">
                <a:solidFill>
                  <a:schemeClr val="tx1"/>
                </a:solidFill>
                <a:latin typeface="Times New Roman" charset="0"/>
              </a:defRPr>
            </a:lvl3pPr>
            <a:lvl4pPr marL="1633164" indent="-233309">
              <a:defRPr sz="2400">
                <a:solidFill>
                  <a:schemeClr val="tx1"/>
                </a:solidFill>
                <a:latin typeface="Times New Roman" charset="0"/>
              </a:defRPr>
            </a:lvl4pPr>
            <a:lvl5pPr marL="2099782" indent="-233309">
              <a:defRPr sz="2400">
                <a:solidFill>
                  <a:schemeClr val="tx1"/>
                </a:solidFill>
                <a:latin typeface="Times New Roman" charset="0"/>
              </a:defRPr>
            </a:lvl5pPr>
            <a:lvl6pPr marL="2566401" indent="-233309" eaLnBrk="0" fontAlgn="base" hangingPunct="0">
              <a:spcBef>
                <a:spcPct val="0"/>
              </a:spcBef>
              <a:spcAft>
                <a:spcPct val="0"/>
              </a:spcAft>
              <a:defRPr sz="2400">
                <a:solidFill>
                  <a:schemeClr val="tx1"/>
                </a:solidFill>
                <a:latin typeface="Times New Roman" charset="0"/>
              </a:defRPr>
            </a:lvl6pPr>
            <a:lvl7pPr marL="3033019" indent="-233309" eaLnBrk="0" fontAlgn="base" hangingPunct="0">
              <a:spcBef>
                <a:spcPct val="0"/>
              </a:spcBef>
              <a:spcAft>
                <a:spcPct val="0"/>
              </a:spcAft>
              <a:defRPr sz="2400">
                <a:solidFill>
                  <a:schemeClr val="tx1"/>
                </a:solidFill>
                <a:latin typeface="Times New Roman" charset="0"/>
              </a:defRPr>
            </a:lvl7pPr>
            <a:lvl8pPr marL="3499637" indent="-233309" eaLnBrk="0" fontAlgn="base" hangingPunct="0">
              <a:spcBef>
                <a:spcPct val="0"/>
              </a:spcBef>
              <a:spcAft>
                <a:spcPct val="0"/>
              </a:spcAft>
              <a:defRPr sz="2400">
                <a:solidFill>
                  <a:schemeClr val="tx1"/>
                </a:solidFill>
                <a:latin typeface="Times New Roman" charset="0"/>
              </a:defRPr>
            </a:lvl8pPr>
            <a:lvl9pPr marL="3966256" indent="-233309" eaLnBrk="0" fontAlgn="base" hangingPunct="0">
              <a:spcBef>
                <a:spcPct val="0"/>
              </a:spcBef>
              <a:spcAft>
                <a:spcPct val="0"/>
              </a:spcAft>
              <a:defRPr sz="2400">
                <a:solidFill>
                  <a:schemeClr val="tx1"/>
                </a:solidFill>
                <a:latin typeface="Times New Roman" charset="0"/>
              </a:defRPr>
            </a:lvl9pPr>
          </a:lstStyle>
          <a:p>
            <a:pPr>
              <a:defRPr/>
            </a:pPr>
            <a:fld id="{98D4C318-5423-4373-9F5B-D777561231BA}" type="slidenum">
              <a:rPr lang="en-CA" altLang="en-US" sz="1200"/>
              <a:pPr>
                <a:defRPr/>
              </a:pPr>
              <a:t>22</a:t>
            </a:fld>
            <a:endParaRPr lang="en-CA" altLang="en-US" sz="1200"/>
          </a:p>
        </p:txBody>
      </p:sp>
      <p:sp>
        <p:nvSpPr>
          <p:cNvPr id="77827" name="Rectangle 2">
            <a:extLst>
              <a:ext uri="{FF2B5EF4-FFF2-40B4-BE49-F238E27FC236}">
                <a16:creationId xmlns:a16="http://schemas.microsoft.com/office/drawing/2014/main" id="{41CE3B1A-A6E6-4851-A121-56B6FB141AEA}"/>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721EF4C0-68D8-48E5-BD76-BC774038182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a:p>
        </p:txBody>
      </p:sp>
    </p:spTree>
    <p:extLst>
      <p:ext uri="{BB962C8B-B14F-4D97-AF65-F5344CB8AC3E}">
        <p14:creationId xmlns:p14="http://schemas.microsoft.com/office/powerpoint/2010/main" val="115666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565DB07-7EE6-4A51-9CAC-06B38C1D57E9}"/>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58255" indent="-291636">
              <a:defRPr sz="2400">
                <a:solidFill>
                  <a:schemeClr val="tx1"/>
                </a:solidFill>
                <a:latin typeface="Times New Roman" charset="0"/>
              </a:defRPr>
            </a:lvl2pPr>
            <a:lvl3pPr marL="1166546" indent="-233309">
              <a:defRPr sz="2400">
                <a:solidFill>
                  <a:schemeClr val="tx1"/>
                </a:solidFill>
                <a:latin typeface="Times New Roman" charset="0"/>
              </a:defRPr>
            </a:lvl3pPr>
            <a:lvl4pPr marL="1633164" indent="-233309">
              <a:defRPr sz="2400">
                <a:solidFill>
                  <a:schemeClr val="tx1"/>
                </a:solidFill>
                <a:latin typeface="Times New Roman" charset="0"/>
              </a:defRPr>
            </a:lvl4pPr>
            <a:lvl5pPr marL="2099782" indent="-233309">
              <a:defRPr sz="2400">
                <a:solidFill>
                  <a:schemeClr val="tx1"/>
                </a:solidFill>
                <a:latin typeface="Times New Roman" charset="0"/>
              </a:defRPr>
            </a:lvl5pPr>
            <a:lvl6pPr marL="2566401" indent="-233309" eaLnBrk="0" fontAlgn="base" hangingPunct="0">
              <a:spcBef>
                <a:spcPct val="0"/>
              </a:spcBef>
              <a:spcAft>
                <a:spcPct val="0"/>
              </a:spcAft>
              <a:defRPr sz="2400">
                <a:solidFill>
                  <a:schemeClr val="tx1"/>
                </a:solidFill>
                <a:latin typeface="Times New Roman" charset="0"/>
              </a:defRPr>
            </a:lvl6pPr>
            <a:lvl7pPr marL="3033019" indent="-233309" eaLnBrk="0" fontAlgn="base" hangingPunct="0">
              <a:spcBef>
                <a:spcPct val="0"/>
              </a:spcBef>
              <a:spcAft>
                <a:spcPct val="0"/>
              </a:spcAft>
              <a:defRPr sz="2400">
                <a:solidFill>
                  <a:schemeClr val="tx1"/>
                </a:solidFill>
                <a:latin typeface="Times New Roman" charset="0"/>
              </a:defRPr>
            </a:lvl7pPr>
            <a:lvl8pPr marL="3499637" indent="-233309" eaLnBrk="0" fontAlgn="base" hangingPunct="0">
              <a:spcBef>
                <a:spcPct val="0"/>
              </a:spcBef>
              <a:spcAft>
                <a:spcPct val="0"/>
              </a:spcAft>
              <a:defRPr sz="2400">
                <a:solidFill>
                  <a:schemeClr val="tx1"/>
                </a:solidFill>
                <a:latin typeface="Times New Roman" charset="0"/>
              </a:defRPr>
            </a:lvl8pPr>
            <a:lvl9pPr marL="3966256" indent="-233309" eaLnBrk="0" fontAlgn="base" hangingPunct="0">
              <a:spcBef>
                <a:spcPct val="0"/>
              </a:spcBef>
              <a:spcAft>
                <a:spcPct val="0"/>
              </a:spcAft>
              <a:defRPr sz="2400">
                <a:solidFill>
                  <a:schemeClr val="tx1"/>
                </a:solidFill>
                <a:latin typeface="Times New Roman" charset="0"/>
              </a:defRPr>
            </a:lvl9pPr>
          </a:lstStyle>
          <a:p>
            <a:pPr>
              <a:defRPr/>
            </a:pPr>
            <a:fld id="{A6B43D12-C597-476B-B512-64FB9B599F59}" type="slidenum">
              <a:rPr lang="en-CA" altLang="en-US" sz="1200"/>
              <a:pPr>
                <a:defRPr/>
              </a:pPr>
              <a:t>24</a:t>
            </a:fld>
            <a:endParaRPr lang="en-CA" altLang="en-US" sz="1200"/>
          </a:p>
        </p:txBody>
      </p:sp>
      <p:sp>
        <p:nvSpPr>
          <p:cNvPr id="23555" name="Rectangle 2">
            <a:extLst>
              <a:ext uri="{FF2B5EF4-FFF2-40B4-BE49-F238E27FC236}">
                <a16:creationId xmlns:a16="http://schemas.microsoft.com/office/drawing/2014/main" id="{C0A5BAD6-246F-48EE-A51C-399550C23085}"/>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D067E257-E84C-4F3B-B2B9-6F64F0F8467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a:p>
        </p:txBody>
      </p:sp>
    </p:spTree>
    <p:extLst>
      <p:ext uri="{BB962C8B-B14F-4D97-AF65-F5344CB8AC3E}">
        <p14:creationId xmlns:p14="http://schemas.microsoft.com/office/powerpoint/2010/main" val="1586410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7710E75-B684-4681-A4FA-EFBB17D7299D}"/>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58255" indent="-291636">
              <a:defRPr sz="2400">
                <a:solidFill>
                  <a:schemeClr val="tx1"/>
                </a:solidFill>
                <a:latin typeface="Times New Roman" charset="0"/>
              </a:defRPr>
            </a:lvl2pPr>
            <a:lvl3pPr marL="1166546" indent="-233309">
              <a:defRPr sz="2400">
                <a:solidFill>
                  <a:schemeClr val="tx1"/>
                </a:solidFill>
                <a:latin typeface="Times New Roman" charset="0"/>
              </a:defRPr>
            </a:lvl3pPr>
            <a:lvl4pPr marL="1633164" indent="-233309">
              <a:defRPr sz="2400">
                <a:solidFill>
                  <a:schemeClr val="tx1"/>
                </a:solidFill>
                <a:latin typeface="Times New Roman" charset="0"/>
              </a:defRPr>
            </a:lvl4pPr>
            <a:lvl5pPr marL="2099782" indent="-233309">
              <a:defRPr sz="2400">
                <a:solidFill>
                  <a:schemeClr val="tx1"/>
                </a:solidFill>
                <a:latin typeface="Times New Roman" charset="0"/>
              </a:defRPr>
            </a:lvl5pPr>
            <a:lvl6pPr marL="2566401" indent="-233309" eaLnBrk="0" fontAlgn="base" hangingPunct="0">
              <a:spcBef>
                <a:spcPct val="0"/>
              </a:spcBef>
              <a:spcAft>
                <a:spcPct val="0"/>
              </a:spcAft>
              <a:defRPr sz="2400">
                <a:solidFill>
                  <a:schemeClr val="tx1"/>
                </a:solidFill>
                <a:latin typeface="Times New Roman" charset="0"/>
              </a:defRPr>
            </a:lvl6pPr>
            <a:lvl7pPr marL="3033019" indent="-233309" eaLnBrk="0" fontAlgn="base" hangingPunct="0">
              <a:spcBef>
                <a:spcPct val="0"/>
              </a:spcBef>
              <a:spcAft>
                <a:spcPct val="0"/>
              </a:spcAft>
              <a:defRPr sz="2400">
                <a:solidFill>
                  <a:schemeClr val="tx1"/>
                </a:solidFill>
                <a:latin typeface="Times New Roman" charset="0"/>
              </a:defRPr>
            </a:lvl7pPr>
            <a:lvl8pPr marL="3499637" indent="-233309" eaLnBrk="0" fontAlgn="base" hangingPunct="0">
              <a:spcBef>
                <a:spcPct val="0"/>
              </a:spcBef>
              <a:spcAft>
                <a:spcPct val="0"/>
              </a:spcAft>
              <a:defRPr sz="2400">
                <a:solidFill>
                  <a:schemeClr val="tx1"/>
                </a:solidFill>
                <a:latin typeface="Times New Roman" charset="0"/>
              </a:defRPr>
            </a:lvl8pPr>
            <a:lvl9pPr marL="3966256" indent="-233309" eaLnBrk="0" fontAlgn="base" hangingPunct="0">
              <a:spcBef>
                <a:spcPct val="0"/>
              </a:spcBef>
              <a:spcAft>
                <a:spcPct val="0"/>
              </a:spcAft>
              <a:defRPr sz="2400">
                <a:solidFill>
                  <a:schemeClr val="tx1"/>
                </a:solidFill>
                <a:latin typeface="Times New Roman" charset="0"/>
              </a:defRPr>
            </a:lvl9pPr>
          </a:lstStyle>
          <a:p>
            <a:pPr>
              <a:defRPr/>
            </a:pPr>
            <a:fld id="{E9535B62-68AB-4F08-8473-E21058B71797}" type="slidenum">
              <a:rPr lang="en-CA" altLang="en-US" sz="1200"/>
              <a:pPr>
                <a:defRPr/>
              </a:pPr>
              <a:t>34</a:t>
            </a:fld>
            <a:endParaRPr lang="en-CA" altLang="en-US" sz="1200"/>
          </a:p>
        </p:txBody>
      </p:sp>
      <p:sp>
        <p:nvSpPr>
          <p:cNvPr id="14339" name="Rectangle 2">
            <a:extLst>
              <a:ext uri="{FF2B5EF4-FFF2-40B4-BE49-F238E27FC236}">
                <a16:creationId xmlns:a16="http://schemas.microsoft.com/office/drawing/2014/main" id="{EF3F6644-59FD-49DA-8584-41BE7886D5E8}"/>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96F49E28-C962-450E-8FF7-B90EC078854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a:p>
        </p:txBody>
      </p:sp>
    </p:spTree>
    <p:extLst>
      <p:ext uri="{BB962C8B-B14F-4D97-AF65-F5344CB8AC3E}">
        <p14:creationId xmlns:p14="http://schemas.microsoft.com/office/powerpoint/2010/main" val="2308015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7710E75-B684-4681-A4FA-EFBB17D7299D}"/>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58255" indent="-291636">
              <a:defRPr sz="2400">
                <a:solidFill>
                  <a:schemeClr val="tx1"/>
                </a:solidFill>
                <a:latin typeface="Times New Roman" charset="0"/>
              </a:defRPr>
            </a:lvl2pPr>
            <a:lvl3pPr marL="1166546" indent="-233309">
              <a:defRPr sz="2400">
                <a:solidFill>
                  <a:schemeClr val="tx1"/>
                </a:solidFill>
                <a:latin typeface="Times New Roman" charset="0"/>
              </a:defRPr>
            </a:lvl3pPr>
            <a:lvl4pPr marL="1633164" indent="-233309">
              <a:defRPr sz="2400">
                <a:solidFill>
                  <a:schemeClr val="tx1"/>
                </a:solidFill>
                <a:latin typeface="Times New Roman" charset="0"/>
              </a:defRPr>
            </a:lvl4pPr>
            <a:lvl5pPr marL="2099782" indent="-233309">
              <a:defRPr sz="2400">
                <a:solidFill>
                  <a:schemeClr val="tx1"/>
                </a:solidFill>
                <a:latin typeface="Times New Roman" charset="0"/>
              </a:defRPr>
            </a:lvl5pPr>
            <a:lvl6pPr marL="2566401" indent="-233309" eaLnBrk="0" fontAlgn="base" hangingPunct="0">
              <a:spcBef>
                <a:spcPct val="0"/>
              </a:spcBef>
              <a:spcAft>
                <a:spcPct val="0"/>
              </a:spcAft>
              <a:defRPr sz="2400">
                <a:solidFill>
                  <a:schemeClr val="tx1"/>
                </a:solidFill>
                <a:latin typeface="Times New Roman" charset="0"/>
              </a:defRPr>
            </a:lvl6pPr>
            <a:lvl7pPr marL="3033019" indent="-233309" eaLnBrk="0" fontAlgn="base" hangingPunct="0">
              <a:spcBef>
                <a:spcPct val="0"/>
              </a:spcBef>
              <a:spcAft>
                <a:spcPct val="0"/>
              </a:spcAft>
              <a:defRPr sz="2400">
                <a:solidFill>
                  <a:schemeClr val="tx1"/>
                </a:solidFill>
                <a:latin typeface="Times New Roman" charset="0"/>
              </a:defRPr>
            </a:lvl7pPr>
            <a:lvl8pPr marL="3499637" indent="-233309" eaLnBrk="0" fontAlgn="base" hangingPunct="0">
              <a:spcBef>
                <a:spcPct val="0"/>
              </a:spcBef>
              <a:spcAft>
                <a:spcPct val="0"/>
              </a:spcAft>
              <a:defRPr sz="2400">
                <a:solidFill>
                  <a:schemeClr val="tx1"/>
                </a:solidFill>
                <a:latin typeface="Times New Roman" charset="0"/>
              </a:defRPr>
            </a:lvl8pPr>
            <a:lvl9pPr marL="3966256" indent="-233309" eaLnBrk="0" fontAlgn="base" hangingPunct="0">
              <a:spcBef>
                <a:spcPct val="0"/>
              </a:spcBef>
              <a:spcAft>
                <a:spcPct val="0"/>
              </a:spcAft>
              <a:defRPr sz="2400">
                <a:solidFill>
                  <a:schemeClr val="tx1"/>
                </a:solidFill>
                <a:latin typeface="Times New Roman" charset="0"/>
              </a:defRPr>
            </a:lvl9pPr>
          </a:lstStyle>
          <a:p>
            <a:pPr>
              <a:defRPr/>
            </a:pPr>
            <a:fld id="{E9535B62-68AB-4F08-8473-E21058B71797}" type="slidenum">
              <a:rPr lang="en-CA" altLang="en-US" sz="1200"/>
              <a:pPr>
                <a:defRPr/>
              </a:pPr>
              <a:t>35</a:t>
            </a:fld>
            <a:endParaRPr lang="en-CA" altLang="en-US" sz="1200"/>
          </a:p>
        </p:txBody>
      </p:sp>
      <p:sp>
        <p:nvSpPr>
          <p:cNvPr id="14339" name="Rectangle 2">
            <a:extLst>
              <a:ext uri="{FF2B5EF4-FFF2-40B4-BE49-F238E27FC236}">
                <a16:creationId xmlns:a16="http://schemas.microsoft.com/office/drawing/2014/main" id="{EF3F6644-59FD-49DA-8584-41BE7886D5E8}"/>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96F49E28-C962-450E-8FF7-B90EC078854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a:p>
        </p:txBody>
      </p:sp>
    </p:spTree>
    <p:extLst>
      <p:ext uri="{BB962C8B-B14F-4D97-AF65-F5344CB8AC3E}">
        <p14:creationId xmlns:p14="http://schemas.microsoft.com/office/powerpoint/2010/main" val="2786566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3110D75-F842-48C2-A6B5-051563991892}"/>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58255" indent="-291636">
              <a:defRPr sz="2400">
                <a:solidFill>
                  <a:schemeClr val="tx1"/>
                </a:solidFill>
                <a:latin typeface="Times New Roman" charset="0"/>
              </a:defRPr>
            </a:lvl2pPr>
            <a:lvl3pPr marL="1166546" indent="-233309">
              <a:defRPr sz="2400">
                <a:solidFill>
                  <a:schemeClr val="tx1"/>
                </a:solidFill>
                <a:latin typeface="Times New Roman" charset="0"/>
              </a:defRPr>
            </a:lvl3pPr>
            <a:lvl4pPr marL="1633164" indent="-233309">
              <a:defRPr sz="2400">
                <a:solidFill>
                  <a:schemeClr val="tx1"/>
                </a:solidFill>
                <a:latin typeface="Times New Roman" charset="0"/>
              </a:defRPr>
            </a:lvl4pPr>
            <a:lvl5pPr marL="2099782" indent="-233309">
              <a:defRPr sz="2400">
                <a:solidFill>
                  <a:schemeClr val="tx1"/>
                </a:solidFill>
                <a:latin typeface="Times New Roman" charset="0"/>
              </a:defRPr>
            </a:lvl5pPr>
            <a:lvl6pPr marL="2566401" indent="-233309" eaLnBrk="0" fontAlgn="base" hangingPunct="0">
              <a:spcBef>
                <a:spcPct val="0"/>
              </a:spcBef>
              <a:spcAft>
                <a:spcPct val="0"/>
              </a:spcAft>
              <a:defRPr sz="2400">
                <a:solidFill>
                  <a:schemeClr val="tx1"/>
                </a:solidFill>
                <a:latin typeface="Times New Roman" charset="0"/>
              </a:defRPr>
            </a:lvl6pPr>
            <a:lvl7pPr marL="3033019" indent="-233309" eaLnBrk="0" fontAlgn="base" hangingPunct="0">
              <a:spcBef>
                <a:spcPct val="0"/>
              </a:spcBef>
              <a:spcAft>
                <a:spcPct val="0"/>
              </a:spcAft>
              <a:defRPr sz="2400">
                <a:solidFill>
                  <a:schemeClr val="tx1"/>
                </a:solidFill>
                <a:latin typeface="Times New Roman" charset="0"/>
              </a:defRPr>
            </a:lvl7pPr>
            <a:lvl8pPr marL="3499637" indent="-233309" eaLnBrk="0" fontAlgn="base" hangingPunct="0">
              <a:spcBef>
                <a:spcPct val="0"/>
              </a:spcBef>
              <a:spcAft>
                <a:spcPct val="0"/>
              </a:spcAft>
              <a:defRPr sz="2400">
                <a:solidFill>
                  <a:schemeClr val="tx1"/>
                </a:solidFill>
                <a:latin typeface="Times New Roman" charset="0"/>
              </a:defRPr>
            </a:lvl8pPr>
            <a:lvl9pPr marL="3966256" indent="-233309" eaLnBrk="0" fontAlgn="base" hangingPunct="0">
              <a:spcBef>
                <a:spcPct val="0"/>
              </a:spcBef>
              <a:spcAft>
                <a:spcPct val="0"/>
              </a:spcAft>
              <a:defRPr sz="2400">
                <a:solidFill>
                  <a:schemeClr val="tx1"/>
                </a:solidFill>
                <a:latin typeface="Times New Roman" charset="0"/>
              </a:defRPr>
            </a:lvl9pPr>
          </a:lstStyle>
          <a:p>
            <a:pPr>
              <a:defRPr/>
            </a:pPr>
            <a:fld id="{C242F8B3-DDFF-4DFC-B88C-2099BD99081C}" type="slidenum">
              <a:rPr lang="en-CA" altLang="en-US" sz="1200"/>
              <a:pPr>
                <a:defRPr/>
              </a:pPr>
              <a:t>36</a:t>
            </a:fld>
            <a:endParaRPr lang="en-CA" altLang="en-US" sz="1200"/>
          </a:p>
        </p:txBody>
      </p:sp>
      <p:sp>
        <p:nvSpPr>
          <p:cNvPr id="16387" name="Rectangle 2">
            <a:extLst>
              <a:ext uri="{FF2B5EF4-FFF2-40B4-BE49-F238E27FC236}">
                <a16:creationId xmlns:a16="http://schemas.microsoft.com/office/drawing/2014/main" id="{475F6E62-7B65-4C3D-8B46-9B4719F21893}"/>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97D32D40-2F3D-4CB1-A2C1-4518BACDC1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a:p>
        </p:txBody>
      </p:sp>
    </p:spTree>
    <p:extLst>
      <p:ext uri="{BB962C8B-B14F-4D97-AF65-F5344CB8AC3E}">
        <p14:creationId xmlns:p14="http://schemas.microsoft.com/office/powerpoint/2010/main" val="319513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7710E75-B684-4681-A4FA-EFBB17D7299D}"/>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58255" indent="-291636">
              <a:defRPr sz="2400">
                <a:solidFill>
                  <a:schemeClr val="tx1"/>
                </a:solidFill>
                <a:latin typeface="Times New Roman" charset="0"/>
              </a:defRPr>
            </a:lvl2pPr>
            <a:lvl3pPr marL="1166546" indent="-233309">
              <a:defRPr sz="2400">
                <a:solidFill>
                  <a:schemeClr val="tx1"/>
                </a:solidFill>
                <a:latin typeface="Times New Roman" charset="0"/>
              </a:defRPr>
            </a:lvl3pPr>
            <a:lvl4pPr marL="1633164" indent="-233309">
              <a:defRPr sz="2400">
                <a:solidFill>
                  <a:schemeClr val="tx1"/>
                </a:solidFill>
                <a:latin typeface="Times New Roman" charset="0"/>
              </a:defRPr>
            </a:lvl4pPr>
            <a:lvl5pPr marL="2099782" indent="-233309">
              <a:defRPr sz="2400">
                <a:solidFill>
                  <a:schemeClr val="tx1"/>
                </a:solidFill>
                <a:latin typeface="Times New Roman" charset="0"/>
              </a:defRPr>
            </a:lvl5pPr>
            <a:lvl6pPr marL="2566401" indent="-233309" eaLnBrk="0" fontAlgn="base" hangingPunct="0">
              <a:spcBef>
                <a:spcPct val="0"/>
              </a:spcBef>
              <a:spcAft>
                <a:spcPct val="0"/>
              </a:spcAft>
              <a:defRPr sz="2400">
                <a:solidFill>
                  <a:schemeClr val="tx1"/>
                </a:solidFill>
                <a:latin typeface="Times New Roman" charset="0"/>
              </a:defRPr>
            </a:lvl6pPr>
            <a:lvl7pPr marL="3033019" indent="-233309" eaLnBrk="0" fontAlgn="base" hangingPunct="0">
              <a:spcBef>
                <a:spcPct val="0"/>
              </a:spcBef>
              <a:spcAft>
                <a:spcPct val="0"/>
              </a:spcAft>
              <a:defRPr sz="2400">
                <a:solidFill>
                  <a:schemeClr val="tx1"/>
                </a:solidFill>
                <a:latin typeface="Times New Roman" charset="0"/>
              </a:defRPr>
            </a:lvl7pPr>
            <a:lvl8pPr marL="3499637" indent="-233309" eaLnBrk="0" fontAlgn="base" hangingPunct="0">
              <a:spcBef>
                <a:spcPct val="0"/>
              </a:spcBef>
              <a:spcAft>
                <a:spcPct val="0"/>
              </a:spcAft>
              <a:defRPr sz="2400">
                <a:solidFill>
                  <a:schemeClr val="tx1"/>
                </a:solidFill>
                <a:latin typeface="Times New Roman" charset="0"/>
              </a:defRPr>
            </a:lvl8pPr>
            <a:lvl9pPr marL="3966256" indent="-233309" eaLnBrk="0" fontAlgn="base" hangingPunct="0">
              <a:spcBef>
                <a:spcPct val="0"/>
              </a:spcBef>
              <a:spcAft>
                <a:spcPct val="0"/>
              </a:spcAft>
              <a:defRPr sz="2400">
                <a:solidFill>
                  <a:schemeClr val="tx1"/>
                </a:solidFill>
                <a:latin typeface="Times New Roman" charset="0"/>
              </a:defRPr>
            </a:lvl9pPr>
          </a:lstStyle>
          <a:p>
            <a:pPr>
              <a:defRPr/>
            </a:pPr>
            <a:fld id="{E9535B62-68AB-4F08-8473-E21058B71797}" type="slidenum">
              <a:rPr lang="en-CA" altLang="en-US" sz="1200"/>
              <a:pPr>
                <a:defRPr/>
              </a:pPr>
              <a:t>39</a:t>
            </a:fld>
            <a:endParaRPr lang="en-CA" altLang="en-US" sz="1200"/>
          </a:p>
        </p:txBody>
      </p:sp>
      <p:sp>
        <p:nvSpPr>
          <p:cNvPr id="14339" name="Rectangle 2">
            <a:extLst>
              <a:ext uri="{FF2B5EF4-FFF2-40B4-BE49-F238E27FC236}">
                <a16:creationId xmlns:a16="http://schemas.microsoft.com/office/drawing/2014/main" id="{EF3F6644-59FD-49DA-8584-41BE7886D5E8}"/>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96F49E28-C962-450E-8FF7-B90EC078854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a:p>
        </p:txBody>
      </p:sp>
    </p:spTree>
    <p:extLst>
      <p:ext uri="{BB962C8B-B14F-4D97-AF65-F5344CB8AC3E}">
        <p14:creationId xmlns:p14="http://schemas.microsoft.com/office/powerpoint/2010/main" val="2723184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3110D75-F842-48C2-A6B5-051563991892}"/>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58255" indent="-291636">
              <a:defRPr sz="2400">
                <a:solidFill>
                  <a:schemeClr val="tx1"/>
                </a:solidFill>
                <a:latin typeface="Times New Roman" charset="0"/>
              </a:defRPr>
            </a:lvl2pPr>
            <a:lvl3pPr marL="1166546" indent="-233309">
              <a:defRPr sz="2400">
                <a:solidFill>
                  <a:schemeClr val="tx1"/>
                </a:solidFill>
                <a:latin typeface="Times New Roman" charset="0"/>
              </a:defRPr>
            </a:lvl3pPr>
            <a:lvl4pPr marL="1633164" indent="-233309">
              <a:defRPr sz="2400">
                <a:solidFill>
                  <a:schemeClr val="tx1"/>
                </a:solidFill>
                <a:latin typeface="Times New Roman" charset="0"/>
              </a:defRPr>
            </a:lvl4pPr>
            <a:lvl5pPr marL="2099782" indent="-233309">
              <a:defRPr sz="2400">
                <a:solidFill>
                  <a:schemeClr val="tx1"/>
                </a:solidFill>
                <a:latin typeface="Times New Roman" charset="0"/>
              </a:defRPr>
            </a:lvl5pPr>
            <a:lvl6pPr marL="2566401" indent="-233309" eaLnBrk="0" fontAlgn="base" hangingPunct="0">
              <a:spcBef>
                <a:spcPct val="0"/>
              </a:spcBef>
              <a:spcAft>
                <a:spcPct val="0"/>
              </a:spcAft>
              <a:defRPr sz="2400">
                <a:solidFill>
                  <a:schemeClr val="tx1"/>
                </a:solidFill>
                <a:latin typeface="Times New Roman" charset="0"/>
              </a:defRPr>
            </a:lvl6pPr>
            <a:lvl7pPr marL="3033019" indent="-233309" eaLnBrk="0" fontAlgn="base" hangingPunct="0">
              <a:spcBef>
                <a:spcPct val="0"/>
              </a:spcBef>
              <a:spcAft>
                <a:spcPct val="0"/>
              </a:spcAft>
              <a:defRPr sz="2400">
                <a:solidFill>
                  <a:schemeClr val="tx1"/>
                </a:solidFill>
                <a:latin typeface="Times New Roman" charset="0"/>
              </a:defRPr>
            </a:lvl7pPr>
            <a:lvl8pPr marL="3499637" indent="-233309" eaLnBrk="0" fontAlgn="base" hangingPunct="0">
              <a:spcBef>
                <a:spcPct val="0"/>
              </a:spcBef>
              <a:spcAft>
                <a:spcPct val="0"/>
              </a:spcAft>
              <a:defRPr sz="2400">
                <a:solidFill>
                  <a:schemeClr val="tx1"/>
                </a:solidFill>
                <a:latin typeface="Times New Roman" charset="0"/>
              </a:defRPr>
            </a:lvl8pPr>
            <a:lvl9pPr marL="3966256" indent="-233309" eaLnBrk="0" fontAlgn="base" hangingPunct="0">
              <a:spcBef>
                <a:spcPct val="0"/>
              </a:spcBef>
              <a:spcAft>
                <a:spcPct val="0"/>
              </a:spcAft>
              <a:defRPr sz="2400">
                <a:solidFill>
                  <a:schemeClr val="tx1"/>
                </a:solidFill>
                <a:latin typeface="Times New Roman" charset="0"/>
              </a:defRPr>
            </a:lvl9pPr>
          </a:lstStyle>
          <a:p>
            <a:pPr>
              <a:defRPr/>
            </a:pPr>
            <a:fld id="{C242F8B3-DDFF-4DFC-B88C-2099BD99081C}" type="slidenum">
              <a:rPr lang="en-CA" altLang="en-US" sz="1200"/>
              <a:pPr>
                <a:defRPr/>
              </a:pPr>
              <a:t>40</a:t>
            </a:fld>
            <a:endParaRPr lang="en-CA" altLang="en-US" sz="1200"/>
          </a:p>
        </p:txBody>
      </p:sp>
      <p:sp>
        <p:nvSpPr>
          <p:cNvPr id="16387" name="Rectangle 2">
            <a:extLst>
              <a:ext uri="{FF2B5EF4-FFF2-40B4-BE49-F238E27FC236}">
                <a16:creationId xmlns:a16="http://schemas.microsoft.com/office/drawing/2014/main" id="{475F6E62-7B65-4C3D-8B46-9B4719F21893}"/>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97D32D40-2F3D-4CB1-A2C1-4518BACDC1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a:p>
        </p:txBody>
      </p:sp>
    </p:spTree>
    <p:extLst>
      <p:ext uri="{BB962C8B-B14F-4D97-AF65-F5344CB8AC3E}">
        <p14:creationId xmlns:p14="http://schemas.microsoft.com/office/powerpoint/2010/main" val="3986437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3110D75-F842-48C2-A6B5-051563991892}"/>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58255" indent="-291636">
              <a:defRPr sz="2400">
                <a:solidFill>
                  <a:schemeClr val="tx1"/>
                </a:solidFill>
                <a:latin typeface="Times New Roman" charset="0"/>
              </a:defRPr>
            </a:lvl2pPr>
            <a:lvl3pPr marL="1166546" indent="-233309">
              <a:defRPr sz="2400">
                <a:solidFill>
                  <a:schemeClr val="tx1"/>
                </a:solidFill>
                <a:latin typeface="Times New Roman" charset="0"/>
              </a:defRPr>
            </a:lvl3pPr>
            <a:lvl4pPr marL="1633164" indent="-233309">
              <a:defRPr sz="2400">
                <a:solidFill>
                  <a:schemeClr val="tx1"/>
                </a:solidFill>
                <a:latin typeface="Times New Roman" charset="0"/>
              </a:defRPr>
            </a:lvl4pPr>
            <a:lvl5pPr marL="2099782" indent="-233309">
              <a:defRPr sz="2400">
                <a:solidFill>
                  <a:schemeClr val="tx1"/>
                </a:solidFill>
                <a:latin typeface="Times New Roman" charset="0"/>
              </a:defRPr>
            </a:lvl5pPr>
            <a:lvl6pPr marL="2566401" indent="-233309" eaLnBrk="0" fontAlgn="base" hangingPunct="0">
              <a:spcBef>
                <a:spcPct val="0"/>
              </a:spcBef>
              <a:spcAft>
                <a:spcPct val="0"/>
              </a:spcAft>
              <a:defRPr sz="2400">
                <a:solidFill>
                  <a:schemeClr val="tx1"/>
                </a:solidFill>
                <a:latin typeface="Times New Roman" charset="0"/>
              </a:defRPr>
            </a:lvl6pPr>
            <a:lvl7pPr marL="3033019" indent="-233309" eaLnBrk="0" fontAlgn="base" hangingPunct="0">
              <a:spcBef>
                <a:spcPct val="0"/>
              </a:spcBef>
              <a:spcAft>
                <a:spcPct val="0"/>
              </a:spcAft>
              <a:defRPr sz="2400">
                <a:solidFill>
                  <a:schemeClr val="tx1"/>
                </a:solidFill>
                <a:latin typeface="Times New Roman" charset="0"/>
              </a:defRPr>
            </a:lvl7pPr>
            <a:lvl8pPr marL="3499637" indent="-233309" eaLnBrk="0" fontAlgn="base" hangingPunct="0">
              <a:spcBef>
                <a:spcPct val="0"/>
              </a:spcBef>
              <a:spcAft>
                <a:spcPct val="0"/>
              </a:spcAft>
              <a:defRPr sz="2400">
                <a:solidFill>
                  <a:schemeClr val="tx1"/>
                </a:solidFill>
                <a:latin typeface="Times New Roman" charset="0"/>
              </a:defRPr>
            </a:lvl8pPr>
            <a:lvl9pPr marL="3966256" indent="-233309" eaLnBrk="0" fontAlgn="base" hangingPunct="0">
              <a:spcBef>
                <a:spcPct val="0"/>
              </a:spcBef>
              <a:spcAft>
                <a:spcPct val="0"/>
              </a:spcAft>
              <a:defRPr sz="2400">
                <a:solidFill>
                  <a:schemeClr val="tx1"/>
                </a:solidFill>
                <a:latin typeface="Times New Roman" charset="0"/>
              </a:defRPr>
            </a:lvl9pPr>
          </a:lstStyle>
          <a:p>
            <a:pPr>
              <a:defRPr/>
            </a:pPr>
            <a:fld id="{C242F8B3-DDFF-4DFC-B88C-2099BD99081C}" type="slidenum">
              <a:rPr lang="en-CA" altLang="en-US" sz="1200"/>
              <a:pPr>
                <a:defRPr/>
              </a:pPr>
              <a:t>41</a:t>
            </a:fld>
            <a:endParaRPr lang="en-CA" altLang="en-US" sz="1200"/>
          </a:p>
        </p:txBody>
      </p:sp>
      <p:sp>
        <p:nvSpPr>
          <p:cNvPr id="16387" name="Rectangle 2">
            <a:extLst>
              <a:ext uri="{FF2B5EF4-FFF2-40B4-BE49-F238E27FC236}">
                <a16:creationId xmlns:a16="http://schemas.microsoft.com/office/drawing/2014/main" id="{475F6E62-7B65-4C3D-8B46-9B4719F21893}"/>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97D32D40-2F3D-4CB1-A2C1-4518BACDC1A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a:p>
        </p:txBody>
      </p:sp>
    </p:spTree>
    <p:extLst>
      <p:ext uri="{BB962C8B-B14F-4D97-AF65-F5344CB8AC3E}">
        <p14:creationId xmlns:p14="http://schemas.microsoft.com/office/powerpoint/2010/main" val="3109513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33FB343E-9C4D-F745-987B-02472600E982}"/>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72662" indent="-297177">
              <a:defRPr sz="2400">
                <a:solidFill>
                  <a:schemeClr val="tx1"/>
                </a:solidFill>
                <a:latin typeface="Times New Roman" charset="0"/>
              </a:defRPr>
            </a:lvl2pPr>
            <a:lvl3pPr marL="1188710" indent="-237742">
              <a:defRPr sz="2400">
                <a:solidFill>
                  <a:schemeClr val="tx1"/>
                </a:solidFill>
                <a:latin typeface="Times New Roman" charset="0"/>
              </a:defRPr>
            </a:lvl3pPr>
            <a:lvl4pPr marL="1664194" indent="-237742">
              <a:defRPr sz="2400">
                <a:solidFill>
                  <a:schemeClr val="tx1"/>
                </a:solidFill>
                <a:latin typeface="Times New Roman" charset="0"/>
              </a:defRPr>
            </a:lvl4pPr>
            <a:lvl5pPr marL="2139679" indent="-237742">
              <a:defRPr sz="2400">
                <a:solidFill>
                  <a:schemeClr val="tx1"/>
                </a:solidFill>
                <a:latin typeface="Times New Roman" charset="0"/>
              </a:defRPr>
            </a:lvl5pPr>
            <a:lvl6pPr marL="2615162" indent="-237742" eaLnBrk="0" fontAlgn="base" hangingPunct="0">
              <a:spcBef>
                <a:spcPct val="0"/>
              </a:spcBef>
              <a:spcAft>
                <a:spcPct val="0"/>
              </a:spcAft>
              <a:defRPr sz="2400">
                <a:solidFill>
                  <a:schemeClr val="tx1"/>
                </a:solidFill>
                <a:latin typeface="Times New Roman" charset="0"/>
              </a:defRPr>
            </a:lvl6pPr>
            <a:lvl7pPr marL="3090646" indent="-237742" eaLnBrk="0" fontAlgn="base" hangingPunct="0">
              <a:spcBef>
                <a:spcPct val="0"/>
              </a:spcBef>
              <a:spcAft>
                <a:spcPct val="0"/>
              </a:spcAft>
              <a:defRPr sz="2400">
                <a:solidFill>
                  <a:schemeClr val="tx1"/>
                </a:solidFill>
                <a:latin typeface="Times New Roman" charset="0"/>
              </a:defRPr>
            </a:lvl7pPr>
            <a:lvl8pPr marL="3566131" indent="-237742" eaLnBrk="0" fontAlgn="base" hangingPunct="0">
              <a:spcBef>
                <a:spcPct val="0"/>
              </a:spcBef>
              <a:spcAft>
                <a:spcPct val="0"/>
              </a:spcAft>
              <a:defRPr sz="2400">
                <a:solidFill>
                  <a:schemeClr val="tx1"/>
                </a:solidFill>
                <a:latin typeface="Times New Roman" charset="0"/>
              </a:defRPr>
            </a:lvl8pPr>
            <a:lvl9pPr marL="4041615" indent="-237742" eaLnBrk="0" fontAlgn="base" hangingPunct="0">
              <a:spcBef>
                <a:spcPct val="0"/>
              </a:spcBef>
              <a:spcAft>
                <a:spcPct val="0"/>
              </a:spcAft>
              <a:defRPr sz="2400">
                <a:solidFill>
                  <a:schemeClr val="tx1"/>
                </a:solidFill>
                <a:latin typeface="Times New Roman" charset="0"/>
              </a:defRPr>
            </a:lvl9pPr>
          </a:lstStyle>
          <a:p>
            <a:pPr>
              <a:defRPr/>
            </a:pPr>
            <a:fld id="{8C9F2339-85AD-4A85-8A2B-39630524402C}" type="slidenum">
              <a:rPr lang="en-CA" altLang="en-US" sz="1200"/>
              <a:pPr>
                <a:defRPr/>
              </a:pPr>
              <a:t>11</a:t>
            </a:fld>
            <a:endParaRPr lang="en-CA" altLang="en-US" sz="1200"/>
          </a:p>
        </p:txBody>
      </p:sp>
      <p:sp>
        <p:nvSpPr>
          <p:cNvPr id="4099" name="Rectangle 2">
            <a:extLst>
              <a:ext uri="{FF2B5EF4-FFF2-40B4-BE49-F238E27FC236}">
                <a16:creationId xmlns:a16="http://schemas.microsoft.com/office/drawing/2014/main" id="{1F0AB409-7DE6-9A42-BE3B-BBD7D80E91EB}"/>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549B6E82-725B-1748-AE9D-2D964ACE9EF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dirty="0"/>
          </a:p>
        </p:txBody>
      </p:sp>
    </p:spTree>
    <p:extLst>
      <p:ext uri="{BB962C8B-B14F-4D97-AF65-F5344CB8AC3E}">
        <p14:creationId xmlns:p14="http://schemas.microsoft.com/office/powerpoint/2010/main" val="68842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1C71B6C8-360F-4535-9A69-70AFB90BB2C9}"/>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58255" indent="-291636">
              <a:defRPr sz="2400">
                <a:solidFill>
                  <a:schemeClr val="tx1"/>
                </a:solidFill>
                <a:latin typeface="Times New Roman" charset="0"/>
              </a:defRPr>
            </a:lvl2pPr>
            <a:lvl3pPr marL="1166546" indent="-233309">
              <a:defRPr sz="2400">
                <a:solidFill>
                  <a:schemeClr val="tx1"/>
                </a:solidFill>
                <a:latin typeface="Times New Roman" charset="0"/>
              </a:defRPr>
            </a:lvl3pPr>
            <a:lvl4pPr marL="1633164" indent="-233309">
              <a:defRPr sz="2400">
                <a:solidFill>
                  <a:schemeClr val="tx1"/>
                </a:solidFill>
                <a:latin typeface="Times New Roman" charset="0"/>
              </a:defRPr>
            </a:lvl4pPr>
            <a:lvl5pPr marL="2099782" indent="-233309">
              <a:defRPr sz="2400">
                <a:solidFill>
                  <a:schemeClr val="tx1"/>
                </a:solidFill>
                <a:latin typeface="Times New Roman" charset="0"/>
              </a:defRPr>
            </a:lvl5pPr>
            <a:lvl6pPr marL="2566401" indent="-233309" eaLnBrk="0" fontAlgn="base" hangingPunct="0">
              <a:spcBef>
                <a:spcPct val="0"/>
              </a:spcBef>
              <a:spcAft>
                <a:spcPct val="0"/>
              </a:spcAft>
              <a:defRPr sz="2400">
                <a:solidFill>
                  <a:schemeClr val="tx1"/>
                </a:solidFill>
                <a:latin typeface="Times New Roman" charset="0"/>
              </a:defRPr>
            </a:lvl6pPr>
            <a:lvl7pPr marL="3033019" indent="-233309" eaLnBrk="0" fontAlgn="base" hangingPunct="0">
              <a:spcBef>
                <a:spcPct val="0"/>
              </a:spcBef>
              <a:spcAft>
                <a:spcPct val="0"/>
              </a:spcAft>
              <a:defRPr sz="2400">
                <a:solidFill>
                  <a:schemeClr val="tx1"/>
                </a:solidFill>
                <a:latin typeface="Times New Roman" charset="0"/>
              </a:defRPr>
            </a:lvl7pPr>
            <a:lvl8pPr marL="3499637" indent="-233309" eaLnBrk="0" fontAlgn="base" hangingPunct="0">
              <a:spcBef>
                <a:spcPct val="0"/>
              </a:spcBef>
              <a:spcAft>
                <a:spcPct val="0"/>
              </a:spcAft>
              <a:defRPr sz="2400">
                <a:solidFill>
                  <a:schemeClr val="tx1"/>
                </a:solidFill>
                <a:latin typeface="Times New Roman" charset="0"/>
              </a:defRPr>
            </a:lvl8pPr>
            <a:lvl9pPr marL="3966256" indent="-233309" eaLnBrk="0" fontAlgn="base" hangingPunct="0">
              <a:spcBef>
                <a:spcPct val="0"/>
              </a:spcBef>
              <a:spcAft>
                <a:spcPct val="0"/>
              </a:spcAft>
              <a:defRPr sz="2400">
                <a:solidFill>
                  <a:schemeClr val="tx1"/>
                </a:solidFill>
                <a:latin typeface="Times New Roman" charset="0"/>
              </a:defRPr>
            </a:lvl9pPr>
          </a:lstStyle>
          <a:p>
            <a:pPr>
              <a:defRPr/>
            </a:pPr>
            <a:fld id="{FBC87BA7-0304-4A82-8024-8F9A0FC4C95B}" type="slidenum">
              <a:rPr lang="en-CA" altLang="en-US" sz="1200"/>
              <a:pPr>
                <a:defRPr/>
              </a:pPr>
              <a:t>12</a:t>
            </a:fld>
            <a:endParaRPr lang="en-CA" altLang="en-US" sz="1200"/>
          </a:p>
        </p:txBody>
      </p:sp>
      <p:sp>
        <p:nvSpPr>
          <p:cNvPr id="7171" name="Rectangle 2">
            <a:extLst>
              <a:ext uri="{FF2B5EF4-FFF2-40B4-BE49-F238E27FC236}">
                <a16:creationId xmlns:a16="http://schemas.microsoft.com/office/drawing/2014/main" id="{0EB8C288-33B3-49C6-B97D-B18783843441}"/>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CD3F7A00-6002-4800-834A-76328A812DB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a:p>
        </p:txBody>
      </p:sp>
    </p:spTree>
    <p:extLst>
      <p:ext uri="{BB962C8B-B14F-4D97-AF65-F5344CB8AC3E}">
        <p14:creationId xmlns:p14="http://schemas.microsoft.com/office/powerpoint/2010/main" val="108772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C8EF09B7-B1D2-45E2-8660-917AC815171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58255" indent="-291636">
              <a:defRPr sz="2400">
                <a:solidFill>
                  <a:schemeClr val="tx1"/>
                </a:solidFill>
                <a:latin typeface="Times New Roman" charset="0"/>
              </a:defRPr>
            </a:lvl2pPr>
            <a:lvl3pPr marL="1166546" indent="-233309">
              <a:defRPr sz="2400">
                <a:solidFill>
                  <a:schemeClr val="tx1"/>
                </a:solidFill>
                <a:latin typeface="Times New Roman" charset="0"/>
              </a:defRPr>
            </a:lvl3pPr>
            <a:lvl4pPr marL="1633164" indent="-233309">
              <a:defRPr sz="2400">
                <a:solidFill>
                  <a:schemeClr val="tx1"/>
                </a:solidFill>
                <a:latin typeface="Times New Roman" charset="0"/>
              </a:defRPr>
            </a:lvl4pPr>
            <a:lvl5pPr marL="2099782" indent="-233309">
              <a:defRPr sz="2400">
                <a:solidFill>
                  <a:schemeClr val="tx1"/>
                </a:solidFill>
                <a:latin typeface="Times New Roman" charset="0"/>
              </a:defRPr>
            </a:lvl5pPr>
            <a:lvl6pPr marL="2566401" indent="-233309" eaLnBrk="0" fontAlgn="base" hangingPunct="0">
              <a:spcBef>
                <a:spcPct val="0"/>
              </a:spcBef>
              <a:spcAft>
                <a:spcPct val="0"/>
              </a:spcAft>
              <a:defRPr sz="2400">
                <a:solidFill>
                  <a:schemeClr val="tx1"/>
                </a:solidFill>
                <a:latin typeface="Times New Roman" charset="0"/>
              </a:defRPr>
            </a:lvl6pPr>
            <a:lvl7pPr marL="3033019" indent="-233309" eaLnBrk="0" fontAlgn="base" hangingPunct="0">
              <a:spcBef>
                <a:spcPct val="0"/>
              </a:spcBef>
              <a:spcAft>
                <a:spcPct val="0"/>
              </a:spcAft>
              <a:defRPr sz="2400">
                <a:solidFill>
                  <a:schemeClr val="tx1"/>
                </a:solidFill>
                <a:latin typeface="Times New Roman" charset="0"/>
              </a:defRPr>
            </a:lvl7pPr>
            <a:lvl8pPr marL="3499637" indent="-233309" eaLnBrk="0" fontAlgn="base" hangingPunct="0">
              <a:spcBef>
                <a:spcPct val="0"/>
              </a:spcBef>
              <a:spcAft>
                <a:spcPct val="0"/>
              </a:spcAft>
              <a:defRPr sz="2400">
                <a:solidFill>
                  <a:schemeClr val="tx1"/>
                </a:solidFill>
                <a:latin typeface="Times New Roman" charset="0"/>
              </a:defRPr>
            </a:lvl8pPr>
            <a:lvl9pPr marL="3966256" indent="-233309" eaLnBrk="0" fontAlgn="base" hangingPunct="0">
              <a:spcBef>
                <a:spcPct val="0"/>
              </a:spcBef>
              <a:spcAft>
                <a:spcPct val="0"/>
              </a:spcAft>
              <a:defRPr sz="2400">
                <a:solidFill>
                  <a:schemeClr val="tx1"/>
                </a:solidFill>
                <a:latin typeface="Times New Roman" charset="0"/>
              </a:defRPr>
            </a:lvl9pPr>
          </a:lstStyle>
          <a:p>
            <a:pPr>
              <a:defRPr/>
            </a:pPr>
            <a:fld id="{35411910-45ED-4E07-8B1C-510C836F2548}" type="slidenum">
              <a:rPr lang="en-CA" altLang="en-US" sz="1200"/>
              <a:pPr>
                <a:defRPr/>
              </a:pPr>
              <a:t>13</a:t>
            </a:fld>
            <a:endParaRPr lang="en-CA" altLang="en-US" sz="1200"/>
          </a:p>
        </p:txBody>
      </p:sp>
      <p:sp>
        <p:nvSpPr>
          <p:cNvPr id="9219" name="Rectangle 2">
            <a:extLst>
              <a:ext uri="{FF2B5EF4-FFF2-40B4-BE49-F238E27FC236}">
                <a16:creationId xmlns:a16="http://schemas.microsoft.com/office/drawing/2014/main" id="{42EFF8EB-73C7-447F-8F7A-2DB721691B1B}"/>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C8960364-9610-49EB-BCFD-45D29A98248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a:p>
        </p:txBody>
      </p:sp>
    </p:spTree>
    <p:extLst>
      <p:ext uri="{BB962C8B-B14F-4D97-AF65-F5344CB8AC3E}">
        <p14:creationId xmlns:p14="http://schemas.microsoft.com/office/powerpoint/2010/main" val="3672875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7909DCB7-B901-4306-8041-FC6D746D71E0}"/>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58255" indent="-291636">
              <a:defRPr sz="2400">
                <a:solidFill>
                  <a:schemeClr val="tx1"/>
                </a:solidFill>
                <a:latin typeface="Times New Roman" charset="0"/>
              </a:defRPr>
            </a:lvl2pPr>
            <a:lvl3pPr marL="1166546" indent="-233309">
              <a:defRPr sz="2400">
                <a:solidFill>
                  <a:schemeClr val="tx1"/>
                </a:solidFill>
                <a:latin typeface="Times New Roman" charset="0"/>
              </a:defRPr>
            </a:lvl3pPr>
            <a:lvl4pPr marL="1633164" indent="-233309">
              <a:defRPr sz="2400">
                <a:solidFill>
                  <a:schemeClr val="tx1"/>
                </a:solidFill>
                <a:latin typeface="Times New Roman" charset="0"/>
              </a:defRPr>
            </a:lvl4pPr>
            <a:lvl5pPr marL="2099782" indent="-233309">
              <a:defRPr sz="2400">
                <a:solidFill>
                  <a:schemeClr val="tx1"/>
                </a:solidFill>
                <a:latin typeface="Times New Roman" charset="0"/>
              </a:defRPr>
            </a:lvl5pPr>
            <a:lvl6pPr marL="2566401" indent="-233309" eaLnBrk="0" fontAlgn="base" hangingPunct="0">
              <a:spcBef>
                <a:spcPct val="0"/>
              </a:spcBef>
              <a:spcAft>
                <a:spcPct val="0"/>
              </a:spcAft>
              <a:defRPr sz="2400">
                <a:solidFill>
                  <a:schemeClr val="tx1"/>
                </a:solidFill>
                <a:latin typeface="Times New Roman" charset="0"/>
              </a:defRPr>
            </a:lvl6pPr>
            <a:lvl7pPr marL="3033019" indent="-233309" eaLnBrk="0" fontAlgn="base" hangingPunct="0">
              <a:spcBef>
                <a:spcPct val="0"/>
              </a:spcBef>
              <a:spcAft>
                <a:spcPct val="0"/>
              </a:spcAft>
              <a:defRPr sz="2400">
                <a:solidFill>
                  <a:schemeClr val="tx1"/>
                </a:solidFill>
                <a:latin typeface="Times New Roman" charset="0"/>
              </a:defRPr>
            </a:lvl7pPr>
            <a:lvl8pPr marL="3499637" indent="-233309" eaLnBrk="0" fontAlgn="base" hangingPunct="0">
              <a:spcBef>
                <a:spcPct val="0"/>
              </a:spcBef>
              <a:spcAft>
                <a:spcPct val="0"/>
              </a:spcAft>
              <a:defRPr sz="2400">
                <a:solidFill>
                  <a:schemeClr val="tx1"/>
                </a:solidFill>
                <a:latin typeface="Times New Roman" charset="0"/>
              </a:defRPr>
            </a:lvl8pPr>
            <a:lvl9pPr marL="3966256" indent="-233309" eaLnBrk="0" fontAlgn="base" hangingPunct="0">
              <a:spcBef>
                <a:spcPct val="0"/>
              </a:spcBef>
              <a:spcAft>
                <a:spcPct val="0"/>
              </a:spcAft>
              <a:defRPr sz="2400">
                <a:solidFill>
                  <a:schemeClr val="tx1"/>
                </a:solidFill>
                <a:latin typeface="Times New Roman" charset="0"/>
              </a:defRPr>
            </a:lvl9pPr>
          </a:lstStyle>
          <a:p>
            <a:pPr>
              <a:defRPr/>
            </a:pPr>
            <a:fld id="{7B6BC9DD-9F54-4EEA-80A5-D4232BAED552}" type="slidenum">
              <a:rPr lang="en-CA" altLang="en-US" sz="1200"/>
              <a:pPr>
                <a:defRPr/>
              </a:pPr>
              <a:t>15</a:t>
            </a:fld>
            <a:endParaRPr lang="en-CA" altLang="en-US" sz="1200"/>
          </a:p>
        </p:txBody>
      </p:sp>
      <p:sp>
        <p:nvSpPr>
          <p:cNvPr id="15363" name="Rectangle 2">
            <a:extLst>
              <a:ext uri="{FF2B5EF4-FFF2-40B4-BE49-F238E27FC236}">
                <a16:creationId xmlns:a16="http://schemas.microsoft.com/office/drawing/2014/main" id="{DC126102-3B6E-4738-A74B-DF994BCA1CC3}"/>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1903BD9E-CABC-41AF-835B-9F99C3E86B8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it-IT" altLang="en-US"/>
          </a:p>
        </p:txBody>
      </p:sp>
    </p:spTree>
    <p:extLst>
      <p:ext uri="{BB962C8B-B14F-4D97-AF65-F5344CB8AC3E}">
        <p14:creationId xmlns:p14="http://schemas.microsoft.com/office/powerpoint/2010/main" val="1963011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6048FABD-F399-4730-AB6B-368B033F4CB1}"/>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defRPr>
            </a:lvl1pPr>
            <a:lvl2pPr marL="758255" indent="-291636">
              <a:defRPr sz="2400">
                <a:solidFill>
                  <a:schemeClr val="tx1"/>
                </a:solidFill>
                <a:latin typeface="Times New Roman" charset="0"/>
              </a:defRPr>
            </a:lvl2pPr>
            <a:lvl3pPr marL="1166546" indent="-233309">
              <a:defRPr sz="2400">
                <a:solidFill>
                  <a:schemeClr val="tx1"/>
                </a:solidFill>
                <a:latin typeface="Times New Roman" charset="0"/>
              </a:defRPr>
            </a:lvl3pPr>
            <a:lvl4pPr marL="1633164" indent="-233309">
              <a:defRPr sz="2400">
                <a:solidFill>
                  <a:schemeClr val="tx1"/>
                </a:solidFill>
                <a:latin typeface="Times New Roman" charset="0"/>
              </a:defRPr>
            </a:lvl4pPr>
            <a:lvl5pPr marL="2099782" indent="-233309">
              <a:defRPr sz="2400">
                <a:solidFill>
                  <a:schemeClr val="tx1"/>
                </a:solidFill>
                <a:latin typeface="Times New Roman" charset="0"/>
              </a:defRPr>
            </a:lvl5pPr>
            <a:lvl6pPr marL="2566401" indent="-233309" eaLnBrk="0" fontAlgn="base" hangingPunct="0">
              <a:spcBef>
                <a:spcPct val="0"/>
              </a:spcBef>
              <a:spcAft>
                <a:spcPct val="0"/>
              </a:spcAft>
              <a:defRPr sz="2400">
                <a:solidFill>
                  <a:schemeClr val="tx1"/>
                </a:solidFill>
                <a:latin typeface="Times New Roman" charset="0"/>
              </a:defRPr>
            </a:lvl6pPr>
            <a:lvl7pPr marL="3033019" indent="-233309" eaLnBrk="0" fontAlgn="base" hangingPunct="0">
              <a:spcBef>
                <a:spcPct val="0"/>
              </a:spcBef>
              <a:spcAft>
                <a:spcPct val="0"/>
              </a:spcAft>
              <a:defRPr sz="2400">
                <a:solidFill>
                  <a:schemeClr val="tx1"/>
                </a:solidFill>
                <a:latin typeface="Times New Roman" charset="0"/>
              </a:defRPr>
            </a:lvl7pPr>
            <a:lvl8pPr marL="3499637" indent="-233309" eaLnBrk="0" fontAlgn="base" hangingPunct="0">
              <a:spcBef>
                <a:spcPct val="0"/>
              </a:spcBef>
              <a:spcAft>
                <a:spcPct val="0"/>
              </a:spcAft>
              <a:defRPr sz="2400">
                <a:solidFill>
                  <a:schemeClr val="tx1"/>
                </a:solidFill>
                <a:latin typeface="Times New Roman" charset="0"/>
              </a:defRPr>
            </a:lvl8pPr>
            <a:lvl9pPr marL="3966256" indent="-233309" eaLnBrk="0" fontAlgn="base" hangingPunct="0">
              <a:spcBef>
                <a:spcPct val="0"/>
              </a:spcBef>
              <a:spcAft>
                <a:spcPct val="0"/>
              </a:spcAft>
              <a:defRPr sz="2400">
                <a:solidFill>
                  <a:schemeClr val="tx1"/>
                </a:solidFill>
                <a:latin typeface="Times New Roman" charset="0"/>
              </a:defRPr>
            </a:lvl9pPr>
          </a:lstStyle>
          <a:p>
            <a:pPr>
              <a:defRPr/>
            </a:pPr>
            <a:fld id="{6A1FC191-9F69-4E20-86A5-17612AF12127}" type="slidenum">
              <a:rPr lang="en-CA" altLang="en-US" sz="1200"/>
              <a:pPr>
                <a:defRPr/>
              </a:pPr>
              <a:t>16</a:t>
            </a:fld>
            <a:endParaRPr lang="en-CA" altLang="en-US" sz="1200"/>
          </a:p>
        </p:txBody>
      </p:sp>
      <p:sp>
        <p:nvSpPr>
          <p:cNvPr id="6147" name="Rectangle 2">
            <a:extLst>
              <a:ext uri="{FF2B5EF4-FFF2-40B4-BE49-F238E27FC236}">
                <a16:creationId xmlns:a16="http://schemas.microsoft.com/office/drawing/2014/main" id="{B5A68B47-F847-4E20-A58F-3C50C2874174}"/>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3EF6FC07-9BD0-483B-B753-435A55B0162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extLst>
      <p:ext uri="{BB962C8B-B14F-4D97-AF65-F5344CB8AC3E}">
        <p14:creationId xmlns:p14="http://schemas.microsoft.com/office/powerpoint/2010/main" val="266302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SS1: SLICE from Canada Burst</a:t>
            </a:r>
          </a:p>
          <a:p>
            <a:r>
              <a:rPr lang="en-US" dirty="0"/>
              <a:t>LVL ROLL -&gt; CUBAN REVERSAL</a:t>
            </a:r>
          </a:p>
          <a:p>
            <a:r>
              <a:rPr lang="en-US" dirty="0"/>
              <a:t>½ ROLL INV -&gt; PRETZEL REVERSAL</a:t>
            </a:r>
          </a:p>
          <a:p>
            <a:r>
              <a:rPr lang="en-US" dirty="0"/>
              <a:t>HOOK LIVESIDE (&amp; Roll?)   ( Hook is like cobra exit but rolls and pulls, not rolls and pushes -  gives us a vertical exit off stage without using negative G early in show)</a:t>
            </a:r>
          </a:p>
          <a:p>
            <a:r>
              <a:rPr lang="en-US" dirty="0"/>
              <a:t>EXIT LIVESIDE</a:t>
            </a:r>
          </a:p>
        </p:txBody>
      </p:sp>
      <p:sp>
        <p:nvSpPr>
          <p:cNvPr id="4" name="Slide Number Placeholder 3"/>
          <p:cNvSpPr>
            <a:spLocks noGrp="1"/>
          </p:cNvSpPr>
          <p:nvPr>
            <p:ph type="sldNum" sz="quarter" idx="5"/>
          </p:nvPr>
        </p:nvSpPr>
        <p:spPr/>
        <p:txBody>
          <a:bodyPr/>
          <a:lstStyle/>
          <a:p>
            <a:pPr>
              <a:defRPr/>
            </a:pPr>
            <a:fld id="{73CA1F1C-45EA-4A34-B6D1-27A87AEAAAAC}" type="slidenum">
              <a:rPr lang="en-CA" altLang="en-US" smtClean="0"/>
              <a:pPr>
                <a:defRPr/>
              </a:pPr>
              <a:t>17</a:t>
            </a:fld>
            <a:endParaRPr lang="en-CA" altLang="en-US"/>
          </a:p>
        </p:txBody>
      </p:sp>
    </p:spTree>
    <p:extLst>
      <p:ext uri="{BB962C8B-B14F-4D97-AF65-F5344CB8AC3E}">
        <p14:creationId xmlns:p14="http://schemas.microsoft.com/office/powerpoint/2010/main" val="3892396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SS1: SLICE from Canada Burst</a:t>
            </a:r>
          </a:p>
          <a:p>
            <a:r>
              <a:rPr lang="en-US" dirty="0"/>
              <a:t>LVL ROLL -&gt; CUBAN REVERSAL</a:t>
            </a:r>
          </a:p>
          <a:p>
            <a:r>
              <a:rPr lang="en-US" dirty="0"/>
              <a:t>½ ROLL INV -&gt; PRETZEL REVERSAL</a:t>
            </a:r>
          </a:p>
          <a:p>
            <a:r>
              <a:rPr lang="en-US" dirty="0"/>
              <a:t>HOOK LIVESIDE (&amp; Roll?)   ( Hook is like cobra exit but rolls and pulls, not rolls and pushes -  gives us a vertical exit off stage without using negative G early in show)</a:t>
            </a:r>
          </a:p>
          <a:p>
            <a:r>
              <a:rPr lang="en-US" dirty="0"/>
              <a:t>EXIT LIVESIDE</a:t>
            </a:r>
          </a:p>
        </p:txBody>
      </p:sp>
      <p:sp>
        <p:nvSpPr>
          <p:cNvPr id="4" name="Slide Number Placeholder 3"/>
          <p:cNvSpPr>
            <a:spLocks noGrp="1"/>
          </p:cNvSpPr>
          <p:nvPr>
            <p:ph type="sldNum" sz="quarter" idx="5"/>
          </p:nvPr>
        </p:nvSpPr>
        <p:spPr/>
        <p:txBody>
          <a:bodyPr/>
          <a:lstStyle/>
          <a:p>
            <a:pPr>
              <a:defRPr/>
            </a:pPr>
            <a:fld id="{73CA1F1C-45EA-4A34-B6D1-27A87AEAAAAC}" type="slidenum">
              <a:rPr lang="en-CA" altLang="en-US" smtClean="0"/>
              <a:pPr>
                <a:defRPr/>
              </a:pPr>
              <a:t>18</a:t>
            </a:fld>
            <a:endParaRPr lang="en-CA" altLang="en-US"/>
          </a:p>
        </p:txBody>
      </p:sp>
    </p:spTree>
    <p:extLst>
      <p:ext uri="{BB962C8B-B14F-4D97-AF65-F5344CB8AC3E}">
        <p14:creationId xmlns:p14="http://schemas.microsoft.com/office/powerpoint/2010/main" val="3839243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SS2 ENTER LIVESIDE WITH A VORTEX ENTRY  (B/U TWIZZLE) </a:t>
            </a:r>
          </a:p>
          <a:p>
            <a:r>
              <a:rPr lang="en-US" dirty="0"/>
              <a:t>VERTICAL REV – FLIP FLOP</a:t>
            </a:r>
          </a:p>
          <a:p>
            <a:r>
              <a:rPr lang="en-US" dirty="0"/>
              <a:t>CUBAN - KNIFE EDGE –  ( SNAP – PUSH – PULL? ) (</a:t>
            </a:r>
            <a:r>
              <a:rPr lang="en-US" dirty="0" err="1"/>
              <a:t>Mclovin</a:t>
            </a:r>
            <a:r>
              <a:rPr lang="en-US" dirty="0"/>
              <a:t> batman exit)</a:t>
            </a:r>
          </a:p>
          <a:p>
            <a:r>
              <a:rPr lang="en-US" dirty="0"/>
              <a:t>EXIT DEADSIDE</a:t>
            </a:r>
          </a:p>
        </p:txBody>
      </p:sp>
      <p:sp>
        <p:nvSpPr>
          <p:cNvPr id="4" name="Slide Number Placeholder 3"/>
          <p:cNvSpPr>
            <a:spLocks noGrp="1"/>
          </p:cNvSpPr>
          <p:nvPr>
            <p:ph type="sldNum" sz="quarter" idx="5"/>
          </p:nvPr>
        </p:nvSpPr>
        <p:spPr/>
        <p:txBody>
          <a:bodyPr/>
          <a:lstStyle/>
          <a:p>
            <a:pPr>
              <a:defRPr/>
            </a:pPr>
            <a:fld id="{73CA1F1C-45EA-4A34-B6D1-27A87AEAAAAC}" type="slidenum">
              <a:rPr lang="en-CA" altLang="en-US" smtClean="0"/>
              <a:pPr>
                <a:defRPr/>
              </a:pPr>
              <a:t>21</a:t>
            </a:fld>
            <a:endParaRPr lang="en-CA" altLang="en-US"/>
          </a:p>
        </p:txBody>
      </p:sp>
    </p:spTree>
    <p:extLst>
      <p:ext uri="{BB962C8B-B14F-4D97-AF65-F5344CB8AC3E}">
        <p14:creationId xmlns:p14="http://schemas.microsoft.com/office/powerpoint/2010/main" val="2901382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Rectangle 4">
            <a:extLst>
              <a:ext uri="{FF2B5EF4-FFF2-40B4-BE49-F238E27FC236}">
                <a16:creationId xmlns:a16="http://schemas.microsoft.com/office/drawing/2014/main" id="{6B5616EA-5191-407F-AE11-01EB9E163342}"/>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a:extLst>
              <a:ext uri="{FF2B5EF4-FFF2-40B4-BE49-F238E27FC236}">
                <a16:creationId xmlns:a16="http://schemas.microsoft.com/office/drawing/2014/main" id="{EE25A279-C52D-40BB-8A46-8FC1C3A75868}"/>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a:extLst>
              <a:ext uri="{FF2B5EF4-FFF2-40B4-BE49-F238E27FC236}">
                <a16:creationId xmlns:a16="http://schemas.microsoft.com/office/drawing/2014/main" id="{AE486642-87C4-40EE-A1CD-6265DB5A8019}"/>
              </a:ext>
            </a:extLst>
          </p:cNvPr>
          <p:cNvSpPr>
            <a:spLocks noGrp="1" noChangeArrowheads="1"/>
          </p:cNvSpPr>
          <p:nvPr>
            <p:ph type="sldNum" sz="quarter" idx="12"/>
          </p:nvPr>
        </p:nvSpPr>
        <p:spPr>
          <a:ln/>
        </p:spPr>
        <p:txBody>
          <a:bodyPr/>
          <a:lstStyle>
            <a:lvl1pPr>
              <a:defRPr/>
            </a:lvl1pPr>
          </a:lstStyle>
          <a:p>
            <a:pPr>
              <a:defRPr/>
            </a:pPr>
            <a:fld id="{7D838D11-D2B5-4993-81A7-15607210A1E4}" type="slidenum">
              <a:rPr lang="en-CA" altLang="en-US"/>
              <a:pPr>
                <a:defRPr/>
              </a:pPr>
              <a:t>‹#›</a:t>
            </a:fld>
            <a:endParaRPr lang="en-CA" altLang="en-US"/>
          </a:p>
        </p:txBody>
      </p:sp>
    </p:spTree>
    <p:extLst>
      <p:ext uri="{BB962C8B-B14F-4D97-AF65-F5344CB8AC3E}">
        <p14:creationId xmlns:p14="http://schemas.microsoft.com/office/powerpoint/2010/main" val="2586872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8F4087A2-854C-4F0C-BC4C-9144D90C6D24}"/>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a:extLst>
              <a:ext uri="{FF2B5EF4-FFF2-40B4-BE49-F238E27FC236}">
                <a16:creationId xmlns:a16="http://schemas.microsoft.com/office/drawing/2014/main" id="{AC798D06-E41F-45E6-8E5E-C633ECD2203E}"/>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a:extLst>
              <a:ext uri="{FF2B5EF4-FFF2-40B4-BE49-F238E27FC236}">
                <a16:creationId xmlns:a16="http://schemas.microsoft.com/office/drawing/2014/main" id="{B5684364-6F4F-44F1-934F-3CB8C045C0F9}"/>
              </a:ext>
            </a:extLst>
          </p:cNvPr>
          <p:cNvSpPr>
            <a:spLocks noGrp="1" noChangeArrowheads="1"/>
          </p:cNvSpPr>
          <p:nvPr>
            <p:ph type="sldNum" sz="quarter" idx="12"/>
          </p:nvPr>
        </p:nvSpPr>
        <p:spPr>
          <a:ln/>
        </p:spPr>
        <p:txBody>
          <a:bodyPr/>
          <a:lstStyle>
            <a:lvl1pPr>
              <a:defRPr/>
            </a:lvl1pPr>
          </a:lstStyle>
          <a:p>
            <a:pPr>
              <a:defRPr/>
            </a:pPr>
            <a:fld id="{DBDA7E64-46E5-4836-A35E-D4818A449C77}" type="slidenum">
              <a:rPr lang="en-CA" altLang="en-US"/>
              <a:pPr>
                <a:defRPr/>
              </a:pPr>
              <a:t>‹#›</a:t>
            </a:fld>
            <a:endParaRPr lang="en-CA" altLang="en-US"/>
          </a:p>
        </p:txBody>
      </p:sp>
    </p:spTree>
    <p:extLst>
      <p:ext uri="{BB962C8B-B14F-4D97-AF65-F5344CB8AC3E}">
        <p14:creationId xmlns:p14="http://schemas.microsoft.com/office/powerpoint/2010/main" val="4042178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srcRect/>
          <a:stretch>
            <a:fillRect l="-4000" r="-4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4C677757-F9B4-4F39-BCDC-CECBA24242B4}"/>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a:extLst>
              <a:ext uri="{FF2B5EF4-FFF2-40B4-BE49-F238E27FC236}">
                <a16:creationId xmlns:a16="http://schemas.microsoft.com/office/drawing/2014/main" id="{693F0A87-F735-4242-A23D-50F1BD7EC41A}"/>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a:extLst>
              <a:ext uri="{FF2B5EF4-FFF2-40B4-BE49-F238E27FC236}">
                <a16:creationId xmlns:a16="http://schemas.microsoft.com/office/drawing/2014/main" id="{DDF1241D-1FF4-4236-BF0C-8BF5CB3CB815}"/>
              </a:ext>
            </a:extLst>
          </p:cNvPr>
          <p:cNvSpPr>
            <a:spLocks noGrp="1" noChangeArrowheads="1"/>
          </p:cNvSpPr>
          <p:nvPr>
            <p:ph type="sldNum" sz="quarter" idx="12"/>
          </p:nvPr>
        </p:nvSpPr>
        <p:spPr>
          <a:ln/>
        </p:spPr>
        <p:txBody>
          <a:bodyPr/>
          <a:lstStyle>
            <a:lvl1pPr>
              <a:defRPr/>
            </a:lvl1pPr>
          </a:lstStyle>
          <a:p>
            <a:pPr>
              <a:defRPr/>
            </a:pPr>
            <a:fld id="{81FA151D-4D3E-479F-90BC-E45C18EEBAD9}" type="slidenum">
              <a:rPr lang="en-CA" altLang="en-US"/>
              <a:pPr>
                <a:defRPr/>
              </a:pPr>
              <a:t>‹#›</a:t>
            </a:fld>
            <a:endParaRPr lang="en-CA" altLang="en-US"/>
          </a:p>
        </p:txBody>
      </p:sp>
    </p:spTree>
    <p:extLst>
      <p:ext uri="{BB962C8B-B14F-4D97-AF65-F5344CB8AC3E}">
        <p14:creationId xmlns:p14="http://schemas.microsoft.com/office/powerpoint/2010/main" val="889841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EB95D647-4820-4A59-BD3B-7EF734B43131}"/>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a:extLst>
              <a:ext uri="{FF2B5EF4-FFF2-40B4-BE49-F238E27FC236}">
                <a16:creationId xmlns:a16="http://schemas.microsoft.com/office/drawing/2014/main" id="{57ED715F-BED6-4E63-97CA-FD545F6DC14C}"/>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a:extLst>
              <a:ext uri="{FF2B5EF4-FFF2-40B4-BE49-F238E27FC236}">
                <a16:creationId xmlns:a16="http://schemas.microsoft.com/office/drawing/2014/main" id="{A546E536-BD8B-42F9-B958-6F968FD0A30A}"/>
              </a:ext>
            </a:extLst>
          </p:cNvPr>
          <p:cNvSpPr>
            <a:spLocks noGrp="1" noChangeArrowheads="1"/>
          </p:cNvSpPr>
          <p:nvPr>
            <p:ph type="sldNum" sz="quarter" idx="12"/>
          </p:nvPr>
        </p:nvSpPr>
        <p:spPr>
          <a:ln/>
        </p:spPr>
        <p:txBody>
          <a:bodyPr/>
          <a:lstStyle>
            <a:lvl1pPr>
              <a:defRPr/>
            </a:lvl1pPr>
          </a:lstStyle>
          <a:p>
            <a:pPr>
              <a:defRPr/>
            </a:pPr>
            <a:fld id="{447A9B17-CA55-4DEC-B460-9371C9D58A36}" type="slidenum">
              <a:rPr lang="en-CA" altLang="en-US"/>
              <a:pPr>
                <a:defRPr/>
              </a:pPr>
              <a:t>‹#›</a:t>
            </a:fld>
            <a:endParaRPr lang="en-CA" altLang="en-US"/>
          </a:p>
        </p:txBody>
      </p:sp>
    </p:spTree>
    <p:extLst>
      <p:ext uri="{BB962C8B-B14F-4D97-AF65-F5344CB8AC3E}">
        <p14:creationId xmlns:p14="http://schemas.microsoft.com/office/powerpoint/2010/main" val="652358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398C031-5583-4FED-9A07-FA5EC99E9862}"/>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5" name="Rectangle 5">
            <a:extLst>
              <a:ext uri="{FF2B5EF4-FFF2-40B4-BE49-F238E27FC236}">
                <a16:creationId xmlns:a16="http://schemas.microsoft.com/office/drawing/2014/main" id="{70DFD8D4-33F9-49F8-A7BE-10CB568900AF}"/>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6" name="Rectangle 6">
            <a:extLst>
              <a:ext uri="{FF2B5EF4-FFF2-40B4-BE49-F238E27FC236}">
                <a16:creationId xmlns:a16="http://schemas.microsoft.com/office/drawing/2014/main" id="{36B7E63A-B0F3-4786-9861-8A7B1F4E52D6}"/>
              </a:ext>
            </a:extLst>
          </p:cNvPr>
          <p:cNvSpPr>
            <a:spLocks noGrp="1" noChangeArrowheads="1"/>
          </p:cNvSpPr>
          <p:nvPr>
            <p:ph type="sldNum" sz="quarter" idx="12"/>
          </p:nvPr>
        </p:nvSpPr>
        <p:spPr>
          <a:ln/>
        </p:spPr>
        <p:txBody>
          <a:bodyPr/>
          <a:lstStyle>
            <a:lvl1pPr>
              <a:defRPr/>
            </a:lvl1pPr>
          </a:lstStyle>
          <a:p>
            <a:pPr>
              <a:defRPr/>
            </a:pPr>
            <a:fld id="{5590FDF2-A08A-4444-A3EA-3D8B6135A90F}" type="slidenum">
              <a:rPr lang="en-CA" altLang="en-US"/>
              <a:pPr>
                <a:defRPr/>
              </a:pPr>
              <a:t>‹#›</a:t>
            </a:fld>
            <a:endParaRPr lang="en-CA" altLang="en-US"/>
          </a:p>
        </p:txBody>
      </p:sp>
    </p:spTree>
    <p:extLst>
      <p:ext uri="{BB962C8B-B14F-4D97-AF65-F5344CB8AC3E}">
        <p14:creationId xmlns:p14="http://schemas.microsoft.com/office/powerpoint/2010/main" val="1641418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D1B82488-FCFD-484A-8CFC-D95413DBF2D7}"/>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6" name="Rectangle 5">
            <a:extLst>
              <a:ext uri="{FF2B5EF4-FFF2-40B4-BE49-F238E27FC236}">
                <a16:creationId xmlns:a16="http://schemas.microsoft.com/office/drawing/2014/main" id="{0FB24EA1-A083-45CE-BC60-6DC9EF3C4C7D}"/>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a:extLst>
              <a:ext uri="{FF2B5EF4-FFF2-40B4-BE49-F238E27FC236}">
                <a16:creationId xmlns:a16="http://schemas.microsoft.com/office/drawing/2014/main" id="{FE3287C8-AFC9-4B6F-BFBF-3111C5D285DA}"/>
              </a:ext>
            </a:extLst>
          </p:cNvPr>
          <p:cNvSpPr>
            <a:spLocks noGrp="1" noChangeArrowheads="1"/>
          </p:cNvSpPr>
          <p:nvPr>
            <p:ph type="sldNum" sz="quarter" idx="12"/>
          </p:nvPr>
        </p:nvSpPr>
        <p:spPr>
          <a:ln/>
        </p:spPr>
        <p:txBody>
          <a:bodyPr/>
          <a:lstStyle>
            <a:lvl1pPr>
              <a:defRPr/>
            </a:lvl1pPr>
          </a:lstStyle>
          <a:p>
            <a:pPr>
              <a:defRPr/>
            </a:pPr>
            <a:fld id="{1DDBE977-392C-4BB7-AC9C-E419F76A7EBF}" type="slidenum">
              <a:rPr lang="en-CA" altLang="en-US"/>
              <a:pPr>
                <a:defRPr/>
              </a:pPr>
              <a:t>‹#›</a:t>
            </a:fld>
            <a:endParaRPr lang="en-CA" altLang="en-US"/>
          </a:p>
        </p:txBody>
      </p:sp>
    </p:spTree>
    <p:extLst>
      <p:ext uri="{BB962C8B-B14F-4D97-AF65-F5344CB8AC3E}">
        <p14:creationId xmlns:p14="http://schemas.microsoft.com/office/powerpoint/2010/main" val="375809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a:extLst>
              <a:ext uri="{FF2B5EF4-FFF2-40B4-BE49-F238E27FC236}">
                <a16:creationId xmlns:a16="http://schemas.microsoft.com/office/drawing/2014/main" id="{C4780633-38E2-4699-A52C-F9C15A4D8EC7}"/>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8" name="Rectangle 5">
            <a:extLst>
              <a:ext uri="{FF2B5EF4-FFF2-40B4-BE49-F238E27FC236}">
                <a16:creationId xmlns:a16="http://schemas.microsoft.com/office/drawing/2014/main" id="{46D3AC82-0915-4747-9B4F-D2AE4723EE50}"/>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9" name="Rectangle 6">
            <a:extLst>
              <a:ext uri="{FF2B5EF4-FFF2-40B4-BE49-F238E27FC236}">
                <a16:creationId xmlns:a16="http://schemas.microsoft.com/office/drawing/2014/main" id="{236CAAF2-C782-44B2-92BE-0F0C22D67F2B}"/>
              </a:ext>
            </a:extLst>
          </p:cNvPr>
          <p:cNvSpPr>
            <a:spLocks noGrp="1" noChangeArrowheads="1"/>
          </p:cNvSpPr>
          <p:nvPr>
            <p:ph type="sldNum" sz="quarter" idx="12"/>
          </p:nvPr>
        </p:nvSpPr>
        <p:spPr>
          <a:ln/>
        </p:spPr>
        <p:txBody>
          <a:bodyPr/>
          <a:lstStyle>
            <a:lvl1pPr>
              <a:defRPr/>
            </a:lvl1pPr>
          </a:lstStyle>
          <a:p>
            <a:pPr>
              <a:defRPr/>
            </a:pPr>
            <a:fld id="{4AA0B244-BAEC-4837-8E1C-86318C92133A}" type="slidenum">
              <a:rPr lang="en-CA" altLang="en-US"/>
              <a:pPr>
                <a:defRPr/>
              </a:pPr>
              <a:t>‹#›</a:t>
            </a:fld>
            <a:endParaRPr lang="en-CA" altLang="en-US"/>
          </a:p>
        </p:txBody>
      </p:sp>
    </p:spTree>
    <p:extLst>
      <p:ext uri="{BB962C8B-B14F-4D97-AF65-F5344CB8AC3E}">
        <p14:creationId xmlns:p14="http://schemas.microsoft.com/office/powerpoint/2010/main" val="1137173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a:extLst>
              <a:ext uri="{FF2B5EF4-FFF2-40B4-BE49-F238E27FC236}">
                <a16:creationId xmlns:a16="http://schemas.microsoft.com/office/drawing/2014/main" id="{024036F6-3041-4A08-AF85-52B0704C04F7}"/>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4" name="Rectangle 5">
            <a:extLst>
              <a:ext uri="{FF2B5EF4-FFF2-40B4-BE49-F238E27FC236}">
                <a16:creationId xmlns:a16="http://schemas.microsoft.com/office/drawing/2014/main" id="{5AC5D303-10C4-4F70-AADC-118C4D02F194}"/>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5" name="Rectangle 6">
            <a:extLst>
              <a:ext uri="{FF2B5EF4-FFF2-40B4-BE49-F238E27FC236}">
                <a16:creationId xmlns:a16="http://schemas.microsoft.com/office/drawing/2014/main" id="{E016C708-5802-4307-BCB9-D6A4FBBB489E}"/>
              </a:ext>
            </a:extLst>
          </p:cNvPr>
          <p:cNvSpPr>
            <a:spLocks noGrp="1" noChangeArrowheads="1"/>
          </p:cNvSpPr>
          <p:nvPr>
            <p:ph type="sldNum" sz="quarter" idx="12"/>
          </p:nvPr>
        </p:nvSpPr>
        <p:spPr>
          <a:ln/>
        </p:spPr>
        <p:txBody>
          <a:bodyPr/>
          <a:lstStyle>
            <a:lvl1pPr>
              <a:defRPr/>
            </a:lvl1pPr>
          </a:lstStyle>
          <a:p>
            <a:pPr>
              <a:defRPr/>
            </a:pPr>
            <a:fld id="{582F7F7D-D254-4BD5-83D3-A35150AA865B}" type="slidenum">
              <a:rPr lang="en-CA" altLang="en-US"/>
              <a:pPr>
                <a:defRPr/>
              </a:pPr>
              <a:t>‹#›</a:t>
            </a:fld>
            <a:endParaRPr lang="en-CA" altLang="en-US"/>
          </a:p>
        </p:txBody>
      </p:sp>
    </p:spTree>
    <p:extLst>
      <p:ext uri="{BB962C8B-B14F-4D97-AF65-F5344CB8AC3E}">
        <p14:creationId xmlns:p14="http://schemas.microsoft.com/office/powerpoint/2010/main" val="295432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l="-4000" r="-4000"/>
          </a:stretch>
        </a:blipFill>
        <a:effectLst/>
      </p:bgPr>
    </p:b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A661FFF-20BE-4904-83E1-0B76B8CCFAEC}"/>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3" name="Rectangle 5">
            <a:extLst>
              <a:ext uri="{FF2B5EF4-FFF2-40B4-BE49-F238E27FC236}">
                <a16:creationId xmlns:a16="http://schemas.microsoft.com/office/drawing/2014/main" id="{A1D6A4C8-EF38-41CC-982F-D5A58E5BC89C}"/>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4" name="Rectangle 6">
            <a:extLst>
              <a:ext uri="{FF2B5EF4-FFF2-40B4-BE49-F238E27FC236}">
                <a16:creationId xmlns:a16="http://schemas.microsoft.com/office/drawing/2014/main" id="{E410573D-9E72-45DE-9D77-2397D7F36B55}"/>
              </a:ext>
            </a:extLst>
          </p:cNvPr>
          <p:cNvSpPr>
            <a:spLocks noGrp="1" noChangeArrowheads="1"/>
          </p:cNvSpPr>
          <p:nvPr>
            <p:ph type="sldNum" sz="quarter" idx="12"/>
          </p:nvPr>
        </p:nvSpPr>
        <p:spPr>
          <a:ln/>
        </p:spPr>
        <p:txBody>
          <a:bodyPr/>
          <a:lstStyle>
            <a:lvl1pPr>
              <a:defRPr/>
            </a:lvl1pPr>
          </a:lstStyle>
          <a:p>
            <a:pPr>
              <a:defRPr/>
            </a:pPr>
            <a:fld id="{782E581D-B78A-4F9A-BC75-DC3E03D5D929}" type="slidenum">
              <a:rPr lang="en-CA" altLang="en-US"/>
              <a:pPr>
                <a:defRPr/>
              </a:pPr>
              <a:t>‹#›</a:t>
            </a:fld>
            <a:endParaRPr lang="en-CA" altLang="en-US"/>
          </a:p>
        </p:txBody>
      </p:sp>
    </p:spTree>
    <p:extLst>
      <p:ext uri="{BB962C8B-B14F-4D97-AF65-F5344CB8AC3E}">
        <p14:creationId xmlns:p14="http://schemas.microsoft.com/office/powerpoint/2010/main" val="2885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18E65EC-864D-49A3-82AC-4C4B8A9C007F}"/>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6" name="Rectangle 5">
            <a:extLst>
              <a:ext uri="{FF2B5EF4-FFF2-40B4-BE49-F238E27FC236}">
                <a16:creationId xmlns:a16="http://schemas.microsoft.com/office/drawing/2014/main" id="{3565B111-7070-48EE-BCA2-027C3854C036}"/>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a:extLst>
              <a:ext uri="{FF2B5EF4-FFF2-40B4-BE49-F238E27FC236}">
                <a16:creationId xmlns:a16="http://schemas.microsoft.com/office/drawing/2014/main" id="{A900952B-57E5-4A37-96A6-9429AE16E26E}"/>
              </a:ext>
            </a:extLst>
          </p:cNvPr>
          <p:cNvSpPr>
            <a:spLocks noGrp="1" noChangeArrowheads="1"/>
          </p:cNvSpPr>
          <p:nvPr>
            <p:ph type="sldNum" sz="quarter" idx="12"/>
          </p:nvPr>
        </p:nvSpPr>
        <p:spPr>
          <a:ln/>
        </p:spPr>
        <p:txBody>
          <a:bodyPr/>
          <a:lstStyle>
            <a:lvl1pPr>
              <a:defRPr/>
            </a:lvl1pPr>
          </a:lstStyle>
          <a:p>
            <a:pPr>
              <a:defRPr/>
            </a:pPr>
            <a:fld id="{030893C4-E8FC-4E1E-8756-A5FA4B0AE8E9}" type="slidenum">
              <a:rPr lang="en-CA" altLang="en-US"/>
              <a:pPr>
                <a:defRPr/>
              </a:pPr>
              <a:t>‹#›</a:t>
            </a:fld>
            <a:endParaRPr lang="en-CA" altLang="en-US"/>
          </a:p>
        </p:txBody>
      </p:sp>
    </p:spTree>
    <p:extLst>
      <p:ext uri="{BB962C8B-B14F-4D97-AF65-F5344CB8AC3E}">
        <p14:creationId xmlns:p14="http://schemas.microsoft.com/office/powerpoint/2010/main" val="64884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5E8CCD7-5637-4EB7-A232-AF58A32087BE}"/>
              </a:ext>
            </a:extLst>
          </p:cNvPr>
          <p:cNvSpPr>
            <a:spLocks noGrp="1" noChangeArrowheads="1"/>
          </p:cNvSpPr>
          <p:nvPr>
            <p:ph type="dt" sz="half" idx="10"/>
          </p:nvPr>
        </p:nvSpPr>
        <p:spPr>
          <a:ln/>
        </p:spPr>
        <p:txBody>
          <a:bodyPr/>
          <a:lstStyle>
            <a:lvl1pPr>
              <a:defRPr/>
            </a:lvl1pPr>
          </a:lstStyle>
          <a:p>
            <a:pPr>
              <a:defRPr/>
            </a:pPr>
            <a:endParaRPr lang="en-CA" altLang="en-US"/>
          </a:p>
        </p:txBody>
      </p:sp>
      <p:sp>
        <p:nvSpPr>
          <p:cNvPr id="6" name="Rectangle 5">
            <a:extLst>
              <a:ext uri="{FF2B5EF4-FFF2-40B4-BE49-F238E27FC236}">
                <a16:creationId xmlns:a16="http://schemas.microsoft.com/office/drawing/2014/main" id="{201051BA-FC1B-4207-8283-24F42CC134D1}"/>
              </a:ext>
            </a:extLst>
          </p:cNvPr>
          <p:cNvSpPr>
            <a:spLocks noGrp="1" noChangeArrowheads="1"/>
          </p:cNvSpPr>
          <p:nvPr>
            <p:ph type="ftr" sz="quarter" idx="11"/>
          </p:nvPr>
        </p:nvSpPr>
        <p:spPr>
          <a:ln/>
        </p:spPr>
        <p:txBody>
          <a:bodyPr/>
          <a:lstStyle>
            <a:lvl1pPr>
              <a:defRPr/>
            </a:lvl1pPr>
          </a:lstStyle>
          <a:p>
            <a:pPr>
              <a:defRPr/>
            </a:pPr>
            <a:endParaRPr lang="en-CA" altLang="en-US"/>
          </a:p>
        </p:txBody>
      </p:sp>
      <p:sp>
        <p:nvSpPr>
          <p:cNvPr id="7" name="Rectangle 6">
            <a:extLst>
              <a:ext uri="{FF2B5EF4-FFF2-40B4-BE49-F238E27FC236}">
                <a16:creationId xmlns:a16="http://schemas.microsoft.com/office/drawing/2014/main" id="{864C371C-E374-4A40-8F0C-FB88926961A7}"/>
              </a:ext>
            </a:extLst>
          </p:cNvPr>
          <p:cNvSpPr>
            <a:spLocks noGrp="1" noChangeArrowheads="1"/>
          </p:cNvSpPr>
          <p:nvPr>
            <p:ph type="sldNum" sz="quarter" idx="12"/>
          </p:nvPr>
        </p:nvSpPr>
        <p:spPr>
          <a:ln/>
        </p:spPr>
        <p:txBody>
          <a:bodyPr/>
          <a:lstStyle>
            <a:lvl1pPr>
              <a:defRPr/>
            </a:lvl1pPr>
          </a:lstStyle>
          <a:p>
            <a:pPr>
              <a:defRPr/>
            </a:pPr>
            <a:fld id="{FBD6F1D3-AC20-4702-9A1B-A6DC0B67335F}" type="slidenum">
              <a:rPr lang="en-CA" altLang="en-US"/>
              <a:pPr>
                <a:defRPr/>
              </a:pPr>
              <a:t>‹#›</a:t>
            </a:fld>
            <a:endParaRPr lang="en-CA" altLang="en-US"/>
          </a:p>
        </p:txBody>
      </p:sp>
    </p:spTree>
    <p:extLst>
      <p:ext uri="{BB962C8B-B14F-4D97-AF65-F5344CB8AC3E}">
        <p14:creationId xmlns:p14="http://schemas.microsoft.com/office/powerpoint/2010/main" val="357400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l="-4000" r="-4000"/>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FE9C955-A0AF-4A8A-B3EA-76CD8A089767}"/>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CA" altLang="en-US"/>
              <a:t>Fare clic per modificare stile</a:t>
            </a:r>
          </a:p>
        </p:txBody>
      </p:sp>
      <p:sp>
        <p:nvSpPr>
          <p:cNvPr id="1027" name="Rectangle 3">
            <a:extLst>
              <a:ext uri="{FF2B5EF4-FFF2-40B4-BE49-F238E27FC236}">
                <a16:creationId xmlns:a16="http://schemas.microsoft.com/office/drawing/2014/main" id="{2EECCAA3-F64A-4696-A268-74B2DA81DB92}"/>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CA" altLang="en-US"/>
              <a:t>Fare clic per modificare gli stili del testo dello schema</a:t>
            </a:r>
          </a:p>
          <a:p>
            <a:pPr lvl="1"/>
            <a:r>
              <a:rPr lang="en-CA" altLang="en-US"/>
              <a:t>Secondo livello</a:t>
            </a:r>
          </a:p>
          <a:p>
            <a:pPr lvl="2"/>
            <a:r>
              <a:rPr lang="en-CA" altLang="en-US"/>
              <a:t>Terzo livello</a:t>
            </a:r>
          </a:p>
          <a:p>
            <a:pPr lvl="3"/>
            <a:r>
              <a:rPr lang="en-CA" altLang="en-US"/>
              <a:t>Quarto livello</a:t>
            </a:r>
          </a:p>
          <a:p>
            <a:pPr lvl="4"/>
            <a:r>
              <a:rPr lang="en-CA" altLang="en-US"/>
              <a:t>Quinto livello</a:t>
            </a:r>
          </a:p>
        </p:txBody>
      </p:sp>
      <p:sp>
        <p:nvSpPr>
          <p:cNvPr id="1028" name="Rectangle 4">
            <a:extLst>
              <a:ext uri="{FF2B5EF4-FFF2-40B4-BE49-F238E27FC236}">
                <a16:creationId xmlns:a16="http://schemas.microsoft.com/office/drawing/2014/main" id="{B68B5EF1-57D9-433C-9235-F1BB89B8BCC3}"/>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CA" altLang="en-US"/>
          </a:p>
        </p:txBody>
      </p:sp>
      <p:sp>
        <p:nvSpPr>
          <p:cNvPr id="1029" name="Rectangle 5">
            <a:extLst>
              <a:ext uri="{FF2B5EF4-FFF2-40B4-BE49-F238E27FC236}">
                <a16:creationId xmlns:a16="http://schemas.microsoft.com/office/drawing/2014/main" id="{E741491D-2057-4614-BA3D-9FB8AAB504D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CA" altLang="en-US"/>
          </a:p>
        </p:txBody>
      </p:sp>
      <p:sp>
        <p:nvSpPr>
          <p:cNvPr id="1030" name="Rectangle 6">
            <a:extLst>
              <a:ext uri="{FF2B5EF4-FFF2-40B4-BE49-F238E27FC236}">
                <a16:creationId xmlns:a16="http://schemas.microsoft.com/office/drawing/2014/main" id="{3B6A133D-F7EF-40F2-9DE5-D9F7DB9B470B}"/>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A5E83AE-4EA7-4CB3-823F-9625C8BD680C}"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026">
            <a:extLst>
              <a:ext uri="{FF2B5EF4-FFF2-40B4-BE49-F238E27FC236}">
                <a16:creationId xmlns:a16="http://schemas.microsoft.com/office/drawing/2014/main" id="{F7F65F26-9B11-054E-893C-B9D433669456}"/>
              </a:ext>
            </a:extLst>
          </p:cNvPr>
          <p:cNvSpPr txBox="1">
            <a:spLocks noChangeArrowheads="1"/>
          </p:cNvSpPr>
          <p:nvPr/>
        </p:nvSpPr>
        <p:spPr bwMode="auto">
          <a:xfrm>
            <a:off x="26988" y="808038"/>
            <a:ext cx="9144000"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defRPr/>
            </a:pPr>
            <a:r>
              <a:rPr lang="en-CA" altLang="en-US" b="1" dirty="0">
                <a:solidFill>
                  <a:schemeClr val="bg1"/>
                </a:solidFill>
              </a:rPr>
              <a:t>431 (AD) SQN 2021 High Show </a:t>
            </a:r>
          </a:p>
          <a:p>
            <a:pPr marL="342900" indent="-342900" eaLnBrk="1" hangingPunct="1">
              <a:spcBef>
                <a:spcPct val="50000"/>
              </a:spcBef>
              <a:buFontTx/>
              <a:buAutoNum type="arabicPeriod"/>
              <a:defRPr/>
            </a:pPr>
            <a:r>
              <a:rPr lang="en-CA" altLang="en-US" sz="2000" dirty="0">
                <a:solidFill>
                  <a:schemeClr val="bg1"/>
                </a:solidFill>
              </a:rPr>
              <a:t>The following is a pictorial description of the proposed 2021 High Show</a:t>
            </a:r>
          </a:p>
          <a:p>
            <a:pPr marL="342900" indent="-342900" eaLnBrk="1" hangingPunct="1">
              <a:spcBef>
                <a:spcPct val="50000"/>
              </a:spcBef>
              <a:buFontTx/>
              <a:buAutoNum type="arabicPeriod"/>
              <a:defRPr/>
            </a:pPr>
            <a:r>
              <a:rPr lang="en-CA" altLang="en-US" sz="2000" dirty="0">
                <a:solidFill>
                  <a:schemeClr val="bg1"/>
                </a:solidFill>
              </a:rPr>
              <a:t>Manoeuvres have been classified as follows:</a:t>
            </a:r>
          </a:p>
          <a:p>
            <a:pPr marL="1085850" lvl="1" indent="-342900" eaLnBrk="1" hangingPunct="1">
              <a:spcBef>
                <a:spcPct val="50000"/>
              </a:spcBef>
              <a:defRPr/>
            </a:pPr>
            <a:r>
              <a:rPr lang="en-CA" altLang="en-US" sz="2000" dirty="0">
                <a:solidFill>
                  <a:schemeClr val="bg1"/>
                </a:solidFill>
              </a:rPr>
              <a:t>Permitted Manoeuvres as per BGA 100 </a:t>
            </a:r>
            <a:r>
              <a:rPr lang="en-CA" altLang="en-US" sz="2000" dirty="0" err="1">
                <a:solidFill>
                  <a:schemeClr val="bg1"/>
                </a:solidFill>
              </a:rPr>
              <a:t>Ch</a:t>
            </a:r>
            <a:r>
              <a:rPr lang="en-CA" altLang="en-US" sz="2000" dirty="0">
                <a:solidFill>
                  <a:schemeClr val="bg1"/>
                </a:solidFill>
              </a:rPr>
              <a:t> 11</a:t>
            </a:r>
          </a:p>
          <a:p>
            <a:pPr marL="1085850" lvl="1" indent="-342900" eaLnBrk="1" hangingPunct="1">
              <a:spcBef>
                <a:spcPct val="50000"/>
              </a:spcBef>
              <a:defRPr/>
            </a:pPr>
            <a:r>
              <a:rPr lang="en-CA" altLang="en-US" sz="2000" dirty="0">
                <a:solidFill>
                  <a:schemeClr val="bg1"/>
                </a:solidFill>
              </a:rPr>
              <a:t>Permitted Manoeuvres requiring </a:t>
            </a:r>
            <a:r>
              <a:rPr lang="en-CA" altLang="en-US" sz="2000" dirty="0" err="1">
                <a:solidFill>
                  <a:schemeClr val="bg1"/>
                </a:solidFill>
              </a:rPr>
              <a:t>Comd</a:t>
            </a:r>
            <a:r>
              <a:rPr lang="en-CA" altLang="en-US" sz="2000" dirty="0">
                <a:solidFill>
                  <a:schemeClr val="bg1"/>
                </a:solidFill>
              </a:rPr>
              <a:t> approval as per BGA 100 </a:t>
            </a:r>
            <a:r>
              <a:rPr lang="en-CA" altLang="en-US" sz="2000" dirty="0" err="1">
                <a:solidFill>
                  <a:schemeClr val="bg1"/>
                </a:solidFill>
              </a:rPr>
              <a:t>Ch</a:t>
            </a:r>
            <a:r>
              <a:rPr lang="en-CA" altLang="en-US" sz="2000" dirty="0">
                <a:solidFill>
                  <a:schemeClr val="bg1"/>
                </a:solidFill>
              </a:rPr>
              <a:t> 11</a:t>
            </a:r>
          </a:p>
          <a:p>
            <a:pPr marL="1085850" lvl="1" indent="-342900" eaLnBrk="1" hangingPunct="1">
              <a:spcBef>
                <a:spcPct val="50000"/>
              </a:spcBef>
              <a:defRPr/>
            </a:pPr>
            <a:r>
              <a:rPr lang="en-CA" altLang="en-US" sz="2000" dirty="0">
                <a:solidFill>
                  <a:schemeClr val="bg1"/>
                </a:solidFill>
              </a:rPr>
              <a:t>Prohibited Manoeuvres as per BGA 100 </a:t>
            </a:r>
            <a:r>
              <a:rPr lang="en-CA" altLang="en-US" sz="2000" dirty="0" err="1">
                <a:solidFill>
                  <a:schemeClr val="bg1"/>
                </a:solidFill>
              </a:rPr>
              <a:t>Ch</a:t>
            </a:r>
            <a:r>
              <a:rPr lang="en-CA" altLang="en-US" sz="2000" dirty="0">
                <a:solidFill>
                  <a:schemeClr val="bg1"/>
                </a:solidFill>
              </a:rPr>
              <a:t> 11 waiver required</a:t>
            </a:r>
          </a:p>
        </p:txBody>
      </p:sp>
      <p:pic>
        <p:nvPicPr>
          <p:cNvPr id="15362" name="Picture 1028" descr="Snowbirds Wordmar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89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029" descr="Snowbird c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0"/>
            <a:ext cx="11049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34"/>
          <p:cNvSpPr txBox="1">
            <a:spLocks noChangeArrowheads="1"/>
          </p:cNvSpPr>
          <p:nvPr/>
        </p:nvSpPr>
        <p:spPr bwMode="auto">
          <a:xfrm>
            <a:off x="381000" y="2519363"/>
            <a:ext cx="381000" cy="2143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15365" name="Text Box 35"/>
          <p:cNvSpPr txBox="1">
            <a:spLocks noChangeArrowheads="1"/>
          </p:cNvSpPr>
          <p:nvPr/>
        </p:nvSpPr>
        <p:spPr bwMode="auto">
          <a:xfrm>
            <a:off x="381000" y="2933700"/>
            <a:ext cx="381000" cy="2143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15366" name="Text Box 36"/>
          <p:cNvSpPr txBox="1">
            <a:spLocks noChangeArrowheads="1"/>
          </p:cNvSpPr>
          <p:nvPr/>
        </p:nvSpPr>
        <p:spPr bwMode="auto">
          <a:xfrm>
            <a:off x="381000" y="3352800"/>
            <a:ext cx="381000" cy="2143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pic>
        <p:nvPicPr>
          <p:cNvPr id="1536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675" y="4413250"/>
            <a:ext cx="855503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127008"/>
      </p:ext>
    </p:extLst>
  </p:cSld>
  <p:clrMapOvr>
    <a:masterClrMapping/>
  </p:clrMapOvr>
  <p:transition advTm="4992"/>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8" descr="Snowbirds Wordmar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89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029" descr="Snowbird c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0"/>
            <a:ext cx="11049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52600" y="1676400"/>
            <a:ext cx="6286500" cy="3970318"/>
          </a:xfrm>
          <a:prstGeom prst="rect">
            <a:avLst/>
          </a:prstGeom>
          <a:solidFill>
            <a:schemeClr val="bg1"/>
          </a:solidFill>
        </p:spPr>
        <p:txBody>
          <a:bodyPr wrap="square" rtlCol="0">
            <a:spAutoFit/>
          </a:bodyPr>
          <a:lstStyle/>
          <a:p>
            <a:r>
              <a:rPr lang="en-CA" sz="1800" u="sng" dirty="0"/>
              <a:t>Air Display Flight</a:t>
            </a:r>
            <a:endParaRPr lang="en-CA" sz="1800" dirty="0"/>
          </a:p>
          <a:p>
            <a:endParaRPr lang="en-CA" sz="1800" u="sng" dirty="0"/>
          </a:p>
          <a:p>
            <a:r>
              <a:rPr lang="en-CA" sz="1800" dirty="0"/>
              <a:t>Snowbird 1 – Major Jean-Francois </a:t>
            </a:r>
            <a:r>
              <a:rPr lang="en-CA" sz="1800" dirty="0" err="1"/>
              <a:t>Dupont</a:t>
            </a:r>
            <a:r>
              <a:rPr lang="en-CA" sz="1800" dirty="0"/>
              <a:t>, </a:t>
            </a:r>
            <a:r>
              <a:rPr lang="en-CA" sz="1800" i="1" dirty="0"/>
              <a:t>Team Lead</a:t>
            </a:r>
          </a:p>
          <a:p>
            <a:r>
              <a:rPr lang="en-CA" sz="1800" dirty="0"/>
              <a:t>Snowbird 2 – </a:t>
            </a:r>
            <a:r>
              <a:rPr lang="en-CA" sz="1800" dirty="0" err="1"/>
              <a:t>Capt</a:t>
            </a:r>
            <a:r>
              <a:rPr lang="en-CA" sz="1800" dirty="0"/>
              <a:t> Arpit Mahajan, </a:t>
            </a:r>
            <a:r>
              <a:rPr lang="en-CA" sz="1800" i="1" dirty="0"/>
              <a:t>Inner Right Wing</a:t>
            </a:r>
          </a:p>
          <a:p>
            <a:r>
              <a:rPr lang="en-CA" sz="1800" dirty="0"/>
              <a:t>Snowbird 3 – </a:t>
            </a:r>
            <a:r>
              <a:rPr lang="en-CA" sz="1800" dirty="0" err="1"/>
              <a:t>Capt</a:t>
            </a:r>
            <a:r>
              <a:rPr lang="en-CA" sz="1800" dirty="0"/>
              <a:t> Ave </a:t>
            </a:r>
            <a:r>
              <a:rPr lang="en-CA" sz="1800" dirty="0" err="1"/>
              <a:t>Pyne</a:t>
            </a:r>
            <a:r>
              <a:rPr lang="en-CA" sz="1800" dirty="0"/>
              <a:t>, </a:t>
            </a:r>
            <a:r>
              <a:rPr lang="en-CA" sz="1800" i="1" dirty="0"/>
              <a:t>Inner Left Wing</a:t>
            </a:r>
          </a:p>
          <a:p>
            <a:r>
              <a:rPr lang="en-CA" sz="1800" dirty="0"/>
              <a:t>Snowbird 4 </a:t>
            </a:r>
            <a:r>
              <a:rPr lang="en-CA" sz="1800" i="1" dirty="0"/>
              <a:t>– </a:t>
            </a:r>
            <a:r>
              <a:rPr lang="en-CA" sz="1800" dirty="0" err="1"/>
              <a:t>Capt</a:t>
            </a:r>
            <a:r>
              <a:rPr lang="en-CA" sz="1800" dirty="0"/>
              <a:t> Patrice </a:t>
            </a:r>
            <a:r>
              <a:rPr lang="en-CA" sz="1800" dirty="0" err="1"/>
              <a:t>Powis</a:t>
            </a:r>
            <a:r>
              <a:rPr lang="en-CA" sz="1800" dirty="0"/>
              <a:t>-Clement, </a:t>
            </a:r>
            <a:r>
              <a:rPr lang="en-CA" sz="1800" i="1" dirty="0"/>
              <a:t>First Line Astern</a:t>
            </a:r>
          </a:p>
          <a:p>
            <a:r>
              <a:rPr lang="en-CA" sz="1800" dirty="0"/>
              <a:t>Snowbird 5 – Major Bassam </a:t>
            </a:r>
            <a:r>
              <a:rPr lang="en-CA" sz="1800" dirty="0" err="1"/>
              <a:t>Mnaymneh</a:t>
            </a:r>
            <a:r>
              <a:rPr lang="en-CA" sz="1800" dirty="0"/>
              <a:t>, </a:t>
            </a:r>
            <a:r>
              <a:rPr lang="en-CA" sz="1800" i="1" dirty="0"/>
              <a:t>Second Line Astern</a:t>
            </a:r>
          </a:p>
          <a:p>
            <a:r>
              <a:rPr lang="en-CA" sz="1800" dirty="0"/>
              <a:t>Snowbird 6 – </a:t>
            </a:r>
            <a:r>
              <a:rPr lang="en-CA" sz="1800" dirty="0" err="1"/>
              <a:t>Capt</a:t>
            </a:r>
            <a:r>
              <a:rPr lang="en-CA" sz="1800" dirty="0"/>
              <a:t> Steven Sparks, </a:t>
            </a:r>
            <a:r>
              <a:rPr lang="en-CA" sz="1800" i="1" dirty="0"/>
              <a:t>Outer Right Wing</a:t>
            </a:r>
          </a:p>
          <a:p>
            <a:r>
              <a:rPr lang="en-CA" sz="1800" dirty="0"/>
              <a:t>Snowbird 7 – Major Brett Parker, </a:t>
            </a:r>
            <a:r>
              <a:rPr lang="en-CA" sz="1800" i="1" dirty="0"/>
              <a:t>Outer Left Wing</a:t>
            </a:r>
          </a:p>
          <a:p>
            <a:r>
              <a:rPr lang="en-CA" sz="1800" dirty="0"/>
              <a:t>Snowbird 8 – </a:t>
            </a:r>
            <a:r>
              <a:rPr lang="en-CA" sz="1800" dirty="0" err="1"/>
              <a:t>Capt</a:t>
            </a:r>
            <a:r>
              <a:rPr lang="en-CA" sz="1800" dirty="0"/>
              <a:t> Logan Reid, </a:t>
            </a:r>
            <a:r>
              <a:rPr lang="en-CA" sz="1800" i="1" dirty="0"/>
              <a:t>Lead Solo</a:t>
            </a:r>
          </a:p>
          <a:p>
            <a:r>
              <a:rPr lang="en-CA" sz="1800" dirty="0"/>
              <a:t>Snowbird 9 – Major Taylor Evans, </a:t>
            </a:r>
            <a:r>
              <a:rPr lang="en-CA" sz="1800" i="1" dirty="0"/>
              <a:t>Opposing Solo</a:t>
            </a:r>
          </a:p>
          <a:p>
            <a:endParaRPr lang="en-CA" sz="1800" dirty="0"/>
          </a:p>
          <a:p>
            <a:r>
              <a:rPr lang="en-CA" sz="1800" dirty="0"/>
              <a:t>Snowbird 10 – </a:t>
            </a:r>
            <a:r>
              <a:rPr lang="en-CA" sz="1800" dirty="0" err="1"/>
              <a:t>Capt</a:t>
            </a:r>
            <a:r>
              <a:rPr lang="en-CA" sz="1800" dirty="0"/>
              <a:t> Eric Temple, </a:t>
            </a:r>
            <a:r>
              <a:rPr lang="en-CA" sz="1800" i="1" dirty="0"/>
              <a:t>Coordinator</a:t>
            </a:r>
          </a:p>
          <a:p>
            <a:r>
              <a:rPr lang="en-CA" sz="1800" dirty="0"/>
              <a:t>Snowbird 11 – </a:t>
            </a:r>
            <a:r>
              <a:rPr lang="en-CA" sz="1800" dirty="0" err="1"/>
              <a:t>Capt</a:t>
            </a:r>
            <a:r>
              <a:rPr lang="en-CA" sz="1800" dirty="0"/>
              <a:t> Steven MacDonald, </a:t>
            </a:r>
            <a:r>
              <a:rPr lang="en-CA" sz="1800" i="1" dirty="0"/>
              <a:t>Coordinator</a:t>
            </a:r>
          </a:p>
        </p:txBody>
      </p:sp>
    </p:spTree>
    <p:extLst>
      <p:ext uri="{BB962C8B-B14F-4D97-AF65-F5344CB8AC3E}">
        <p14:creationId xmlns:p14="http://schemas.microsoft.com/office/powerpoint/2010/main" val="2462286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026">
            <a:extLst>
              <a:ext uri="{FF2B5EF4-FFF2-40B4-BE49-F238E27FC236}">
                <a16:creationId xmlns:a16="http://schemas.microsoft.com/office/drawing/2014/main" id="{23675087-A3B2-FF4E-916B-9B283040D279}"/>
              </a:ext>
            </a:extLst>
          </p:cNvPr>
          <p:cNvSpPr txBox="1">
            <a:spLocks noChangeArrowheads="1"/>
          </p:cNvSpPr>
          <p:nvPr/>
        </p:nvSpPr>
        <p:spPr bwMode="auto">
          <a:xfrm>
            <a:off x="152400" y="5181600"/>
            <a:ext cx="91440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defRPr/>
            </a:pPr>
            <a:r>
              <a:rPr lang="en-CA" altLang="en-US" b="1" dirty="0">
                <a:solidFill>
                  <a:schemeClr val="bg1"/>
                </a:solidFill>
              </a:rPr>
              <a:t>431 (AD) SQN 2021 High Show</a:t>
            </a:r>
          </a:p>
          <a:p>
            <a:pPr algn="ctr" eaLnBrk="1" hangingPunct="1">
              <a:spcBef>
                <a:spcPct val="50000"/>
              </a:spcBef>
              <a:buFontTx/>
              <a:buNone/>
              <a:defRPr/>
            </a:pPr>
            <a:r>
              <a:rPr lang="en-CA" altLang="en-US" sz="2400" b="1" dirty="0">
                <a:solidFill>
                  <a:schemeClr val="bg1"/>
                </a:solidFill>
              </a:rPr>
              <a:t>Overhead pictorial with top-side and underside depictions.  </a:t>
            </a:r>
          </a:p>
        </p:txBody>
      </p:sp>
      <p:pic>
        <p:nvPicPr>
          <p:cNvPr id="26626" name="Picture 1028" descr="Snowbirds Wordmar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89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029" descr="Snowbird c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0"/>
            <a:ext cx="11049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429000" y="1752600"/>
            <a:ext cx="2286198" cy="609653"/>
          </a:xfrm>
          <a:prstGeom prst="rect">
            <a:avLst/>
          </a:prstGeom>
        </p:spPr>
      </p:pic>
    </p:spTree>
    <p:extLst>
      <p:ext uri="{BB962C8B-B14F-4D97-AF65-F5344CB8AC3E}">
        <p14:creationId xmlns:p14="http://schemas.microsoft.com/office/powerpoint/2010/main" val="1066730695"/>
      </p:ext>
    </p:extLst>
  </p:cSld>
  <p:clrMapOvr>
    <a:masterClrMapping/>
  </p:clrMapOvr>
  <p:transition advTm="4992"/>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027">
            <a:extLst>
              <a:ext uri="{FF2B5EF4-FFF2-40B4-BE49-F238E27FC236}">
                <a16:creationId xmlns:a16="http://schemas.microsoft.com/office/drawing/2014/main" id="{633C8D68-3307-458A-BFE0-AFF4CC90040F}"/>
              </a:ext>
            </a:extLst>
          </p:cNvPr>
          <p:cNvSpPr txBox="1">
            <a:spLocks noChangeArrowheads="1"/>
          </p:cNvSpPr>
          <p:nvPr/>
        </p:nvSpPr>
        <p:spPr bwMode="auto">
          <a:xfrm>
            <a:off x="1472713" y="6373352"/>
            <a:ext cx="65225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None/>
              <a:defRPr/>
            </a:pPr>
            <a:r>
              <a:rPr lang="en-CA" altLang="en-US" sz="1800" b="1" dirty="0">
                <a:solidFill>
                  <a:schemeClr val="bg1"/>
                </a:solidFill>
                <a:latin typeface="Times New Roman"/>
                <a:cs typeface="Times New Roman"/>
              </a:rPr>
              <a:t>Canada Goose </a:t>
            </a:r>
            <a:r>
              <a:rPr lang="en-CA" altLang="en-US" sz="1800" b="1" dirty="0">
                <a:solidFill>
                  <a:schemeClr val="bg1"/>
                </a:solidFill>
                <a:latin typeface="Times New Roman"/>
                <a:cs typeface="Times New Roman"/>
                <a:sym typeface="Wingdings 3" charset="2"/>
              </a:rPr>
              <a:t> Big Arrow Loop</a:t>
            </a:r>
            <a:endParaRPr lang="en-CA" altLang="en-US" sz="1800" b="1" dirty="0">
              <a:solidFill>
                <a:schemeClr val="bg1"/>
              </a:solidFill>
            </a:endParaRPr>
          </a:p>
        </p:txBody>
      </p:sp>
      <p:sp>
        <p:nvSpPr>
          <p:cNvPr id="6147" name="Line 1048">
            <a:extLst>
              <a:ext uri="{FF2B5EF4-FFF2-40B4-BE49-F238E27FC236}">
                <a16:creationId xmlns:a16="http://schemas.microsoft.com/office/drawing/2014/main" id="{AFC23E6A-659B-4F7F-BDF9-C99096C1298F}"/>
              </a:ext>
            </a:extLst>
          </p:cNvPr>
          <p:cNvSpPr>
            <a:spLocks noChangeShapeType="1"/>
          </p:cNvSpPr>
          <p:nvPr/>
        </p:nvSpPr>
        <p:spPr bwMode="auto">
          <a:xfrm>
            <a:off x="4621372" y="2804120"/>
            <a:ext cx="0" cy="6096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148" name="Line 1050">
            <a:extLst>
              <a:ext uri="{FF2B5EF4-FFF2-40B4-BE49-F238E27FC236}">
                <a16:creationId xmlns:a16="http://schemas.microsoft.com/office/drawing/2014/main" id="{1313B2C2-9306-470F-88F6-BE1D2EC0F4A7}"/>
              </a:ext>
            </a:extLst>
          </p:cNvPr>
          <p:cNvSpPr>
            <a:spLocks noChangeShapeType="1"/>
          </p:cNvSpPr>
          <p:nvPr/>
        </p:nvSpPr>
        <p:spPr bwMode="auto">
          <a:xfrm flipV="1">
            <a:off x="4621372" y="3263996"/>
            <a:ext cx="0" cy="8382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149" name="Oval 1051">
            <a:extLst>
              <a:ext uri="{FF2B5EF4-FFF2-40B4-BE49-F238E27FC236}">
                <a16:creationId xmlns:a16="http://schemas.microsoft.com/office/drawing/2014/main" id="{D4E75FD5-B176-4455-B413-8AAACEA547E8}"/>
              </a:ext>
            </a:extLst>
          </p:cNvPr>
          <p:cNvSpPr>
            <a:spLocks noChangeArrowheads="1"/>
          </p:cNvSpPr>
          <p:nvPr/>
        </p:nvSpPr>
        <p:spPr bwMode="auto">
          <a:xfrm>
            <a:off x="4325680" y="2580783"/>
            <a:ext cx="304800" cy="457200"/>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12295" name="Group 1053">
            <a:extLst>
              <a:ext uri="{FF2B5EF4-FFF2-40B4-BE49-F238E27FC236}">
                <a16:creationId xmlns:a16="http://schemas.microsoft.com/office/drawing/2014/main" id="{EF1D1D02-CF18-4786-8E86-85E418A28FBF}"/>
              </a:ext>
            </a:extLst>
          </p:cNvPr>
          <p:cNvGrpSpPr>
            <a:grpSpLocks/>
          </p:cNvGrpSpPr>
          <p:nvPr/>
        </p:nvGrpSpPr>
        <p:grpSpPr bwMode="auto">
          <a:xfrm rot="10800000">
            <a:off x="3312447" y="2441830"/>
            <a:ext cx="1404938" cy="1151255"/>
            <a:chOff x="839" y="2377"/>
            <a:chExt cx="435" cy="296"/>
          </a:xfrm>
          <a:solidFill>
            <a:srgbClr val="FF0000"/>
          </a:solidFill>
        </p:grpSpPr>
        <p:sp>
          <p:nvSpPr>
            <p:cNvPr id="6155" name="AutoShape 1054">
              <a:extLst>
                <a:ext uri="{FF2B5EF4-FFF2-40B4-BE49-F238E27FC236}">
                  <a16:creationId xmlns:a16="http://schemas.microsoft.com/office/drawing/2014/main" id="{938059D1-6DD1-4F3D-AEFD-0BD3906111A4}"/>
                </a:ext>
              </a:extLst>
            </p:cNvPr>
            <p:cNvSpPr>
              <a:spLocks noChangeAspect="1" noChangeArrowheads="1"/>
            </p:cNvSpPr>
            <p:nvPr/>
          </p:nvSpPr>
          <p:spPr bwMode="auto">
            <a:xfrm>
              <a:off x="839" y="2481"/>
              <a:ext cx="58" cy="58"/>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156" name="AutoShape 1055">
              <a:extLst>
                <a:ext uri="{FF2B5EF4-FFF2-40B4-BE49-F238E27FC236}">
                  <a16:creationId xmlns:a16="http://schemas.microsoft.com/office/drawing/2014/main" id="{824AB217-A872-49C4-A965-7F03385AEB40}"/>
                </a:ext>
              </a:extLst>
            </p:cNvPr>
            <p:cNvSpPr>
              <a:spLocks noChangeAspect="1" noChangeArrowheads="1"/>
            </p:cNvSpPr>
            <p:nvPr/>
          </p:nvSpPr>
          <p:spPr bwMode="auto">
            <a:xfrm>
              <a:off x="1026" y="2377"/>
              <a:ext cx="58" cy="58"/>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157" name="AutoShape 1056">
              <a:extLst>
                <a:ext uri="{FF2B5EF4-FFF2-40B4-BE49-F238E27FC236}">
                  <a16:creationId xmlns:a16="http://schemas.microsoft.com/office/drawing/2014/main" id="{DB31CEC1-3CE9-4DD6-A54E-1398F28F6AAE}"/>
                </a:ext>
              </a:extLst>
            </p:cNvPr>
            <p:cNvSpPr>
              <a:spLocks noChangeAspect="1" noChangeArrowheads="1"/>
            </p:cNvSpPr>
            <p:nvPr/>
          </p:nvSpPr>
          <p:spPr bwMode="auto">
            <a:xfrm>
              <a:off x="1216" y="2481"/>
              <a:ext cx="58" cy="58"/>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158" name="AutoShape 1057">
              <a:extLst>
                <a:ext uri="{FF2B5EF4-FFF2-40B4-BE49-F238E27FC236}">
                  <a16:creationId xmlns:a16="http://schemas.microsoft.com/office/drawing/2014/main" id="{849C201C-9534-476E-B740-619912ECCC75}"/>
                </a:ext>
              </a:extLst>
            </p:cNvPr>
            <p:cNvSpPr>
              <a:spLocks noChangeAspect="1" noChangeArrowheads="1"/>
            </p:cNvSpPr>
            <p:nvPr/>
          </p:nvSpPr>
          <p:spPr bwMode="auto">
            <a:xfrm>
              <a:off x="1026" y="2473"/>
              <a:ext cx="58" cy="58"/>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159" name="AutoShape 1058">
              <a:extLst>
                <a:ext uri="{FF2B5EF4-FFF2-40B4-BE49-F238E27FC236}">
                  <a16:creationId xmlns:a16="http://schemas.microsoft.com/office/drawing/2014/main" id="{2ECABC2B-1DB3-4010-9D2F-DC772EA47B31}"/>
                </a:ext>
              </a:extLst>
            </p:cNvPr>
            <p:cNvSpPr>
              <a:spLocks noChangeAspect="1" noChangeArrowheads="1"/>
            </p:cNvSpPr>
            <p:nvPr/>
          </p:nvSpPr>
          <p:spPr bwMode="auto">
            <a:xfrm>
              <a:off x="1026" y="2568"/>
              <a:ext cx="58" cy="58"/>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160" name="AutoShape 1059">
              <a:extLst>
                <a:ext uri="{FF2B5EF4-FFF2-40B4-BE49-F238E27FC236}">
                  <a16:creationId xmlns:a16="http://schemas.microsoft.com/office/drawing/2014/main" id="{85C0A3A7-3D28-45AE-A991-828F96112756}"/>
                </a:ext>
              </a:extLst>
            </p:cNvPr>
            <p:cNvSpPr>
              <a:spLocks noChangeAspect="1" noChangeArrowheads="1"/>
            </p:cNvSpPr>
            <p:nvPr/>
          </p:nvSpPr>
          <p:spPr bwMode="auto">
            <a:xfrm>
              <a:off x="1122" y="2442"/>
              <a:ext cx="58" cy="58"/>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161" name="AutoShape 1060">
              <a:extLst>
                <a:ext uri="{FF2B5EF4-FFF2-40B4-BE49-F238E27FC236}">
                  <a16:creationId xmlns:a16="http://schemas.microsoft.com/office/drawing/2014/main" id="{317C2FB9-BFCF-4479-88FD-0E63A9350C0C}"/>
                </a:ext>
              </a:extLst>
            </p:cNvPr>
            <p:cNvSpPr>
              <a:spLocks noChangeAspect="1" noChangeArrowheads="1"/>
            </p:cNvSpPr>
            <p:nvPr/>
          </p:nvSpPr>
          <p:spPr bwMode="auto">
            <a:xfrm>
              <a:off x="1122" y="2615"/>
              <a:ext cx="58" cy="58"/>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162" name="AutoShape 1061">
              <a:extLst>
                <a:ext uri="{FF2B5EF4-FFF2-40B4-BE49-F238E27FC236}">
                  <a16:creationId xmlns:a16="http://schemas.microsoft.com/office/drawing/2014/main" id="{51167E08-8DF6-4B85-98A9-5792BECB19BF}"/>
                </a:ext>
              </a:extLst>
            </p:cNvPr>
            <p:cNvSpPr>
              <a:spLocks noChangeAspect="1" noChangeArrowheads="1"/>
            </p:cNvSpPr>
            <p:nvPr/>
          </p:nvSpPr>
          <p:spPr bwMode="auto">
            <a:xfrm>
              <a:off x="930" y="2442"/>
              <a:ext cx="58" cy="58"/>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163" name="AutoShape 1062">
              <a:extLst>
                <a:ext uri="{FF2B5EF4-FFF2-40B4-BE49-F238E27FC236}">
                  <a16:creationId xmlns:a16="http://schemas.microsoft.com/office/drawing/2014/main" id="{BAD0A162-E504-47AA-88D9-C6454AA3CDB6}"/>
                </a:ext>
              </a:extLst>
            </p:cNvPr>
            <p:cNvSpPr>
              <a:spLocks noChangeAspect="1" noChangeArrowheads="1"/>
            </p:cNvSpPr>
            <p:nvPr/>
          </p:nvSpPr>
          <p:spPr bwMode="auto">
            <a:xfrm>
              <a:off x="935" y="2615"/>
              <a:ext cx="58" cy="58"/>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pic>
        <p:nvPicPr>
          <p:cNvPr id="12297" name="Picture 1">
            <a:extLst>
              <a:ext uri="{FF2B5EF4-FFF2-40B4-BE49-F238E27FC236}">
                <a16:creationId xmlns:a16="http://schemas.microsoft.com/office/drawing/2014/main" id="{DCF69C0E-AC2F-4092-AB04-436CEDB2D6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7785" y="3941"/>
            <a:ext cx="24384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sosceles Triangle 5">
            <a:extLst>
              <a:ext uri="{FF2B5EF4-FFF2-40B4-BE49-F238E27FC236}">
                <a16:creationId xmlns:a16="http://schemas.microsoft.com/office/drawing/2014/main" id="{115D830E-4A73-4C64-A0EC-C2A9889B6019}"/>
              </a:ext>
            </a:extLst>
          </p:cNvPr>
          <p:cNvSpPr/>
          <p:nvPr/>
        </p:nvSpPr>
        <p:spPr>
          <a:xfrm>
            <a:off x="4541128" y="5179800"/>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BE39F675-A616-4EC7-84D4-3FC07397153D}"/>
              </a:ext>
            </a:extLst>
          </p:cNvPr>
          <p:cNvSpPr/>
          <p:nvPr/>
        </p:nvSpPr>
        <p:spPr>
          <a:xfrm>
            <a:off x="4002328" y="5490864"/>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BB4CC324-185B-4D30-AF36-CA27B681CC49}"/>
              </a:ext>
            </a:extLst>
          </p:cNvPr>
          <p:cNvSpPr/>
          <p:nvPr/>
        </p:nvSpPr>
        <p:spPr>
          <a:xfrm>
            <a:off x="4271728" y="5325917"/>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4075B843-A4DC-4F41-A172-6D3BFD74317A}"/>
              </a:ext>
            </a:extLst>
          </p:cNvPr>
          <p:cNvSpPr/>
          <p:nvPr/>
        </p:nvSpPr>
        <p:spPr>
          <a:xfrm>
            <a:off x="4517789" y="4272929"/>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89E6A3DE-B1FE-4793-A986-2D3D35712562}"/>
              </a:ext>
            </a:extLst>
          </p:cNvPr>
          <p:cNvSpPr/>
          <p:nvPr/>
        </p:nvSpPr>
        <p:spPr>
          <a:xfrm>
            <a:off x="4785840" y="5343069"/>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D59815F4-7E3E-454E-84F4-54A8B0944AF8}"/>
              </a:ext>
            </a:extLst>
          </p:cNvPr>
          <p:cNvSpPr/>
          <p:nvPr/>
        </p:nvSpPr>
        <p:spPr>
          <a:xfrm>
            <a:off x="5050230" y="5511768"/>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F3BDD05A-0B14-4C96-9C56-EC8C083E6C03}"/>
              </a:ext>
            </a:extLst>
          </p:cNvPr>
          <p:cNvSpPr/>
          <p:nvPr/>
        </p:nvSpPr>
        <p:spPr>
          <a:xfrm>
            <a:off x="5300903" y="5659213"/>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96D206C4-CE62-4938-BD5B-CDD0FA45C10A}"/>
              </a:ext>
            </a:extLst>
          </p:cNvPr>
          <p:cNvSpPr/>
          <p:nvPr/>
        </p:nvSpPr>
        <p:spPr>
          <a:xfrm>
            <a:off x="3747393" y="5675522"/>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FE4F74B-D94D-4270-A785-2C3D69498146}"/>
              </a:ext>
            </a:extLst>
          </p:cNvPr>
          <p:cNvSpPr/>
          <p:nvPr/>
        </p:nvSpPr>
        <p:spPr>
          <a:xfrm>
            <a:off x="4541128" y="4722600"/>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34"/>
          <p:cNvSpPr txBox="1">
            <a:spLocks noChangeArrowheads="1"/>
          </p:cNvSpPr>
          <p:nvPr/>
        </p:nvSpPr>
        <p:spPr bwMode="auto">
          <a:xfrm>
            <a:off x="0" y="6649651"/>
            <a:ext cx="381000" cy="214312"/>
          </a:xfrm>
          <a:prstGeom prst="rect">
            <a:avLst/>
          </a:prstGeom>
          <a:solidFill>
            <a:srgbClr val="FFFF00"/>
          </a:solid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29" name="Rectangle 66"/>
          <p:cNvSpPr>
            <a:spLocks noChangeArrowheads="1"/>
          </p:cNvSpPr>
          <p:nvPr/>
        </p:nvSpPr>
        <p:spPr bwMode="auto">
          <a:xfrm>
            <a:off x="6349551" y="2362253"/>
            <a:ext cx="2743200"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CA" altLang="en-US" sz="1000">
                <a:solidFill>
                  <a:srgbClr val="FFFF00"/>
                </a:solidFill>
              </a:rPr>
              <a:t>This is a permitted manoeuvre with the approval of 1 Cdn Air Div Comd for non aerobatic manoeuvre by multiple aircraft in formation with an energy vector toward the primary spectator area. BGA 100 Ch 11 Para 44.c(1)(c) </a:t>
            </a:r>
          </a:p>
        </p:txBody>
      </p:sp>
      <p:sp>
        <p:nvSpPr>
          <p:cNvPr id="30" name="Text Box 18"/>
          <p:cNvSpPr txBox="1">
            <a:spLocks noChangeArrowheads="1"/>
          </p:cNvSpPr>
          <p:nvPr/>
        </p:nvSpPr>
        <p:spPr bwMode="auto">
          <a:xfrm>
            <a:off x="7340151" y="2147940"/>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32" name="Text Box 20">
            <a:extLst>
              <a:ext uri="{FF2B5EF4-FFF2-40B4-BE49-F238E27FC236}">
                <a16:creationId xmlns:a16="http://schemas.microsoft.com/office/drawing/2014/main" id="{27FB77D7-E042-493F-8109-02DF0CB3364D}"/>
              </a:ext>
            </a:extLst>
          </p:cNvPr>
          <p:cNvSpPr txBox="1">
            <a:spLocks noChangeArrowheads="1"/>
          </p:cNvSpPr>
          <p:nvPr/>
        </p:nvSpPr>
        <p:spPr bwMode="auto">
          <a:xfrm>
            <a:off x="5237855" y="587591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6</a:t>
            </a:r>
            <a:endParaRPr lang="en-CA" altLang="en-US" sz="1400" dirty="0">
              <a:solidFill>
                <a:schemeClr val="bg1"/>
              </a:solidFill>
            </a:endParaRPr>
          </a:p>
        </p:txBody>
      </p:sp>
      <p:sp>
        <p:nvSpPr>
          <p:cNvPr id="33" name="Text Box 20">
            <a:extLst>
              <a:ext uri="{FF2B5EF4-FFF2-40B4-BE49-F238E27FC236}">
                <a16:creationId xmlns:a16="http://schemas.microsoft.com/office/drawing/2014/main" id="{27FB77D7-E042-493F-8109-02DF0CB3364D}"/>
              </a:ext>
            </a:extLst>
          </p:cNvPr>
          <p:cNvSpPr txBox="1">
            <a:spLocks noChangeArrowheads="1"/>
          </p:cNvSpPr>
          <p:nvPr/>
        </p:nvSpPr>
        <p:spPr bwMode="auto">
          <a:xfrm>
            <a:off x="4503455" y="5355414"/>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5</a:t>
            </a:r>
            <a:endParaRPr lang="en-CA" altLang="en-US" sz="1400" dirty="0">
              <a:solidFill>
                <a:schemeClr val="bg1"/>
              </a:solidFill>
            </a:endParaRPr>
          </a:p>
        </p:txBody>
      </p:sp>
      <p:sp>
        <p:nvSpPr>
          <p:cNvPr id="34" name="Text Box 20">
            <a:extLst>
              <a:ext uri="{FF2B5EF4-FFF2-40B4-BE49-F238E27FC236}">
                <a16:creationId xmlns:a16="http://schemas.microsoft.com/office/drawing/2014/main" id="{27FB77D7-E042-493F-8109-02DF0CB3364D}"/>
              </a:ext>
            </a:extLst>
          </p:cNvPr>
          <p:cNvSpPr txBox="1">
            <a:spLocks noChangeArrowheads="1"/>
          </p:cNvSpPr>
          <p:nvPr/>
        </p:nvSpPr>
        <p:spPr bwMode="auto">
          <a:xfrm>
            <a:off x="4485594" y="490947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4</a:t>
            </a:r>
            <a:endParaRPr lang="en-CA" altLang="en-US" sz="1400" dirty="0">
              <a:solidFill>
                <a:schemeClr val="bg1"/>
              </a:solidFill>
            </a:endParaRPr>
          </a:p>
        </p:txBody>
      </p:sp>
      <p:sp>
        <p:nvSpPr>
          <p:cNvPr id="35" name="Text Box 20">
            <a:extLst>
              <a:ext uri="{FF2B5EF4-FFF2-40B4-BE49-F238E27FC236}">
                <a16:creationId xmlns:a16="http://schemas.microsoft.com/office/drawing/2014/main" id="{27FB77D7-E042-493F-8109-02DF0CB3364D}"/>
              </a:ext>
            </a:extLst>
          </p:cNvPr>
          <p:cNvSpPr txBox="1">
            <a:spLocks noChangeArrowheads="1"/>
          </p:cNvSpPr>
          <p:nvPr/>
        </p:nvSpPr>
        <p:spPr bwMode="auto">
          <a:xfrm>
            <a:off x="3709705" y="5886466"/>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7</a:t>
            </a:r>
            <a:endParaRPr lang="en-CA" altLang="en-US" sz="1400" dirty="0">
              <a:solidFill>
                <a:schemeClr val="bg1"/>
              </a:solidFill>
            </a:endParaRPr>
          </a:p>
        </p:txBody>
      </p:sp>
      <p:sp>
        <p:nvSpPr>
          <p:cNvPr id="36" name="Text Box 20">
            <a:extLst>
              <a:ext uri="{FF2B5EF4-FFF2-40B4-BE49-F238E27FC236}">
                <a16:creationId xmlns:a16="http://schemas.microsoft.com/office/drawing/2014/main" id="{27FB77D7-E042-493F-8109-02DF0CB3364D}"/>
              </a:ext>
            </a:extLst>
          </p:cNvPr>
          <p:cNvSpPr txBox="1">
            <a:spLocks noChangeArrowheads="1"/>
          </p:cNvSpPr>
          <p:nvPr/>
        </p:nvSpPr>
        <p:spPr bwMode="auto">
          <a:xfrm>
            <a:off x="4996103" y="5756096"/>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8</a:t>
            </a:r>
            <a:endParaRPr lang="en-CA" altLang="en-US" sz="1400" dirty="0">
              <a:solidFill>
                <a:schemeClr val="bg1"/>
              </a:solidFill>
            </a:endParaRPr>
          </a:p>
        </p:txBody>
      </p:sp>
      <p:sp>
        <p:nvSpPr>
          <p:cNvPr id="37" name="Text Box 20">
            <a:extLst>
              <a:ext uri="{FF2B5EF4-FFF2-40B4-BE49-F238E27FC236}">
                <a16:creationId xmlns:a16="http://schemas.microsoft.com/office/drawing/2014/main" id="{27FB77D7-E042-493F-8109-02DF0CB3364D}"/>
              </a:ext>
            </a:extLst>
          </p:cNvPr>
          <p:cNvSpPr txBox="1">
            <a:spLocks noChangeArrowheads="1"/>
          </p:cNvSpPr>
          <p:nvPr/>
        </p:nvSpPr>
        <p:spPr bwMode="auto">
          <a:xfrm>
            <a:off x="4734000" y="559656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2</a:t>
            </a:r>
            <a:endParaRPr lang="en-CA" altLang="en-US" sz="1400" dirty="0">
              <a:solidFill>
                <a:schemeClr val="bg1"/>
              </a:solidFill>
            </a:endParaRPr>
          </a:p>
        </p:txBody>
      </p:sp>
      <p:sp>
        <p:nvSpPr>
          <p:cNvPr id="38" name="Text Box 20">
            <a:extLst>
              <a:ext uri="{FF2B5EF4-FFF2-40B4-BE49-F238E27FC236}">
                <a16:creationId xmlns:a16="http://schemas.microsoft.com/office/drawing/2014/main" id="{27FB77D7-E042-493F-8109-02DF0CB3364D}"/>
              </a:ext>
            </a:extLst>
          </p:cNvPr>
          <p:cNvSpPr txBox="1">
            <a:spLocks noChangeArrowheads="1"/>
          </p:cNvSpPr>
          <p:nvPr/>
        </p:nvSpPr>
        <p:spPr bwMode="auto">
          <a:xfrm>
            <a:off x="4473164" y="4440964"/>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1</a:t>
            </a:r>
            <a:endParaRPr lang="en-CA" altLang="en-US" sz="1400" dirty="0">
              <a:solidFill>
                <a:schemeClr val="bg1"/>
              </a:solidFill>
            </a:endParaRPr>
          </a:p>
        </p:txBody>
      </p:sp>
      <p:sp>
        <p:nvSpPr>
          <p:cNvPr id="39" name="Text Box 20">
            <a:extLst>
              <a:ext uri="{FF2B5EF4-FFF2-40B4-BE49-F238E27FC236}">
                <a16:creationId xmlns:a16="http://schemas.microsoft.com/office/drawing/2014/main" id="{27FB77D7-E042-493F-8109-02DF0CB3364D}"/>
              </a:ext>
            </a:extLst>
          </p:cNvPr>
          <p:cNvSpPr txBox="1">
            <a:spLocks noChangeArrowheads="1"/>
          </p:cNvSpPr>
          <p:nvPr/>
        </p:nvSpPr>
        <p:spPr bwMode="auto">
          <a:xfrm>
            <a:off x="4226743" y="552986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3</a:t>
            </a:r>
            <a:endParaRPr lang="en-CA" altLang="en-US" sz="1400" dirty="0">
              <a:solidFill>
                <a:schemeClr val="bg1"/>
              </a:solidFill>
            </a:endParaRPr>
          </a:p>
        </p:txBody>
      </p:sp>
      <p:sp>
        <p:nvSpPr>
          <p:cNvPr id="40" name="Text Box 20">
            <a:extLst>
              <a:ext uri="{FF2B5EF4-FFF2-40B4-BE49-F238E27FC236}">
                <a16:creationId xmlns:a16="http://schemas.microsoft.com/office/drawing/2014/main" id="{27FB77D7-E042-493F-8109-02DF0CB3364D}"/>
              </a:ext>
            </a:extLst>
          </p:cNvPr>
          <p:cNvSpPr txBox="1">
            <a:spLocks noChangeArrowheads="1"/>
          </p:cNvSpPr>
          <p:nvPr/>
        </p:nvSpPr>
        <p:spPr bwMode="auto">
          <a:xfrm>
            <a:off x="3953630" y="5675506"/>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9</a:t>
            </a:r>
            <a:endParaRPr lang="en-CA" altLang="en-US" sz="1400" dirty="0">
              <a:solidFill>
                <a:schemeClr val="bg1"/>
              </a:solidFill>
            </a:endParaRPr>
          </a:p>
        </p:txBody>
      </p:sp>
      <p:sp>
        <p:nvSpPr>
          <p:cNvPr id="41" name="TextBox 64">
            <a:extLst>
              <a:ext uri="{FF2B5EF4-FFF2-40B4-BE49-F238E27FC236}">
                <a16:creationId xmlns:a16="http://schemas.microsoft.com/office/drawing/2014/main" id="{EAA23EEA-110D-5248-B620-68C23EB16932}"/>
              </a:ext>
            </a:extLst>
          </p:cNvPr>
          <p:cNvSpPr txBox="1">
            <a:spLocks noChangeArrowheads="1"/>
          </p:cNvSpPr>
          <p:nvPr/>
        </p:nvSpPr>
        <p:spPr bwMode="auto">
          <a:xfrm>
            <a:off x="178430" y="4104412"/>
            <a:ext cx="379665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Snowbirds 1-9, in Canada Goose formation fly towards crowd from </a:t>
            </a:r>
            <a:r>
              <a:rPr lang="en-US" altLang="en-US" sz="1400" dirty="0" err="1">
                <a:solidFill>
                  <a:srgbClr val="FFFF00"/>
                </a:solidFill>
              </a:rPr>
              <a:t>liveside</a:t>
            </a:r>
            <a:r>
              <a:rPr lang="en-US" altLang="en-US" sz="1400" dirty="0">
                <a:solidFill>
                  <a:srgbClr val="FFFF00"/>
                </a:solidFill>
              </a:rPr>
              <a:t> and pull up into a loop beyond the 1500’ show line. A change to Big Arrow is completed on the </a:t>
            </a:r>
            <a:r>
              <a:rPr lang="en-US" altLang="en-US" sz="1400" dirty="0" err="1">
                <a:solidFill>
                  <a:srgbClr val="FFFF00"/>
                </a:solidFill>
              </a:rPr>
              <a:t>frontside</a:t>
            </a:r>
            <a:r>
              <a:rPr lang="en-US" altLang="en-US" sz="1400" dirty="0">
                <a:solidFill>
                  <a:srgbClr val="FFFF00"/>
                </a:solidFill>
              </a:rPr>
              <a:t> prior to the top of the loop.</a:t>
            </a:r>
            <a:endParaRPr lang="en-US" altLang="en-US" sz="1600" dirty="0">
              <a:solidFill>
                <a:srgbClr val="FFFF00"/>
              </a:solidFill>
            </a:endParaRPr>
          </a:p>
        </p:txBody>
      </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spTree>
  </p:cSld>
  <p:clrMapOvr>
    <a:masterClrMapping/>
  </p:clrMapOvr>
  <p:transition advTm="4992"/>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77">
            <a:extLst>
              <a:ext uri="{FF2B5EF4-FFF2-40B4-BE49-F238E27FC236}">
                <a16:creationId xmlns:a16="http://schemas.microsoft.com/office/drawing/2014/main" id="{9DAFC1C8-0457-42F9-8BDB-3C155C41CBD3}"/>
              </a:ext>
            </a:extLst>
          </p:cNvPr>
          <p:cNvSpPr txBox="1">
            <a:spLocks noChangeArrowheads="1"/>
          </p:cNvSpPr>
          <p:nvPr/>
        </p:nvSpPr>
        <p:spPr bwMode="auto">
          <a:xfrm>
            <a:off x="2677239" y="6488112"/>
            <a:ext cx="37861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defRPr/>
            </a:pPr>
            <a:r>
              <a:rPr lang="en-CA" altLang="en-US" sz="1800" b="1" dirty="0">
                <a:solidFill>
                  <a:schemeClr val="bg1"/>
                </a:solidFill>
                <a:latin typeface="Times New Roman"/>
                <a:cs typeface="Times New Roman"/>
              </a:rPr>
              <a:t>Inuksuk</a:t>
            </a:r>
            <a:r>
              <a:rPr lang="en-US" altLang="en-US" sz="1800" b="1" dirty="0">
                <a:solidFill>
                  <a:schemeClr val="bg1"/>
                </a:solidFill>
                <a:latin typeface="Times New Roman"/>
                <a:cs typeface="Times New Roman"/>
              </a:rPr>
              <a:t> Clover Leaf (Left)</a:t>
            </a:r>
            <a:endParaRPr lang="en-CA" altLang="en-US" sz="1800" b="1" dirty="0">
              <a:solidFill>
                <a:schemeClr val="bg1"/>
              </a:solidFill>
              <a:latin typeface="Times New Roman"/>
              <a:cs typeface="Times New Roman"/>
            </a:endParaRPr>
          </a:p>
        </p:txBody>
      </p:sp>
      <p:sp>
        <p:nvSpPr>
          <p:cNvPr id="2" name="Arc 1">
            <a:extLst>
              <a:ext uri="{FF2B5EF4-FFF2-40B4-BE49-F238E27FC236}">
                <a16:creationId xmlns:a16="http://schemas.microsoft.com/office/drawing/2014/main" id="{2696EB86-8F37-4027-905B-07D1CB9D9F13}"/>
              </a:ext>
            </a:extLst>
          </p:cNvPr>
          <p:cNvSpPr/>
          <p:nvPr/>
        </p:nvSpPr>
        <p:spPr>
          <a:xfrm rot="16740000" flipV="1">
            <a:off x="3875953" y="2734540"/>
            <a:ext cx="864494" cy="569172"/>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grpSp>
        <p:nvGrpSpPr>
          <p:cNvPr id="3" name="Group 10">
            <a:extLst>
              <a:ext uri="{FF2B5EF4-FFF2-40B4-BE49-F238E27FC236}">
                <a16:creationId xmlns:a16="http://schemas.microsoft.com/office/drawing/2014/main" id="{5A743A0B-4852-4F59-8EF2-749031018009}"/>
              </a:ext>
            </a:extLst>
          </p:cNvPr>
          <p:cNvGrpSpPr>
            <a:grpSpLocks/>
          </p:cNvGrpSpPr>
          <p:nvPr/>
        </p:nvGrpSpPr>
        <p:grpSpPr bwMode="auto">
          <a:xfrm rot="-60000">
            <a:off x="4317208" y="3196508"/>
            <a:ext cx="570358" cy="1147936"/>
            <a:chOff x="3032" y="3384"/>
            <a:chExt cx="206" cy="361"/>
          </a:xfrm>
          <a:solidFill>
            <a:schemeClr val="bg1"/>
          </a:solidFill>
        </p:grpSpPr>
        <p:sp>
          <p:nvSpPr>
            <p:cNvPr id="16" name="AutoShape 11">
              <a:extLst>
                <a:ext uri="{FF2B5EF4-FFF2-40B4-BE49-F238E27FC236}">
                  <a16:creationId xmlns:a16="http://schemas.microsoft.com/office/drawing/2014/main" id="{A9C47125-B77D-45F0-8ACE-5335C5D8D7A9}"/>
                </a:ext>
              </a:extLst>
            </p:cNvPr>
            <p:cNvSpPr>
              <a:spLocks noChangeAspect="1" noChangeArrowheads="1"/>
            </p:cNvSpPr>
            <p:nvPr/>
          </p:nvSpPr>
          <p:spPr bwMode="auto">
            <a:xfrm>
              <a:off x="3107" y="338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7" name="AutoShape 12">
              <a:extLst>
                <a:ext uri="{FF2B5EF4-FFF2-40B4-BE49-F238E27FC236}">
                  <a16:creationId xmlns:a16="http://schemas.microsoft.com/office/drawing/2014/main" id="{CAACD4DF-F271-4668-8F40-8FD55B2BFE0C}"/>
                </a:ext>
              </a:extLst>
            </p:cNvPr>
            <p:cNvSpPr>
              <a:spLocks noChangeAspect="1" noChangeArrowheads="1"/>
            </p:cNvSpPr>
            <p:nvPr/>
          </p:nvSpPr>
          <p:spPr bwMode="auto">
            <a:xfrm>
              <a:off x="3179" y="3455"/>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8" name="AutoShape 13">
              <a:extLst>
                <a:ext uri="{FF2B5EF4-FFF2-40B4-BE49-F238E27FC236}">
                  <a16:creationId xmlns:a16="http://schemas.microsoft.com/office/drawing/2014/main" id="{1E2922AB-5B20-450C-88F0-9B8546D77A29}"/>
                </a:ext>
              </a:extLst>
            </p:cNvPr>
            <p:cNvSpPr>
              <a:spLocks noChangeAspect="1" noChangeArrowheads="1"/>
            </p:cNvSpPr>
            <p:nvPr/>
          </p:nvSpPr>
          <p:spPr bwMode="auto">
            <a:xfrm>
              <a:off x="3034" y="3455"/>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9" name="AutoShape 14">
              <a:extLst>
                <a:ext uri="{FF2B5EF4-FFF2-40B4-BE49-F238E27FC236}">
                  <a16:creationId xmlns:a16="http://schemas.microsoft.com/office/drawing/2014/main" id="{A5BD8DCD-E01F-48BB-BD20-274C19BB78E9}"/>
                </a:ext>
              </a:extLst>
            </p:cNvPr>
            <p:cNvSpPr>
              <a:spLocks noChangeAspect="1" noChangeArrowheads="1"/>
            </p:cNvSpPr>
            <p:nvPr/>
          </p:nvSpPr>
          <p:spPr bwMode="auto">
            <a:xfrm>
              <a:off x="3112" y="3498"/>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0" name="AutoShape 15">
              <a:extLst>
                <a:ext uri="{FF2B5EF4-FFF2-40B4-BE49-F238E27FC236}">
                  <a16:creationId xmlns:a16="http://schemas.microsoft.com/office/drawing/2014/main" id="{4060EB48-C63F-4B13-8CC9-490B9DB51AEF}"/>
                </a:ext>
              </a:extLst>
            </p:cNvPr>
            <p:cNvSpPr>
              <a:spLocks noChangeAspect="1" noChangeArrowheads="1"/>
            </p:cNvSpPr>
            <p:nvPr/>
          </p:nvSpPr>
          <p:spPr bwMode="auto">
            <a:xfrm>
              <a:off x="3180" y="3687"/>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1" name="AutoShape 16">
              <a:extLst>
                <a:ext uri="{FF2B5EF4-FFF2-40B4-BE49-F238E27FC236}">
                  <a16:creationId xmlns:a16="http://schemas.microsoft.com/office/drawing/2014/main" id="{C6A78B7B-CC0B-4296-B1D6-DFF7397185FD}"/>
                </a:ext>
              </a:extLst>
            </p:cNvPr>
            <p:cNvSpPr>
              <a:spLocks noChangeAspect="1" noChangeArrowheads="1"/>
            </p:cNvSpPr>
            <p:nvPr/>
          </p:nvSpPr>
          <p:spPr bwMode="auto">
            <a:xfrm>
              <a:off x="3032" y="3685"/>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2" name="AutoShape 17">
              <a:extLst>
                <a:ext uri="{FF2B5EF4-FFF2-40B4-BE49-F238E27FC236}">
                  <a16:creationId xmlns:a16="http://schemas.microsoft.com/office/drawing/2014/main" id="{C9A885B5-1FA9-4709-B8C6-C0378095B17D}"/>
                </a:ext>
              </a:extLst>
            </p:cNvPr>
            <p:cNvSpPr>
              <a:spLocks noChangeAspect="1" noChangeArrowheads="1"/>
            </p:cNvSpPr>
            <p:nvPr/>
          </p:nvSpPr>
          <p:spPr bwMode="auto">
            <a:xfrm>
              <a:off x="3112" y="35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4" name="AutoShape 11">
            <a:extLst>
              <a:ext uri="{FF2B5EF4-FFF2-40B4-BE49-F238E27FC236}">
                <a16:creationId xmlns:a16="http://schemas.microsoft.com/office/drawing/2014/main" id="{3C8D6D3B-F356-4A6C-8056-AA25108B411D}"/>
              </a:ext>
            </a:extLst>
          </p:cNvPr>
          <p:cNvSpPr>
            <a:spLocks noChangeAspect="1" noChangeArrowheads="1"/>
          </p:cNvSpPr>
          <p:nvPr/>
        </p:nvSpPr>
        <p:spPr bwMode="auto">
          <a:xfrm>
            <a:off x="4976823" y="3389244"/>
            <a:ext cx="182563" cy="209550"/>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 name="AutoShape 11">
            <a:extLst>
              <a:ext uri="{FF2B5EF4-FFF2-40B4-BE49-F238E27FC236}">
                <a16:creationId xmlns:a16="http://schemas.microsoft.com/office/drawing/2014/main" id="{F578BC93-C98A-49FE-9934-74C26C2EC51F}"/>
              </a:ext>
            </a:extLst>
          </p:cNvPr>
          <p:cNvSpPr>
            <a:spLocks noChangeAspect="1" noChangeArrowheads="1"/>
          </p:cNvSpPr>
          <p:nvPr/>
        </p:nvSpPr>
        <p:spPr bwMode="auto">
          <a:xfrm rot="60000">
            <a:off x="4040099" y="3430303"/>
            <a:ext cx="150813" cy="173037"/>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cxnSp>
        <p:nvCxnSpPr>
          <p:cNvPr id="7" name="Straight Connector 6"/>
          <p:cNvCxnSpPr/>
          <p:nvPr/>
        </p:nvCxnSpPr>
        <p:spPr>
          <a:xfrm flipV="1">
            <a:off x="4192049" y="2587066"/>
            <a:ext cx="763577" cy="373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 Box 34"/>
          <p:cNvSpPr txBox="1">
            <a:spLocks noChangeArrowheads="1"/>
          </p:cNvSpPr>
          <p:nvPr/>
        </p:nvSpPr>
        <p:spPr bwMode="auto">
          <a:xfrm>
            <a:off x="0" y="6649651"/>
            <a:ext cx="381000" cy="214312"/>
          </a:xfrm>
          <a:prstGeom prst="rect">
            <a:avLst/>
          </a:prstGeom>
          <a:solidFill>
            <a:srgbClr val="FFFF00"/>
          </a:solid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25" name="Rectangle 66"/>
          <p:cNvSpPr>
            <a:spLocks noChangeArrowheads="1"/>
          </p:cNvSpPr>
          <p:nvPr/>
        </p:nvSpPr>
        <p:spPr bwMode="auto">
          <a:xfrm>
            <a:off x="6349551" y="2362253"/>
            <a:ext cx="2743200"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CA" altLang="en-US" sz="1000">
                <a:solidFill>
                  <a:srgbClr val="FFFF00"/>
                </a:solidFill>
              </a:rPr>
              <a:t>This is a permitted manoeuvre with the approval of 1 Cdn Air Div Comd for non aerobatic manoeuvre by multiple aircraft in formation with an energy vector toward the primary spectator area. BGA 100 Ch 11 Para 44.c(1)(c) </a:t>
            </a:r>
          </a:p>
        </p:txBody>
      </p:sp>
      <p:sp>
        <p:nvSpPr>
          <p:cNvPr id="26" name="Text Box 18"/>
          <p:cNvSpPr txBox="1">
            <a:spLocks noChangeArrowheads="1"/>
          </p:cNvSpPr>
          <p:nvPr/>
        </p:nvSpPr>
        <p:spPr bwMode="auto">
          <a:xfrm>
            <a:off x="7340151" y="2147940"/>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grpSp>
        <p:nvGrpSpPr>
          <p:cNvPr id="23" name="Group 10">
            <a:extLst>
              <a:ext uri="{FF2B5EF4-FFF2-40B4-BE49-F238E27FC236}">
                <a16:creationId xmlns:a16="http://schemas.microsoft.com/office/drawing/2014/main" id="{5A743A0B-4852-4F59-8EF2-749031018009}"/>
              </a:ext>
            </a:extLst>
          </p:cNvPr>
          <p:cNvGrpSpPr>
            <a:grpSpLocks/>
          </p:cNvGrpSpPr>
          <p:nvPr/>
        </p:nvGrpSpPr>
        <p:grpSpPr bwMode="auto">
          <a:xfrm rot="5400000">
            <a:off x="5389547" y="2550630"/>
            <a:ext cx="586970" cy="1001662"/>
            <a:chOff x="3032" y="3384"/>
            <a:chExt cx="212" cy="315"/>
          </a:xfrm>
          <a:solidFill>
            <a:schemeClr val="bg1"/>
          </a:solidFill>
        </p:grpSpPr>
        <p:sp>
          <p:nvSpPr>
            <p:cNvPr id="27" name="AutoShape 11">
              <a:extLst>
                <a:ext uri="{FF2B5EF4-FFF2-40B4-BE49-F238E27FC236}">
                  <a16:creationId xmlns:a16="http://schemas.microsoft.com/office/drawing/2014/main" id="{A9C47125-B77D-45F0-8ACE-5335C5D8D7A9}"/>
                </a:ext>
              </a:extLst>
            </p:cNvPr>
            <p:cNvSpPr>
              <a:spLocks noChangeAspect="1" noChangeArrowheads="1"/>
            </p:cNvSpPr>
            <p:nvPr/>
          </p:nvSpPr>
          <p:spPr bwMode="auto">
            <a:xfrm>
              <a:off x="3107" y="338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8" name="AutoShape 12">
              <a:extLst>
                <a:ext uri="{FF2B5EF4-FFF2-40B4-BE49-F238E27FC236}">
                  <a16:creationId xmlns:a16="http://schemas.microsoft.com/office/drawing/2014/main" id="{CAACD4DF-F271-4668-8F40-8FD55B2BFE0C}"/>
                </a:ext>
              </a:extLst>
            </p:cNvPr>
            <p:cNvSpPr>
              <a:spLocks noChangeAspect="1" noChangeArrowheads="1"/>
            </p:cNvSpPr>
            <p:nvPr/>
          </p:nvSpPr>
          <p:spPr bwMode="auto">
            <a:xfrm>
              <a:off x="3179" y="3455"/>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9" name="AutoShape 13">
              <a:extLst>
                <a:ext uri="{FF2B5EF4-FFF2-40B4-BE49-F238E27FC236}">
                  <a16:creationId xmlns:a16="http://schemas.microsoft.com/office/drawing/2014/main" id="{1E2922AB-5B20-450C-88F0-9B8546D77A29}"/>
                </a:ext>
              </a:extLst>
            </p:cNvPr>
            <p:cNvSpPr>
              <a:spLocks noChangeAspect="1" noChangeArrowheads="1"/>
            </p:cNvSpPr>
            <p:nvPr/>
          </p:nvSpPr>
          <p:spPr bwMode="auto">
            <a:xfrm>
              <a:off x="3034" y="3455"/>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0" name="AutoShape 14">
              <a:extLst>
                <a:ext uri="{FF2B5EF4-FFF2-40B4-BE49-F238E27FC236}">
                  <a16:creationId xmlns:a16="http://schemas.microsoft.com/office/drawing/2014/main" id="{A5BD8DCD-E01F-48BB-BD20-274C19BB78E9}"/>
                </a:ext>
              </a:extLst>
            </p:cNvPr>
            <p:cNvSpPr>
              <a:spLocks noChangeAspect="1" noChangeArrowheads="1"/>
            </p:cNvSpPr>
            <p:nvPr/>
          </p:nvSpPr>
          <p:spPr bwMode="auto">
            <a:xfrm>
              <a:off x="3112" y="3498"/>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1" name="AutoShape 15">
              <a:extLst>
                <a:ext uri="{FF2B5EF4-FFF2-40B4-BE49-F238E27FC236}">
                  <a16:creationId xmlns:a16="http://schemas.microsoft.com/office/drawing/2014/main" id="{4060EB48-C63F-4B13-8CC9-490B9DB51AEF}"/>
                </a:ext>
              </a:extLst>
            </p:cNvPr>
            <p:cNvSpPr>
              <a:spLocks noChangeAspect="1" noChangeArrowheads="1"/>
            </p:cNvSpPr>
            <p:nvPr/>
          </p:nvSpPr>
          <p:spPr bwMode="auto">
            <a:xfrm>
              <a:off x="3186" y="3641"/>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2" name="AutoShape 16">
              <a:extLst>
                <a:ext uri="{FF2B5EF4-FFF2-40B4-BE49-F238E27FC236}">
                  <a16:creationId xmlns:a16="http://schemas.microsoft.com/office/drawing/2014/main" id="{C6A78B7B-CC0B-4296-B1D6-DFF7397185FD}"/>
                </a:ext>
              </a:extLst>
            </p:cNvPr>
            <p:cNvSpPr>
              <a:spLocks noChangeAspect="1" noChangeArrowheads="1"/>
            </p:cNvSpPr>
            <p:nvPr/>
          </p:nvSpPr>
          <p:spPr bwMode="auto">
            <a:xfrm>
              <a:off x="3032" y="3641"/>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3" name="AutoShape 17">
              <a:extLst>
                <a:ext uri="{FF2B5EF4-FFF2-40B4-BE49-F238E27FC236}">
                  <a16:creationId xmlns:a16="http://schemas.microsoft.com/office/drawing/2014/main" id="{C9A885B5-1FA9-4709-B8C6-C0378095B17D}"/>
                </a:ext>
              </a:extLst>
            </p:cNvPr>
            <p:cNvSpPr>
              <a:spLocks noChangeAspect="1" noChangeArrowheads="1"/>
            </p:cNvSpPr>
            <p:nvPr/>
          </p:nvSpPr>
          <p:spPr bwMode="auto">
            <a:xfrm>
              <a:off x="3112" y="35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34" name="AutoShape 11">
            <a:extLst>
              <a:ext uri="{FF2B5EF4-FFF2-40B4-BE49-F238E27FC236}">
                <a16:creationId xmlns:a16="http://schemas.microsoft.com/office/drawing/2014/main" id="{3C8D6D3B-F356-4A6C-8056-AA25108B411D}"/>
              </a:ext>
            </a:extLst>
          </p:cNvPr>
          <p:cNvSpPr>
            <a:spLocks noChangeAspect="1" noChangeArrowheads="1"/>
          </p:cNvSpPr>
          <p:nvPr/>
        </p:nvSpPr>
        <p:spPr bwMode="auto">
          <a:xfrm rot="5460000">
            <a:off x="5788729" y="2514548"/>
            <a:ext cx="182563" cy="209550"/>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5" name="AutoShape 11">
            <a:extLst>
              <a:ext uri="{FF2B5EF4-FFF2-40B4-BE49-F238E27FC236}">
                <a16:creationId xmlns:a16="http://schemas.microsoft.com/office/drawing/2014/main" id="{F578BC93-C98A-49FE-9934-74C26C2EC51F}"/>
              </a:ext>
            </a:extLst>
          </p:cNvPr>
          <p:cNvSpPr>
            <a:spLocks noChangeAspect="1" noChangeArrowheads="1"/>
          </p:cNvSpPr>
          <p:nvPr/>
        </p:nvSpPr>
        <p:spPr bwMode="auto">
          <a:xfrm rot="5520000">
            <a:off x="5774230" y="3390370"/>
            <a:ext cx="183288" cy="210297"/>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6" name="TextBox 64">
            <a:extLst>
              <a:ext uri="{FF2B5EF4-FFF2-40B4-BE49-F238E27FC236}">
                <a16:creationId xmlns:a16="http://schemas.microsoft.com/office/drawing/2014/main" id="{EAA23EEA-110D-5248-B620-68C23EB16932}"/>
              </a:ext>
            </a:extLst>
          </p:cNvPr>
          <p:cNvSpPr txBox="1">
            <a:spLocks noChangeArrowheads="1"/>
          </p:cNvSpPr>
          <p:nvPr/>
        </p:nvSpPr>
        <p:spPr bwMode="auto">
          <a:xfrm>
            <a:off x="128074" y="4841732"/>
            <a:ext cx="37966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From Big Arrow, the Snowbirds change to Inuksuk formation and perform a Clover Leaf to the left, exiting stage left to set up for the next bottom side pass.</a:t>
            </a:r>
            <a:endParaRPr lang="en-US" altLang="en-US" sz="1600" dirty="0">
              <a:solidFill>
                <a:srgbClr val="FFFF00"/>
              </a:solidFill>
            </a:endParaRP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spTree>
  </p:cSld>
  <p:clrMapOvr>
    <a:masterClrMapping/>
  </p:clrMapOvr>
  <p:transition advTm="2736"/>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77">
            <a:extLst>
              <a:ext uri="{FF2B5EF4-FFF2-40B4-BE49-F238E27FC236}">
                <a16:creationId xmlns:a16="http://schemas.microsoft.com/office/drawing/2014/main" id="{AE302DF8-1897-4521-8810-D3306EFA0D64}"/>
              </a:ext>
            </a:extLst>
          </p:cNvPr>
          <p:cNvSpPr txBox="1">
            <a:spLocks noChangeArrowheads="1"/>
          </p:cNvSpPr>
          <p:nvPr/>
        </p:nvSpPr>
        <p:spPr bwMode="auto">
          <a:xfrm>
            <a:off x="1447800" y="6483572"/>
            <a:ext cx="6705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None/>
              <a:defRPr/>
            </a:pPr>
            <a:r>
              <a:rPr lang="en-CA" altLang="en-US" sz="1800" b="1" dirty="0">
                <a:solidFill>
                  <a:schemeClr val="bg1"/>
                </a:solidFill>
                <a:latin typeface="Times New Roman"/>
                <a:cs typeface="Times New Roman"/>
                <a:sym typeface="Wingdings 3" charset="2"/>
              </a:rPr>
              <a:t>Canuck bottom side to Loop ∆ Arrow Head ∆  Concorde </a:t>
            </a:r>
            <a:r>
              <a:rPr lang="en-CA" altLang="en-US" sz="1800" b="1" dirty="0">
                <a:solidFill>
                  <a:schemeClr val="bg1"/>
                </a:solidFill>
                <a:latin typeface="Times New Roman"/>
                <a:cs typeface="Times New Roman"/>
              </a:rPr>
              <a:t> </a:t>
            </a:r>
            <a:r>
              <a:rPr lang="en-US" altLang="en-US" sz="1800" b="1" dirty="0">
                <a:solidFill>
                  <a:schemeClr val="bg1"/>
                </a:solidFill>
                <a:latin typeface="Times New Roman"/>
                <a:cs typeface="Times New Roman"/>
              </a:rPr>
              <a:t> </a:t>
            </a:r>
            <a:endParaRPr lang="en-CA" altLang="en-US" sz="1800" b="1" dirty="0">
              <a:solidFill>
                <a:schemeClr val="bg1"/>
              </a:solidFill>
            </a:endParaRPr>
          </a:p>
        </p:txBody>
      </p:sp>
      <p:sp>
        <p:nvSpPr>
          <p:cNvPr id="12294" name="Oval 1051">
            <a:extLst>
              <a:ext uri="{FF2B5EF4-FFF2-40B4-BE49-F238E27FC236}">
                <a16:creationId xmlns:a16="http://schemas.microsoft.com/office/drawing/2014/main" id="{933D81A0-A119-4678-8C00-BBEC2184B041}"/>
              </a:ext>
            </a:extLst>
          </p:cNvPr>
          <p:cNvSpPr>
            <a:spLocks noChangeArrowheads="1"/>
          </p:cNvSpPr>
          <p:nvPr/>
        </p:nvSpPr>
        <p:spPr bwMode="auto">
          <a:xfrm rot="14472184">
            <a:off x="3909382" y="2382587"/>
            <a:ext cx="305560" cy="457200"/>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18439" name="Group 1053">
            <a:extLst>
              <a:ext uri="{FF2B5EF4-FFF2-40B4-BE49-F238E27FC236}">
                <a16:creationId xmlns:a16="http://schemas.microsoft.com/office/drawing/2014/main" id="{6F03A663-A5CB-44AB-A6BD-1B49C630F167}"/>
              </a:ext>
            </a:extLst>
          </p:cNvPr>
          <p:cNvGrpSpPr>
            <a:grpSpLocks/>
          </p:cNvGrpSpPr>
          <p:nvPr/>
        </p:nvGrpSpPr>
        <p:grpSpPr bwMode="auto">
          <a:xfrm rot="12277094">
            <a:off x="1388420" y="4368890"/>
            <a:ext cx="1238250" cy="1083513"/>
            <a:chOff x="835" y="2287"/>
            <a:chExt cx="435" cy="306"/>
          </a:xfrm>
        </p:grpSpPr>
        <p:sp>
          <p:nvSpPr>
            <p:cNvPr id="12309" name="AutoShape 1054">
              <a:extLst>
                <a:ext uri="{FF2B5EF4-FFF2-40B4-BE49-F238E27FC236}">
                  <a16:creationId xmlns:a16="http://schemas.microsoft.com/office/drawing/2014/main" id="{7D829655-BADA-4F62-818F-DBACAA17681B}"/>
                </a:ext>
              </a:extLst>
            </p:cNvPr>
            <p:cNvSpPr>
              <a:spLocks noChangeAspect="1" noChangeArrowheads="1"/>
            </p:cNvSpPr>
            <p:nvPr/>
          </p:nvSpPr>
          <p:spPr bwMode="auto">
            <a:xfrm>
              <a:off x="835" y="2496"/>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2310" name="AutoShape 1055">
              <a:extLst>
                <a:ext uri="{FF2B5EF4-FFF2-40B4-BE49-F238E27FC236}">
                  <a16:creationId xmlns:a16="http://schemas.microsoft.com/office/drawing/2014/main" id="{78095009-E094-48B3-B2CD-58241FF5B694}"/>
                </a:ext>
              </a:extLst>
            </p:cNvPr>
            <p:cNvSpPr>
              <a:spLocks noChangeAspect="1" noChangeArrowheads="1"/>
            </p:cNvSpPr>
            <p:nvPr/>
          </p:nvSpPr>
          <p:spPr bwMode="auto">
            <a:xfrm>
              <a:off x="1026" y="237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2311" name="AutoShape 1056">
              <a:extLst>
                <a:ext uri="{FF2B5EF4-FFF2-40B4-BE49-F238E27FC236}">
                  <a16:creationId xmlns:a16="http://schemas.microsoft.com/office/drawing/2014/main" id="{1DA87A3F-CE73-4F83-A882-0C759D39B4DB}"/>
                </a:ext>
              </a:extLst>
            </p:cNvPr>
            <p:cNvSpPr>
              <a:spLocks noChangeAspect="1" noChangeArrowheads="1"/>
            </p:cNvSpPr>
            <p:nvPr/>
          </p:nvSpPr>
          <p:spPr bwMode="auto">
            <a:xfrm>
              <a:off x="1212" y="2494"/>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2312" name="AutoShape 1057">
              <a:extLst>
                <a:ext uri="{FF2B5EF4-FFF2-40B4-BE49-F238E27FC236}">
                  <a16:creationId xmlns:a16="http://schemas.microsoft.com/office/drawing/2014/main" id="{D131C709-892E-4F3E-8C11-D9BC227CAD3A}"/>
                </a:ext>
              </a:extLst>
            </p:cNvPr>
            <p:cNvSpPr>
              <a:spLocks noChangeAspect="1" noChangeArrowheads="1"/>
            </p:cNvSpPr>
            <p:nvPr/>
          </p:nvSpPr>
          <p:spPr bwMode="auto">
            <a:xfrm>
              <a:off x="1026" y="2472"/>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2313" name="AutoShape 1058">
              <a:extLst>
                <a:ext uri="{FF2B5EF4-FFF2-40B4-BE49-F238E27FC236}">
                  <a16:creationId xmlns:a16="http://schemas.microsoft.com/office/drawing/2014/main" id="{142A2F66-B003-41CD-A4B2-C61F55E6B517}"/>
                </a:ext>
              </a:extLst>
            </p:cNvPr>
            <p:cNvSpPr>
              <a:spLocks noChangeAspect="1" noChangeArrowheads="1"/>
            </p:cNvSpPr>
            <p:nvPr/>
          </p:nvSpPr>
          <p:spPr bwMode="auto">
            <a:xfrm>
              <a:off x="1028" y="228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2314" name="AutoShape 1059">
              <a:extLst>
                <a:ext uri="{FF2B5EF4-FFF2-40B4-BE49-F238E27FC236}">
                  <a16:creationId xmlns:a16="http://schemas.microsoft.com/office/drawing/2014/main" id="{4F2690ED-7FD4-4CAF-AF98-B09F8826028B}"/>
                </a:ext>
              </a:extLst>
            </p:cNvPr>
            <p:cNvSpPr>
              <a:spLocks noChangeAspect="1" noChangeArrowheads="1"/>
            </p:cNvSpPr>
            <p:nvPr/>
          </p:nvSpPr>
          <p:spPr bwMode="auto">
            <a:xfrm>
              <a:off x="1111" y="243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2315" name="AutoShape 1060">
              <a:extLst>
                <a:ext uri="{FF2B5EF4-FFF2-40B4-BE49-F238E27FC236}">
                  <a16:creationId xmlns:a16="http://schemas.microsoft.com/office/drawing/2014/main" id="{D210B334-FF3D-4C81-A1C2-51BA600DC135}"/>
                </a:ext>
              </a:extLst>
            </p:cNvPr>
            <p:cNvSpPr>
              <a:spLocks noChangeAspect="1" noChangeArrowheads="1"/>
            </p:cNvSpPr>
            <p:nvPr/>
          </p:nvSpPr>
          <p:spPr bwMode="auto">
            <a:xfrm>
              <a:off x="1123" y="253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2316" name="AutoShape 1061">
              <a:extLst>
                <a:ext uri="{FF2B5EF4-FFF2-40B4-BE49-F238E27FC236}">
                  <a16:creationId xmlns:a16="http://schemas.microsoft.com/office/drawing/2014/main" id="{08C07258-F20F-40D6-A69F-3F6265C010B9}"/>
                </a:ext>
              </a:extLst>
            </p:cNvPr>
            <p:cNvSpPr>
              <a:spLocks noChangeAspect="1" noChangeArrowheads="1"/>
            </p:cNvSpPr>
            <p:nvPr/>
          </p:nvSpPr>
          <p:spPr bwMode="auto">
            <a:xfrm>
              <a:off x="928" y="243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2317" name="AutoShape 1062">
              <a:extLst>
                <a:ext uri="{FF2B5EF4-FFF2-40B4-BE49-F238E27FC236}">
                  <a16:creationId xmlns:a16="http://schemas.microsoft.com/office/drawing/2014/main" id="{F9395024-86CE-47FC-9846-BC4E2767822D}"/>
                </a:ext>
              </a:extLst>
            </p:cNvPr>
            <p:cNvSpPr>
              <a:spLocks noChangeAspect="1" noChangeArrowheads="1"/>
            </p:cNvSpPr>
            <p:nvPr/>
          </p:nvSpPr>
          <p:spPr bwMode="auto">
            <a:xfrm>
              <a:off x="946" y="2535"/>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29" name="Arc 28">
            <a:extLst>
              <a:ext uri="{FF2B5EF4-FFF2-40B4-BE49-F238E27FC236}">
                <a16:creationId xmlns:a16="http://schemas.microsoft.com/office/drawing/2014/main" id="{7D7BB61C-DEAD-40E5-93BF-8FD4C12ADC4B}"/>
              </a:ext>
            </a:extLst>
          </p:cNvPr>
          <p:cNvSpPr/>
          <p:nvPr/>
        </p:nvSpPr>
        <p:spPr>
          <a:xfrm rot="1823257">
            <a:off x="2389834" y="3539997"/>
            <a:ext cx="675600" cy="908388"/>
          </a:xfrm>
          <a:prstGeom prst="arc">
            <a:avLst>
              <a:gd name="adj1" fmla="val 8465794"/>
              <a:gd name="adj2" fmla="val 13176864"/>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17" name="Arc 16"/>
          <p:cNvSpPr/>
          <p:nvPr/>
        </p:nvSpPr>
        <p:spPr>
          <a:xfrm rot="19805506">
            <a:off x="2789147" y="2770517"/>
            <a:ext cx="3067743" cy="1920605"/>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grpSp>
        <p:nvGrpSpPr>
          <p:cNvPr id="39" name="Group 1053"/>
          <p:cNvGrpSpPr>
            <a:grpSpLocks/>
          </p:cNvGrpSpPr>
          <p:nvPr/>
        </p:nvGrpSpPr>
        <p:grpSpPr bwMode="auto">
          <a:xfrm rot="14056505">
            <a:off x="2541788" y="2761921"/>
            <a:ext cx="1622010" cy="969464"/>
            <a:chOff x="801" y="2377"/>
            <a:chExt cx="502" cy="249"/>
          </a:xfrm>
        </p:grpSpPr>
        <p:sp>
          <p:nvSpPr>
            <p:cNvPr id="40" name="AutoShape 1054">
              <a:extLst>
                <a:ext uri="{FF2B5EF4-FFF2-40B4-BE49-F238E27FC236}">
                  <a16:creationId xmlns:a16="http://schemas.microsoft.com/office/drawing/2014/main" id="{DEC9A8BD-5BEF-304D-B7B1-B199FD7B56AC}"/>
                </a:ext>
              </a:extLst>
            </p:cNvPr>
            <p:cNvSpPr>
              <a:spLocks noChangeAspect="1" noChangeArrowheads="1"/>
            </p:cNvSpPr>
            <p:nvPr/>
          </p:nvSpPr>
          <p:spPr bwMode="auto">
            <a:xfrm>
              <a:off x="864" y="2476"/>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1" name="AutoShape 1055">
              <a:extLst>
                <a:ext uri="{FF2B5EF4-FFF2-40B4-BE49-F238E27FC236}">
                  <a16:creationId xmlns:a16="http://schemas.microsoft.com/office/drawing/2014/main" id="{326C5BC4-6DB6-004B-815D-C3BE0BD7EE74}"/>
                </a:ext>
              </a:extLst>
            </p:cNvPr>
            <p:cNvSpPr>
              <a:spLocks noChangeAspect="1" noChangeArrowheads="1"/>
            </p:cNvSpPr>
            <p:nvPr/>
          </p:nvSpPr>
          <p:spPr bwMode="auto">
            <a:xfrm>
              <a:off x="1026" y="237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2" name="AutoShape 1056">
              <a:extLst>
                <a:ext uri="{FF2B5EF4-FFF2-40B4-BE49-F238E27FC236}">
                  <a16:creationId xmlns:a16="http://schemas.microsoft.com/office/drawing/2014/main" id="{EDED61A1-4FA7-B14B-8F07-1FAB8444422A}"/>
                </a:ext>
              </a:extLst>
            </p:cNvPr>
            <p:cNvSpPr>
              <a:spLocks noChangeAspect="1" noChangeArrowheads="1"/>
            </p:cNvSpPr>
            <p:nvPr/>
          </p:nvSpPr>
          <p:spPr bwMode="auto">
            <a:xfrm>
              <a:off x="1174" y="2490"/>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3" name="AutoShape 1057">
              <a:extLst>
                <a:ext uri="{FF2B5EF4-FFF2-40B4-BE49-F238E27FC236}">
                  <a16:creationId xmlns:a16="http://schemas.microsoft.com/office/drawing/2014/main" id="{5AEADC74-E29B-0240-980E-BBAC8D03C0C3}"/>
                </a:ext>
              </a:extLst>
            </p:cNvPr>
            <p:cNvSpPr>
              <a:spLocks noChangeAspect="1" noChangeArrowheads="1"/>
            </p:cNvSpPr>
            <p:nvPr/>
          </p:nvSpPr>
          <p:spPr bwMode="auto">
            <a:xfrm>
              <a:off x="1026" y="247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4" name="AutoShape 1058">
              <a:extLst>
                <a:ext uri="{FF2B5EF4-FFF2-40B4-BE49-F238E27FC236}">
                  <a16:creationId xmlns:a16="http://schemas.microsoft.com/office/drawing/2014/main" id="{858BE4E7-7BF2-EF44-AA91-514E2764576A}"/>
                </a:ext>
              </a:extLst>
            </p:cNvPr>
            <p:cNvSpPr>
              <a:spLocks noChangeAspect="1" noChangeArrowheads="1"/>
            </p:cNvSpPr>
            <p:nvPr/>
          </p:nvSpPr>
          <p:spPr bwMode="auto">
            <a:xfrm>
              <a:off x="1026" y="2568"/>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5" name="AutoShape 1059">
              <a:extLst>
                <a:ext uri="{FF2B5EF4-FFF2-40B4-BE49-F238E27FC236}">
                  <a16:creationId xmlns:a16="http://schemas.microsoft.com/office/drawing/2014/main" id="{0C73F50D-3CD4-E94A-A28C-8A1931FCBD25}"/>
                </a:ext>
              </a:extLst>
            </p:cNvPr>
            <p:cNvSpPr>
              <a:spLocks noChangeAspect="1" noChangeArrowheads="1"/>
            </p:cNvSpPr>
            <p:nvPr/>
          </p:nvSpPr>
          <p:spPr bwMode="auto">
            <a:xfrm>
              <a:off x="1102" y="2449"/>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6" name="AutoShape 1060">
              <a:extLst>
                <a:ext uri="{FF2B5EF4-FFF2-40B4-BE49-F238E27FC236}">
                  <a16:creationId xmlns:a16="http://schemas.microsoft.com/office/drawing/2014/main" id="{DFC57A2E-D3A9-2547-B798-964CABEF4459}"/>
                </a:ext>
              </a:extLst>
            </p:cNvPr>
            <p:cNvSpPr>
              <a:spLocks noChangeAspect="1" noChangeArrowheads="1"/>
            </p:cNvSpPr>
            <p:nvPr/>
          </p:nvSpPr>
          <p:spPr bwMode="auto">
            <a:xfrm>
              <a:off x="1245" y="2532"/>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7" name="AutoShape 1061">
              <a:extLst>
                <a:ext uri="{FF2B5EF4-FFF2-40B4-BE49-F238E27FC236}">
                  <a16:creationId xmlns:a16="http://schemas.microsoft.com/office/drawing/2014/main" id="{B0D844F4-DE1C-C641-981B-A6E8E24BAB5B}"/>
                </a:ext>
              </a:extLst>
            </p:cNvPr>
            <p:cNvSpPr>
              <a:spLocks noChangeAspect="1" noChangeArrowheads="1"/>
            </p:cNvSpPr>
            <p:nvPr/>
          </p:nvSpPr>
          <p:spPr bwMode="auto">
            <a:xfrm>
              <a:off x="939" y="2432"/>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8" name="AutoShape 1062">
              <a:extLst>
                <a:ext uri="{FF2B5EF4-FFF2-40B4-BE49-F238E27FC236}">
                  <a16:creationId xmlns:a16="http://schemas.microsoft.com/office/drawing/2014/main" id="{372FDB84-D533-0746-8B5C-C7BE3D0D5734}"/>
                </a:ext>
              </a:extLst>
            </p:cNvPr>
            <p:cNvSpPr>
              <a:spLocks noChangeAspect="1" noChangeArrowheads="1"/>
            </p:cNvSpPr>
            <p:nvPr/>
          </p:nvSpPr>
          <p:spPr bwMode="auto">
            <a:xfrm>
              <a:off x="801" y="2529"/>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49" name="Text Box 34"/>
          <p:cNvSpPr txBox="1">
            <a:spLocks noChangeArrowheads="1"/>
          </p:cNvSpPr>
          <p:nvPr/>
        </p:nvSpPr>
        <p:spPr bwMode="auto">
          <a:xfrm>
            <a:off x="0" y="6649651"/>
            <a:ext cx="381000" cy="214312"/>
          </a:xfrm>
          <a:prstGeom prst="rect">
            <a:avLst/>
          </a:prstGeom>
          <a:solidFill>
            <a:srgbClr val="FFFF00"/>
          </a:solid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50" name="Rectangle 66"/>
          <p:cNvSpPr>
            <a:spLocks noChangeArrowheads="1"/>
          </p:cNvSpPr>
          <p:nvPr/>
        </p:nvSpPr>
        <p:spPr bwMode="auto">
          <a:xfrm>
            <a:off x="6308747" y="1238287"/>
            <a:ext cx="2743200"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CA" altLang="en-US" sz="1000" dirty="0">
                <a:solidFill>
                  <a:srgbClr val="FFFF00"/>
                </a:solidFill>
              </a:rPr>
              <a:t>This is a permitted manoeuvre with the approval of 1 </a:t>
            </a:r>
            <a:r>
              <a:rPr lang="en-CA" altLang="en-US" sz="1000" dirty="0" err="1">
                <a:solidFill>
                  <a:srgbClr val="FFFF00"/>
                </a:solidFill>
              </a:rPr>
              <a:t>Cdn</a:t>
            </a:r>
            <a:r>
              <a:rPr lang="en-CA" altLang="en-US" sz="1000" dirty="0">
                <a:solidFill>
                  <a:srgbClr val="FFFF00"/>
                </a:solidFill>
              </a:rPr>
              <a:t> Air </a:t>
            </a:r>
            <a:r>
              <a:rPr lang="en-CA" altLang="en-US" sz="1000" dirty="0" err="1">
                <a:solidFill>
                  <a:srgbClr val="FFFF00"/>
                </a:solidFill>
              </a:rPr>
              <a:t>Div</a:t>
            </a:r>
            <a:r>
              <a:rPr lang="en-CA" altLang="en-US" sz="1000" dirty="0">
                <a:solidFill>
                  <a:srgbClr val="FFFF00"/>
                </a:solidFill>
              </a:rPr>
              <a:t> </a:t>
            </a:r>
            <a:r>
              <a:rPr lang="en-CA" altLang="en-US" sz="1000" dirty="0" err="1">
                <a:solidFill>
                  <a:srgbClr val="FFFF00"/>
                </a:solidFill>
              </a:rPr>
              <a:t>Comd</a:t>
            </a:r>
            <a:r>
              <a:rPr lang="en-CA" altLang="en-US" sz="1000" dirty="0">
                <a:solidFill>
                  <a:srgbClr val="FFFF00"/>
                </a:solidFill>
              </a:rPr>
              <a:t> for non aerobatic manoeuvre by multiple aircraft in formation with an energy vector toward the primary spectator area. BGA 100 Ch 11 Para 44.c(1)(c) </a:t>
            </a:r>
          </a:p>
        </p:txBody>
      </p:sp>
      <p:sp>
        <p:nvSpPr>
          <p:cNvPr id="51" name="Text Box 18"/>
          <p:cNvSpPr txBox="1">
            <a:spLocks noChangeArrowheads="1"/>
          </p:cNvSpPr>
          <p:nvPr/>
        </p:nvSpPr>
        <p:spPr bwMode="auto">
          <a:xfrm>
            <a:off x="7351978" y="1016255"/>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grpSp>
        <p:nvGrpSpPr>
          <p:cNvPr id="52" name="Group 51">
            <a:extLst>
              <a:ext uri="{FF2B5EF4-FFF2-40B4-BE49-F238E27FC236}">
                <a16:creationId xmlns:a16="http://schemas.microsoft.com/office/drawing/2014/main" id="{5E189B8D-5951-5E4C-B342-1085C7EBF621}"/>
              </a:ext>
            </a:extLst>
          </p:cNvPr>
          <p:cNvGrpSpPr/>
          <p:nvPr/>
        </p:nvGrpSpPr>
        <p:grpSpPr>
          <a:xfrm rot="18854606">
            <a:off x="5593202" y="2925319"/>
            <a:ext cx="1278521" cy="1074386"/>
            <a:chOff x="5834636" y="1465946"/>
            <a:chExt cx="1278521" cy="1074386"/>
          </a:xfrm>
        </p:grpSpPr>
        <p:sp>
          <p:nvSpPr>
            <p:cNvPr id="53" name="Isosceles Triangle 27">
              <a:extLst>
                <a:ext uri="{FF2B5EF4-FFF2-40B4-BE49-F238E27FC236}">
                  <a16:creationId xmlns:a16="http://schemas.microsoft.com/office/drawing/2014/main" id="{132FB513-2E0A-9E41-89E4-794F9FD8A602}"/>
                </a:ext>
              </a:extLst>
            </p:cNvPr>
            <p:cNvSpPr/>
            <p:nvPr/>
          </p:nvSpPr>
          <p:spPr>
            <a:xfrm>
              <a:off x="6346366" y="2112376"/>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29">
              <a:extLst>
                <a:ext uri="{FF2B5EF4-FFF2-40B4-BE49-F238E27FC236}">
                  <a16:creationId xmlns:a16="http://schemas.microsoft.com/office/drawing/2014/main" id="{55F54019-D0D3-0543-83E6-940B02040DF1}"/>
                </a:ext>
              </a:extLst>
            </p:cNvPr>
            <p:cNvSpPr/>
            <p:nvPr/>
          </p:nvSpPr>
          <p:spPr>
            <a:xfrm>
              <a:off x="6346366" y="1795166"/>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30">
              <a:extLst>
                <a:ext uri="{FF2B5EF4-FFF2-40B4-BE49-F238E27FC236}">
                  <a16:creationId xmlns:a16="http://schemas.microsoft.com/office/drawing/2014/main" id="{C96CC949-4D13-084E-AD16-D9CAA36C1D43}"/>
                </a:ext>
              </a:extLst>
            </p:cNvPr>
            <p:cNvSpPr/>
            <p:nvPr/>
          </p:nvSpPr>
          <p:spPr>
            <a:xfrm>
              <a:off x="6346366" y="1465946"/>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31">
              <a:extLst>
                <a:ext uri="{FF2B5EF4-FFF2-40B4-BE49-F238E27FC236}">
                  <a16:creationId xmlns:a16="http://schemas.microsoft.com/office/drawing/2014/main" id="{DE5B0A2A-384A-5647-A07B-C2DD564342D4}"/>
                </a:ext>
              </a:extLst>
            </p:cNvPr>
            <p:cNvSpPr/>
            <p:nvPr/>
          </p:nvSpPr>
          <p:spPr>
            <a:xfrm>
              <a:off x="6934453" y="2017083"/>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32">
              <a:extLst>
                <a:ext uri="{FF2B5EF4-FFF2-40B4-BE49-F238E27FC236}">
                  <a16:creationId xmlns:a16="http://schemas.microsoft.com/office/drawing/2014/main" id="{532E780E-A066-2646-AB61-9F5C3D4109CF}"/>
                </a:ext>
              </a:extLst>
            </p:cNvPr>
            <p:cNvSpPr/>
            <p:nvPr/>
          </p:nvSpPr>
          <p:spPr>
            <a:xfrm>
              <a:off x="6746658" y="2241637"/>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33">
              <a:extLst>
                <a:ext uri="{FF2B5EF4-FFF2-40B4-BE49-F238E27FC236}">
                  <a16:creationId xmlns:a16="http://schemas.microsoft.com/office/drawing/2014/main" id="{322EF768-B907-564E-906A-83C54428FCA4}"/>
                </a:ext>
              </a:extLst>
            </p:cNvPr>
            <p:cNvSpPr/>
            <p:nvPr/>
          </p:nvSpPr>
          <p:spPr>
            <a:xfrm>
              <a:off x="6006649" y="2309932"/>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Isosceles Triangle 34">
              <a:extLst>
                <a:ext uri="{FF2B5EF4-FFF2-40B4-BE49-F238E27FC236}">
                  <a16:creationId xmlns:a16="http://schemas.microsoft.com/office/drawing/2014/main" id="{E48C99D4-8DBC-F94D-9C8F-2C0392EAD632}"/>
                </a:ext>
              </a:extLst>
            </p:cNvPr>
            <p:cNvSpPr/>
            <p:nvPr/>
          </p:nvSpPr>
          <p:spPr>
            <a:xfrm>
              <a:off x="5834636" y="2081975"/>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35">
              <a:extLst>
                <a:ext uri="{FF2B5EF4-FFF2-40B4-BE49-F238E27FC236}">
                  <a16:creationId xmlns:a16="http://schemas.microsoft.com/office/drawing/2014/main" id="{F0352D4D-C656-B247-A46C-3F6F9E6D57AE}"/>
                </a:ext>
              </a:extLst>
            </p:cNvPr>
            <p:cNvSpPr/>
            <p:nvPr/>
          </p:nvSpPr>
          <p:spPr>
            <a:xfrm>
              <a:off x="6624370" y="1914637"/>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36">
              <a:extLst>
                <a:ext uri="{FF2B5EF4-FFF2-40B4-BE49-F238E27FC236}">
                  <a16:creationId xmlns:a16="http://schemas.microsoft.com/office/drawing/2014/main" id="{2D602E2C-7B93-1342-B79F-839BA3590E75}"/>
                </a:ext>
              </a:extLst>
            </p:cNvPr>
            <p:cNvSpPr/>
            <p:nvPr/>
          </p:nvSpPr>
          <p:spPr>
            <a:xfrm>
              <a:off x="6088571" y="1959529"/>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4">
            <a:extLst>
              <a:ext uri="{FF2B5EF4-FFF2-40B4-BE49-F238E27FC236}">
                <a16:creationId xmlns:a16="http://schemas.microsoft.com/office/drawing/2014/main" id="{EAA23EEA-110D-5248-B620-68C23EB16932}"/>
              </a:ext>
            </a:extLst>
          </p:cNvPr>
          <p:cNvSpPr txBox="1">
            <a:spLocks noChangeArrowheads="1"/>
          </p:cNvSpPr>
          <p:nvPr/>
        </p:nvSpPr>
        <p:spPr bwMode="auto">
          <a:xfrm>
            <a:off x="3346642" y="5105503"/>
            <a:ext cx="52972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From Stage left the Snowbirds change to Canuck and run in for the </a:t>
            </a:r>
          </a:p>
          <a:p>
            <a:pPr>
              <a:spcBef>
                <a:spcPct val="0"/>
              </a:spcBef>
              <a:buFontTx/>
              <a:buNone/>
            </a:pPr>
            <a:r>
              <a:rPr lang="en-US" altLang="en-US" sz="1400" dirty="0">
                <a:solidFill>
                  <a:srgbClr val="FFFF00"/>
                </a:solidFill>
              </a:rPr>
              <a:t>Canuck bottom side pass. The rollout and pullup into the loop happens </a:t>
            </a:r>
          </a:p>
          <a:p>
            <a:pPr>
              <a:spcBef>
                <a:spcPct val="0"/>
              </a:spcBef>
              <a:buFontTx/>
              <a:buNone/>
            </a:pPr>
            <a:r>
              <a:rPr lang="en-US" altLang="en-US" sz="1400" dirty="0">
                <a:solidFill>
                  <a:srgbClr val="FFFF00"/>
                </a:solidFill>
              </a:rPr>
              <a:t>stage right beyond the 1500’ show line. A change to Arrow Head</a:t>
            </a:r>
          </a:p>
          <a:p>
            <a:pPr>
              <a:spcBef>
                <a:spcPct val="0"/>
              </a:spcBef>
              <a:buFontTx/>
              <a:buNone/>
            </a:pPr>
            <a:r>
              <a:rPr lang="en-US" altLang="en-US" sz="1400" dirty="0">
                <a:solidFill>
                  <a:srgbClr val="FFFF00"/>
                </a:solidFill>
              </a:rPr>
              <a:t>is completed on the </a:t>
            </a:r>
            <a:r>
              <a:rPr lang="en-US" altLang="en-US" sz="1400" dirty="0" err="1">
                <a:solidFill>
                  <a:srgbClr val="FFFF00"/>
                </a:solidFill>
              </a:rPr>
              <a:t>frontside</a:t>
            </a:r>
            <a:r>
              <a:rPr lang="en-US" altLang="en-US" sz="1400" dirty="0">
                <a:solidFill>
                  <a:srgbClr val="FFFF00"/>
                </a:solidFill>
              </a:rPr>
              <a:t>. After the maneuver, the team changes to </a:t>
            </a:r>
          </a:p>
          <a:p>
            <a:pPr>
              <a:spcBef>
                <a:spcPct val="0"/>
              </a:spcBef>
              <a:buFontTx/>
              <a:buNone/>
            </a:pPr>
            <a:r>
              <a:rPr lang="en-US" altLang="en-US" sz="1400" dirty="0">
                <a:solidFill>
                  <a:srgbClr val="FFFF00"/>
                </a:solidFill>
              </a:rPr>
              <a:t>Concorde.</a:t>
            </a:r>
          </a:p>
          <a:p>
            <a:pPr>
              <a:spcBef>
                <a:spcPct val="0"/>
              </a:spcBef>
              <a:buFontTx/>
              <a:buNone/>
            </a:pPr>
            <a:endParaRPr lang="en-US" altLang="en-US" sz="1400" dirty="0">
              <a:solidFill>
                <a:srgbClr val="FF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a:extLst>
              <a:ext uri="{FF2B5EF4-FFF2-40B4-BE49-F238E27FC236}">
                <a16:creationId xmlns:a16="http://schemas.microsoft.com/office/drawing/2014/main" id="{93A5FFA2-462C-4969-A7F6-432A07EBCED6}"/>
              </a:ext>
            </a:extLst>
          </p:cNvPr>
          <p:cNvGrpSpPr>
            <a:grpSpLocks/>
          </p:cNvGrpSpPr>
          <p:nvPr/>
        </p:nvGrpSpPr>
        <p:grpSpPr bwMode="auto">
          <a:xfrm rot="750259">
            <a:off x="4074760" y="2225213"/>
            <a:ext cx="1189038" cy="1172717"/>
            <a:chOff x="1392" y="3331"/>
            <a:chExt cx="288" cy="307"/>
          </a:xfrm>
        </p:grpSpPr>
        <p:sp>
          <p:nvSpPr>
            <p:cNvPr id="14367" name="AutoShape 3">
              <a:extLst>
                <a:ext uri="{FF2B5EF4-FFF2-40B4-BE49-F238E27FC236}">
                  <a16:creationId xmlns:a16="http://schemas.microsoft.com/office/drawing/2014/main" id="{5C437AD5-413E-430F-A916-ABCC8E6680C7}"/>
                </a:ext>
              </a:extLst>
            </p:cNvPr>
            <p:cNvSpPr>
              <a:spLocks noChangeAspect="1" noChangeArrowheads="1"/>
            </p:cNvSpPr>
            <p:nvPr/>
          </p:nvSpPr>
          <p:spPr bwMode="auto">
            <a:xfrm>
              <a:off x="1507" y="3408"/>
              <a:ext cx="58" cy="58"/>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68" name="AutoShape 4">
              <a:extLst>
                <a:ext uri="{FF2B5EF4-FFF2-40B4-BE49-F238E27FC236}">
                  <a16:creationId xmlns:a16="http://schemas.microsoft.com/office/drawing/2014/main" id="{218E7BBC-FD80-4200-BA9F-F0963E4F98E1}"/>
                </a:ext>
              </a:extLst>
            </p:cNvPr>
            <p:cNvSpPr>
              <a:spLocks noChangeAspect="1" noChangeArrowheads="1"/>
            </p:cNvSpPr>
            <p:nvPr/>
          </p:nvSpPr>
          <p:spPr bwMode="auto">
            <a:xfrm>
              <a:off x="1565" y="3466"/>
              <a:ext cx="57" cy="57"/>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69" name="AutoShape 5">
              <a:extLst>
                <a:ext uri="{FF2B5EF4-FFF2-40B4-BE49-F238E27FC236}">
                  <a16:creationId xmlns:a16="http://schemas.microsoft.com/office/drawing/2014/main" id="{058F5888-56BA-495F-B554-0D35446989C9}"/>
                </a:ext>
              </a:extLst>
            </p:cNvPr>
            <p:cNvSpPr>
              <a:spLocks noChangeAspect="1" noChangeArrowheads="1"/>
            </p:cNvSpPr>
            <p:nvPr/>
          </p:nvSpPr>
          <p:spPr bwMode="auto">
            <a:xfrm>
              <a:off x="1450" y="3466"/>
              <a:ext cx="57" cy="57"/>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70" name="AutoShape 6">
              <a:extLst>
                <a:ext uri="{FF2B5EF4-FFF2-40B4-BE49-F238E27FC236}">
                  <a16:creationId xmlns:a16="http://schemas.microsoft.com/office/drawing/2014/main" id="{CFD5413B-D375-4081-B479-6684F21CB86F}"/>
                </a:ext>
              </a:extLst>
            </p:cNvPr>
            <p:cNvSpPr>
              <a:spLocks noChangeAspect="1" noChangeArrowheads="1"/>
            </p:cNvSpPr>
            <p:nvPr/>
          </p:nvSpPr>
          <p:spPr bwMode="auto">
            <a:xfrm>
              <a:off x="1507" y="3523"/>
              <a:ext cx="58" cy="58"/>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71" name="AutoShape 7">
              <a:extLst>
                <a:ext uri="{FF2B5EF4-FFF2-40B4-BE49-F238E27FC236}">
                  <a16:creationId xmlns:a16="http://schemas.microsoft.com/office/drawing/2014/main" id="{DEB4A48E-F3E1-4546-AB5A-636275120BD9}"/>
                </a:ext>
              </a:extLst>
            </p:cNvPr>
            <p:cNvSpPr>
              <a:spLocks noChangeAspect="1" noChangeArrowheads="1"/>
            </p:cNvSpPr>
            <p:nvPr/>
          </p:nvSpPr>
          <p:spPr bwMode="auto">
            <a:xfrm>
              <a:off x="1622" y="3523"/>
              <a:ext cx="58" cy="58"/>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72" name="AutoShape 8">
              <a:extLst>
                <a:ext uri="{FF2B5EF4-FFF2-40B4-BE49-F238E27FC236}">
                  <a16:creationId xmlns:a16="http://schemas.microsoft.com/office/drawing/2014/main" id="{59C6B1B7-91AB-4229-A2FC-F93319B31941}"/>
                </a:ext>
              </a:extLst>
            </p:cNvPr>
            <p:cNvSpPr>
              <a:spLocks noChangeAspect="1" noChangeArrowheads="1"/>
            </p:cNvSpPr>
            <p:nvPr/>
          </p:nvSpPr>
          <p:spPr bwMode="auto">
            <a:xfrm>
              <a:off x="1392" y="3523"/>
              <a:ext cx="58" cy="58"/>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73" name="AutoShape 9">
              <a:extLst>
                <a:ext uri="{FF2B5EF4-FFF2-40B4-BE49-F238E27FC236}">
                  <a16:creationId xmlns:a16="http://schemas.microsoft.com/office/drawing/2014/main" id="{01B59554-D984-4406-9CF1-CF9F403629F0}"/>
                </a:ext>
              </a:extLst>
            </p:cNvPr>
            <p:cNvSpPr>
              <a:spLocks noChangeAspect="1" noChangeArrowheads="1"/>
            </p:cNvSpPr>
            <p:nvPr/>
          </p:nvSpPr>
          <p:spPr bwMode="auto">
            <a:xfrm>
              <a:off x="1450" y="3581"/>
              <a:ext cx="57" cy="57"/>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74" name="AutoShape 10">
              <a:extLst>
                <a:ext uri="{FF2B5EF4-FFF2-40B4-BE49-F238E27FC236}">
                  <a16:creationId xmlns:a16="http://schemas.microsoft.com/office/drawing/2014/main" id="{FFECCF8D-7708-4DC1-93ED-22120B51B581}"/>
                </a:ext>
              </a:extLst>
            </p:cNvPr>
            <p:cNvSpPr>
              <a:spLocks noChangeAspect="1" noChangeArrowheads="1"/>
            </p:cNvSpPr>
            <p:nvPr/>
          </p:nvSpPr>
          <p:spPr bwMode="auto">
            <a:xfrm>
              <a:off x="1565" y="3581"/>
              <a:ext cx="57" cy="57"/>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75" name="AutoShape 11">
              <a:extLst>
                <a:ext uri="{FF2B5EF4-FFF2-40B4-BE49-F238E27FC236}">
                  <a16:creationId xmlns:a16="http://schemas.microsoft.com/office/drawing/2014/main" id="{B4F69904-15FC-492B-BE89-DD93ED95A3A8}"/>
                </a:ext>
              </a:extLst>
            </p:cNvPr>
            <p:cNvSpPr>
              <a:spLocks noChangeAspect="1" noChangeArrowheads="1"/>
            </p:cNvSpPr>
            <p:nvPr/>
          </p:nvSpPr>
          <p:spPr bwMode="auto">
            <a:xfrm>
              <a:off x="1512" y="3331"/>
              <a:ext cx="58" cy="58"/>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20484" name="Arc 31">
            <a:extLst>
              <a:ext uri="{FF2B5EF4-FFF2-40B4-BE49-F238E27FC236}">
                <a16:creationId xmlns:a16="http://schemas.microsoft.com/office/drawing/2014/main" id="{7287FE02-5583-46BA-9EB6-CF4C56071D56}"/>
              </a:ext>
            </a:extLst>
          </p:cNvPr>
          <p:cNvSpPr>
            <a:spLocks noChangeAspect="1"/>
          </p:cNvSpPr>
          <p:nvPr/>
        </p:nvSpPr>
        <p:spPr bwMode="auto">
          <a:xfrm rot="9503049">
            <a:off x="5376887" y="2290692"/>
            <a:ext cx="1808537" cy="779725"/>
          </a:xfrm>
          <a:custGeom>
            <a:avLst/>
            <a:gdLst>
              <a:gd name="T0" fmla="*/ 2147483646 w 21247"/>
              <a:gd name="T1" fmla="*/ 0 h 16627"/>
              <a:gd name="T2" fmla="*/ 2147483646 w 21247"/>
              <a:gd name="T3" fmla="*/ 2147483646 h 16627"/>
              <a:gd name="T4" fmla="*/ 0 w 21247"/>
              <a:gd name="T5" fmla="*/ 2147483646 h 16627"/>
              <a:gd name="T6" fmla="*/ 0 60000 65536"/>
              <a:gd name="T7" fmla="*/ 0 60000 65536"/>
              <a:gd name="T8" fmla="*/ 0 60000 65536"/>
            </a:gdLst>
            <a:ahLst/>
            <a:cxnLst>
              <a:cxn ang="T6">
                <a:pos x="T0" y="T1"/>
              </a:cxn>
              <a:cxn ang="T7">
                <a:pos x="T2" y="T3"/>
              </a:cxn>
              <a:cxn ang="T8">
                <a:pos x="T4" y="T5"/>
              </a:cxn>
            </a:cxnLst>
            <a:rect l="0" t="0" r="r" b="b"/>
            <a:pathLst>
              <a:path w="21247" h="16627" fill="none" extrusionOk="0">
                <a:moveTo>
                  <a:pt x="13787" y="0"/>
                </a:moveTo>
                <a:cubicBezTo>
                  <a:pt x="17693" y="3238"/>
                  <a:pt x="20333" y="7748"/>
                  <a:pt x="21247" y="12738"/>
                </a:cubicBezTo>
              </a:path>
              <a:path w="21247" h="16627" stroke="0" extrusionOk="0">
                <a:moveTo>
                  <a:pt x="13787" y="0"/>
                </a:moveTo>
                <a:cubicBezTo>
                  <a:pt x="17693" y="3238"/>
                  <a:pt x="20333" y="7748"/>
                  <a:pt x="21247" y="12738"/>
                </a:cubicBezTo>
                <a:lnTo>
                  <a:pt x="0" y="16627"/>
                </a:lnTo>
                <a:lnTo>
                  <a:pt x="13787" y="0"/>
                </a:lnTo>
                <a:close/>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1" name="Oval 32">
            <a:extLst>
              <a:ext uri="{FF2B5EF4-FFF2-40B4-BE49-F238E27FC236}">
                <a16:creationId xmlns:a16="http://schemas.microsoft.com/office/drawing/2014/main" id="{224C5A02-63E5-4D7F-A452-4592F081B221}"/>
              </a:ext>
            </a:extLst>
          </p:cNvPr>
          <p:cNvSpPr>
            <a:spLocks noChangeAspect="1" noChangeArrowheads="1"/>
          </p:cNvSpPr>
          <p:nvPr/>
        </p:nvSpPr>
        <p:spPr bwMode="auto">
          <a:xfrm rot="7080000">
            <a:off x="5451389" y="2581368"/>
            <a:ext cx="168275" cy="541337"/>
          </a:xfrm>
          <a:prstGeom prst="ellipse">
            <a:avLst/>
          </a:pr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42" name="Text Box 77">
            <a:extLst>
              <a:ext uri="{FF2B5EF4-FFF2-40B4-BE49-F238E27FC236}">
                <a16:creationId xmlns:a16="http://schemas.microsoft.com/office/drawing/2014/main" id="{509327B2-1362-4E9A-92A6-E156983EA453}"/>
              </a:ext>
            </a:extLst>
          </p:cNvPr>
          <p:cNvSpPr txBox="1">
            <a:spLocks noChangeArrowheads="1"/>
          </p:cNvSpPr>
          <p:nvPr/>
        </p:nvSpPr>
        <p:spPr bwMode="auto">
          <a:xfrm>
            <a:off x="2606252" y="6488668"/>
            <a:ext cx="40942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defRPr/>
            </a:pPr>
            <a:r>
              <a:rPr lang="en-CA" altLang="en-US" sz="1800" b="1" dirty="0">
                <a:solidFill>
                  <a:schemeClr val="bg1"/>
                </a:solidFill>
                <a:latin typeface="Times New Roman"/>
                <a:cs typeface="Times New Roman"/>
              </a:rPr>
              <a:t>Concorde Combo (Roll &amp; Loop)</a:t>
            </a:r>
          </a:p>
        </p:txBody>
      </p:sp>
      <p:sp>
        <p:nvSpPr>
          <p:cNvPr id="14344" name="Line 1091">
            <a:extLst>
              <a:ext uri="{FF2B5EF4-FFF2-40B4-BE49-F238E27FC236}">
                <a16:creationId xmlns:a16="http://schemas.microsoft.com/office/drawing/2014/main" id="{E0C3061A-20B4-4300-A70B-E7403B597021}"/>
              </a:ext>
            </a:extLst>
          </p:cNvPr>
          <p:cNvSpPr>
            <a:spLocks noChangeAspect="1" noChangeShapeType="1"/>
          </p:cNvSpPr>
          <p:nvPr/>
        </p:nvSpPr>
        <p:spPr bwMode="auto">
          <a:xfrm rot="180000" flipV="1">
            <a:off x="3419792" y="2834835"/>
            <a:ext cx="586500" cy="22987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14345" name="Oval 1059">
            <a:extLst>
              <a:ext uri="{FF2B5EF4-FFF2-40B4-BE49-F238E27FC236}">
                <a16:creationId xmlns:a16="http://schemas.microsoft.com/office/drawing/2014/main" id="{B1A54A6A-183D-4D43-8AC1-6F7EAA51A99C}"/>
              </a:ext>
            </a:extLst>
          </p:cNvPr>
          <p:cNvSpPr>
            <a:spLocks noChangeAspect="1" noChangeArrowheads="1"/>
          </p:cNvSpPr>
          <p:nvPr/>
        </p:nvSpPr>
        <p:spPr bwMode="auto">
          <a:xfrm rot="4020000">
            <a:off x="3753939" y="2579518"/>
            <a:ext cx="274638" cy="349250"/>
          </a:xfrm>
          <a:prstGeom prst="ellipse">
            <a:avLst/>
          </a:pr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20490" name="Group 1053">
            <a:extLst>
              <a:ext uri="{FF2B5EF4-FFF2-40B4-BE49-F238E27FC236}">
                <a16:creationId xmlns:a16="http://schemas.microsoft.com/office/drawing/2014/main" id="{01A41C3A-4612-4DA6-963D-EA6B831DACF4}"/>
              </a:ext>
            </a:extLst>
          </p:cNvPr>
          <p:cNvGrpSpPr>
            <a:grpSpLocks/>
          </p:cNvGrpSpPr>
          <p:nvPr/>
        </p:nvGrpSpPr>
        <p:grpSpPr bwMode="auto">
          <a:xfrm rot="7920000">
            <a:off x="6309291" y="2929182"/>
            <a:ext cx="1404937" cy="1178391"/>
            <a:chOff x="835" y="2290"/>
            <a:chExt cx="435" cy="303"/>
          </a:xfrm>
        </p:grpSpPr>
        <p:sp>
          <p:nvSpPr>
            <p:cNvPr id="14358" name="AutoShape 1054">
              <a:extLst>
                <a:ext uri="{FF2B5EF4-FFF2-40B4-BE49-F238E27FC236}">
                  <a16:creationId xmlns:a16="http://schemas.microsoft.com/office/drawing/2014/main" id="{D0E6A617-BC77-4C28-BAD0-1E61FF5B724E}"/>
                </a:ext>
              </a:extLst>
            </p:cNvPr>
            <p:cNvSpPr>
              <a:spLocks noChangeAspect="1" noChangeArrowheads="1"/>
            </p:cNvSpPr>
            <p:nvPr/>
          </p:nvSpPr>
          <p:spPr bwMode="auto">
            <a:xfrm>
              <a:off x="835" y="2496"/>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59" name="AutoShape 1055">
              <a:extLst>
                <a:ext uri="{FF2B5EF4-FFF2-40B4-BE49-F238E27FC236}">
                  <a16:creationId xmlns:a16="http://schemas.microsoft.com/office/drawing/2014/main" id="{7859BD0B-F52A-45E1-91DE-492BD3740A14}"/>
                </a:ext>
              </a:extLst>
            </p:cNvPr>
            <p:cNvSpPr>
              <a:spLocks noChangeAspect="1" noChangeArrowheads="1"/>
            </p:cNvSpPr>
            <p:nvPr/>
          </p:nvSpPr>
          <p:spPr bwMode="auto">
            <a:xfrm>
              <a:off x="1026" y="237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60" name="AutoShape 1056">
              <a:extLst>
                <a:ext uri="{FF2B5EF4-FFF2-40B4-BE49-F238E27FC236}">
                  <a16:creationId xmlns:a16="http://schemas.microsoft.com/office/drawing/2014/main" id="{14967C86-8016-4371-A972-56986A557269}"/>
                </a:ext>
              </a:extLst>
            </p:cNvPr>
            <p:cNvSpPr>
              <a:spLocks noChangeAspect="1" noChangeArrowheads="1"/>
            </p:cNvSpPr>
            <p:nvPr/>
          </p:nvSpPr>
          <p:spPr bwMode="auto">
            <a:xfrm>
              <a:off x="1212" y="2496"/>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61" name="AutoShape 1057">
              <a:extLst>
                <a:ext uri="{FF2B5EF4-FFF2-40B4-BE49-F238E27FC236}">
                  <a16:creationId xmlns:a16="http://schemas.microsoft.com/office/drawing/2014/main" id="{9AFC936C-5A24-4938-B7C5-396CB68F1C06}"/>
                </a:ext>
              </a:extLst>
            </p:cNvPr>
            <p:cNvSpPr>
              <a:spLocks noChangeAspect="1" noChangeArrowheads="1"/>
            </p:cNvSpPr>
            <p:nvPr/>
          </p:nvSpPr>
          <p:spPr bwMode="auto">
            <a:xfrm>
              <a:off x="1026" y="247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62" name="AutoShape 1058">
              <a:extLst>
                <a:ext uri="{FF2B5EF4-FFF2-40B4-BE49-F238E27FC236}">
                  <a16:creationId xmlns:a16="http://schemas.microsoft.com/office/drawing/2014/main" id="{A68050CF-E76B-4A25-A218-1F12863BA395}"/>
                </a:ext>
              </a:extLst>
            </p:cNvPr>
            <p:cNvSpPr>
              <a:spLocks noChangeAspect="1" noChangeArrowheads="1"/>
            </p:cNvSpPr>
            <p:nvPr/>
          </p:nvSpPr>
          <p:spPr bwMode="auto">
            <a:xfrm>
              <a:off x="1014" y="2290"/>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63" name="AutoShape 1059">
              <a:extLst>
                <a:ext uri="{FF2B5EF4-FFF2-40B4-BE49-F238E27FC236}">
                  <a16:creationId xmlns:a16="http://schemas.microsoft.com/office/drawing/2014/main" id="{D06E7E30-10D5-4224-A278-B8ECB873D403}"/>
                </a:ext>
              </a:extLst>
            </p:cNvPr>
            <p:cNvSpPr>
              <a:spLocks noChangeAspect="1" noChangeArrowheads="1"/>
            </p:cNvSpPr>
            <p:nvPr/>
          </p:nvSpPr>
          <p:spPr bwMode="auto">
            <a:xfrm>
              <a:off x="1111" y="243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64" name="AutoShape 1060">
              <a:extLst>
                <a:ext uri="{FF2B5EF4-FFF2-40B4-BE49-F238E27FC236}">
                  <a16:creationId xmlns:a16="http://schemas.microsoft.com/office/drawing/2014/main" id="{53D66E52-3525-4084-B4AE-6A4CC9EC19A4}"/>
                </a:ext>
              </a:extLst>
            </p:cNvPr>
            <p:cNvSpPr>
              <a:spLocks noChangeAspect="1" noChangeArrowheads="1"/>
            </p:cNvSpPr>
            <p:nvPr/>
          </p:nvSpPr>
          <p:spPr bwMode="auto">
            <a:xfrm>
              <a:off x="1122" y="2535"/>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65" name="AutoShape 1061">
              <a:extLst>
                <a:ext uri="{FF2B5EF4-FFF2-40B4-BE49-F238E27FC236}">
                  <a16:creationId xmlns:a16="http://schemas.microsoft.com/office/drawing/2014/main" id="{DAF91E14-294A-49D1-961B-560CA207F545}"/>
                </a:ext>
              </a:extLst>
            </p:cNvPr>
            <p:cNvSpPr>
              <a:spLocks noChangeAspect="1" noChangeArrowheads="1"/>
            </p:cNvSpPr>
            <p:nvPr/>
          </p:nvSpPr>
          <p:spPr bwMode="auto">
            <a:xfrm>
              <a:off x="928" y="243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66" name="AutoShape 1062">
              <a:extLst>
                <a:ext uri="{FF2B5EF4-FFF2-40B4-BE49-F238E27FC236}">
                  <a16:creationId xmlns:a16="http://schemas.microsoft.com/office/drawing/2014/main" id="{B1827412-C4EB-4C25-B138-CD0FF2D5D65A}"/>
                </a:ext>
              </a:extLst>
            </p:cNvPr>
            <p:cNvSpPr>
              <a:spLocks noChangeAspect="1" noChangeArrowheads="1"/>
            </p:cNvSpPr>
            <p:nvPr/>
          </p:nvSpPr>
          <p:spPr bwMode="auto">
            <a:xfrm>
              <a:off x="946" y="2535"/>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grpSp>
        <p:nvGrpSpPr>
          <p:cNvPr id="20491" name="Group 1053">
            <a:extLst>
              <a:ext uri="{FF2B5EF4-FFF2-40B4-BE49-F238E27FC236}">
                <a16:creationId xmlns:a16="http://schemas.microsoft.com/office/drawing/2014/main" id="{5A36CACF-B492-494E-9801-6C51828AD54F}"/>
              </a:ext>
            </a:extLst>
          </p:cNvPr>
          <p:cNvGrpSpPr>
            <a:grpSpLocks/>
          </p:cNvGrpSpPr>
          <p:nvPr/>
        </p:nvGrpSpPr>
        <p:grpSpPr bwMode="auto">
          <a:xfrm rot="4080000">
            <a:off x="2471595" y="2736823"/>
            <a:ext cx="1208088" cy="929030"/>
            <a:chOff x="835" y="2292"/>
            <a:chExt cx="435" cy="301"/>
          </a:xfrm>
        </p:grpSpPr>
        <p:sp>
          <p:nvSpPr>
            <p:cNvPr id="14349" name="AutoShape 1054">
              <a:extLst>
                <a:ext uri="{FF2B5EF4-FFF2-40B4-BE49-F238E27FC236}">
                  <a16:creationId xmlns:a16="http://schemas.microsoft.com/office/drawing/2014/main" id="{1BBD3393-37AA-44C4-9BF7-5D7F2334B30F}"/>
                </a:ext>
              </a:extLst>
            </p:cNvPr>
            <p:cNvSpPr>
              <a:spLocks noChangeAspect="1" noChangeArrowheads="1"/>
            </p:cNvSpPr>
            <p:nvPr/>
          </p:nvSpPr>
          <p:spPr bwMode="auto">
            <a:xfrm>
              <a:off x="835" y="249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50" name="AutoShape 1055">
              <a:extLst>
                <a:ext uri="{FF2B5EF4-FFF2-40B4-BE49-F238E27FC236}">
                  <a16:creationId xmlns:a16="http://schemas.microsoft.com/office/drawing/2014/main" id="{7559B95B-A03B-4661-9D83-6B77FB1E80BC}"/>
                </a:ext>
              </a:extLst>
            </p:cNvPr>
            <p:cNvSpPr>
              <a:spLocks noChangeAspect="1" noChangeArrowheads="1"/>
            </p:cNvSpPr>
            <p:nvPr/>
          </p:nvSpPr>
          <p:spPr bwMode="auto">
            <a:xfrm>
              <a:off x="1024" y="237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51" name="AutoShape 1056">
              <a:extLst>
                <a:ext uri="{FF2B5EF4-FFF2-40B4-BE49-F238E27FC236}">
                  <a16:creationId xmlns:a16="http://schemas.microsoft.com/office/drawing/2014/main" id="{4502C3C2-67C8-4A3A-91B1-FCD7CB487BBC}"/>
                </a:ext>
              </a:extLst>
            </p:cNvPr>
            <p:cNvSpPr>
              <a:spLocks noChangeAspect="1" noChangeArrowheads="1"/>
            </p:cNvSpPr>
            <p:nvPr/>
          </p:nvSpPr>
          <p:spPr bwMode="auto">
            <a:xfrm>
              <a:off x="1212" y="2496"/>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52" name="AutoShape 1057">
              <a:extLst>
                <a:ext uri="{FF2B5EF4-FFF2-40B4-BE49-F238E27FC236}">
                  <a16:creationId xmlns:a16="http://schemas.microsoft.com/office/drawing/2014/main" id="{79F8A8B8-A311-4603-9F77-065A704C8129}"/>
                </a:ext>
              </a:extLst>
            </p:cNvPr>
            <p:cNvSpPr>
              <a:spLocks noChangeAspect="1" noChangeArrowheads="1"/>
            </p:cNvSpPr>
            <p:nvPr/>
          </p:nvSpPr>
          <p:spPr bwMode="auto">
            <a:xfrm>
              <a:off x="1024" y="247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53" name="AutoShape 1058">
              <a:extLst>
                <a:ext uri="{FF2B5EF4-FFF2-40B4-BE49-F238E27FC236}">
                  <a16:creationId xmlns:a16="http://schemas.microsoft.com/office/drawing/2014/main" id="{5B2728FE-13D2-4FD6-9BCA-B5386CF08564}"/>
                </a:ext>
              </a:extLst>
            </p:cNvPr>
            <p:cNvSpPr>
              <a:spLocks noChangeAspect="1" noChangeArrowheads="1"/>
            </p:cNvSpPr>
            <p:nvPr/>
          </p:nvSpPr>
          <p:spPr bwMode="auto">
            <a:xfrm>
              <a:off x="1022" y="2292"/>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54" name="AutoShape 1059">
              <a:extLst>
                <a:ext uri="{FF2B5EF4-FFF2-40B4-BE49-F238E27FC236}">
                  <a16:creationId xmlns:a16="http://schemas.microsoft.com/office/drawing/2014/main" id="{25D679FD-02F8-41F1-8B05-F3AD99667C0B}"/>
                </a:ext>
              </a:extLst>
            </p:cNvPr>
            <p:cNvSpPr>
              <a:spLocks noChangeAspect="1" noChangeArrowheads="1"/>
            </p:cNvSpPr>
            <p:nvPr/>
          </p:nvSpPr>
          <p:spPr bwMode="auto">
            <a:xfrm>
              <a:off x="1112" y="243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55" name="AutoShape 1060">
              <a:extLst>
                <a:ext uri="{FF2B5EF4-FFF2-40B4-BE49-F238E27FC236}">
                  <a16:creationId xmlns:a16="http://schemas.microsoft.com/office/drawing/2014/main" id="{CC4C4DE1-D7AA-4E27-83D7-5F9F29DBB643}"/>
                </a:ext>
              </a:extLst>
            </p:cNvPr>
            <p:cNvSpPr>
              <a:spLocks noChangeAspect="1" noChangeArrowheads="1"/>
            </p:cNvSpPr>
            <p:nvPr/>
          </p:nvSpPr>
          <p:spPr bwMode="auto">
            <a:xfrm>
              <a:off x="1120" y="2535"/>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56" name="AutoShape 1061">
              <a:extLst>
                <a:ext uri="{FF2B5EF4-FFF2-40B4-BE49-F238E27FC236}">
                  <a16:creationId xmlns:a16="http://schemas.microsoft.com/office/drawing/2014/main" id="{8ED2CE9D-E74D-4E22-B8D3-2C0264874F59}"/>
                </a:ext>
              </a:extLst>
            </p:cNvPr>
            <p:cNvSpPr>
              <a:spLocks noChangeAspect="1" noChangeArrowheads="1"/>
            </p:cNvSpPr>
            <p:nvPr/>
          </p:nvSpPr>
          <p:spPr bwMode="auto">
            <a:xfrm>
              <a:off x="928" y="243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357" name="AutoShape 1062">
              <a:extLst>
                <a:ext uri="{FF2B5EF4-FFF2-40B4-BE49-F238E27FC236}">
                  <a16:creationId xmlns:a16="http://schemas.microsoft.com/office/drawing/2014/main" id="{E9BE1D27-5A54-47D2-A799-A641355113D5}"/>
                </a:ext>
              </a:extLst>
            </p:cNvPr>
            <p:cNvSpPr>
              <a:spLocks noChangeAspect="1" noChangeArrowheads="1"/>
            </p:cNvSpPr>
            <p:nvPr/>
          </p:nvSpPr>
          <p:spPr bwMode="auto">
            <a:xfrm>
              <a:off x="944" y="2535"/>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40" name="Text Box 34"/>
          <p:cNvSpPr txBox="1">
            <a:spLocks noChangeArrowheads="1"/>
          </p:cNvSpPr>
          <p:nvPr/>
        </p:nvSpPr>
        <p:spPr bwMode="auto">
          <a:xfrm>
            <a:off x="0" y="6649651"/>
            <a:ext cx="381000" cy="214312"/>
          </a:xfrm>
          <a:prstGeom prst="rect">
            <a:avLst/>
          </a:prstGeom>
          <a:solidFill>
            <a:srgbClr val="FFFF00"/>
          </a:solid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41" name="Rectangle 66"/>
          <p:cNvSpPr>
            <a:spLocks noChangeArrowheads="1"/>
          </p:cNvSpPr>
          <p:nvPr/>
        </p:nvSpPr>
        <p:spPr bwMode="auto">
          <a:xfrm>
            <a:off x="6275584" y="4349213"/>
            <a:ext cx="2743200"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CA" altLang="en-US" sz="1000">
                <a:solidFill>
                  <a:srgbClr val="FFFF00"/>
                </a:solidFill>
              </a:rPr>
              <a:t>This is a permitted manoeuvre with the approval of 1 Cdn Air Div Comd for non aerobatic manoeuvre by multiple aircraft in formation with an energy vector toward the primary spectator area. BGA 100 Ch 11 Para 44.c(1)(c) </a:t>
            </a:r>
          </a:p>
        </p:txBody>
      </p:sp>
      <p:sp>
        <p:nvSpPr>
          <p:cNvPr id="42" name="Text Box 18"/>
          <p:cNvSpPr txBox="1">
            <a:spLocks noChangeArrowheads="1"/>
          </p:cNvSpPr>
          <p:nvPr/>
        </p:nvSpPr>
        <p:spPr bwMode="auto">
          <a:xfrm>
            <a:off x="7266184" y="4134900"/>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43" name="TextBox 64">
            <a:extLst>
              <a:ext uri="{FF2B5EF4-FFF2-40B4-BE49-F238E27FC236}">
                <a16:creationId xmlns:a16="http://schemas.microsoft.com/office/drawing/2014/main" id="{EAA23EEA-110D-5248-B620-68C23EB16932}"/>
              </a:ext>
            </a:extLst>
          </p:cNvPr>
          <p:cNvSpPr txBox="1">
            <a:spLocks noChangeArrowheads="1"/>
          </p:cNvSpPr>
          <p:nvPr/>
        </p:nvSpPr>
        <p:spPr bwMode="auto">
          <a:xfrm>
            <a:off x="431427" y="4991209"/>
            <a:ext cx="4616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From Stage right the Snowbirds perform the Concorde</a:t>
            </a:r>
          </a:p>
          <a:p>
            <a:pPr>
              <a:spcBef>
                <a:spcPct val="0"/>
              </a:spcBef>
              <a:buFontTx/>
              <a:buNone/>
            </a:pPr>
            <a:r>
              <a:rPr lang="en-US" altLang="en-US" sz="1400" dirty="0">
                <a:solidFill>
                  <a:srgbClr val="FFFF00"/>
                </a:solidFill>
              </a:rPr>
              <a:t>Combo. The maneuver starts with a roll and ends with a loop.</a:t>
            </a:r>
          </a:p>
        </p:txBody>
      </p:sp>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spTree>
  </p:cSld>
  <p:clrMapOvr>
    <a:masterClrMapping/>
  </p:clrMapOvr>
  <p:transition advTm="2944"/>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D199CF26-C8D6-4797-B7F2-CA974E95B450}"/>
              </a:ext>
            </a:extLst>
          </p:cNvPr>
          <p:cNvSpPr txBox="1">
            <a:spLocks noChangeArrowheads="1"/>
          </p:cNvSpPr>
          <p:nvPr/>
        </p:nvSpPr>
        <p:spPr bwMode="auto">
          <a:xfrm>
            <a:off x="2552700" y="6221605"/>
            <a:ext cx="3962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None/>
              <a:defRPr/>
            </a:pPr>
            <a:r>
              <a:rPr lang="en-CA" altLang="en-US" sz="2400" b="1" dirty="0">
                <a:solidFill>
                  <a:schemeClr val="bg1"/>
                </a:solidFill>
                <a:latin typeface="Times New Roman"/>
                <a:cs typeface="Times New Roman"/>
                <a:sym typeface="Wingdings 3" charset="2"/>
              </a:rPr>
              <a:t>9-Ship Canada Burst</a:t>
            </a:r>
            <a:endParaRPr lang="en-CA" altLang="en-US" sz="2400" dirty="0">
              <a:solidFill>
                <a:schemeClr val="bg1"/>
              </a:solidFill>
              <a:latin typeface="Times New Roman"/>
              <a:cs typeface="Times New Roman"/>
            </a:endParaRPr>
          </a:p>
        </p:txBody>
      </p:sp>
      <p:sp>
        <p:nvSpPr>
          <p:cNvPr id="5123" name="Line 3">
            <a:extLst>
              <a:ext uri="{FF2B5EF4-FFF2-40B4-BE49-F238E27FC236}">
                <a16:creationId xmlns:a16="http://schemas.microsoft.com/office/drawing/2014/main" id="{035116BB-AFDA-45B5-9207-79BD074F93F1}"/>
              </a:ext>
            </a:extLst>
          </p:cNvPr>
          <p:cNvSpPr>
            <a:spLocks noChangeAspect="1" noChangeShapeType="1"/>
          </p:cNvSpPr>
          <p:nvPr/>
        </p:nvSpPr>
        <p:spPr bwMode="auto">
          <a:xfrm>
            <a:off x="4567238" y="3336925"/>
            <a:ext cx="1587" cy="61118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124" name="Line 4">
            <a:extLst>
              <a:ext uri="{FF2B5EF4-FFF2-40B4-BE49-F238E27FC236}">
                <a16:creationId xmlns:a16="http://schemas.microsoft.com/office/drawing/2014/main" id="{E4CD05F7-F8D0-4D88-8CB5-97FC8E672661}"/>
              </a:ext>
            </a:extLst>
          </p:cNvPr>
          <p:cNvSpPr>
            <a:spLocks noChangeAspect="1" noChangeShapeType="1"/>
          </p:cNvSpPr>
          <p:nvPr/>
        </p:nvSpPr>
        <p:spPr bwMode="auto">
          <a:xfrm rot="2700000">
            <a:off x="4302125" y="3228975"/>
            <a:ext cx="1588" cy="61118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125" name="Line 5">
            <a:extLst>
              <a:ext uri="{FF2B5EF4-FFF2-40B4-BE49-F238E27FC236}">
                <a16:creationId xmlns:a16="http://schemas.microsoft.com/office/drawing/2014/main" id="{18B6C8BB-110E-4400-92BF-5993F1BFF56D}"/>
              </a:ext>
            </a:extLst>
          </p:cNvPr>
          <p:cNvSpPr>
            <a:spLocks noChangeAspect="1" noChangeShapeType="1"/>
          </p:cNvSpPr>
          <p:nvPr/>
        </p:nvSpPr>
        <p:spPr bwMode="auto">
          <a:xfrm rot="18900000" flipH="1">
            <a:off x="4830763" y="3230563"/>
            <a:ext cx="1587" cy="6111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127" name="Line 7">
            <a:extLst>
              <a:ext uri="{FF2B5EF4-FFF2-40B4-BE49-F238E27FC236}">
                <a16:creationId xmlns:a16="http://schemas.microsoft.com/office/drawing/2014/main" id="{BEEBCA14-A6BD-4BA1-9AB1-D1B3D546031A}"/>
              </a:ext>
            </a:extLst>
          </p:cNvPr>
          <p:cNvSpPr>
            <a:spLocks noChangeAspect="1" noChangeShapeType="1"/>
          </p:cNvSpPr>
          <p:nvPr/>
        </p:nvSpPr>
        <p:spPr bwMode="auto">
          <a:xfrm>
            <a:off x="4567238" y="2600325"/>
            <a:ext cx="1587" cy="61118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129" name="Oval 9">
            <a:extLst>
              <a:ext uri="{FF2B5EF4-FFF2-40B4-BE49-F238E27FC236}">
                <a16:creationId xmlns:a16="http://schemas.microsoft.com/office/drawing/2014/main" id="{98A804F6-8D97-4497-9221-69DF9362BFF7}"/>
              </a:ext>
            </a:extLst>
          </p:cNvPr>
          <p:cNvSpPr>
            <a:spLocks noChangeArrowheads="1"/>
          </p:cNvSpPr>
          <p:nvPr/>
        </p:nvSpPr>
        <p:spPr bwMode="auto">
          <a:xfrm>
            <a:off x="4533900" y="3241675"/>
            <a:ext cx="71438" cy="7143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30" name="Line 10">
            <a:extLst>
              <a:ext uri="{FF2B5EF4-FFF2-40B4-BE49-F238E27FC236}">
                <a16:creationId xmlns:a16="http://schemas.microsoft.com/office/drawing/2014/main" id="{654E36E1-F932-440E-84F6-26D6D8CDBEB2}"/>
              </a:ext>
            </a:extLst>
          </p:cNvPr>
          <p:cNvSpPr>
            <a:spLocks noChangeAspect="1" noChangeShapeType="1"/>
          </p:cNvSpPr>
          <p:nvPr/>
        </p:nvSpPr>
        <p:spPr bwMode="auto">
          <a:xfrm rot="18900000" flipH="1">
            <a:off x="4303713" y="2711450"/>
            <a:ext cx="1588" cy="6111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131" name="Line 11">
            <a:extLst>
              <a:ext uri="{FF2B5EF4-FFF2-40B4-BE49-F238E27FC236}">
                <a16:creationId xmlns:a16="http://schemas.microsoft.com/office/drawing/2014/main" id="{06AB90E4-9887-48E7-8534-F26ADA5A63E4}"/>
              </a:ext>
            </a:extLst>
          </p:cNvPr>
          <p:cNvSpPr>
            <a:spLocks noChangeAspect="1" noChangeShapeType="1"/>
          </p:cNvSpPr>
          <p:nvPr/>
        </p:nvSpPr>
        <p:spPr bwMode="auto">
          <a:xfrm rot="2700000">
            <a:off x="4824413" y="2701925"/>
            <a:ext cx="1588" cy="6111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133" name="AutoShape 13">
            <a:extLst>
              <a:ext uri="{FF2B5EF4-FFF2-40B4-BE49-F238E27FC236}">
                <a16:creationId xmlns:a16="http://schemas.microsoft.com/office/drawing/2014/main" id="{D0D8B18B-C749-41D5-A92D-1B75B6ED0AE4}"/>
              </a:ext>
            </a:extLst>
          </p:cNvPr>
          <p:cNvSpPr>
            <a:spLocks noChangeAspect="1" noChangeArrowheads="1"/>
          </p:cNvSpPr>
          <p:nvPr/>
        </p:nvSpPr>
        <p:spPr bwMode="auto">
          <a:xfrm>
            <a:off x="4522788" y="2487613"/>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35" name="Text Box 15">
            <a:extLst>
              <a:ext uri="{FF2B5EF4-FFF2-40B4-BE49-F238E27FC236}">
                <a16:creationId xmlns:a16="http://schemas.microsoft.com/office/drawing/2014/main" id="{05D59B15-3B5E-4603-8D69-C8112667B8E8}"/>
              </a:ext>
            </a:extLst>
          </p:cNvPr>
          <p:cNvSpPr txBox="1">
            <a:spLocks noChangeArrowheads="1"/>
          </p:cNvSpPr>
          <p:nvPr/>
        </p:nvSpPr>
        <p:spPr bwMode="auto">
          <a:xfrm>
            <a:off x="4427538" y="2187575"/>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5</a:t>
            </a:r>
            <a:endParaRPr lang="en-CA" altLang="en-US" sz="1400" dirty="0">
              <a:solidFill>
                <a:schemeClr val="bg1"/>
              </a:solidFill>
            </a:endParaRPr>
          </a:p>
        </p:txBody>
      </p:sp>
      <p:sp>
        <p:nvSpPr>
          <p:cNvPr id="5136" name="Text Box 16">
            <a:extLst>
              <a:ext uri="{FF2B5EF4-FFF2-40B4-BE49-F238E27FC236}">
                <a16:creationId xmlns:a16="http://schemas.microsoft.com/office/drawing/2014/main" id="{7287A36F-88FB-4754-AB73-B77785D6DFB4}"/>
              </a:ext>
            </a:extLst>
          </p:cNvPr>
          <p:cNvSpPr txBox="1">
            <a:spLocks noChangeArrowheads="1"/>
          </p:cNvSpPr>
          <p:nvPr/>
        </p:nvSpPr>
        <p:spPr bwMode="auto">
          <a:xfrm>
            <a:off x="3751263" y="252571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7</a:t>
            </a:r>
            <a:endParaRPr lang="en-CA" altLang="en-US" sz="1400" dirty="0">
              <a:solidFill>
                <a:schemeClr val="bg1"/>
              </a:solidFill>
            </a:endParaRPr>
          </a:p>
        </p:txBody>
      </p:sp>
      <p:sp>
        <p:nvSpPr>
          <p:cNvPr id="5137" name="Text Box 17">
            <a:extLst>
              <a:ext uri="{FF2B5EF4-FFF2-40B4-BE49-F238E27FC236}">
                <a16:creationId xmlns:a16="http://schemas.microsoft.com/office/drawing/2014/main" id="{FD57AA11-2291-442F-9A34-37C042EFB0F7}"/>
              </a:ext>
            </a:extLst>
          </p:cNvPr>
          <p:cNvSpPr txBox="1">
            <a:spLocks noChangeArrowheads="1"/>
          </p:cNvSpPr>
          <p:nvPr/>
        </p:nvSpPr>
        <p:spPr bwMode="auto">
          <a:xfrm>
            <a:off x="4540250" y="392906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1</a:t>
            </a:r>
            <a:endParaRPr lang="en-CA" altLang="en-US" sz="1400" dirty="0">
              <a:solidFill>
                <a:schemeClr val="bg1"/>
              </a:solidFill>
            </a:endParaRPr>
          </a:p>
        </p:txBody>
      </p:sp>
      <p:sp>
        <p:nvSpPr>
          <p:cNvPr id="5139" name="Text Box 19">
            <a:extLst>
              <a:ext uri="{FF2B5EF4-FFF2-40B4-BE49-F238E27FC236}">
                <a16:creationId xmlns:a16="http://schemas.microsoft.com/office/drawing/2014/main" id="{629694CA-C3C5-4EBF-9ED7-E45B0C369FC1}"/>
              </a:ext>
            </a:extLst>
          </p:cNvPr>
          <p:cNvSpPr txBox="1">
            <a:spLocks noChangeArrowheads="1"/>
          </p:cNvSpPr>
          <p:nvPr/>
        </p:nvSpPr>
        <p:spPr bwMode="auto">
          <a:xfrm>
            <a:off x="3751263" y="370681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3</a:t>
            </a:r>
            <a:endParaRPr lang="en-CA" altLang="en-US" sz="1400" dirty="0">
              <a:solidFill>
                <a:schemeClr val="bg1"/>
              </a:solidFill>
            </a:endParaRPr>
          </a:p>
        </p:txBody>
      </p:sp>
      <p:sp>
        <p:nvSpPr>
          <p:cNvPr id="5140" name="Text Box 20">
            <a:extLst>
              <a:ext uri="{FF2B5EF4-FFF2-40B4-BE49-F238E27FC236}">
                <a16:creationId xmlns:a16="http://schemas.microsoft.com/office/drawing/2014/main" id="{27FB77D7-E042-493F-8109-02DF0CB3364D}"/>
              </a:ext>
            </a:extLst>
          </p:cNvPr>
          <p:cNvSpPr txBox="1">
            <a:spLocks noChangeArrowheads="1"/>
          </p:cNvSpPr>
          <p:nvPr/>
        </p:nvSpPr>
        <p:spPr bwMode="auto">
          <a:xfrm>
            <a:off x="4899025" y="244475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6</a:t>
            </a:r>
            <a:endParaRPr lang="en-CA" altLang="en-US" sz="1400" dirty="0">
              <a:solidFill>
                <a:schemeClr val="bg1"/>
              </a:solidFill>
            </a:endParaRPr>
          </a:p>
        </p:txBody>
      </p:sp>
      <p:sp>
        <p:nvSpPr>
          <p:cNvPr id="5141" name="Text Box 21">
            <a:extLst>
              <a:ext uri="{FF2B5EF4-FFF2-40B4-BE49-F238E27FC236}">
                <a16:creationId xmlns:a16="http://schemas.microsoft.com/office/drawing/2014/main" id="{D135D4DB-BC80-4CD9-8AC6-5008E2F642A0}"/>
              </a:ext>
            </a:extLst>
          </p:cNvPr>
          <p:cNvSpPr txBox="1">
            <a:spLocks noChangeArrowheads="1"/>
          </p:cNvSpPr>
          <p:nvPr/>
        </p:nvSpPr>
        <p:spPr bwMode="auto">
          <a:xfrm>
            <a:off x="4643438" y="3019425"/>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a:solidFill>
                  <a:schemeClr val="bg1"/>
                </a:solidFill>
              </a:rPr>
              <a:t>4</a:t>
            </a:r>
            <a:endParaRPr lang="en-CA" altLang="en-US" sz="1400">
              <a:solidFill>
                <a:schemeClr val="bg1"/>
              </a:solidFill>
            </a:endParaRPr>
          </a:p>
        </p:txBody>
      </p:sp>
      <p:sp>
        <p:nvSpPr>
          <p:cNvPr id="5143" name="Text Box 23">
            <a:extLst>
              <a:ext uri="{FF2B5EF4-FFF2-40B4-BE49-F238E27FC236}">
                <a16:creationId xmlns:a16="http://schemas.microsoft.com/office/drawing/2014/main" id="{6DB282FC-AB48-4BF3-B1DC-4191C3CE26DD}"/>
              </a:ext>
            </a:extLst>
          </p:cNvPr>
          <p:cNvSpPr txBox="1">
            <a:spLocks noChangeArrowheads="1"/>
          </p:cNvSpPr>
          <p:nvPr/>
        </p:nvSpPr>
        <p:spPr bwMode="auto">
          <a:xfrm>
            <a:off x="5097463" y="376555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2</a:t>
            </a:r>
            <a:endParaRPr lang="en-CA" altLang="en-US" sz="1400" dirty="0">
              <a:solidFill>
                <a:schemeClr val="bg1"/>
              </a:solidFill>
            </a:endParaRPr>
          </a:p>
        </p:txBody>
      </p:sp>
      <p:sp>
        <p:nvSpPr>
          <p:cNvPr id="5144" name="AutoShape 24">
            <a:extLst>
              <a:ext uri="{FF2B5EF4-FFF2-40B4-BE49-F238E27FC236}">
                <a16:creationId xmlns:a16="http://schemas.microsoft.com/office/drawing/2014/main" id="{A732A723-EC43-4762-8D1D-7FEF2733E798}"/>
              </a:ext>
            </a:extLst>
          </p:cNvPr>
          <p:cNvSpPr>
            <a:spLocks noChangeAspect="1" noChangeArrowheads="1"/>
          </p:cNvSpPr>
          <p:nvPr/>
        </p:nvSpPr>
        <p:spPr bwMode="auto">
          <a:xfrm rot="2700000">
            <a:off x="5043488" y="2690813"/>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45" name="AutoShape 25">
            <a:extLst>
              <a:ext uri="{FF2B5EF4-FFF2-40B4-BE49-F238E27FC236}">
                <a16:creationId xmlns:a16="http://schemas.microsoft.com/office/drawing/2014/main" id="{C6595B0F-633D-4017-85B0-B469D881D25F}"/>
              </a:ext>
            </a:extLst>
          </p:cNvPr>
          <p:cNvSpPr>
            <a:spLocks noChangeAspect="1" noChangeArrowheads="1"/>
          </p:cNvSpPr>
          <p:nvPr/>
        </p:nvSpPr>
        <p:spPr bwMode="auto">
          <a:xfrm rot="18900000" flipH="1">
            <a:off x="3990975" y="2703513"/>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46" name="AutoShape 26">
            <a:extLst>
              <a:ext uri="{FF2B5EF4-FFF2-40B4-BE49-F238E27FC236}">
                <a16:creationId xmlns:a16="http://schemas.microsoft.com/office/drawing/2014/main" id="{C486854B-3757-4BD9-87F7-6300D8E8ECE2}"/>
              </a:ext>
            </a:extLst>
          </p:cNvPr>
          <p:cNvSpPr>
            <a:spLocks noChangeAspect="1" noChangeArrowheads="1"/>
          </p:cNvSpPr>
          <p:nvPr/>
        </p:nvSpPr>
        <p:spPr bwMode="auto">
          <a:xfrm flipV="1">
            <a:off x="4524375" y="3970338"/>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47" name="AutoShape 27">
            <a:extLst>
              <a:ext uri="{FF2B5EF4-FFF2-40B4-BE49-F238E27FC236}">
                <a16:creationId xmlns:a16="http://schemas.microsoft.com/office/drawing/2014/main" id="{5E7C0126-97A9-48BB-B8D4-25C7708DC7D2}"/>
              </a:ext>
            </a:extLst>
          </p:cNvPr>
          <p:cNvSpPr>
            <a:spLocks noChangeAspect="1" noChangeArrowheads="1"/>
          </p:cNvSpPr>
          <p:nvPr/>
        </p:nvSpPr>
        <p:spPr bwMode="auto">
          <a:xfrm rot="8100000">
            <a:off x="5053013" y="3759200"/>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48" name="AutoShape 28">
            <a:extLst>
              <a:ext uri="{FF2B5EF4-FFF2-40B4-BE49-F238E27FC236}">
                <a16:creationId xmlns:a16="http://schemas.microsoft.com/office/drawing/2014/main" id="{593E499A-1399-48A0-AE95-3445B9CF4DAA}"/>
              </a:ext>
            </a:extLst>
          </p:cNvPr>
          <p:cNvSpPr>
            <a:spLocks noChangeAspect="1" noChangeArrowheads="1"/>
          </p:cNvSpPr>
          <p:nvPr/>
        </p:nvSpPr>
        <p:spPr bwMode="auto">
          <a:xfrm rot="-8100000">
            <a:off x="3989388" y="3756025"/>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49" name="Rectangle 29">
            <a:extLst>
              <a:ext uri="{FF2B5EF4-FFF2-40B4-BE49-F238E27FC236}">
                <a16:creationId xmlns:a16="http://schemas.microsoft.com/office/drawing/2014/main" id="{BE51E7B3-C7F2-4D60-8B20-064358F450D9}"/>
              </a:ext>
            </a:extLst>
          </p:cNvPr>
          <p:cNvSpPr>
            <a:spLocks noChangeArrowheads="1"/>
          </p:cNvSpPr>
          <p:nvPr/>
        </p:nvSpPr>
        <p:spPr bwMode="auto">
          <a:xfrm>
            <a:off x="6523038" y="225425"/>
            <a:ext cx="2320925" cy="16192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50" name="Text Box 30">
            <a:extLst>
              <a:ext uri="{FF2B5EF4-FFF2-40B4-BE49-F238E27FC236}">
                <a16:creationId xmlns:a16="http://schemas.microsoft.com/office/drawing/2014/main" id="{5439CFA9-0572-4E5E-9ED4-3B759C0F35D0}"/>
              </a:ext>
            </a:extLst>
          </p:cNvPr>
          <p:cNvSpPr txBox="1">
            <a:spLocks noChangeArrowheads="1"/>
          </p:cNvSpPr>
          <p:nvPr/>
        </p:nvSpPr>
        <p:spPr bwMode="auto">
          <a:xfrm>
            <a:off x="6529388" y="188913"/>
            <a:ext cx="15478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000" b="1" u="sng">
                <a:solidFill>
                  <a:schemeClr val="bg1"/>
                </a:solidFill>
              </a:rPr>
              <a:t>Head-On View</a:t>
            </a:r>
            <a:endParaRPr lang="en-CA" altLang="en-US" sz="1000" b="1" u="sng">
              <a:solidFill>
                <a:schemeClr val="bg1"/>
              </a:solidFill>
            </a:endParaRPr>
          </a:p>
        </p:txBody>
      </p:sp>
      <p:grpSp>
        <p:nvGrpSpPr>
          <p:cNvPr id="62495" name="Group 31">
            <a:extLst>
              <a:ext uri="{FF2B5EF4-FFF2-40B4-BE49-F238E27FC236}">
                <a16:creationId xmlns:a16="http://schemas.microsoft.com/office/drawing/2014/main" id="{BD337527-D313-4C50-9788-B493165069EB}"/>
              </a:ext>
            </a:extLst>
          </p:cNvPr>
          <p:cNvGrpSpPr>
            <a:grpSpLocks noChangeAspect="1"/>
          </p:cNvGrpSpPr>
          <p:nvPr/>
        </p:nvGrpSpPr>
        <p:grpSpPr bwMode="auto">
          <a:xfrm>
            <a:off x="7155388" y="729175"/>
            <a:ext cx="1054100" cy="844550"/>
            <a:chOff x="4558" y="495"/>
            <a:chExt cx="553" cy="443"/>
          </a:xfrm>
        </p:grpSpPr>
        <p:sp>
          <p:nvSpPr>
            <p:cNvPr id="5152" name="Line 32">
              <a:extLst>
                <a:ext uri="{FF2B5EF4-FFF2-40B4-BE49-F238E27FC236}">
                  <a16:creationId xmlns:a16="http://schemas.microsoft.com/office/drawing/2014/main" id="{06185BC4-A5CA-4734-A723-590554F0A595}"/>
                </a:ext>
              </a:extLst>
            </p:cNvPr>
            <p:cNvSpPr>
              <a:spLocks noChangeAspect="1" noChangeShapeType="1"/>
            </p:cNvSpPr>
            <p:nvPr/>
          </p:nvSpPr>
          <p:spPr bwMode="auto">
            <a:xfrm>
              <a:off x="4834" y="550"/>
              <a:ext cx="2" cy="38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153" name="AutoShape 33">
              <a:extLst>
                <a:ext uri="{FF2B5EF4-FFF2-40B4-BE49-F238E27FC236}">
                  <a16:creationId xmlns:a16="http://schemas.microsoft.com/office/drawing/2014/main" id="{1065D786-603B-4FBB-904B-E97D45917B90}"/>
                </a:ext>
              </a:extLst>
            </p:cNvPr>
            <p:cNvSpPr>
              <a:spLocks noChangeAspect="1" noChangeArrowheads="1"/>
            </p:cNvSpPr>
            <p:nvPr/>
          </p:nvSpPr>
          <p:spPr bwMode="auto">
            <a:xfrm>
              <a:off x="4811" y="495"/>
              <a:ext cx="49" cy="44"/>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54" name="Line 34">
              <a:extLst>
                <a:ext uri="{FF2B5EF4-FFF2-40B4-BE49-F238E27FC236}">
                  <a16:creationId xmlns:a16="http://schemas.microsoft.com/office/drawing/2014/main" id="{D9691BF7-DCD3-48BF-A95C-6C3DEBF44F88}"/>
                </a:ext>
              </a:extLst>
            </p:cNvPr>
            <p:cNvSpPr>
              <a:spLocks noChangeAspect="1" noChangeShapeType="1"/>
            </p:cNvSpPr>
            <p:nvPr/>
          </p:nvSpPr>
          <p:spPr bwMode="auto">
            <a:xfrm>
              <a:off x="4850" y="663"/>
              <a:ext cx="2" cy="27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2502" name="Arc 35">
              <a:extLst>
                <a:ext uri="{FF2B5EF4-FFF2-40B4-BE49-F238E27FC236}">
                  <a16:creationId xmlns:a16="http://schemas.microsoft.com/office/drawing/2014/main" id="{0B6DEF6E-E466-4146-BC0B-7A8BA190B4E4}"/>
                </a:ext>
              </a:extLst>
            </p:cNvPr>
            <p:cNvSpPr>
              <a:spLocks noChangeAspect="1"/>
            </p:cNvSpPr>
            <p:nvPr/>
          </p:nvSpPr>
          <p:spPr bwMode="auto">
            <a:xfrm rot="10923104" flipV="1">
              <a:off x="4874" y="757"/>
              <a:ext cx="182" cy="18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03" name="Arc 36">
              <a:extLst>
                <a:ext uri="{FF2B5EF4-FFF2-40B4-BE49-F238E27FC236}">
                  <a16:creationId xmlns:a16="http://schemas.microsoft.com/office/drawing/2014/main" id="{DFB43312-A066-41EB-8541-EC1C15F7F610}"/>
                </a:ext>
              </a:extLst>
            </p:cNvPr>
            <p:cNvSpPr>
              <a:spLocks noChangeAspect="1"/>
            </p:cNvSpPr>
            <p:nvPr/>
          </p:nvSpPr>
          <p:spPr bwMode="auto">
            <a:xfrm rot="10923104" flipV="1">
              <a:off x="4874" y="754"/>
              <a:ext cx="103" cy="18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2504" name="Group 37">
              <a:extLst>
                <a:ext uri="{FF2B5EF4-FFF2-40B4-BE49-F238E27FC236}">
                  <a16:creationId xmlns:a16="http://schemas.microsoft.com/office/drawing/2014/main" id="{88901C15-CCF0-498A-B7BC-3071CF1859DA}"/>
                </a:ext>
              </a:extLst>
            </p:cNvPr>
            <p:cNvGrpSpPr>
              <a:grpSpLocks noChangeAspect="1"/>
            </p:cNvGrpSpPr>
            <p:nvPr/>
          </p:nvGrpSpPr>
          <p:grpSpPr bwMode="auto">
            <a:xfrm flipH="1">
              <a:off x="4613" y="663"/>
              <a:ext cx="206" cy="275"/>
              <a:chOff x="2583" y="799"/>
              <a:chExt cx="206" cy="275"/>
            </a:xfrm>
          </p:grpSpPr>
          <p:sp>
            <p:nvSpPr>
              <p:cNvPr id="5166" name="Line 38">
                <a:extLst>
                  <a:ext uri="{FF2B5EF4-FFF2-40B4-BE49-F238E27FC236}">
                    <a16:creationId xmlns:a16="http://schemas.microsoft.com/office/drawing/2014/main" id="{65C4CC8E-D03B-45E3-BBDA-654433043CB6}"/>
                  </a:ext>
                </a:extLst>
              </p:cNvPr>
              <p:cNvSpPr>
                <a:spLocks noChangeAspect="1" noChangeShapeType="1"/>
              </p:cNvSpPr>
              <p:nvPr/>
            </p:nvSpPr>
            <p:spPr bwMode="auto">
              <a:xfrm>
                <a:off x="2583" y="799"/>
                <a:ext cx="2" cy="271"/>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2514" name="Arc 39">
                <a:extLst>
                  <a:ext uri="{FF2B5EF4-FFF2-40B4-BE49-F238E27FC236}">
                    <a16:creationId xmlns:a16="http://schemas.microsoft.com/office/drawing/2014/main" id="{0769B9AA-0C92-44AF-A76E-9C6B7B4A7E41}"/>
                  </a:ext>
                </a:extLst>
              </p:cNvPr>
              <p:cNvSpPr>
                <a:spLocks noChangeAspect="1"/>
              </p:cNvSpPr>
              <p:nvPr/>
            </p:nvSpPr>
            <p:spPr bwMode="auto">
              <a:xfrm rot="10923104" flipV="1">
                <a:off x="2607" y="893"/>
                <a:ext cx="182" cy="18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515" name="Arc 40">
                <a:extLst>
                  <a:ext uri="{FF2B5EF4-FFF2-40B4-BE49-F238E27FC236}">
                    <a16:creationId xmlns:a16="http://schemas.microsoft.com/office/drawing/2014/main" id="{CB901DE7-651E-43D9-9EC7-76104FF4DBFB}"/>
                  </a:ext>
                </a:extLst>
              </p:cNvPr>
              <p:cNvSpPr>
                <a:spLocks noChangeAspect="1"/>
              </p:cNvSpPr>
              <p:nvPr/>
            </p:nvSpPr>
            <p:spPr bwMode="auto">
              <a:xfrm rot="10923104" flipV="1">
                <a:off x="2607" y="890"/>
                <a:ext cx="103" cy="18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58" name="AutoShape 41">
              <a:extLst>
                <a:ext uri="{FF2B5EF4-FFF2-40B4-BE49-F238E27FC236}">
                  <a16:creationId xmlns:a16="http://schemas.microsoft.com/office/drawing/2014/main" id="{AA6DE97F-0757-480F-AE6B-A02373448317}"/>
                </a:ext>
              </a:extLst>
            </p:cNvPr>
            <p:cNvSpPr>
              <a:spLocks noChangeAspect="1" noChangeArrowheads="1"/>
            </p:cNvSpPr>
            <p:nvPr/>
          </p:nvSpPr>
          <p:spPr bwMode="auto">
            <a:xfrm>
              <a:off x="4826" y="631"/>
              <a:ext cx="49" cy="23"/>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59" name="AutoShape 42">
              <a:extLst>
                <a:ext uri="{FF2B5EF4-FFF2-40B4-BE49-F238E27FC236}">
                  <a16:creationId xmlns:a16="http://schemas.microsoft.com/office/drawing/2014/main" id="{8E18DB3A-7D73-4702-9443-E009EC102D5D}"/>
                </a:ext>
              </a:extLst>
            </p:cNvPr>
            <p:cNvSpPr>
              <a:spLocks noChangeAspect="1" noChangeArrowheads="1"/>
            </p:cNvSpPr>
            <p:nvPr/>
          </p:nvSpPr>
          <p:spPr bwMode="auto">
            <a:xfrm>
              <a:off x="4793" y="630"/>
              <a:ext cx="49" cy="23"/>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60" name="AutoShape 43">
              <a:extLst>
                <a:ext uri="{FF2B5EF4-FFF2-40B4-BE49-F238E27FC236}">
                  <a16:creationId xmlns:a16="http://schemas.microsoft.com/office/drawing/2014/main" id="{F5DF0B18-7CBF-4814-9A8C-7AEB147DA7F8}"/>
                </a:ext>
              </a:extLst>
            </p:cNvPr>
            <p:cNvSpPr>
              <a:spLocks noChangeAspect="1" noChangeArrowheads="1"/>
            </p:cNvSpPr>
            <p:nvPr/>
          </p:nvSpPr>
          <p:spPr bwMode="auto">
            <a:xfrm rot="5400000">
              <a:off x="5064" y="736"/>
              <a:ext cx="49" cy="44"/>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61" name="AutoShape 44">
              <a:extLst>
                <a:ext uri="{FF2B5EF4-FFF2-40B4-BE49-F238E27FC236}">
                  <a16:creationId xmlns:a16="http://schemas.microsoft.com/office/drawing/2014/main" id="{D09E5849-304F-4AFC-AB2E-9B5E893218A7}"/>
                </a:ext>
              </a:extLst>
            </p:cNvPr>
            <p:cNvSpPr>
              <a:spLocks noChangeAspect="1" noChangeArrowheads="1"/>
            </p:cNvSpPr>
            <p:nvPr/>
          </p:nvSpPr>
          <p:spPr bwMode="auto">
            <a:xfrm rot="-5400000">
              <a:off x="4556" y="736"/>
              <a:ext cx="49" cy="44"/>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62" name="AutoShape 45">
              <a:extLst>
                <a:ext uri="{FF2B5EF4-FFF2-40B4-BE49-F238E27FC236}">
                  <a16:creationId xmlns:a16="http://schemas.microsoft.com/office/drawing/2014/main" id="{A04FBF0D-D761-43A8-A312-A4313D39CCA5}"/>
                </a:ext>
              </a:extLst>
            </p:cNvPr>
            <p:cNvSpPr>
              <a:spLocks noChangeAspect="1" noChangeArrowheads="1"/>
            </p:cNvSpPr>
            <p:nvPr/>
          </p:nvSpPr>
          <p:spPr bwMode="auto">
            <a:xfrm rot="5400000">
              <a:off x="4977" y="719"/>
              <a:ext cx="49" cy="22"/>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63" name="AutoShape 46">
              <a:extLst>
                <a:ext uri="{FF2B5EF4-FFF2-40B4-BE49-F238E27FC236}">
                  <a16:creationId xmlns:a16="http://schemas.microsoft.com/office/drawing/2014/main" id="{5E91D86F-20E5-438C-A8DD-96095103D39E}"/>
                </a:ext>
              </a:extLst>
            </p:cNvPr>
            <p:cNvSpPr>
              <a:spLocks noChangeAspect="1" noChangeArrowheads="1"/>
            </p:cNvSpPr>
            <p:nvPr/>
          </p:nvSpPr>
          <p:spPr bwMode="auto">
            <a:xfrm rot="5400000">
              <a:off x="4974" y="766"/>
              <a:ext cx="49" cy="23"/>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64" name="AutoShape 47">
              <a:extLst>
                <a:ext uri="{FF2B5EF4-FFF2-40B4-BE49-F238E27FC236}">
                  <a16:creationId xmlns:a16="http://schemas.microsoft.com/office/drawing/2014/main" id="{556A40AE-2465-40F5-A26F-03DDCF58E84F}"/>
                </a:ext>
              </a:extLst>
            </p:cNvPr>
            <p:cNvSpPr>
              <a:spLocks noChangeAspect="1" noChangeArrowheads="1"/>
            </p:cNvSpPr>
            <p:nvPr/>
          </p:nvSpPr>
          <p:spPr bwMode="auto">
            <a:xfrm rot="16200000" flipH="1">
              <a:off x="4647" y="722"/>
              <a:ext cx="49" cy="23"/>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65" name="AutoShape 48">
              <a:extLst>
                <a:ext uri="{FF2B5EF4-FFF2-40B4-BE49-F238E27FC236}">
                  <a16:creationId xmlns:a16="http://schemas.microsoft.com/office/drawing/2014/main" id="{69745BAD-D8FF-4221-B02A-ED387515ADFA}"/>
                </a:ext>
              </a:extLst>
            </p:cNvPr>
            <p:cNvSpPr>
              <a:spLocks noChangeAspect="1" noChangeArrowheads="1"/>
            </p:cNvSpPr>
            <p:nvPr/>
          </p:nvSpPr>
          <p:spPr bwMode="auto">
            <a:xfrm rot="16200000" flipH="1">
              <a:off x="4644" y="769"/>
              <a:ext cx="49" cy="22"/>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pic>
        <p:nvPicPr>
          <p:cNvPr id="62496" name="Picture 1">
            <a:extLst>
              <a:ext uri="{FF2B5EF4-FFF2-40B4-BE49-F238E27FC236}">
                <a16:creationId xmlns:a16="http://schemas.microsoft.com/office/drawing/2014/main" id="{E7FF9BAF-34EE-4393-9FEA-A4A1EDEB3D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9638" y="4781764"/>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7" name="Picture 3">
            <a:extLst>
              <a:ext uri="{FF2B5EF4-FFF2-40B4-BE49-F238E27FC236}">
                <a16:creationId xmlns:a16="http://schemas.microsoft.com/office/drawing/2014/main" id="{F7E3CCBE-1DA2-452B-BA4F-4306AA4718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513" y="171450"/>
            <a:ext cx="2960687"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98" name="TextBox 4">
            <a:extLst>
              <a:ext uri="{FF2B5EF4-FFF2-40B4-BE49-F238E27FC236}">
                <a16:creationId xmlns:a16="http://schemas.microsoft.com/office/drawing/2014/main" id="{367B198A-A323-42CB-A899-C2C9D3D5D3C9}"/>
              </a:ext>
            </a:extLst>
          </p:cNvPr>
          <p:cNvSpPr txBox="1">
            <a:spLocks noChangeArrowheads="1"/>
          </p:cNvSpPr>
          <p:nvPr/>
        </p:nvSpPr>
        <p:spPr bwMode="auto">
          <a:xfrm>
            <a:off x="124620" y="2153464"/>
            <a:ext cx="21367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solidFill>
                  <a:schemeClr val="bg1"/>
                </a:solidFill>
                <a:latin typeface="Times New Roman"/>
                <a:cs typeface="Times New Roman"/>
              </a:rPr>
              <a:t>”Snowbirds Split Now”</a:t>
            </a:r>
          </a:p>
          <a:p>
            <a:pPr>
              <a:spcBef>
                <a:spcPct val="0"/>
              </a:spcBef>
              <a:buFontTx/>
              <a:buNone/>
            </a:pPr>
            <a:r>
              <a:rPr lang="en-US" altLang="en-US" sz="1600" u="sng" dirty="0">
                <a:solidFill>
                  <a:schemeClr val="bg1"/>
                </a:solidFill>
                <a:latin typeface="Times New Roman"/>
                <a:cs typeface="Times New Roman"/>
              </a:rPr>
              <a:t>S</a:t>
            </a:r>
            <a:r>
              <a:rPr lang="en-US" altLang="en-US" sz="1600" dirty="0">
                <a:solidFill>
                  <a:schemeClr val="bg1"/>
                </a:solidFill>
                <a:latin typeface="Times New Roman"/>
                <a:cs typeface="Times New Roman"/>
              </a:rPr>
              <a:t>plit </a:t>
            </a:r>
            <a:r>
              <a:rPr lang="mr-IN" altLang="en-US" sz="1600" dirty="0">
                <a:solidFill>
                  <a:schemeClr val="bg1"/>
                </a:solidFill>
                <a:latin typeface="Times New Roman"/>
              </a:rPr>
              <a:t>–</a:t>
            </a:r>
            <a:r>
              <a:rPr lang="en-US" altLang="en-US" sz="1600" dirty="0">
                <a:solidFill>
                  <a:schemeClr val="bg1"/>
                </a:solidFill>
                <a:latin typeface="Times New Roman"/>
                <a:cs typeface="Times New Roman"/>
              </a:rPr>
              <a:t> 5, 8, 9</a:t>
            </a:r>
          </a:p>
          <a:p>
            <a:pPr>
              <a:spcBef>
                <a:spcPct val="0"/>
              </a:spcBef>
              <a:buFontTx/>
              <a:buNone/>
            </a:pPr>
            <a:r>
              <a:rPr lang="en-US" altLang="en-US" sz="1600" u="sng" dirty="0">
                <a:solidFill>
                  <a:schemeClr val="bg1"/>
                </a:solidFill>
                <a:latin typeface="Times New Roman"/>
                <a:cs typeface="Times New Roman"/>
              </a:rPr>
              <a:t>N</a:t>
            </a:r>
            <a:r>
              <a:rPr lang="en-US" altLang="en-US" sz="1600" dirty="0">
                <a:solidFill>
                  <a:schemeClr val="bg1"/>
                </a:solidFill>
                <a:latin typeface="Times New Roman"/>
                <a:cs typeface="Times New Roman"/>
              </a:rPr>
              <a:t>ow </a:t>
            </a:r>
            <a:r>
              <a:rPr lang="mr-IN" altLang="en-US" sz="1600" dirty="0">
                <a:solidFill>
                  <a:schemeClr val="bg1"/>
                </a:solidFill>
                <a:latin typeface="Times New Roman"/>
              </a:rPr>
              <a:t>–</a:t>
            </a:r>
            <a:r>
              <a:rPr lang="en-US" altLang="en-US" sz="1600" dirty="0">
                <a:solidFill>
                  <a:schemeClr val="bg1"/>
                </a:solidFill>
                <a:latin typeface="Times New Roman"/>
                <a:cs typeface="Times New Roman"/>
              </a:rPr>
              <a:t> 6, 7</a:t>
            </a:r>
          </a:p>
          <a:p>
            <a:pPr>
              <a:spcBef>
                <a:spcPct val="0"/>
              </a:spcBef>
              <a:buFontTx/>
              <a:buNone/>
            </a:pPr>
            <a:r>
              <a:rPr lang="en-US" altLang="en-US" sz="1600" u="sng" dirty="0">
                <a:solidFill>
                  <a:schemeClr val="bg1"/>
                </a:solidFill>
                <a:latin typeface="Times New Roman"/>
                <a:cs typeface="Times New Roman"/>
              </a:rPr>
              <a:t>P</a:t>
            </a:r>
            <a:r>
              <a:rPr lang="en-US" altLang="en-US" sz="1600" dirty="0">
                <a:solidFill>
                  <a:schemeClr val="bg1"/>
                </a:solidFill>
                <a:latin typeface="Times New Roman"/>
                <a:cs typeface="Times New Roman"/>
              </a:rPr>
              <a:t>ause </a:t>
            </a:r>
            <a:r>
              <a:rPr lang="mr-IN" altLang="en-US" sz="1600" dirty="0">
                <a:solidFill>
                  <a:schemeClr val="bg1"/>
                </a:solidFill>
                <a:latin typeface="Times New Roman"/>
              </a:rPr>
              <a:t>–</a:t>
            </a:r>
            <a:r>
              <a:rPr lang="en-US" altLang="en-US" sz="1600" dirty="0">
                <a:solidFill>
                  <a:schemeClr val="bg1"/>
                </a:solidFill>
                <a:latin typeface="Times New Roman"/>
                <a:cs typeface="Times New Roman"/>
              </a:rPr>
              <a:t> 2, 3, 4</a:t>
            </a:r>
          </a:p>
          <a:p>
            <a:pPr>
              <a:spcBef>
                <a:spcPct val="0"/>
              </a:spcBef>
              <a:buFontTx/>
              <a:buNone/>
            </a:pPr>
            <a:r>
              <a:rPr lang="en-US" altLang="en-US" sz="1600" dirty="0">
                <a:solidFill>
                  <a:schemeClr val="bg1"/>
                </a:solidFill>
                <a:latin typeface="Times New Roman"/>
                <a:cs typeface="Times New Roman"/>
              </a:rPr>
              <a:t>”Smoke off Now”</a:t>
            </a:r>
          </a:p>
        </p:txBody>
      </p:sp>
      <p:sp>
        <p:nvSpPr>
          <p:cNvPr id="48" name="AutoShape 11">
            <a:extLst>
              <a:ext uri="{FF2B5EF4-FFF2-40B4-BE49-F238E27FC236}">
                <a16:creationId xmlns:a16="http://schemas.microsoft.com/office/drawing/2014/main" id="{5D96EC2C-6E00-49B0-9646-758B38148297}"/>
              </a:ext>
            </a:extLst>
          </p:cNvPr>
          <p:cNvSpPr>
            <a:spLocks noChangeAspect="1" noChangeArrowheads="1"/>
          </p:cNvSpPr>
          <p:nvPr/>
        </p:nvSpPr>
        <p:spPr bwMode="auto">
          <a:xfrm>
            <a:off x="4505428" y="5338932"/>
            <a:ext cx="149547" cy="171116"/>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9" name="AutoShape 11">
            <a:extLst>
              <a:ext uri="{FF2B5EF4-FFF2-40B4-BE49-F238E27FC236}">
                <a16:creationId xmlns:a16="http://schemas.microsoft.com/office/drawing/2014/main" id="{5D96EC2C-6E00-49B0-9646-758B38148297}"/>
              </a:ext>
            </a:extLst>
          </p:cNvPr>
          <p:cNvSpPr>
            <a:spLocks noChangeAspect="1" noChangeArrowheads="1"/>
          </p:cNvSpPr>
          <p:nvPr/>
        </p:nvSpPr>
        <p:spPr bwMode="auto">
          <a:xfrm>
            <a:off x="4492051" y="5069766"/>
            <a:ext cx="149547" cy="171116"/>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0" name="AutoShape 11">
            <a:extLst>
              <a:ext uri="{FF2B5EF4-FFF2-40B4-BE49-F238E27FC236}">
                <a16:creationId xmlns:a16="http://schemas.microsoft.com/office/drawing/2014/main" id="{5D96EC2C-6E00-49B0-9646-758B38148297}"/>
              </a:ext>
            </a:extLst>
          </p:cNvPr>
          <p:cNvSpPr>
            <a:spLocks noChangeAspect="1" noChangeArrowheads="1"/>
          </p:cNvSpPr>
          <p:nvPr/>
        </p:nvSpPr>
        <p:spPr bwMode="auto">
          <a:xfrm>
            <a:off x="4492051" y="4800600"/>
            <a:ext cx="149547" cy="171116"/>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 name="AutoShape 11">
            <a:extLst>
              <a:ext uri="{FF2B5EF4-FFF2-40B4-BE49-F238E27FC236}">
                <a16:creationId xmlns:a16="http://schemas.microsoft.com/office/drawing/2014/main" id="{5D96EC2C-6E00-49B0-9646-758B38148297}"/>
              </a:ext>
            </a:extLst>
          </p:cNvPr>
          <p:cNvSpPr>
            <a:spLocks noChangeAspect="1" noChangeArrowheads="1"/>
          </p:cNvSpPr>
          <p:nvPr/>
        </p:nvSpPr>
        <p:spPr bwMode="auto">
          <a:xfrm>
            <a:off x="4698450" y="4965855"/>
            <a:ext cx="149547" cy="171116"/>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2" name="AutoShape 11">
            <a:extLst>
              <a:ext uri="{FF2B5EF4-FFF2-40B4-BE49-F238E27FC236}">
                <a16:creationId xmlns:a16="http://schemas.microsoft.com/office/drawing/2014/main" id="{5D96EC2C-6E00-49B0-9646-758B38148297}"/>
              </a:ext>
            </a:extLst>
          </p:cNvPr>
          <p:cNvSpPr>
            <a:spLocks noChangeAspect="1" noChangeArrowheads="1"/>
          </p:cNvSpPr>
          <p:nvPr/>
        </p:nvSpPr>
        <p:spPr bwMode="auto">
          <a:xfrm>
            <a:off x="4879653" y="5069766"/>
            <a:ext cx="149547" cy="171116"/>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3" name="AutoShape 11">
            <a:extLst>
              <a:ext uri="{FF2B5EF4-FFF2-40B4-BE49-F238E27FC236}">
                <a16:creationId xmlns:a16="http://schemas.microsoft.com/office/drawing/2014/main" id="{5D96EC2C-6E00-49B0-9646-758B38148297}"/>
              </a:ext>
            </a:extLst>
          </p:cNvPr>
          <p:cNvSpPr>
            <a:spLocks noChangeAspect="1" noChangeArrowheads="1"/>
          </p:cNvSpPr>
          <p:nvPr/>
        </p:nvSpPr>
        <p:spPr bwMode="auto">
          <a:xfrm>
            <a:off x="4333479" y="4965855"/>
            <a:ext cx="149547" cy="171116"/>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4" name="AutoShape 11">
            <a:extLst>
              <a:ext uri="{FF2B5EF4-FFF2-40B4-BE49-F238E27FC236}">
                <a16:creationId xmlns:a16="http://schemas.microsoft.com/office/drawing/2014/main" id="{5D96EC2C-6E00-49B0-9646-758B38148297}"/>
              </a:ext>
            </a:extLst>
          </p:cNvPr>
          <p:cNvSpPr>
            <a:spLocks noChangeAspect="1" noChangeArrowheads="1"/>
          </p:cNvSpPr>
          <p:nvPr/>
        </p:nvSpPr>
        <p:spPr bwMode="auto">
          <a:xfrm>
            <a:off x="4134481" y="5051413"/>
            <a:ext cx="149547" cy="171116"/>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6" name="Text Box 38"/>
          <p:cNvSpPr txBox="1">
            <a:spLocks noChangeArrowheads="1"/>
          </p:cNvSpPr>
          <p:nvPr/>
        </p:nvSpPr>
        <p:spPr bwMode="auto">
          <a:xfrm>
            <a:off x="7446963" y="3221038"/>
            <a:ext cx="381000" cy="2143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57" name="Rectangle 39"/>
          <p:cNvSpPr>
            <a:spLocks noChangeArrowheads="1"/>
          </p:cNvSpPr>
          <p:nvPr/>
        </p:nvSpPr>
        <p:spPr bwMode="auto">
          <a:xfrm>
            <a:off x="6265863" y="3530600"/>
            <a:ext cx="27432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CA" altLang="en-US" sz="900" dirty="0">
                <a:solidFill>
                  <a:srgbClr val="FFFF00"/>
                </a:solidFill>
              </a:rPr>
              <a:t>1 </a:t>
            </a:r>
            <a:r>
              <a:rPr lang="en-CA" altLang="en-US" sz="900" dirty="0" err="1">
                <a:solidFill>
                  <a:srgbClr val="FFFF00"/>
                </a:solidFill>
              </a:rPr>
              <a:t>Cdn</a:t>
            </a:r>
            <a:r>
              <a:rPr lang="en-CA" altLang="en-US" sz="900" dirty="0">
                <a:solidFill>
                  <a:srgbClr val="FFFF00"/>
                </a:solidFill>
              </a:rPr>
              <a:t> Air </a:t>
            </a:r>
            <a:r>
              <a:rPr lang="en-CA" altLang="en-US" sz="900" dirty="0" err="1">
                <a:solidFill>
                  <a:srgbClr val="FFFF00"/>
                </a:solidFill>
              </a:rPr>
              <a:t>Div</a:t>
            </a:r>
            <a:r>
              <a:rPr lang="en-CA" altLang="en-US" sz="900" dirty="0">
                <a:solidFill>
                  <a:srgbClr val="FFFF00"/>
                </a:solidFill>
              </a:rPr>
              <a:t> </a:t>
            </a:r>
            <a:r>
              <a:rPr lang="en-CA" altLang="en-US" sz="900" dirty="0" err="1">
                <a:solidFill>
                  <a:srgbClr val="FFFF00"/>
                </a:solidFill>
              </a:rPr>
              <a:t>Comd</a:t>
            </a:r>
            <a:r>
              <a:rPr lang="en-CA" altLang="en-US" sz="900" dirty="0">
                <a:solidFill>
                  <a:srgbClr val="FFFF00"/>
                </a:solidFill>
              </a:rPr>
              <a:t> approval required for flight over the crowd (</a:t>
            </a:r>
            <a:r>
              <a:rPr lang="en-CA" altLang="en-US" sz="900" dirty="0" err="1">
                <a:solidFill>
                  <a:srgbClr val="FFFF00"/>
                </a:solidFill>
              </a:rPr>
              <a:t>Snbd</a:t>
            </a:r>
            <a:r>
              <a:rPr lang="en-CA" altLang="en-US" sz="900" dirty="0">
                <a:solidFill>
                  <a:srgbClr val="FFFF00"/>
                </a:solidFill>
              </a:rPr>
              <a:t> 5) at an altitude no lower than 500 feet AGL IAW BGA 100 </a:t>
            </a:r>
            <a:r>
              <a:rPr lang="en-CA" altLang="en-US" sz="900" dirty="0" err="1">
                <a:solidFill>
                  <a:srgbClr val="FFFF00"/>
                </a:solidFill>
              </a:rPr>
              <a:t>Ch</a:t>
            </a:r>
            <a:r>
              <a:rPr lang="en-CA" altLang="en-US" sz="900" dirty="0">
                <a:solidFill>
                  <a:srgbClr val="FFFF00"/>
                </a:solidFill>
              </a:rPr>
              <a:t> 11 Para 44.b(3)(e)</a:t>
            </a:r>
          </a:p>
        </p:txBody>
      </p:sp>
      <p:sp>
        <p:nvSpPr>
          <p:cNvPr id="59" name="Text Box 38"/>
          <p:cNvSpPr txBox="1">
            <a:spLocks noChangeArrowheads="1"/>
          </p:cNvSpPr>
          <p:nvPr/>
        </p:nvSpPr>
        <p:spPr bwMode="auto">
          <a:xfrm>
            <a:off x="0" y="6653583"/>
            <a:ext cx="381000" cy="2143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60" name="AutoShape 11">
            <a:extLst>
              <a:ext uri="{FF2B5EF4-FFF2-40B4-BE49-F238E27FC236}">
                <a16:creationId xmlns:a16="http://schemas.microsoft.com/office/drawing/2014/main" id="{5D96EC2C-6E00-49B0-9646-758B38148297}"/>
              </a:ext>
            </a:extLst>
          </p:cNvPr>
          <p:cNvSpPr>
            <a:spLocks noChangeAspect="1" noChangeArrowheads="1"/>
          </p:cNvSpPr>
          <p:nvPr/>
        </p:nvSpPr>
        <p:spPr bwMode="auto">
          <a:xfrm>
            <a:off x="4692341" y="5229919"/>
            <a:ext cx="149547" cy="171116"/>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1" name="AutoShape 11">
            <a:extLst>
              <a:ext uri="{FF2B5EF4-FFF2-40B4-BE49-F238E27FC236}">
                <a16:creationId xmlns:a16="http://schemas.microsoft.com/office/drawing/2014/main" id="{5D96EC2C-6E00-49B0-9646-758B38148297}"/>
              </a:ext>
            </a:extLst>
          </p:cNvPr>
          <p:cNvSpPr>
            <a:spLocks noChangeAspect="1" noChangeArrowheads="1"/>
          </p:cNvSpPr>
          <p:nvPr/>
        </p:nvSpPr>
        <p:spPr bwMode="auto">
          <a:xfrm>
            <a:off x="4318554" y="5250607"/>
            <a:ext cx="149547" cy="171116"/>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cxnSp>
        <p:nvCxnSpPr>
          <p:cNvPr id="5" name="Straight Connector 4"/>
          <p:cNvCxnSpPr/>
          <p:nvPr/>
        </p:nvCxnSpPr>
        <p:spPr>
          <a:xfrm flipH="1">
            <a:off x="3751263" y="3241675"/>
            <a:ext cx="6118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4800600" y="3241675"/>
            <a:ext cx="6118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AutoShape 28">
            <a:extLst>
              <a:ext uri="{FF2B5EF4-FFF2-40B4-BE49-F238E27FC236}">
                <a16:creationId xmlns:a16="http://schemas.microsoft.com/office/drawing/2014/main" id="{593E499A-1399-48A0-AE95-3445B9CF4DAA}"/>
              </a:ext>
            </a:extLst>
          </p:cNvPr>
          <p:cNvSpPr>
            <a:spLocks noChangeAspect="1" noChangeArrowheads="1"/>
          </p:cNvSpPr>
          <p:nvPr/>
        </p:nvSpPr>
        <p:spPr bwMode="auto">
          <a:xfrm rot="16200000">
            <a:off x="3605258" y="3203952"/>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0" name="AutoShape 28">
            <a:extLst>
              <a:ext uri="{FF2B5EF4-FFF2-40B4-BE49-F238E27FC236}">
                <a16:creationId xmlns:a16="http://schemas.microsoft.com/office/drawing/2014/main" id="{593E499A-1399-48A0-AE95-3445B9CF4DAA}"/>
              </a:ext>
            </a:extLst>
          </p:cNvPr>
          <p:cNvSpPr>
            <a:spLocks noChangeAspect="1" noChangeArrowheads="1"/>
          </p:cNvSpPr>
          <p:nvPr/>
        </p:nvSpPr>
        <p:spPr bwMode="auto">
          <a:xfrm rot="5209015">
            <a:off x="5468039" y="3202886"/>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1" name="Text Box 19">
            <a:extLst>
              <a:ext uri="{FF2B5EF4-FFF2-40B4-BE49-F238E27FC236}">
                <a16:creationId xmlns:a16="http://schemas.microsoft.com/office/drawing/2014/main" id="{629694CA-C3C5-4EBF-9ED7-E45B0C369FC1}"/>
              </a:ext>
            </a:extLst>
          </p:cNvPr>
          <p:cNvSpPr txBox="1">
            <a:spLocks noChangeArrowheads="1"/>
          </p:cNvSpPr>
          <p:nvPr/>
        </p:nvSpPr>
        <p:spPr bwMode="auto">
          <a:xfrm>
            <a:off x="3361059" y="309652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9</a:t>
            </a:r>
            <a:endParaRPr lang="en-CA" altLang="en-US" sz="1400" dirty="0">
              <a:solidFill>
                <a:schemeClr val="bg1"/>
              </a:solidFill>
            </a:endParaRPr>
          </a:p>
        </p:txBody>
      </p:sp>
      <p:sp>
        <p:nvSpPr>
          <p:cNvPr id="72" name="Text Box 19">
            <a:extLst>
              <a:ext uri="{FF2B5EF4-FFF2-40B4-BE49-F238E27FC236}">
                <a16:creationId xmlns:a16="http://schemas.microsoft.com/office/drawing/2014/main" id="{629694CA-C3C5-4EBF-9ED7-E45B0C369FC1}"/>
              </a:ext>
            </a:extLst>
          </p:cNvPr>
          <p:cNvSpPr txBox="1">
            <a:spLocks noChangeArrowheads="1"/>
          </p:cNvSpPr>
          <p:nvPr/>
        </p:nvSpPr>
        <p:spPr bwMode="auto">
          <a:xfrm>
            <a:off x="5585619" y="309652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8</a:t>
            </a:r>
            <a:endParaRPr lang="en-CA" altLang="en-US" sz="1400" dirty="0">
              <a:solidFill>
                <a:schemeClr val="bg1"/>
              </a:solidFill>
            </a:endParaRPr>
          </a:p>
        </p:txBody>
      </p:sp>
      <p:sp>
        <p:nvSpPr>
          <p:cNvPr id="65" name="TextBox 64">
            <a:extLst>
              <a:ext uri="{FF2B5EF4-FFF2-40B4-BE49-F238E27FC236}">
                <a16:creationId xmlns:a16="http://schemas.microsoft.com/office/drawing/2014/main" id="{EAA23EEA-110D-5248-B620-68C23EB16932}"/>
              </a:ext>
            </a:extLst>
          </p:cNvPr>
          <p:cNvSpPr txBox="1">
            <a:spLocks noChangeArrowheads="1"/>
          </p:cNvSpPr>
          <p:nvPr/>
        </p:nvSpPr>
        <p:spPr bwMode="auto">
          <a:xfrm>
            <a:off x="156432" y="5640864"/>
            <a:ext cx="45624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Running in from </a:t>
            </a:r>
            <a:r>
              <a:rPr lang="en-US" altLang="en-US" sz="1400" dirty="0" err="1">
                <a:solidFill>
                  <a:srgbClr val="FFFF00"/>
                </a:solidFill>
              </a:rPr>
              <a:t>liveside</a:t>
            </a:r>
            <a:r>
              <a:rPr lang="en-US" altLang="en-US" sz="1400" dirty="0">
                <a:solidFill>
                  <a:srgbClr val="FFFF00"/>
                </a:solidFill>
              </a:rPr>
              <a:t>, the Snowbirds pull up like a loop </a:t>
            </a:r>
          </a:p>
          <a:p>
            <a:pPr>
              <a:spcBef>
                <a:spcPct val="0"/>
              </a:spcBef>
              <a:buFontTx/>
              <a:buNone/>
            </a:pPr>
            <a:r>
              <a:rPr lang="en-US" altLang="en-US" sz="1400" dirty="0">
                <a:solidFill>
                  <a:srgbClr val="FFFF00"/>
                </a:solidFill>
              </a:rPr>
              <a:t>and burst at the vertical. Lines are as depicted. </a:t>
            </a:r>
          </a:p>
        </p:txBody>
      </p:sp>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spTree>
    <p:extLst>
      <p:ext uri="{BB962C8B-B14F-4D97-AF65-F5344CB8AC3E}">
        <p14:creationId xmlns:p14="http://schemas.microsoft.com/office/powerpoint/2010/main" val="1865475702"/>
      </p:ext>
    </p:extLst>
  </p:cSld>
  <p:clrMapOvr>
    <a:masterClrMapping/>
  </p:clrMapOvr>
  <p:transition advTm="2768"/>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276600" y="1827980"/>
            <a:ext cx="2286198" cy="609653"/>
          </a:xfrm>
          <a:prstGeom prst="rect">
            <a:avLst/>
          </a:prstGeom>
        </p:spPr>
      </p:pic>
      <p:sp>
        <p:nvSpPr>
          <p:cNvPr id="25604" name="AutoShape 6">
            <a:extLst>
              <a:ext uri="{FF2B5EF4-FFF2-40B4-BE49-F238E27FC236}">
                <a16:creationId xmlns:a16="http://schemas.microsoft.com/office/drawing/2014/main" id="{BE61701D-1574-4805-B0B9-2D649CF3073C}"/>
              </a:ext>
            </a:extLst>
          </p:cNvPr>
          <p:cNvSpPr>
            <a:spLocks noChangeAspect="1" noChangeArrowheads="1"/>
          </p:cNvSpPr>
          <p:nvPr/>
        </p:nvSpPr>
        <p:spPr bwMode="auto">
          <a:xfrm rot="5400000">
            <a:off x="5450434" y="3149896"/>
            <a:ext cx="92075" cy="92075"/>
          </a:xfrm>
          <a:prstGeom prst="triangle">
            <a:avLst>
              <a:gd name="adj" fmla="val 50000"/>
            </a:avLst>
          </a:prstGeom>
          <a:solidFill>
            <a:srgbClr val="FFFFFF"/>
          </a:solidFill>
          <a:ln w="9525">
            <a:solidFill>
              <a:srgbClr val="FF0000"/>
            </a:solidFill>
            <a:miter lim="800000"/>
            <a:headEnd/>
            <a:tailEnd/>
          </a:ln>
          <a:effectLst/>
        </p:spPr>
        <p:txBody>
          <a:bodyPr rot="10800000"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25605" name="AutoShape 7">
            <a:extLst>
              <a:ext uri="{FF2B5EF4-FFF2-40B4-BE49-F238E27FC236}">
                <a16:creationId xmlns:a16="http://schemas.microsoft.com/office/drawing/2014/main" id="{E2AF1F94-9885-4A55-A380-7E7CFE1AC9BB}"/>
              </a:ext>
            </a:extLst>
          </p:cNvPr>
          <p:cNvSpPr>
            <a:spLocks noChangeAspect="1" noChangeArrowheads="1"/>
          </p:cNvSpPr>
          <p:nvPr/>
        </p:nvSpPr>
        <p:spPr bwMode="auto">
          <a:xfrm rot="-5400000">
            <a:off x="3397394" y="3148433"/>
            <a:ext cx="92075" cy="92075"/>
          </a:xfrm>
          <a:prstGeom prst="triangle">
            <a:avLst>
              <a:gd name="adj" fmla="val 50000"/>
            </a:avLst>
          </a:prstGeom>
          <a:solidFill>
            <a:srgbClr val="FFFFFF"/>
          </a:solidFill>
          <a:ln w="9525">
            <a:solidFill>
              <a:srgbClr val="FF0000"/>
            </a:solidFill>
            <a:miter lim="800000"/>
            <a:headEnd/>
            <a:tailEnd/>
          </a:ln>
          <a:effec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25627" name="Arc 22">
            <a:extLst>
              <a:ext uri="{FF2B5EF4-FFF2-40B4-BE49-F238E27FC236}">
                <a16:creationId xmlns:a16="http://schemas.microsoft.com/office/drawing/2014/main" id="{73707D0C-A9C0-4256-8841-0FBDD108BC3C}"/>
              </a:ext>
            </a:extLst>
          </p:cNvPr>
          <p:cNvSpPr>
            <a:spLocks noChangeAspect="1"/>
          </p:cNvSpPr>
          <p:nvPr/>
        </p:nvSpPr>
        <p:spPr bwMode="auto">
          <a:xfrm rot="5400000" flipH="1">
            <a:off x="5435142" y="2556888"/>
            <a:ext cx="804616" cy="492749"/>
          </a:xfrm>
          <a:custGeom>
            <a:avLst/>
            <a:gdLst>
              <a:gd name="T0" fmla="*/ 0 w 43200"/>
              <a:gd name="T1" fmla="*/ 0 h 22731"/>
              <a:gd name="T2" fmla="*/ 0 w 43200"/>
              <a:gd name="T3" fmla="*/ 0 h 22731"/>
              <a:gd name="T4" fmla="*/ 0 w 43200"/>
              <a:gd name="T5" fmla="*/ 0 h 22731"/>
              <a:gd name="T6" fmla="*/ 0 60000 65536"/>
              <a:gd name="T7" fmla="*/ 0 60000 65536"/>
              <a:gd name="T8" fmla="*/ 0 60000 65536"/>
            </a:gdLst>
            <a:ahLst/>
            <a:cxnLst>
              <a:cxn ang="T6">
                <a:pos x="T0" y="T1"/>
              </a:cxn>
              <a:cxn ang="T7">
                <a:pos x="T2" y="T3"/>
              </a:cxn>
              <a:cxn ang="T8">
                <a:pos x="T4" y="T5"/>
              </a:cxn>
            </a:cxnLst>
            <a:rect l="0" t="0" r="r" b="b"/>
            <a:pathLst>
              <a:path w="43200" h="22731" fill="none" extrusionOk="0">
                <a:moveTo>
                  <a:pt x="29" y="22731"/>
                </a:moveTo>
                <a:cubicBezTo>
                  <a:pt x="9" y="22354"/>
                  <a:pt x="0" y="21977"/>
                  <a:pt x="0" y="21600"/>
                </a:cubicBezTo>
                <a:cubicBezTo>
                  <a:pt x="0" y="9670"/>
                  <a:pt x="9670" y="0"/>
                  <a:pt x="21600" y="0"/>
                </a:cubicBezTo>
                <a:cubicBezTo>
                  <a:pt x="33529" y="-1"/>
                  <a:pt x="43199" y="9670"/>
                  <a:pt x="43200" y="21599"/>
                </a:cubicBezTo>
              </a:path>
              <a:path w="43200" h="22731" stroke="0" extrusionOk="0">
                <a:moveTo>
                  <a:pt x="29" y="22731"/>
                </a:moveTo>
                <a:cubicBezTo>
                  <a:pt x="9" y="22354"/>
                  <a:pt x="0" y="21977"/>
                  <a:pt x="0" y="21600"/>
                </a:cubicBezTo>
                <a:cubicBezTo>
                  <a:pt x="0" y="9670"/>
                  <a:pt x="9670" y="0"/>
                  <a:pt x="21600" y="0"/>
                </a:cubicBezTo>
                <a:cubicBezTo>
                  <a:pt x="33529" y="-1"/>
                  <a:pt x="43199" y="9670"/>
                  <a:pt x="43200" y="21599"/>
                </a:cubicBezTo>
                <a:lnTo>
                  <a:pt x="21600" y="21600"/>
                </a:lnTo>
                <a:lnTo>
                  <a:pt x="29" y="22731"/>
                </a:lnTo>
                <a:close/>
              </a:path>
            </a:pathLst>
          </a:cu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33" name="Line 37">
            <a:extLst>
              <a:ext uri="{FF2B5EF4-FFF2-40B4-BE49-F238E27FC236}">
                <a16:creationId xmlns:a16="http://schemas.microsoft.com/office/drawing/2014/main" id="{BD772819-8AD1-4337-902F-8651B667FB15}"/>
              </a:ext>
            </a:extLst>
          </p:cNvPr>
          <p:cNvSpPr>
            <a:spLocks noChangeAspect="1" noChangeShapeType="1"/>
          </p:cNvSpPr>
          <p:nvPr/>
        </p:nvSpPr>
        <p:spPr bwMode="auto">
          <a:xfrm flipH="1" flipV="1">
            <a:off x="5473605" y="2401904"/>
            <a:ext cx="17838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7" name="Arc 38">
            <a:extLst>
              <a:ext uri="{FF2B5EF4-FFF2-40B4-BE49-F238E27FC236}">
                <a16:creationId xmlns:a16="http://schemas.microsoft.com/office/drawing/2014/main" id="{E4FA080B-D162-47EF-8827-175B614D84B1}"/>
              </a:ext>
            </a:extLst>
          </p:cNvPr>
          <p:cNvSpPr>
            <a:spLocks noChangeAspect="1"/>
          </p:cNvSpPr>
          <p:nvPr/>
        </p:nvSpPr>
        <p:spPr bwMode="auto">
          <a:xfrm rot="-5400000" flipH="1">
            <a:off x="2682556" y="2513581"/>
            <a:ext cx="797082" cy="567623"/>
          </a:xfrm>
          <a:custGeom>
            <a:avLst/>
            <a:gdLst>
              <a:gd name="T0" fmla="*/ 211658 w 43200"/>
              <a:gd name="T1" fmla="*/ 2147483646 h 22731"/>
              <a:gd name="T2" fmla="*/ 304245189 w 43200"/>
              <a:gd name="T3" fmla="*/ 2147483646 h 22731"/>
              <a:gd name="T4" fmla="*/ 152123650 w 43200"/>
              <a:gd name="T5" fmla="*/ 2147483646 h 22731"/>
              <a:gd name="T6" fmla="*/ 0 60000 65536"/>
              <a:gd name="T7" fmla="*/ 0 60000 65536"/>
              <a:gd name="T8" fmla="*/ 0 60000 65536"/>
            </a:gdLst>
            <a:ahLst/>
            <a:cxnLst>
              <a:cxn ang="T6">
                <a:pos x="T0" y="T1"/>
              </a:cxn>
              <a:cxn ang="T7">
                <a:pos x="T2" y="T3"/>
              </a:cxn>
              <a:cxn ang="T8">
                <a:pos x="T4" y="T5"/>
              </a:cxn>
            </a:cxnLst>
            <a:rect l="0" t="0" r="r" b="b"/>
            <a:pathLst>
              <a:path w="43200" h="22731" fill="none" extrusionOk="0">
                <a:moveTo>
                  <a:pt x="29" y="22731"/>
                </a:moveTo>
                <a:cubicBezTo>
                  <a:pt x="9" y="22354"/>
                  <a:pt x="0" y="21977"/>
                  <a:pt x="0" y="21600"/>
                </a:cubicBezTo>
                <a:cubicBezTo>
                  <a:pt x="0" y="9670"/>
                  <a:pt x="9670" y="0"/>
                  <a:pt x="21600" y="0"/>
                </a:cubicBezTo>
                <a:cubicBezTo>
                  <a:pt x="33529" y="-1"/>
                  <a:pt x="43199" y="9670"/>
                  <a:pt x="43200" y="21599"/>
                </a:cubicBezTo>
              </a:path>
              <a:path w="43200" h="22731" stroke="0" extrusionOk="0">
                <a:moveTo>
                  <a:pt x="29" y="22731"/>
                </a:moveTo>
                <a:cubicBezTo>
                  <a:pt x="9" y="22354"/>
                  <a:pt x="0" y="21977"/>
                  <a:pt x="0" y="21600"/>
                </a:cubicBezTo>
                <a:cubicBezTo>
                  <a:pt x="0" y="9670"/>
                  <a:pt x="9670" y="0"/>
                  <a:pt x="21600" y="0"/>
                </a:cubicBezTo>
                <a:cubicBezTo>
                  <a:pt x="33529" y="-1"/>
                  <a:pt x="43199" y="9670"/>
                  <a:pt x="43200" y="21599"/>
                </a:cubicBezTo>
                <a:lnTo>
                  <a:pt x="21600" y="21600"/>
                </a:lnTo>
                <a:lnTo>
                  <a:pt x="29" y="22731"/>
                </a:lnTo>
                <a:close/>
              </a:path>
            </a:pathLst>
          </a:cu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7" name="Line 53">
            <a:extLst>
              <a:ext uri="{FF2B5EF4-FFF2-40B4-BE49-F238E27FC236}">
                <a16:creationId xmlns:a16="http://schemas.microsoft.com/office/drawing/2014/main" id="{70246B6D-445A-4696-B1FB-8D1F45946EBB}"/>
              </a:ext>
            </a:extLst>
          </p:cNvPr>
          <p:cNvSpPr>
            <a:spLocks noChangeAspect="1" noChangeShapeType="1"/>
          </p:cNvSpPr>
          <p:nvPr/>
        </p:nvSpPr>
        <p:spPr bwMode="auto">
          <a:xfrm flipV="1">
            <a:off x="3359928" y="2400954"/>
            <a:ext cx="65261"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2" name="Text Box 15">
            <a:extLst>
              <a:ext uri="{FF2B5EF4-FFF2-40B4-BE49-F238E27FC236}">
                <a16:creationId xmlns:a16="http://schemas.microsoft.com/office/drawing/2014/main" id="{8CA8CDD3-0974-4025-A40E-FE9FDC50AAE1}"/>
              </a:ext>
            </a:extLst>
          </p:cNvPr>
          <p:cNvSpPr txBox="1">
            <a:spLocks noChangeArrowheads="1"/>
          </p:cNvSpPr>
          <p:nvPr/>
        </p:nvSpPr>
        <p:spPr bwMode="auto">
          <a:xfrm>
            <a:off x="5340118" y="3206272"/>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CA" altLang="en-US" sz="1400" dirty="0">
                <a:solidFill>
                  <a:schemeClr val="bg1"/>
                </a:solidFill>
                <a:cs typeface="Arial" panose="020B0604020202020204" pitchFamily="34" charset="0"/>
              </a:rPr>
              <a:t>8</a:t>
            </a:r>
          </a:p>
        </p:txBody>
      </p:sp>
      <p:sp>
        <p:nvSpPr>
          <p:cNvPr id="25613" name="Text Box 15">
            <a:extLst>
              <a:ext uri="{FF2B5EF4-FFF2-40B4-BE49-F238E27FC236}">
                <a16:creationId xmlns:a16="http://schemas.microsoft.com/office/drawing/2014/main" id="{A85DC202-9425-463F-8806-A97066681792}"/>
              </a:ext>
            </a:extLst>
          </p:cNvPr>
          <p:cNvSpPr txBox="1">
            <a:spLocks noChangeArrowheads="1"/>
          </p:cNvSpPr>
          <p:nvPr/>
        </p:nvSpPr>
        <p:spPr bwMode="auto">
          <a:xfrm>
            <a:off x="3337069" y="326385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CA" altLang="en-US" sz="1400" dirty="0">
                <a:solidFill>
                  <a:schemeClr val="bg1"/>
                </a:solidFill>
                <a:cs typeface="Arial" panose="020B0604020202020204" pitchFamily="34" charset="0"/>
              </a:rPr>
              <a:t>9</a:t>
            </a:r>
          </a:p>
        </p:txBody>
      </p:sp>
      <p:sp>
        <p:nvSpPr>
          <p:cNvPr id="47" name="Freeform 46"/>
          <p:cNvSpPr/>
          <p:nvPr/>
        </p:nvSpPr>
        <p:spPr>
          <a:xfrm>
            <a:off x="9525000" y="3205571"/>
            <a:ext cx="1054894" cy="95954"/>
          </a:xfrm>
          <a:custGeom>
            <a:avLst/>
            <a:gdLst>
              <a:gd name="connsiteX0" fmla="*/ 0 w 854869"/>
              <a:gd name="connsiteY0" fmla="*/ 64293 h 135731"/>
              <a:gd name="connsiteX1" fmla="*/ 192881 w 854869"/>
              <a:gd name="connsiteY1" fmla="*/ 66675 h 135731"/>
              <a:gd name="connsiteX2" fmla="*/ 266700 w 854869"/>
              <a:gd name="connsiteY2" fmla="*/ 0 h 135731"/>
              <a:gd name="connsiteX3" fmla="*/ 338137 w 854869"/>
              <a:gd name="connsiteY3" fmla="*/ 135731 h 135731"/>
              <a:gd name="connsiteX4" fmla="*/ 409575 w 854869"/>
              <a:gd name="connsiteY4" fmla="*/ 11906 h 135731"/>
              <a:gd name="connsiteX5" fmla="*/ 481012 w 854869"/>
              <a:gd name="connsiteY5" fmla="*/ 133350 h 135731"/>
              <a:gd name="connsiteX6" fmla="*/ 504825 w 854869"/>
              <a:gd name="connsiteY6" fmla="*/ 61912 h 135731"/>
              <a:gd name="connsiteX7" fmla="*/ 750094 w 854869"/>
              <a:gd name="connsiteY7" fmla="*/ 66675 h 135731"/>
              <a:gd name="connsiteX8" fmla="*/ 854869 w 854869"/>
              <a:gd name="connsiteY8" fmla="*/ 73818 h 135731"/>
              <a:gd name="connsiteX0" fmla="*/ 0 w 750094"/>
              <a:gd name="connsiteY0" fmla="*/ 64293 h 135731"/>
              <a:gd name="connsiteX1" fmla="*/ 192881 w 750094"/>
              <a:gd name="connsiteY1" fmla="*/ 66675 h 135731"/>
              <a:gd name="connsiteX2" fmla="*/ 266700 w 750094"/>
              <a:gd name="connsiteY2" fmla="*/ 0 h 135731"/>
              <a:gd name="connsiteX3" fmla="*/ 338137 w 750094"/>
              <a:gd name="connsiteY3" fmla="*/ 135731 h 135731"/>
              <a:gd name="connsiteX4" fmla="*/ 409575 w 750094"/>
              <a:gd name="connsiteY4" fmla="*/ 11906 h 135731"/>
              <a:gd name="connsiteX5" fmla="*/ 481012 w 750094"/>
              <a:gd name="connsiteY5" fmla="*/ 133350 h 135731"/>
              <a:gd name="connsiteX6" fmla="*/ 504825 w 750094"/>
              <a:gd name="connsiteY6" fmla="*/ 61912 h 135731"/>
              <a:gd name="connsiteX7" fmla="*/ 750094 w 750094"/>
              <a:gd name="connsiteY7" fmla="*/ 66675 h 135731"/>
              <a:gd name="connsiteX0" fmla="*/ 0 w 719138"/>
              <a:gd name="connsiteY0" fmla="*/ 64293 h 135731"/>
              <a:gd name="connsiteX1" fmla="*/ 192881 w 719138"/>
              <a:gd name="connsiteY1" fmla="*/ 66675 h 135731"/>
              <a:gd name="connsiteX2" fmla="*/ 266700 w 719138"/>
              <a:gd name="connsiteY2" fmla="*/ 0 h 135731"/>
              <a:gd name="connsiteX3" fmla="*/ 338137 w 719138"/>
              <a:gd name="connsiteY3" fmla="*/ 135731 h 135731"/>
              <a:gd name="connsiteX4" fmla="*/ 409575 w 719138"/>
              <a:gd name="connsiteY4" fmla="*/ 11906 h 135731"/>
              <a:gd name="connsiteX5" fmla="*/ 481012 w 719138"/>
              <a:gd name="connsiteY5" fmla="*/ 133350 h 135731"/>
              <a:gd name="connsiteX6" fmla="*/ 504825 w 719138"/>
              <a:gd name="connsiteY6" fmla="*/ 61912 h 135731"/>
              <a:gd name="connsiteX7" fmla="*/ 719138 w 719138"/>
              <a:gd name="connsiteY7" fmla="*/ 64294 h 135731"/>
              <a:gd name="connsiteX0" fmla="*/ 0 w 742950"/>
              <a:gd name="connsiteY0" fmla="*/ 61912 h 135731"/>
              <a:gd name="connsiteX1" fmla="*/ 216693 w 742950"/>
              <a:gd name="connsiteY1" fmla="*/ 66675 h 135731"/>
              <a:gd name="connsiteX2" fmla="*/ 290512 w 742950"/>
              <a:gd name="connsiteY2" fmla="*/ 0 h 135731"/>
              <a:gd name="connsiteX3" fmla="*/ 361949 w 742950"/>
              <a:gd name="connsiteY3" fmla="*/ 135731 h 135731"/>
              <a:gd name="connsiteX4" fmla="*/ 433387 w 742950"/>
              <a:gd name="connsiteY4" fmla="*/ 11906 h 135731"/>
              <a:gd name="connsiteX5" fmla="*/ 504824 w 742950"/>
              <a:gd name="connsiteY5" fmla="*/ 133350 h 135731"/>
              <a:gd name="connsiteX6" fmla="*/ 528637 w 742950"/>
              <a:gd name="connsiteY6" fmla="*/ 61912 h 135731"/>
              <a:gd name="connsiteX7" fmla="*/ 742950 w 742950"/>
              <a:gd name="connsiteY7" fmla="*/ 64294 h 135731"/>
              <a:gd name="connsiteX0" fmla="*/ 0 w 742950"/>
              <a:gd name="connsiteY0" fmla="*/ 61913 h 135732"/>
              <a:gd name="connsiteX1" fmla="*/ 216693 w 742950"/>
              <a:gd name="connsiteY1" fmla="*/ 66676 h 135732"/>
              <a:gd name="connsiteX2" fmla="*/ 290512 w 742950"/>
              <a:gd name="connsiteY2" fmla="*/ 1 h 135732"/>
              <a:gd name="connsiteX3" fmla="*/ 361949 w 742950"/>
              <a:gd name="connsiteY3" fmla="*/ 135732 h 135732"/>
              <a:gd name="connsiteX4" fmla="*/ 433387 w 742950"/>
              <a:gd name="connsiteY4" fmla="*/ 0 h 135732"/>
              <a:gd name="connsiteX5" fmla="*/ 504824 w 742950"/>
              <a:gd name="connsiteY5" fmla="*/ 133351 h 135732"/>
              <a:gd name="connsiteX6" fmla="*/ 528637 w 742950"/>
              <a:gd name="connsiteY6" fmla="*/ 61913 h 135732"/>
              <a:gd name="connsiteX7" fmla="*/ 742950 w 742950"/>
              <a:gd name="connsiteY7" fmla="*/ 64295 h 135732"/>
              <a:gd name="connsiteX0" fmla="*/ 0 w 742950"/>
              <a:gd name="connsiteY0" fmla="*/ 61913 h 133351"/>
              <a:gd name="connsiteX1" fmla="*/ 216693 w 742950"/>
              <a:gd name="connsiteY1" fmla="*/ 66676 h 133351"/>
              <a:gd name="connsiteX2" fmla="*/ 290512 w 742950"/>
              <a:gd name="connsiteY2" fmla="*/ 1 h 133351"/>
              <a:gd name="connsiteX3" fmla="*/ 354806 w 742950"/>
              <a:gd name="connsiteY3" fmla="*/ 130969 h 133351"/>
              <a:gd name="connsiteX4" fmla="*/ 433387 w 742950"/>
              <a:gd name="connsiteY4" fmla="*/ 0 h 133351"/>
              <a:gd name="connsiteX5" fmla="*/ 504824 w 742950"/>
              <a:gd name="connsiteY5" fmla="*/ 133351 h 133351"/>
              <a:gd name="connsiteX6" fmla="*/ 528637 w 742950"/>
              <a:gd name="connsiteY6" fmla="*/ 61913 h 133351"/>
              <a:gd name="connsiteX7" fmla="*/ 742950 w 742950"/>
              <a:gd name="connsiteY7" fmla="*/ 64295 h 133351"/>
              <a:gd name="connsiteX0" fmla="*/ 0 w 742950"/>
              <a:gd name="connsiteY0" fmla="*/ 61913 h 133351"/>
              <a:gd name="connsiteX1" fmla="*/ 216693 w 742950"/>
              <a:gd name="connsiteY1" fmla="*/ 66676 h 133351"/>
              <a:gd name="connsiteX2" fmla="*/ 290512 w 742950"/>
              <a:gd name="connsiteY2" fmla="*/ 1 h 133351"/>
              <a:gd name="connsiteX3" fmla="*/ 354806 w 742950"/>
              <a:gd name="connsiteY3" fmla="*/ 130969 h 133351"/>
              <a:gd name="connsiteX4" fmla="*/ 433387 w 742950"/>
              <a:gd name="connsiteY4" fmla="*/ 0 h 133351"/>
              <a:gd name="connsiteX5" fmla="*/ 504824 w 742950"/>
              <a:gd name="connsiteY5" fmla="*/ 133351 h 133351"/>
              <a:gd name="connsiteX6" fmla="*/ 531018 w 742950"/>
              <a:gd name="connsiteY6" fmla="*/ 59532 h 133351"/>
              <a:gd name="connsiteX7" fmla="*/ 742950 w 742950"/>
              <a:gd name="connsiteY7" fmla="*/ 64295 h 133351"/>
              <a:gd name="connsiteX0" fmla="*/ 0 w 731044"/>
              <a:gd name="connsiteY0" fmla="*/ 64294 h 133351"/>
              <a:gd name="connsiteX1" fmla="*/ 204787 w 731044"/>
              <a:gd name="connsiteY1" fmla="*/ 66676 h 133351"/>
              <a:gd name="connsiteX2" fmla="*/ 278606 w 731044"/>
              <a:gd name="connsiteY2" fmla="*/ 1 h 133351"/>
              <a:gd name="connsiteX3" fmla="*/ 342900 w 731044"/>
              <a:gd name="connsiteY3" fmla="*/ 130969 h 133351"/>
              <a:gd name="connsiteX4" fmla="*/ 421481 w 731044"/>
              <a:gd name="connsiteY4" fmla="*/ 0 h 133351"/>
              <a:gd name="connsiteX5" fmla="*/ 492918 w 731044"/>
              <a:gd name="connsiteY5" fmla="*/ 133351 h 133351"/>
              <a:gd name="connsiteX6" fmla="*/ 519112 w 731044"/>
              <a:gd name="connsiteY6" fmla="*/ 59532 h 133351"/>
              <a:gd name="connsiteX7" fmla="*/ 731044 w 731044"/>
              <a:gd name="connsiteY7" fmla="*/ 64295 h 133351"/>
              <a:gd name="connsiteX0" fmla="*/ 0 w 740569"/>
              <a:gd name="connsiteY0" fmla="*/ 64294 h 133351"/>
              <a:gd name="connsiteX1" fmla="*/ 204787 w 740569"/>
              <a:gd name="connsiteY1" fmla="*/ 66676 h 133351"/>
              <a:gd name="connsiteX2" fmla="*/ 278606 w 740569"/>
              <a:gd name="connsiteY2" fmla="*/ 1 h 133351"/>
              <a:gd name="connsiteX3" fmla="*/ 342900 w 740569"/>
              <a:gd name="connsiteY3" fmla="*/ 130969 h 133351"/>
              <a:gd name="connsiteX4" fmla="*/ 421481 w 740569"/>
              <a:gd name="connsiteY4" fmla="*/ 0 h 133351"/>
              <a:gd name="connsiteX5" fmla="*/ 492918 w 740569"/>
              <a:gd name="connsiteY5" fmla="*/ 133351 h 133351"/>
              <a:gd name="connsiteX6" fmla="*/ 519112 w 740569"/>
              <a:gd name="connsiteY6" fmla="*/ 59532 h 133351"/>
              <a:gd name="connsiteX7" fmla="*/ 740569 w 740569"/>
              <a:gd name="connsiteY7" fmla="*/ 61914 h 133351"/>
              <a:gd name="connsiteX0" fmla="*/ 0 w 740569"/>
              <a:gd name="connsiteY0" fmla="*/ 64294 h 133351"/>
              <a:gd name="connsiteX1" fmla="*/ 228600 w 740569"/>
              <a:gd name="connsiteY1" fmla="*/ 66676 h 133351"/>
              <a:gd name="connsiteX2" fmla="*/ 278606 w 740569"/>
              <a:gd name="connsiteY2" fmla="*/ 1 h 133351"/>
              <a:gd name="connsiteX3" fmla="*/ 342900 w 740569"/>
              <a:gd name="connsiteY3" fmla="*/ 130969 h 133351"/>
              <a:gd name="connsiteX4" fmla="*/ 421481 w 740569"/>
              <a:gd name="connsiteY4" fmla="*/ 0 h 133351"/>
              <a:gd name="connsiteX5" fmla="*/ 492918 w 740569"/>
              <a:gd name="connsiteY5" fmla="*/ 133351 h 133351"/>
              <a:gd name="connsiteX6" fmla="*/ 519112 w 740569"/>
              <a:gd name="connsiteY6" fmla="*/ 59532 h 133351"/>
              <a:gd name="connsiteX7" fmla="*/ 740569 w 740569"/>
              <a:gd name="connsiteY7" fmla="*/ 61914 h 133351"/>
              <a:gd name="connsiteX0" fmla="*/ 0 w 740569"/>
              <a:gd name="connsiteY0" fmla="*/ 64294 h 130970"/>
              <a:gd name="connsiteX1" fmla="*/ 228600 w 740569"/>
              <a:gd name="connsiteY1" fmla="*/ 66676 h 130970"/>
              <a:gd name="connsiteX2" fmla="*/ 278606 w 740569"/>
              <a:gd name="connsiteY2" fmla="*/ 1 h 130970"/>
              <a:gd name="connsiteX3" fmla="*/ 342900 w 740569"/>
              <a:gd name="connsiteY3" fmla="*/ 130969 h 130970"/>
              <a:gd name="connsiteX4" fmla="*/ 421481 w 740569"/>
              <a:gd name="connsiteY4" fmla="*/ 0 h 130970"/>
              <a:gd name="connsiteX5" fmla="*/ 492918 w 740569"/>
              <a:gd name="connsiteY5" fmla="*/ 130970 h 130970"/>
              <a:gd name="connsiteX6" fmla="*/ 519112 w 740569"/>
              <a:gd name="connsiteY6" fmla="*/ 59532 h 130970"/>
              <a:gd name="connsiteX7" fmla="*/ 740569 w 740569"/>
              <a:gd name="connsiteY7" fmla="*/ 61914 h 130970"/>
              <a:gd name="connsiteX0" fmla="*/ 0 w 740569"/>
              <a:gd name="connsiteY0" fmla="*/ 64294 h 130968"/>
              <a:gd name="connsiteX1" fmla="*/ 228600 w 740569"/>
              <a:gd name="connsiteY1" fmla="*/ 66676 h 130968"/>
              <a:gd name="connsiteX2" fmla="*/ 278606 w 740569"/>
              <a:gd name="connsiteY2" fmla="*/ 1 h 130968"/>
              <a:gd name="connsiteX3" fmla="*/ 342900 w 740569"/>
              <a:gd name="connsiteY3" fmla="*/ 130969 h 130968"/>
              <a:gd name="connsiteX4" fmla="*/ 421481 w 740569"/>
              <a:gd name="connsiteY4" fmla="*/ 0 h 130968"/>
              <a:gd name="connsiteX5" fmla="*/ 492918 w 740569"/>
              <a:gd name="connsiteY5" fmla="*/ 92067 h 130968"/>
              <a:gd name="connsiteX6" fmla="*/ 519112 w 740569"/>
              <a:gd name="connsiteY6" fmla="*/ 59532 h 130968"/>
              <a:gd name="connsiteX7" fmla="*/ 740569 w 740569"/>
              <a:gd name="connsiteY7" fmla="*/ 61914 h 130968"/>
              <a:gd name="connsiteX0" fmla="*/ 0 w 740569"/>
              <a:gd name="connsiteY0" fmla="*/ 64294 h 100816"/>
              <a:gd name="connsiteX1" fmla="*/ 228600 w 740569"/>
              <a:gd name="connsiteY1" fmla="*/ 66676 h 100816"/>
              <a:gd name="connsiteX2" fmla="*/ 278606 w 740569"/>
              <a:gd name="connsiteY2" fmla="*/ 1 h 100816"/>
              <a:gd name="connsiteX3" fmla="*/ 344916 w 740569"/>
              <a:gd name="connsiteY3" fmla="*/ 100816 h 100816"/>
              <a:gd name="connsiteX4" fmla="*/ 421481 w 740569"/>
              <a:gd name="connsiteY4" fmla="*/ 0 h 100816"/>
              <a:gd name="connsiteX5" fmla="*/ 492918 w 740569"/>
              <a:gd name="connsiteY5" fmla="*/ 92067 h 100816"/>
              <a:gd name="connsiteX6" fmla="*/ 519112 w 740569"/>
              <a:gd name="connsiteY6" fmla="*/ 59532 h 100816"/>
              <a:gd name="connsiteX7" fmla="*/ 740569 w 740569"/>
              <a:gd name="connsiteY7" fmla="*/ 61914 h 100816"/>
              <a:gd name="connsiteX0" fmla="*/ 0 w 740569"/>
              <a:gd name="connsiteY0" fmla="*/ 64294 h 100816"/>
              <a:gd name="connsiteX1" fmla="*/ 228600 w 740569"/>
              <a:gd name="connsiteY1" fmla="*/ 66676 h 100816"/>
              <a:gd name="connsiteX2" fmla="*/ 280622 w 740569"/>
              <a:gd name="connsiteY2" fmla="*/ 27413 h 100816"/>
              <a:gd name="connsiteX3" fmla="*/ 344916 w 740569"/>
              <a:gd name="connsiteY3" fmla="*/ 100816 h 100816"/>
              <a:gd name="connsiteX4" fmla="*/ 421481 w 740569"/>
              <a:gd name="connsiteY4" fmla="*/ 0 h 100816"/>
              <a:gd name="connsiteX5" fmla="*/ 492918 w 740569"/>
              <a:gd name="connsiteY5" fmla="*/ 92067 h 100816"/>
              <a:gd name="connsiteX6" fmla="*/ 519112 w 740569"/>
              <a:gd name="connsiteY6" fmla="*/ 59532 h 100816"/>
              <a:gd name="connsiteX7" fmla="*/ 740569 w 740569"/>
              <a:gd name="connsiteY7" fmla="*/ 61914 h 100816"/>
              <a:gd name="connsiteX0" fmla="*/ 0 w 740569"/>
              <a:gd name="connsiteY0" fmla="*/ 36881 h 73403"/>
              <a:gd name="connsiteX1" fmla="*/ 228600 w 740569"/>
              <a:gd name="connsiteY1" fmla="*/ 39263 h 73403"/>
              <a:gd name="connsiteX2" fmla="*/ 280622 w 740569"/>
              <a:gd name="connsiteY2" fmla="*/ 0 h 73403"/>
              <a:gd name="connsiteX3" fmla="*/ 344916 w 740569"/>
              <a:gd name="connsiteY3" fmla="*/ 73403 h 73403"/>
              <a:gd name="connsiteX4" fmla="*/ 419466 w 740569"/>
              <a:gd name="connsiteY4" fmla="*/ 913 h 73403"/>
              <a:gd name="connsiteX5" fmla="*/ 492918 w 740569"/>
              <a:gd name="connsiteY5" fmla="*/ 64654 h 73403"/>
              <a:gd name="connsiteX6" fmla="*/ 519112 w 740569"/>
              <a:gd name="connsiteY6" fmla="*/ 32119 h 73403"/>
              <a:gd name="connsiteX7" fmla="*/ 740569 w 740569"/>
              <a:gd name="connsiteY7" fmla="*/ 34501 h 73403"/>
              <a:gd name="connsiteX0" fmla="*/ 0 w 740569"/>
              <a:gd name="connsiteY0" fmla="*/ 36881 h 65180"/>
              <a:gd name="connsiteX1" fmla="*/ 228600 w 740569"/>
              <a:gd name="connsiteY1" fmla="*/ 39263 h 65180"/>
              <a:gd name="connsiteX2" fmla="*/ 280622 w 740569"/>
              <a:gd name="connsiteY2" fmla="*/ 0 h 65180"/>
              <a:gd name="connsiteX3" fmla="*/ 346932 w 740569"/>
              <a:gd name="connsiteY3" fmla="*/ 65180 h 65180"/>
              <a:gd name="connsiteX4" fmla="*/ 419466 w 740569"/>
              <a:gd name="connsiteY4" fmla="*/ 913 h 65180"/>
              <a:gd name="connsiteX5" fmla="*/ 492918 w 740569"/>
              <a:gd name="connsiteY5" fmla="*/ 64654 h 65180"/>
              <a:gd name="connsiteX6" fmla="*/ 519112 w 740569"/>
              <a:gd name="connsiteY6" fmla="*/ 32119 h 65180"/>
              <a:gd name="connsiteX7" fmla="*/ 740569 w 740569"/>
              <a:gd name="connsiteY7" fmla="*/ 34501 h 65180"/>
              <a:gd name="connsiteX0" fmla="*/ 0 w 748633"/>
              <a:gd name="connsiteY0" fmla="*/ 36881 h 65180"/>
              <a:gd name="connsiteX1" fmla="*/ 228600 w 748633"/>
              <a:gd name="connsiteY1" fmla="*/ 39263 h 65180"/>
              <a:gd name="connsiteX2" fmla="*/ 280622 w 748633"/>
              <a:gd name="connsiteY2" fmla="*/ 0 h 65180"/>
              <a:gd name="connsiteX3" fmla="*/ 346932 w 748633"/>
              <a:gd name="connsiteY3" fmla="*/ 65180 h 65180"/>
              <a:gd name="connsiteX4" fmla="*/ 419466 w 748633"/>
              <a:gd name="connsiteY4" fmla="*/ 913 h 65180"/>
              <a:gd name="connsiteX5" fmla="*/ 492918 w 748633"/>
              <a:gd name="connsiteY5" fmla="*/ 64654 h 65180"/>
              <a:gd name="connsiteX6" fmla="*/ 519112 w 748633"/>
              <a:gd name="connsiteY6" fmla="*/ 32119 h 65180"/>
              <a:gd name="connsiteX7" fmla="*/ 748633 w 748633"/>
              <a:gd name="connsiteY7" fmla="*/ 31760 h 65180"/>
              <a:gd name="connsiteX0" fmla="*/ 0 w 744601"/>
              <a:gd name="connsiteY0" fmla="*/ 36881 h 65180"/>
              <a:gd name="connsiteX1" fmla="*/ 228600 w 744601"/>
              <a:gd name="connsiteY1" fmla="*/ 39263 h 65180"/>
              <a:gd name="connsiteX2" fmla="*/ 280622 w 744601"/>
              <a:gd name="connsiteY2" fmla="*/ 0 h 65180"/>
              <a:gd name="connsiteX3" fmla="*/ 346932 w 744601"/>
              <a:gd name="connsiteY3" fmla="*/ 65180 h 65180"/>
              <a:gd name="connsiteX4" fmla="*/ 419466 w 744601"/>
              <a:gd name="connsiteY4" fmla="*/ 913 h 65180"/>
              <a:gd name="connsiteX5" fmla="*/ 492918 w 744601"/>
              <a:gd name="connsiteY5" fmla="*/ 64654 h 65180"/>
              <a:gd name="connsiteX6" fmla="*/ 519112 w 744601"/>
              <a:gd name="connsiteY6" fmla="*/ 32119 h 65180"/>
              <a:gd name="connsiteX7" fmla="*/ 744601 w 744601"/>
              <a:gd name="connsiteY7" fmla="*/ 32674 h 65180"/>
              <a:gd name="connsiteX0" fmla="*/ 0 w 754681"/>
              <a:gd name="connsiteY0" fmla="*/ 38708 h 65180"/>
              <a:gd name="connsiteX1" fmla="*/ 238680 w 754681"/>
              <a:gd name="connsiteY1" fmla="*/ 39263 h 65180"/>
              <a:gd name="connsiteX2" fmla="*/ 290702 w 754681"/>
              <a:gd name="connsiteY2" fmla="*/ 0 h 65180"/>
              <a:gd name="connsiteX3" fmla="*/ 357012 w 754681"/>
              <a:gd name="connsiteY3" fmla="*/ 65180 h 65180"/>
              <a:gd name="connsiteX4" fmla="*/ 429546 w 754681"/>
              <a:gd name="connsiteY4" fmla="*/ 913 h 65180"/>
              <a:gd name="connsiteX5" fmla="*/ 502998 w 754681"/>
              <a:gd name="connsiteY5" fmla="*/ 64654 h 65180"/>
              <a:gd name="connsiteX6" fmla="*/ 529192 w 754681"/>
              <a:gd name="connsiteY6" fmla="*/ 32119 h 65180"/>
              <a:gd name="connsiteX7" fmla="*/ 754681 w 754681"/>
              <a:gd name="connsiteY7" fmla="*/ 32674 h 65180"/>
              <a:gd name="connsiteX0" fmla="*/ 0 w 786938"/>
              <a:gd name="connsiteY0" fmla="*/ 32312 h 65180"/>
              <a:gd name="connsiteX1" fmla="*/ 270937 w 786938"/>
              <a:gd name="connsiteY1" fmla="*/ 39263 h 65180"/>
              <a:gd name="connsiteX2" fmla="*/ 322959 w 786938"/>
              <a:gd name="connsiteY2" fmla="*/ 0 h 65180"/>
              <a:gd name="connsiteX3" fmla="*/ 389269 w 786938"/>
              <a:gd name="connsiteY3" fmla="*/ 65180 h 65180"/>
              <a:gd name="connsiteX4" fmla="*/ 461803 w 786938"/>
              <a:gd name="connsiteY4" fmla="*/ 913 h 65180"/>
              <a:gd name="connsiteX5" fmla="*/ 535255 w 786938"/>
              <a:gd name="connsiteY5" fmla="*/ 64654 h 65180"/>
              <a:gd name="connsiteX6" fmla="*/ 561449 w 786938"/>
              <a:gd name="connsiteY6" fmla="*/ 32119 h 65180"/>
              <a:gd name="connsiteX7" fmla="*/ 786938 w 786938"/>
              <a:gd name="connsiteY7" fmla="*/ 32674 h 65180"/>
              <a:gd name="connsiteX0" fmla="*/ 0 w 786938"/>
              <a:gd name="connsiteY0" fmla="*/ 32312 h 65180"/>
              <a:gd name="connsiteX1" fmla="*/ 285050 w 786938"/>
              <a:gd name="connsiteY1" fmla="*/ 32867 h 65180"/>
              <a:gd name="connsiteX2" fmla="*/ 322959 w 786938"/>
              <a:gd name="connsiteY2" fmla="*/ 0 h 65180"/>
              <a:gd name="connsiteX3" fmla="*/ 389269 w 786938"/>
              <a:gd name="connsiteY3" fmla="*/ 65180 h 65180"/>
              <a:gd name="connsiteX4" fmla="*/ 461803 w 786938"/>
              <a:gd name="connsiteY4" fmla="*/ 913 h 65180"/>
              <a:gd name="connsiteX5" fmla="*/ 535255 w 786938"/>
              <a:gd name="connsiteY5" fmla="*/ 64654 h 65180"/>
              <a:gd name="connsiteX6" fmla="*/ 561449 w 786938"/>
              <a:gd name="connsiteY6" fmla="*/ 32119 h 65180"/>
              <a:gd name="connsiteX7" fmla="*/ 786938 w 786938"/>
              <a:gd name="connsiteY7" fmla="*/ 32674 h 65180"/>
              <a:gd name="connsiteX0" fmla="*/ 0 w 766777"/>
              <a:gd name="connsiteY0" fmla="*/ 33226 h 65180"/>
              <a:gd name="connsiteX1" fmla="*/ 264889 w 766777"/>
              <a:gd name="connsiteY1" fmla="*/ 32867 h 65180"/>
              <a:gd name="connsiteX2" fmla="*/ 302798 w 766777"/>
              <a:gd name="connsiteY2" fmla="*/ 0 h 65180"/>
              <a:gd name="connsiteX3" fmla="*/ 369108 w 766777"/>
              <a:gd name="connsiteY3" fmla="*/ 65180 h 65180"/>
              <a:gd name="connsiteX4" fmla="*/ 441642 w 766777"/>
              <a:gd name="connsiteY4" fmla="*/ 913 h 65180"/>
              <a:gd name="connsiteX5" fmla="*/ 515094 w 766777"/>
              <a:gd name="connsiteY5" fmla="*/ 64654 h 65180"/>
              <a:gd name="connsiteX6" fmla="*/ 541288 w 766777"/>
              <a:gd name="connsiteY6" fmla="*/ 32119 h 65180"/>
              <a:gd name="connsiteX7" fmla="*/ 766777 w 766777"/>
              <a:gd name="connsiteY7" fmla="*/ 32674 h 65180"/>
              <a:gd name="connsiteX0" fmla="*/ 0 w 766777"/>
              <a:gd name="connsiteY0" fmla="*/ 33226 h 65180"/>
              <a:gd name="connsiteX1" fmla="*/ 264889 w 766777"/>
              <a:gd name="connsiteY1" fmla="*/ 32867 h 65180"/>
              <a:gd name="connsiteX2" fmla="*/ 302798 w 766777"/>
              <a:gd name="connsiteY2" fmla="*/ 0 h 65180"/>
              <a:gd name="connsiteX3" fmla="*/ 369108 w 766777"/>
              <a:gd name="connsiteY3" fmla="*/ 65180 h 65180"/>
              <a:gd name="connsiteX4" fmla="*/ 441642 w 766777"/>
              <a:gd name="connsiteY4" fmla="*/ 913 h 65180"/>
              <a:gd name="connsiteX5" fmla="*/ 515094 w 766777"/>
              <a:gd name="connsiteY5" fmla="*/ 64654 h 65180"/>
              <a:gd name="connsiteX6" fmla="*/ 539273 w 766777"/>
              <a:gd name="connsiteY6" fmla="*/ 33946 h 65180"/>
              <a:gd name="connsiteX7" fmla="*/ 766777 w 766777"/>
              <a:gd name="connsiteY7" fmla="*/ 32674 h 65180"/>
              <a:gd name="connsiteX0" fmla="*/ 0 w 772825"/>
              <a:gd name="connsiteY0" fmla="*/ 33226 h 65180"/>
              <a:gd name="connsiteX1" fmla="*/ 264889 w 772825"/>
              <a:gd name="connsiteY1" fmla="*/ 32867 h 65180"/>
              <a:gd name="connsiteX2" fmla="*/ 302798 w 772825"/>
              <a:gd name="connsiteY2" fmla="*/ 0 h 65180"/>
              <a:gd name="connsiteX3" fmla="*/ 369108 w 772825"/>
              <a:gd name="connsiteY3" fmla="*/ 65180 h 65180"/>
              <a:gd name="connsiteX4" fmla="*/ 441642 w 772825"/>
              <a:gd name="connsiteY4" fmla="*/ 913 h 65180"/>
              <a:gd name="connsiteX5" fmla="*/ 515094 w 772825"/>
              <a:gd name="connsiteY5" fmla="*/ 64654 h 65180"/>
              <a:gd name="connsiteX6" fmla="*/ 539273 w 772825"/>
              <a:gd name="connsiteY6" fmla="*/ 33946 h 65180"/>
              <a:gd name="connsiteX7" fmla="*/ 772825 w 772825"/>
              <a:gd name="connsiteY7" fmla="*/ 33588 h 65180"/>
              <a:gd name="connsiteX0" fmla="*/ 0 w 772825"/>
              <a:gd name="connsiteY0" fmla="*/ 32313 h 64267"/>
              <a:gd name="connsiteX1" fmla="*/ 264889 w 772825"/>
              <a:gd name="connsiteY1" fmla="*/ 31954 h 64267"/>
              <a:gd name="connsiteX2" fmla="*/ 304814 w 772825"/>
              <a:gd name="connsiteY2" fmla="*/ 2742 h 64267"/>
              <a:gd name="connsiteX3" fmla="*/ 369108 w 772825"/>
              <a:gd name="connsiteY3" fmla="*/ 64267 h 64267"/>
              <a:gd name="connsiteX4" fmla="*/ 441642 w 772825"/>
              <a:gd name="connsiteY4" fmla="*/ 0 h 64267"/>
              <a:gd name="connsiteX5" fmla="*/ 515094 w 772825"/>
              <a:gd name="connsiteY5" fmla="*/ 63741 h 64267"/>
              <a:gd name="connsiteX6" fmla="*/ 539273 w 772825"/>
              <a:gd name="connsiteY6" fmla="*/ 33033 h 64267"/>
              <a:gd name="connsiteX7" fmla="*/ 772825 w 772825"/>
              <a:gd name="connsiteY7" fmla="*/ 32675 h 64267"/>
              <a:gd name="connsiteX0" fmla="*/ 0 w 772825"/>
              <a:gd name="connsiteY0" fmla="*/ 32313 h 63741"/>
              <a:gd name="connsiteX1" fmla="*/ 264889 w 772825"/>
              <a:gd name="connsiteY1" fmla="*/ 31954 h 63741"/>
              <a:gd name="connsiteX2" fmla="*/ 304814 w 772825"/>
              <a:gd name="connsiteY2" fmla="*/ 2742 h 63741"/>
              <a:gd name="connsiteX3" fmla="*/ 369108 w 772825"/>
              <a:gd name="connsiteY3" fmla="*/ 59698 h 63741"/>
              <a:gd name="connsiteX4" fmla="*/ 441642 w 772825"/>
              <a:gd name="connsiteY4" fmla="*/ 0 h 63741"/>
              <a:gd name="connsiteX5" fmla="*/ 515094 w 772825"/>
              <a:gd name="connsiteY5" fmla="*/ 63741 h 63741"/>
              <a:gd name="connsiteX6" fmla="*/ 539273 w 772825"/>
              <a:gd name="connsiteY6" fmla="*/ 33033 h 63741"/>
              <a:gd name="connsiteX7" fmla="*/ 772825 w 772825"/>
              <a:gd name="connsiteY7" fmla="*/ 32675 h 63741"/>
              <a:gd name="connsiteX0" fmla="*/ 0 w 772825"/>
              <a:gd name="connsiteY0" fmla="*/ 30486 h 61914"/>
              <a:gd name="connsiteX1" fmla="*/ 264889 w 772825"/>
              <a:gd name="connsiteY1" fmla="*/ 30127 h 61914"/>
              <a:gd name="connsiteX2" fmla="*/ 304814 w 772825"/>
              <a:gd name="connsiteY2" fmla="*/ 915 h 61914"/>
              <a:gd name="connsiteX3" fmla="*/ 369108 w 772825"/>
              <a:gd name="connsiteY3" fmla="*/ 57871 h 61914"/>
              <a:gd name="connsiteX4" fmla="*/ 439626 w 772825"/>
              <a:gd name="connsiteY4" fmla="*/ 0 h 61914"/>
              <a:gd name="connsiteX5" fmla="*/ 515094 w 772825"/>
              <a:gd name="connsiteY5" fmla="*/ 61914 h 61914"/>
              <a:gd name="connsiteX6" fmla="*/ 539273 w 772825"/>
              <a:gd name="connsiteY6" fmla="*/ 31206 h 61914"/>
              <a:gd name="connsiteX7" fmla="*/ 772825 w 772825"/>
              <a:gd name="connsiteY7" fmla="*/ 30848 h 61914"/>
              <a:gd name="connsiteX0" fmla="*/ 0 w 772825"/>
              <a:gd name="connsiteY0" fmla="*/ 30486 h 57871"/>
              <a:gd name="connsiteX1" fmla="*/ 264889 w 772825"/>
              <a:gd name="connsiteY1" fmla="*/ 30127 h 57871"/>
              <a:gd name="connsiteX2" fmla="*/ 304814 w 772825"/>
              <a:gd name="connsiteY2" fmla="*/ 915 h 57871"/>
              <a:gd name="connsiteX3" fmla="*/ 369108 w 772825"/>
              <a:gd name="connsiteY3" fmla="*/ 57871 h 57871"/>
              <a:gd name="connsiteX4" fmla="*/ 439626 w 772825"/>
              <a:gd name="connsiteY4" fmla="*/ 0 h 57871"/>
              <a:gd name="connsiteX5" fmla="*/ 515094 w 772825"/>
              <a:gd name="connsiteY5" fmla="*/ 57345 h 57871"/>
              <a:gd name="connsiteX6" fmla="*/ 539273 w 772825"/>
              <a:gd name="connsiteY6" fmla="*/ 31206 h 57871"/>
              <a:gd name="connsiteX7" fmla="*/ 772825 w 772825"/>
              <a:gd name="connsiteY7" fmla="*/ 30848 h 57871"/>
              <a:gd name="connsiteX0" fmla="*/ 0 w 643053"/>
              <a:gd name="connsiteY0" fmla="*/ 30486 h 57871"/>
              <a:gd name="connsiteX1" fmla="*/ 264889 w 643053"/>
              <a:gd name="connsiteY1" fmla="*/ 30127 h 57871"/>
              <a:gd name="connsiteX2" fmla="*/ 304814 w 643053"/>
              <a:gd name="connsiteY2" fmla="*/ 915 h 57871"/>
              <a:gd name="connsiteX3" fmla="*/ 369108 w 643053"/>
              <a:gd name="connsiteY3" fmla="*/ 57871 h 57871"/>
              <a:gd name="connsiteX4" fmla="*/ 439626 w 643053"/>
              <a:gd name="connsiteY4" fmla="*/ 0 h 57871"/>
              <a:gd name="connsiteX5" fmla="*/ 515094 w 643053"/>
              <a:gd name="connsiteY5" fmla="*/ 57345 h 57871"/>
              <a:gd name="connsiteX6" fmla="*/ 539273 w 643053"/>
              <a:gd name="connsiteY6" fmla="*/ 31206 h 57871"/>
              <a:gd name="connsiteX7" fmla="*/ 643053 w 643053"/>
              <a:gd name="connsiteY7" fmla="*/ 30848 h 57871"/>
              <a:gd name="connsiteX0" fmla="*/ 0 w 484441"/>
              <a:gd name="connsiteY0" fmla="*/ 28939 h 57871"/>
              <a:gd name="connsiteX1" fmla="*/ 106277 w 484441"/>
              <a:gd name="connsiteY1" fmla="*/ 30127 h 57871"/>
              <a:gd name="connsiteX2" fmla="*/ 146202 w 484441"/>
              <a:gd name="connsiteY2" fmla="*/ 915 h 57871"/>
              <a:gd name="connsiteX3" fmla="*/ 210496 w 484441"/>
              <a:gd name="connsiteY3" fmla="*/ 57871 h 57871"/>
              <a:gd name="connsiteX4" fmla="*/ 281014 w 484441"/>
              <a:gd name="connsiteY4" fmla="*/ 0 h 57871"/>
              <a:gd name="connsiteX5" fmla="*/ 356482 w 484441"/>
              <a:gd name="connsiteY5" fmla="*/ 57345 h 57871"/>
              <a:gd name="connsiteX6" fmla="*/ 380661 w 484441"/>
              <a:gd name="connsiteY6" fmla="*/ 31206 h 57871"/>
              <a:gd name="connsiteX7" fmla="*/ 484441 w 484441"/>
              <a:gd name="connsiteY7" fmla="*/ 30848 h 57871"/>
              <a:gd name="connsiteX0" fmla="*/ 0 w 474827"/>
              <a:gd name="connsiteY0" fmla="*/ 28939 h 57871"/>
              <a:gd name="connsiteX1" fmla="*/ 96663 w 474827"/>
              <a:gd name="connsiteY1" fmla="*/ 30127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71047 w 474827"/>
              <a:gd name="connsiteY6" fmla="*/ 31206 h 57871"/>
              <a:gd name="connsiteX7" fmla="*/ 474827 w 474827"/>
              <a:gd name="connsiteY7" fmla="*/ 30848 h 57871"/>
              <a:gd name="connsiteX0" fmla="*/ 0 w 474827"/>
              <a:gd name="connsiteY0" fmla="*/ 28939 h 57871"/>
              <a:gd name="connsiteX1" fmla="*/ 101470 w 474827"/>
              <a:gd name="connsiteY1" fmla="*/ 27032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71047 w 474827"/>
              <a:gd name="connsiteY6" fmla="*/ 31206 h 57871"/>
              <a:gd name="connsiteX7" fmla="*/ 474827 w 474827"/>
              <a:gd name="connsiteY7" fmla="*/ 30848 h 57871"/>
              <a:gd name="connsiteX0" fmla="*/ 0 w 474827"/>
              <a:gd name="connsiteY0" fmla="*/ 28939 h 57871"/>
              <a:gd name="connsiteX1" fmla="*/ 96664 w 474827"/>
              <a:gd name="connsiteY1" fmla="*/ 30127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71047 w 474827"/>
              <a:gd name="connsiteY6" fmla="*/ 31206 h 57871"/>
              <a:gd name="connsiteX7" fmla="*/ 474827 w 474827"/>
              <a:gd name="connsiteY7" fmla="*/ 30848 h 57871"/>
              <a:gd name="connsiteX0" fmla="*/ 0 w 484441"/>
              <a:gd name="connsiteY0" fmla="*/ 33581 h 57871"/>
              <a:gd name="connsiteX1" fmla="*/ 106278 w 484441"/>
              <a:gd name="connsiteY1" fmla="*/ 30127 h 57871"/>
              <a:gd name="connsiteX2" fmla="*/ 146202 w 484441"/>
              <a:gd name="connsiteY2" fmla="*/ 915 h 57871"/>
              <a:gd name="connsiteX3" fmla="*/ 210496 w 484441"/>
              <a:gd name="connsiteY3" fmla="*/ 57871 h 57871"/>
              <a:gd name="connsiteX4" fmla="*/ 281014 w 484441"/>
              <a:gd name="connsiteY4" fmla="*/ 0 h 57871"/>
              <a:gd name="connsiteX5" fmla="*/ 356482 w 484441"/>
              <a:gd name="connsiteY5" fmla="*/ 57345 h 57871"/>
              <a:gd name="connsiteX6" fmla="*/ 380661 w 484441"/>
              <a:gd name="connsiteY6" fmla="*/ 31206 h 57871"/>
              <a:gd name="connsiteX7" fmla="*/ 484441 w 484441"/>
              <a:gd name="connsiteY7" fmla="*/ 30848 h 57871"/>
              <a:gd name="connsiteX0" fmla="*/ 0 w 643053"/>
              <a:gd name="connsiteY0" fmla="*/ 32033 h 57871"/>
              <a:gd name="connsiteX1" fmla="*/ 264890 w 643053"/>
              <a:gd name="connsiteY1" fmla="*/ 30127 h 57871"/>
              <a:gd name="connsiteX2" fmla="*/ 304814 w 643053"/>
              <a:gd name="connsiteY2" fmla="*/ 915 h 57871"/>
              <a:gd name="connsiteX3" fmla="*/ 369108 w 643053"/>
              <a:gd name="connsiteY3" fmla="*/ 57871 h 57871"/>
              <a:gd name="connsiteX4" fmla="*/ 439626 w 643053"/>
              <a:gd name="connsiteY4" fmla="*/ 0 h 57871"/>
              <a:gd name="connsiteX5" fmla="*/ 515094 w 643053"/>
              <a:gd name="connsiteY5" fmla="*/ 57345 h 57871"/>
              <a:gd name="connsiteX6" fmla="*/ 539273 w 643053"/>
              <a:gd name="connsiteY6" fmla="*/ 31206 h 57871"/>
              <a:gd name="connsiteX7" fmla="*/ 643053 w 643053"/>
              <a:gd name="connsiteY7" fmla="*/ 30848 h 57871"/>
              <a:gd name="connsiteX0" fmla="*/ 0 w 686310"/>
              <a:gd name="connsiteY0" fmla="*/ 28938 h 57871"/>
              <a:gd name="connsiteX1" fmla="*/ 308147 w 686310"/>
              <a:gd name="connsiteY1" fmla="*/ 30127 h 57871"/>
              <a:gd name="connsiteX2" fmla="*/ 348071 w 686310"/>
              <a:gd name="connsiteY2" fmla="*/ 915 h 57871"/>
              <a:gd name="connsiteX3" fmla="*/ 412365 w 686310"/>
              <a:gd name="connsiteY3" fmla="*/ 57871 h 57871"/>
              <a:gd name="connsiteX4" fmla="*/ 482883 w 686310"/>
              <a:gd name="connsiteY4" fmla="*/ 0 h 57871"/>
              <a:gd name="connsiteX5" fmla="*/ 558351 w 686310"/>
              <a:gd name="connsiteY5" fmla="*/ 57345 h 57871"/>
              <a:gd name="connsiteX6" fmla="*/ 582530 w 686310"/>
              <a:gd name="connsiteY6" fmla="*/ 31206 h 57871"/>
              <a:gd name="connsiteX7" fmla="*/ 686310 w 686310"/>
              <a:gd name="connsiteY7" fmla="*/ 30848 h 57871"/>
              <a:gd name="connsiteX0" fmla="*/ 0 w 474827"/>
              <a:gd name="connsiteY0" fmla="*/ 28938 h 57871"/>
              <a:gd name="connsiteX1" fmla="*/ 96664 w 474827"/>
              <a:gd name="connsiteY1" fmla="*/ 30127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71047 w 474827"/>
              <a:gd name="connsiteY6" fmla="*/ 31206 h 57871"/>
              <a:gd name="connsiteX7" fmla="*/ 474827 w 474827"/>
              <a:gd name="connsiteY7" fmla="*/ 30848 h 57871"/>
              <a:gd name="connsiteX0" fmla="*/ 0 w 474827"/>
              <a:gd name="connsiteY0" fmla="*/ 28938 h 57871"/>
              <a:gd name="connsiteX1" fmla="*/ 96664 w 474827"/>
              <a:gd name="connsiteY1" fmla="*/ 30127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61567 w 474827"/>
              <a:gd name="connsiteY6" fmla="*/ 29628 h 57871"/>
              <a:gd name="connsiteX7" fmla="*/ 474827 w 474827"/>
              <a:gd name="connsiteY7" fmla="*/ 30848 h 57871"/>
              <a:gd name="connsiteX0" fmla="*/ 0 w 484307"/>
              <a:gd name="connsiteY0" fmla="*/ 28938 h 57871"/>
              <a:gd name="connsiteX1" fmla="*/ 96664 w 484307"/>
              <a:gd name="connsiteY1" fmla="*/ 30127 h 57871"/>
              <a:gd name="connsiteX2" fmla="*/ 136588 w 484307"/>
              <a:gd name="connsiteY2" fmla="*/ 915 h 57871"/>
              <a:gd name="connsiteX3" fmla="*/ 200882 w 484307"/>
              <a:gd name="connsiteY3" fmla="*/ 57871 h 57871"/>
              <a:gd name="connsiteX4" fmla="*/ 271400 w 484307"/>
              <a:gd name="connsiteY4" fmla="*/ 0 h 57871"/>
              <a:gd name="connsiteX5" fmla="*/ 346868 w 484307"/>
              <a:gd name="connsiteY5" fmla="*/ 57345 h 57871"/>
              <a:gd name="connsiteX6" fmla="*/ 361567 w 484307"/>
              <a:gd name="connsiteY6" fmla="*/ 29628 h 57871"/>
              <a:gd name="connsiteX7" fmla="*/ 484307 w 484307"/>
              <a:gd name="connsiteY7" fmla="*/ 29270 h 57871"/>
              <a:gd name="connsiteX0" fmla="*/ 0 w 437961"/>
              <a:gd name="connsiteY0" fmla="*/ 28938 h 57871"/>
              <a:gd name="connsiteX1" fmla="*/ 96664 w 437961"/>
              <a:gd name="connsiteY1" fmla="*/ 30127 h 57871"/>
              <a:gd name="connsiteX2" fmla="*/ 136588 w 437961"/>
              <a:gd name="connsiteY2" fmla="*/ 915 h 57871"/>
              <a:gd name="connsiteX3" fmla="*/ 200882 w 437961"/>
              <a:gd name="connsiteY3" fmla="*/ 57871 h 57871"/>
              <a:gd name="connsiteX4" fmla="*/ 271400 w 437961"/>
              <a:gd name="connsiteY4" fmla="*/ 0 h 57871"/>
              <a:gd name="connsiteX5" fmla="*/ 346868 w 437961"/>
              <a:gd name="connsiteY5" fmla="*/ 57345 h 57871"/>
              <a:gd name="connsiteX6" fmla="*/ 361567 w 437961"/>
              <a:gd name="connsiteY6" fmla="*/ 29628 h 57871"/>
              <a:gd name="connsiteX7" fmla="*/ 437961 w 437961"/>
              <a:gd name="connsiteY7" fmla="*/ 29665 h 57871"/>
              <a:gd name="connsiteX0" fmla="*/ 0 w 437961"/>
              <a:gd name="connsiteY0" fmla="*/ 28938 h 57871"/>
              <a:gd name="connsiteX1" fmla="*/ 97717 w 437961"/>
              <a:gd name="connsiteY1" fmla="*/ 28944 h 57871"/>
              <a:gd name="connsiteX2" fmla="*/ 136588 w 437961"/>
              <a:gd name="connsiteY2" fmla="*/ 915 h 57871"/>
              <a:gd name="connsiteX3" fmla="*/ 200882 w 437961"/>
              <a:gd name="connsiteY3" fmla="*/ 57871 h 57871"/>
              <a:gd name="connsiteX4" fmla="*/ 271400 w 437961"/>
              <a:gd name="connsiteY4" fmla="*/ 0 h 57871"/>
              <a:gd name="connsiteX5" fmla="*/ 346868 w 437961"/>
              <a:gd name="connsiteY5" fmla="*/ 57345 h 57871"/>
              <a:gd name="connsiteX6" fmla="*/ 361567 w 437961"/>
              <a:gd name="connsiteY6" fmla="*/ 29628 h 57871"/>
              <a:gd name="connsiteX7" fmla="*/ 437961 w 437961"/>
              <a:gd name="connsiteY7" fmla="*/ 29665 h 57871"/>
              <a:gd name="connsiteX0" fmla="*/ 0 w 437961"/>
              <a:gd name="connsiteY0" fmla="*/ 28938 h 57871"/>
              <a:gd name="connsiteX1" fmla="*/ 101930 w 437961"/>
              <a:gd name="connsiteY1" fmla="*/ 29733 h 57871"/>
              <a:gd name="connsiteX2" fmla="*/ 136588 w 437961"/>
              <a:gd name="connsiteY2" fmla="*/ 915 h 57871"/>
              <a:gd name="connsiteX3" fmla="*/ 200882 w 437961"/>
              <a:gd name="connsiteY3" fmla="*/ 57871 h 57871"/>
              <a:gd name="connsiteX4" fmla="*/ 271400 w 437961"/>
              <a:gd name="connsiteY4" fmla="*/ 0 h 57871"/>
              <a:gd name="connsiteX5" fmla="*/ 346868 w 437961"/>
              <a:gd name="connsiteY5" fmla="*/ 57345 h 57871"/>
              <a:gd name="connsiteX6" fmla="*/ 361567 w 437961"/>
              <a:gd name="connsiteY6" fmla="*/ 29628 h 57871"/>
              <a:gd name="connsiteX7" fmla="*/ 437961 w 437961"/>
              <a:gd name="connsiteY7" fmla="*/ 29665 h 57871"/>
              <a:gd name="connsiteX0" fmla="*/ 0 w 431641"/>
              <a:gd name="connsiteY0" fmla="*/ 29333 h 57871"/>
              <a:gd name="connsiteX1" fmla="*/ 95610 w 431641"/>
              <a:gd name="connsiteY1" fmla="*/ 29733 h 57871"/>
              <a:gd name="connsiteX2" fmla="*/ 130268 w 431641"/>
              <a:gd name="connsiteY2" fmla="*/ 915 h 57871"/>
              <a:gd name="connsiteX3" fmla="*/ 194562 w 431641"/>
              <a:gd name="connsiteY3" fmla="*/ 57871 h 57871"/>
              <a:gd name="connsiteX4" fmla="*/ 265080 w 431641"/>
              <a:gd name="connsiteY4" fmla="*/ 0 h 57871"/>
              <a:gd name="connsiteX5" fmla="*/ 340548 w 431641"/>
              <a:gd name="connsiteY5" fmla="*/ 57345 h 57871"/>
              <a:gd name="connsiteX6" fmla="*/ 355247 w 431641"/>
              <a:gd name="connsiteY6" fmla="*/ 29628 h 57871"/>
              <a:gd name="connsiteX7" fmla="*/ 431641 w 431641"/>
              <a:gd name="connsiteY7" fmla="*/ 29665 h 57871"/>
              <a:gd name="connsiteX0" fmla="*/ 0 w 431641"/>
              <a:gd name="connsiteY0" fmla="*/ 29727 h 57871"/>
              <a:gd name="connsiteX1" fmla="*/ 95610 w 431641"/>
              <a:gd name="connsiteY1" fmla="*/ 29733 h 57871"/>
              <a:gd name="connsiteX2" fmla="*/ 130268 w 431641"/>
              <a:gd name="connsiteY2" fmla="*/ 915 h 57871"/>
              <a:gd name="connsiteX3" fmla="*/ 194562 w 431641"/>
              <a:gd name="connsiteY3" fmla="*/ 57871 h 57871"/>
              <a:gd name="connsiteX4" fmla="*/ 265080 w 431641"/>
              <a:gd name="connsiteY4" fmla="*/ 0 h 57871"/>
              <a:gd name="connsiteX5" fmla="*/ 340548 w 431641"/>
              <a:gd name="connsiteY5" fmla="*/ 57345 h 57871"/>
              <a:gd name="connsiteX6" fmla="*/ 355247 w 431641"/>
              <a:gd name="connsiteY6" fmla="*/ 29628 h 57871"/>
              <a:gd name="connsiteX7" fmla="*/ 431641 w 431641"/>
              <a:gd name="connsiteY7" fmla="*/ 29665 h 57871"/>
              <a:gd name="connsiteX0" fmla="*/ 0 w 426374"/>
              <a:gd name="connsiteY0" fmla="*/ 29727 h 57871"/>
              <a:gd name="connsiteX1" fmla="*/ 90343 w 426374"/>
              <a:gd name="connsiteY1" fmla="*/ 29733 h 57871"/>
              <a:gd name="connsiteX2" fmla="*/ 125001 w 426374"/>
              <a:gd name="connsiteY2" fmla="*/ 915 h 57871"/>
              <a:gd name="connsiteX3" fmla="*/ 189295 w 426374"/>
              <a:gd name="connsiteY3" fmla="*/ 57871 h 57871"/>
              <a:gd name="connsiteX4" fmla="*/ 259813 w 426374"/>
              <a:gd name="connsiteY4" fmla="*/ 0 h 57871"/>
              <a:gd name="connsiteX5" fmla="*/ 335281 w 426374"/>
              <a:gd name="connsiteY5" fmla="*/ 57345 h 57871"/>
              <a:gd name="connsiteX6" fmla="*/ 349980 w 426374"/>
              <a:gd name="connsiteY6" fmla="*/ 29628 h 57871"/>
              <a:gd name="connsiteX7" fmla="*/ 426374 w 426374"/>
              <a:gd name="connsiteY7" fmla="*/ 29665 h 57871"/>
              <a:gd name="connsiteX0" fmla="*/ 0 w 1494011"/>
              <a:gd name="connsiteY0" fmla="*/ 31163 h 57871"/>
              <a:gd name="connsiteX1" fmla="*/ 1157980 w 1494011"/>
              <a:gd name="connsiteY1" fmla="*/ 29733 h 57871"/>
              <a:gd name="connsiteX2" fmla="*/ 1192638 w 1494011"/>
              <a:gd name="connsiteY2" fmla="*/ 915 h 57871"/>
              <a:gd name="connsiteX3" fmla="*/ 1256932 w 1494011"/>
              <a:gd name="connsiteY3" fmla="*/ 57871 h 57871"/>
              <a:gd name="connsiteX4" fmla="*/ 1327450 w 1494011"/>
              <a:gd name="connsiteY4" fmla="*/ 0 h 57871"/>
              <a:gd name="connsiteX5" fmla="*/ 1402918 w 1494011"/>
              <a:gd name="connsiteY5" fmla="*/ 57345 h 57871"/>
              <a:gd name="connsiteX6" fmla="*/ 1417617 w 1494011"/>
              <a:gd name="connsiteY6" fmla="*/ 29628 h 57871"/>
              <a:gd name="connsiteX7" fmla="*/ 1494011 w 1494011"/>
              <a:gd name="connsiteY7" fmla="*/ 29665 h 57871"/>
              <a:gd name="connsiteX0" fmla="*/ 0 w 1507655"/>
              <a:gd name="connsiteY0" fmla="*/ 31163 h 57871"/>
              <a:gd name="connsiteX1" fmla="*/ 1171624 w 1507655"/>
              <a:gd name="connsiteY1" fmla="*/ 29733 h 57871"/>
              <a:gd name="connsiteX2" fmla="*/ 1206282 w 1507655"/>
              <a:gd name="connsiteY2" fmla="*/ 915 h 57871"/>
              <a:gd name="connsiteX3" fmla="*/ 1270576 w 1507655"/>
              <a:gd name="connsiteY3" fmla="*/ 57871 h 57871"/>
              <a:gd name="connsiteX4" fmla="*/ 1341094 w 1507655"/>
              <a:gd name="connsiteY4" fmla="*/ 0 h 57871"/>
              <a:gd name="connsiteX5" fmla="*/ 1416562 w 1507655"/>
              <a:gd name="connsiteY5" fmla="*/ 57345 h 57871"/>
              <a:gd name="connsiteX6" fmla="*/ 1431261 w 1507655"/>
              <a:gd name="connsiteY6" fmla="*/ 29628 h 57871"/>
              <a:gd name="connsiteX7" fmla="*/ 1507655 w 1507655"/>
              <a:gd name="connsiteY7" fmla="*/ 29665 h 57871"/>
              <a:gd name="connsiteX0" fmla="*/ 0 w 1528122"/>
              <a:gd name="connsiteY0" fmla="*/ 28291 h 57871"/>
              <a:gd name="connsiteX1" fmla="*/ 1192091 w 1528122"/>
              <a:gd name="connsiteY1" fmla="*/ 29733 h 57871"/>
              <a:gd name="connsiteX2" fmla="*/ 1226749 w 1528122"/>
              <a:gd name="connsiteY2" fmla="*/ 915 h 57871"/>
              <a:gd name="connsiteX3" fmla="*/ 1291043 w 1528122"/>
              <a:gd name="connsiteY3" fmla="*/ 57871 h 57871"/>
              <a:gd name="connsiteX4" fmla="*/ 1361561 w 1528122"/>
              <a:gd name="connsiteY4" fmla="*/ 0 h 57871"/>
              <a:gd name="connsiteX5" fmla="*/ 1437029 w 1528122"/>
              <a:gd name="connsiteY5" fmla="*/ 57345 h 57871"/>
              <a:gd name="connsiteX6" fmla="*/ 1451728 w 1528122"/>
              <a:gd name="connsiteY6" fmla="*/ 29628 h 57871"/>
              <a:gd name="connsiteX7" fmla="*/ 1528122 w 1528122"/>
              <a:gd name="connsiteY7" fmla="*/ 29665 h 57871"/>
              <a:gd name="connsiteX0" fmla="*/ 0 w 1507655"/>
              <a:gd name="connsiteY0" fmla="*/ 31163 h 57871"/>
              <a:gd name="connsiteX1" fmla="*/ 1171624 w 1507655"/>
              <a:gd name="connsiteY1" fmla="*/ 29733 h 57871"/>
              <a:gd name="connsiteX2" fmla="*/ 1206282 w 1507655"/>
              <a:gd name="connsiteY2" fmla="*/ 915 h 57871"/>
              <a:gd name="connsiteX3" fmla="*/ 1270576 w 1507655"/>
              <a:gd name="connsiteY3" fmla="*/ 57871 h 57871"/>
              <a:gd name="connsiteX4" fmla="*/ 1341094 w 1507655"/>
              <a:gd name="connsiteY4" fmla="*/ 0 h 57871"/>
              <a:gd name="connsiteX5" fmla="*/ 1416562 w 1507655"/>
              <a:gd name="connsiteY5" fmla="*/ 57345 h 57871"/>
              <a:gd name="connsiteX6" fmla="*/ 1431261 w 1507655"/>
              <a:gd name="connsiteY6" fmla="*/ 29628 h 57871"/>
              <a:gd name="connsiteX7" fmla="*/ 1507655 w 1507655"/>
              <a:gd name="connsiteY7" fmla="*/ 29665 h 57871"/>
              <a:gd name="connsiteX0" fmla="*/ 0 w 1511066"/>
              <a:gd name="connsiteY0" fmla="*/ 29726 h 57871"/>
              <a:gd name="connsiteX1" fmla="*/ 1175035 w 1511066"/>
              <a:gd name="connsiteY1" fmla="*/ 29733 h 57871"/>
              <a:gd name="connsiteX2" fmla="*/ 1209693 w 1511066"/>
              <a:gd name="connsiteY2" fmla="*/ 915 h 57871"/>
              <a:gd name="connsiteX3" fmla="*/ 1273987 w 1511066"/>
              <a:gd name="connsiteY3" fmla="*/ 57871 h 57871"/>
              <a:gd name="connsiteX4" fmla="*/ 1344505 w 1511066"/>
              <a:gd name="connsiteY4" fmla="*/ 0 h 57871"/>
              <a:gd name="connsiteX5" fmla="*/ 1419973 w 1511066"/>
              <a:gd name="connsiteY5" fmla="*/ 57345 h 57871"/>
              <a:gd name="connsiteX6" fmla="*/ 1434672 w 1511066"/>
              <a:gd name="connsiteY6" fmla="*/ 29628 h 57871"/>
              <a:gd name="connsiteX7" fmla="*/ 1511066 w 1511066"/>
              <a:gd name="connsiteY7" fmla="*/ 29665 h 5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066" h="57871">
                <a:moveTo>
                  <a:pt x="0" y="29726"/>
                </a:moveTo>
                <a:lnTo>
                  <a:pt x="1175035" y="29733"/>
                </a:lnTo>
                <a:lnTo>
                  <a:pt x="1209693" y="915"/>
                </a:lnTo>
                <a:lnTo>
                  <a:pt x="1273987" y="57871"/>
                </a:lnTo>
                <a:lnTo>
                  <a:pt x="1344505" y="0"/>
                </a:lnTo>
                <a:lnTo>
                  <a:pt x="1419973" y="57345"/>
                </a:lnTo>
                <a:lnTo>
                  <a:pt x="1434672" y="29628"/>
                </a:lnTo>
                <a:lnTo>
                  <a:pt x="1511066" y="29665"/>
                </a:lnTo>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 Box 34"/>
          <p:cNvSpPr txBox="1">
            <a:spLocks noChangeArrowheads="1"/>
          </p:cNvSpPr>
          <p:nvPr/>
        </p:nvSpPr>
        <p:spPr bwMode="auto">
          <a:xfrm>
            <a:off x="0" y="6649651"/>
            <a:ext cx="381000" cy="2143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23" name="TextBox 22">
            <a:extLst>
              <a:ext uri="{FF2B5EF4-FFF2-40B4-BE49-F238E27FC236}">
                <a16:creationId xmlns:a16="http://schemas.microsoft.com/office/drawing/2014/main" id="{EAA23EEA-110D-5248-B620-68C23EB16932}"/>
              </a:ext>
            </a:extLst>
          </p:cNvPr>
          <p:cNvSpPr txBox="1">
            <a:spLocks noChangeArrowheads="1"/>
          </p:cNvSpPr>
          <p:nvPr/>
        </p:nvSpPr>
        <p:spPr bwMode="auto">
          <a:xfrm>
            <a:off x="-7231" y="3967344"/>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dirty="0">
                <a:solidFill>
                  <a:srgbClr val="FFFF00"/>
                </a:solidFill>
              </a:rPr>
              <a:t>Snowbird Solos 8 &amp; 9 reposition via a slice to the 1500’ </a:t>
            </a:r>
            <a:r>
              <a:rPr lang="en-US" altLang="en-US" sz="1400" dirty="0" err="1">
                <a:solidFill>
                  <a:srgbClr val="FFFF00"/>
                </a:solidFill>
              </a:rPr>
              <a:t>Showline</a:t>
            </a:r>
            <a:r>
              <a:rPr lang="en-US" altLang="en-US" sz="1400" dirty="0">
                <a:solidFill>
                  <a:srgbClr val="FFFF00"/>
                </a:solidFill>
              </a:rPr>
              <a:t> </a:t>
            </a:r>
          </a:p>
          <a:p>
            <a:pPr algn="ctr">
              <a:spcBef>
                <a:spcPct val="0"/>
              </a:spcBef>
              <a:buFontTx/>
              <a:buNone/>
            </a:pPr>
            <a:r>
              <a:rPr lang="en-US" altLang="en-US" sz="1400" dirty="0">
                <a:solidFill>
                  <a:srgbClr val="FFFF00"/>
                </a:solidFill>
              </a:rPr>
              <a:t>in opposing directions for the Level Roll.</a:t>
            </a:r>
          </a:p>
        </p:txBody>
      </p:sp>
      <p:sp>
        <p:nvSpPr>
          <p:cNvPr id="24" name="TextBox 42">
            <a:extLst>
              <a:ext uri="{FF2B5EF4-FFF2-40B4-BE49-F238E27FC236}">
                <a16:creationId xmlns:a16="http://schemas.microsoft.com/office/drawing/2014/main" id="{01E4A4A6-2B99-B440-BD3C-5FBD0669E5D4}"/>
              </a:ext>
            </a:extLst>
          </p:cNvPr>
          <p:cNvSpPr txBox="1">
            <a:spLocks noChangeArrowheads="1"/>
          </p:cNvSpPr>
          <p:nvPr/>
        </p:nvSpPr>
        <p:spPr bwMode="auto">
          <a:xfrm>
            <a:off x="0" y="36901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4000" dirty="0">
                <a:solidFill>
                  <a:srgbClr val="FFFFFF"/>
                </a:solidFill>
              </a:rPr>
              <a:t>SOLO SERIES 1</a:t>
            </a:r>
          </a:p>
        </p:txBody>
      </p:sp>
      <p:sp>
        <p:nvSpPr>
          <p:cNvPr id="25" name="TextBox 63">
            <a:extLst>
              <a:ext uri="{FF2B5EF4-FFF2-40B4-BE49-F238E27FC236}">
                <a16:creationId xmlns:a16="http://schemas.microsoft.com/office/drawing/2014/main" id="{4962DCBF-571E-3345-B293-C6C9497934B4}"/>
              </a:ext>
            </a:extLst>
          </p:cNvPr>
          <p:cNvSpPr txBox="1">
            <a:spLocks noChangeArrowheads="1"/>
          </p:cNvSpPr>
          <p:nvPr/>
        </p:nvSpPr>
        <p:spPr bwMode="auto">
          <a:xfrm>
            <a:off x="3092934" y="6188428"/>
            <a:ext cx="27719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dirty="0">
                <a:solidFill>
                  <a:schemeClr val="bg1"/>
                </a:solidFill>
              </a:rPr>
              <a:t>S1. Slice, Level Roll</a:t>
            </a:r>
          </a:p>
          <a:p>
            <a:pPr>
              <a:spcBef>
                <a:spcPct val="0"/>
              </a:spcBef>
              <a:buFontTx/>
              <a:buNone/>
            </a:pPr>
            <a:endParaRPr lang="en-US" altLang="en-US" sz="2400" dirty="0"/>
          </a:p>
        </p:txBody>
      </p:sp>
      <p:grpSp>
        <p:nvGrpSpPr>
          <p:cNvPr id="26" name="Group 60">
            <a:extLst>
              <a:ext uri="{FF2B5EF4-FFF2-40B4-BE49-F238E27FC236}">
                <a16:creationId xmlns:a16="http://schemas.microsoft.com/office/drawing/2014/main" id="{FAD9A661-031F-5B44-8EFA-6462A8DC0140}"/>
              </a:ext>
            </a:extLst>
          </p:cNvPr>
          <p:cNvGrpSpPr>
            <a:grpSpLocks/>
          </p:cNvGrpSpPr>
          <p:nvPr/>
        </p:nvGrpSpPr>
        <p:grpSpPr bwMode="auto">
          <a:xfrm rot="10800000">
            <a:off x="4335098" y="2349321"/>
            <a:ext cx="228598" cy="90188"/>
            <a:chOff x="2163" y="2736"/>
            <a:chExt cx="426" cy="96"/>
          </a:xfrm>
        </p:grpSpPr>
        <p:sp>
          <p:nvSpPr>
            <p:cNvPr id="27" name="Line 61">
              <a:extLst>
                <a:ext uri="{FF2B5EF4-FFF2-40B4-BE49-F238E27FC236}">
                  <a16:creationId xmlns:a16="http://schemas.microsoft.com/office/drawing/2014/main" id="{831371CA-F9A2-B241-808D-A34492C30E29}"/>
                </a:ext>
              </a:extLst>
            </p:cNvPr>
            <p:cNvSpPr>
              <a:spLocks noChangeShapeType="1"/>
            </p:cNvSpPr>
            <p:nvPr/>
          </p:nvSpPr>
          <p:spPr bwMode="auto">
            <a:xfrm>
              <a:off x="2353"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28" name="Line 62">
              <a:extLst>
                <a:ext uri="{FF2B5EF4-FFF2-40B4-BE49-F238E27FC236}">
                  <a16:creationId xmlns:a16="http://schemas.microsoft.com/office/drawing/2014/main" id="{F235B10F-BF55-F84D-9CD3-EB7D65EB8248}"/>
                </a:ext>
              </a:extLst>
            </p:cNvPr>
            <p:cNvSpPr>
              <a:spLocks noChangeShapeType="1"/>
            </p:cNvSpPr>
            <p:nvPr/>
          </p:nvSpPr>
          <p:spPr bwMode="auto">
            <a:xfrm>
              <a:off x="2255" y="2785"/>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29" name="Line 63">
              <a:extLst>
                <a:ext uri="{FF2B5EF4-FFF2-40B4-BE49-F238E27FC236}">
                  <a16:creationId xmlns:a16="http://schemas.microsoft.com/office/drawing/2014/main" id="{6670785E-54F7-1D47-83CF-4870D15F5AEA}"/>
                </a:ext>
              </a:extLst>
            </p:cNvPr>
            <p:cNvSpPr>
              <a:spLocks noChangeShapeType="1"/>
            </p:cNvSpPr>
            <p:nvPr/>
          </p:nvSpPr>
          <p:spPr bwMode="auto">
            <a:xfrm>
              <a:off x="2447" y="2737"/>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30" name="Line 64">
              <a:extLst>
                <a:ext uri="{FF2B5EF4-FFF2-40B4-BE49-F238E27FC236}">
                  <a16:creationId xmlns:a16="http://schemas.microsoft.com/office/drawing/2014/main" id="{7F808BB3-44B0-264F-9A18-AA6DE10C8398}"/>
                </a:ext>
              </a:extLst>
            </p:cNvPr>
            <p:cNvSpPr>
              <a:spLocks noChangeShapeType="1"/>
            </p:cNvSpPr>
            <p:nvPr/>
          </p:nvSpPr>
          <p:spPr bwMode="auto">
            <a:xfrm flipV="1">
              <a:off x="2303"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31" name="Line 65">
              <a:extLst>
                <a:ext uri="{FF2B5EF4-FFF2-40B4-BE49-F238E27FC236}">
                  <a16:creationId xmlns:a16="http://schemas.microsoft.com/office/drawing/2014/main" id="{8802C75F-F5BC-3F4B-8131-C2B412D8C350}"/>
                </a:ext>
              </a:extLst>
            </p:cNvPr>
            <p:cNvSpPr>
              <a:spLocks noChangeShapeType="1"/>
            </p:cNvSpPr>
            <p:nvPr/>
          </p:nvSpPr>
          <p:spPr bwMode="auto">
            <a:xfrm flipV="1">
              <a:off x="2399"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32" name="Line 66">
              <a:extLst>
                <a:ext uri="{FF2B5EF4-FFF2-40B4-BE49-F238E27FC236}">
                  <a16:creationId xmlns:a16="http://schemas.microsoft.com/office/drawing/2014/main" id="{3928EAA2-6BA9-1F4A-8FCE-E97FF78741CC}"/>
                </a:ext>
              </a:extLst>
            </p:cNvPr>
            <p:cNvSpPr>
              <a:spLocks noChangeShapeType="1"/>
            </p:cNvSpPr>
            <p:nvPr/>
          </p:nvSpPr>
          <p:spPr bwMode="auto">
            <a:xfrm flipH="1">
              <a:off x="216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33" name="Line 67">
              <a:extLst>
                <a:ext uri="{FF2B5EF4-FFF2-40B4-BE49-F238E27FC236}">
                  <a16:creationId xmlns:a16="http://schemas.microsoft.com/office/drawing/2014/main" id="{F0B6F428-8D44-F54C-9A78-DE084536629A}"/>
                </a:ext>
              </a:extLst>
            </p:cNvPr>
            <p:cNvSpPr>
              <a:spLocks noChangeShapeType="1"/>
            </p:cNvSpPr>
            <p:nvPr/>
          </p:nvSpPr>
          <p:spPr bwMode="auto">
            <a:xfrm flipH="1">
              <a:off x="249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sp>
        <p:nvSpPr>
          <p:cNvPr id="34" name="Line 54">
            <a:extLst>
              <a:ext uri="{FF2B5EF4-FFF2-40B4-BE49-F238E27FC236}">
                <a16:creationId xmlns:a16="http://schemas.microsoft.com/office/drawing/2014/main" id="{C8969AC3-AC20-5F48-B4DC-38C3EB21D292}"/>
              </a:ext>
            </a:extLst>
          </p:cNvPr>
          <p:cNvSpPr>
            <a:spLocks noChangeAspect="1" noChangeShapeType="1"/>
          </p:cNvSpPr>
          <p:nvPr/>
        </p:nvSpPr>
        <p:spPr bwMode="auto">
          <a:xfrm>
            <a:off x="3430048" y="2394415"/>
            <a:ext cx="2025245"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pic>
        <p:nvPicPr>
          <p:cNvPr id="35" name="Picture 34">
            <a:extLst>
              <a:ext uri="{FF2B5EF4-FFF2-40B4-BE49-F238E27FC236}">
                <a16:creationId xmlns:a16="http://schemas.microsoft.com/office/drawing/2014/main" id="{0678583E-4840-5A4E-845E-2787F197BC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00" t="807" r="20000" b="11070"/>
          <a:stretch/>
        </p:blipFill>
        <p:spPr>
          <a:xfrm>
            <a:off x="6781800" y="4465905"/>
            <a:ext cx="2039271" cy="1572864"/>
          </a:xfrm>
          <a:prstGeom prst="rect">
            <a:avLst/>
          </a:prstGeom>
        </p:spPr>
      </p:pic>
      <p:sp>
        <p:nvSpPr>
          <p:cNvPr id="36" name="Rectangle 35">
            <a:extLst>
              <a:ext uri="{FF2B5EF4-FFF2-40B4-BE49-F238E27FC236}">
                <a16:creationId xmlns:a16="http://schemas.microsoft.com/office/drawing/2014/main" id="{5046CF71-A666-664C-AB2D-1363615FCDE2}"/>
              </a:ext>
            </a:extLst>
          </p:cNvPr>
          <p:cNvSpPr/>
          <p:nvPr/>
        </p:nvSpPr>
        <p:spPr>
          <a:xfrm>
            <a:off x="6239335" y="4405774"/>
            <a:ext cx="3124200" cy="400110"/>
          </a:xfrm>
          <a:prstGeom prst="rect">
            <a:avLst/>
          </a:prstGeom>
        </p:spPr>
        <p:txBody>
          <a:bodyPr wrap="square">
            <a:spAutoFit/>
          </a:bodyPr>
          <a:lstStyle/>
          <a:p>
            <a:pPr algn="ctr"/>
            <a:r>
              <a:rPr lang="en-US" altLang="en-US" sz="2000" dirty="0">
                <a:solidFill>
                  <a:schemeClr val="bg1"/>
                </a:solidFill>
              </a:rPr>
              <a:t>Level Roll</a:t>
            </a:r>
            <a:endParaRPr lang="en-US" sz="2000" dirty="0"/>
          </a:p>
        </p:txBody>
      </p:sp>
      <p:grpSp>
        <p:nvGrpSpPr>
          <p:cNvPr id="37" name="Group 49">
            <a:extLst>
              <a:ext uri="{FF2B5EF4-FFF2-40B4-BE49-F238E27FC236}">
                <a16:creationId xmlns:a16="http://schemas.microsoft.com/office/drawing/2014/main" id="{2218EED2-669F-5246-85D1-610548A83B2E}"/>
              </a:ext>
            </a:extLst>
          </p:cNvPr>
          <p:cNvGrpSpPr>
            <a:grpSpLocks noChangeAspect="1"/>
          </p:cNvGrpSpPr>
          <p:nvPr/>
        </p:nvGrpSpPr>
        <p:grpSpPr bwMode="auto">
          <a:xfrm flipH="1">
            <a:off x="353810" y="1627985"/>
            <a:ext cx="87396" cy="218490"/>
            <a:chOff x="2064" y="2208"/>
            <a:chExt cx="48" cy="144"/>
          </a:xfrm>
        </p:grpSpPr>
        <p:sp>
          <p:nvSpPr>
            <p:cNvPr id="38" name="Line 50">
              <a:extLst>
                <a:ext uri="{FF2B5EF4-FFF2-40B4-BE49-F238E27FC236}">
                  <a16:creationId xmlns:a16="http://schemas.microsoft.com/office/drawing/2014/main" id="{3CE3C6BC-EE53-3B42-9477-9F9E6200F659}"/>
                </a:ext>
              </a:extLst>
            </p:cNvPr>
            <p:cNvSpPr>
              <a:spLocks noChangeAspect="1" noChangeShapeType="1"/>
            </p:cNvSpPr>
            <p:nvPr/>
          </p:nvSpPr>
          <p:spPr bwMode="auto">
            <a:xfrm>
              <a:off x="2064"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51">
              <a:extLst>
                <a:ext uri="{FF2B5EF4-FFF2-40B4-BE49-F238E27FC236}">
                  <a16:creationId xmlns:a16="http://schemas.microsoft.com/office/drawing/2014/main" id="{0E7B146A-B64A-7942-A588-90F891E0CC3B}"/>
                </a:ext>
              </a:extLst>
            </p:cNvPr>
            <p:cNvSpPr>
              <a:spLocks noChangeAspect="1" noChangeShapeType="1"/>
            </p:cNvSpPr>
            <p:nvPr/>
          </p:nvSpPr>
          <p:spPr bwMode="auto">
            <a:xfrm>
              <a:off x="2112"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 name="Group 60">
            <a:extLst>
              <a:ext uri="{FF2B5EF4-FFF2-40B4-BE49-F238E27FC236}">
                <a16:creationId xmlns:a16="http://schemas.microsoft.com/office/drawing/2014/main" id="{48F6824B-68BB-884A-BE2C-0531F7AECAB1}"/>
              </a:ext>
            </a:extLst>
          </p:cNvPr>
          <p:cNvGrpSpPr>
            <a:grpSpLocks/>
          </p:cNvGrpSpPr>
          <p:nvPr/>
        </p:nvGrpSpPr>
        <p:grpSpPr bwMode="auto">
          <a:xfrm rot="10800000">
            <a:off x="190500" y="2082908"/>
            <a:ext cx="419099" cy="188536"/>
            <a:chOff x="2163" y="2736"/>
            <a:chExt cx="426" cy="96"/>
          </a:xfrm>
        </p:grpSpPr>
        <p:sp>
          <p:nvSpPr>
            <p:cNvPr id="41" name="Line 61">
              <a:extLst>
                <a:ext uri="{FF2B5EF4-FFF2-40B4-BE49-F238E27FC236}">
                  <a16:creationId xmlns:a16="http://schemas.microsoft.com/office/drawing/2014/main" id="{692958BD-1904-A042-823B-67487C058B21}"/>
                </a:ext>
              </a:extLst>
            </p:cNvPr>
            <p:cNvSpPr>
              <a:spLocks noChangeShapeType="1"/>
            </p:cNvSpPr>
            <p:nvPr/>
          </p:nvSpPr>
          <p:spPr bwMode="auto">
            <a:xfrm>
              <a:off x="2353"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2" name="Line 62">
              <a:extLst>
                <a:ext uri="{FF2B5EF4-FFF2-40B4-BE49-F238E27FC236}">
                  <a16:creationId xmlns:a16="http://schemas.microsoft.com/office/drawing/2014/main" id="{458B45A0-ADE0-F341-A1BD-B6B158C0FD1F}"/>
                </a:ext>
              </a:extLst>
            </p:cNvPr>
            <p:cNvSpPr>
              <a:spLocks noChangeShapeType="1"/>
            </p:cNvSpPr>
            <p:nvPr/>
          </p:nvSpPr>
          <p:spPr bwMode="auto">
            <a:xfrm>
              <a:off x="2255" y="2785"/>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3" name="Line 63">
              <a:extLst>
                <a:ext uri="{FF2B5EF4-FFF2-40B4-BE49-F238E27FC236}">
                  <a16:creationId xmlns:a16="http://schemas.microsoft.com/office/drawing/2014/main" id="{0402037D-9073-6B4A-BCC6-12C8D0D0D5AB}"/>
                </a:ext>
              </a:extLst>
            </p:cNvPr>
            <p:cNvSpPr>
              <a:spLocks noChangeShapeType="1"/>
            </p:cNvSpPr>
            <p:nvPr/>
          </p:nvSpPr>
          <p:spPr bwMode="auto">
            <a:xfrm>
              <a:off x="2447" y="2737"/>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4" name="Line 64">
              <a:extLst>
                <a:ext uri="{FF2B5EF4-FFF2-40B4-BE49-F238E27FC236}">
                  <a16:creationId xmlns:a16="http://schemas.microsoft.com/office/drawing/2014/main" id="{65D56EA4-3DCE-A247-B3BB-E7855BA0D431}"/>
                </a:ext>
              </a:extLst>
            </p:cNvPr>
            <p:cNvSpPr>
              <a:spLocks noChangeShapeType="1"/>
            </p:cNvSpPr>
            <p:nvPr/>
          </p:nvSpPr>
          <p:spPr bwMode="auto">
            <a:xfrm flipV="1">
              <a:off x="2303"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5" name="Line 65">
              <a:extLst>
                <a:ext uri="{FF2B5EF4-FFF2-40B4-BE49-F238E27FC236}">
                  <a16:creationId xmlns:a16="http://schemas.microsoft.com/office/drawing/2014/main" id="{35A624CA-7913-E949-8A2B-1CEB2096BC88}"/>
                </a:ext>
              </a:extLst>
            </p:cNvPr>
            <p:cNvSpPr>
              <a:spLocks noChangeShapeType="1"/>
            </p:cNvSpPr>
            <p:nvPr/>
          </p:nvSpPr>
          <p:spPr bwMode="auto">
            <a:xfrm flipV="1">
              <a:off x="2399"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6" name="Line 66">
              <a:extLst>
                <a:ext uri="{FF2B5EF4-FFF2-40B4-BE49-F238E27FC236}">
                  <a16:creationId xmlns:a16="http://schemas.microsoft.com/office/drawing/2014/main" id="{3C82B1F6-397E-E94B-8CA3-B8C791485065}"/>
                </a:ext>
              </a:extLst>
            </p:cNvPr>
            <p:cNvSpPr>
              <a:spLocks noChangeShapeType="1"/>
            </p:cNvSpPr>
            <p:nvPr/>
          </p:nvSpPr>
          <p:spPr bwMode="auto">
            <a:xfrm flipH="1">
              <a:off x="216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8" name="Line 67">
              <a:extLst>
                <a:ext uri="{FF2B5EF4-FFF2-40B4-BE49-F238E27FC236}">
                  <a16:creationId xmlns:a16="http://schemas.microsoft.com/office/drawing/2014/main" id="{A1AD0A7E-7E91-E843-8765-02CACD83A23D}"/>
                </a:ext>
              </a:extLst>
            </p:cNvPr>
            <p:cNvSpPr>
              <a:spLocks noChangeShapeType="1"/>
            </p:cNvSpPr>
            <p:nvPr/>
          </p:nvSpPr>
          <p:spPr bwMode="auto">
            <a:xfrm flipH="1">
              <a:off x="249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sp>
        <p:nvSpPr>
          <p:cNvPr id="2" name="TextBox 1">
            <a:extLst>
              <a:ext uri="{FF2B5EF4-FFF2-40B4-BE49-F238E27FC236}">
                <a16:creationId xmlns:a16="http://schemas.microsoft.com/office/drawing/2014/main" id="{94CD0C2E-39F6-154E-9415-86911EBB5417}"/>
              </a:ext>
            </a:extLst>
          </p:cNvPr>
          <p:cNvSpPr txBox="1"/>
          <p:nvPr/>
        </p:nvSpPr>
        <p:spPr>
          <a:xfrm>
            <a:off x="685800" y="1587058"/>
            <a:ext cx="2242294" cy="1138773"/>
          </a:xfrm>
          <a:prstGeom prst="rect">
            <a:avLst/>
          </a:prstGeom>
          <a:noFill/>
        </p:spPr>
        <p:txBody>
          <a:bodyPr wrap="square" rtlCol="0">
            <a:spAutoFit/>
          </a:bodyPr>
          <a:lstStyle/>
          <a:p>
            <a:r>
              <a:rPr lang="en-US" sz="1200" dirty="0">
                <a:solidFill>
                  <a:schemeClr val="bg1"/>
                </a:solidFill>
              </a:rPr>
              <a:t>= Reversal</a:t>
            </a:r>
          </a:p>
          <a:p>
            <a:endParaRPr lang="en-US" sz="600" dirty="0">
              <a:solidFill>
                <a:schemeClr val="bg1"/>
              </a:solidFill>
            </a:endParaRPr>
          </a:p>
          <a:p>
            <a:endParaRPr lang="en-US" sz="1000" dirty="0">
              <a:solidFill>
                <a:schemeClr val="bg1"/>
              </a:solidFill>
            </a:endParaRPr>
          </a:p>
          <a:p>
            <a:r>
              <a:rPr lang="en-US" sz="1200" dirty="0">
                <a:solidFill>
                  <a:schemeClr val="bg1"/>
                </a:solidFill>
              </a:rPr>
              <a:t>= Roll</a:t>
            </a:r>
          </a:p>
          <a:p>
            <a:endParaRPr lang="en-US" sz="1600" dirty="0">
              <a:solidFill>
                <a:schemeClr val="bg1"/>
              </a:solidFill>
            </a:endParaRPr>
          </a:p>
          <a:p>
            <a:r>
              <a:rPr lang="en-US" sz="1200" dirty="0">
                <a:solidFill>
                  <a:schemeClr val="bg1"/>
                </a:solidFill>
              </a:rPr>
              <a:t>= Loop</a:t>
            </a:r>
          </a:p>
        </p:txBody>
      </p:sp>
      <p:sp>
        <p:nvSpPr>
          <p:cNvPr id="50" name="Oval 1051">
            <a:extLst>
              <a:ext uri="{FF2B5EF4-FFF2-40B4-BE49-F238E27FC236}">
                <a16:creationId xmlns:a16="http://schemas.microsoft.com/office/drawing/2014/main" id="{64727A60-DB0E-FB43-8A95-9FE2A726B78E}"/>
              </a:ext>
            </a:extLst>
          </p:cNvPr>
          <p:cNvSpPr>
            <a:spLocks noChangeArrowheads="1"/>
          </p:cNvSpPr>
          <p:nvPr/>
        </p:nvSpPr>
        <p:spPr bwMode="auto">
          <a:xfrm>
            <a:off x="292312" y="2436830"/>
            <a:ext cx="223562" cy="319870"/>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Tree>
    <p:extLst>
      <p:ext uri="{BB962C8B-B14F-4D97-AF65-F5344CB8AC3E}">
        <p14:creationId xmlns:p14="http://schemas.microsoft.com/office/powerpoint/2010/main" val="3243952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Line 54">
            <a:extLst>
              <a:ext uri="{FF2B5EF4-FFF2-40B4-BE49-F238E27FC236}">
                <a16:creationId xmlns:a16="http://schemas.microsoft.com/office/drawing/2014/main" id="{69137D4F-B948-3146-96FE-3E54B2A87AD1}"/>
              </a:ext>
            </a:extLst>
          </p:cNvPr>
          <p:cNvSpPr>
            <a:spLocks noChangeAspect="1" noChangeShapeType="1"/>
          </p:cNvSpPr>
          <p:nvPr/>
        </p:nvSpPr>
        <p:spPr bwMode="auto">
          <a:xfrm rot="5400000">
            <a:off x="4453308" y="2758368"/>
            <a:ext cx="579263"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276600" y="1827980"/>
            <a:ext cx="2286198" cy="609653"/>
          </a:xfrm>
          <a:prstGeom prst="rect">
            <a:avLst/>
          </a:prstGeom>
        </p:spPr>
      </p:pic>
      <p:sp>
        <p:nvSpPr>
          <p:cNvPr id="25612" name="Text Box 15">
            <a:extLst>
              <a:ext uri="{FF2B5EF4-FFF2-40B4-BE49-F238E27FC236}">
                <a16:creationId xmlns:a16="http://schemas.microsoft.com/office/drawing/2014/main" id="{8CA8CDD3-0974-4025-A40E-FE9FDC50AAE1}"/>
              </a:ext>
            </a:extLst>
          </p:cNvPr>
          <p:cNvSpPr txBox="1">
            <a:spLocks noChangeArrowheads="1"/>
          </p:cNvSpPr>
          <p:nvPr/>
        </p:nvSpPr>
        <p:spPr bwMode="auto">
          <a:xfrm>
            <a:off x="3862908" y="2970696"/>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CA" altLang="en-US" sz="1400" dirty="0">
                <a:solidFill>
                  <a:schemeClr val="bg1"/>
                </a:solidFill>
                <a:cs typeface="Arial" panose="020B0604020202020204" pitchFamily="34" charset="0"/>
              </a:rPr>
              <a:t>8</a:t>
            </a:r>
          </a:p>
        </p:txBody>
      </p:sp>
      <p:sp>
        <p:nvSpPr>
          <p:cNvPr id="25613" name="Text Box 15">
            <a:extLst>
              <a:ext uri="{FF2B5EF4-FFF2-40B4-BE49-F238E27FC236}">
                <a16:creationId xmlns:a16="http://schemas.microsoft.com/office/drawing/2014/main" id="{A85DC202-9425-463F-8806-A97066681792}"/>
              </a:ext>
            </a:extLst>
          </p:cNvPr>
          <p:cNvSpPr txBox="1">
            <a:spLocks noChangeArrowheads="1"/>
          </p:cNvSpPr>
          <p:nvPr/>
        </p:nvSpPr>
        <p:spPr bwMode="auto">
          <a:xfrm>
            <a:off x="4810986" y="298096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CA" altLang="en-US" sz="1400" dirty="0">
                <a:solidFill>
                  <a:schemeClr val="bg1"/>
                </a:solidFill>
                <a:cs typeface="Arial" panose="020B0604020202020204" pitchFamily="34" charset="0"/>
              </a:rPr>
              <a:t>9</a:t>
            </a:r>
          </a:p>
        </p:txBody>
      </p:sp>
      <p:sp>
        <p:nvSpPr>
          <p:cNvPr id="21" name="Text Box 34"/>
          <p:cNvSpPr txBox="1">
            <a:spLocks noChangeArrowheads="1"/>
          </p:cNvSpPr>
          <p:nvPr/>
        </p:nvSpPr>
        <p:spPr bwMode="auto">
          <a:xfrm>
            <a:off x="0" y="6649651"/>
            <a:ext cx="381000" cy="2143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23" name="TextBox 22">
            <a:extLst>
              <a:ext uri="{FF2B5EF4-FFF2-40B4-BE49-F238E27FC236}">
                <a16:creationId xmlns:a16="http://schemas.microsoft.com/office/drawing/2014/main" id="{EAA23EEA-110D-5248-B620-68C23EB16932}"/>
              </a:ext>
            </a:extLst>
          </p:cNvPr>
          <p:cNvSpPr txBox="1">
            <a:spLocks noChangeArrowheads="1"/>
          </p:cNvSpPr>
          <p:nvPr/>
        </p:nvSpPr>
        <p:spPr bwMode="auto">
          <a:xfrm>
            <a:off x="0" y="432336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dirty="0">
                <a:solidFill>
                  <a:srgbClr val="FFFF00"/>
                </a:solidFill>
              </a:rPr>
              <a:t>The Solos reposition via a Cuban Reversal and run in along the </a:t>
            </a:r>
          </a:p>
          <a:p>
            <a:pPr algn="ctr">
              <a:spcBef>
                <a:spcPct val="0"/>
              </a:spcBef>
              <a:buFontTx/>
              <a:buNone/>
            </a:pPr>
            <a:r>
              <a:rPr lang="en-US" altLang="en-US" sz="1400" dirty="0">
                <a:solidFill>
                  <a:srgbClr val="FFFF00"/>
                </a:solidFill>
              </a:rPr>
              <a:t>1500’ </a:t>
            </a:r>
            <a:r>
              <a:rPr lang="en-US" altLang="en-US" sz="1400" dirty="0" err="1">
                <a:solidFill>
                  <a:srgbClr val="FFFF00"/>
                </a:solidFill>
              </a:rPr>
              <a:t>Showline</a:t>
            </a:r>
            <a:r>
              <a:rPr lang="en-US" altLang="en-US" sz="1400" dirty="0">
                <a:solidFill>
                  <a:srgbClr val="FFFF00"/>
                </a:solidFill>
              </a:rPr>
              <a:t> in opposing directions for the Cobra Exit. Both Solos</a:t>
            </a:r>
          </a:p>
          <a:p>
            <a:pPr algn="ctr">
              <a:spcBef>
                <a:spcPct val="0"/>
              </a:spcBef>
              <a:buFontTx/>
              <a:buNone/>
            </a:pPr>
            <a:r>
              <a:rPr lang="en-US" altLang="en-US" sz="1400" dirty="0">
                <a:solidFill>
                  <a:srgbClr val="FFFF00"/>
                </a:solidFill>
              </a:rPr>
              <a:t>pull vertical to effect a cross, then roll 90 degrees and push negative G </a:t>
            </a:r>
          </a:p>
          <a:p>
            <a:pPr algn="ctr">
              <a:spcBef>
                <a:spcPct val="0"/>
              </a:spcBef>
              <a:buFontTx/>
              <a:buNone/>
            </a:pPr>
            <a:r>
              <a:rPr lang="en-US" altLang="en-US" sz="1400" dirty="0">
                <a:solidFill>
                  <a:srgbClr val="FFFF00"/>
                </a:solidFill>
              </a:rPr>
              <a:t>until level facing away from the crowd.</a:t>
            </a:r>
          </a:p>
        </p:txBody>
      </p:sp>
      <p:sp>
        <p:nvSpPr>
          <p:cNvPr id="25" name="TextBox 63">
            <a:extLst>
              <a:ext uri="{FF2B5EF4-FFF2-40B4-BE49-F238E27FC236}">
                <a16:creationId xmlns:a16="http://schemas.microsoft.com/office/drawing/2014/main" id="{4962DCBF-571E-3345-B293-C6C9497934B4}"/>
              </a:ext>
            </a:extLst>
          </p:cNvPr>
          <p:cNvSpPr txBox="1">
            <a:spLocks noChangeArrowheads="1"/>
          </p:cNvSpPr>
          <p:nvPr/>
        </p:nvSpPr>
        <p:spPr bwMode="auto">
          <a:xfrm>
            <a:off x="-120181" y="6270369"/>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dirty="0">
                <a:solidFill>
                  <a:schemeClr val="bg1"/>
                </a:solidFill>
              </a:rPr>
              <a:t>S1. Cuban Reversal, Cobra Exit</a:t>
            </a:r>
          </a:p>
          <a:p>
            <a:pPr algn="ctr">
              <a:spcBef>
                <a:spcPct val="0"/>
              </a:spcBef>
              <a:buFontTx/>
              <a:buNone/>
            </a:pPr>
            <a:endParaRPr lang="en-US" altLang="en-US" sz="2400" dirty="0"/>
          </a:p>
        </p:txBody>
      </p:sp>
      <p:sp>
        <p:nvSpPr>
          <p:cNvPr id="26" name="Line 54">
            <a:extLst>
              <a:ext uri="{FF2B5EF4-FFF2-40B4-BE49-F238E27FC236}">
                <a16:creationId xmlns:a16="http://schemas.microsoft.com/office/drawing/2014/main" id="{6D68E67F-4A8D-F341-9FC3-1E3DACA2CA82}"/>
              </a:ext>
            </a:extLst>
          </p:cNvPr>
          <p:cNvSpPr>
            <a:spLocks noChangeAspect="1" noChangeShapeType="1"/>
          </p:cNvSpPr>
          <p:nvPr/>
        </p:nvSpPr>
        <p:spPr bwMode="auto">
          <a:xfrm>
            <a:off x="3154479" y="2432105"/>
            <a:ext cx="503121"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78" name="Arc 22">
            <a:extLst>
              <a:ext uri="{FF2B5EF4-FFF2-40B4-BE49-F238E27FC236}">
                <a16:creationId xmlns:a16="http://schemas.microsoft.com/office/drawing/2014/main" id="{FF42FAAA-FCEE-F248-B067-45C80F09D709}"/>
              </a:ext>
            </a:extLst>
          </p:cNvPr>
          <p:cNvSpPr>
            <a:spLocks noChangeAspect="1"/>
          </p:cNvSpPr>
          <p:nvPr/>
        </p:nvSpPr>
        <p:spPr bwMode="auto">
          <a:xfrm rot="5400000">
            <a:off x="5836425" y="2448626"/>
            <a:ext cx="112813" cy="69086"/>
          </a:xfrm>
          <a:custGeom>
            <a:avLst/>
            <a:gdLst>
              <a:gd name="T0" fmla="*/ 0 w 43200"/>
              <a:gd name="T1" fmla="*/ 0 h 22731"/>
              <a:gd name="T2" fmla="*/ 0 w 43200"/>
              <a:gd name="T3" fmla="*/ 0 h 22731"/>
              <a:gd name="T4" fmla="*/ 0 w 43200"/>
              <a:gd name="T5" fmla="*/ 0 h 22731"/>
              <a:gd name="T6" fmla="*/ 0 60000 65536"/>
              <a:gd name="T7" fmla="*/ 0 60000 65536"/>
              <a:gd name="T8" fmla="*/ 0 60000 65536"/>
            </a:gdLst>
            <a:ahLst/>
            <a:cxnLst>
              <a:cxn ang="T6">
                <a:pos x="T0" y="T1"/>
              </a:cxn>
              <a:cxn ang="T7">
                <a:pos x="T2" y="T3"/>
              </a:cxn>
              <a:cxn ang="T8">
                <a:pos x="T4" y="T5"/>
              </a:cxn>
            </a:cxnLst>
            <a:rect l="0" t="0" r="r" b="b"/>
            <a:pathLst>
              <a:path w="43200" h="22731" fill="none" extrusionOk="0">
                <a:moveTo>
                  <a:pt x="29" y="22731"/>
                </a:moveTo>
                <a:cubicBezTo>
                  <a:pt x="9" y="22354"/>
                  <a:pt x="0" y="21977"/>
                  <a:pt x="0" y="21600"/>
                </a:cubicBezTo>
                <a:cubicBezTo>
                  <a:pt x="0" y="9670"/>
                  <a:pt x="9670" y="0"/>
                  <a:pt x="21600" y="0"/>
                </a:cubicBezTo>
                <a:cubicBezTo>
                  <a:pt x="33529" y="-1"/>
                  <a:pt x="43199" y="9670"/>
                  <a:pt x="43200" y="21599"/>
                </a:cubicBezTo>
              </a:path>
              <a:path w="43200" h="22731" stroke="0" extrusionOk="0">
                <a:moveTo>
                  <a:pt x="29" y="22731"/>
                </a:moveTo>
                <a:cubicBezTo>
                  <a:pt x="9" y="22354"/>
                  <a:pt x="0" y="21977"/>
                  <a:pt x="0" y="21600"/>
                </a:cubicBezTo>
                <a:cubicBezTo>
                  <a:pt x="0" y="9670"/>
                  <a:pt x="9670" y="0"/>
                  <a:pt x="21600" y="0"/>
                </a:cubicBezTo>
                <a:cubicBezTo>
                  <a:pt x="33529" y="-1"/>
                  <a:pt x="43199" y="9670"/>
                  <a:pt x="43200" y="21599"/>
                </a:cubicBezTo>
                <a:lnTo>
                  <a:pt x="21600" y="21600"/>
                </a:lnTo>
                <a:lnTo>
                  <a:pt x="29" y="22731"/>
                </a:lnTo>
                <a:close/>
              </a:path>
            </a:pathLst>
          </a:cu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54">
            <a:extLst>
              <a:ext uri="{FF2B5EF4-FFF2-40B4-BE49-F238E27FC236}">
                <a16:creationId xmlns:a16="http://schemas.microsoft.com/office/drawing/2014/main" id="{F751B415-3AD7-DE42-A096-DFAB0E1082BE}"/>
              </a:ext>
            </a:extLst>
          </p:cNvPr>
          <p:cNvSpPr>
            <a:spLocks noChangeAspect="1" noChangeShapeType="1"/>
          </p:cNvSpPr>
          <p:nvPr/>
        </p:nvSpPr>
        <p:spPr bwMode="auto">
          <a:xfrm>
            <a:off x="2995729" y="2551750"/>
            <a:ext cx="433271"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nvGrpSpPr>
          <p:cNvPr id="80" name="Group 60">
            <a:extLst>
              <a:ext uri="{FF2B5EF4-FFF2-40B4-BE49-F238E27FC236}">
                <a16:creationId xmlns:a16="http://schemas.microsoft.com/office/drawing/2014/main" id="{85E137EB-ACC5-F744-AF5B-92012B0CE5F2}"/>
              </a:ext>
            </a:extLst>
          </p:cNvPr>
          <p:cNvGrpSpPr>
            <a:grpSpLocks/>
          </p:cNvGrpSpPr>
          <p:nvPr/>
        </p:nvGrpSpPr>
        <p:grpSpPr bwMode="auto">
          <a:xfrm rot="10800000">
            <a:off x="3001848" y="2378799"/>
            <a:ext cx="165907" cy="109107"/>
            <a:chOff x="2163" y="2736"/>
            <a:chExt cx="426" cy="96"/>
          </a:xfrm>
        </p:grpSpPr>
        <p:sp>
          <p:nvSpPr>
            <p:cNvPr id="81" name="Line 61">
              <a:extLst>
                <a:ext uri="{FF2B5EF4-FFF2-40B4-BE49-F238E27FC236}">
                  <a16:creationId xmlns:a16="http://schemas.microsoft.com/office/drawing/2014/main" id="{50A7639C-712E-124B-B835-FDA41DE7FE9C}"/>
                </a:ext>
              </a:extLst>
            </p:cNvPr>
            <p:cNvSpPr>
              <a:spLocks noChangeShapeType="1"/>
            </p:cNvSpPr>
            <p:nvPr/>
          </p:nvSpPr>
          <p:spPr bwMode="auto">
            <a:xfrm>
              <a:off x="2353"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82" name="Line 62">
              <a:extLst>
                <a:ext uri="{FF2B5EF4-FFF2-40B4-BE49-F238E27FC236}">
                  <a16:creationId xmlns:a16="http://schemas.microsoft.com/office/drawing/2014/main" id="{3B9F3091-577E-9846-B64C-F8D029D53F46}"/>
                </a:ext>
              </a:extLst>
            </p:cNvPr>
            <p:cNvSpPr>
              <a:spLocks noChangeShapeType="1"/>
            </p:cNvSpPr>
            <p:nvPr/>
          </p:nvSpPr>
          <p:spPr bwMode="auto">
            <a:xfrm>
              <a:off x="2255" y="2785"/>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83" name="Line 63">
              <a:extLst>
                <a:ext uri="{FF2B5EF4-FFF2-40B4-BE49-F238E27FC236}">
                  <a16:creationId xmlns:a16="http://schemas.microsoft.com/office/drawing/2014/main" id="{4BD34112-D78C-4D4F-9640-BC06CA477588}"/>
                </a:ext>
              </a:extLst>
            </p:cNvPr>
            <p:cNvSpPr>
              <a:spLocks noChangeShapeType="1"/>
            </p:cNvSpPr>
            <p:nvPr/>
          </p:nvSpPr>
          <p:spPr bwMode="auto">
            <a:xfrm>
              <a:off x="2447" y="2737"/>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84" name="Line 64">
              <a:extLst>
                <a:ext uri="{FF2B5EF4-FFF2-40B4-BE49-F238E27FC236}">
                  <a16:creationId xmlns:a16="http://schemas.microsoft.com/office/drawing/2014/main" id="{499AE542-1F8D-3B4E-8436-E9055102875D}"/>
                </a:ext>
              </a:extLst>
            </p:cNvPr>
            <p:cNvSpPr>
              <a:spLocks noChangeShapeType="1"/>
            </p:cNvSpPr>
            <p:nvPr/>
          </p:nvSpPr>
          <p:spPr bwMode="auto">
            <a:xfrm flipV="1">
              <a:off x="2303"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85" name="Line 65">
              <a:extLst>
                <a:ext uri="{FF2B5EF4-FFF2-40B4-BE49-F238E27FC236}">
                  <a16:creationId xmlns:a16="http://schemas.microsoft.com/office/drawing/2014/main" id="{2F426475-9CE4-AF49-9B61-571E208CF3ED}"/>
                </a:ext>
              </a:extLst>
            </p:cNvPr>
            <p:cNvSpPr>
              <a:spLocks noChangeShapeType="1"/>
            </p:cNvSpPr>
            <p:nvPr/>
          </p:nvSpPr>
          <p:spPr bwMode="auto">
            <a:xfrm flipV="1">
              <a:off x="2399"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86" name="Line 66">
              <a:extLst>
                <a:ext uri="{FF2B5EF4-FFF2-40B4-BE49-F238E27FC236}">
                  <a16:creationId xmlns:a16="http://schemas.microsoft.com/office/drawing/2014/main" id="{DDAC487F-AAAA-2C47-889E-CE3315E1522C}"/>
                </a:ext>
              </a:extLst>
            </p:cNvPr>
            <p:cNvSpPr>
              <a:spLocks noChangeShapeType="1"/>
            </p:cNvSpPr>
            <p:nvPr/>
          </p:nvSpPr>
          <p:spPr bwMode="auto">
            <a:xfrm flipH="1">
              <a:off x="216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87" name="Line 67">
              <a:extLst>
                <a:ext uri="{FF2B5EF4-FFF2-40B4-BE49-F238E27FC236}">
                  <a16:creationId xmlns:a16="http://schemas.microsoft.com/office/drawing/2014/main" id="{56D930F5-240B-2E4F-AFFF-EC8FB313B1F6}"/>
                </a:ext>
              </a:extLst>
            </p:cNvPr>
            <p:cNvSpPr>
              <a:spLocks noChangeShapeType="1"/>
            </p:cNvSpPr>
            <p:nvPr/>
          </p:nvSpPr>
          <p:spPr bwMode="auto">
            <a:xfrm flipH="1">
              <a:off x="249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sp>
        <p:nvSpPr>
          <p:cNvPr id="96" name="Line 54">
            <a:extLst>
              <a:ext uri="{FF2B5EF4-FFF2-40B4-BE49-F238E27FC236}">
                <a16:creationId xmlns:a16="http://schemas.microsoft.com/office/drawing/2014/main" id="{10833E30-D3D0-3A4D-9953-700BCFFF0174}"/>
              </a:ext>
            </a:extLst>
          </p:cNvPr>
          <p:cNvSpPr>
            <a:spLocks noChangeAspect="1" noChangeShapeType="1"/>
          </p:cNvSpPr>
          <p:nvPr/>
        </p:nvSpPr>
        <p:spPr bwMode="auto">
          <a:xfrm>
            <a:off x="5414682" y="2539573"/>
            <a:ext cx="446708"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nvGrpSpPr>
          <p:cNvPr id="103" name="Group 60">
            <a:extLst>
              <a:ext uri="{FF2B5EF4-FFF2-40B4-BE49-F238E27FC236}">
                <a16:creationId xmlns:a16="http://schemas.microsoft.com/office/drawing/2014/main" id="{C5A88756-FE3B-604E-8863-9C65F24EC2B5}"/>
              </a:ext>
            </a:extLst>
          </p:cNvPr>
          <p:cNvGrpSpPr>
            <a:grpSpLocks/>
          </p:cNvGrpSpPr>
          <p:nvPr/>
        </p:nvGrpSpPr>
        <p:grpSpPr bwMode="auto">
          <a:xfrm rot="10800000">
            <a:off x="5694704" y="2377662"/>
            <a:ext cx="165907" cy="109107"/>
            <a:chOff x="2163" y="2736"/>
            <a:chExt cx="426" cy="96"/>
          </a:xfrm>
        </p:grpSpPr>
        <p:sp>
          <p:nvSpPr>
            <p:cNvPr id="104" name="Line 61">
              <a:extLst>
                <a:ext uri="{FF2B5EF4-FFF2-40B4-BE49-F238E27FC236}">
                  <a16:creationId xmlns:a16="http://schemas.microsoft.com/office/drawing/2014/main" id="{BD123CDE-8A6F-5744-98F9-5246B2906E53}"/>
                </a:ext>
              </a:extLst>
            </p:cNvPr>
            <p:cNvSpPr>
              <a:spLocks noChangeShapeType="1"/>
            </p:cNvSpPr>
            <p:nvPr/>
          </p:nvSpPr>
          <p:spPr bwMode="auto">
            <a:xfrm>
              <a:off x="2353"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105" name="Line 62">
              <a:extLst>
                <a:ext uri="{FF2B5EF4-FFF2-40B4-BE49-F238E27FC236}">
                  <a16:creationId xmlns:a16="http://schemas.microsoft.com/office/drawing/2014/main" id="{D41DD1FF-86C9-0E4C-A938-5AA1BA6DA717}"/>
                </a:ext>
              </a:extLst>
            </p:cNvPr>
            <p:cNvSpPr>
              <a:spLocks noChangeShapeType="1"/>
            </p:cNvSpPr>
            <p:nvPr/>
          </p:nvSpPr>
          <p:spPr bwMode="auto">
            <a:xfrm>
              <a:off x="2255" y="2785"/>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106" name="Line 63">
              <a:extLst>
                <a:ext uri="{FF2B5EF4-FFF2-40B4-BE49-F238E27FC236}">
                  <a16:creationId xmlns:a16="http://schemas.microsoft.com/office/drawing/2014/main" id="{D810750A-C8B6-BD48-A3DB-05FF0E63FAB2}"/>
                </a:ext>
              </a:extLst>
            </p:cNvPr>
            <p:cNvSpPr>
              <a:spLocks noChangeShapeType="1"/>
            </p:cNvSpPr>
            <p:nvPr/>
          </p:nvSpPr>
          <p:spPr bwMode="auto">
            <a:xfrm>
              <a:off x="2447" y="2737"/>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107" name="Line 64">
              <a:extLst>
                <a:ext uri="{FF2B5EF4-FFF2-40B4-BE49-F238E27FC236}">
                  <a16:creationId xmlns:a16="http://schemas.microsoft.com/office/drawing/2014/main" id="{D8A005D6-2A99-894D-A7E9-ECBB4E8C2D93}"/>
                </a:ext>
              </a:extLst>
            </p:cNvPr>
            <p:cNvSpPr>
              <a:spLocks noChangeShapeType="1"/>
            </p:cNvSpPr>
            <p:nvPr/>
          </p:nvSpPr>
          <p:spPr bwMode="auto">
            <a:xfrm flipV="1">
              <a:off x="2303"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108" name="Line 65">
              <a:extLst>
                <a:ext uri="{FF2B5EF4-FFF2-40B4-BE49-F238E27FC236}">
                  <a16:creationId xmlns:a16="http://schemas.microsoft.com/office/drawing/2014/main" id="{62E0E463-EBBC-E142-9179-4D800171540F}"/>
                </a:ext>
              </a:extLst>
            </p:cNvPr>
            <p:cNvSpPr>
              <a:spLocks noChangeShapeType="1"/>
            </p:cNvSpPr>
            <p:nvPr/>
          </p:nvSpPr>
          <p:spPr bwMode="auto">
            <a:xfrm flipV="1">
              <a:off x="2399"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109" name="Line 66">
              <a:extLst>
                <a:ext uri="{FF2B5EF4-FFF2-40B4-BE49-F238E27FC236}">
                  <a16:creationId xmlns:a16="http://schemas.microsoft.com/office/drawing/2014/main" id="{38787D6A-A2CA-9A46-AF6C-C7F112EE7901}"/>
                </a:ext>
              </a:extLst>
            </p:cNvPr>
            <p:cNvSpPr>
              <a:spLocks noChangeShapeType="1"/>
            </p:cNvSpPr>
            <p:nvPr/>
          </p:nvSpPr>
          <p:spPr bwMode="auto">
            <a:xfrm flipH="1">
              <a:off x="216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110" name="Line 67">
              <a:extLst>
                <a:ext uri="{FF2B5EF4-FFF2-40B4-BE49-F238E27FC236}">
                  <a16:creationId xmlns:a16="http://schemas.microsoft.com/office/drawing/2014/main" id="{DADCED12-3F9A-0643-8DE9-EB199BE86DF8}"/>
                </a:ext>
              </a:extLst>
            </p:cNvPr>
            <p:cNvSpPr>
              <a:spLocks noChangeShapeType="1"/>
            </p:cNvSpPr>
            <p:nvPr/>
          </p:nvSpPr>
          <p:spPr bwMode="auto">
            <a:xfrm flipH="1">
              <a:off x="249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sp>
        <p:nvSpPr>
          <p:cNvPr id="111" name="Arc 22">
            <a:extLst>
              <a:ext uri="{FF2B5EF4-FFF2-40B4-BE49-F238E27FC236}">
                <a16:creationId xmlns:a16="http://schemas.microsoft.com/office/drawing/2014/main" id="{BA0BAD33-3409-8446-A3D9-224889461D9D}"/>
              </a:ext>
            </a:extLst>
          </p:cNvPr>
          <p:cNvSpPr>
            <a:spLocks noChangeAspect="1"/>
          </p:cNvSpPr>
          <p:nvPr/>
        </p:nvSpPr>
        <p:spPr bwMode="auto">
          <a:xfrm rot="16200000">
            <a:off x="2921325" y="2456298"/>
            <a:ext cx="118397" cy="72506"/>
          </a:xfrm>
          <a:custGeom>
            <a:avLst/>
            <a:gdLst>
              <a:gd name="T0" fmla="*/ 0 w 43200"/>
              <a:gd name="T1" fmla="*/ 0 h 22731"/>
              <a:gd name="T2" fmla="*/ 0 w 43200"/>
              <a:gd name="T3" fmla="*/ 0 h 22731"/>
              <a:gd name="T4" fmla="*/ 0 w 43200"/>
              <a:gd name="T5" fmla="*/ 0 h 22731"/>
              <a:gd name="T6" fmla="*/ 0 60000 65536"/>
              <a:gd name="T7" fmla="*/ 0 60000 65536"/>
              <a:gd name="T8" fmla="*/ 0 60000 65536"/>
            </a:gdLst>
            <a:ahLst/>
            <a:cxnLst>
              <a:cxn ang="T6">
                <a:pos x="T0" y="T1"/>
              </a:cxn>
              <a:cxn ang="T7">
                <a:pos x="T2" y="T3"/>
              </a:cxn>
              <a:cxn ang="T8">
                <a:pos x="T4" y="T5"/>
              </a:cxn>
            </a:cxnLst>
            <a:rect l="0" t="0" r="r" b="b"/>
            <a:pathLst>
              <a:path w="43200" h="22731" fill="none" extrusionOk="0">
                <a:moveTo>
                  <a:pt x="29" y="22731"/>
                </a:moveTo>
                <a:cubicBezTo>
                  <a:pt x="9" y="22354"/>
                  <a:pt x="0" y="21977"/>
                  <a:pt x="0" y="21600"/>
                </a:cubicBezTo>
                <a:cubicBezTo>
                  <a:pt x="0" y="9670"/>
                  <a:pt x="9670" y="0"/>
                  <a:pt x="21600" y="0"/>
                </a:cubicBezTo>
                <a:cubicBezTo>
                  <a:pt x="33529" y="-1"/>
                  <a:pt x="43199" y="9670"/>
                  <a:pt x="43200" y="21599"/>
                </a:cubicBezTo>
              </a:path>
              <a:path w="43200" h="22731" stroke="0" extrusionOk="0">
                <a:moveTo>
                  <a:pt x="29" y="22731"/>
                </a:moveTo>
                <a:cubicBezTo>
                  <a:pt x="9" y="22354"/>
                  <a:pt x="0" y="21977"/>
                  <a:pt x="0" y="21600"/>
                </a:cubicBezTo>
                <a:cubicBezTo>
                  <a:pt x="0" y="9670"/>
                  <a:pt x="9670" y="0"/>
                  <a:pt x="21600" y="0"/>
                </a:cubicBezTo>
                <a:cubicBezTo>
                  <a:pt x="33529" y="-1"/>
                  <a:pt x="43199" y="9670"/>
                  <a:pt x="43200" y="21599"/>
                </a:cubicBezTo>
                <a:lnTo>
                  <a:pt x="21600" y="21600"/>
                </a:lnTo>
                <a:lnTo>
                  <a:pt x="29" y="22731"/>
                </a:lnTo>
                <a:close/>
              </a:path>
            </a:pathLst>
          </a:cu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2" name="Group 49">
            <a:extLst>
              <a:ext uri="{FF2B5EF4-FFF2-40B4-BE49-F238E27FC236}">
                <a16:creationId xmlns:a16="http://schemas.microsoft.com/office/drawing/2014/main" id="{5163AD51-2035-434B-8204-D57EC8C979ED}"/>
              </a:ext>
            </a:extLst>
          </p:cNvPr>
          <p:cNvGrpSpPr>
            <a:grpSpLocks noChangeAspect="1"/>
          </p:cNvGrpSpPr>
          <p:nvPr/>
        </p:nvGrpSpPr>
        <p:grpSpPr bwMode="auto">
          <a:xfrm flipH="1">
            <a:off x="5368962" y="2486955"/>
            <a:ext cx="45720" cy="114300"/>
            <a:chOff x="2064" y="2208"/>
            <a:chExt cx="48" cy="144"/>
          </a:xfrm>
        </p:grpSpPr>
        <p:sp>
          <p:nvSpPr>
            <p:cNvPr id="113" name="Line 50">
              <a:extLst>
                <a:ext uri="{FF2B5EF4-FFF2-40B4-BE49-F238E27FC236}">
                  <a16:creationId xmlns:a16="http://schemas.microsoft.com/office/drawing/2014/main" id="{AAC26082-0E79-8841-805E-4286607D2527}"/>
                </a:ext>
              </a:extLst>
            </p:cNvPr>
            <p:cNvSpPr>
              <a:spLocks noChangeAspect="1" noChangeShapeType="1"/>
            </p:cNvSpPr>
            <p:nvPr/>
          </p:nvSpPr>
          <p:spPr bwMode="auto">
            <a:xfrm>
              <a:off x="2064"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 name="Line 51">
              <a:extLst>
                <a:ext uri="{FF2B5EF4-FFF2-40B4-BE49-F238E27FC236}">
                  <a16:creationId xmlns:a16="http://schemas.microsoft.com/office/drawing/2014/main" id="{B1521757-A2A7-A041-BB91-EF93DC412C0E}"/>
                </a:ext>
              </a:extLst>
            </p:cNvPr>
            <p:cNvSpPr>
              <a:spLocks noChangeAspect="1" noChangeShapeType="1"/>
            </p:cNvSpPr>
            <p:nvPr/>
          </p:nvSpPr>
          <p:spPr bwMode="auto">
            <a:xfrm>
              <a:off x="2112"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5" name="Group 49">
            <a:extLst>
              <a:ext uri="{FF2B5EF4-FFF2-40B4-BE49-F238E27FC236}">
                <a16:creationId xmlns:a16="http://schemas.microsoft.com/office/drawing/2014/main" id="{ACBDFF8F-5D0E-7545-B7C6-06CD6425834C}"/>
              </a:ext>
            </a:extLst>
          </p:cNvPr>
          <p:cNvGrpSpPr>
            <a:grpSpLocks noChangeAspect="1"/>
          </p:cNvGrpSpPr>
          <p:nvPr/>
        </p:nvGrpSpPr>
        <p:grpSpPr bwMode="auto">
          <a:xfrm flipH="1">
            <a:off x="3423652" y="2495066"/>
            <a:ext cx="45720" cy="114300"/>
            <a:chOff x="2064" y="2208"/>
            <a:chExt cx="48" cy="144"/>
          </a:xfrm>
        </p:grpSpPr>
        <p:sp>
          <p:nvSpPr>
            <p:cNvPr id="116" name="Line 50">
              <a:extLst>
                <a:ext uri="{FF2B5EF4-FFF2-40B4-BE49-F238E27FC236}">
                  <a16:creationId xmlns:a16="http://schemas.microsoft.com/office/drawing/2014/main" id="{4DF77241-2C98-AF42-B68B-FCE8E539A6E4}"/>
                </a:ext>
              </a:extLst>
            </p:cNvPr>
            <p:cNvSpPr>
              <a:spLocks noChangeAspect="1" noChangeShapeType="1"/>
            </p:cNvSpPr>
            <p:nvPr/>
          </p:nvSpPr>
          <p:spPr bwMode="auto">
            <a:xfrm>
              <a:off x="2064"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51">
              <a:extLst>
                <a:ext uri="{FF2B5EF4-FFF2-40B4-BE49-F238E27FC236}">
                  <a16:creationId xmlns:a16="http://schemas.microsoft.com/office/drawing/2014/main" id="{C5DCA4FE-F9CF-9247-B22A-CC23932548C7}"/>
                </a:ext>
              </a:extLst>
            </p:cNvPr>
            <p:cNvSpPr>
              <a:spLocks noChangeAspect="1" noChangeShapeType="1"/>
            </p:cNvSpPr>
            <p:nvPr/>
          </p:nvSpPr>
          <p:spPr bwMode="auto">
            <a:xfrm>
              <a:off x="2112"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8" name="Line 54">
            <a:extLst>
              <a:ext uri="{FF2B5EF4-FFF2-40B4-BE49-F238E27FC236}">
                <a16:creationId xmlns:a16="http://schemas.microsoft.com/office/drawing/2014/main" id="{D9B473BF-D48D-3246-A37C-C46E3B794252}"/>
              </a:ext>
            </a:extLst>
          </p:cNvPr>
          <p:cNvSpPr>
            <a:spLocks noChangeAspect="1" noChangeShapeType="1"/>
          </p:cNvSpPr>
          <p:nvPr/>
        </p:nvSpPr>
        <p:spPr bwMode="auto">
          <a:xfrm rot="5400000">
            <a:off x="3879740" y="2767099"/>
            <a:ext cx="596725"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nvGrpSpPr>
          <p:cNvPr id="40" name="Group 60">
            <a:extLst>
              <a:ext uri="{FF2B5EF4-FFF2-40B4-BE49-F238E27FC236}">
                <a16:creationId xmlns:a16="http://schemas.microsoft.com/office/drawing/2014/main" id="{E21E5F76-D003-3D47-A579-50A8D452033E}"/>
              </a:ext>
            </a:extLst>
          </p:cNvPr>
          <p:cNvGrpSpPr>
            <a:grpSpLocks/>
          </p:cNvGrpSpPr>
          <p:nvPr/>
        </p:nvGrpSpPr>
        <p:grpSpPr bwMode="auto">
          <a:xfrm rot="16200000">
            <a:off x="4134391" y="2415952"/>
            <a:ext cx="76200" cy="110559"/>
            <a:chOff x="2163" y="2736"/>
            <a:chExt cx="426" cy="96"/>
          </a:xfrm>
        </p:grpSpPr>
        <p:sp>
          <p:nvSpPr>
            <p:cNvPr id="41" name="Line 61">
              <a:extLst>
                <a:ext uri="{FF2B5EF4-FFF2-40B4-BE49-F238E27FC236}">
                  <a16:creationId xmlns:a16="http://schemas.microsoft.com/office/drawing/2014/main" id="{7D901F65-5939-8240-AAD9-C8B24AFCB941}"/>
                </a:ext>
              </a:extLst>
            </p:cNvPr>
            <p:cNvSpPr>
              <a:spLocks noChangeShapeType="1"/>
            </p:cNvSpPr>
            <p:nvPr/>
          </p:nvSpPr>
          <p:spPr bwMode="auto">
            <a:xfrm>
              <a:off x="2353"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2" name="Line 62">
              <a:extLst>
                <a:ext uri="{FF2B5EF4-FFF2-40B4-BE49-F238E27FC236}">
                  <a16:creationId xmlns:a16="http://schemas.microsoft.com/office/drawing/2014/main" id="{F7BCEB8E-9BC9-7241-A551-59404A4BF647}"/>
                </a:ext>
              </a:extLst>
            </p:cNvPr>
            <p:cNvSpPr>
              <a:spLocks noChangeShapeType="1"/>
            </p:cNvSpPr>
            <p:nvPr/>
          </p:nvSpPr>
          <p:spPr bwMode="auto">
            <a:xfrm>
              <a:off x="2255" y="2785"/>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3" name="Line 63">
              <a:extLst>
                <a:ext uri="{FF2B5EF4-FFF2-40B4-BE49-F238E27FC236}">
                  <a16:creationId xmlns:a16="http://schemas.microsoft.com/office/drawing/2014/main" id="{0A791E8B-6076-F24C-A194-EE8C486CFE23}"/>
                </a:ext>
              </a:extLst>
            </p:cNvPr>
            <p:cNvSpPr>
              <a:spLocks noChangeShapeType="1"/>
            </p:cNvSpPr>
            <p:nvPr/>
          </p:nvSpPr>
          <p:spPr bwMode="auto">
            <a:xfrm>
              <a:off x="2447" y="2737"/>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4" name="Line 64">
              <a:extLst>
                <a:ext uri="{FF2B5EF4-FFF2-40B4-BE49-F238E27FC236}">
                  <a16:creationId xmlns:a16="http://schemas.microsoft.com/office/drawing/2014/main" id="{6D46AD71-7955-7441-B06E-A2C309C601AC}"/>
                </a:ext>
              </a:extLst>
            </p:cNvPr>
            <p:cNvSpPr>
              <a:spLocks noChangeShapeType="1"/>
            </p:cNvSpPr>
            <p:nvPr/>
          </p:nvSpPr>
          <p:spPr bwMode="auto">
            <a:xfrm flipV="1">
              <a:off x="2303"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5" name="Line 65">
              <a:extLst>
                <a:ext uri="{FF2B5EF4-FFF2-40B4-BE49-F238E27FC236}">
                  <a16:creationId xmlns:a16="http://schemas.microsoft.com/office/drawing/2014/main" id="{D635CD7E-1B6B-5E46-A16B-B6A833CED8F2}"/>
                </a:ext>
              </a:extLst>
            </p:cNvPr>
            <p:cNvSpPr>
              <a:spLocks noChangeShapeType="1"/>
            </p:cNvSpPr>
            <p:nvPr/>
          </p:nvSpPr>
          <p:spPr bwMode="auto">
            <a:xfrm flipV="1">
              <a:off x="2399"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6" name="Line 66">
              <a:extLst>
                <a:ext uri="{FF2B5EF4-FFF2-40B4-BE49-F238E27FC236}">
                  <a16:creationId xmlns:a16="http://schemas.microsoft.com/office/drawing/2014/main" id="{58C809C2-F259-4842-A682-5D0156C78C1C}"/>
                </a:ext>
              </a:extLst>
            </p:cNvPr>
            <p:cNvSpPr>
              <a:spLocks noChangeShapeType="1"/>
            </p:cNvSpPr>
            <p:nvPr/>
          </p:nvSpPr>
          <p:spPr bwMode="auto">
            <a:xfrm flipH="1">
              <a:off x="216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7" name="Line 67">
              <a:extLst>
                <a:ext uri="{FF2B5EF4-FFF2-40B4-BE49-F238E27FC236}">
                  <a16:creationId xmlns:a16="http://schemas.microsoft.com/office/drawing/2014/main" id="{3BB2BC3F-3331-DB41-A85E-7C7F3025F1F4}"/>
                </a:ext>
              </a:extLst>
            </p:cNvPr>
            <p:cNvSpPr>
              <a:spLocks noChangeShapeType="1"/>
            </p:cNvSpPr>
            <p:nvPr/>
          </p:nvSpPr>
          <p:spPr bwMode="auto">
            <a:xfrm flipH="1">
              <a:off x="249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grpSp>
        <p:nvGrpSpPr>
          <p:cNvPr id="48" name="Group 60">
            <a:extLst>
              <a:ext uri="{FF2B5EF4-FFF2-40B4-BE49-F238E27FC236}">
                <a16:creationId xmlns:a16="http://schemas.microsoft.com/office/drawing/2014/main" id="{9DFB707D-3F30-924E-8AF6-768D8E63A43B}"/>
              </a:ext>
            </a:extLst>
          </p:cNvPr>
          <p:cNvGrpSpPr>
            <a:grpSpLocks/>
          </p:cNvGrpSpPr>
          <p:nvPr/>
        </p:nvGrpSpPr>
        <p:grpSpPr bwMode="auto">
          <a:xfrm rot="16200000">
            <a:off x="4701430" y="2418143"/>
            <a:ext cx="76200" cy="110559"/>
            <a:chOff x="2163" y="2736"/>
            <a:chExt cx="426" cy="96"/>
          </a:xfrm>
        </p:grpSpPr>
        <p:sp>
          <p:nvSpPr>
            <p:cNvPr id="49" name="Line 61">
              <a:extLst>
                <a:ext uri="{FF2B5EF4-FFF2-40B4-BE49-F238E27FC236}">
                  <a16:creationId xmlns:a16="http://schemas.microsoft.com/office/drawing/2014/main" id="{143206C9-E0AD-4143-B2A5-0A9E50D8DAFD}"/>
                </a:ext>
              </a:extLst>
            </p:cNvPr>
            <p:cNvSpPr>
              <a:spLocks noChangeShapeType="1"/>
            </p:cNvSpPr>
            <p:nvPr/>
          </p:nvSpPr>
          <p:spPr bwMode="auto">
            <a:xfrm>
              <a:off x="2353"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0" name="Line 62">
              <a:extLst>
                <a:ext uri="{FF2B5EF4-FFF2-40B4-BE49-F238E27FC236}">
                  <a16:creationId xmlns:a16="http://schemas.microsoft.com/office/drawing/2014/main" id="{3BF71355-D183-0142-850A-017293057AF0}"/>
                </a:ext>
              </a:extLst>
            </p:cNvPr>
            <p:cNvSpPr>
              <a:spLocks noChangeShapeType="1"/>
            </p:cNvSpPr>
            <p:nvPr/>
          </p:nvSpPr>
          <p:spPr bwMode="auto">
            <a:xfrm>
              <a:off x="2255" y="2785"/>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1" name="Line 63">
              <a:extLst>
                <a:ext uri="{FF2B5EF4-FFF2-40B4-BE49-F238E27FC236}">
                  <a16:creationId xmlns:a16="http://schemas.microsoft.com/office/drawing/2014/main" id="{BFB5B87C-52A4-6244-8224-2A6122EF5FC2}"/>
                </a:ext>
              </a:extLst>
            </p:cNvPr>
            <p:cNvSpPr>
              <a:spLocks noChangeShapeType="1"/>
            </p:cNvSpPr>
            <p:nvPr/>
          </p:nvSpPr>
          <p:spPr bwMode="auto">
            <a:xfrm>
              <a:off x="2447" y="2737"/>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2" name="Line 64">
              <a:extLst>
                <a:ext uri="{FF2B5EF4-FFF2-40B4-BE49-F238E27FC236}">
                  <a16:creationId xmlns:a16="http://schemas.microsoft.com/office/drawing/2014/main" id="{473A8C9F-5CD8-C44C-9667-429EA4BB003E}"/>
                </a:ext>
              </a:extLst>
            </p:cNvPr>
            <p:cNvSpPr>
              <a:spLocks noChangeShapeType="1"/>
            </p:cNvSpPr>
            <p:nvPr/>
          </p:nvSpPr>
          <p:spPr bwMode="auto">
            <a:xfrm flipV="1">
              <a:off x="2303"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3" name="Line 65">
              <a:extLst>
                <a:ext uri="{FF2B5EF4-FFF2-40B4-BE49-F238E27FC236}">
                  <a16:creationId xmlns:a16="http://schemas.microsoft.com/office/drawing/2014/main" id="{3B5B8EEC-3150-FF42-B59D-EEEDDE9A5C72}"/>
                </a:ext>
              </a:extLst>
            </p:cNvPr>
            <p:cNvSpPr>
              <a:spLocks noChangeShapeType="1"/>
            </p:cNvSpPr>
            <p:nvPr/>
          </p:nvSpPr>
          <p:spPr bwMode="auto">
            <a:xfrm flipV="1">
              <a:off x="2399"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4" name="Line 66">
              <a:extLst>
                <a:ext uri="{FF2B5EF4-FFF2-40B4-BE49-F238E27FC236}">
                  <a16:creationId xmlns:a16="http://schemas.microsoft.com/office/drawing/2014/main" id="{83F07E9E-26B0-8246-81FB-60A91C11294F}"/>
                </a:ext>
              </a:extLst>
            </p:cNvPr>
            <p:cNvSpPr>
              <a:spLocks noChangeShapeType="1"/>
            </p:cNvSpPr>
            <p:nvPr/>
          </p:nvSpPr>
          <p:spPr bwMode="auto">
            <a:xfrm flipH="1">
              <a:off x="216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5" name="Line 67">
              <a:extLst>
                <a:ext uri="{FF2B5EF4-FFF2-40B4-BE49-F238E27FC236}">
                  <a16:creationId xmlns:a16="http://schemas.microsoft.com/office/drawing/2014/main" id="{28CDDBEC-030F-F246-9194-06CB6E1F69F0}"/>
                </a:ext>
              </a:extLst>
            </p:cNvPr>
            <p:cNvSpPr>
              <a:spLocks noChangeShapeType="1"/>
            </p:cNvSpPr>
            <p:nvPr/>
          </p:nvSpPr>
          <p:spPr bwMode="auto">
            <a:xfrm flipH="1">
              <a:off x="249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pic>
        <p:nvPicPr>
          <p:cNvPr id="3" name="Picture 2">
            <a:extLst>
              <a:ext uri="{FF2B5EF4-FFF2-40B4-BE49-F238E27FC236}">
                <a16:creationId xmlns:a16="http://schemas.microsoft.com/office/drawing/2014/main" id="{3BE235A6-222D-334D-9B77-91E0361B51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33" r="20834" b="5726"/>
          <a:stretch/>
        </p:blipFill>
        <p:spPr>
          <a:xfrm>
            <a:off x="6553200" y="387093"/>
            <a:ext cx="2456896" cy="1720905"/>
          </a:xfrm>
          <a:prstGeom prst="rect">
            <a:avLst/>
          </a:prstGeom>
        </p:spPr>
      </p:pic>
      <p:sp>
        <p:nvSpPr>
          <p:cNvPr id="4" name="Rectangle 3">
            <a:extLst>
              <a:ext uri="{FF2B5EF4-FFF2-40B4-BE49-F238E27FC236}">
                <a16:creationId xmlns:a16="http://schemas.microsoft.com/office/drawing/2014/main" id="{261BFE2E-A01E-DB4A-BFBD-3BDA1160167A}"/>
              </a:ext>
            </a:extLst>
          </p:cNvPr>
          <p:cNvSpPr/>
          <p:nvPr/>
        </p:nvSpPr>
        <p:spPr>
          <a:xfrm>
            <a:off x="6219548" y="387093"/>
            <a:ext cx="3124200" cy="461665"/>
          </a:xfrm>
          <a:prstGeom prst="rect">
            <a:avLst/>
          </a:prstGeom>
        </p:spPr>
        <p:txBody>
          <a:bodyPr wrap="square">
            <a:spAutoFit/>
          </a:bodyPr>
          <a:lstStyle/>
          <a:p>
            <a:pPr algn="ctr"/>
            <a:r>
              <a:rPr lang="en-US" altLang="en-US" dirty="0">
                <a:solidFill>
                  <a:schemeClr val="bg1"/>
                </a:solidFill>
              </a:rPr>
              <a:t>Cobra Cross</a:t>
            </a:r>
            <a:endParaRPr lang="en-US" dirty="0"/>
          </a:p>
        </p:txBody>
      </p:sp>
      <p:grpSp>
        <p:nvGrpSpPr>
          <p:cNvPr id="59" name="Group 49">
            <a:extLst>
              <a:ext uri="{FF2B5EF4-FFF2-40B4-BE49-F238E27FC236}">
                <a16:creationId xmlns:a16="http://schemas.microsoft.com/office/drawing/2014/main" id="{77EF663B-1293-1B44-9804-D6982A1C70C2}"/>
              </a:ext>
            </a:extLst>
          </p:cNvPr>
          <p:cNvGrpSpPr>
            <a:grpSpLocks noChangeAspect="1"/>
          </p:cNvGrpSpPr>
          <p:nvPr/>
        </p:nvGrpSpPr>
        <p:grpSpPr bwMode="auto">
          <a:xfrm flipH="1">
            <a:off x="353810" y="1627985"/>
            <a:ext cx="87396" cy="218490"/>
            <a:chOff x="2064" y="2208"/>
            <a:chExt cx="48" cy="144"/>
          </a:xfrm>
        </p:grpSpPr>
        <p:sp>
          <p:nvSpPr>
            <p:cNvPr id="60" name="Line 50">
              <a:extLst>
                <a:ext uri="{FF2B5EF4-FFF2-40B4-BE49-F238E27FC236}">
                  <a16:creationId xmlns:a16="http://schemas.microsoft.com/office/drawing/2014/main" id="{4FA2FEC3-A686-944C-95F1-024C03DDA95F}"/>
                </a:ext>
              </a:extLst>
            </p:cNvPr>
            <p:cNvSpPr>
              <a:spLocks noChangeAspect="1" noChangeShapeType="1"/>
            </p:cNvSpPr>
            <p:nvPr/>
          </p:nvSpPr>
          <p:spPr bwMode="auto">
            <a:xfrm>
              <a:off x="2064"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Line 51">
              <a:extLst>
                <a:ext uri="{FF2B5EF4-FFF2-40B4-BE49-F238E27FC236}">
                  <a16:creationId xmlns:a16="http://schemas.microsoft.com/office/drawing/2014/main" id="{34137BCB-5389-F745-99EF-AD0FB19FB2AE}"/>
                </a:ext>
              </a:extLst>
            </p:cNvPr>
            <p:cNvSpPr>
              <a:spLocks noChangeAspect="1" noChangeShapeType="1"/>
            </p:cNvSpPr>
            <p:nvPr/>
          </p:nvSpPr>
          <p:spPr bwMode="auto">
            <a:xfrm>
              <a:off x="2112"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2" name="Group 60">
            <a:extLst>
              <a:ext uri="{FF2B5EF4-FFF2-40B4-BE49-F238E27FC236}">
                <a16:creationId xmlns:a16="http://schemas.microsoft.com/office/drawing/2014/main" id="{C4B31106-795B-9A41-8889-6C36FE3C5327}"/>
              </a:ext>
            </a:extLst>
          </p:cNvPr>
          <p:cNvGrpSpPr>
            <a:grpSpLocks/>
          </p:cNvGrpSpPr>
          <p:nvPr/>
        </p:nvGrpSpPr>
        <p:grpSpPr bwMode="auto">
          <a:xfrm rot="10800000">
            <a:off x="190500" y="2082908"/>
            <a:ext cx="419099" cy="188536"/>
            <a:chOff x="2163" y="2736"/>
            <a:chExt cx="426" cy="96"/>
          </a:xfrm>
        </p:grpSpPr>
        <p:sp>
          <p:nvSpPr>
            <p:cNvPr id="63" name="Line 61">
              <a:extLst>
                <a:ext uri="{FF2B5EF4-FFF2-40B4-BE49-F238E27FC236}">
                  <a16:creationId xmlns:a16="http://schemas.microsoft.com/office/drawing/2014/main" id="{3018F37A-5CB0-174F-8ED5-3E9C47B24B52}"/>
                </a:ext>
              </a:extLst>
            </p:cNvPr>
            <p:cNvSpPr>
              <a:spLocks noChangeShapeType="1"/>
            </p:cNvSpPr>
            <p:nvPr/>
          </p:nvSpPr>
          <p:spPr bwMode="auto">
            <a:xfrm>
              <a:off x="2353"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4" name="Line 62">
              <a:extLst>
                <a:ext uri="{FF2B5EF4-FFF2-40B4-BE49-F238E27FC236}">
                  <a16:creationId xmlns:a16="http://schemas.microsoft.com/office/drawing/2014/main" id="{2EB7DCD3-FFD8-FB40-9154-4728307A86D2}"/>
                </a:ext>
              </a:extLst>
            </p:cNvPr>
            <p:cNvSpPr>
              <a:spLocks noChangeShapeType="1"/>
            </p:cNvSpPr>
            <p:nvPr/>
          </p:nvSpPr>
          <p:spPr bwMode="auto">
            <a:xfrm>
              <a:off x="2255" y="2785"/>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5" name="Line 63">
              <a:extLst>
                <a:ext uri="{FF2B5EF4-FFF2-40B4-BE49-F238E27FC236}">
                  <a16:creationId xmlns:a16="http://schemas.microsoft.com/office/drawing/2014/main" id="{2BB284C7-1681-604D-98BF-B3F938B9D2CD}"/>
                </a:ext>
              </a:extLst>
            </p:cNvPr>
            <p:cNvSpPr>
              <a:spLocks noChangeShapeType="1"/>
            </p:cNvSpPr>
            <p:nvPr/>
          </p:nvSpPr>
          <p:spPr bwMode="auto">
            <a:xfrm>
              <a:off x="2447" y="2737"/>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6" name="Line 64">
              <a:extLst>
                <a:ext uri="{FF2B5EF4-FFF2-40B4-BE49-F238E27FC236}">
                  <a16:creationId xmlns:a16="http://schemas.microsoft.com/office/drawing/2014/main" id="{88C132BC-831C-384D-8210-02695E0B4FFF}"/>
                </a:ext>
              </a:extLst>
            </p:cNvPr>
            <p:cNvSpPr>
              <a:spLocks noChangeShapeType="1"/>
            </p:cNvSpPr>
            <p:nvPr/>
          </p:nvSpPr>
          <p:spPr bwMode="auto">
            <a:xfrm flipV="1">
              <a:off x="2303"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7" name="Line 65">
              <a:extLst>
                <a:ext uri="{FF2B5EF4-FFF2-40B4-BE49-F238E27FC236}">
                  <a16:creationId xmlns:a16="http://schemas.microsoft.com/office/drawing/2014/main" id="{AA69A792-52B7-9147-83E4-AE0F230BFDAB}"/>
                </a:ext>
              </a:extLst>
            </p:cNvPr>
            <p:cNvSpPr>
              <a:spLocks noChangeShapeType="1"/>
            </p:cNvSpPr>
            <p:nvPr/>
          </p:nvSpPr>
          <p:spPr bwMode="auto">
            <a:xfrm flipV="1">
              <a:off x="2399"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8" name="Line 66">
              <a:extLst>
                <a:ext uri="{FF2B5EF4-FFF2-40B4-BE49-F238E27FC236}">
                  <a16:creationId xmlns:a16="http://schemas.microsoft.com/office/drawing/2014/main" id="{30106F3B-9859-0B43-8EBC-72528E8D9CB2}"/>
                </a:ext>
              </a:extLst>
            </p:cNvPr>
            <p:cNvSpPr>
              <a:spLocks noChangeShapeType="1"/>
            </p:cNvSpPr>
            <p:nvPr/>
          </p:nvSpPr>
          <p:spPr bwMode="auto">
            <a:xfrm flipH="1">
              <a:off x="216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9" name="Line 67">
              <a:extLst>
                <a:ext uri="{FF2B5EF4-FFF2-40B4-BE49-F238E27FC236}">
                  <a16:creationId xmlns:a16="http://schemas.microsoft.com/office/drawing/2014/main" id="{8F4DFD07-7CC4-E343-9FD9-A03A0144CA9A}"/>
                </a:ext>
              </a:extLst>
            </p:cNvPr>
            <p:cNvSpPr>
              <a:spLocks noChangeShapeType="1"/>
            </p:cNvSpPr>
            <p:nvPr/>
          </p:nvSpPr>
          <p:spPr bwMode="auto">
            <a:xfrm flipH="1">
              <a:off x="249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sp>
        <p:nvSpPr>
          <p:cNvPr id="71" name="TextBox 70">
            <a:extLst>
              <a:ext uri="{FF2B5EF4-FFF2-40B4-BE49-F238E27FC236}">
                <a16:creationId xmlns:a16="http://schemas.microsoft.com/office/drawing/2014/main" id="{CF52DDEF-D73C-6841-BEA0-BC5AED1507DE}"/>
              </a:ext>
            </a:extLst>
          </p:cNvPr>
          <p:cNvSpPr txBox="1"/>
          <p:nvPr/>
        </p:nvSpPr>
        <p:spPr>
          <a:xfrm>
            <a:off x="685800" y="1587058"/>
            <a:ext cx="2242294" cy="1138773"/>
          </a:xfrm>
          <a:prstGeom prst="rect">
            <a:avLst/>
          </a:prstGeom>
          <a:noFill/>
        </p:spPr>
        <p:txBody>
          <a:bodyPr wrap="square" rtlCol="0">
            <a:spAutoFit/>
          </a:bodyPr>
          <a:lstStyle/>
          <a:p>
            <a:r>
              <a:rPr lang="en-US" sz="1200" dirty="0">
                <a:solidFill>
                  <a:schemeClr val="bg1"/>
                </a:solidFill>
              </a:rPr>
              <a:t>= Reversal</a:t>
            </a:r>
          </a:p>
          <a:p>
            <a:endParaRPr lang="en-US" sz="600" dirty="0">
              <a:solidFill>
                <a:schemeClr val="bg1"/>
              </a:solidFill>
            </a:endParaRPr>
          </a:p>
          <a:p>
            <a:endParaRPr lang="en-US" sz="1000" dirty="0">
              <a:solidFill>
                <a:schemeClr val="bg1"/>
              </a:solidFill>
            </a:endParaRPr>
          </a:p>
          <a:p>
            <a:r>
              <a:rPr lang="en-US" sz="1200" dirty="0">
                <a:solidFill>
                  <a:schemeClr val="bg1"/>
                </a:solidFill>
              </a:rPr>
              <a:t>= Roll</a:t>
            </a:r>
          </a:p>
          <a:p>
            <a:endParaRPr lang="en-US" sz="1600" dirty="0">
              <a:solidFill>
                <a:schemeClr val="bg1"/>
              </a:solidFill>
            </a:endParaRPr>
          </a:p>
          <a:p>
            <a:r>
              <a:rPr lang="en-US" sz="1200" dirty="0">
                <a:solidFill>
                  <a:schemeClr val="bg1"/>
                </a:solidFill>
              </a:rPr>
              <a:t>= Loop</a:t>
            </a:r>
          </a:p>
        </p:txBody>
      </p:sp>
      <p:sp>
        <p:nvSpPr>
          <p:cNvPr id="72" name="Oval 1051">
            <a:extLst>
              <a:ext uri="{FF2B5EF4-FFF2-40B4-BE49-F238E27FC236}">
                <a16:creationId xmlns:a16="http://schemas.microsoft.com/office/drawing/2014/main" id="{BB15428C-6CD6-B948-B6CE-5136F21CF28D}"/>
              </a:ext>
            </a:extLst>
          </p:cNvPr>
          <p:cNvSpPr>
            <a:spLocks noChangeArrowheads="1"/>
          </p:cNvSpPr>
          <p:nvPr/>
        </p:nvSpPr>
        <p:spPr bwMode="auto">
          <a:xfrm>
            <a:off x="292312" y="2436830"/>
            <a:ext cx="223562" cy="319870"/>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3" name="AutoShape 6">
            <a:extLst>
              <a:ext uri="{FF2B5EF4-FFF2-40B4-BE49-F238E27FC236}">
                <a16:creationId xmlns:a16="http://schemas.microsoft.com/office/drawing/2014/main" id="{78945008-A502-9444-AFDC-04CD09004526}"/>
              </a:ext>
            </a:extLst>
          </p:cNvPr>
          <p:cNvSpPr>
            <a:spLocks noChangeAspect="1" noChangeArrowheads="1"/>
          </p:cNvSpPr>
          <p:nvPr/>
        </p:nvSpPr>
        <p:spPr bwMode="auto">
          <a:xfrm rot="10800000">
            <a:off x="4098831" y="3095219"/>
            <a:ext cx="147319" cy="147319"/>
          </a:xfrm>
          <a:prstGeom prst="triangle">
            <a:avLst>
              <a:gd name="adj" fmla="val 50000"/>
            </a:avLst>
          </a:prstGeom>
          <a:solidFill>
            <a:srgbClr val="FFFFFF"/>
          </a:solidFill>
          <a:ln w="9525">
            <a:solidFill>
              <a:srgbClr val="FF0000"/>
            </a:solidFill>
            <a:miter lim="800000"/>
            <a:headEnd/>
            <a:tailEnd/>
          </a:ln>
          <a:effectLst/>
        </p:spPr>
        <p:txBody>
          <a:bodyPr rot="10800000"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74" name="AutoShape 6">
            <a:extLst>
              <a:ext uri="{FF2B5EF4-FFF2-40B4-BE49-F238E27FC236}">
                <a16:creationId xmlns:a16="http://schemas.microsoft.com/office/drawing/2014/main" id="{8F3D6FE7-A7BB-0E47-A8E1-2248CE73EBB9}"/>
              </a:ext>
            </a:extLst>
          </p:cNvPr>
          <p:cNvSpPr>
            <a:spLocks noChangeAspect="1" noChangeArrowheads="1"/>
          </p:cNvSpPr>
          <p:nvPr/>
        </p:nvSpPr>
        <p:spPr bwMode="auto">
          <a:xfrm rot="10800000">
            <a:off x="4665870" y="3091281"/>
            <a:ext cx="147319" cy="147319"/>
          </a:xfrm>
          <a:prstGeom prst="triangle">
            <a:avLst>
              <a:gd name="adj" fmla="val 50000"/>
            </a:avLst>
          </a:prstGeom>
          <a:solidFill>
            <a:srgbClr val="FFFFFF"/>
          </a:solidFill>
          <a:ln w="9525">
            <a:solidFill>
              <a:srgbClr val="FF0000"/>
            </a:solidFill>
            <a:miter lim="800000"/>
            <a:headEnd/>
            <a:tailEnd/>
          </a:ln>
          <a:effectLst/>
        </p:spPr>
        <p:txBody>
          <a:bodyPr rot="10800000"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75" name="Line 54">
            <a:extLst>
              <a:ext uri="{FF2B5EF4-FFF2-40B4-BE49-F238E27FC236}">
                <a16:creationId xmlns:a16="http://schemas.microsoft.com/office/drawing/2014/main" id="{7E760DB4-844C-794A-8298-6C6086FB9FB6}"/>
              </a:ext>
            </a:extLst>
          </p:cNvPr>
          <p:cNvSpPr>
            <a:spLocks noChangeAspect="1" noChangeShapeType="1"/>
          </p:cNvSpPr>
          <p:nvPr/>
        </p:nvSpPr>
        <p:spPr bwMode="auto">
          <a:xfrm>
            <a:off x="5211055" y="2433352"/>
            <a:ext cx="503121"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76" name="AutoShape 6">
            <a:extLst>
              <a:ext uri="{FF2B5EF4-FFF2-40B4-BE49-F238E27FC236}">
                <a16:creationId xmlns:a16="http://schemas.microsoft.com/office/drawing/2014/main" id="{FD804D51-4C1E-F04B-A2BB-58017620F4C8}"/>
              </a:ext>
            </a:extLst>
          </p:cNvPr>
          <p:cNvSpPr>
            <a:spLocks noChangeAspect="1" noChangeArrowheads="1"/>
          </p:cNvSpPr>
          <p:nvPr/>
        </p:nvSpPr>
        <p:spPr bwMode="auto">
          <a:xfrm rot="16200000">
            <a:off x="5044610" y="2315505"/>
            <a:ext cx="147319" cy="147319"/>
          </a:xfrm>
          <a:prstGeom prst="triangle">
            <a:avLst>
              <a:gd name="adj" fmla="val 50000"/>
            </a:avLst>
          </a:prstGeom>
          <a:solidFill>
            <a:srgbClr val="FFFFFF"/>
          </a:solidFill>
          <a:ln w="9525">
            <a:solidFill>
              <a:srgbClr val="FF0000"/>
            </a:solidFill>
            <a:miter lim="800000"/>
            <a:headEnd/>
            <a:tailEnd/>
          </a:ln>
          <a:effectLst/>
        </p:spPr>
        <p:txBody>
          <a:bodyPr rot="10800000"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77" name="AutoShape 6">
            <a:extLst>
              <a:ext uri="{FF2B5EF4-FFF2-40B4-BE49-F238E27FC236}">
                <a16:creationId xmlns:a16="http://schemas.microsoft.com/office/drawing/2014/main" id="{26178D3C-E669-2642-9580-EF6F9AD93905}"/>
              </a:ext>
            </a:extLst>
          </p:cNvPr>
          <p:cNvSpPr>
            <a:spLocks noChangeAspect="1" noChangeArrowheads="1"/>
          </p:cNvSpPr>
          <p:nvPr/>
        </p:nvSpPr>
        <p:spPr bwMode="auto">
          <a:xfrm rot="5400000">
            <a:off x="3684878" y="2484027"/>
            <a:ext cx="147319" cy="147319"/>
          </a:xfrm>
          <a:prstGeom prst="triangle">
            <a:avLst>
              <a:gd name="adj" fmla="val 50000"/>
            </a:avLst>
          </a:prstGeom>
          <a:solidFill>
            <a:srgbClr val="FFFFFF"/>
          </a:solidFill>
          <a:ln w="9525">
            <a:solidFill>
              <a:srgbClr val="FF0000"/>
            </a:solidFill>
            <a:miter lim="800000"/>
            <a:headEnd/>
            <a:tailEnd/>
          </a:ln>
          <a:effectLst/>
        </p:spPr>
        <p:txBody>
          <a:bodyPr rot="10800000"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88" name="Text Box 15">
            <a:extLst>
              <a:ext uri="{FF2B5EF4-FFF2-40B4-BE49-F238E27FC236}">
                <a16:creationId xmlns:a16="http://schemas.microsoft.com/office/drawing/2014/main" id="{CF763C13-6BA9-F140-83EA-86EA4A5607B0}"/>
              </a:ext>
            </a:extLst>
          </p:cNvPr>
          <p:cNvSpPr txBox="1">
            <a:spLocks noChangeArrowheads="1"/>
          </p:cNvSpPr>
          <p:nvPr/>
        </p:nvSpPr>
        <p:spPr bwMode="auto">
          <a:xfrm>
            <a:off x="5180527" y="2151479"/>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CA" altLang="en-US" sz="1400" dirty="0">
                <a:solidFill>
                  <a:schemeClr val="bg1"/>
                </a:solidFill>
                <a:cs typeface="Arial" panose="020B0604020202020204" pitchFamily="34" charset="0"/>
              </a:rPr>
              <a:t>8</a:t>
            </a:r>
          </a:p>
        </p:txBody>
      </p:sp>
      <p:sp>
        <p:nvSpPr>
          <p:cNvPr id="89" name="Text Box 15">
            <a:extLst>
              <a:ext uri="{FF2B5EF4-FFF2-40B4-BE49-F238E27FC236}">
                <a16:creationId xmlns:a16="http://schemas.microsoft.com/office/drawing/2014/main" id="{37A1A25A-BFD2-0F4F-827C-04CB03ABB233}"/>
              </a:ext>
            </a:extLst>
          </p:cNvPr>
          <p:cNvSpPr txBox="1">
            <a:spLocks noChangeArrowheads="1"/>
          </p:cNvSpPr>
          <p:nvPr/>
        </p:nvSpPr>
        <p:spPr bwMode="auto">
          <a:xfrm>
            <a:off x="3586908" y="2159101"/>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CA" altLang="en-US" sz="1400" dirty="0">
                <a:solidFill>
                  <a:schemeClr val="bg1"/>
                </a:solidFill>
                <a:cs typeface="Arial" panose="020B0604020202020204" pitchFamily="34" charset="0"/>
              </a:rPr>
              <a:t>9</a:t>
            </a:r>
          </a:p>
        </p:txBody>
      </p:sp>
    </p:spTree>
    <p:extLst>
      <p:ext uri="{BB962C8B-B14F-4D97-AF65-F5344CB8AC3E}">
        <p14:creationId xmlns:p14="http://schemas.microsoft.com/office/powerpoint/2010/main" val="1711199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77">
            <a:extLst>
              <a:ext uri="{FF2B5EF4-FFF2-40B4-BE49-F238E27FC236}">
                <a16:creationId xmlns:a16="http://schemas.microsoft.com/office/drawing/2014/main" id="{4EDF335C-8982-4740-A064-BBC4820A5C96}"/>
              </a:ext>
            </a:extLst>
          </p:cNvPr>
          <p:cNvSpPr txBox="1">
            <a:spLocks noChangeArrowheads="1"/>
          </p:cNvSpPr>
          <p:nvPr/>
        </p:nvSpPr>
        <p:spPr bwMode="auto">
          <a:xfrm>
            <a:off x="2705713" y="6342479"/>
            <a:ext cx="37861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defRPr/>
            </a:pPr>
            <a:r>
              <a:rPr lang="en-CA" altLang="en-US" sz="2000" b="1" dirty="0">
                <a:solidFill>
                  <a:schemeClr val="bg1"/>
                </a:solidFill>
                <a:latin typeface="Times New Roman"/>
                <a:cs typeface="Times New Roman"/>
              </a:rPr>
              <a:t>7,6,5 Echelon In Review</a:t>
            </a:r>
            <a:endParaRPr lang="en-CA" altLang="en-US" sz="2000" b="1" dirty="0">
              <a:solidFill>
                <a:schemeClr val="bg1"/>
              </a:solidFill>
            </a:endParaRPr>
          </a:p>
        </p:txBody>
      </p:sp>
      <p:sp>
        <p:nvSpPr>
          <p:cNvPr id="28683" name="TextBox 15">
            <a:extLst>
              <a:ext uri="{FF2B5EF4-FFF2-40B4-BE49-F238E27FC236}">
                <a16:creationId xmlns:a16="http://schemas.microsoft.com/office/drawing/2014/main" id="{38A50FBB-C92A-483F-99BA-F1426FCD5301}"/>
              </a:ext>
            </a:extLst>
          </p:cNvPr>
          <p:cNvSpPr txBox="1">
            <a:spLocks noChangeArrowheads="1"/>
          </p:cNvSpPr>
          <p:nvPr/>
        </p:nvSpPr>
        <p:spPr bwMode="auto">
          <a:xfrm flipH="1">
            <a:off x="2150559" y="2394574"/>
            <a:ext cx="3649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CA" altLang="en-US" sz="2000" b="1" dirty="0">
                <a:solidFill>
                  <a:schemeClr val="bg1"/>
                </a:solidFill>
                <a:latin typeface="Times New Roman"/>
                <a:cs typeface="Times New Roman"/>
              </a:rPr>
              <a:t>5</a:t>
            </a:r>
          </a:p>
        </p:txBody>
      </p:sp>
      <p:sp>
        <p:nvSpPr>
          <p:cNvPr id="28684" name="TextBox 15">
            <a:extLst>
              <a:ext uri="{FF2B5EF4-FFF2-40B4-BE49-F238E27FC236}">
                <a16:creationId xmlns:a16="http://schemas.microsoft.com/office/drawing/2014/main" id="{4F2F04BD-2992-4A67-A87D-DF20A0D55BD6}"/>
              </a:ext>
            </a:extLst>
          </p:cNvPr>
          <p:cNvSpPr txBox="1">
            <a:spLocks noChangeArrowheads="1"/>
          </p:cNvSpPr>
          <p:nvPr/>
        </p:nvSpPr>
        <p:spPr bwMode="auto">
          <a:xfrm rot="60000">
            <a:off x="6021582" y="2207443"/>
            <a:ext cx="2732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CA" altLang="en-US" sz="2000" b="1" dirty="0">
                <a:solidFill>
                  <a:schemeClr val="accent3"/>
                </a:solidFill>
                <a:latin typeface="Times New Roman"/>
                <a:cs typeface="Times New Roman"/>
              </a:rPr>
              <a:t>6</a:t>
            </a:r>
          </a:p>
        </p:txBody>
      </p:sp>
      <p:sp>
        <p:nvSpPr>
          <p:cNvPr id="28685" name="TextBox 15">
            <a:extLst>
              <a:ext uri="{FF2B5EF4-FFF2-40B4-BE49-F238E27FC236}">
                <a16:creationId xmlns:a16="http://schemas.microsoft.com/office/drawing/2014/main" id="{F27E81A3-F94A-4C0B-A779-0DEA1CC9BF35}"/>
              </a:ext>
            </a:extLst>
          </p:cNvPr>
          <p:cNvSpPr txBox="1">
            <a:spLocks noChangeArrowheads="1"/>
          </p:cNvSpPr>
          <p:nvPr/>
        </p:nvSpPr>
        <p:spPr bwMode="auto">
          <a:xfrm rot="60000">
            <a:off x="2904300" y="1979489"/>
            <a:ext cx="331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CA" altLang="en-US" sz="2000" b="1" dirty="0">
                <a:solidFill>
                  <a:schemeClr val="bg1"/>
                </a:solidFill>
                <a:latin typeface="Times New Roman"/>
                <a:cs typeface="Times New Roman"/>
              </a:rPr>
              <a:t>7</a:t>
            </a:r>
          </a:p>
        </p:txBody>
      </p:sp>
      <p:grpSp>
        <p:nvGrpSpPr>
          <p:cNvPr id="5" name="Group 4"/>
          <p:cNvGrpSpPr/>
          <p:nvPr/>
        </p:nvGrpSpPr>
        <p:grpSpPr>
          <a:xfrm rot="709880">
            <a:off x="2261190" y="1960352"/>
            <a:ext cx="598299" cy="563290"/>
            <a:chOff x="6396610" y="2611781"/>
            <a:chExt cx="598299" cy="563290"/>
          </a:xfrm>
        </p:grpSpPr>
        <p:sp>
          <p:nvSpPr>
            <p:cNvPr id="24585" name="AutoShape 49">
              <a:extLst>
                <a:ext uri="{FF2B5EF4-FFF2-40B4-BE49-F238E27FC236}">
                  <a16:creationId xmlns:a16="http://schemas.microsoft.com/office/drawing/2014/main" id="{F0507F5D-8C80-4A83-AD57-8F57C91D9ACA}"/>
                </a:ext>
              </a:extLst>
            </p:cNvPr>
            <p:cNvSpPr>
              <a:spLocks noChangeAspect="1" noChangeArrowheads="1"/>
            </p:cNvSpPr>
            <p:nvPr/>
          </p:nvSpPr>
          <p:spPr bwMode="auto">
            <a:xfrm rot="16200000" flipH="1" flipV="1">
              <a:off x="6395816" y="2985365"/>
              <a:ext cx="1905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4586" name="AutoShape 49">
              <a:extLst>
                <a:ext uri="{FF2B5EF4-FFF2-40B4-BE49-F238E27FC236}">
                  <a16:creationId xmlns:a16="http://schemas.microsoft.com/office/drawing/2014/main" id="{52B69780-D4CA-44B6-8884-79D90E9C6926}"/>
                </a:ext>
              </a:extLst>
            </p:cNvPr>
            <p:cNvSpPr>
              <a:spLocks noChangeAspect="1" noChangeArrowheads="1"/>
            </p:cNvSpPr>
            <p:nvPr/>
          </p:nvSpPr>
          <p:spPr bwMode="auto">
            <a:xfrm rot="16396066" flipH="1" flipV="1">
              <a:off x="6627765" y="2788796"/>
              <a:ext cx="190500" cy="190500"/>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4587" name="AutoShape 49">
              <a:extLst>
                <a:ext uri="{FF2B5EF4-FFF2-40B4-BE49-F238E27FC236}">
                  <a16:creationId xmlns:a16="http://schemas.microsoft.com/office/drawing/2014/main" id="{03C59C13-9316-4B79-AEE4-D25D4BE5E3DB}"/>
                </a:ext>
              </a:extLst>
            </p:cNvPr>
            <p:cNvSpPr>
              <a:spLocks noChangeAspect="1" noChangeArrowheads="1"/>
            </p:cNvSpPr>
            <p:nvPr/>
          </p:nvSpPr>
          <p:spPr bwMode="auto">
            <a:xfrm rot="16200000" flipH="1" flipV="1">
              <a:off x="6804409" y="2611781"/>
              <a:ext cx="190500" cy="190500"/>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grpSp>
        <p:nvGrpSpPr>
          <p:cNvPr id="26" name="Group 25"/>
          <p:cNvGrpSpPr/>
          <p:nvPr/>
        </p:nvGrpSpPr>
        <p:grpSpPr>
          <a:xfrm>
            <a:off x="4166191" y="2796369"/>
            <a:ext cx="598299" cy="563290"/>
            <a:chOff x="6396610" y="2611781"/>
            <a:chExt cx="598299" cy="563290"/>
          </a:xfrm>
        </p:grpSpPr>
        <p:sp>
          <p:nvSpPr>
            <p:cNvPr id="27" name="AutoShape 49">
              <a:extLst>
                <a:ext uri="{FF2B5EF4-FFF2-40B4-BE49-F238E27FC236}">
                  <a16:creationId xmlns:a16="http://schemas.microsoft.com/office/drawing/2014/main" id="{F0507F5D-8C80-4A83-AD57-8F57C91D9ACA}"/>
                </a:ext>
              </a:extLst>
            </p:cNvPr>
            <p:cNvSpPr>
              <a:spLocks noChangeAspect="1" noChangeArrowheads="1"/>
            </p:cNvSpPr>
            <p:nvPr/>
          </p:nvSpPr>
          <p:spPr bwMode="auto">
            <a:xfrm rot="16200000" flipH="1" flipV="1">
              <a:off x="6395816" y="2985365"/>
              <a:ext cx="1905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8" name="AutoShape 49">
              <a:extLst>
                <a:ext uri="{FF2B5EF4-FFF2-40B4-BE49-F238E27FC236}">
                  <a16:creationId xmlns:a16="http://schemas.microsoft.com/office/drawing/2014/main" id="{52B69780-D4CA-44B6-8884-79D90E9C6926}"/>
                </a:ext>
              </a:extLst>
            </p:cNvPr>
            <p:cNvSpPr>
              <a:spLocks noChangeAspect="1" noChangeArrowheads="1"/>
            </p:cNvSpPr>
            <p:nvPr/>
          </p:nvSpPr>
          <p:spPr bwMode="auto">
            <a:xfrm rot="16396066" flipH="1" flipV="1">
              <a:off x="6627765" y="2788796"/>
              <a:ext cx="190500" cy="190500"/>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9" name="AutoShape 49">
              <a:extLst>
                <a:ext uri="{FF2B5EF4-FFF2-40B4-BE49-F238E27FC236}">
                  <a16:creationId xmlns:a16="http://schemas.microsoft.com/office/drawing/2014/main" id="{03C59C13-9316-4B79-AEE4-D25D4BE5E3DB}"/>
                </a:ext>
              </a:extLst>
            </p:cNvPr>
            <p:cNvSpPr>
              <a:spLocks noChangeAspect="1" noChangeArrowheads="1"/>
            </p:cNvSpPr>
            <p:nvPr/>
          </p:nvSpPr>
          <p:spPr bwMode="auto">
            <a:xfrm rot="16200000" flipH="1" flipV="1">
              <a:off x="6804409" y="2611781"/>
              <a:ext cx="190500" cy="190500"/>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grpSp>
        <p:nvGrpSpPr>
          <p:cNvPr id="30" name="Group 29"/>
          <p:cNvGrpSpPr/>
          <p:nvPr/>
        </p:nvGrpSpPr>
        <p:grpSpPr>
          <a:xfrm rot="20945286">
            <a:off x="5606764" y="2136373"/>
            <a:ext cx="598299" cy="563290"/>
            <a:chOff x="6396610" y="2611781"/>
            <a:chExt cx="598299" cy="563290"/>
          </a:xfrm>
        </p:grpSpPr>
        <p:sp>
          <p:nvSpPr>
            <p:cNvPr id="31" name="AutoShape 49">
              <a:extLst>
                <a:ext uri="{FF2B5EF4-FFF2-40B4-BE49-F238E27FC236}">
                  <a16:creationId xmlns:a16="http://schemas.microsoft.com/office/drawing/2014/main" id="{F0507F5D-8C80-4A83-AD57-8F57C91D9ACA}"/>
                </a:ext>
              </a:extLst>
            </p:cNvPr>
            <p:cNvSpPr>
              <a:spLocks noChangeAspect="1" noChangeArrowheads="1"/>
            </p:cNvSpPr>
            <p:nvPr/>
          </p:nvSpPr>
          <p:spPr bwMode="auto">
            <a:xfrm rot="16200000" flipH="1" flipV="1">
              <a:off x="6395816" y="2985365"/>
              <a:ext cx="1905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2" name="AutoShape 49">
              <a:extLst>
                <a:ext uri="{FF2B5EF4-FFF2-40B4-BE49-F238E27FC236}">
                  <a16:creationId xmlns:a16="http://schemas.microsoft.com/office/drawing/2014/main" id="{52B69780-D4CA-44B6-8884-79D90E9C6926}"/>
                </a:ext>
              </a:extLst>
            </p:cNvPr>
            <p:cNvSpPr>
              <a:spLocks noChangeAspect="1" noChangeArrowheads="1"/>
            </p:cNvSpPr>
            <p:nvPr/>
          </p:nvSpPr>
          <p:spPr bwMode="auto">
            <a:xfrm rot="16396066" flipH="1" flipV="1">
              <a:off x="6627765" y="2788796"/>
              <a:ext cx="190500" cy="190500"/>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3" name="AutoShape 49">
              <a:extLst>
                <a:ext uri="{FF2B5EF4-FFF2-40B4-BE49-F238E27FC236}">
                  <a16:creationId xmlns:a16="http://schemas.microsoft.com/office/drawing/2014/main" id="{03C59C13-9316-4B79-AEE4-D25D4BE5E3DB}"/>
                </a:ext>
              </a:extLst>
            </p:cNvPr>
            <p:cNvSpPr>
              <a:spLocks noChangeAspect="1" noChangeArrowheads="1"/>
            </p:cNvSpPr>
            <p:nvPr/>
          </p:nvSpPr>
          <p:spPr bwMode="auto">
            <a:xfrm rot="16200000" flipH="1" flipV="1">
              <a:off x="6804409" y="2611781"/>
              <a:ext cx="190500" cy="190500"/>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34" name="TextBox 15">
            <a:extLst>
              <a:ext uri="{FF2B5EF4-FFF2-40B4-BE49-F238E27FC236}">
                <a16:creationId xmlns:a16="http://schemas.microsoft.com/office/drawing/2014/main" id="{F27E81A3-F94A-4C0B-A779-0DEA1CC9BF35}"/>
              </a:ext>
            </a:extLst>
          </p:cNvPr>
          <p:cNvSpPr txBox="1">
            <a:spLocks noChangeArrowheads="1"/>
          </p:cNvSpPr>
          <p:nvPr/>
        </p:nvSpPr>
        <p:spPr bwMode="auto">
          <a:xfrm rot="60000">
            <a:off x="6116104" y="1959278"/>
            <a:ext cx="331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CA" altLang="en-US" sz="2000" b="1" dirty="0">
                <a:solidFill>
                  <a:schemeClr val="bg1"/>
                </a:solidFill>
                <a:latin typeface="Times New Roman"/>
                <a:cs typeface="Times New Roman"/>
              </a:rPr>
              <a:t>7</a:t>
            </a:r>
          </a:p>
        </p:txBody>
      </p:sp>
      <p:sp>
        <p:nvSpPr>
          <p:cNvPr id="35" name="Text Box 71"/>
          <p:cNvSpPr txBox="1">
            <a:spLocks noChangeArrowheads="1"/>
          </p:cNvSpPr>
          <p:nvPr/>
        </p:nvSpPr>
        <p:spPr bwMode="auto">
          <a:xfrm>
            <a:off x="0" y="6635373"/>
            <a:ext cx="381000" cy="2143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36" name="Arc 35">
            <a:extLst>
              <a:ext uri="{FF2B5EF4-FFF2-40B4-BE49-F238E27FC236}">
                <a16:creationId xmlns:a16="http://schemas.microsoft.com/office/drawing/2014/main" id="{5204E5D1-261B-374B-BF72-222B3BD83134}"/>
              </a:ext>
            </a:extLst>
          </p:cNvPr>
          <p:cNvSpPr/>
          <p:nvPr/>
        </p:nvSpPr>
        <p:spPr>
          <a:xfrm rot="10800000">
            <a:off x="2928474" y="1831971"/>
            <a:ext cx="2803096" cy="1673228"/>
          </a:xfrm>
          <a:prstGeom prst="arc">
            <a:avLst>
              <a:gd name="adj1" fmla="val 11818967"/>
              <a:gd name="adj2" fmla="val 20797437"/>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pic>
        <p:nvPicPr>
          <p:cNvPr id="2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7001" y="4133617"/>
            <a:ext cx="2711671" cy="190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2">
            <a:extLst>
              <a:ext uri="{FF2B5EF4-FFF2-40B4-BE49-F238E27FC236}">
                <a16:creationId xmlns:a16="http://schemas.microsoft.com/office/drawing/2014/main" id="{E2A64A7A-DACB-465F-AE67-E03D6FBA4A31}"/>
              </a:ext>
            </a:extLst>
          </p:cNvPr>
          <p:cNvSpPr txBox="1">
            <a:spLocks noChangeArrowheads="1"/>
          </p:cNvSpPr>
          <p:nvPr/>
        </p:nvSpPr>
        <p:spPr bwMode="auto">
          <a:xfrm>
            <a:off x="7785076" y="5105672"/>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t>5</a:t>
            </a:r>
          </a:p>
        </p:txBody>
      </p:sp>
      <p:sp>
        <p:nvSpPr>
          <p:cNvPr id="37" name="TextBox 22">
            <a:extLst>
              <a:ext uri="{FF2B5EF4-FFF2-40B4-BE49-F238E27FC236}">
                <a16:creationId xmlns:a16="http://schemas.microsoft.com/office/drawing/2014/main" id="{E2A64A7A-DACB-465F-AE67-E03D6FBA4A31}"/>
              </a:ext>
            </a:extLst>
          </p:cNvPr>
          <p:cNvSpPr txBox="1">
            <a:spLocks noChangeArrowheads="1"/>
          </p:cNvSpPr>
          <p:nvPr/>
        </p:nvSpPr>
        <p:spPr bwMode="auto">
          <a:xfrm>
            <a:off x="7514936" y="4902450"/>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t>6</a:t>
            </a:r>
          </a:p>
        </p:txBody>
      </p:sp>
      <p:sp>
        <p:nvSpPr>
          <p:cNvPr id="38" name="TextBox 22">
            <a:extLst>
              <a:ext uri="{FF2B5EF4-FFF2-40B4-BE49-F238E27FC236}">
                <a16:creationId xmlns:a16="http://schemas.microsoft.com/office/drawing/2014/main" id="{E2A64A7A-DACB-465F-AE67-E03D6FBA4A31}"/>
              </a:ext>
            </a:extLst>
          </p:cNvPr>
          <p:cNvSpPr txBox="1">
            <a:spLocks noChangeArrowheads="1"/>
          </p:cNvSpPr>
          <p:nvPr/>
        </p:nvSpPr>
        <p:spPr bwMode="auto">
          <a:xfrm>
            <a:off x="7350911" y="4718300"/>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t>7</a:t>
            </a:r>
          </a:p>
        </p:txBody>
      </p:sp>
      <p:sp>
        <p:nvSpPr>
          <p:cNvPr id="39" name="TextBox 15">
            <a:extLst>
              <a:ext uri="{FF2B5EF4-FFF2-40B4-BE49-F238E27FC236}">
                <a16:creationId xmlns:a16="http://schemas.microsoft.com/office/drawing/2014/main" id="{9D782A8E-35AB-D14D-86BF-196E3B994885}"/>
              </a:ext>
            </a:extLst>
          </p:cNvPr>
          <p:cNvSpPr txBox="1">
            <a:spLocks noChangeArrowheads="1"/>
          </p:cNvSpPr>
          <p:nvPr/>
        </p:nvSpPr>
        <p:spPr bwMode="auto">
          <a:xfrm rot="60000">
            <a:off x="2503622" y="2216532"/>
            <a:ext cx="2732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CA" altLang="en-US" sz="2000" b="1" dirty="0">
                <a:solidFill>
                  <a:schemeClr val="accent3"/>
                </a:solidFill>
                <a:latin typeface="Times New Roman"/>
                <a:cs typeface="Times New Roman"/>
              </a:rPr>
              <a:t>6</a:t>
            </a:r>
          </a:p>
        </p:txBody>
      </p:sp>
      <p:sp>
        <p:nvSpPr>
          <p:cNvPr id="40" name="TextBox 39">
            <a:extLst>
              <a:ext uri="{FF2B5EF4-FFF2-40B4-BE49-F238E27FC236}">
                <a16:creationId xmlns:a16="http://schemas.microsoft.com/office/drawing/2014/main" id="{EAA23EEA-110D-5248-B620-68C23EB16932}"/>
              </a:ext>
            </a:extLst>
          </p:cNvPr>
          <p:cNvSpPr txBox="1">
            <a:spLocks noChangeArrowheads="1"/>
          </p:cNvSpPr>
          <p:nvPr/>
        </p:nvSpPr>
        <p:spPr bwMode="auto">
          <a:xfrm>
            <a:off x="256043" y="5009140"/>
            <a:ext cx="41547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Snowbirds 7,6,5 run in from stage right, for a top side</a:t>
            </a:r>
          </a:p>
          <a:p>
            <a:pPr>
              <a:spcBef>
                <a:spcPct val="0"/>
              </a:spcBef>
              <a:buFontTx/>
              <a:buNone/>
            </a:pPr>
            <a:r>
              <a:rPr lang="en-US" altLang="en-US" sz="1400" dirty="0">
                <a:solidFill>
                  <a:srgbClr val="FFFF00"/>
                </a:solidFill>
              </a:rPr>
              <a:t>pass,  no closer than the 500’ show line . </a:t>
            </a:r>
          </a:p>
        </p:txBody>
      </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spTree>
    <p:extLst>
      <p:ext uri="{BB962C8B-B14F-4D97-AF65-F5344CB8AC3E}">
        <p14:creationId xmlns:p14="http://schemas.microsoft.com/office/powerpoint/2010/main" val="3113109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028" descr="Snowbirds Wordmar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89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1029" descr="Snowbird c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0"/>
            <a:ext cx="11049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188" y="1530350"/>
            <a:ext cx="7667625"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293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15DCC682-D26E-4C4B-99B8-8FA2B089371C}"/>
              </a:ext>
            </a:extLst>
          </p:cNvPr>
          <p:cNvSpPr>
            <a:spLocks noChangeArrowheads="1"/>
          </p:cNvSpPr>
          <p:nvPr/>
        </p:nvSpPr>
        <p:spPr bwMode="auto">
          <a:xfrm>
            <a:off x="3654524" y="6394450"/>
            <a:ext cx="12698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CA" altLang="en-US" sz="2400" b="1" dirty="0">
                <a:solidFill>
                  <a:schemeClr val="bg1"/>
                </a:solidFill>
                <a:sym typeface="Wingdings 3" charset="2"/>
              </a:rPr>
              <a:t>431 Roll</a:t>
            </a:r>
          </a:p>
        </p:txBody>
      </p:sp>
      <p:sp>
        <p:nvSpPr>
          <p:cNvPr id="29707" name="TextBox 10">
            <a:extLst>
              <a:ext uri="{FF2B5EF4-FFF2-40B4-BE49-F238E27FC236}">
                <a16:creationId xmlns:a16="http://schemas.microsoft.com/office/drawing/2014/main" id="{6B91E26E-B0D4-4CC8-93E9-E68E1B935278}"/>
              </a:ext>
            </a:extLst>
          </p:cNvPr>
          <p:cNvSpPr txBox="1">
            <a:spLocks noChangeArrowheads="1"/>
          </p:cNvSpPr>
          <p:nvPr/>
        </p:nvSpPr>
        <p:spPr bwMode="auto">
          <a:xfrm rot="16383941">
            <a:off x="5837183" y="3327137"/>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chemeClr val="bg1"/>
                </a:solidFill>
              </a:rPr>
              <a:t>3</a:t>
            </a:r>
          </a:p>
        </p:txBody>
      </p:sp>
      <p:sp>
        <p:nvSpPr>
          <p:cNvPr id="13" name="Isosceles Triangle 47">
            <a:extLst>
              <a:ext uri="{FF2B5EF4-FFF2-40B4-BE49-F238E27FC236}">
                <a16:creationId xmlns:a16="http://schemas.microsoft.com/office/drawing/2014/main" id="{CD29745A-FF4D-4AF8-9DC7-8CECF818B2DB}"/>
              </a:ext>
            </a:extLst>
          </p:cNvPr>
          <p:cNvSpPr/>
          <p:nvPr/>
        </p:nvSpPr>
        <p:spPr>
          <a:xfrm rot="16383941">
            <a:off x="5968120" y="3240713"/>
            <a:ext cx="244475" cy="28575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712" name="TextBox 15">
            <a:extLst>
              <a:ext uri="{FF2B5EF4-FFF2-40B4-BE49-F238E27FC236}">
                <a16:creationId xmlns:a16="http://schemas.microsoft.com/office/drawing/2014/main" id="{A0F64C16-F09A-4639-B329-1C8BD0A9A7E0}"/>
              </a:ext>
            </a:extLst>
          </p:cNvPr>
          <p:cNvSpPr txBox="1">
            <a:spLocks noChangeArrowheads="1"/>
          </p:cNvSpPr>
          <p:nvPr/>
        </p:nvSpPr>
        <p:spPr bwMode="auto">
          <a:xfrm rot="16200000">
            <a:off x="5920966" y="2535336"/>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chemeClr val="bg1"/>
                </a:solidFill>
              </a:rPr>
              <a:t>2</a:t>
            </a:r>
          </a:p>
        </p:txBody>
      </p:sp>
      <p:sp>
        <p:nvSpPr>
          <p:cNvPr id="19" name="Isosceles Triangle 47">
            <a:extLst>
              <a:ext uri="{FF2B5EF4-FFF2-40B4-BE49-F238E27FC236}">
                <a16:creationId xmlns:a16="http://schemas.microsoft.com/office/drawing/2014/main" id="{A36877A2-C1DF-4C87-A309-93C1E96BA4E4}"/>
              </a:ext>
            </a:extLst>
          </p:cNvPr>
          <p:cNvSpPr/>
          <p:nvPr/>
        </p:nvSpPr>
        <p:spPr>
          <a:xfrm rot="10800000">
            <a:off x="459671" y="1563151"/>
            <a:ext cx="180271" cy="188736"/>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718" name="TextBox 21">
            <a:extLst>
              <a:ext uri="{FF2B5EF4-FFF2-40B4-BE49-F238E27FC236}">
                <a16:creationId xmlns:a16="http://schemas.microsoft.com/office/drawing/2014/main" id="{C64B2ACB-9077-4F65-9055-F29AC68C141B}"/>
              </a:ext>
            </a:extLst>
          </p:cNvPr>
          <p:cNvSpPr txBox="1">
            <a:spLocks noChangeArrowheads="1"/>
          </p:cNvSpPr>
          <p:nvPr/>
        </p:nvSpPr>
        <p:spPr bwMode="auto">
          <a:xfrm>
            <a:off x="428799" y="1242508"/>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chemeClr val="bg1"/>
                </a:solidFill>
              </a:rPr>
              <a:t>7</a:t>
            </a:r>
          </a:p>
        </p:txBody>
      </p:sp>
      <p:sp>
        <p:nvSpPr>
          <p:cNvPr id="29720" name="TextBox 23">
            <a:extLst>
              <a:ext uri="{FF2B5EF4-FFF2-40B4-BE49-F238E27FC236}">
                <a16:creationId xmlns:a16="http://schemas.microsoft.com/office/drawing/2014/main" id="{403DF200-507A-44FD-AD89-4243484A101B}"/>
              </a:ext>
            </a:extLst>
          </p:cNvPr>
          <p:cNvSpPr txBox="1">
            <a:spLocks noChangeArrowheads="1"/>
          </p:cNvSpPr>
          <p:nvPr/>
        </p:nvSpPr>
        <p:spPr bwMode="auto">
          <a:xfrm>
            <a:off x="168050" y="919035"/>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chemeClr val="bg1"/>
                </a:solidFill>
              </a:rPr>
              <a:t>6</a:t>
            </a:r>
          </a:p>
        </p:txBody>
      </p:sp>
      <p:sp>
        <p:nvSpPr>
          <p:cNvPr id="25" name="Rectangle 4">
            <a:extLst>
              <a:ext uri="{FF2B5EF4-FFF2-40B4-BE49-F238E27FC236}">
                <a16:creationId xmlns:a16="http://schemas.microsoft.com/office/drawing/2014/main" id="{91D04FA8-D022-447A-B6B2-F9731139B9CB}"/>
              </a:ext>
            </a:extLst>
          </p:cNvPr>
          <p:cNvSpPr>
            <a:spLocks noChangeArrowheads="1"/>
          </p:cNvSpPr>
          <p:nvPr/>
        </p:nvSpPr>
        <p:spPr bwMode="auto">
          <a:xfrm>
            <a:off x="-27835" y="1751887"/>
            <a:ext cx="21518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CA" altLang="en-US" sz="1600" b="1" dirty="0">
                <a:solidFill>
                  <a:schemeClr val="bg1"/>
                </a:solidFill>
                <a:latin typeface="Times New Roman"/>
                <a:cs typeface="Times New Roman"/>
                <a:sym typeface="Wingdings 3" charset="2"/>
              </a:rPr>
              <a:t>*7, 6 Rejoin</a:t>
            </a:r>
          </a:p>
        </p:txBody>
      </p:sp>
      <p:cxnSp>
        <p:nvCxnSpPr>
          <p:cNvPr id="4" name="Straight Connector 3">
            <a:extLst>
              <a:ext uri="{FF2B5EF4-FFF2-40B4-BE49-F238E27FC236}">
                <a16:creationId xmlns:a16="http://schemas.microsoft.com/office/drawing/2014/main" id="{2B76602F-855B-49C5-9737-F65A858B0035}"/>
              </a:ext>
            </a:extLst>
          </p:cNvPr>
          <p:cNvCxnSpPr/>
          <p:nvPr/>
        </p:nvCxnSpPr>
        <p:spPr>
          <a:xfrm flipV="1">
            <a:off x="1663154" y="3132692"/>
            <a:ext cx="744538"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48E75BF-FD84-484D-8DC7-5CD24CC2F55D}"/>
              </a:ext>
            </a:extLst>
          </p:cNvPr>
          <p:cNvCxnSpPr/>
          <p:nvPr/>
        </p:nvCxnSpPr>
        <p:spPr>
          <a:xfrm flipV="1">
            <a:off x="7073354" y="3098800"/>
            <a:ext cx="744538"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B791AAFD-40A6-40F2-A74D-F9ABE1DF8EE7}"/>
              </a:ext>
            </a:extLst>
          </p:cNvPr>
          <p:cNvSpPr/>
          <p:nvPr/>
        </p:nvSpPr>
        <p:spPr>
          <a:xfrm>
            <a:off x="4495800" y="2971800"/>
            <a:ext cx="355600" cy="254000"/>
          </a:xfrm>
          <a:custGeom>
            <a:avLst/>
            <a:gdLst>
              <a:gd name="connsiteX0" fmla="*/ 0 w 355600"/>
              <a:gd name="connsiteY0" fmla="*/ 254000 h 254000"/>
              <a:gd name="connsiteX1" fmla="*/ 50800 w 355600"/>
              <a:gd name="connsiteY1" fmla="*/ 114300 h 254000"/>
              <a:gd name="connsiteX2" fmla="*/ 88900 w 355600"/>
              <a:gd name="connsiteY2" fmla="*/ 38100 h 254000"/>
              <a:gd name="connsiteX3" fmla="*/ 165100 w 355600"/>
              <a:gd name="connsiteY3" fmla="*/ 0 h 254000"/>
              <a:gd name="connsiteX4" fmla="*/ 190500 w 355600"/>
              <a:gd name="connsiteY4" fmla="*/ 76200 h 254000"/>
              <a:gd name="connsiteX5" fmla="*/ 228600 w 355600"/>
              <a:gd name="connsiteY5" fmla="*/ 152400 h 254000"/>
              <a:gd name="connsiteX6" fmla="*/ 266700 w 355600"/>
              <a:gd name="connsiteY6" fmla="*/ 177800 h 254000"/>
              <a:gd name="connsiteX7" fmla="*/ 355600 w 355600"/>
              <a:gd name="connsiteY7" fmla="*/ 139700 h 254000"/>
              <a:gd name="connsiteX8" fmla="*/ 355600 w 355600"/>
              <a:gd name="connsiteY8" fmla="*/ 12700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00" h="254000">
                <a:moveTo>
                  <a:pt x="0" y="254000"/>
                </a:moveTo>
                <a:cubicBezTo>
                  <a:pt x="35344" y="165641"/>
                  <a:pt x="18191" y="212127"/>
                  <a:pt x="50800" y="114300"/>
                </a:cubicBezTo>
                <a:cubicBezTo>
                  <a:pt x="61129" y="83312"/>
                  <a:pt x="64281" y="62719"/>
                  <a:pt x="88900" y="38100"/>
                </a:cubicBezTo>
                <a:cubicBezTo>
                  <a:pt x="113519" y="13481"/>
                  <a:pt x="134112" y="10329"/>
                  <a:pt x="165100" y="0"/>
                </a:cubicBezTo>
                <a:lnTo>
                  <a:pt x="190500" y="76200"/>
                </a:lnTo>
                <a:cubicBezTo>
                  <a:pt x="200829" y="107188"/>
                  <a:pt x="203981" y="127781"/>
                  <a:pt x="228600" y="152400"/>
                </a:cubicBezTo>
                <a:cubicBezTo>
                  <a:pt x="239393" y="163193"/>
                  <a:pt x="254000" y="169333"/>
                  <a:pt x="266700" y="177800"/>
                </a:cubicBezTo>
                <a:cubicBezTo>
                  <a:pt x="305563" y="168084"/>
                  <a:pt x="326365" y="168935"/>
                  <a:pt x="355600" y="139700"/>
                </a:cubicBezTo>
                <a:lnTo>
                  <a:pt x="355600" y="127000"/>
                </a:lnTo>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Isosceles Triangle 47">
            <a:extLst>
              <a:ext uri="{FF2B5EF4-FFF2-40B4-BE49-F238E27FC236}">
                <a16:creationId xmlns:a16="http://schemas.microsoft.com/office/drawing/2014/main" id="{A36877A2-C1DF-4C87-A309-93C1E96BA4E4}"/>
              </a:ext>
            </a:extLst>
          </p:cNvPr>
          <p:cNvSpPr/>
          <p:nvPr/>
        </p:nvSpPr>
        <p:spPr>
          <a:xfrm rot="10800000">
            <a:off x="236075" y="1233813"/>
            <a:ext cx="180271" cy="188736"/>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3" name="Text Box 34"/>
          <p:cNvSpPr txBox="1">
            <a:spLocks noChangeArrowheads="1"/>
          </p:cNvSpPr>
          <p:nvPr/>
        </p:nvSpPr>
        <p:spPr bwMode="auto">
          <a:xfrm>
            <a:off x="0" y="6649651"/>
            <a:ext cx="381000" cy="2143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35" name="Isosceles Triangle 47">
            <a:extLst>
              <a:ext uri="{FF2B5EF4-FFF2-40B4-BE49-F238E27FC236}">
                <a16:creationId xmlns:a16="http://schemas.microsoft.com/office/drawing/2014/main" id="{CD29745A-FF4D-4AF8-9DC7-8CECF818B2DB}"/>
              </a:ext>
            </a:extLst>
          </p:cNvPr>
          <p:cNvSpPr/>
          <p:nvPr/>
        </p:nvSpPr>
        <p:spPr>
          <a:xfrm rot="16383941">
            <a:off x="6425227" y="2981306"/>
            <a:ext cx="244475" cy="28575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6" name="Isosceles Triangle 47">
            <a:extLst>
              <a:ext uri="{FF2B5EF4-FFF2-40B4-BE49-F238E27FC236}">
                <a16:creationId xmlns:a16="http://schemas.microsoft.com/office/drawing/2014/main" id="{CD29745A-FF4D-4AF8-9DC7-8CECF818B2DB}"/>
              </a:ext>
            </a:extLst>
          </p:cNvPr>
          <p:cNvSpPr/>
          <p:nvPr/>
        </p:nvSpPr>
        <p:spPr>
          <a:xfrm rot="16383941">
            <a:off x="6032854" y="2779652"/>
            <a:ext cx="244475" cy="28575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7" name="TextBox 10">
            <a:extLst>
              <a:ext uri="{FF2B5EF4-FFF2-40B4-BE49-F238E27FC236}">
                <a16:creationId xmlns:a16="http://schemas.microsoft.com/office/drawing/2014/main" id="{6B91E26E-B0D4-4CC8-93E9-E68E1B935278}"/>
              </a:ext>
            </a:extLst>
          </p:cNvPr>
          <p:cNvSpPr txBox="1">
            <a:spLocks noChangeArrowheads="1"/>
          </p:cNvSpPr>
          <p:nvPr/>
        </p:nvSpPr>
        <p:spPr bwMode="auto">
          <a:xfrm rot="16383941">
            <a:off x="6628704" y="2948542"/>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chemeClr val="bg1"/>
                </a:solidFill>
              </a:rPr>
              <a:t>4</a:t>
            </a:r>
          </a:p>
        </p:txBody>
      </p:sp>
      <p:sp>
        <p:nvSpPr>
          <p:cNvPr id="38" name="TextBox 10">
            <a:extLst>
              <a:ext uri="{FF2B5EF4-FFF2-40B4-BE49-F238E27FC236}">
                <a16:creationId xmlns:a16="http://schemas.microsoft.com/office/drawing/2014/main" id="{6B91E26E-B0D4-4CC8-93E9-E68E1B935278}"/>
              </a:ext>
            </a:extLst>
          </p:cNvPr>
          <p:cNvSpPr txBox="1">
            <a:spLocks noChangeArrowheads="1"/>
          </p:cNvSpPr>
          <p:nvPr/>
        </p:nvSpPr>
        <p:spPr bwMode="auto">
          <a:xfrm rot="5400000">
            <a:off x="5458509" y="2606279"/>
            <a:ext cx="323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chemeClr val="bg1"/>
                </a:solidFill>
              </a:rPr>
              <a:t>1</a:t>
            </a:r>
          </a:p>
          <a:p>
            <a:pPr>
              <a:spcBef>
                <a:spcPct val="0"/>
              </a:spcBef>
              <a:buFontTx/>
              <a:buNone/>
            </a:pPr>
            <a:endParaRPr lang="en-US" altLang="en-US" sz="1800" dirty="0">
              <a:solidFill>
                <a:schemeClr val="bg1"/>
              </a:solidFill>
            </a:endParaRPr>
          </a:p>
        </p:txBody>
      </p:sp>
      <p:sp>
        <p:nvSpPr>
          <p:cNvPr id="28" name="Isosceles Triangle 47">
            <a:extLst>
              <a:ext uri="{FF2B5EF4-FFF2-40B4-BE49-F238E27FC236}">
                <a16:creationId xmlns:a16="http://schemas.microsoft.com/office/drawing/2014/main" id="{F3CD4BC3-087B-4137-9593-53E301416DFF}"/>
              </a:ext>
            </a:extLst>
          </p:cNvPr>
          <p:cNvSpPr/>
          <p:nvPr/>
        </p:nvSpPr>
        <p:spPr>
          <a:xfrm rot="16083941">
            <a:off x="2661412" y="2891915"/>
            <a:ext cx="258765" cy="358024"/>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40" name="AutoShape 1056">
            <a:extLst>
              <a:ext uri="{FF2B5EF4-FFF2-40B4-BE49-F238E27FC236}">
                <a16:creationId xmlns:a16="http://schemas.microsoft.com/office/drawing/2014/main" id="{DB31CEC1-3CE9-4DD6-A54E-1398F28F6AAE}"/>
              </a:ext>
            </a:extLst>
          </p:cNvPr>
          <p:cNvSpPr>
            <a:spLocks noChangeAspect="1" noChangeArrowheads="1"/>
          </p:cNvSpPr>
          <p:nvPr/>
        </p:nvSpPr>
        <p:spPr bwMode="auto">
          <a:xfrm rot="16488159">
            <a:off x="5641447" y="2933628"/>
            <a:ext cx="262467" cy="316073"/>
          </a:xfrm>
          <a:prstGeom prst="triangle">
            <a:avLst>
              <a:gd name="adj" fmla="val 50000"/>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1" name="AutoShape 1056">
            <a:extLst>
              <a:ext uri="{FF2B5EF4-FFF2-40B4-BE49-F238E27FC236}">
                <a16:creationId xmlns:a16="http://schemas.microsoft.com/office/drawing/2014/main" id="{DB31CEC1-3CE9-4DD6-A54E-1398F28F6AAE}"/>
              </a:ext>
            </a:extLst>
          </p:cNvPr>
          <p:cNvSpPr>
            <a:spLocks noChangeAspect="1" noChangeArrowheads="1"/>
          </p:cNvSpPr>
          <p:nvPr/>
        </p:nvSpPr>
        <p:spPr bwMode="auto">
          <a:xfrm rot="16488159">
            <a:off x="3052396" y="2715039"/>
            <a:ext cx="262467" cy="316073"/>
          </a:xfrm>
          <a:prstGeom prst="triangle">
            <a:avLst>
              <a:gd name="adj" fmla="val 50000"/>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2" name="AutoShape 1056">
            <a:extLst>
              <a:ext uri="{FF2B5EF4-FFF2-40B4-BE49-F238E27FC236}">
                <a16:creationId xmlns:a16="http://schemas.microsoft.com/office/drawing/2014/main" id="{DB31CEC1-3CE9-4DD6-A54E-1398F28F6AAE}"/>
              </a:ext>
            </a:extLst>
          </p:cNvPr>
          <p:cNvSpPr>
            <a:spLocks noChangeAspect="1" noChangeArrowheads="1"/>
          </p:cNvSpPr>
          <p:nvPr/>
        </p:nvSpPr>
        <p:spPr bwMode="auto">
          <a:xfrm rot="16488159">
            <a:off x="2999445" y="3181708"/>
            <a:ext cx="262467" cy="316073"/>
          </a:xfrm>
          <a:prstGeom prst="triangle">
            <a:avLst>
              <a:gd name="adj" fmla="val 50000"/>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3" name="AutoShape 1056">
            <a:extLst>
              <a:ext uri="{FF2B5EF4-FFF2-40B4-BE49-F238E27FC236}">
                <a16:creationId xmlns:a16="http://schemas.microsoft.com/office/drawing/2014/main" id="{DB31CEC1-3CE9-4DD6-A54E-1398F28F6AAE}"/>
              </a:ext>
            </a:extLst>
          </p:cNvPr>
          <p:cNvSpPr>
            <a:spLocks noChangeAspect="1" noChangeArrowheads="1"/>
          </p:cNvSpPr>
          <p:nvPr/>
        </p:nvSpPr>
        <p:spPr bwMode="auto">
          <a:xfrm rot="16488159">
            <a:off x="3428802" y="2957767"/>
            <a:ext cx="262467" cy="316073"/>
          </a:xfrm>
          <a:prstGeom prst="triangle">
            <a:avLst>
              <a:gd name="adj" fmla="val 50000"/>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4" name="TextBox 10">
            <a:extLst>
              <a:ext uri="{FF2B5EF4-FFF2-40B4-BE49-F238E27FC236}">
                <a16:creationId xmlns:a16="http://schemas.microsoft.com/office/drawing/2014/main" id="{6B91E26E-B0D4-4CC8-93E9-E68E1B935278}"/>
              </a:ext>
            </a:extLst>
          </p:cNvPr>
          <p:cNvSpPr txBox="1">
            <a:spLocks noChangeArrowheads="1"/>
          </p:cNvSpPr>
          <p:nvPr/>
        </p:nvSpPr>
        <p:spPr bwMode="auto">
          <a:xfrm rot="6373971">
            <a:off x="2919289" y="3329142"/>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chemeClr val="bg1"/>
                </a:solidFill>
              </a:rPr>
              <a:t>3</a:t>
            </a:r>
          </a:p>
        </p:txBody>
      </p:sp>
      <p:sp>
        <p:nvSpPr>
          <p:cNvPr id="45" name="TextBox 15">
            <a:extLst>
              <a:ext uri="{FF2B5EF4-FFF2-40B4-BE49-F238E27FC236}">
                <a16:creationId xmlns:a16="http://schemas.microsoft.com/office/drawing/2014/main" id="{A0F64C16-F09A-4639-B329-1C8BD0A9A7E0}"/>
              </a:ext>
            </a:extLst>
          </p:cNvPr>
          <p:cNvSpPr txBox="1">
            <a:spLocks noChangeArrowheads="1"/>
          </p:cNvSpPr>
          <p:nvPr/>
        </p:nvSpPr>
        <p:spPr bwMode="auto">
          <a:xfrm rot="5843201">
            <a:off x="3003072" y="2537341"/>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chemeClr val="bg1"/>
                </a:solidFill>
              </a:rPr>
              <a:t>2</a:t>
            </a:r>
          </a:p>
        </p:txBody>
      </p:sp>
      <p:sp>
        <p:nvSpPr>
          <p:cNvPr id="46" name="TextBox 10">
            <a:extLst>
              <a:ext uri="{FF2B5EF4-FFF2-40B4-BE49-F238E27FC236}">
                <a16:creationId xmlns:a16="http://schemas.microsoft.com/office/drawing/2014/main" id="{6B91E26E-B0D4-4CC8-93E9-E68E1B935278}"/>
              </a:ext>
            </a:extLst>
          </p:cNvPr>
          <p:cNvSpPr txBox="1">
            <a:spLocks noChangeArrowheads="1"/>
          </p:cNvSpPr>
          <p:nvPr/>
        </p:nvSpPr>
        <p:spPr bwMode="auto">
          <a:xfrm rot="5800723">
            <a:off x="3710810" y="2950547"/>
            <a:ext cx="32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chemeClr val="bg1"/>
                </a:solidFill>
              </a:rPr>
              <a:t>4</a:t>
            </a:r>
          </a:p>
        </p:txBody>
      </p:sp>
      <p:sp>
        <p:nvSpPr>
          <p:cNvPr id="47" name="TextBox 10">
            <a:extLst>
              <a:ext uri="{FF2B5EF4-FFF2-40B4-BE49-F238E27FC236}">
                <a16:creationId xmlns:a16="http://schemas.microsoft.com/office/drawing/2014/main" id="{6B91E26E-B0D4-4CC8-93E9-E68E1B935278}"/>
              </a:ext>
            </a:extLst>
          </p:cNvPr>
          <p:cNvSpPr txBox="1">
            <a:spLocks noChangeArrowheads="1"/>
          </p:cNvSpPr>
          <p:nvPr/>
        </p:nvSpPr>
        <p:spPr bwMode="auto">
          <a:xfrm rot="16200000">
            <a:off x="2639109" y="2582583"/>
            <a:ext cx="323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dirty="0">
                <a:solidFill>
                  <a:schemeClr val="bg1"/>
                </a:solidFill>
              </a:rPr>
              <a:t>1</a:t>
            </a:r>
          </a:p>
          <a:p>
            <a:pPr>
              <a:spcBef>
                <a:spcPct val="0"/>
              </a:spcBef>
              <a:buFontTx/>
              <a:buNone/>
            </a:pPr>
            <a:endParaRPr lang="en-US" altLang="en-US" sz="1800" dirty="0">
              <a:solidFill>
                <a:schemeClr val="bg1"/>
              </a:solidFill>
            </a:endParaRPr>
          </a:p>
        </p:txBody>
      </p:sp>
      <p:sp>
        <p:nvSpPr>
          <p:cNvPr id="39" name="TextBox 38">
            <a:extLst>
              <a:ext uri="{FF2B5EF4-FFF2-40B4-BE49-F238E27FC236}">
                <a16:creationId xmlns:a16="http://schemas.microsoft.com/office/drawing/2014/main" id="{EAA23EEA-110D-5248-B620-68C23EB16932}"/>
              </a:ext>
            </a:extLst>
          </p:cNvPr>
          <p:cNvSpPr txBox="1">
            <a:spLocks noChangeArrowheads="1"/>
          </p:cNvSpPr>
          <p:nvPr/>
        </p:nvSpPr>
        <p:spPr bwMode="auto">
          <a:xfrm>
            <a:off x="256043" y="5009140"/>
            <a:ext cx="52192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Snowbirds 1-4 run in from stage left for the 431 &amp; 2 Roll. Lead</a:t>
            </a:r>
          </a:p>
          <a:p>
            <a:pPr>
              <a:spcBef>
                <a:spcPct val="0"/>
              </a:spcBef>
              <a:buFontTx/>
              <a:buNone/>
            </a:pPr>
            <a:r>
              <a:rPr lang="en-US" altLang="en-US" sz="1400" dirty="0">
                <a:solidFill>
                  <a:srgbClr val="FFFF00"/>
                </a:solidFill>
              </a:rPr>
              <a:t>will roll inverted and complete a half barrel roll to upright. Snowbirds </a:t>
            </a:r>
          </a:p>
          <a:p>
            <a:pPr>
              <a:spcBef>
                <a:spcPct val="0"/>
              </a:spcBef>
              <a:buFontTx/>
              <a:buNone/>
            </a:pPr>
            <a:r>
              <a:rPr lang="en-US" altLang="en-US" sz="1400" dirty="0">
                <a:solidFill>
                  <a:srgbClr val="FFFF00"/>
                </a:solidFill>
              </a:rPr>
              <a:t>2-4, will start upright and finish in the inverted position.   </a:t>
            </a:r>
          </a:p>
        </p:txBody>
      </p: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D661F017-8159-D644-AD31-3B0FD8FCC141}"/>
              </a:ext>
            </a:extLst>
          </p:cNvPr>
          <p:cNvSpPr txBox="1"/>
          <p:nvPr/>
        </p:nvSpPr>
        <p:spPr>
          <a:xfrm>
            <a:off x="685800" y="1587058"/>
            <a:ext cx="2242294" cy="1138773"/>
          </a:xfrm>
          <a:prstGeom prst="rect">
            <a:avLst/>
          </a:prstGeom>
          <a:noFill/>
        </p:spPr>
        <p:txBody>
          <a:bodyPr wrap="square" rtlCol="0">
            <a:spAutoFit/>
          </a:bodyPr>
          <a:lstStyle/>
          <a:p>
            <a:r>
              <a:rPr lang="en-US" sz="1200" dirty="0">
                <a:solidFill>
                  <a:schemeClr val="bg1"/>
                </a:solidFill>
              </a:rPr>
              <a:t>= Reversal</a:t>
            </a:r>
          </a:p>
          <a:p>
            <a:endParaRPr lang="en-US" sz="600" dirty="0">
              <a:solidFill>
                <a:schemeClr val="bg1"/>
              </a:solidFill>
            </a:endParaRPr>
          </a:p>
          <a:p>
            <a:endParaRPr lang="en-US" sz="1000" dirty="0">
              <a:solidFill>
                <a:schemeClr val="bg1"/>
              </a:solidFill>
            </a:endParaRPr>
          </a:p>
          <a:p>
            <a:r>
              <a:rPr lang="en-US" sz="1200" dirty="0">
                <a:solidFill>
                  <a:schemeClr val="bg1"/>
                </a:solidFill>
              </a:rPr>
              <a:t>= Roll</a:t>
            </a:r>
          </a:p>
          <a:p>
            <a:endParaRPr lang="en-US" sz="1600" dirty="0">
              <a:solidFill>
                <a:schemeClr val="bg1"/>
              </a:solidFill>
            </a:endParaRPr>
          </a:p>
          <a:p>
            <a:r>
              <a:rPr lang="en-US" sz="1200" dirty="0">
                <a:solidFill>
                  <a:schemeClr val="bg1"/>
                </a:solidFill>
              </a:rPr>
              <a:t>= Loop</a:t>
            </a: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299519" y="1819407"/>
            <a:ext cx="2286198" cy="609653"/>
          </a:xfrm>
          <a:prstGeom prst="rect">
            <a:avLst/>
          </a:prstGeom>
        </p:spPr>
      </p:pic>
      <p:sp>
        <p:nvSpPr>
          <p:cNvPr id="39938" name="AutoShape 4">
            <a:extLst>
              <a:ext uri="{FF2B5EF4-FFF2-40B4-BE49-F238E27FC236}">
                <a16:creationId xmlns:a16="http://schemas.microsoft.com/office/drawing/2014/main" id="{DE546880-5DDF-461F-B32C-487C8CAB2FEE}"/>
              </a:ext>
            </a:extLst>
          </p:cNvPr>
          <p:cNvSpPr>
            <a:spLocks noChangeAspect="1" noChangeArrowheads="1"/>
          </p:cNvSpPr>
          <p:nvPr/>
        </p:nvSpPr>
        <p:spPr bwMode="auto">
          <a:xfrm rot="5400000" flipV="1">
            <a:off x="4064794" y="2413511"/>
            <a:ext cx="103188" cy="103187"/>
          </a:xfrm>
          <a:prstGeom prst="triangle">
            <a:avLst>
              <a:gd name="adj" fmla="val 50000"/>
            </a:avLst>
          </a:prstGeom>
          <a:solidFill>
            <a:srgbClr val="FFFFFF"/>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39939" name="Text Box 34">
            <a:extLst>
              <a:ext uri="{FF2B5EF4-FFF2-40B4-BE49-F238E27FC236}">
                <a16:creationId xmlns:a16="http://schemas.microsoft.com/office/drawing/2014/main" id="{EA4B129E-832F-4E74-872D-FB5DDF795E64}"/>
              </a:ext>
            </a:extLst>
          </p:cNvPr>
          <p:cNvSpPr txBox="1">
            <a:spLocks noChangeArrowheads="1"/>
          </p:cNvSpPr>
          <p:nvPr/>
        </p:nvSpPr>
        <p:spPr bwMode="auto">
          <a:xfrm>
            <a:off x="4285132" y="364414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400" dirty="0">
                <a:solidFill>
                  <a:schemeClr val="bg1"/>
                </a:solidFill>
                <a:cs typeface="Arial" panose="020B0604020202020204" pitchFamily="34" charset="0"/>
              </a:rPr>
              <a:t>8/9</a:t>
            </a:r>
            <a:endParaRPr lang="en-CA" altLang="en-US" sz="1400" dirty="0">
              <a:solidFill>
                <a:schemeClr val="bg1"/>
              </a:solidFill>
              <a:cs typeface="Arial" panose="020B0604020202020204" pitchFamily="34" charset="0"/>
            </a:endParaRPr>
          </a:p>
        </p:txBody>
      </p:sp>
      <p:sp>
        <p:nvSpPr>
          <p:cNvPr id="39940" name="Line 57">
            <a:extLst>
              <a:ext uri="{FF2B5EF4-FFF2-40B4-BE49-F238E27FC236}">
                <a16:creationId xmlns:a16="http://schemas.microsoft.com/office/drawing/2014/main" id="{9F9C5A53-7019-439B-BF63-CCB54945040C}"/>
              </a:ext>
            </a:extLst>
          </p:cNvPr>
          <p:cNvSpPr>
            <a:spLocks noChangeShapeType="1"/>
          </p:cNvSpPr>
          <p:nvPr/>
        </p:nvSpPr>
        <p:spPr bwMode="auto">
          <a:xfrm flipH="1">
            <a:off x="4495800" y="2664336"/>
            <a:ext cx="0" cy="79896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Arc 6">
            <a:extLst>
              <a:ext uri="{FF2B5EF4-FFF2-40B4-BE49-F238E27FC236}">
                <a16:creationId xmlns:a16="http://schemas.microsoft.com/office/drawing/2014/main" id="{A71833C1-40CB-4AAF-BFC9-8A4F9A4A2FFC}"/>
              </a:ext>
            </a:extLst>
          </p:cNvPr>
          <p:cNvSpPr/>
          <p:nvPr/>
        </p:nvSpPr>
        <p:spPr>
          <a:xfrm>
            <a:off x="4119563" y="2470661"/>
            <a:ext cx="376237" cy="381000"/>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20" name="Arc 19">
            <a:extLst>
              <a:ext uri="{FF2B5EF4-FFF2-40B4-BE49-F238E27FC236}">
                <a16:creationId xmlns:a16="http://schemas.microsoft.com/office/drawing/2014/main" id="{7ED7E70E-43FB-4442-A6D1-3C71D5649986}"/>
              </a:ext>
            </a:extLst>
          </p:cNvPr>
          <p:cNvSpPr/>
          <p:nvPr/>
        </p:nvSpPr>
        <p:spPr>
          <a:xfrm rot="16200000">
            <a:off x="4499769" y="2473043"/>
            <a:ext cx="376237" cy="381000"/>
          </a:xfrm>
          <a:prstGeom prst="arc">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39943" name="AutoShape 4">
            <a:extLst>
              <a:ext uri="{FF2B5EF4-FFF2-40B4-BE49-F238E27FC236}">
                <a16:creationId xmlns:a16="http://schemas.microsoft.com/office/drawing/2014/main" id="{0996B1F0-BFF6-4B4D-84A4-1B4BC5BD608D}"/>
              </a:ext>
            </a:extLst>
          </p:cNvPr>
          <p:cNvSpPr>
            <a:spLocks noChangeAspect="1" noChangeArrowheads="1"/>
          </p:cNvSpPr>
          <p:nvPr/>
        </p:nvSpPr>
        <p:spPr bwMode="auto">
          <a:xfrm rot="16200000" flipV="1">
            <a:off x="4838304" y="2424623"/>
            <a:ext cx="92075" cy="92075"/>
          </a:xfrm>
          <a:prstGeom prst="triangle">
            <a:avLst>
              <a:gd name="adj" fmla="val 50000"/>
            </a:avLst>
          </a:prstGeom>
          <a:solidFill>
            <a:srgbClr val="FFFFFF"/>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39944" name="Text Box 34">
            <a:extLst>
              <a:ext uri="{FF2B5EF4-FFF2-40B4-BE49-F238E27FC236}">
                <a16:creationId xmlns:a16="http://schemas.microsoft.com/office/drawing/2014/main" id="{43536C74-78F5-4927-A3CF-A8ABD453D162}"/>
              </a:ext>
            </a:extLst>
          </p:cNvPr>
          <p:cNvSpPr txBox="1">
            <a:spLocks noChangeArrowheads="1"/>
          </p:cNvSpPr>
          <p:nvPr/>
        </p:nvSpPr>
        <p:spPr bwMode="auto">
          <a:xfrm>
            <a:off x="4104283" y="2312704"/>
            <a:ext cx="280194"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400" dirty="0">
                <a:solidFill>
                  <a:schemeClr val="bg1"/>
                </a:solidFill>
                <a:cs typeface="Arial" panose="020B0604020202020204" pitchFamily="34" charset="0"/>
              </a:rPr>
              <a:t>9</a:t>
            </a:r>
            <a:endParaRPr lang="en-CA" altLang="en-US" sz="1400" dirty="0">
              <a:solidFill>
                <a:schemeClr val="bg1"/>
              </a:solidFill>
              <a:cs typeface="Arial" panose="020B0604020202020204" pitchFamily="34" charset="0"/>
            </a:endParaRPr>
          </a:p>
        </p:txBody>
      </p:sp>
      <p:sp>
        <p:nvSpPr>
          <p:cNvPr id="39945" name="Text Box 34">
            <a:extLst>
              <a:ext uri="{FF2B5EF4-FFF2-40B4-BE49-F238E27FC236}">
                <a16:creationId xmlns:a16="http://schemas.microsoft.com/office/drawing/2014/main" id="{35BC4259-0CB7-4D5E-9163-7A440BE4C269}"/>
              </a:ext>
            </a:extLst>
          </p:cNvPr>
          <p:cNvSpPr txBox="1">
            <a:spLocks noChangeArrowheads="1"/>
          </p:cNvSpPr>
          <p:nvPr/>
        </p:nvSpPr>
        <p:spPr bwMode="auto">
          <a:xfrm>
            <a:off x="4621809" y="2323024"/>
            <a:ext cx="237529"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400" dirty="0">
                <a:solidFill>
                  <a:schemeClr val="bg1"/>
                </a:solidFill>
                <a:cs typeface="Arial" panose="020B0604020202020204" pitchFamily="34" charset="0"/>
              </a:rPr>
              <a:t>8</a:t>
            </a:r>
            <a:endParaRPr lang="en-CA" altLang="en-US" sz="1400" dirty="0">
              <a:solidFill>
                <a:schemeClr val="bg1"/>
              </a:solidFill>
              <a:cs typeface="Arial" panose="020B0604020202020204" pitchFamily="34" charset="0"/>
            </a:endParaRPr>
          </a:p>
        </p:txBody>
      </p:sp>
      <p:sp>
        <p:nvSpPr>
          <p:cNvPr id="11" name="AutoShape 4">
            <a:extLst>
              <a:ext uri="{FF2B5EF4-FFF2-40B4-BE49-F238E27FC236}">
                <a16:creationId xmlns:a16="http://schemas.microsoft.com/office/drawing/2014/main" id="{DE546880-5DDF-461F-B32C-487C8CAB2FEE}"/>
              </a:ext>
            </a:extLst>
          </p:cNvPr>
          <p:cNvSpPr>
            <a:spLocks noChangeAspect="1" noChangeArrowheads="1"/>
          </p:cNvSpPr>
          <p:nvPr/>
        </p:nvSpPr>
        <p:spPr bwMode="auto">
          <a:xfrm rot="10800000" flipV="1">
            <a:off x="4355460" y="3523630"/>
            <a:ext cx="103188" cy="103187"/>
          </a:xfrm>
          <a:prstGeom prst="triangle">
            <a:avLst>
              <a:gd name="adj" fmla="val 50000"/>
            </a:avLst>
          </a:prstGeom>
          <a:solidFill>
            <a:srgbClr val="FFFFFF"/>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12" name="AutoShape 4">
            <a:extLst>
              <a:ext uri="{FF2B5EF4-FFF2-40B4-BE49-F238E27FC236}">
                <a16:creationId xmlns:a16="http://schemas.microsoft.com/office/drawing/2014/main" id="{DE546880-5DDF-461F-B32C-487C8CAB2FEE}"/>
              </a:ext>
            </a:extLst>
          </p:cNvPr>
          <p:cNvSpPr>
            <a:spLocks noChangeAspect="1" noChangeArrowheads="1"/>
          </p:cNvSpPr>
          <p:nvPr/>
        </p:nvSpPr>
        <p:spPr bwMode="auto">
          <a:xfrm rot="10800000" flipV="1">
            <a:off x="4528641" y="3529663"/>
            <a:ext cx="103188" cy="103187"/>
          </a:xfrm>
          <a:prstGeom prst="triangle">
            <a:avLst>
              <a:gd name="adj" fmla="val 50000"/>
            </a:avLst>
          </a:prstGeom>
          <a:solidFill>
            <a:srgbClr val="FFFFFF"/>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15" name="Arc 22">
            <a:extLst>
              <a:ext uri="{FF2B5EF4-FFF2-40B4-BE49-F238E27FC236}">
                <a16:creationId xmlns:a16="http://schemas.microsoft.com/office/drawing/2014/main" id="{73707D0C-A9C0-4256-8841-0FBDD108BC3C}"/>
              </a:ext>
            </a:extLst>
          </p:cNvPr>
          <p:cNvSpPr>
            <a:spLocks noChangeAspect="1"/>
          </p:cNvSpPr>
          <p:nvPr/>
        </p:nvSpPr>
        <p:spPr bwMode="auto">
          <a:xfrm rot="16200000" flipH="1">
            <a:off x="2371259" y="2459771"/>
            <a:ext cx="103188" cy="74959"/>
          </a:xfrm>
          <a:custGeom>
            <a:avLst/>
            <a:gdLst>
              <a:gd name="T0" fmla="*/ 0 w 43200"/>
              <a:gd name="T1" fmla="*/ 0 h 22731"/>
              <a:gd name="T2" fmla="*/ 0 w 43200"/>
              <a:gd name="T3" fmla="*/ 0 h 22731"/>
              <a:gd name="T4" fmla="*/ 0 w 43200"/>
              <a:gd name="T5" fmla="*/ 0 h 22731"/>
              <a:gd name="T6" fmla="*/ 0 60000 65536"/>
              <a:gd name="T7" fmla="*/ 0 60000 65536"/>
              <a:gd name="T8" fmla="*/ 0 60000 65536"/>
            </a:gdLst>
            <a:ahLst/>
            <a:cxnLst>
              <a:cxn ang="T6">
                <a:pos x="T0" y="T1"/>
              </a:cxn>
              <a:cxn ang="T7">
                <a:pos x="T2" y="T3"/>
              </a:cxn>
              <a:cxn ang="T8">
                <a:pos x="T4" y="T5"/>
              </a:cxn>
            </a:cxnLst>
            <a:rect l="0" t="0" r="r" b="b"/>
            <a:pathLst>
              <a:path w="43200" h="22731" fill="none" extrusionOk="0">
                <a:moveTo>
                  <a:pt x="29" y="22731"/>
                </a:moveTo>
                <a:cubicBezTo>
                  <a:pt x="9" y="22354"/>
                  <a:pt x="0" y="21977"/>
                  <a:pt x="0" y="21600"/>
                </a:cubicBezTo>
                <a:cubicBezTo>
                  <a:pt x="0" y="9670"/>
                  <a:pt x="9670" y="0"/>
                  <a:pt x="21600" y="0"/>
                </a:cubicBezTo>
                <a:cubicBezTo>
                  <a:pt x="33529" y="-1"/>
                  <a:pt x="43199" y="9670"/>
                  <a:pt x="43200" y="21599"/>
                </a:cubicBezTo>
              </a:path>
              <a:path w="43200" h="22731" stroke="0" extrusionOk="0">
                <a:moveTo>
                  <a:pt x="29" y="22731"/>
                </a:moveTo>
                <a:cubicBezTo>
                  <a:pt x="9" y="22354"/>
                  <a:pt x="0" y="21977"/>
                  <a:pt x="0" y="21600"/>
                </a:cubicBezTo>
                <a:cubicBezTo>
                  <a:pt x="0" y="9670"/>
                  <a:pt x="9670" y="0"/>
                  <a:pt x="21600" y="0"/>
                </a:cubicBezTo>
                <a:cubicBezTo>
                  <a:pt x="33529" y="-1"/>
                  <a:pt x="43199" y="9670"/>
                  <a:pt x="43200" y="21599"/>
                </a:cubicBezTo>
                <a:lnTo>
                  <a:pt x="21600" y="21600"/>
                </a:lnTo>
                <a:lnTo>
                  <a:pt x="29" y="22731"/>
                </a:lnTo>
                <a:close/>
              </a:path>
            </a:pathLst>
          </a:cu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 name="Group 33">
            <a:extLst>
              <a:ext uri="{FF2B5EF4-FFF2-40B4-BE49-F238E27FC236}">
                <a16:creationId xmlns:a16="http://schemas.microsoft.com/office/drawing/2014/main" id="{B3663FC4-6651-4793-B9BC-2B065029D98D}"/>
              </a:ext>
            </a:extLst>
          </p:cNvPr>
          <p:cNvGrpSpPr>
            <a:grpSpLocks noChangeAspect="1"/>
          </p:cNvGrpSpPr>
          <p:nvPr/>
        </p:nvGrpSpPr>
        <p:grpSpPr bwMode="auto">
          <a:xfrm rot="10800000">
            <a:off x="2900406" y="2382950"/>
            <a:ext cx="45689" cy="114300"/>
            <a:chOff x="2064" y="2208"/>
            <a:chExt cx="48" cy="144"/>
          </a:xfrm>
        </p:grpSpPr>
        <p:sp>
          <p:nvSpPr>
            <p:cNvPr id="17" name="Line 34">
              <a:extLst>
                <a:ext uri="{FF2B5EF4-FFF2-40B4-BE49-F238E27FC236}">
                  <a16:creationId xmlns:a16="http://schemas.microsoft.com/office/drawing/2014/main" id="{F3486ADD-F104-4806-B211-4D363AFF3B2A}"/>
                </a:ext>
              </a:extLst>
            </p:cNvPr>
            <p:cNvSpPr>
              <a:spLocks noChangeAspect="1" noChangeShapeType="1"/>
            </p:cNvSpPr>
            <p:nvPr/>
          </p:nvSpPr>
          <p:spPr bwMode="auto">
            <a:xfrm>
              <a:off x="2064"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35">
              <a:extLst>
                <a:ext uri="{FF2B5EF4-FFF2-40B4-BE49-F238E27FC236}">
                  <a16:creationId xmlns:a16="http://schemas.microsoft.com/office/drawing/2014/main" id="{CB5EB0D2-FABA-4BE5-B2C7-AA121661A1DC}"/>
                </a:ext>
              </a:extLst>
            </p:cNvPr>
            <p:cNvSpPr>
              <a:spLocks noChangeAspect="1" noChangeShapeType="1"/>
            </p:cNvSpPr>
            <p:nvPr/>
          </p:nvSpPr>
          <p:spPr bwMode="auto">
            <a:xfrm>
              <a:off x="2112"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 name="Line 36">
            <a:extLst>
              <a:ext uri="{FF2B5EF4-FFF2-40B4-BE49-F238E27FC236}">
                <a16:creationId xmlns:a16="http://schemas.microsoft.com/office/drawing/2014/main" id="{90C90FED-59DA-4C25-B636-F12B955F0E14}"/>
              </a:ext>
            </a:extLst>
          </p:cNvPr>
          <p:cNvSpPr>
            <a:spLocks noChangeAspect="1" noChangeShapeType="1"/>
          </p:cNvSpPr>
          <p:nvPr/>
        </p:nvSpPr>
        <p:spPr bwMode="auto">
          <a:xfrm rot="10800000" flipH="1">
            <a:off x="2455572" y="2550390"/>
            <a:ext cx="91378"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37">
            <a:extLst>
              <a:ext uri="{FF2B5EF4-FFF2-40B4-BE49-F238E27FC236}">
                <a16:creationId xmlns:a16="http://schemas.microsoft.com/office/drawing/2014/main" id="{BD772819-8AD1-4337-902F-8651B667FB15}"/>
              </a:ext>
            </a:extLst>
          </p:cNvPr>
          <p:cNvSpPr>
            <a:spLocks noChangeAspect="1" noChangeShapeType="1"/>
          </p:cNvSpPr>
          <p:nvPr/>
        </p:nvSpPr>
        <p:spPr bwMode="auto">
          <a:xfrm rot="10800000" flipH="1" flipV="1">
            <a:off x="2530531" y="2550391"/>
            <a:ext cx="1043869"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22"/>
          <p:cNvSpPr/>
          <p:nvPr/>
        </p:nvSpPr>
        <p:spPr>
          <a:xfrm rot="10800000">
            <a:off x="2456322" y="2396983"/>
            <a:ext cx="435770" cy="95954"/>
          </a:xfrm>
          <a:custGeom>
            <a:avLst/>
            <a:gdLst>
              <a:gd name="connsiteX0" fmla="*/ 0 w 854869"/>
              <a:gd name="connsiteY0" fmla="*/ 64293 h 135731"/>
              <a:gd name="connsiteX1" fmla="*/ 192881 w 854869"/>
              <a:gd name="connsiteY1" fmla="*/ 66675 h 135731"/>
              <a:gd name="connsiteX2" fmla="*/ 266700 w 854869"/>
              <a:gd name="connsiteY2" fmla="*/ 0 h 135731"/>
              <a:gd name="connsiteX3" fmla="*/ 338137 w 854869"/>
              <a:gd name="connsiteY3" fmla="*/ 135731 h 135731"/>
              <a:gd name="connsiteX4" fmla="*/ 409575 w 854869"/>
              <a:gd name="connsiteY4" fmla="*/ 11906 h 135731"/>
              <a:gd name="connsiteX5" fmla="*/ 481012 w 854869"/>
              <a:gd name="connsiteY5" fmla="*/ 133350 h 135731"/>
              <a:gd name="connsiteX6" fmla="*/ 504825 w 854869"/>
              <a:gd name="connsiteY6" fmla="*/ 61912 h 135731"/>
              <a:gd name="connsiteX7" fmla="*/ 750094 w 854869"/>
              <a:gd name="connsiteY7" fmla="*/ 66675 h 135731"/>
              <a:gd name="connsiteX8" fmla="*/ 854869 w 854869"/>
              <a:gd name="connsiteY8" fmla="*/ 73818 h 135731"/>
              <a:gd name="connsiteX0" fmla="*/ 0 w 750094"/>
              <a:gd name="connsiteY0" fmla="*/ 64293 h 135731"/>
              <a:gd name="connsiteX1" fmla="*/ 192881 w 750094"/>
              <a:gd name="connsiteY1" fmla="*/ 66675 h 135731"/>
              <a:gd name="connsiteX2" fmla="*/ 266700 w 750094"/>
              <a:gd name="connsiteY2" fmla="*/ 0 h 135731"/>
              <a:gd name="connsiteX3" fmla="*/ 338137 w 750094"/>
              <a:gd name="connsiteY3" fmla="*/ 135731 h 135731"/>
              <a:gd name="connsiteX4" fmla="*/ 409575 w 750094"/>
              <a:gd name="connsiteY4" fmla="*/ 11906 h 135731"/>
              <a:gd name="connsiteX5" fmla="*/ 481012 w 750094"/>
              <a:gd name="connsiteY5" fmla="*/ 133350 h 135731"/>
              <a:gd name="connsiteX6" fmla="*/ 504825 w 750094"/>
              <a:gd name="connsiteY6" fmla="*/ 61912 h 135731"/>
              <a:gd name="connsiteX7" fmla="*/ 750094 w 750094"/>
              <a:gd name="connsiteY7" fmla="*/ 66675 h 135731"/>
              <a:gd name="connsiteX0" fmla="*/ 0 w 719138"/>
              <a:gd name="connsiteY0" fmla="*/ 64293 h 135731"/>
              <a:gd name="connsiteX1" fmla="*/ 192881 w 719138"/>
              <a:gd name="connsiteY1" fmla="*/ 66675 h 135731"/>
              <a:gd name="connsiteX2" fmla="*/ 266700 w 719138"/>
              <a:gd name="connsiteY2" fmla="*/ 0 h 135731"/>
              <a:gd name="connsiteX3" fmla="*/ 338137 w 719138"/>
              <a:gd name="connsiteY3" fmla="*/ 135731 h 135731"/>
              <a:gd name="connsiteX4" fmla="*/ 409575 w 719138"/>
              <a:gd name="connsiteY4" fmla="*/ 11906 h 135731"/>
              <a:gd name="connsiteX5" fmla="*/ 481012 w 719138"/>
              <a:gd name="connsiteY5" fmla="*/ 133350 h 135731"/>
              <a:gd name="connsiteX6" fmla="*/ 504825 w 719138"/>
              <a:gd name="connsiteY6" fmla="*/ 61912 h 135731"/>
              <a:gd name="connsiteX7" fmla="*/ 719138 w 719138"/>
              <a:gd name="connsiteY7" fmla="*/ 64294 h 135731"/>
              <a:gd name="connsiteX0" fmla="*/ 0 w 742950"/>
              <a:gd name="connsiteY0" fmla="*/ 61912 h 135731"/>
              <a:gd name="connsiteX1" fmla="*/ 216693 w 742950"/>
              <a:gd name="connsiteY1" fmla="*/ 66675 h 135731"/>
              <a:gd name="connsiteX2" fmla="*/ 290512 w 742950"/>
              <a:gd name="connsiteY2" fmla="*/ 0 h 135731"/>
              <a:gd name="connsiteX3" fmla="*/ 361949 w 742950"/>
              <a:gd name="connsiteY3" fmla="*/ 135731 h 135731"/>
              <a:gd name="connsiteX4" fmla="*/ 433387 w 742950"/>
              <a:gd name="connsiteY4" fmla="*/ 11906 h 135731"/>
              <a:gd name="connsiteX5" fmla="*/ 504824 w 742950"/>
              <a:gd name="connsiteY5" fmla="*/ 133350 h 135731"/>
              <a:gd name="connsiteX6" fmla="*/ 528637 w 742950"/>
              <a:gd name="connsiteY6" fmla="*/ 61912 h 135731"/>
              <a:gd name="connsiteX7" fmla="*/ 742950 w 742950"/>
              <a:gd name="connsiteY7" fmla="*/ 64294 h 135731"/>
              <a:gd name="connsiteX0" fmla="*/ 0 w 742950"/>
              <a:gd name="connsiteY0" fmla="*/ 61913 h 135732"/>
              <a:gd name="connsiteX1" fmla="*/ 216693 w 742950"/>
              <a:gd name="connsiteY1" fmla="*/ 66676 h 135732"/>
              <a:gd name="connsiteX2" fmla="*/ 290512 w 742950"/>
              <a:gd name="connsiteY2" fmla="*/ 1 h 135732"/>
              <a:gd name="connsiteX3" fmla="*/ 361949 w 742950"/>
              <a:gd name="connsiteY3" fmla="*/ 135732 h 135732"/>
              <a:gd name="connsiteX4" fmla="*/ 433387 w 742950"/>
              <a:gd name="connsiteY4" fmla="*/ 0 h 135732"/>
              <a:gd name="connsiteX5" fmla="*/ 504824 w 742950"/>
              <a:gd name="connsiteY5" fmla="*/ 133351 h 135732"/>
              <a:gd name="connsiteX6" fmla="*/ 528637 w 742950"/>
              <a:gd name="connsiteY6" fmla="*/ 61913 h 135732"/>
              <a:gd name="connsiteX7" fmla="*/ 742950 w 742950"/>
              <a:gd name="connsiteY7" fmla="*/ 64295 h 135732"/>
              <a:gd name="connsiteX0" fmla="*/ 0 w 742950"/>
              <a:gd name="connsiteY0" fmla="*/ 61913 h 133351"/>
              <a:gd name="connsiteX1" fmla="*/ 216693 w 742950"/>
              <a:gd name="connsiteY1" fmla="*/ 66676 h 133351"/>
              <a:gd name="connsiteX2" fmla="*/ 290512 w 742950"/>
              <a:gd name="connsiteY2" fmla="*/ 1 h 133351"/>
              <a:gd name="connsiteX3" fmla="*/ 354806 w 742950"/>
              <a:gd name="connsiteY3" fmla="*/ 130969 h 133351"/>
              <a:gd name="connsiteX4" fmla="*/ 433387 w 742950"/>
              <a:gd name="connsiteY4" fmla="*/ 0 h 133351"/>
              <a:gd name="connsiteX5" fmla="*/ 504824 w 742950"/>
              <a:gd name="connsiteY5" fmla="*/ 133351 h 133351"/>
              <a:gd name="connsiteX6" fmla="*/ 528637 w 742950"/>
              <a:gd name="connsiteY6" fmla="*/ 61913 h 133351"/>
              <a:gd name="connsiteX7" fmla="*/ 742950 w 742950"/>
              <a:gd name="connsiteY7" fmla="*/ 64295 h 133351"/>
              <a:gd name="connsiteX0" fmla="*/ 0 w 742950"/>
              <a:gd name="connsiteY0" fmla="*/ 61913 h 133351"/>
              <a:gd name="connsiteX1" fmla="*/ 216693 w 742950"/>
              <a:gd name="connsiteY1" fmla="*/ 66676 h 133351"/>
              <a:gd name="connsiteX2" fmla="*/ 290512 w 742950"/>
              <a:gd name="connsiteY2" fmla="*/ 1 h 133351"/>
              <a:gd name="connsiteX3" fmla="*/ 354806 w 742950"/>
              <a:gd name="connsiteY3" fmla="*/ 130969 h 133351"/>
              <a:gd name="connsiteX4" fmla="*/ 433387 w 742950"/>
              <a:gd name="connsiteY4" fmla="*/ 0 h 133351"/>
              <a:gd name="connsiteX5" fmla="*/ 504824 w 742950"/>
              <a:gd name="connsiteY5" fmla="*/ 133351 h 133351"/>
              <a:gd name="connsiteX6" fmla="*/ 531018 w 742950"/>
              <a:gd name="connsiteY6" fmla="*/ 59532 h 133351"/>
              <a:gd name="connsiteX7" fmla="*/ 742950 w 742950"/>
              <a:gd name="connsiteY7" fmla="*/ 64295 h 133351"/>
              <a:gd name="connsiteX0" fmla="*/ 0 w 731044"/>
              <a:gd name="connsiteY0" fmla="*/ 64294 h 133351"/>
              <a:gd name="connsiteX1" fmla="*/ 204787 w 731044"/>
              <a:gd name="connsiteY1" fmla="*/ 66676 h 133351"/>
              <a:gd name="connsiteX2" fmla="*/ 278606 w 731044"/>
              <a:gd name="connsiteY2" fmla="*/ 1 h 133351"/>
              <a:gd name="connsiteX3" fmla="*/ 342900 w 731044"/>
              <a:gd name="connsiteY3" fmla="*/ 130969 h 133351"/>
              <a:gd name="connsiteX4" fmla="*/ 421481 w 731044"/>
              <a:gd name="connsiteY4" fmla="*/ 0 h 133351"/>
              <a:gd name="connsiteX5" fmla="*/ 492918 w 731044"/>
              <a:gd name="connsiteY5" fmla="*/ 133351 h 133351"/>
              <a:gd name="connsiteX6" fmla="*/ 519112 w 731044"/>
              <a:gd name="connsiteY6" fmla="*/ 59532 h 133351"/>
              <a:gd name="connsiteX7" fmla="*/ 731044 w 731044"/>
              <a:gd name="connsiteY7" fmla="*/ 64295 h 133351"/>
              <a:gd name="connsiteX0" fmla="*/ 0 w 740569"/>
              <a:gd name="connsiteY0" fmla="*/ 64294 h 133351"/>
              <a:gd name="connsiteX1" fmla="*/ 204787 w 740569"/>
              <a:gd name="connsiteY1" fmla="*/ 66676 h 133351"/>
              <a:gd name="connsiteX2" fmla="*/ 278606 w 740569"/>
              <a:gd name="connsiteY2" fmla="*/ 1 h 133351"/>
              <a:gd name="connsiteX3" fmla="*/ 342900 w 740569"/>
              <a:gd name="connsiteY3" fmla="*/ 130969 h 133351"/>
              <a:gd name="connsiteX4" fmla="*/ 421481 w 740569"/>
              <a:gd name="connsiteY4" fmla="*/ 0 h 133351"/>
              <a:gd name="connsiteX5" fmla="*/ 492918 w 740569"/>
              <a:gd name="connsiteY5" fmla="*/ 133351 h 133351"/>
              <a:gd name="connsiteX6" fmla="*/ 519112 w 740569"/>
              <a:gd name="connsiteY6" fmla="*/ 59532 h 133351"/>
              <a:gd name="connsiteX7" fmla="*/ 740569 w 740569"/>
              <a:gd name="connsiteY7" fmla="*/ 61914 h 133351"/>
              <a:gd name="connsiteX0" fmla="*/ 0 w 740569"/>
              <a:gd name="connsiteY0" fmla="*/ 64294 h 133351"/>
              <a:gd name="connsiteX1" fmla="*/ 228600 w 740569"/>
              <a:gd name="connsiteY1" fmla="*/ 66676 h 133351"/>
              <a:gd name="connsiteX2" fmla="*/ 278606 w 740569"/>
              <a:gd name="connsiteY2" fmla="*/ 1 h 133351"/>
              <a:gd name="connsiteX3" fmla="*/ 342900 w 740569"/>
              <a:gd name="connsiteY3" fmla="*/ 130969 h 133351"/>
              <a:gd name="connsiteX4" fmla="*/ 421481 w 740569"/>
              <a:gd name="connsiteY4" fmla="*/ 0 h 133351"/>
              <a:gd name="connsiteX5" fmla="*/ 492918 w 740569"/>
              <a:gd name="connsiteY5" fmla="*/ 133351 h 133351"/>
              <a:gd name="connsiteX6" fmla="*/ 519112 w 740569"/>
              <a:gd name="connsiteY6" fmla="*/ 59532 h 133351"/>
              <a:gd name="connsiteX7" fmla="*/ 740569 w 740569"/>
              <a:gd name="connsiteY7" fmla="*/ 61914 h 133351"/>
              <a:gd name="connsiteX0" fmla="*/ 0 w 740569"/>
              <a:gd name="connsiteY0" fmla="*/ 64294 h 130970"/>
              <a:gd name="connsiteX1" fmla="*/ 228600 w 740569"/>
              <a:gd name="connsiteY1" fmla="*/ 66676 h 130970"/>
              <a:gd name="connsiteX2" fmla="*/ 278606 w 740569"/>
              <a:gd name="connsiteY2" fmla="*/ 1 h 130970"/>
              <a:gd name="connsiteX3" fmla="*/ 342900 w 740569"/>
              <a:gd name="connsiteY3" fmla="*/ 130969 h 130970"/>
              <a:gd name="connsiteX4" fmla="*/ 421481 w 740569"/>
              <a:gd name="connsiteY4" fmla="*/ 0 h 130970"/>
              <a:gd name="connsiteX5" fmla="*/ 492918 w 740569"/>
              <a:gd name="connsiteY5" fmla="*/ 130970 h 130970"/>
              <a:gd name="connsiteX6" fmla="*/ 519112 w 740569"/>
              <a:gd name="connsiteY6" fmla="*/ 59532 h 130970"/>
              <a:gd name="connsiteX7" fmla="*/ 740569 w 740569"/>
              <a:gd name="connsiteY7" fmla="*/ 61914 h 130970"/>
              <a:gd name="connsiteX0" fmla="*/ 0 w 740569"/>
              <a:gd name="connsiteY0" fmla="*/ 64294 h 130968"/>
              <a:gd name="connsiteX1" fmla="*/ 228600 w 740569"/>
              <a:gd name="connsiteY1" fmla="*/ 66676 h 130968"/>
              <a:gd name="connsiteX2" fmla="*/ 278606 w 740569"/>
              <a:gd name="connsiteY2" fmla="*/ 1 h 130968"/>
              <a:gd name="connsiteX3" fmla="*/ 342900 w 740569"/>
              <a:gd name="connsiteY3" fmla="*/ 130969 h 130968"/>
              <a:gd name="connsiteX4" fmla="*/ 421481 w 740569"/>
              <a:gd name="connsiteY4" fmla="*/ 0 h 130968"/>
              <a:gd name="connsiteX5" fmla="*/ 492918 w 740569"/>
              <a:gd name="connsiteY5" fmla="*/ 92067 h 130968"/>
              <a:gd name="connsiteX6" fmla="*/ 519112 w 740569"/>
              <a:gd name="connsiteY6" fmla="*/ 59532 h 130968"/>
              <a:gd name="connsiteX7" fmla="*/ 740569 w 740569"/>
              <a:gd name="connsiteY7" fmla="*/ 61914 h 130968"/>
              <a:gd name="connsiteX0" fmla="*/ 0 w 740569"/>
              <a:gd name="connsiteY0" fmla="*/ 64294 h 100816"/>
              <a:gd name="connsiteX1" fmla="*/ 228600 w 740569"/>
              <a:gd name="connsiteY1" fmla="*/ 66676 h 100816"/>
              <a:gd name="connsiteX2" fmla="*/ 278606 w 740569"/>
              <a:gd name="connsiteY2" fmla="*/ 1 h 100816"/>
              <a:gd name="connsiteX3" fmla="*/ 344916 w 740569"/>
              <a:gd name="connsiteY3" fmla="*/ 100816 h 100816"/>
              <a:gd name="connsiteX4" fmla="*/ 421481 w 740569"/>
              <a:gd name="connsiteY4" fmla="*/ 0 h 100816"/>
              <a:gd name="connsiteX5" fmla="*/ 492918 w 740569"/>
              <a:gd name="connsiteY5" fmla="*/ 92067 h 100816"/>
              <a:gd name="connsiteX6" fmla="*/ 519112 w 740569"/>
              <a:gd name="connsiteY6" fmla="*/ 59532 h 100816"/>
              <a:gd name="connsiteX7" fmla="*/ 740569 w 740569"/>
              <a:gd name="connsiteY7" fmla="*/ 61914 h 100816"/>
              <a:gd name="connsiteX0" fmla="*/ 0 w 740569"/>
              <a:gd name="connsiteY0" fmla="*/ 64294 h 100816"/>
              <a:gd name="connsiteX1" fmla="*/ 228600 w 740569"/>
              <a:gd name="connsiteY1" fmla="*/ 66676 h 100816"/>
              <a:gd name="connsiteX2" fmla="*/ 280622 w 740569"/>
              <a:gd name="connsiteY2" fmla="*/ 27413 h 100816"/>
              <a:gd name="connsiteX3" fmla="*/ 344916 w 740569"/>
              <a:gd name="connsiteY3" fmla="*/ 100816 h 100816"/>
              <a:gd name="connsiteX4" fmla="*/ 421481 w 740569"/>
              <a:gd name="connsiteY4" fmla="*/ 0 h 100816"/>
              <a:gd name="connsiteX5" fmla="*/ 492918 w 740569"/>
              <a:gd name="connsiteY5" fmla="*/ 92067 h 100816"/>
              <a:gd name="connsiteX6" fmla="*/ 519112 w 740569"/>
              <a:gd name="connsiteY6" fmla="*/ 59532 h 100816"/>
              <a:gd name="connsiteX7" fmla="*/ 740569 w 740569"/>
              <a:gd name="connsiteY7" fmla="*/ 61914 h 100816"/>
              <a:gd name="connsiteX0" fmla="*/ 0 w 740569"/>
              <a:gd name="connsiteY0" fmla="*/ 36881 h 73403"/>
              <a:gd name="connsiteX1" fmla="*/ 228600 w 740569"/>
              <a:gd name="connsiteY1" fmla="*/ 39263 h 73403"/>
              <a:gd name="connsiteX2" fmla="*/ 280622 w 740569"/>
              <a:gd name="connsiteY2" fmla="*/ 0 h 73403"/>
              <a:gd name="connsiteX3" fmla="*/ 344916 w 740569"/>
              <a:gd name="connsiteY3" fmla="*/ 73403 h 73403"/>
              <a:gd name="connsiteX4" fmla="*/ 419466 w 740569"/>
              <a:gd name="connsiteY4" fmla="*/ 913 h 73403"/>
              <a:gd name="connsiteX5" fmla="*/ 492918 w 740569"/>
              <a:gd name="connsiteY5" fmla="*/ 64654 h 73403"/>
              <a:gd name="connsiteX6" fmla="*/ 519112 w 740569"/>
              <a:gd name="connsiteY6" fmla="*/ 32119 h 73403"/>
              <a:gd name="connsiteX7" fmla="*/ 740569 w 740569"/>
              <a:gd name="connsiteY7" fmla="*/ 34501 h 73403"/>
              <a:gd name="connsiteX0" fmla="*/ 0 w 740569"/>
              <a:gd name="connsiteY0" fmla="*/ 36881 h 65180"/>
              <a:gd name="connsiteX1" fmla="*/ 228600 w 740569"/>
              <a:gd name="connsiteY1" fmla="*/ 39263 h 65180"/>
              <a:gd name="connsiteX2" fmla="*/ 280622 w 740569"/>
              <a:gd name="connsiteY2" fmla="*/ 0 h 65180"/>
              <a:gd name="connsiteX3" fmla="*/ 346932 w 740569"/>
              <a:gd name="connsiteY3" fmla="*/ 65180 h 65180"/>
              <a:gd name="connsiteX4" fmla="*/ 419466 w 740569"/>
              <a:gd name="connsiteY4" fmla="*/ 913 h 65180"/>
              <a:gd name="connsiteX5" fmla="*/ 492918 w 740569"/>
              <a:gd name="connsiteY5" fmla="*/ 64654 h 65180"/>
              <a:gd name="connsiteX6" fmla="*/ 519112 w 740569"/>
              <a:gd name="connsiteY6" fmla="*/ 32119 h 65180"/>
              <a:gd name="connsiteX7" fmla="*/ 740569 w 740569"/>
              <a:gd name="connsiteY7" fmla="*/ 34501 h 65180"/>
              <a:gd name="connsiteX0" fmla="*/ 0 w 748633"/>
              <a:gd name="connsiteY0" fmla="*/ 36881 h 65180"/>
              <a:gd name="connsiteX1" fmla="*/ 228600 w 748633"/>
              <a:gd name="connsiteY1" fmla="*/ 39263 h 65180"/>
              <a:gd name="connsiteX2" fmla="*/ 280622 w 748633"/>
              <a:gd name="connsiteY2" fmla="*/ 0 h 65180"/>
              <a:gd name="connsiteX3" fmla="*/ 346932 w 748633"/>
              <a:gd name="connsiteY3" fmla="*/ 65180 h 65180"/>
              <a:gd name="connsiteX4" fmla="*/ 419466 w 748633"/>
              <a:gd name="connsiteY4" fmla="*/ 913 h 65180"/>
              <a:gd name="connsiteX5" fmla="*/ 492918 w 748633"/>
              <a:gd name="connsiteY5" fmla="*/ 64654 h 65180"/>
              <a:gd name="connsiteX6" fmla="*/ 519112 w 748633"/>
              <a:gd name="connsiteY6" fmla="*/ 32119 h 65180"/>
              <a:gd name="connsiteX7" fmla="*/ 748633 w 748633"/>
              <a:gd name="connsiteY7" fmla="*/ 31760 h 65180"/>
              <a:gd name="connsiteX0" fmla="*/ 0 w 744601"/>
              <a:gd name="connsiteY0" fmla="*/ 36881 h 65180"/>
              <a:gd name="connsiteX1" fmla="*/ 228600 w 744601"/>
              <a:gd name="connsiteY1" fmla="*/ 39263 h 65180"/>
              <a:gd name="connsiteX2" fmla="*/ 280622 w 744601"/>
              <a:gd name="connsiteY2" fmla="*/ 0 h 65180"/>
              <a:gd name="connsiteX3" fmla="*/ 346932 w 744601"/>
              <a:gd name="connsiteY3" fmla="*/ 65180 h 65180"/>
              <a:gd name="connsiteX4" fmla="*/ 419466 w 744601"/>
              <a:gd name="connsiteY4" fmla="*/ 913 h 65180"/>
              <a:gd name="connsiteX5" fmla="*/ 492918 w 744601"/>
              <a:gd name="connsiteY5" fmla="*/ 64654 h 65180"/>
              <a:gd name="connsiteX6" fmla="*/ 519112 w 744601"/>
              <a:gd name="connsiteY6" fmla="*/ 32119 h 65180"/>
              <a:gd name="connsiteX7" fmla="*/ 744601 w 744601"/>
              <a:gd name="connsiteY7" fmla="*/ 32674 h 65180"/>
              <a:gd name="connsiteX0" fmla="*/ 0 w 754681"/>
              <a:gd name="connsiteY0" fmla="*/ 38708 h 65180"/>
              <a:gd name="connsiteX1" fmla="*/ 238680 w 754681"/>
              <a:gd name="connsiteY1" fmla="*/ 39263 h 65180"/>
              <a:gd name="connsiteX2" fmla="*/ 290702 w 754681"/>
              <a:gd name="connsiteY2" fmla="*/ 0 h 65180"/>
              <a:gd name="connsiteX3" fmla="*/ 357012 w 754681"/>
              <a:gd name="connsiteY3" fmla="*/ 65180 h 65180"/>
              <a:gd name="connsiteX4" fmla="*/ 429546 w 754681"/>
              <a:gd name="connsiteY4" fmla="*/ 913 h 65180"/>
              <a:gd name="connsiteX5" fmla="*/ 502998 w 754681"/>
              <a:gd name="connsiteY5" fmla="*/ 64654 h 65180"/>
              <a:gd name="connsiteX6" fmla="*/ 529192 w 754681"/>
              <a:gd name="connsiteY6" fmla="*/ 32119 h 65180"/>
              <a:gd name="connsiteX7" fmla="*/ 754681 w 754681"/>
              <a:gd name="connsiteY7" fmla="*/ 32674 h 65180"/>
              <a:gd name="connsiteX0" fmla="*/ 0 w 786938"/>
              <a:gd name="connsiteY0" fmla="*/ 32312 h 65180"/>
              <a:gd name="connsiteX1" fmla="*/ 270937 w 786938"/>
              <a:gd name="connsiteY1" fmla="*/ 39263 h 65180"/>
              <a:gd name="connsiteX2" fmla="*/ 322959 w 786938"/>
              <a:gd name="connsiteY2" fmla="*/ 0 h 65180"/>
              <a:gd name="connsiteX3" fmla="*/ 389269 w 786938"/>
              <a:gd name="connsiteY3" fmla="*/ 65180 h 65180"/>
              <a:gd name="connsiteX4" fmla="*/ 461803 w 786938"/>
              <a:gd name="connsiteY4" fmla="*/ 913 h 65180"/>
              <a:gd name="connsiteX5" fmla="*/ 535255 w 786938"/>
              <a:gd name="connsiteY5" fmla="*/ 64654 h 65180"/>
              <a:gd name="connsiteX6" fmla="*/ 561449 w 786938"/>
              <a:gd name="connsiteY6" fmla="*/ 32119 h 65180"/>
              <a:gd name="connsiteX7" fmla="*/ 786938 w 786938"/>
              <a:gd name="connsiteY7" fmla="*/ 32674 h 65180"/>
              <a:gd name="connsiteX0" fmla="*/ 0 w 786938"/>
              <a:gd name="connsiteY0" fmla="*/ 32312 h 65180"/>
              <a:gd name="connsiteX1" fmla="*/ 285050 w 786938"/>
              <a:gd name="connsiteY1" fmla="*/ 32867 h 65180"/>
              <a:gd name="connsiteX2" fmla="*/ 322959 w 786938"/>
              <a:gd name="connsiteY2" fmla="*/ 0 h 65180"/>
              <a:gd name="connsiteX3" fmla="*/ 389269 w 786938"/>
              <a:gd name="connsiteY3" fmla="*/ 65180 h 65180"/>
              <a:gd name="connsiteX4" fmla="*/ 461803 w 786938"/>
              <a:gd name="connsiteY4" fmla="*/ 913 h 65180"/>
              <a:gd name="connsiteX5" fmla="*/ 535255 w 786938"/>
              <a:gd name="connsiteY5" fmla="*/ 64654 h 65180"/>
              <a:gd name="connsiteX6" fmla="*/ 561449 w 786938"/>
              <a:gd name="connsiteY6" fmla="*/ 32119 h 65180"/>
              <a:gd name="connsiteX7" fmla="*/ 786938 w 786938"/>
              <a:gd name="connsiteY7" fmla="*/ 32674 h 65180"/>
              <a:gd name="connsiteX0" fmla="*/ 0 w 766777"/>
              <a:gd name="connsiteY0" fmla="*/ 33226 h 65180"/>
              <a:gd name="connsiteX1" fmla="*/ 264889 w 766777"/>
              <a:gd name="connsiteY1" fmla="*/ 32867 h 65180"/>
              <a:gd name="connsiteX2" fmla="*/ 302798 w 766777"/>
              <a:gd name="connsiteY2" fmla="*/ 0 h 65180"/>
              <a:gd name="connsiteX3" fmla="*/ 369108 w 766777"/>
              <a:gd name="connsiteY3" fmla="*/ 65180 h 65180"/>
              <a:gd name="connsiteX4" fmla="*/ 441642 w 766777"/>
              <a:gd name="connsiteY4" fmla="*/ 913 h 65180"/>
              <a:gd name="connsiteX5" fmla="*/ 515094 w 766777"/>
              <a:gd name="connsiteY5" fmla="*/ 64654 h 65180"/>
              <a:gd name="connsiteX6" fmla="*/ 541288 w 766777"/>
              <a:gd name="connsiteY6" fmla="*/ 32119 h 65180"/>
              <a:gd name="connsiteX7" fmla="*/ 766777 w 766777"/>
              <a:gd name="connsiteY7" fmla="*/ 32674 h 65180"/>
              <a:gd name="connsiteX0" fmla="*/ 0 w 766777"/>
              <a:gd name="connsiteY0" fmla="*/ 33226 h 65180"/>
              <a:gd name="connsiteX1" fmla="*/ 264889 w 766777"/>
              <a:gd name="connsiteY1" fmla="*/ 32867 h 65180"/>
              <a:gd name="connsiteX2" fmla="*/ 302798 w 766777"/>
              <a:gd name="connsiteY2" fmla="*/ 0 h 65180"/>
              <a:gd name="connsiteX3" fmla="*/ 369108 w 766777"/>
              <a:gd name="connsiteY3" fmla="*/ 65180 h 65180"/>
              <a:gd name="connsiteX4" fmla="*/ 441642 w 766777"/>
              <a:gd name="connsiteY4" fmla="*/ 913 h 65180"/>
              <a:gd name="connsiteX5" fmla="*/ 515094 w 766777"/>
              <a:gd name="connsiteY5" fmla="*/ 64654 h 65180"/>
              <a:gd name="connsiteX6" fmla="*/ 539273 w 766777"/>
              <a:gd name="connsiteY6" fmla="*/ 33946 h 65180"/>
              <a:gd name="connsiteX7" fmla="*/ 766777 w 766777"/>
              <a:gd name="connsiteY7" fmla="*/ 32674 h 65180"/>
              <a:gd name="connsiteX0" fmla="*/ 0 w 772825"/>
              <a:gd name="connsiteY0" fmla="*/ 33226 h 65180"/>
              <a:gd name="connsiteX1" fmla="*/ 264889 w 772825"/>
              <a:gd name="connsiteY1" fmla="*/ 32867 h 65180"/>
              <a:gd name="connsiteX2" fmla="*/ 302798 w 772825"/>
              <a:gd name="connsiteY2" fmla="*/ 0 h 65180"/>
              <a:gd name="connsiteX3" fmla="*/ 369108 w 772825"/>
              <a:gd name="connsiteY3" fmla="*/ 65180 h 65180"/>
              <a:gd name="connsiteX4" fmla="*/ 441642 w 772825"/>
              <a:gd name="connsiteY4" fmla="*/ 913 h 65180"/>
              <a:gd name="connsiteX5" fmla="*/ 515094 w 772825"/>
              <a:gd name="connsiteY5" fmla="*/ 64654 h 65180"/>
              <a:gd name="connsiteX6" fmla="*/ 539273 w 772825"/>
              <a:gd name="connsiteY6" fmla="*/ 33946 h 65180"/>
              <a:gd name="connsiteX7" fmla="*/ 772825 w 772825"/>
              <a:gd name="connsiteY7" fmla="*/ 33588 h 65180"/>
              <a:gd name="connsiteX0" fmla="*/ 0 w 772825"/>
              <a:gd name="connsiteY0" fmla="*/ 32313 h 64267"/>
              <a:gd name="connsiteX1" fmla="*/ 264889 w 772825"/>
              <a:gd name="connsiteY1" fmla="*/ 31954 h 64267"/>
              <a:gd name="connsiteX2" fmla="*/ 304814 w 772825"/>
              <a:gd name="connsiteY2" fmla="*/ 2742 h 64267"/>
              <a:gd name="connsiteX3" fmla="*/ 369108 w 772825"/>
              <a:gd name="connsiteY3" fmla="*/ 64267 h 64267"/>
              <a:gd name="connsiteX4" fmla="*/ 441642 w 772825"/>
              <a:gd name="connsiteY4" fmla="*/ 0 h 64267"/>
              <a:gd name="connsiteX5" fmla="*/ 515094 w 772825"/>
              <a:gd name="connsiteY5" fmla="*/ 63741 h 64267"/>
              <a:gd name="connsiteX6" fmla="*/ 539273 w 772825"/>
              <a:gd name="connsiteY6" fmla="*/ 33033 h 64267"/>
              <a:gd name="connsiteX7" fmla="*/ 772825 w 772825"/>
              <a:gd name="connsiteY7" fmla="*/ 32675 h 64267"/>
              <a:gd name="connsiteX0" fmla="*/ 0 w 772825"/>
              <a:gd name="connsiteY0" fmla="*/ 32313 h 63741"/>
              <a:gd name="connsiteX1" fmla="*/ 264889 w 772825"/>
              <a:gd name="connsiteY1" fmla="*/ 31954 h 63741"/>
              <a:gd name="connsiteX2" fmla="*/ 304814 w 772825"/>
              <a:gd name="connsiteY2" fmla="*/ 2742 h 63741"/>
              <a:gd name="connsiteX3" fmla="*/ 369108 w 772825"/>
              <a:gd name="connsiteY3" fmla="*/ 59698 h 63741"/>
              <a:gd name="connsiteX4" fmla="*/ 441642 w 772825"/>
              <a:gd name="connsiteY4" fmla="*/ 0 h 63741"/>
              <a:gd name="connsiteX5" fmla="*/ 515094 w 772825"/>
              <a:gd name="connsiteY5" fmla="*/ 63741 h 63741"/>
              <a:gd name="connsiteX6" fmla="*/ 539273 w 772825"/>
              <a:gd name="connsiteY6" fmla="*/ 33033 h 63741"/>
              <a:gd name="connsiteX7" fmla="*/ 772825 w 772825"/>
              <a:gd name="connsiteY7" fmla="*/ 32675 h 63741"/>
              <a:gd name="connsiteX0" fmla="*/ 0 w 772825"/>
              <a:gd name="connsiteY0" fmla="*/ 30486 h 61914"/>
              <a:gd name="connsiteX1" fmla="*/ 264889 w 772825"/>
              <a:gd name="connsiteY1" fmla="*/ 30127 h 61914"/>
              <a:gd name="connsiteX2" fmla="*/ 304814 w 772825"/>
              <a:gd name="connsiteY2" fmla="*/ 915 h 61914"/>
              <a:gd name="connsiteX3" fmla="*/ 369108 w 772825"/>
              <a:gd name="connsiteY3" fmla="*/ 57871 h 61914"/>
              <a:gd name="connsiteX4" fmla="*/ 439626 w 772825"/>
              <a:gd name="connsiteY4" fmla="*/ 0 h 61914"/>
              <a:gd name="connsiteX5" fmla="*/ 515094 w 772825"/>
              <a:gd name="connsiteY5" fmla="*/ 61914 h 61914"/>
              <a:gd name="connsiteX6" fmla="*/ 539273 w 772825"/>
              <a:gd name="connsiteY6" fmla="*/ 31206 h 61914"/>
              <a:gd name="connsiteX7" fmla="*/ 772825 w 772825"/>
              <a:gd name="connsiteY7" fmla="*/ 30848 h 61914"/>
              <a:gd name="connsiteX0" fmla="*/ 0 w 772825"/>
              <a:gd name="connsiteY0" fmla="*/ 30486 h 57871"/>
              <a:gd name="connsiteX1" fmla="*/ 264889 w 772825"/>
              <a:gd name="connsiteY1" fmla="*/ 30127 h 57871"/>
              <a:gd name="connsiteX2" fmla="*/ 304814 w 772825"/>
              <a:gd name="connsiteY2" fmla="*/ 915 h 57871"/>
              <a:gd name="connsiteX3" fmla="*/ 369108 w 772825"/>
              <a:gd name="connsiteY3" fmla="*/ 57871 h 57871"/>
              <a:gd name="connsiteX4" fmla="*/ 439626 w 772825"/>
              <a:gd name="connsiteY4" fmla="*/ 0 h 57871"/>
              <a:gd name="connsiteX5" fmla="*/ 515094 w 772825"/>
              <a:gd name="connsiteY5" fmla="*/ 57345 h 57871"/>
              <a:gd name="connsiteX6" fmla="*/ 539273 w 772825"/>
              <a:gd name="connsiteY6" fmla="*/ 31206 h 57871"/>
              <a:gd name="connsiteX7" fmla="*/ 772825 w 772825"/>
              <a:gd name="connsiteY7" fmla="*/ 30848 h 57871"/>
              <a:gd name="connsiteX0" fmla="*/ 0 w 643053"/>
              <a:gd name="connsiteY0" fmla="*/ 30486 h 57871"/>
              <a:gd name="connsiteX1" fmla="*/ 264889 w 643053"/>
              <a:gd name="connsiteY1" fmla="*/ 30127 h 57871"/>
              <a:gd name="connsiteX2" fmla="*/ 304814 w 643053"/>
              <a:gd name="connsiteY2" fmla="*/ 915 h 57871"/>
              <a:gd name="connsiteX3" fmla="*/ 369108 w 643053"/>
              <a:gd name="connsiteY3" fmla="*/ 57871 h 57871"/>
              <a:gd name="connsiteX4" fmla="*/ 439626 w 643053"/>
              <a:gd name="connsiteY4" fmla="*/ 0 h 57871"/>
              <a:gd name="connsiteX5" fmla="*/ 515094 w 643053"/>
              <a:gd name="connsiteY5" fmla="*/ 57345 h 57871"/>
              <a:gd name="connsiteX6" fmla="*/ 539273 w 643053"/>
              <a:gd name="connsiteY6" fmla="*/ 31206 h 57871"/>
              <a:gd name="connsiteX7" fmla="*/ 643053 w 643053"/>
              <a:gd name="connsiteY7" fmla="*/ 30848 h 57871"/>
              <a:gd name="connsiteX0" fmla="*/ 0 w 484441"/>
              <a:gd name="connsiteY0" fmla="*/ 28939 h 57871"/>
              <a:gd name="connsiteX1" fmla="*/ 106277 w 484441"/>
              <a:gd name="connsiteY1" fmla="*/ 30127 h 57871"/>
              <a:gd name="connsiteX2" fmla="*/ 146202 w 484441"/>
              <a:gd name="connsiteY2" fmla="*/ 915 h 57871"/>
              <a:gd name="connsiteX3" fmla="*/ 210496 w 484441"/>
              <a:gd name="connsiteY3" fmla="*/ 57871 h 57871"/>
              <a:gd name="connsiteX4" fmla="*/ 281014 w 484441"/>
              <a:gd name="connsiteY4" fmla="*/ 0 h 57871"/>
              <a:gd name="connsiteX5" fmla="*/ 356482 w 484441"/>
              <a:gd name="connsiteY5" fmla="*/ 57345 h 57871"/>
              <a:gd name="connsiteX6" fmla="*/ 380661 w 484441"/>
              <a:gd name="connsiteY6" fmla="*/ 31206 h 57871"/>
              <a:gd name="connsiteX7" fmla="*/ 484441 w 484441"/>
              <a:gd name="connsiteY7" fmla="*/ 30848 h 57871"/>
              <a:gd name="connsiteX0" fmla="*/ 0 w 474827"/>
              <a:gd name="connsiteY0" fmla="*/ 28939 h 57871"/>
              <a:gd name="connsiteX1" fmla="*/ 96663 w 474827"/>
              <a:gd name="connsiteY1" fmla="*/ 30127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71047 w 474827"/>
              <a:gd name="connsiteY6" fmla="*/ 31206 h 57871"/>
              <a:gd name="connsiteX7" fmla="*/ 474827 w 474827"/>
              <a:gd name="connsiteY7" fmla="*/ 30848 h 57871"/>
              <a:gd name="connsiteX0" fmla="*/ 0 w 474827"/>
              <a:gd name="connsiteY0" fmla="*/ 28939 h 57871"/>
              <a:gd name="connsiteX1" fmla="*/ 101470 w 474827"/>
              <a:gd name="connsiteY1" fmla="*/ 27032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71047 w 474827"/>
              <a:gd name="connsiteY6" fmla="*/ 31206 h 57871"/>
              <a:gd name="connsiteX7" fmla="*/ 474827 w 474827"/>
              <a:gd name="connsiteY7" fmla="*/ 30848 h 57871"/>
              <a:gd name="connsiteX0" fmla="*/ 0 w 474827"/>
              <a:gd name="connsiteY0" fmla="*/ 28939 h 57871"/>
              <a:gd name="connsiteX1" fmla="*/ 96664 w 474827"/>
              <a:gd name="connsiteY1" fmla="*/ 30127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71047 w 474827"/>
              <a:gd name="connsiteY6" fmla="*/ 31206 h 57871"/>
              <a:gd name="connsiteX7" fmla="*/ 474827 w 474827"/>
              <a:gd name="connsiteY7" fmla="*/ 30848 h 57871"/>
              <a:gd name="connsiteX0" fmla="*/ 0 w 484441"/>
              <a:gd name="connsiteY0" fmla="*/ 33581 h 57871"/>
              <a:gd name="connsiteX1" fmla="*/ 106278 w 484441"/>
              <a:gd name="connsiteY1" fmla="*/ 30127 h 57871"/>
              <a:gd name="connsiteX2" fmla="*/ 146202 w 484441"/>
              <a:gd name="connsiteY2" fmla="*/ 915 h 57871"/>
              <a:gd name="connsiteX3" fmla="*/ 210496 w 484441"/>
              <a:gd name="connsiteY3" fmla="*/ 57871 h 57871"/>
              <a:gd name="connsiteX4" fmla="*/ 281014 w 484441"/>
              <a:gd name="connsiteY4" fmla="*/ 0 h 57871"/>
              <a:gd name="connsiteX5" fmla="*/ 356482 w 484441"/>
              <a:gd name="connsiteY5" fmla="*/ 57345 h 57871"/>
              <a:gd name="connsiteX6" fmla="*/ 380661 w 484441"/>
              <a:gd name="connsiteY6" fmla="*/ 31206 h 57871"/>
              <a:gd name="connsiteX7" fmla="*/ 484441 w 484441"/>
              <a:gd name="connsiteY7" fmla="*/ 30848 h 57871"/>
              <a:gd name="connsiteX0" fmla="*/ 0 w 643053"/>
              <a:gd name="connsiteY0" fmla="*/ 32033 h 57871"/>
              <a:gd name="connsiteX1" fmla="*/ 264890 w 643053"/>
              <a:gd name="connsiteY1" fmla="*/ 30127 h 57871"/>
              <a:gd name="connsiteX2" fmla="*/ 304814 w 643053"/>
              <a:gd name="connsiteY2" fmla="*/ 915 h 57871"/>
              <a:gd name="connsiteX3" fmla="*/ 369108 w 643053"/>
              <a:gd name="connsiteY3" fmla="*/ 57871 h 57871"/>
              <a:gd name="connsiteX4" fmla="*/ 439626 w 643053"/>
              <a:gd name="connsiteY4" fmla="*/ 0 h 57871"/>
              <a:gd name="connsiteX5" fmla="*/ 515094 w 643053"/>
              <a:gd name="connsiteY5" fmla="*/ 57345 h 57871"/>
              <a:gd name="connsiteX6" fmla="*/ 539273 w 643053"/>
              <a:gd name="connsiteY6" fmla="*/ 31206 h 57871"/>
              <a:gd name="connsiteX7" fmla="*/ 643053 w 643053"/>
              <a:gd name="connsiteY7" fmla="*/ 30848 h 57871"/>
              <a:gd name="connsiteX0" fmla="*/ 0 w 686310"/>
              <a:gd name="connsiteY0" fmla="*/ 28938 h 57871"/>
              <a:gd name="connsiteX1" fmla="*/ 308147 w 686310"/>
              <a:gd name="connsiteY1" fmla="*/ 30127 h 57871"/>
              <a:gd name="connsiteX2" fmla="*/ 348071 w 686310"/>
              <a:gd name="connsiteY2" fmla="*/ 915 h 57871"/>
              <a:gd name="connsiteX3" fmla="*/ 412365 w 686310"/>
              <a:gd name="connsiteY3" fmla="*/ 57871 h 57871"/>
              <a:gd name="connsiteX4" fmla="*/ 482883 w 686310"/>
              <a:gd name="connsiteY4" fmla="*/ 0 h 57871"/>
              <a:gd name="connsiteX5" fmla="*/ 558351 w 686310"/>
              <a:gd name="connsiteY5" fmla="*/ 57345 h 57871"/>
              <a:gd name="connsiteX6" fmla="*/ 582530 w 686310"/>
              <a:gd name="connsiteY6" fmla="*/ 31206 h 57871"/>
              <a:gd name="connsiteX7" fmla="*/ 686310 w 686310"/>
              <a:gd name="connsiteY7" fmla="*/ 30848 h 57871"/>
              <a:gd name="connsiteX0" fmla="*/ 0 w 474827"/>
              <a:gd name="connsiteY0" fmla="*/ 28938 h 57871"/>
              <a:gd name="connsiteX1" fmla="*/ 96664 w 474827"/>
              <a:gd name="connsiteY1" fmla="*/ 30127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71047 w 474827"/>
              <a:gd name="connsiteY6" fmla="*/ 31206 h 57871"/>
              <a:gd name="connsiteX7" fmla="*/ 474827 w 474827"/>
              <a:gd name="connsiteY7" fmla="*/ 30848 h 57871"/>
              <a:gd name="connsiteX0" fmla="*/ 0 w 474827"/>
              <a:gd name="connsiteY0" fmla="*/ 28938 h 57871"/>
              <a:gd name="connsiteX1" fmla="*/ 96664 w 474827"/>
              <a:gd name="connsiteY1" fmla="*/ 30127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61567 w 474827"/>
              <a:gd name="connsiteY6" fmla="*/ 29628 h 57871"/>
              <a:gd name="connsiteX7" fmla="*/ 474827 w 474827"/>
              <a:gd name="connsiteY7" fmla="*/ 30848 h 57871"/>
              <a:gd name="connsiteX0" fmla="*/ 0 w 484307"/>
              <a:gd name="connsiteY0" fmla="*/ 28938 h 57871"/>
              <a:gd name="connsiteX1" fmla="*/ 96664 w 484307"/>
              <a:gd name="connsiteY1" fmla="*/ 30127 h 57871"/>
              <a:gd name="connsiteX2" fmla="*/ 136588 w 484307"/>
              <a:gd name="connsiteY2" fmla="*/ 915 h 57871"/>
              <a:gd name="connsiteX3" fmla="*/ 200882 w 484307"/>
              <a:gd name="connsiteY3" fmla="*/ 57871 h 57871"/>
              <a:gd name="connsiteX4" fmla="*/ 271400 w 484307"/>
              <a:gd name="connsiteY4" fmla="*/ 0 h 57871"/>
              <a:gd name="connsiteX5" fmla="*/ 346868 w 484307"/>
              <a:gd name="connsiteY5" fmla="*/ 57345 h 57871"/>
              <a:gd name="connsiteX6" fmla="*/ 361567 w 484307"/>
              <a:gd name="connsiteY6" fmla="*/ 29628 h 57871"/>
              <a:gd name="connsiteX7" fmla="*/ 484307 w 484307"/>
              <a:gd name="connsiteY7" fmla="*/ 29270 h 57871"/>
              <a:gd name="connsiteX0" fmla="*/ 0 w 437961"/>
              <a:gd name="connsiteY0" fmla="*/ 28938 h 57871"/>
              <a:gd name="connsiteX1" fmla="*/ 96664 w 437961"/>
              <a:gd name="connsiteY1" fmla="*/ 30127 h 57871"/>
              <a:gd name="connsiteX2" fmla="*/ 136588 w 437961"/>
              <a:gd name="connsiteY2" fmla="*/ 915 h 57871"/>
              <a:gd name="connsiteX3" fmla="*/ 200882 w 437961"/>
              <a:gd name="connsiteY3" fmla="*/ 57871 h 57871"/>
              <a:gd name="connsiteX4" fmla="*/ 271400 w 437961"/>
              <a:gd name="connsiteY4" fmla="*/ 0 h 57871"/>
              <a:gd name="connsiteX5" fmla="*/ 346868 w 437961"/>
              <a:gd name="connsiteY5" fmla="*/ 57345 h 57871"/>
              <a:gd name="connsiteX6" fmla="*/ 361567 w 437961"/>
              <a:gd name="connsiteY6" fmla="*/ 29628 h 57871"/>
              <a:gd name="connsiteX7" fmla="*/ 437961 w 437961"/>
              <a:gd name="connsiteY7" fmla="*/ 29665 h 57871"/>
              <a:gd name="connsiteX0" fmla="*/ 0 w 437961"/>
              <a:gd name="connsiteY0" fmla="*/ 28938 h 57871"/>
              <a:gd name="connsiteX1" fmla="*/ 97717 w 437961"/>
              <a:gd name="connsiteY1" fmla="*/ 28944 h 57871"/>
              <a:gd name="connsiteX2" fmla="*/ 136588 w 437961"/>
              <a:gd name="connsiteY2" fmla="*/ 915 h 57871"/>
              <a:gd name="connsiteX3" fmla="*/ 200882 w 437961"/>
              <a:gd name="connsiteY3" fmla="*/ 57871 h 57871"/>
              <a:gd name="connsiteX4" fmla="*/ 271400 w 437961"/>
              <a:gd name="connsiteY4" fmla="*/ 0 h 57871"/>
              <a:gd name="connsiteX5" fmla="*/ 346868 w 437961"/>
              <a:gd name="connsiteY5" fmla="*/ 57345 h 57871"/>
              <a:gd name="connsiteX6" fmla="*/ 361567 w 437961"/>
              <a:gd name="connsiteY6" fmla="*/ 29628 h 57871"/>
              <a:gd name="connsiteX7" fmla="*/ 437961 w 437961"/>
              <a:gd name="connsiteY7" fmla="*/ 29665 h 57871"/>
              <a:gd name="connsiteX0" fmla="*/ 0 w 437961"/>
              <a:gd name="connsiteY0" fmla="*/ 28938 h 57871"/>
              <a:gd name="connsiteX1" fmla="*/ 101930 w 437961"/>
              <a:gd name="connsiteY1" fmla="*/ 29733 h 57871"/>
              <a:gd name="connsiteX2" fmla="*/ 136588 w 437961"/>
              <a:gd name="connsiteY2" fmla="*/ 915 h 57871"/>
              <a:gd name="connsiteX3" fmla="*/ 200882 w 437961"/>
              <a:gd name="connsiteY3" fmla="*/ 57871 h 57871"/>
              <a:gd name="connsiteX4" fmla="*/ 271400 w 437961"/>
              <a:gd name="connsiteY4" fmla="*/ 0 h 57871"/>
              <a:gd name="connsiteX5" fmla="*/ 346868 w 437961"/>
              <a:gd name="connsiteY5" fmla="*/ 57345 h 57871"/>
              <a:gd name="connsiteX6" fmla="*/ 361567 w 437961"/>
              <a:gd name="connsiteY6" fmla="*/ 29628 h 57871"/>
              <a:gd name="connsiteX7" fmla="*/ 437961 w 437961"/>
              <a:gd name="connsiteY7" fmla="*/ 29665 h 57871"/>
              <a:gd name="connsiteX0" fmla="*/ 0 w 431641"/>
              <a:gd name="connsiteY0" fmla="*/ 29333 h 57871"/>
              <a:gd name="connsiteX1" fmla="*/ 95610 w 431641"/>
              <a:gd name="connsiteY1" fmla="*/ 29733 h 57871"/>
              <a:gd name="connsiteX2" fmla="*/ 130268 w 431641"/>
              <a:gd name="connsiteY2" fmla="*/ 915 h 57871"/>
              <a:gd name="connsiteX3" fmla="*/ 194562 w 431641"/>
              <a:gd name="connsiteY3" fmla="*/ 57871 h 57871"/>
              <a:gd name="connsiteX4" fmla="*/ 265080 w 431641"/>
              <a:gd name="connsiteY4" fmla="*/ 0 h 57871"/>
              <a:gd name="connsiteX5" fmla="*/ 340548 w 431641"/>
              <a:gd name="connsiteY5" fmla="*/ 57345 h 57871"/>
              <a:gd name="connsiteX6" fmla="*/ 355247 w 431641"/>
              <a:gd name="connsiteY6" fmla="*/ 29628 h 57871"/>
              <a:gd name="connsiteX7" fmla="*/ 431641 w 431641"/>
              <a:gd name="connsiteY7" fmla="*/ 29665 h 57871"/>
              <a:gd name="connsiteX0" fmla="*/ 0 w 431641"/>
              <a:gd name="connsiteY0" fmla="*/ 29727 h 57871"/>
              <a:gd name="connsiteX1" fmla="*/ 95610 w 431641"/>
              <a:gd name="connsiteY1" fmla="*/ 29733 h 57871"/>
              <a:gd name="connsiteX2" fmla="*/ 130268 w 431641"/>
              <a:gd name="connsiteY2" fmla="*/ 915 h 57871"/>
              <a:gd name="connsiteX3" fmla="*/ 194562 w 431641"/>
              <a:gd name="connsiteY3" fmla="*/ 57871 h 57871"/>
              <a:gd name="connsiteX4" fmla="*/ 265080 w 431641"/>
              <a:gd name="connsiteY4" fmla="*/ 0 h 57871"/>
              <a:gd name="connsiteX5" fmla="*/ 340548 w 431641"/>
              <a:gd name="connsiteY5" fmla="*/ 57345 h 57871"/>
              <a:gd name="connsiteX6" fmla="*/ 355247 w 431641"/>
              <a:gd name="connsiteY6" fmla="*/ 29628 h 57871"/>
              <a:gd name="connsiteX7" fmla="*/ 431641 w 431641"/>
              <a:gd name="connsiteY7" fmla="*/ 29665 h 57871"/>
              <a:gd name="connsiteX0" fmla="*/ 0 w 426374"/>
              <a:gd name="connsiteY0" fmla="*/ 29727 h 57871"/>
              <a:gd name="connsiteX1" fmla="*/ 90343 w 426374"/>
              <a:gd name="connsiteY1" fmla="*/ 29733 h 57871"/>
              <a:gd name="connsiteX2" fmla="*/ 125001 w 426374"/>
              <a:gd name="connsiteY2" fmla="*/ 915 h 57871"/>
              <a:gd name="connsiteX3" fmla="*/ 189295 w 426374"/>
              <a:gd name="connsiteY3" fmla="*/ 57871 h 57871"/>
              <a:gd name="connsiteX4" fmla="*/ 259813 w 426374"/>
              <a:gd name="connsiteY4" fmla="*/ 0 h 57871"/>
              <a:gd name="connsiteX5" fmla="*/ 335281 w 426374"/>
              <a:gd name="connsiteY5" fmla="*/ 57345 h 57871"/>
              <a:gd name="connsiteX6" fmla="*/ 349980 w 426374"/>
              <a:gd name="connsiteY6" fmla="*/ 29628 h 57871"/>
              <a:gd name="connsiteX7" fmla="*/ 426374 w 426374"/>
              <a:gd name="connsiteY7" fmla="*/ 29665 h 57871"/>
              <a:gd name="connsiteX0" fmla="*/ 0 w 702663"/>
              <a:gd name="connsiteY0" fmla="*/ 28291 h 57871"/>
              <a:gd name="connsiteX1" fmla="*/ 366632 w 702663"/>
              <a:gd name="connsiteY1" fmla="*/ 29733 h 57871"/>
              <a:gd name="connsiteX2" fmla="*/ 401290 w 702663"/>
              <a:gd name="connsiteY2" fmla="*/ 915 h 57871"/>
              <a:gd name="connsiteX3" fmla="*/ 465584 w 702663"/>
              <a:gd name="connsiteY3" fmla="*/ 57871 h 57871"/>
              <a:gd name="connsiteX4" fmla="*/ 536102 w 702663"/>
              <a:gd name="connsiteY4" fmla="*/ 0 h 57871"/>
              <a:gd name="connsiteX5" fmla="*/ 611570 w 702663"/>
              <a:gd name="connsiteY5" fmla="*/ 57345 h 57871"/>
              <a:gd name="connsiteX6" fmla="*/ 626269 w 702663"/>
              <a:gd name="connsiteY6" fmla="*/ 29628 h 57871"/>
              <a:gd name="connsiteX7" fmla="*/ 702663 w 702663"/>
              <a:gd name="connsiteY7" fmla="*/ 29665 h 57871"/>
              <a:gd name="connsiteX0" fmla="*/ 0 w 668554"/>
              <a:gd name="connsiteY0" fmla="*/ 28291 h 57871"/>
              <a:gd name="connsiteX1" fmla="*/ 332523 w 668554"/>
              <a:gd name="connsiteY1" fmla="*/ 29733 h 57871"/>
              <a:gd name="connsiteX2" fmla="*/ 367181 w 668554"/>
              <a:gd name="connsiteY2" fmla="*/ 915 h 57871"/>
              <a:gd name="connsiteX3" fmla="*/ 431475 w 668554"/>
              <a:gd name="connsiteY3" fmla="*/ 57871 h 57871"/>
              <a:gd name="connsiteX4" fmla="*/ 501993 w 668554"/>
              <a:gd name="connsiteY4" fmla="*/ 0 h 57871"/>
              <a:gd name="connsiteX5" fmla="*/ 577461 w 668554"/>
              <a:gd name="connsiteY5" fmla="*/ 57345 h 57871"/>
              <a:gd name="connsiteX6" fmla="*/ 592160 w 668554"/>
              <a:gd name="connsiteY6" fmla="*/ 29628 h 57871"/>
              <a:gd name="connsiteX7" fmla="*/ 668554 w 668554"/>
              <a:gd name="connsiteY7" fmla="*/ 29665 h 57871"/>
              <a:gd name="connsiteX0" fmla="*/ 0 w 631034"/>
              <a:gd name="connsiteY0" fmla="*/ 28291 h 57871"/>
              <a:gd name="connsiteX1" fmla="*/ 295003 w 631034"/>
              <a:gd name="connsiteY1" fmla="*/ 29733 h 57871"/>
              <a:gd name="connsiteX2" fmla="*/ 329661 w 631034"/>
              <a:gd name="connsiteY2" fmla="*/ 915 h 57871"/>
              <a:gd name="connsiteX3" fmla="*/ 393955 w 631034"/>
              <a:gd name="connsiteY3" fmla="*/ 57871 h 57871"/>
              <a:gd name="connsiteX4" fmla="*/ 464473 w 631034"/>
              <a:gd name="connsiteY4" fmla="*/ 0 h 57871"/>
              <a:gd name="connsiteX5" fmla="*/ 539941 w 631034"/>
              <a:gd name="connsiteY5" fmla="*/ 57345 h 57871"/>
              <a:gd name="connsiteX6" fmla="*/ 554640 w 631034"/>
              <a:gd name="connsiteY6" fmla="*/ 29628 h 57871"/>
              <a:gd name="connsiteX7" fmla="*/ 631034 w 631034"/>
              <a:gd name="connsiteY7" fmla="*/ 29665 h 57871"/>
              <a:gd name="connsiteX0" fmla="*/ 0 w 624211"/>
              <a:gd name="connsiteY0" fmla="*/ 29727 h 57871"/>
              <a:gd name="connsiteX1" fmla="*/ 288180 w 624211"/>
              <a:gd name="connsiteY1" fmla="*/ 29733 h 57871"/>
              <a:gd name="connsiteX2" fmla="*/ 322838 w 624211"/>
              <a:gd name="connsiteY2" fmla="*/ 915 h 57871"/>
              <a:gd name="connsiteX3" fmla="*/ 387132 w 624211"/>
              <a:gd name="connsiteY3" fmla="*/ 57871 h 57871"/>
              <a:gd name="connsiteX4" fmla="*/ 457650 w 624211"/>
              <a:gd name="connsiteY4" fmla="*/ 0 h 57871"/>
              <a:gd name="connsiteX5" fmla="*/ 533118 w 624211"/>
              <a:gd name="connsiteY5" fmla="*/ 57345 h 57871"/>
              <a:gd name="connsiteX6" fmla="*/ 547817 w 624211"/>
              <a:gd name="connsiteY6" fmla="*/ 29628 h 57871"/>
              <a:gd name="connsiteX7" fmla="*/ 624211 w 624211"/>
              <a:gd name="connsiteY7" fmla="*/ 29665 h 5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211" h="57871">
                <a:moveTo>
                  <a:pt x="0" y="29727"/>
                </a:moveTo>
                <a:lnTo>
                  <a:pt x="288180" y="29733"/>
                </a:lnTo>
                <a:lnTo>
                  <a:pt x="322838" y="915"/>
                </a:lnTo>
                <a:lnTo>
                  <a:pt x="387132" y="57871"/>
                </a:lnTo>
                <a:lnTo>
                  <a:pt x="457650" y="0"/>
                </a:lnTo>
                <a:lnTo>
                  <a:pt x="533118" y="57345"/>
                </a:lnTo>
                <a:lnTo>
                  <a:pt x="547817" y="29628"/>
                </a:lnTo>
                <a:lnTo>
                  <a:pt x="624211" y="29665"/>
                </a:lnTo>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Arc 38">
            <a:extLst>
              <a:ext uri="{FF2B5EF4-FFF2-40B4-BE49-F238E27FC236}">
                <a16:creationId xmlns:a16="http://schemas.microsoft.com/office/drawing/2014/main" id="{E4FA080B-D162-47EF-8827-175B614D84B1}"/>
              </a:ext>
            </a:extLst>
          </p:cNvPr>
          <p:cNvSpPr>
            <a:spLocks noChangeAspect="1"/>
          </p:cNvSpPr>
          <p:nvPr/>
        </p:nvSpPr>
        <p:spPr bwMode="auto">
          <a:xfrm rot="5400000" flipH="1">
            <a:off x="6307717" y="2400042"/>
            <a:ext cx="111125" cy="79135"/>
          </a:xfrm>
          <a:custGeom>
            <a:avLst/>
            <a:gdLst>
              <a:gd name="T0" fmla="*/ 211658 w 43200"/>
              <a:gd name="T1" fmla="*/ 2147483646 h 22731"/>
              <a:gd name="T2" fmla="*/ 304245189 w 43200"/>
              <a:gd name="T3" fmla="*/ 2147483646 h 22731"/>
              <a:gd name="T4" fmla="*/ 152123650 w 43200"/>
              <a:gd name="T5" fmla="*/ 2147483646 h 22731"/>
              <a:gd name="T6" fmla="*/ 0 60000 65536"/>
              <a:gd name="T7" fmla="*/ 0 60000 65536"/>
              <a:gd name="T8" fmla="*/ 0 60000 65536"/>
            </a:gdLst>
            <a:ahLst/>
            <a:cxnLst>
              <a:cxn ang="T6">
                <a:pos x="T0" y="T1"/>
              </a:cxn>
              <a:cxn ang="T7">
                <a:pos x="T2" y="T3"/>
              </a:cxn>
              <a:cxn ang="T8">
                <a:pos x="T4" y="T5"/>
              </a:cxn>
            </a:cxnLst>
            <a:rect l="0" t="0" r="r" b="b"/>
            <a:pathLst>
              <a:path w="43200" h="22731" fill="none" extrusionOk="0">
                <a:moveTo>
                  <a:pt x="29" y="22731"/>
                </a:moveTo>
                <a:cubicBezTo>
                  <a:pt x="9" y="22354"/>
                  <a:pt x="0" y="21977"/>
                  <a:pt x="0" y="21600"/>
                </a:cubicBezTo>
                <a:cubicBezTo>
                  <a:pt x="0" y="9670"/>
                  <a:pt x="9670" y="0"/>
                  <a:pt x="21600" y="0"/>
                </a:cubicBezTo>
                <a:cubicBezTo>
                  <a:pt x="33529" y="-1"/>
                  <a:pt x="43199" y="9670"/>
                  <a:pt x="43200" y="21599"/>
                </a:cubicBezTo>
              </a:path>
              <a:path w="43200" h="22731" stroke="0" extrusionOk="0">
                <a:moveTo>
                  <a:pt x="29" y="22731"/>
                </a:moveTo>
                <a:cubicBezTo>
                  <a:pt x="9" y="22354"/>
                  <a:pt x="0" y="21977"/>
                  <a:pt x="0" y="21600"/>
                </a:cubicBezTo>
                <a:cubicBezTo>
                  <a:pt x="0" y="9670"/>
                  <a:pt x="9670" y="0"/>
                  <a:pt x="21600" y="0"/>
                </a:cubicBezTo>
                <a:cubicBezTo>
                  <a:pt x="33529" y="-1"/>
                  <a:pt x="43199" y="9670"/>
                  <a:pt x="43200" y="21599"/>
                </a:cubicBezTo>
                <a:lnTo>
                  <a:pt x="21600" y="21600"/>
                </a:lnTo>
                <a:lnTo>
                  <a:pt x="29" y="22731"/>
                </a:lnTo>
                <a:close/>
              </a:path>
            </a:pathLst>
          </a:cu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 name="Group 49">
            <a:extLst>
              <a:ext uri="{FF2B5EF4-FFF2-40B4-BE49-F238E27FC236}">
                <a16:creationId xmlns:a16="http://schemas.microsoft.com/office/drawing/2014/main" id="{355256AE-B42B-4249-A8F1-8DAAFA43C124}"/>
              </a:ext>
            </a:extLst>
          </p:cNvPr>
          <p:cNvGrpSpPr>
            <a:grpSpLocks noChangeAspect="1"/>
          </p:cNvGrpSpPr>
          <p:nvPr/>
        </p:nvGrpSpPr>
        <p:grpSpPr bwMode="auto">
          <a:xfrm rot="10800000" flipH="1">
            <a:off x="5739338" y="2435788"/>
            <a:ext cx="45720" cy="114300"/>
            <a:chOff x="2064" y="2208"/>
            <a:chExt cx="48" cy="144"/>
          </a:xfrm>
        </p:grpSpPr>
        <p:sp>
          <p:nvSpPr>
            <p:cNvPr id="27" name="Line 50">
              <a:extLst>
                <a:ext uri="{FF2B5EF4-FFF2-40B4-BE49-F238E27FC236}">
                  <a16:creationId xmlns:a16="http://schemas.microsoft.com/office/drawing/2014/main" id="{432B1799-ECED-48D8-9300-7ADBD52344F6}"/>
                </a:ext>
              </a:extLst>
            </p:cNvPr>
            <p:cNvSpPr>
              <a:spLocks noChangeAspect="1" noChangeShapeType="1"/>
            </p:cNvSpPr>
            <p:nvPr/>
          </p:nvSpPr>
          <p:spPr bwMode="auto">
            <a:xfrm>
              <a:off x="2064"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51">
              <a:extLst>
                <a:ext uri="{FF2B5EF4-FFF2-40B4-BE49-F238E27FC236}">
                  <a16:creationId xmlns:a16="http://schemas.microsoft.com/office/drawing/2014/main" id="{82902A5C-AC24-48C4-A4FB-8DB821493A18}"/>
                </a:ext>
              </a:extLst>
            </p:cNvPr>
            <p:cNvSpPr>
              <a:spLocks noChangeAspect="1" noChangeShapeType="1"/>
            </p:cNvSpPr>
            <p:nvPr/>
          </p:nvSpPr>
          <p:spPr bwMode="auto">
            <a:xfrm>
              <a:off x="2112"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 name="Line 52">
            <a:extLst>
              <a:ext uri="{FF2B5EF4-FFF2-40B4-BE49-F238E27FC236}">
                <a16:creationId xmlns:a16="http://schemas.microsoft.com/office/drawing/2014/main" id="{F205D662-7469-48AF-B195-D5751124EDC7}"/>
              </a:ext>
            </a:extLst>
          </p:cNvPr>
          <p:cNvSpPr>
            <a:spLocks noChangeAspect="1" noChangeShapeType="1"/>
          </p:cNvSpPr>
          <p:nvPr/>
        </p:nvSpPr>
        <p:spPr bwMode="auto">
          <a:xfrm rot="10800000">
            <a:off x="6242321" y="2384186"/>
            <a:ext cx="9144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53">
            <a:extLst>
              <a:ext uri="{FF2B5EF4-FFF2-40B4-BE49-F238E27FC236}">
                <a16:creationId xmlns:a16="http://schemas.microsoft.com/office/drawing/2014/main" id="{70246B6D-445A-4696-B1FB-8D1F45946EBB}"/>
              </a:ext>
            </a:extLst>
          </p:cNvPr>
          <p:cNvSpPr>
            <a:spLocks noChangeAspect="1" noChangeShapeType="1"/>
          </p:cNvSpPr>
          <p:nvPr/>
        </p:nvSpPr>
        <p:spPr bwMode="auto">
          <a:xfrm rot="10800000" flipV="1">
            <a:off x="5380172" y="2384046"/>
            <a:ext cx="872498"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31"/>
          <p:cNvSpPr/>
          <p:nvPr/>
        </p:nvSpPr>
        <p:spPr>
          <a:xfrm rot="10800000">
            <a:off x="5791329" y="2448128"/>
            <a:ext cx="535782" cy="95954"/>
          </a:xfrm>
          <a:custGeom>
            <a:avLst/>
            <a:gdLst>
              <a:gd name="connsiteX0" fmla="*/ 0 w 854869"/>
              <a:gd name="connsiteY0" fmla="*/ 64293 h 135731"/>
              <a:gd name="connsiteX1" fmla="*/ 192881 w 854869"/>
              <a:gd name="connsiteY1" fmla="*/ 66675 h 135731"/>
              <a:gd name="connsiteX2" fmla="*/ 266700 w 854869"/>
              <a:gd name="connsiteY2" fmla="*/ 0 h 135731"/>
              <a:gd name="connsiteX3" fmla="*/ 338137 w 854869"/>
              <a:gd name="connsiteY3" fmla="*/ 135731 h 135731"/>
              <a:gd name="connsiteX4" fmla="*/ 409575 w 854869"/>
              <a:gd name="connsiteY4" fmla="*/ 11906 h 135731"/>
              <a:gd name="connsiteX5" fmla="*/ 481012 w 854869"/>
              <a:gd name="connsiteY5" fmla="*/ 133350 h 135731"/>
              <a:gd name="connsiteX6" fmla="*/ 504825 w 854869"/>
              <a:gd name="connsiteY6" fmla="*/ 61912 h 135731"/>
              <a:gd name="connsiteX7" fmla="*/ 750094 w 854869"/>
              <a:gd name="connsiteY7" fmla="*/ 66675 h 135731"/>
              <a:gd name="connsiteX8" fmla="*/ 854869 w 854869"/>
              <a:gd name="connsiteY8" fmla="*/ 73818 h 135731"/>
              <a:gd name="connsiteX0" fmla="*/ 0 w 750094"/>
              <a:gd name="connsiteY0" fmla="*/ 64293 h 135731"/>
              <a:gd name="connsiteX1" fmla="*/ 192881 w 750094"/>
              <a:gd name="connsiteY1" fmla="*/ 66675 h 135731"/>
              <a:gd name="connsiteX2" fmla="*/ 266700 w 750094"/>
              <a:gd name="connsiteY2" fmla="*/ 0 h 135731"/>
              <a:gd name="connsiteX3" fmla="*/ 338137 w 750094"/>
              <a:gd name="connsiteY3" fmla="*/ 135731 h 135731"/>
              <a:gd name="connsiteX4" fmla="*/ 409575 w 750094"/>
              <a:gd name="connsiteY4" fmla="*/ 11906 h 135731"/>
              <a:gd name="connsiteX5" fmla="*/ 481012 w 750094"/>
              <a:gd name="connsiteY5" fmla="*/ 133350 h 135731"/>
              <a:gd name="connsiteX6" fmla="*/ 504825 w 750094"/>
              <a:gd name="connsiteY6" fmla="*/ 61912 h 135731"/>
              <a:gd name="connsiteX7" fmla="*/ 750094 w 750094"/>
              <a:gd name="connsiteY7" fmla="*/ 66675 h 135731"/>
              <a:gd name="connsiteX0" fmla="*/ 0 w 719138"/>
              <a:gd name="connsiteY0" fmla="*/ 64293 h 135731"/>
              <a:gd name="connsiteX1" fmla="*/ 192881 w 719138"/>
              <a:gd name="connsiteY1" fmla="*/ 66675 h 135731"/>
              <a:gd name="connsiteX2" fmla="*/ 266700 w 719138"/>
              <a:gd name="connsiteY2" fmla="*/ 0 h 135731"/>
              <a:gd name="connsiteX3" fmla="*/ 338137 w 719138"/>
              <a:gd name="connsiteY3" fmla="*/ 135731 h 135731"/>
              <a:gd name="connsiteX4" fmla="*/ 409575 w 719138"/>
              <a:gd name="connsiteY4" fmla="*/ 11906 h 135731"/>
              <a:gd name="connsiteX5" fmla="*/ 481012 w 719138"/>
              <a:gd name="connsiteY5" fmla="*/ 133350 h 135731"/>
              <a:gd name="connsiteX6" fmla="*/ 504825 w 719138"/>
              <a:gd name="connsiteY6" fmla="*/ 61912 h 135731"/>
              <a:gd name="connsiteX7" fmla="*/ 719138 w 719138"/>
              <a:gd name="connsiteY7" fmla="*/ 64294 h 135731"/>
              <a:gd name="connsiteX0" fmla="*/ 0 w 742950"/>
              <a:gd name="connsiteY0" fmla="*/ 61912 h 135731"/>
              <a:gd name="connsiteX1" fmla="*/ 216693 w 742950"/>
              <a:gd name="connsiteY1" fmla="*/ 66675 h 135731"/>
              <a:gd name="connsiteX2" fmla="*/ 290512 w 742950"/>
              <a:gd name="connsiteY2" fmla="*/ 0 h 135731"/>
              <a:gd name="connsiteX3" fmla="*/ 361949 w 742950"/>
              <a:gd name="connsiteY3" fmla="*/ 135731 h 135731"/>
              <a:gd name="connsiteX4" fmla="*/ 433387 w 742950"/>
              <a:gd name="connsiteY4" fmla="*/ 11906 h 135731"/>
              <a:gd name="connsiteX5" fmla="*/ 504824 w 742950"/>
              <a:gd name="connsiteY5" fmla="*/ 133350 h 135731"/>
              <a:gd name="connsiteX6" fmla="*/ 528637 w 742950"/>
              <a:gd name="connsiteY6" fmla="*/ 61912 h 135731"/>
              <a:gd name="connsiteX7" fmla="*/ 742950 w 742950"/>
              <a:gd name="connsiteY7" fmla="*/ 64294 h 135731"/>
              <a:gd name="connsiteX0" fmla="*/ 0 w 742950"/>
              <a:gd name="connsiteY0" fmla="*/ 61913 h 135732"/>
              <a:gd name="connsiteX1" fmla="*/ 216693 w 742950"/>
              <a:gd name="connsiteY1" fmla="*/ 66676 h 135732"/>
              <a:gd name="connsiteX2" fmla="*/ 290512 w 742950"/>
              <a:gd name="connsiteY2" fmla="*/ 1 h 135732"/>
              <a:gd name="connsiteX3" fmla="*/ 361949 w 742950"/>
              <a:gd name="connsiteY3" fmla="*/ 135732 h 135732"/>
              <a:gd name="connsiteX4" fmla="*/ 433387 w 742950"/>
              <a:gd name="connsiteY4" fmla="*/ 0 h 135732"/>
              <a:gd name="connsiteX5" fmla="*/ 504824 w 742950"/>
              <a:gd name="connsiteY5" fmla="*/ 133351 h 135732"/>
              <a:gd name="connsiteX6" fmla="*/ 528637 w 742950"/>
              <a:gd name="connsiteY6" fmla="*/ 61913 h 135732"/>
              <a:gd name="connsiteX7" fmla="*/ 742950 w 742950"/>
              <a:gd name="connsiteY7" fmla="*/ 64295 h 135732"/>
              <a:gd name="connsiteX0" fmla="*/ 0 w 742950"/>
              <a:gd name="connsiteY0" fmla="*/ 61913 h 133351"/>
              <a:gd name="connsiteX1" fmla="*/ 216693 w 742950"/>
              <a:gd name="connsiteY1" fmla="*/ 66676 h 133351"/>
              <a:gd name="connsiteX2" fmla="*/ 290512 w 742950"/>
              <a:gd name="connsiteY2" fmla="*/ 1 h 133351"/>
              <a:gd name="connsiteX3" fmla="*/ 354806 w 742950"/>
              <a:gd name="connsiteY3" fmla="*/ 130969 h 133351"/>
              <a:gd name="connsiteX4" fmla="*/ 433387 w 742950"/>
              <a:gd name="connsiteY4" fmla="*/ 0 h 133351"/>
              <a:gd name="connsiteX5" fmla="*/ 504824 w 742950"/>
              <a:gd name="connsiteY5" fmla="*/ 133351 h 133351"/>
              <a:gd name="connsiteX6" fmla="*/ 528637 w 742950"/>
              <a:gd name="connsiteY6" fmla="*/ 61913 h 133351"/>
              <a:gd name="connsiteX7" fmla="*/ 742950 w 742950"/>
              <a:gd name="connsiteY7" fmla="*/ 64295 h 133351"/>
              <a:gd name="connsiteX0" fmla="*/ 0 w 742950"/>
              <a:gd name="connsiteY0" fmla="*/ 61913 h 133351"/>
              <a:gd name="connsiteX1" fmla="*/ 216693 w 742950"/>
              <a:gd name="connsiteY1" fmla="*/ 66676 h 133351"/>
              <a:gd name="connsiteX2" fmla="*/ 290512 w 742950"/>
              <a:gd name="connsiteY2" fmla="*/ 1 h 133351"/>
              <a:gd name="connsiteX3" fmla="*/ 354806 w 742950"/>
              <a:gd name="connsiteY3" fmla="*/ 130969 h 133351"/>
              <a:gd name="connsiteX4" fmla="*/ 433387 w 742950"/>
              <a:gd name="connsiteY4" fmla="*/ 0 h 133351"/>
              <a:gd name="connsiteX5" fmla="*/ 504824 w 742950"/>
              <a:gd name="connsiteY5" fmla="*/ 133351 h 133351"/>
              <a:gd name="connsiteX6" fmla="*/ 531018 w 742950"/>
              <a:gd name="connsiteY6" fmla="*/ 59532 h 133351"/>
              <a:gd name="connsiteX7" fmla="*/ 742950 w 742950"/>
              <a:gd name="connsiteY7" fmla="*/ 64295 h 133351"/>
              <a:gd name="connsiteX0" fmla="*/ 0 w 731044"/>
              <a:gd name="connsiteY0" fmla="*/ 64294 h 133351"/>
              <a:gd name="connsiteX1" fmla="*/ 204787 w 731044"/>
              <a:gd name="connsiteY1" fmla="*/ 66676 h 133351"/>
              <a:gd name="connsiteX2" fmla="*/ 278606 w 731044"/>
              <a:gd name="connsiteY2" fmla="*/ 1 h 133351"/>
              <a:gd name="connsiteX3" fmla="*/ 342900 w 731044"/>
              <a:gd name="connsiteY3" fmla="*/ 130969 h 133351"/>
              <a:gd name="connsiteX4" fmla="*/ 421481 w 731044"/>
              <a:gd name="connsiteY4" fmla="*/ 0 h 133351"/>
              <a:gd name="connsiteX5" fmla="*/ 492918 w 731044"/>
              <a:gd name="connsiteY5" fmla="*/ 133351 h 133351"/>
              <a:gd name="connsiteX6" fmla="*/ 519112 w 731044"/>
              <a:gd name="connsiteY6" fmla="*/ 59532 h 133351"/>
              <a:gd name="connsiteX7" fmla="*/ 731044 w 731044"/>
              <a:gd name="connsiteY7" fmla="*/ 64295 h 133351"/>
              <a:gd name="connsiteX0" fmla="*/ 0 w 740569"/>
              <a:gd name="connsiteY0" fmla="*/ 64294 h 133351"/>
              <a:gd name="connsiteX1" fmla="*/ 204787 w 740569"/>
              <a:gd name="connsiteY1" fmla="*/ 66676 h 133351"/>
              <a:gd name="connsiteX2" fmla="*/ 278606 w 740569"/>
              <a:gd name="connsiteY2" fmla="*/ 1 h 133351"/>
              <a:gd name="connsiteX3" fmla="*/ 342900 w 740569"/>
              <a:gd name="connsiteY3" fmla="*/ 130969 h 133351"/>
              <a:gd name="connsiteX4" fmla="*/ 421481 w 740569"/>
              <a:gd name="connsiteY4" fmla="*/ 0 h 133351"/>
              <a:gd name="connsiteX5" fmla="*/ 492918 w 740569"/>
              <a:gd name="connsiteY5" fmla="*/ 133351 h 133351"/>
              <a:gd name="connsiteX6" fmla="*/ 519112 w 740569"/>
              <a:gd name="connsiteY6" fmla="*/ 59532 h 133351"/>
              <a:gd name="connsiteX7" fmla="*/ 740569 w 740569"/>
              <a:gd name="connsiteY7" fmla="*/ 61914 h 133351"/>
              <a:gd name="connsiteX0" fmla="*/ 0 w 740569"/>
              <a:gd name="connsiteY0" fmla="*/ 64294 h 133351"/>
              <a:gd name="connsiteX1" fmla="*/ 228600 w 740569"/>
              <a:gd name="connsiteY1" fmla="*/ 66676 h 133351"/>
              <a:gd name="connsiteX2" fmla="*/ 278606 w 740569"/>
              <a:gd name="connsiteY2" fmla="*/ 1 h 133351"/>
              <a:gd name="connsiteX3" fmla="*/ 342900 w 740569"/>
              <a:gd name="connsiteY3" fmla="*/ 130969 h 133351"/>
              <a:gd name="connsiteX4" fmla="*/ 421481 w 740569"/>
              <a:gd name="connsiteY4" fmla="*/ 0 h 133351"/>
              <a:gd name="connsiteX5" fmla="*/ 492918 w 740569"/>
              <a:gd name="connsiteY5" fmla="*/ 133351 h 133351"/>
              <a:gd name="connsiteX6" fmla="*/ 519112 w 740569"/>
              <a:gd name="connsiteY6" fmla="*/ 59532 h 133351"/>
              <a:gd name="connsiteX7" fmla="*/ 740569 w 740569"/>
              <a:gd name="connsiteY7" fmla="*/ 61914 h 133351"/>
              <a:gd name="connsiteX0" fmla="*/ 0 w 740569"/>
              <a:gd name="connsiteY0" fmla="*/ 64294 h 130970"/>
              <a:gd name="connsiteX1" fmla="*/ 228600 w 740569"/>
              <a:gd name="connsiteY1" fmla="*/ 66676 h 130970"/>
              <a:gd name="connsiteX2" fmla="*/ 278606 w 740569"/>
              <a:gd name="connsiteY2" fmla="*/ 1 h 130970"/>
              <a:gd name="connsiteX3" fmla="*/ 342900 w 740569"/>
              <a:gd name="connsiteY3" fmla="*/ 130969 h 130970"/>
              <a:gd name="connsiteX4" fmla="*/ 421481 w 740569"/>
              <a:gd name="connsiteY4" fmla="*/ 0 h 130970"/>
              <a:gd name="connsiteX5" fmla="*/ 492918 w 740569"/>
              <a:gd name="connsiteY5" fmla="*/ 130970 h 130970"/>
              <a:gd name="connsiteX6" fmla="*/ 519112 w 740569"/>
              <a:gd name="connsiteY6" fmla="*/ 59532 h 130970"/>
              <a:gd name="connsiteX7" fmla="*/ 740569 w 740569"/>
              <a:gd name="connsiteY7" fmla="*/ 61914 h 130970"/>
              <a:gd name="connsiteX0" fmla="*/ 0 w 740569"/>
              <a:gd name="connsiteY0" fmla="*/ 64294 h 130968"/>
              <a:gd name="connsiteX1" fmla="*/ 228600 w 740569"/>
              <a:gd name="connsiteY1" fmla="*/ 66676 h 130968"/>
              <a:gd name="connsiteX2" fmla="*/ 278606 w 740569"/>
              <a:gd name="connsiteY2" fmla="*/ 1 h 130968"/>
              <a:gd name="connsiteX3" fmla="*/ 342900 w 740569"/>
              <a:gd name="connsiteY3" fmla="*/ 130969 h 130968"/>
              <a:gd name="connsiteX4" fmla="*/ 421481 w 740569"/>
              <a:gd name="connsiteY4" fmla="*/ 0 h 130968"/>
              <a:gd name="connsiteX5" fmla="*/ 492918 w 740569"/>
              <a:gd name="connsiteY5" fmla="*/ 92067 h 130968"/>
              <a:gd name="connsiteX6" fmla="*/ 519112 w 740569"/>
              <a:gd name="connsiteY6" fmla="*/ 59532 h 130968"/>
              <a:gd name="connsiteX7" fmla="*/ 740569 w 740569"/>
              <a:gd name="connsiteY7" fmla="*/ 61914 h 130968"/>
              <a:gd name="connsiteX0" fmla="*/ 0 w 740569"/>
              <a:gd name="connsiteY0" fmla="*/ 64294 h 100816"/>
              <a:gd name="connsiteX1" fmla="*/ 228600 w 740569"/>
              <a:gd name="connsiteY1" fmla="*/ 66676 h 100816"/>
              <a:gd name="connsiteX2" fmla="*/ 278606 w 740569"/>
              <a:gd name="connsiteY2" fmla="*/ 1 h 100816"/>
              <a:gd name="connsiteX3" fmla="*/ 344916 w 740569"/>
              <a:gd name="connsiteY3" fmla="*/ 100816 h 100816"/>
              <a:gd name="connsiteX4" fmla="*/ 421481 w 740569"/>
              <a:gd name="connsiteY4" fmla="*/ 0 h 100816"/>
              <a:gd name="connsiteX5" fmla="*/ 492918 w 740569"/>
              <a:gd name="connsiteY5" fmla="*/ 92067 h 100816"/>
              <a:gd name="connsiteX6" fmla="*/ 519112 w 740569"/>
              <a:gd name="connsiteY6" fmla="*/ 59532 h 100816"/>
              <a:gd name="connsiteX7" fmla="*/ 740569 w 740569"/>
              <a:gd name="connsiteY7" fmla="*/ 61914 h 100816"/>
              <a:gd name="connsiteX0" fmla="*/ 0 w 740569"/>
              <a:gd name="connsiteY0" fmla="*/ 64294 h 100816"/>
              <a:gd name="connsiteX1" fmla="*/ 228600 w 740569"/>
              <a:gd name="connsiteY1" fmla="*/ 66676 h 100816"/>
              <a:gd name="connsiteX2" fmla="*/ 280622 w 740569"/>
              <a:gd name="connsiteY2" fmla="*/ 27413 h 100816"/>
              <a:gd name="connsiteX3" fmla="*/ 344916 w 740569"/>
              <a:gd name="connsiteY3" fmla="*/ 100816 h 100816"/>
              <a:gd name="connsiteX4" fmla="*/ 421481 w 740569"/>
              <a:gd name="connsiteY4" fmla="*/ 0 h 100816"/>
              <a:gd name="connsiteX5" fmla="*/ 492918 w 740569"/>
              <a:gd name="connsiteY5" fmla="*/ 92067 h 100816"/>
              <a:gd name="connsiteX6" fmla="*/ 519112 w 740569"/>
              <a:gd name="connsiteY6" fmla="*/ 59532 h 100816"/>
              <a:gd name="connsiteX7" fmla="*/ 740569 w 740569"/>
              <a:gd name="connsiteY7" fmla="*/ 61914 h 100816"/>
              <a:gd name="connsiteX0" fmla="*/ 0 w 740569"/>
              <a:gd name="connsiteY0" fmla="*/ 36881 h 73403"/>
              <a:gd name="connsiteX1" fmla="*/ 228600 w 740569"/>
              <a:gd name="connsiteY1" fmla="*/ 39263 h 73403"/>
              <a:gd name="connsiteX2" fmla="*/ 280622 w 740569"/>
              <a:gd name="connsiteY2" fmla="*/ 0 h 73403"/>
              <a:gd name="connsiteX3" fmla="*/ 344916 w 740569"/>
              <a:gd name="connsiteY3" fmla="*/ 73403 h 73403"/>
              <a:gd name="connsiteX4" fmla="*/ 419466 w 740569"/>
              <a:gd name="connsiteY4" fmla="*/ 913 h 73403"/>
              <a:gd name="connsiteX5" fmla="*/ 492918 w 740569"/>
              <a:gd name="connsiteY5" fmla="*/ 64654 h 73403"/>
              <a:gd name="connsiteX6" fmla="*/ 519112 w 740569"/>
              <a:gd name="connsiteY6" fmla="*/ 32119 h 73403"/>
              <a:gd name="connsiteX7" fmla="*/ 740569 w 740569"/>
              <a:gd name="connsiteY7" fmla="*/ 34501 h 73403"/>
              <a:gd name="connsiteX0" fmla="*/ 0 w 740569"/>
              <a:gd name="connsiteY0" fmla="*/ 36881 h 65180"/>
              <a:gd name="connsiteX1" fmla="*/ 228600 w 740569"/>
              <a:gd name="connsiteY1" fmla="*/ 39263 h 65180"/>
              <a:gd name="connsiteX2" fmla="*/ 280622 w 740569"/>
              <a:gd name="connsiteY2" fmla="*/ 0 h 65180"/>
              <a:gd name="connsiteX3" fmla="*/ 346932 w 740569"/>
              <a:gd name="connsiteY3" fmla="*/ 65180 h 65180"/>
              <a:gd name="connsiteX4" fmla="*/ 419466 w 740569"/>
              <a:gd name="connsiteY4" fmla="*/ 913 h 65180"/>
              <a:gd name="connsiteX5" fmla="*/ 492918 w 740569"/>
              <a:gd name="connsiteY5" fmla="*/ 64654 h 65180"/>
              <a:gd name="connsiteX6" fmla="*/ 519112 w 740569"/>
              <a:gd name="connsiteY6" fmla="*/ 32119 h 65180"/>
              <a:gd name="connsiteX7" fmla="*/ 740569 w 740569"/>
              <a:gd name="connsiteY7" fmla="*/ 34501 h 65180"/>
              <a:gd name="connsiteX0" fmla="*/ 0 w 748633"/>
              <a:gd name="connsiteY0" fmla="*/ 36881 h 65180"/>
              <a:gd name="connsiteX1" fmla="*/ 228600 w 748633"/>
              <a:gd name="connsiteY1" fmla="*/ 39263 h 65180"/>
              <a:gd name="connsiteX2" fmla="*/ 280622 w 748633"/>
              <a:gd name="connsiteY2" fmla="*/ 0 h 65180"/>
              <a:gd name="connsiteX3" fmla="*/ 346932 w 748633"/>
              <a:gd name="connsiteY3" fmla="*/ 65180 h 65180"/>
              <a:gd name="connsiteX4" fmla="*/ 419466 w 748633"/>
              <a:gd name="connsiteY4" fmla="*/ 913 h 65180"/>
              <a:gd name="connsiteX5" fmla="*/ 492918 w 748633"/>
              <a:gd name="connsiteY5" fmla="*/ 64654 h 65180"/>
              <a:gd name="connsiteX6" fmla="*/ 519112 w 748633"/>
              <a:gd name="connsiteY6" fmla="*/ 32119 h 65180"/>
              <a:gd name="connsiteX7" fmla="*/ 748633 w 748633"/>
              <a:gd name="connsiteY7" fmla="*/ 31760 h 65180"/>
              <a:gd name="connsiteX0" fmla="*/ 0 w 744601"/>
              <a:gd name="connsiteY0" fmla="*/ 36881 h 65180"/>
              <a:gd name="connsiteX1" fmla="*/ 228600 w 744601"/>
              <a:gd name="connsiteY1" fmla="*/ 39263 h 65180"/>
              <a:gd name="connsiteX2" fmla="*/ 280622 w 744601"/>
              <a:gd name="connsiteY2" fmla="*/ 0 h 65180"/>
              <a:gd name="connsiteX3" fmla="*/ 346932 w 744601"/>
              <a:gd name="connsiteY3" fmla="*/ 65180 h 65180"/>
              <a:gd name="connsiteX4" fmla="*/ 419466 w 744601"/>
              <a:gd name="connsiteY4" fmla="*/ 913 h 65180"/>
              <a:gd name="connsiteX5" fmla="*/ 492918 w 744601"/>
              <a:gd name="connsiteY5" fmla="*/ 64654 h 65180"/>
              <a:gd name="connsiteX6" fmla="*/ 519112 w 744601"/>
              <a:gd name="connsiteY6" fmla="*/ 32119 h 65180"/>
              <a:gd name="connsiteX7" fmla="*/ 744601 w 744601"/>
              <a:gd name="connsiteY7" fmla="*/ 32674 h 65180"/>
              <a:gd name="connsiteX0" fmla="*/ 0 w 754681"/>
              <a:gd name="connsiteY0" fmla="*/ 38708 h 65180"/>
              <a:gd name="connsiteX1" fmla="*/ 238680 w 754681"/>
              <a:gd name="connsiteY1" fmla="*/ 39263 h 65180"/>
              <a:gd name="connsiteX2" fmla="*/ 290702 w 754681"/>
              <a:gd name="connsiteY2" fmla="*/ 0 h 65180"/>
              <a:gd name="connsiteX3" fmla="*/ 357012 w 754681"/>
              <a:gd name="connsiteY3" fmla="*/ 65180 h 65180"/>
              <a:gd name="connsiteX4" fmla="*/ 429546 w 754681"/>
              <a:gd name="connsiteY4" fmla="*/ 913 h 65180"/>
              <a:gd name="connsiteX5" fmla="*/ 502998 w 754681"/>
              <a:gd name="connsiteY5" fmla="*/ 64654 h 65180"/>
              <a:gd name="connsiteX6" fmla="*/ 529192 w 754681"/>
              <a:gd name="connsiteY6" fmla="*/ 32119 h 65180"/>
              <a:gd name="connsiteX7" fmla="*/ 754681 w 754681"/>
              <a:gd name="connsiteY7" fmla="*/ 32674 h 65180"/>
              <a:gd name="connsiteX0" fmla="*/ 0 w 786938"/>
              <a:gd name="connsiteY0" fmla="*/ 32312 h 65180"/>
              <a:gd name="connsiteX1" fmla="*/ 270937 w 786938"/>
              <a:gd name="connsiteY1" fmla="*/ 39263 h 65180"/>
              <a:gd name="connsiteX2" fmla="*/ 322959 w 786938"/>
              <a:gd name="connsiteY2" fmla="*/ 0 h 65180"/>
              <a:gd name="connsiteX3" fmla="*/ 389269 w 786938"/>
              <a:gd name="connsiteY3" fmla="*/ 65180 h 65180"/>
              <a:gd name="connsiteX4" fmla="*/ 461803 w 786938"/>
              <a:gd name="connsiteY4" fmla="*/ 913 h 65180"/>
              <a:gd name="connsiteX5" fmla="*/ 535255 w 786938"/>
              <a:gd name="connsiteY5" fmla="*/ 64654 h 65180"/>
              <a:gd name="connsiteX6" fmla="*/ 561449 w 786938"/>
              <a:gd name="connsiteY6" fmla="*/ 32119 h 65180"/>
              <a:gd name="connsiteX7" fmla="*/ 786938 w 786938"/>
              <a:gd name="connsiteY7" fmla="*/ 32674 h 65180"/>
              <a:gd name="connsiteX0" fmla="*/ 0 w 786938"/>
              <a:gd name="connsiteY0" fmla="*/ 32312 h 65180"/>
              <a:gd name="connsiteX1" fmla="*/ 285050 w 786938"/>
              <a:gd name="connsiteY1" fmla="*/ 32867 h 65180"/>
              <a:gd name="connsiteX2" fmla="*/ 322959 w 786938"/>
              <a:gd name="connsiteY2" fmla="*/ 0 h 65180"/>
              <a:gd name="connsiteX3" fmla="*/ 389269 w 786938"/>
              <a:gd name="connsiteY3" fmla="*/ 65180 h 65180"/>
              <a:gd name="connsiteX4" fmla="*/ 461803 w 786938"/>
              <a:gd name="connsiteY4" fmla="*/ 913 h 65180"/>
              <a:gd name="connsiteX5" fmla="*/ 535255 w 786938"/>
              <a:gd name="connsiteY5" fmla="*/ 64654 h 65180"/>
              <a:gd name="connsiteX6" fmla="*/ 561449 w 786938"/>
              <a:gd name="connsiteY6" fmla="*/ 32119 h 65180"/>
              <a:gd name="connsiteX7" fmla="*/ 786938 w 786938"/>
              <a:gd name="connsiteY7" fmla="*/ 32674 h 65180"/>
              <a:gd name="connsiteX0" fmla="*/ 0 w 766777"/>
              <a:gd name="connsiteY0" fmla="*/ 33226 h 65180"/>
              <a:gd name="connsiteX1" fmla="*/ 264889 w 766777"/>
              <a:gd name="connsiteY1" fmla="*/ 32867 h 65180"/>
              <a:gd name="connsiteX2" fmla="*/ 302798 w 766777"/>
              <a:gd name="connsiteY2" fmla="*/ 0 h 65180"/>
              <a:gd name="connsiteX3" fmla="*/ 369108 w 766777"/>
              <a:gd name="connsiteY3" fmla="*/ 65180 h 65180"/>
              <a:gd name="connsiteX4" fmla="*/ 441642 w 766777"/>
              <a:gd name="connsiteY4" fmla="*/ 913 h 65180"/>
              <a:gd name="connsiteX5" fmla="*/ 515094 w 766777"/>
              <a:gd name="connsiteY5" fmla="*/ 64654 h 65180"/>
              <a:gd name="connsiteX6" fmla="*/ 541288 w 766777"/>
              <a:gd name="connsiteY6" fmla="*/ 32119 h 65180"/>
              <a:gd name="connsiteX7" fmla="*/ 766777 w 766777"/>
              <a:gd name="connsiteY7" fmla="*/ 32674 h 65180"/>
              <a:gd name="connsiteX0" fmla="*/ 0 w 766777"/>
              <a:gd name="connsiteY0" fmla="*/ 33226 h 65180"/>
              <a:gd name="connsiteX1" fmla="*/ 264889 w 766777"/>
              <a:gd name="connsiteY1" fmla="*/ 32867 h 65180"/>
              <a:gd name="connsiteX2" fmla="*/ 302798 w 766777"/>
              <a:gd name="connsiteY2" fmla="*/ 0 h 65180"/>
              <a:gd name="connsiteX3" fmla="*/ 369108 w 766777"/>
              <a:gd name="connsiteY3" fmla="*/ 65180 h 65180"/>
              <a:gd name="connsiteX4" fmla="*/ 441642 w 766777"/>
              <a:gd name="connsiteY4" fmla="*/ 913 h 65180"/>
              <a:gd name="connsiteX5" fmla="*/ 515094 w 766777"/>
              <a:gd name="connsiteY5" fmla="*/ 64654 h 65180"/>
              <a:gd name="connsiteX6" fmla="*/ 539273 w 766777"/>
              <a:gd name="connsiteY6" fmla="*/ 33946 h 65180"/>
              <a:gd name="connsiteX7" fmla="*/ 766777 w 766777"/>
              <a:gd name="connsiteY7" fmla="*/ 32674 h 65180"/>
              <a:gd name="connsiteX0" fmla="*/ 0 w 772825"/>
              <a:gd name="connsiteY0" fmla="*/ 33226 h 65180"/>
              <a:gd name="connsiteX1" fmla="*/ 264889 w 772825"/>
              <a:gd name="connsiteY1" fmla="*/ 32867 h 65180"/>
              <a:gd name="connsiteX2" fmla="*/ 302798 w 772825"/>
              <a:gd name="connsiteY2" fmla="*/ 0 h 65180"/>
              <a:gd name="connsiteX3" fmla="*/ 369108 w 772825"/>
              <a:gd name="connsiteY3" fmla="*/ 65180 h 65180"/>
              <a:gd name="connsiteX4" fmla="*/ 441642 w 772825"/>
              <a:gd name="connsiteY4" fmla="*/ 913 h 65180"/>
              <a:gd name="connsiteX5" fmla="*/ 515094 w 772825"/>
              <a:gd name="connsiteY5" fmla="*/ 64654 h 65180"/>
              <a:gd name="connsiteX6" fmla="*/ 539273 w 772825"/>
              <a:gd name="connsiteY6" fmla="*/ 33946 h 65180"/>
              <a:gd name="connsiteX7" fmla="*/ 772825 w 772825"/>
              <a:gd name="connsiteY7" fmla="*/ 33588 h 65180"/>
              <a:gd name="connsiteX0" fmla="*/ 0 w 772825"/>
              <a:gd name="connsiteY0" fmla="*/ 32313 h 64267"/>
              <a:gd name="connsiteX1" fmla="*/ 264889 w 772825"/>
              <a:gd name="connsiteY1" fmla="*/ 31954 h 64267"/>
              <a:gd name="connsiteX2" fmla="*/ 304814 w 772825"/>
              <a:gd name="connsiteY2" fmla="*/ 2742 h 64267"/>
              <a:gd name="connsiteX3" fmla="*/ 369108 w 772825"/>
              <a:gd name="connsiteY3" fmla="*/ 64267 h 64267"/>
              <a:gd name="connsiteX4" fmla="*/ 441642 w 772825"/>
              <a:gd name="connsiteY4" fmla="*/ 0 h 64267"/>
              <a:gd name="connsiteX5" fmla="*/ 515094 w 772825"/>
              <a:gd name="connsiteY5" fmla="*/ 63741 h 64267"/>
              <a:gd name="connsiteX6" fmla="*/ 539273 w 772825"/>
              <a:gd name="connsiteY6" fmla="*/ 33033 h 64267"/>
              <a:gd name="connsiteX7" fmla="*/ 772825 w 772825"/>
              <a:gd name="connsiteY7" fmla="*/ 32675 h 64267"/>
              <a:gd name="connsiteX0" fmla="*/ 0 w 772825"/>
              <a:gd name="connsiteY0" fmla="*/ 32313 h 63741"/>
              <a:gd name="connsiteX1" fmla="*/ 264889 w 772825"/>
              <a:gd name="connsiteY1" fmla="*/ 31954 h 63741"/>
              <a:gd name="connsiteX2" fmla="*/ 304814 w 772825"/>
              <a:gd name="connsiteY2" fmla="*/ 2742 h 63741"/>
              <a:gd name="connsiteX3" fmla="*/ 369108 w 772825"/>
              <a:gd name="connsiteY3" fmla="*/ 59698 h 63741"/>
              <a:gd name="connsiteX4" fmla="*/ 441642 w 772825"/>
              <a:gd name="connsiteY4" fmla="*/ 0 h 63741"/>
              <a:gd name="connsiteX5" fmla="*/ 515094 w 772825"/>
              <a:gd name="connsiteY5" fmla="*/ 63741 h 63741"/>
              <a:gd name="connsiteX6" fmla="*/ 539273 w 772825"/>
              <a:gd name="connsiteY6" fmla="*/ 33033 h 63741"/>
              <a:gd name="connsiteX7" fmla="*/ 772825 w 772825"/>
              <a:gd name="connsiteY7" fmla="*/ 32675 h 63741"/>
              <a:gd name="connsiteX0" fmla="*/ 0 w 772825"/>
              <a:gd name="connsiteY0" fmla="*/ 30486 h 61914"/>
              <a:gd name="connsiteX1" fmla="*/ 264889 w 772825"/>
              <a:gd name="connsiteY1" fmla="*/ 30127 h 61914"/>
              <a:gd name="connsiteX2" fmla="*/ 304814 w 772825"/>
              <a:gd name="connsiteY2" fmla="*/ 915 h 61914"/>
              <a:gd name="connsiteX3" fmla="*/ 369108 w 772825"/>
              <a:gd name="connsiteY3" fmla="*/ 57871 h 61914"/>
              <a:gd name="connsiteX4" fmla="*/ 439626 w 772825"/>
              <a:gd name="connsiteY4" fmla="*/ 0 h 61914"/>
              <a:gd name="connsiteX5" fmla="*/ 515094 w 772825"/>
              <a:gd name="connsiteY5" fmla="*/ 61914 h 61914"/>
              <a:gd name="connsiteX6" fmla="*/ 539273 w 772825"/>
              <a:gd name="connsiteY6" fmla="*/ 31206 h 61914"/>
              <a:gd name="connsiteX7" fmla="*/ 772825 w 772825"/>
              <a:gd name="connsiteY7" fmla="*/ 30848 h 61914"/>
              <a:gd name="connsiteX0" fmla="*/ 0 w 772825"/>
              <a:gd name="connsiteY0" fmla="*/ 30486 h 57871"/>
              <a:gd name="connsiteX1" fmla="*/ 264889 w 772825"/>
              <a:gd name="connsiteY1" fmla="*/ 30127 h 57871"/>
              <a:gd name="connsiteX2" fmla="*/ 304814 w 772825"/>
              <a:gd name="connsiteY2" fmla="*/ 915 h 57871"/>
              <a:gd name="connsiteX3" fmla="*/ 369108 w 772825"/>
              <a:gd name="connsiteY3" fmla="*/ 57871 h 57871"/>
              <a:gd name="connsiteX4" fmla="*/ 439626 w 772825"/>
              <a:gd name="connsiteY4" fmla="*/ 0 h 57871"/>
              <a:gd name="connsiteX5" fmla="*/ 515094 w 772825"/>
              <a:gd name="connsiteY5" fmla="*/ 57345 h 57871"/>
              <a:gd name="connsiteX6" fmla="*/ 539273 w 772825"/>
              <a:gd name="connsiteY6" fmla="*/ 31206 h 57871"/>
              <a:gd name="connsiteX7" fmla="*/ 772825 w 772825"/>
              <a:gd name="connsiteY7" fmla="*/ 30848 h 57871"/>
              <a:gd name="connsiteX0" fmla="*/ 0 w 643053"/>
              <a:gd name="connsiteY0" fmla="*/ 30486 h 57871"/>
              <a:gd name="connsiteX1" fmla="*/ 264889 w 643053"/>
              <a:gd name="connsiteY1" fmla="*/ 30127 h 57871"/>
              <a:gd name="connsiteX2" fmla="*/ 304814 w 643053"/>
              <a:gd name="connsiteY2" fmla="*/ 915 h 57871"/>
              <a:gd name="connsiteX3" fmla="*/ 369108 w 643053"/>
              <a:gd name="connsiteY3" fmla="*/ 57871 h 57871"/>
              <a:gd name="connsiteX4" fmla="*/ 439626 w 643053"/>
              <a:gd name="connsiteY4" fmla="*/ 0 h 57871"/>
              <a:gd name="connsiteX5" fmla="*/ 515094 w 643053"/>
              <a:gd name="connsiteY5" fmla="*/ 57345 h 57871"/>
              <a:gd name="connsiteX6" fmla="*/ 539273 w 643053"/>
              <a:gd name="connsiteY6" fmla="*/ 31206 h 57871"/>
              <a:gd name="connsiteX7" fmla="*/ 643053 w 643053"/>
              <a:gd name="connsiteY7" fmla="*/ 30848 h 57871"/>
              <a:gd name="connsiteX0" fmla="*/ 0 w 484441"/>
              <a:gd name="connsiteY0" fmla="*/ 28939 h 57871"/>
              <a:gd name="connsiteX1" fmla="*/ 106277 w 484441"/>
              <a:gd name="connsiteY1" fmla="*/ 30127 h 57871"/>
              <a:gd name="connsiteX2" fmla="*/ 146202 w 484441"/>
              <a:gd name="connsiteY2" fmla="*/ 915 h 57871"/>
              <a:gd name="connsiteX3" fmla="*/ 210496 w 484441"/>
              <a:gd name="connsiteY3" fmla="*/ 57871 h 57871"/>
              <a:gd name="connsiteX4" fmla="*/ 281014 w 484441"/>
              <a:gd name="connsiteY4" fmla="*/ 0 h 57871"/>
              <a:gd name="connsiteX5" fmla="*/ 356482 w 484441"/>
              <a:gd name="connsiteY5" fmla="*/ 57345 h 57871"/>
              <a:gd name="connsiteX6" fmla="*/ 380661 w 484441"/>
              <a:gd name="connsiteY6" fmla="*/ 31206 h 57871"/>
              <a:gd name="connsiteX7" fmla="*/ 484441 w 484441"/>
              <a:gd name="connsiteY7" fmla="*/ 30848 h 57871"/>
              <a:gd name="connsiteX0" fmla="*/ 0 w 474827"/>
              <a:gd name="connsiteY0" fmla="*/ 28939 h 57871"/>
              <a:gd name="connsiteX1" fmla="*/ 96663 w 474827"/>
              <a:gd name="connsiteY1" fmla="*/ 30127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71047 w 474827"/>
              <a:gd name="connsiteY6" fmla="*/ 31206 h 57871"/>
              <a:gd name="connsiteX7" fmla="*/ 474827 w 474827"/>
              <a:gd name="connsiteY7" fmla="*/ 30848 h 57871"/>
              <a:gd name="connsiteX0" fmla="*/ 0 w 474827"/>
              <a:gd name="connsiteY0" fmla="*/ 28939 h 57871"/>
              <a:gd name="connsiteX1" fmla="*/ 101470 w 474827"/>
              <a:gd name="connsiteY1" fmla="*/ 27032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71047 w 474827"/>
              <a:gd name="connsiteY6" fmla="*/ 31206 h 57871"/>
              <a:gd name="connsiteX7" fmla="*/ 474827 w 474827"/>
              <a:gd name="connsiteY7" fmla="*/ 30848 h 57871"/>
              <a:gd name="connsiteX0" fmla="*/ 0 w 474827"/>
              <a:gd name="connsiteY0" fmla="*/ 28939 h 57871"/>
              <a:gd name="connsiteX1" fmla="*/ 96664 w 474827"/>
              <a:gd name="connsiteY1" fmla="*/ 30127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71047 w 474827"/>
              <a:gd name="connsiteY6" fmla="*/ 31206 h 57871"/>
              <a:gd name="connsiteX7" fmla="*/ 474827 w 474827"/>
              <a:gd name="connsiteY7" fmla="*/ 30848 h 57871"/>
              <a:gd name="connsiteX0" fmla="*/ 0 w 484441"/>
              <a:gd name="connsiteY0" fmla="*/ 33581 h 57871"/>
              <a:gd name="connsiteX1" fmla="*/ 106278 w 484441"/>
              <a:gd name="connsiteY1" fmla="*/ 30127 h 57871"/>
              <a:gd name="connsiteX2" fmla="*/ 146202 w 484441"/>
              <a:gd name="connsiteY2" fmla="*/ 915 h 57871"/>
              <a:gd name="connsiteX3" fmla="*/ 210496 w 484441"/>
              <a:gd name="connsiteY3" fmla="*/ 57871 h 57871"/>
              <a:gd name="connsiteX4" fmla="*/ 281014 w 484441"/>
              <a:gd name="connsiteY4" fmla="*/ 0 h 57871"/>
              <a:gd name="connsiteX5" fmla="*/ 356482 w 484441"/>
              <a:gd name="connsiteY5" fmla="*/ 57345 h 57871"/>
              <a:gd name="connsiteX6" fmla="*/ 380661 w 484441"/>
              <a:gd name="connsiteY6" fmla="*/ 31206 h 57871"/>
              <a:gd name="connsiteX7" fmla="*/ 484441 w 484441"/>
              <a:gd name="connsiteY7" fmla="*/ 30848 h 57871"/>
              <a:gd name="connsiteX0" fmla="*/ 0 w 643053"/>
              <a:gd name="connsiteY0" fmla="*/ 32033 h 57871"/>
              <a:gd name="connsiteX1" fmla="*/ 264890 w 643053"/>
              <a:gd name="connsiteY1" fmla="*/ 30127 h 57871"/>
              <a:gd name="connsiteX2" fmla="*/ 304814 w 643053"/>
              <a:gd name="connsiteY2" fmla="*/ 915 h 57871"/>
              <a:gd name="connsiteX3" fmla="*/ 369108 w 643053"/>
              <a:gd name="connsiteY3" fmla="*/ 57871 h 57871"/>
              <a:gd name="connsiteX4" fmla="*/ 439626 w 643053"/>
              <a:gd name="connsiteY4" fmla="*/ 0 h 57871"/>
              <a:gd name="connsiteX5" fmla="*/ 515094 w 643053"/>
              <a:gd name="connsiteY5" fmla="*/ 57345 h 57871"/>
              <a:gd name="connsiteX6" fmla="*/ 539273 w 643053"/>
              <a:gd name="connsiteY6" fmla="*/ 31206 h 57871"/>
              <a:gd name="connsiteX7" fmla="*/ 643053 w 643053"/>
              <a:gd name="connsiteY7" fmla="*/ 30848 h 57871"/>
              <a:gd name="connsiteX0" fmla="*/ 0 w 686310"/>
              <a:gd name="connsiteY0" fmla="*/ 28938 h 57871"/>
              <a:gd name="connsiteX1" fmla="*/ 308147 w 686310"/>
              <a:gd name="connsiteY1" fmla="*/ 30127 h 57871"/>
              <a:gd name="connsiteX2" fmla="*/ 348071 w 686310"/>
              <a:gd name="connsiteY2" fmla="*/ 915 h 57871"/>
              <a:gd name="connsiteX3" fmla="*/ 412365 w 686310"/>
              <a:gd name="connsiteY3" fmla="*/ 57871 h 57871"/>
              <a:gd name="connsiteX4" fmla="*/ 482883 w 686310"/>
              <a:gd name="connsiteY4" fmla="*/ 0 h 57871"/>
              <a:gd name="connsiteX5" fmla="*/ 558351 w 686310"/>
              <a:gd name="connsiteY5" fmla="*/ 57345 h 57871"/>
              <a:gd name="connsiteX6" fmla="*/ 582530 w 686310"/>
              <a:gd name="connsiteY6" fmla="*/ 31206 h 57871"/>
              <a:gd name="connsiteX7" fmla="*/ 686310 w 686310"/>
              <a:gd name="connsiteY7" fmla="*/ 30848 h 57871"/>
              <a:gd name="connsiteX0" fmla="*/ 0 w 474827"/>
              <a:gd name="connsiteY0" fmla="*/ 28938 h 57871"/>
              <a:gd name="connsiteX1" fmla="*/ 96664 w 474827"/>
              <a:gd name="connsiteY1" fmla="*/ 30127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71047 w 474827"/>
              <a:gd name="connsiteY6" fmla="*/ 31206 h 57871"/>
              <a:gd name="connsiteX7" fmla="*/ 474827 w 474827"/>
              <a:gd name="connsiteY7" fmla="*/ 30848 h 57871"/>
              <a:gd name="connsiteX0" fmla="*/ 0 w 474827"/>
              <a:gd name="connsiteY0" fmla="*/ 28938 h 57871"/>
              <a:gd name="connsiteX1" fmla="*/ 96664 w 474827"/>
              <a:gd name="connsiteY1" fmla="*/ 30127 h 57871"/>
              <a:gd name="connsiteX2" fmla="*/ 136588 w 474827"/>
              <a:gd name="connsiteY2" fmla="*/ 915 h 57871"/>
              <a:gd name="connsiteX3" fmla="*/ 200882 w 474827"/>
              <a:gd name="connsiteY3" fmla="*/ 57871 h 57871"/>
              <a:gd name="connsiteX4" fmla="*/ 271400 w 474827"/>
              <a:gd name="connsiteY4" fmla="*/ 0 h 57871"/>
              <a:gd name="connsiteX5" fmla="*/ 346868 w 474827"/>
              <a:gd name="connsiteY5" fmla="*/ 57345 h 57871"/>
              <a:gd name="connsiteX6" fmla="*/ 361567 w 474827"/>
              <a:gd name="connsiteY6" fmla="*/ 29628 h 57871"/>
              <a:gd name="connsiteX7" fmla="*/ 474827 w 474827"/>
              <a:gd name="connsiteY7" fmla="*/ 30848 h 57871"/>
              <a:gd name="connsiteX0" fmla="*/ 0 w 484307"/>
              <a:gd name="connsiteY0" fmla="*/ 28938 h 57871"/>
              <a:gd name="connsiteX1" fmla="*/ 96664 w 484307"/>
              <a:gd name="connsiteY1" fmla="*/ 30127 h 57871"/>
              <a:gd name="connsiteX2" fmla="*/ 136588 w 484307"/>
              <a:gd name="connsiteY2" fmla="*/ 915 h 57871"/>
              <a:gd name="connsiteX3" fmla="*/ 200882 w 484307"/>
              <a:gd name="connsiteY3" fmla="*/ 57871 h 57871"/>
              <a:gd name="connsiteX4" fmla="*/ 271400 w 484307"/>
              <a:gd name="connsiteY4" fmla="*/ 0 h 57871"/>
              <a:gd name="connsiteX5" fmla="*/ 346868 w 484307"/>
              <a:gd name="connsiteY5" fmla="*/ 57345 h 57871"/>
              <a:gd name="connsiteX6" fmla="*/ 361567 w 484307"/>
              <a:gd name="connsiteY6" fmla="*/ 29628 h 57871"/>
              <a:gd name="connsiteX7" fmla="*/ 484307 w 484307"/>
              <a:gd name="connsiteY7" fmla="*/ 29270 h 57871"/>
              <a:gd name="connsiteX0" fmla="*/ 0 w 437961"/>
              <a:gd name="connsiteY0" fmla="*/ 28938 h 57871"/>
              <a:gd name="connsiteX1" fmla="*/ 96664 w 437961"/>
              <a:gd name="connsiteY1" fmla="*/ 30127 h 57871"/>
              <a:gd name="connsiteX2" fmla="*/ 136588 w 437961"/>
              <a:gd name="connsiteY2" fmla="*/ 915 h 57871"/>
              <a:gd name="connsiteX3" fmla="*/ 200882 w 437961"/>
              <a:gd name="connsiteY3" fmla="*/ 57871 h 57871"/>
              <a:gd name="connsiteX4" fmla="*/ 271400 w 437961"/>
              <a:gd name="connsiteY4" fmla="*/ 0 h 57871"/>
              <a:gd name="connsiteX5" fmla="*/ 346868 w 437961"/>
              <a:gd name="connsiteY5" fmla="*/ 57345 h 57871"/>
              <a:gd name="connsiteX6" fmla="*/ 361567 w 437961"/>
              <a:gd name="connsiteY6" fmla="*/ 29628 h 57871"/>
              <a:gd name="connsiteX7" fmla="*/ 437961 w 437961"/>
              <a:gd name="connsiteY7" fmla="*/ 29665 h 57871"/>
              <a:gd name="connsiteX0" fmla="*/ 0 w 437961"/>
              <a:gd name="connsiteY0" fmla="*/ 28938 h 57871"/>
              <a:gd name="connsiteX1" fmla="*/ 97717 w 437961"/>
              <a:gd name="connsiteY1" fmla="*/ 28944 h 57871"/>
              <a:gd name="connsiteX2" fmla="*/ 136588 w 437961"/>
              <a:gd name="connsiteY2" fmla="*/ 915 h 57871"/>
              <a:gd name="connsiteX3" fmla="*/ 200882 w 437961"/>
              <a:gd name="connsiteY3" fmla="*/ 57871 h 57871"/>
              <a:gd name="connsiteX4" fmla="*/ 271400 w 437961"/>
              <a:gd name="connsiteY4" fmla="*/ 0 h 57871"/>
              <a:gd name="connsiteX5" fmla="*/ 346868 w 437961"/>
              <a:gd name="connsiteY5" fmla="*/ 57345 h 57871"/>
              <a:gd name="connsiteX6" fmla="*/ 361567 w 437961"/>
              <a:gd name="connsiteY6" fmla="*/ 29628 h 57871"/>
              <a:gd name="connsiteX7" fmla="*/ 437961 w 437961"/>
              <a:gd name="connsiteY7" fmla="*/ 29665 h 57871"/>
              <a:gd name="connsiteX0" fmla="*/ 0 w 437961"/>
              <a:gd name="connsiteY0" fmla="*/ 28938 h 57871"/>
              <a:gd name="connsiteX1" fmla="*/ 101930 w 437961"/>
              <a:gd name="connsiteY1" fmla="*/ 29733 h 57871"/>
              <a:gd name="connsiteX2" fmla="*/ 136588 w 437961"/>
              <a:gd name="connsiteY2" fmla="*/ 915 h 57871"/>
              <a:gd name="connsiteX3" fmla="*/ 200882 w 437961"/>
              <a:gd name="connsiteY3" fmla="*/ 57871 h 57871"/>
              <a:gd name="connsiteX4" fmla="*/ 271400 w 437961"/>
              <a:gd name="connsiteY4" fmla="*/ 0 h 57871"/>
              <a:gd name="connsiteX5" fmla="*/ 346868 w 437961"/>
              <a:gd name="connsiteY5" fmla="*/ 57345 h 57871"/>
              <a:gd name="connsiteX6" fmla="*/ 361567 w 437961"/>
              <a:gd name="connsiteY6" fmla="*/ 29628 h 57871"/>
              <a:gd name="connsiteX7" fmla="*/ 437961 w 437961"/>
              <a:gd name="connsiteY7" fmla="*/ 29665 h 57871"/>
              <a:gd name="connsiteX0" fmla="*/ 0 w 431641"/>
              <a:gd name="connsiteY0" fmla="*/ 29333 h 57871"/>
              <a:gd name="connsiteX1" fmla="*/ 95610 w 431641"/>
              <a:gd name="connsiteY1" fmla="*/ 29733 h 57871"/>
              <a:gd name="connsiteX2" fmla="*/ 130268 w 431641"/>
              <a:gd name="connsiteY2" fmla="*/ 915 h 57871"/>
              <a:gd name="connsiteX3" fmla="*/ 194562 w 431641"/>
              <a:gd name="connsiteY3" fmla="*/ 57871 h 57871"/>
              <a:gd name="connsiteX4" fmla="*/ 265080 w 431641"/>
              <a:gd name="connsiteY4" fmla="*/ 0 h 57871"/>
              <a:gd name="connsiteX5" fmla="*/ 340548 w 431641"/>
              <a:gd name="connsiteY5" fmla="*/ 57345 h 57871"/>
              <a:gd name="connsiteX6" fmla="*/ 355247 w 431641"/>
              <a:gd name="connsiteY6" fmla="*/ 29628 h 57871"/>
              <a:gd name="connsiteX7" fmla="*/ 431641 w 431641"/>
              <a:gd name="connsiteY7" fmla="*/ 29665 h 57871"/>
              <a:gd name="connsiteX0" fmla="*/ 0 w 431641"/>
              <a:gd name="connsiteY0" fmla="*/ 29727 h 57871"/>
              <a:gd name="connsiteX1" fmla="*/ 95610 w 431641"/>
              <a:gd name="connsiteY1" fmla="*/ 29733 h 57871"/>
              <a:gd name="connsiteX2" fmla="*/ 130268 w 431641"/>
              <a:gd name="connsiteY2" fmla="*/ 915 h 57871"/>
              <a:gd name="connsiteX3" fmla="*/ 194562 w 431641"/>
              <a:gd name="connsiteY3" fmla="*/ 57871 h 57871"/>
              <a:gd name="connsiteX4" fmla="*/ 265080 w 431641"/>
              <a:gd name="connsiteY4" fmla="*/ 0 h 57871"/>
              <a:gd name="connsiteX5" fmla="*/ 340548 w 431641"/>
              <a:gd name="connsiteY5" fmla="*/ 57345 h 57871"/>
              <a:gd name="connsiteX6" fmla="*/ 355247 w 431641"/>
              <a:gd name="connsiteY6" fmla="*/ 29628 h 57871"/>
              <a:gd name="connsiteX7" fmla="*/ 431641 w 431641"/>
              <a:gd name="connsiteY7" fmla="*/ 29665 h 57871"/>
              <a:gd name="connsiteX0" fmla="*/ 0 w 426374"/>
              <a:gd name="connsiteY0" fmla="*/ 29727 h 57871"/>
              <a:gd name="connsiteX1" fmla="*/ 90343 w 426374"/>
              <a:gd name="connsiteY1" fmla="*/ 29733 h 57871"/>
              <a:gd name="connsiteX2" fmla="*/ 125001 w 426374"/>
              <a:gd name="connsiteY2" fmla="*/ 915 h 57871"/>
              <a:gd name="connsiteX3" fmla="*/ 189295 w 426374"/>
              <a:gd name="connsiteY3" fmla="*/ 57871 h 57871"/>
              <a:gd name="connsiteX4" fmla="*/ 259813 w 426374"/>
              <a:gd name="connsiteY4" fmla="*/ 0 h 57871"/>
              <a:gd name="connsiteX5" fmla="*/ 335281 w 426374"/>
              <a:gd name="connsiteY5" fmla="*/ 57345 h 57871"/>
              <a:gd name="connsiteX6" fmla="*/ 349980 w 426374"/>
              <a:gd name="connsiteY6" fmla="*/ 29628 h 57871"/>
              <a:gd name="connsiteX7" fmla="*/ 426374 w 426374"/>
              <a:gd name="connsiteY7" fmla="*/ 29665 h 57871"/>
              <a:gd name="connsiteX0" fmla="*/ 0 w 767472"/>
              <a:gd name="connsiteY0" fmla="*/ 29727 h 57871"/>
              <a:gd name="connsiteX1" fmla="*/ 90343 w 767472"/>
              <a:gd name="connsiteY1" fmla="*/ 29733 h 57871"/>
              <a:gd name="connsiteX2" fmla="*/ 125001 w 767472"/>
              <a:gd name="connsiteY2" fmla="*/ 915 h 57871"/>
              <a:gd name="connsiteX3" fmla="*/ 189295 w 767472"/>
              <a:gd name="connsiteY3" fmla="*/ 57871 h 57871"/>
              <a:gd name="connsiteX4" fmla="*/ 259813 w 767472"/>
              <a:gd name="connsiteY4" fmla="*/ 0 h 57871"/>
              <a:gd name="connsiteX5" fmla="*/ 335281 w 767472"/>
              <a:gd name="connsiteY5" fmla="*/ 57345 h 57871"/>
              <a:gd name="connsiteX6" fmla="*/ 349980 w 767472"/>
              <a:gd name="connsiteY6" fmla="*/ 29628 h 57871"/>
              <a:gd name="connsiteX7" fmla="*/ 767472 w 767472"/>
              <a:gd name="connsiteY7" fmla="*/ 29665 h 5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472" h="57871">
                <a:moveTo>
                  <a:pt x="0" y="29727"/>
                </a:moveTo>
                <a:lnTo>
                  <a:pt x="90343" y="29733"/>
                </a:lnTo>
                <a:lnTo>
                  <a:pt x="125001" y="915"/>
                </a:lnTo>
                <a:lnTo>
                  <a:pt x="189295" y="57871"/>
                </a:lnTo>
                <a:lnTo>
                  <a:pt x="259813" y="0"/>
                </a:lnTo>
                <a:lnTo>
                  <a:pt x="335281" y="57345"/>
                </a:lnTo>
                <a:lnTo>
                  <a:pt x="349980" y="29628"/>
                </a:lnTo>
                <a:lnTo>
                  <a:pt x="767472" y="29665"/>
                </a:lnTo>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ext Box 34"/>
          <p:cNvSpPr txBox="1">
            <a:spLocks noChangeArrowheads="1"/>
          </p:cNvSpPr>
          <p:nvPr/>
        </p:nvSpPr>
        <p:spPr bwMode="auto">
          <a:xfrm>
            <a:off x="0" y="6649651"/>
            <a:ext cx="381000" cy="2143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34" name="TextBox 42">
            <a:extLst>
              <a:ext uri="{FF2B5EF4-FFF2-40B4-BE49-F238E27FC236}">
                <a16:creationId xmlns:a16="http://schemas.microsoft.com/office/drawing/2014/main" id="{5B405B6B-BBF9-0D48-9E5E-3B2CE88FA92B}"/>
              </a:ext>
            </a:extLst>
          </p:cNvPr>
          <p:cNvSpPr txBox="1">
            <a:spLocks noChangeArrowheads="1"/>
          </p:cNvSpPr>
          <p:nvPr/>
        </p:nvSpPr>
        <p:spPr bwMode="auto">
          <a:xfrm>
            <a:off x="0" y="36901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4000" dirty="0">
                <a:solidFill>
                  <a:srgbClr val="FFFFFF"/>
                </a:solidFill>
              </a:rPr>
              <a:t>SOLO SERIES 2</a:t>
            </a:r>
          </a:p>
        </p:txBody>
      </p:sp>
      <p:sp>
        <p:nvSpPr>
          <p:cNvPr id="35" name="TextBox 63">
            <a:extLst>
              <a:ext uri="{FF2B5EF4-FFF2-40B4-BE49-F238E27FC236}">
                <a16:creationId xmlns:a16="http://schemas.microsoft.com/office/drawing/2014/main" id="{B33DDAC8-4BC0-C54C-949A-AFD963B1D490}"/>
              </a:ext>
            </a:extLst>
          </p:cNvPr>
          <p:cNvSpPr txBox="1">
            <a:spLocks noChangeArrowheads="1"/>
          </p:cNvSpPr>
          <p:nvPr/>
        </p:nvSpPr>
        <p:spPr bwMode="auto">
          <a:xfrm>
            <a:off x="1213058" y="6295736"/>
            <a:ext cx="9143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dirty="0">
                <a:solidFill>
                  <a:schemeClr val="bg1"/>
                </a:solidFill>
              </a:rPr>
              <a:t>S2.  Noose, Vertical, Upside Down, Pigtail exit</a:t>
            </a:r>
          </a:p>
          <a:p>
            <a:pPr>
              <a:spcBef>
                <a:spcPct val="0"/>
              </a:spcBef>
              <a:buFontTx/>
              <a:buNone/>
            </a:pPr>
            <a:endParaRPr lang="en-US" altLang="en-US" sz="2400" dirty="0"/>
          </a:p>
        </p:txBody>
      </p:sp>
      <p:sp>
        <p:nvSpPr>
          <p:cNvPr id="36" name="TextBox 35">
            <a:extLst>
              <a:ext uri="{FF2B5EF4-FFF2-40B4-BE49-F238E27FC236}">
                <a16:creationId xmlns:a16="http://schemas.microsoft.com/office/drawing/2014/main" id="{AC5E6210-D645-C745-B616-F5A776139505}"/>
              </a:ext>
            </a:extLst>
          </p:cNvPr>
          <p:cNvSpPr txBox="1">
            <a:spLocks noChangeArrowheads="1"/>
          </p:cNvSpPr>
          <p:nvPr/>
        </p:nvSpPr>
        <p:spPr bwMode="auto">
          <a:xfrm>
            <a:off x="1716041" y="484048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dirty="0">
                <a:solidFill>
                  <a:srgbClr val="FFFF00"/>
                </a:solidFill>
              </a:rPr>
              <a:t>Running in from </a:t>
            </a:r>
            <a:r>
              <a:rPr lang="en-US" altLang="en-US" sz="1400" dirty="0" err="1">
                <a:solidFill>
                  <a:srgbClr val="FFFF00"/>
                </a:solidFill>
              </a:rPr>
              <a:t>Liveside</a:t>
            </a:r>
            <a:r>
              <a:rPr lang="en-US" altLang="en-US" sz="1400" dirty="0">
                <a:solidFill>
                  <a:srgbClr val="FFFF00"/>
                </a:solidFill>
              </a:rPr>
              <a:t> the Solos conduct a 5G pull to the vertical before </a:t>
            </a:r>
          </a:p>
          <a:p>
            <a:pPr algn="ctr">
              <a:spcBef>
                <a:spcPct val="0"/>
              </a:spcBef>
              <a:buFontTx/>
              <a:buNone/>
            </a:pPr>
            <a:r>
              <a:rPr lang="en-US" altLang="en-US" sz="1400" dirty="0">
                <a:solidFill>
                  <a:srgbClr val="FFFF00"/>
                </a:solidFill>
              </a:rPr>
              <a:t>splitting downwards onto the 1500’ show line via the Noose.  </a:t>
            </a:r>
          </a:p>
          <a:p>
            <a:pPr algn="ctr">
              <a:spcBef>
                <a:spcPct val="0"/>
              </a:spcBef>
              <a:buFontTx/>
              <a:buNone/>
            </a:pPr>
            <a:r>
              <a:rPr lang="en-US" altLang="en-US" sz="1400" dirty="0">
                <a:solidFill>
                  <a:srgbClr val="FFFF00"/>
                </a:solidFill>
              </a:rPr>
              <a:t>They reposition via a Vertical Reversal for the Upside Down cross then exit </a:t>
            </a:r>
          </a:p>
          <a:p>
            <a:pPr algn="ctr">
              <a:spcBef>
                <a:spcPct val="0"/>
              </a:spcBef>
              <a:buFontTx/>
              <a:buNone/>
            </a:pPr>
            <a:r>
              <a:rPr lang="en-US" altLang="en-US" sz="1400" dirty="0" err="1">
                <a:solidFill>
                  <a:srgbClr val="FFFF00"/>
                </a:solidFill>
              </a:rPr>
              <a:t>Liveside</a:t>
            </a:r>
            <a:r>
              <a:rPr lang="en-US" altLang="en-US" sz="1400" dirty="0">
                <a:solidFill>
                  <a:srgbClr val="FFFF00"/>
                </a:solidFill>
              </a:rPr>
              <a:t> via the Pigtail. </a:t>
            </a:r>
          </a:p>
        </p:txBody>
      </p:sp>
      <p:sp>
        <p:nvSpPr>
          <p:cNvPr id="38" name="AutoShape 7">
            <a:extLst>
              <a:ext uri="{FF2B5EF4-FFF2-40B4-BE49-F238E27FC236}">
                <a16:creationId xmlns:a16="http://schemas.microsoft.com/office/drawing/2014/main" id="{3BC31C7A-5D26-CE42-9E10-087D916A7942}"/>
              </a:ext>
            </a:extLst>
          </p:cNvPr>
          <p:cNvSpPr>
            <a:spLocks noChangeAspect="1" noChangeArrowheads="1"/>
          </p:cNvSpPr>
          <p:nvPr/>
        </p:nvSpPr>
        <p:spPr bwMode="auto">
          <a:xfrm rot="16200000">
            <a:off x="5249954" y="2341580"/>
            <a:ext cx="92075" cy="92075"/>
          </a:xfrm>
          <a:prstGeom prst="triangle">
            <a:avLst>
              <a:gd name="adj" fmla="val 50000"/>
            </a:avLst>
          </a:prstGeom>
          <a:solidFill>
            <a:srgbClr val="FF0000"/>
          </a:solidFill>
          <a:ln w="9525">
            <a:solidFill>
              <a:srgbClr val="FFFFFF"/>
            </a:solidFill>
            <a:miter lim="800000"/>
            <a:headEnd/>
            <a:tailEnd/>
          </a:ln>
          <a:effec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grpSp>
        <p:nvGrpSpPr>
          <p:cNvPr id="40" name="Group 49">
            <a:extLst>
              <a:ext uri="{FF2B5EF4-FFF2-40B4-BE49-F238E27FC236}">
                <a16:creationId xmlns:a16="http://schemas.microsoft.com/office/drawing/2014/main" id="{3173F866-DC01-9B48-891D-AA6FB2276EFE}"/>
              </a:ext>
            </a:extLst>
          </p:cNvPr>
          <p:cNvGrpSpPr>
            <a:grpSpLocks noChangeAspect="1"/>
          </p:cNvGrpSpPr>
          <p:nvPr/>
        </p:nvGrpSpPr>
        <p:grpSpPr bwMode="auto">
          <a:xfrm flipH="1">
            <a:off x="353810" y="1627985"/>
            <a:ext cx="87396" cy="218490"/>
            <a:chOff x="2064" y="2208"/>
            <a:chExt cx="48" cy="144"/>
          </a:xfrm>
        </p:grpSpPr>
        <p:sp>
          <p:nvSpPr>
            <p:cNvPr id="41" name="Line 50">
              <a:extLst>
                <a:ext uri="{FF2B5EF4-FFF2-40B4-BE49-F238E27FC236}">
                  <a16:creationId xmlns:a16="http://schemas.microsoft.com/office/drawing/2014/main" id="{B750C215-75F5-CE42-AA91-BE0F126F5964}"/>
                </a:ext>
              </a:extLst>
            </p:cNvPr>
            <p:cNvSpPr>
              <a:spLocks noChangeAspect="1" noChangeShapeType="1"/>
            </p:cNvSpPr>
            <p:nvPr/>
          </p:nvSpPr>
          <p:spPr bwMode="auto">
            <a:xfrm>
              <a:off x="2064"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51">
              <a:extLst>
                <a:ext uri="{FF2B5EF4-FFF2-40B4-BE49-F238E27FC236}">
                  <a16:creationId xmlns:a16="http://schemas.microsoft.com/office/drawing/2014/main" id="{60B25B69-D668-4846-9C8A-A30E419C440E}"/>
                </a:ext>
              </a:extLst>
            </p:cNvPr>
            <p:cNvSpPr>
              <a:spLocks noChangeAspect="1" noChangeShapeType="1"/>
            </p:cNvSpPr>
            <p:nvPr/>
          </p:nvSpPr>
          <p:spPr bwMode="auto">
            <a:xfrm>
              <a:off x="2112"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 name="Group 60">
            <a:extLst>
              <a:ext uri="{FF2B5EF4-FFF2-40B4-BE49-F238E27FC236}">
                <a16:creationId xmlns:a16="http://schemas.microsoft.com/office/drawing/2014/main" id="{BD0E3909-3836-D94F-B15D-B93C29D98173}"/>
              </a:ext>
            </a:extLst>
          </p:cNvPr>
          <p:cNvGrpSpPr>
            <a:grpSpLocks/>
          </p:cNvGrpSpPr>
          <p:nvPr/>
        </p:nvGrpSpPr>
        <p:grpSpPr bwMode="auto">
          <a:xfrm rot="10800000">
            <a:off x="190500" y="2082908"/>
            <a:ext cx="419099" cy="188536"/>
            <a:chOff x="2163" y="2736"/>
            <a:chExt cx="426" cy="96"/>
          </a:xfrm>
        </p:grpSpPr>
        <p:sp>
          <p:nvSpPr>
            <p:cNvPr id="44" name="Line 61">
              <a:extLst>
                <a:ext uri="{FF2B5EF4-FFF2-40B4-BE49-F238E27FC236}">
                  <a16:creationId xmlns:a16="http://schemas.microsoft.com/office/drawing/2014/main" id="{A85E143C-DF2A-584C-A390-95E749ADE652}"/>
                </a:ext>
              </a:extLst>
            </p:cNvPr>
            <p:cNvSpPr>
              <a:spLocks noChangeShapeType="1"/>
            </p:cNvSpPr>
            <p:nvPr/>
          </p:nvSpPr>
          <p:spPr bwMode="auto">
            <a:xfrm>
              <a:off x="2353"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5" name="Line 62">
              <a:extLst>
                <a:ext uri="{FF2B5EF4-FFF2-40B4-BE49-F238E27FC236}">
                  <a16:creationId xmlns:a16="http://schemas.microsoft.com/office/drawing/2014/main" id="{98DD183E-1534-7C41-9A56-1976308BEDA0}"/>
                </a:ext>
              </a:extLst>
            </p:cNvPr>
            <p:cNvSpPr>
              <a:spLocks noChangeShapeType="1"/>
            </p:cNvSpPr>
            <p:nvPr/>
          </p:nvSpPr>
          <p:spPr bwMode="auto">
            <a:xfrm>
              <a:off x="2255" y="2785"/>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6" name="Line 63">
              <a:extLst>
                <a:ext uri="{FF2B5EF4-FFF2-40B4-BE49-F238E27FC236}">
                  <a16:creationId xmlns:a16="http://schemas.microsoft.com/office/drawing/2014/main" id="{1A6031B5-F23D-6D4A-AC36-CDB50ABAAB93}"/>
                </a:ext>
              </a:extLst>
            </p:cNvPr>
            <p:cNvSpPr>
              <a:spLocks noChangeShapeType="1"/>
            </p:cNvSpPr>
            <p:nvPr/>
          </p:nvSpPr>
          <p:spPr bwMode="auto">
            <a:xfrm>
              <a:off x="2447" y="2737"/>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7" name="Line 64">
              <a:extLst>
                <a:ext uri="{FF2B5EF4-FFF2-40B4-BE49-F238E27FC236}">
                  <a16:creationId xmlns:a16="http://schemas.microsoft.com/office/drawing/2014/main" id="{46ACCFD0-A9A5-324F-B00B-67F4E7E5E899}"/>
                </a:ext>
              </a:extLst>
            </p:cNvPr>
            <p:cNvSpPr>
              <a:spLocks noChangeShapeType="1"/>
            </p:cNvSpPr>
            <p:nvPr/>
          </p:nvSpPr>
          <p:spPr bwMode="auto">
            <a:xfrm flipV="1">
              <a:off x="2303"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8" name="Line 65">
              <a:extLst>
                <a:ext uri="{FF2B5EF4-FFF2-40B4-BE49-F238E27FC236}">
                  <a16:creationId xmlns:a16="http://schemas.microsoft.com/office/drawing/2014/main" id="{67F7419B-4F59-A043-9437-FC963E000154}"/>
                </a:ext>
              </a:extLst>
            </p:cNvPr>
            <p:cNvSpPr>
              <a:spLocks noChangeShapeType="1"/>
            </p:cNvSpPr>
            <p:nvPr/>
          </p:nvSpPr>
          <p:spPr bwMode="auto">
            <a:xfrm flipV="1">
              <a:off x="2399" y="2737"/>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49" name="Line 66">
              <a:extLst>
                <a:ext uri="{FF2B5EF4-FFF2-40B4-BE49-F238E27FC236}">
                  <a16:creationId xmlns:a16="http://schemas.microsoft.com/office/drawing/2014/main" id="{7FF3AFC9-3484-EE44-B9EE-AA1C06C48FD7}"/>
                </a:ext>
              </a:extLst>
            </p:cNvPr>
            <p:cNvSpPr>
              <a:spLocks noChangeShapeType="1"/>
            </p:cNvSpPr>
            <p:nvPr/>
          </p:nvSpPr>
          <p:spPr bwMode="auto">
            <a:xfrm flipH="1">
              <a:off x="216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0" name="Line 67">
              <a:extLst>
                <a:ext uri="{FF2B5EF4-FFF2-40B4-BE49-F238E27FC236}">
                  <a16:creationId xmlns:a16="http://schemas.microsoft.com/office/drawing/2014/main" id="{C222B802-31E8-214D-ABEF-5950DB3C3A7D}"/>
                </a:ext>
              </a:extLst>
            </p:cNvPr>
            <p:cNvSpPr>
              <a:spLocks noChangeShapeType="1"/>
            </p:cNvSpPr>
            <p:nvPr/>
          </p:nvSpPr>
          <p:spPr bwMode="auto">
            <a:xfrm flipH="1">
              <a:off x="2491" y="278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sp>
        <p:nvSpPr>
          <p:cNvPr id="51" name="Oval 1051">
            <a:extLst>
              <a:ext uri="{FF2B5EF4-FFF2-40B4-BE49-F238E27FC236}">
                <a16:creationId xmlns:a16="http://schemas.microsoft.com/office/drawing/2014/main" id="{59A648B9-5592-FE48-844C-C261FD63048D}"/>
              </a:ext>
            </a:extLst>
          </p:cNvPr>
          <p:cNvSpPr>
            <a:spLocks noChangeArrowheads="1"/>
          </p:cNvSpPr>
          <p:nvPr/>
        </p:nvSpPr>
        <p:spPr bwMode="auto">
          <a:xfrm>
            <a:off x="292312" y="2436830"/>
            <a:ext cx="223562" cy="319870"/>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3" name="Arc 52">
            <a:extLst>
              <a:ext uri="{FF2B5EF4-FFF2-40B4-BE49-F238E27FC236}">
                <a16:creationId xmlns:a16="http://schemas.microsoft.com/office/drawing/2014/main" id="{6D9E1A45-6204-9042-80AA-FCF4A86144F4}"/>
              </a:ext>
            </a:extLst>
          </p:cNvPr>
          <p:cNvSpPr/>
          <p:nvPr/>
        </p:nvSpPr>
        <p:spPr>
          <a:xfrm rot="5201037" flipV="1">
            <a:off x="-804558" y="1769923"/>
            <a:ext cx="508296" cy="733826"/>
          </a:xfrm>
          <a:prstGeom prst="arc">
            <a:avLst>
              <a:gd name="adj1" fmla="val 13987792"/>
              <a:gd name="adj2" fmla="val 12348267"/>
            </a:avLst>
          </a:prstGeom>
          <a:ln w="12700">
            <a:solidFill>
              <a:srgbClr val="FFFFFF"/>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2" name="AutoShape 7">
            <a:extLst>
              <a:ext uri="{FF2B5EF4-FFF2-40B4-BE49-F238E27FC236}">
                <a16:creationId xmlns:a16="http://schemas.microsoft.com/office/drawing/2014/main" id="{3A403532-FE12-A247-9BDF-481330E3E8E4}"/>
              </a:ext>
            </a:extLst>
          </p:cNvPr>
          <p:cNvSpPr>
            <a:spLocks noChangeAspect="1" noChangeArrowheads="1"/>
          </p:cNvSpPr>
          <p:nvPr/>
        </p:nvSpPr>
        <p:spPr bwMode="auto">
          <a:xfrm rot="5400000">
            <a:off x="3621592" y="2529977"/>
            <a:ext cx="92075" cy="92075"/>
          </a:xfrm>
          <a:prstGeom prst="triangle">
            <a:avLst>
              <a:gd name="adj" fmla="val 50000"/>
            </a:avLst>
          </a:prstGeom>
          <a:solidFill>
            <a:srgbClr val="FF0000"/>
          </a:solidFill>
          <a:ln w="9525">
            <a:solidFill>
              <a:srgbClr val="FFFFFF"/>
            </a:solidFill>
            <a:miter lim="800000"/>
            <a:headEnd/>
            <a:tailEnd/>
          </a:ln>
          <a:effectLst/>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3" name="Oval 1051">
            <a:extLst>
              <a:ext uri="{FF2B5EF4-FFF2-40B4-BE49-F238E27FC236}">
                <a16:creationId xmlns:a16="http://schemas.microsoft.com/office/drawing/2014/main" id="{CD65F3D1-8F4A-1A42-8D61-F0D819A65CC4}"/>
              </a:ext>
            </a:extLst>
          </p:cNvPr>
          <p:cNvSpPr>
            <a:spLocks noChangeArrowheads="1"/>
          </p:cNvSpPr>
          <p:nvPr/>
        </p:nvSpPr>
        <p:spPr bwMode="auto">
          <a:xfrm>
            <a:off x="4272238" y="2592665"/>
            <a:ext cx="223562" cy="319870"/>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pic>
        <p:nvPicPr>
          <p:cNvPr id="64" name="Picture 63">
            <a:extLst>
              <a:ext uri="{FF2B5EF4-FFF2-40B4-BE49-F238E27FC236}">
                <a16:creationId xmlns:a16="http://schemas.microsoft.com/office/drawing/2014/main" id="{1C06CCEF-6BA1-514A-ACAC-B4547CB8DF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45" r="10000" b="10000"/>
          <a:stretch/>
        </p:blipFill>
        <p:spPr>
          <a:xfrm>
            <a:off x="105885" y="4116629"/>
            <a:ext cx="2279488" cy="2397903"/>
          </a:xfrm>
          <a:prstGeom prst="rect">
            <a:avLst/>
          </a:prstGeom>
        </p:spPr>
      </p:pic>
      <p:sp>
        <p:nvSpPr>
          <p:cNvPr id="67" name="TextBox 63">
            <a:extLst>
              <a:ext uri="{FF2B5EF4-FFF2-40B4-BE49-F238E27FC236}">
                <a16:creationId xmlns:a16="http://schemas.microsoft.com/office/drawing/2014/main" id="{1B4C4283-383F-AC44-A5FD-BE8A3380F3AC}"/>
              </a:ext>
            </a:extLst>
          </p:cNvPr>
          <p:cNvSpPr txBox="1">
            <a:spLocks noChangeArrowheads="1"/>
          </p:cNvSpPr>
          <p:nvPr/>
        </p:nvSpPr>
        <p:spPr bwMode="auto">
          <a:xfrm>
            <a:off x="964245" y="4082726"/>
            <a:ext cx="17099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dirty="0">
                <a:solidFill>
                  <a:schemeClr val="bg1"/>
                </a:solidFill>
              </a:rPr>
              <a:t>Noose </a:t>
            </a:r>
          </a:p>
          <a:p>
            <a:pPr>
              <a:spcBef>
                <a:spcPct val="0"/>
              </a:spcBef>
              <a:buFontTx/>
              <a:buNone/>
            </a:pPr>
            <a:endParaRPr lang="en-US" altLang="en-US" sz="2400" dirty="0"/>
          </a:p>
        </p:txBody>
      </p:sp>
    </p:spTree>
    <p:extLst>
      <p:ext uri="{BB962C8B-B14F-4D97-AF65-F5344CB8AC3E}">
        <p14:creationId xmlns:p14="http://schemas.microsoft.com/office/powerpoint/2010/main" val="2257277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4">
            <a:extLst>
              <a:ext uri="{FF2B5EF4-FFF2-40B4-BE49-F238E27FC236}">
                <a16:creationId xmlns:a16="http://schemas.microsoft.com/office/drawing/2014/main" id="{9C1711FF-C5F9-483D-A8DE-C789881A9006}"/>
              </a:ext>
            </a:extLst>
          </p:cNvPr>
          <p:cNvSpPr txBox="1">
            <a:spLocks noChangeArrowheads="1"/>
          </p:cNvSpPr>
          <p:nvPr/>
        </p:nvSpPr>
        <p:spPr bwMode="auto">
          <a:xfrm>
            <a:off x="1321265" y="6382204"/>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defRPr/>
            </a:pPr>
            <a:r>
              <a:rPr lang="en-US" altLang="en-US" sz="2400" b="1" dirty="0">
                <a:solidFill>
                  <a:schemeClr val="bg1"/>
                </a:solidFill>
                <a:sym typeface="Wingdings 3" charset="2"/>
              </a:rPr>
              <a:t>Line Abreast Roll and Loop</a:t>
            </a:r>
            <a:endParaRPr lang="en-CA" altLang="en-US" sz="2400" dirty="0">
              <a:solidFill>
                <a:schemeClr val="bg1"/>
              </a:solidFill>
            </a:endParaRPr>
          </a:p>
        </p:txBody>
      </p:sp>
      <p:sp>
        <p:nvSpPr>
          <p:cNvPr id="76807" name="Line 89">
            <a:extLst>
              <a:ext uri="{FF2B5EF4-FFF2-40B4-BE49-F238E27FC236}">
                <a16:creationId xmlns:a16="http://schemas.microsoft.com/office/drawing/2014/main" id="{E5ED6ECD-7D34-47E8-9A26-BF5D68916B39}"/>
              </a:ext>
            </a:extLst>
          </p:cNvPr>
          <p:cNvSpPr>
            <a:spLocks noChangeShapeType="1"/>
          </p:cNvSpPr>
          <p:nvPr/>
        </p:nvSpPr>
        <p:spPr bwMode="auto">
          <a:xfrm flipH="1">
            <a:off x="2477809" y="2910301"/>
            <a:ext cx="1923835" cy="4280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nvGrpSpPr>
          <p:cNvPr id="47108" name="Group 90">
            <a:extLst>
              <a:ext uri="{FF2B5EF4-FFF2-40B4-BE49-F238E27FC236}">
                <a16:creationId xmlns:a16="http://schemas.microsoft.com/office/drawing/2014/main" id="{315C8D0F-7453-41EE-9607-02288F8D3581}"/>
              </a:ext>
            </a:extLst>
          </p:cNvPr>
          <p:cNvGrpSpPr>
            <a:grpSpLocks noChangeAspect="1"/>
          </p:cNvGrpSpPr>
          <p:nvPr/>
        </p:nvGrpSpPr>
        <p:grpSpPr bwMode="auto">
          <a:xfrm rot="7800000">
            <a:off x="5190161" y="2517314"/>
            <a:ext cx="346075" cy="1090613"/>
            <a:chOff x="576" y="1152"/>
            <a:chExt cx="199" cy="672"/>
          </a:xfrm>
          <a:noFill/>
        </p:grpSpPr>
        <p:sp>
          <p:nvSpPr>
            <p:cNvPr id="76825" name="Line 91">
              <a:extLst>
                <a:ext uri="{FF2B5EF4-FFF2-40B4-BE49-F238E27FC236}">
                  <a16:creationId xmlns:a16="http://schemas.microsoft.com/office/drawing/2014/main" id="{D15F4896-90FD-47BA-B16D-1917946E9ABF}"/>
                </a:ext>
              </a:extLst>
            </p:cNvPr>
            <p:cNvSpPr>
              <a:spLocks noChangeAspect="1" noChangeShapeType="1"/>
            </p:cNvSpPr>
            <p:nvPr/>
          </p:nvSpPr>
          <p:spPr bwMode="auto">
            <a:xfrm>
              <a:off x="775" y="1154"/>
              <a:ext cx="0" cy="384"/>
            </a:xfrm>
            <a:prstGeom prst="line">
              <a:avLst/>
            </a:prstGeom>
            <a:grpFill/>
            <a:ln w="1905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76826" name="Oval 92">
              <a:extLst>
                <a:ext uri="{FF2B5EF4-FFF2-40B4-BE49-F238E27FC236}">
                  <a16:creationId xmlns:a16="http://schemas.microsoft.com/office/drawing/2014/main" id="{C40ABB25-8A23-4D2A-A060-95D2459C2483}"/>
                </a:ext>
              </a:extLst>
            </p:cNvPr>
            <p:cNvSpPr>
              <a:spLocks noChangeAspect="1" noChangeArrowheads="1"/>
            </p:cNvSpPr>
            <p:nvPr/>
          </p:nvSpPr>
          <p:spPr bwMode="auto">
            <a:xfrm>
              <a:off x="575" y="1391"/>
              <a:ext cx="192" cy="291"/>
            </a:xfrm>
            <a:prstGeom prst="ellipse">
              <a:avLst/>
            </a:prstGeom>
            <a:grpFill/>
            <a:ln w="1905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6827" name="Line 93">
              <a:extLst>
                <a:ext uri="{FF2B5EF4-FFF2-40B4-BE49-F238E27FC236}">
                  <a16:creationId xmlns:a16="http://schemas.microsoft.com/office/drawing/2014/main" id="{B8782E3D-BEA1-4A2F-8BC1-BC63E2C22139}"/>
                </a:ext>
              </a:extLst>
            </p:cNvPr>
            <p:cNvSpPr>
              <a:spLocks noChangeAspect="1" noChangeShapeType="1"/>
            </p:cNvSpPr>
            <p:nvPr/>
          </p:nvSpPr>
          <p:spPr bwMode="auto">
            <a:xfrm>
              <a:off x="775" y="1536"/>
              <a:ext cx="0" cy="288"/>
            </a:xfrm>
            <a:prstGeom prst="line">
              <a:avLst/>
            </a:prstGeom>
            <a:grpFill/>
            <a:ln w="1905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grpSp>
      <p:sp>
        <p:nvSpPr>
          <p:cNvPr id="76810" name="Oval 95">
            <a:extLst>
              <a:ext uri="{FF2B5EF4-FFF2-40B4-BE49-F238E27FC236}">
                <a16:creationId xmlns:a16="http://schemas.microsoft.com/office/drawing/2014/main" id="{0D4B80D9-B2D0-4770-8296-1DBF548807E2}"/>
              </a:ext>
            </a:extLst>
          </p:cNvPr>
          <p:cNvSpPr>
            <a:spLocks noChangeAspect="1" noChangeArrowheads="1"/>
          </p:cNvSpPr>
          <p:nvPr/>
        </p:nvSpPr>
        <p:spPr bwMode="auto">
          <a:xfrm rot="5087655">
            <a:off x="4384660" y="2227044"/>
            <a:ext cx="342900" cy="1008063"/>
          </a:xfrm>
          <a:prstGeom prst="ellipse">
            <a:avLst/>
          </a:prstGeom>
          <a:noFill/>
          <a:ln w="19050">
            <a:solidFill>
              <a:schemeClr val="bg1"/>
            </a:solidFill>
            <a:round/>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47112" name="Group 97">
            <a:extLst>
              <a:ext uri="{FF2B5EF4-FFF2-40B4-BE49-F238E27FC236}">
                <a16:creationId xmlns:a16="http://schemas.microsoft.com/office/drawing/2014/main" id="{995CD76F-4670-4ACE-B1AC-28456A5DC61F}"/>
              </a:ext>
            </a:extLst>
          </p:cNvPr>
          <p:cNvGrpSpPr>
            <a:grpSpLocks/>
          </p:cNvGrpSpPr>
          <p:nvPr/>
        </p:nvGrpSpPr>
        <p:grpSpPr bwMode="auto">
          <a:xfrm rot="7920000">
            <a:off x="5444613" y="3616774"/>
            <a:ext cx="600075" cy="93662"/>
            <a:chOff x="948" y="2163"/>
            <a:chExt cx="378" cy="59"/>
          </a:xfrm>
          <a:solidFill>
            <a:schemeClr val="bg1"/>
          </a:solidFill>
        </p:grpSpPr>
        <p:sp>
          <p:nvSpPr>
            <p:cNvPr id="76820" name="AutoShape 98">
              <a:extLst>
                <a:ext uri="{FF2B5EF4-FFF2-40B4-BE49-F238E27FC236}">
                  <a16:creationId xmlns:a16="http://schemas.microsoft.com/office/drawing/2014/main" id="{91916B1F-A46A-4CFE-B68C-8710F6FBA087}"/>
                </a:ext>
              </a:extLst>
            </p:cNvPr>
            <p:cNvSpPr>
              <a:spLocks noChangeAspect="1" noChangeArrowheads="1"/>
            </p:cNvSpPr>
            <p:nvPr/>
          </p:nvSpPr>
          <p:spPr bwMode="auto">
            <a:xfrm>
              <a:off x="1106" y="2162"/>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6821" name="AutoShape 99">
              <a:extLst>
                <a:ext uri="{FF2B5EF4-FFF2-40B4-BE49-F238E27FC236}">
                  <a16:creationId xmlns:a16="http://schemas.microsoft.com/office/drawing/2014/main" id="{2A1E2F83-D5A5-4AEB-826F-0018A6A7C652}"/>
                </a:ext>
              </a:extLst>
            </p:cNvPr>
            <p:cNvSpPr>
              <a:spLocks noChangeAspect="1" noChangeArrowheads="1"/>
            </p:cNvSpPr>
            <p:nvPr/>
          </p:nvSpPr>
          <p:spPr bwMode="auto">
            <a:xfrm>
              <a:off x="1194" y="2155"/>
              <a:ext cx="57" cy="57"/>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6822" name="AutoShape 100">
              <a:extLst>
                <a:ext uri="{FF2B5EF4-FFF2-40B4-BE49-F238E27FC236}">
                  <a16:creationId xmlns:a16="http://schemas.microsoft.com/office/drawing/2014/main" id="{F39B3F9A-0D8E-4BAF-92F0-DF753C9F0157}"/>
                </a:ext>
              </a:extLst>
            </p:cNvPr>
            <p:cNvSpPr>
              <a:spLocks noChangeAspect="1" noChangeArrowheads="1"/>
            </p:cNvSpPr>
            <p:nvPr/>
          </p:nvSpPr>
          <p:spPr bwMode="auto">
            <a:xfrm>
              <a:off x="1036" y="2158"/>
              <a:ext cx="57" cy="57"/>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6823" name="AutoShape 101">
              <a:extLst>
                <a:ext uri="{FF2B5EF4-FFF2-40B4-BE49-F238E27FC236}">
                  <a16:creationId xmlns:a16="http://schemas.microsoft.com/office/drawing/2014/main" id="{E5EBAFE6-3544-4449-97A2-5CE6201D9C6B}"/>
                </a:ext>
              </a:extLst>
            </p:cNvPr>
            <p:cNvSpPr>
              <a:spLocks noChangeAspect="1" noChangeArrowheads="1"/>
            </p:cNvSpPr>
            <p:nvPr/>
          </p:nvSpPr>
          <p:spPr bwMode="auto">
            <a:xfrm>
              <a:off x="1270" y="2160"/>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6824" name="AutoShape 102">
              <a:extLst>
                <a:ext uri="{FF2B5EF4-FFF2-40B4-BE49-F238E27FC236}">
                  <a16:creationId xmlns:a16="http://schemas.microsoft.com/office/drawing/2014/main" id="{30B65E01-2E4C-45E1-9802-4289857E46FF}"/>
                </a:ext>
              </a:extLst>
            </p:cNvPr>
            <p:cNvSpPr>
              <a:spLocks noChangeAspect="1" noChangeArrowheads="1"/>
            </p:cNvSpPr>
            <p:nvPr/>
          </p:nvSpPr>
          <p:spPr bwMode="auto">
            <a:xfrm>
              <a:off x="949" y="2160"/>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pic>
        <p:nvPicPr>
          <p:cNvPr id="47113" name="Picture 31">
            <a:extLst>
              <a:ext uri="{FF2B5EF4-FFF2-40B4-BE49-F238E27FC236}">
                <a16:creationId xmlns:a16="http://schemas.microsoft.com/office/drawing/2014/main" id="{5D6AFA41-44C2-4EAD-BDE8-812873B9C0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6951" y="-2569"/>
            <a:ext cx="395446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97">
            <a:extLst>
              <a:ext uri="{FF2B5EF4-FFF2-40B4-BE49-F238E27FC236}">
                <a16:creationId xmlns:a16="http://schemas.microsoft.com/office/drawing/2014/main" id="{02352BA5-AF1A-4499-B8E6-140067E3C4D4}"/>
              </a:ext>
            </a:extLst>
          </p:cNvPr>
          <p:cNvSpPr txBox="1">
            <a:spLocks noChangeArrowheads="1"/>
          </p:cNvSpPr>
          <p:nvPr/>
        </p:nvSpPr>
        <p:spPr bwMode="auto">
          <a:xfrm rot="7740000">
            <a:off x="5470878" y="3613804"/>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a:solidFill>
                  <a:schemeClr val="bg1"/>
                </a:solidFill>
              </a:rPr>
              <a:t>7,3,1,2,6</a:t>
            </a:r>
            <a:endParaRPr lang="en-CA" altLang="en-US" sz="1400" dirty="0">
              <a:solidFill>
                <a:schemeClr val="bg1"/>
              </a:solidFill>
            </a:endParaRPr>
          </a:p>
        </p:txBody>
      </p:sp>
      <p:pic>
        <p:nvPicPr>
          <p:cNvPr id="2" name="Picture 2" descr="A plane flying in the air with smoke coming out of it&#10;&#10;Description generated with very high confidence">
            <a:extLst>
              <a:ext uri="{FF2B5EF4-FFF2-40B4-BE49-F238E27FC236}">
                <a16:creationId xmlns:a16="http://schemas.microsoft.com/office/drawing/2014/main" id="{ECF3954B-51F7-4F29-B21C-135DD10798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 y="1249"/>
            <a:ext cx="39243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97">
            <a:extLst>
              <a:ext uri="{FF2B5EF4-FFF2-40B4-BE49-F238E27FC236}">
                <a16:creationId xmlns:a16="http://schemas.microsoft.com/office/drawing/2014/main" id="{995CD76F-4670-4ACE-B1AC-28456A5DC61F}"/>
              </a:ext>
            </a:extLst>
          </p:cNvPr>
          <p:cNvGrpSpPr>
            <a:grpSpLocks/>
          </p:cNvGrpSpPr>
          <p:nvPr/>
        </p:nvGrpSpPr>
        <p:grpSpPr bwMode="auto">
          <a:xfrm rot="865496">
            <a:off x="4256005" y="2493836"/>
            <a:ext cx="600075" cy="93662"/>
            <a:chOff x="948" y="2163"/>
            <a:chExt cx="378" cy="59"/>
          </a:xfrm>
          <a:solidFill>
            <a:srgbClr val="FF0000"/>
          </a:solidFill>
        </p:grpSpPr>
        <p:sp>
          <p:nvSpPr>
            <p:cNvPr id="19" name="AutoShape 98">
              <a:extLst>
                <a:ext uri="{FF2B5EF4-FFF2-40B4-BE49-F238E27FC236}">
                  <a16:creationId xmlns:a16="http://schemas.microsoft.com/office/drawing/2014/main" id="{91916B1F-A46A-4CFE-B68C-8710F6FBA087}"/>
                </a:ext>
              </a:extLst>
            </p:cNvPr>
            <p:cNvSpPr>
              <a:spLocks noChangeAspect="1" noChangeArrowheads="1"/>
            </p:cNvSpPr>
            <p:nvPr/>
          </p:nvSpPr>
          <p:spPr bwMode="auto">
            <a:xfrm>
              <a:off x="1106" y="2162"/>
              <a:ext cx="58" cy="58"/>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0" name="AutoShape 99">
              <a:extLst>
                <a:ext uri="{FF2B5EF4-FFF2-40B4-BE49-F238E27FC236}">
                  <a16:creationId xmlns:a16="http://schemas.microsoft.com/office/drawing/2014/main" id="{2A1E2F83-D5A5-4AEB-826F-0018A6A7C652}"/>
                </a:ext>
              </a:extLst>
            </p:cNvPr>
            <p:cNvSpPr>
              <a:spLocks noChangeAspect="1" noChangeArrowheads="1"/>
            </p:cNvSpPr>
            <p:nvPr/>
          </p:nvSpPr>
          <p:spPr bwMode="auto">
            <a:xfrm>
              <a:off x="1194" y="2155"/>
              <a:ext cx="57" cy="57"/>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1" name="AutoShape 100">
              <a:extLst>
                <a:ext uri="{FF2B5EF4-FFF2-40B4-BE49-F238E27FC236}">
                  <a16:creationId xmlns:a16="http://schemas.microsoft.com/office/drawing/2014/main" id="{F39B3F9A-0D8E-4BAF-92F0-DF753C9F0157}"/>
                </a:ext>
              </a:extLst>
            </p:cNvPr>
            <p:cNvSpPr>
              <a:spLocks noChangeAspect="1" noChangeArrowheads="1"/>
            </p:cNvSpPr>
            <p:nvPr/>
          </p:nvSpPr>
          <p:spPr bwMode="auto">
            <a:xfrm>
              <a:off x="1036" y="2158"/>
              <a:ext cx="57" cy="57"/>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2" name="AutoShape 101">
              <a:extLst>
                <a:ext uri="{FF2B5EF4-FFF2-40B4-BE49-F238E27FC236}">
                  <a16:creationId xmlns:a16="http://schemas.microsoft.com/office/drawing/2014/main" id="{E5EBAFE6-3544-4449-97A2-5CE6201D9C6B}"/>
                </a:ext>
              </a:extLst>
            </p:cNvPr>
            <p:cNvSpPr>
              <a:spLocks noChangeAspect="1" noChangeArrowheads="1"/>
            </p:cNvSpPr>
            <p:nvPr/>
          </p:nvSpPr>
          <p:spPr bwMode="auto">
            <a:xfrm>
              <a:off x="1270" y="2160"/>
              <a:ext cx="58" cy="58"/>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3" name="AutoShape 102">
              <a:extLst>
                <a:ext uri="{FF2B5EF4-FFF2-40B4-BE49-F238E27FC236}">
                  <a16:creationId xmlns:a16="http://schemas.microsoft.com/office/drawing/2014/main" id="{30B65E01-2E4C-45E1-9802-4289857E46FF}"/>
                </a:ext>
              </a:extLst>
            </p:cNvPr>
            <p:cNvSpPr>
              <a:spLocks noChangeAspect="1" noChangeArrowheads="1"/>
            </p:cNvSpPr>
            <p:nvPr/>
          </p:nvSpPr>
          <p:spPr bwMode="auto">
            <a:xfrm>
              <a:off x="949" y="2160"/>
              <a:ext cx="58" cy="58"/>
            </a:xfrm>
            <a:prstGeom prst="triangle">
              <a:avLst>
                <a:gd name="adj" fmla="val 50000"/>
              </a:avLst>
            </a:prstGeom>
            <a:grp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26" name="Text Box 108">
            <a:extLst>
              <a:ext uri="{FF2B5EF4-FFF2-40B4-BE49-F238E27FC236}">
                <a16:creationId xmlns:a16="http://schemas.microsoft.com/office/drawing/2014/main" id="{E4FD15C1-04DD-432D-951D-4546768657EC}"/>
              </a:ext>
            </a:extLst>
          </p:cNvPr>
          <p:cNvSpPr txBox="1">
            <a:spLocks noChangeArrowheads="1"/>
          </p:cNvSpPr>
          <p:nvPr/>
        </p:nvSpPr>
        <p:spPr bwMode="auto">
          <a:xfrm>
            <a:off x="4203436" y="5640453"/>
            <a:ext cx="469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8,5</a:t>
            </a:r>
            <a:endParaRPr lang="en-CA" altLang="en-US" sz="1400" dirty="0">
              <a:solidFill>
                <a:schemeClr val="bg1"/>
              </a:solidFill>
            </a:endParaRPr>
          </a:p>
        </p:txBody>
      </p:sp>
      <p:sp>
        <p:nvSpPr>
          <p:cNvPr id="27" name="Rectangle 117">
            <a:extLst>
              <a:ext uri="{FF2B5EF4-FFF2-40B4-BE49-F238E27FC236}">
                <a16:creationId xmlns:a16="http://schemas.microsoft.com/office/drawing/2014/main" id="{695F6017-5609-4C4C-AED4-E1BA0EB7D096}"/>
              </a:ext>
            </a:extLst>
          </p:cNvPr>
          <p:cNvSpPr>
            <a:spLocks noChangeArrowheads="1"/>
          </p:cNvSpPr>
          <p:nvPr/>
        </p:nvSpPr>
        <p:spPr bwMode="auto">
          <a:xfrm>
            <a:off x="4870419" y="5656843"/>
            <a:ext cx="40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r>
              <a:rPr lang="it-IT" altLang="en-US" sz="1400" dirty="0">
                <a:solidFill>
                  <a:schemeClr val="bg1"/>
                </a:solidFill>
              </a:rPr>
              <a:t>9,4</a:t>
            </a:r>
            <a:endParaRPr lang="it-IT" altLang="en-US" sz="2400" dirty="0"/>
          </a:p>
        </p:txBody>
      </p:sp>
      <p:grpSp>
        <p:nvGrpSpPr>
          <p:cNvPr id="3" name="Group 2"/>
          <p:cNvGrpSpPr/>
          <p:nvPr/>
        </p:nvGrpSpPr>
        <p:grpSpPr>
          <a:xfrm rot="10800000">
            <a:off x="4572099" y="5506610"/>
            <a:ext cx="328380" cy="321531"/>
            <a:chOff x="4534170" y="5614234"/>
            <a:chExt cx="328380" cy="321531"/>
          </a:xfrm>
        </p:grpSpPr>
        <p:grpSp>
          <p:nvGrpSpPr>
            <p:cNvPr id="28" name="Group 121">
              <a:extLst>
                <a:ext uri="{FF2B5EF4-FFF2-40B4-BE49-F238E27FC236}">
                  <a16:creationId xmlns:a16="http://schemas.microsoft.com/office/drawing/2014/main" id="{B48C3B36-E920-413F-95D4-61A9039025D0}"/>
                </a:ext>
              </a:extLst>
            </p:cNvPr>
            <p:cNvGrpSpPr>
              <a:grpSpLocks/>
            </p:cNvGrpSpPr>
            <p:nvPr/>
          </p:nvGrpSpPr>
          <p:grpSpPr bwMode="auto">
            <a:xfrm>
              <a:off x="4770475" y="5614234"/>
              <a:ext cx="92075" cy="320675"/>
              <a:chOff x="3696" y="3072"/>
              <a:chExt cx="58" cy="202"/>
            </a:xfrm>
            <a:solidFill>
              <a:schemeClr val="bg1"/>
            </a:solidFill>
          </p:grpSpPr>
          <p:sp>
            <p:nvSpPr>
              <p:cNvPr id="29" name="AutoShape 115">
                <a:extLst>
                  <a:ext uri="{FF2B5EF4-FFF2-40B4-BE49-F238E27FC236}">
                    <a16:creationId xmlns:a16="http://schemas.microsoft.com/office/drawing/2014/main" id="{8B256FE2-3522-4280-A321-EE63F69ACA8A}"/>
                  </a:ext>
                </a:extLst>
              </p:cNvPr>
              <p:cNvSpPr>
                <a:spLocks noChangeAspect="1" noChangeArrowheads="1"/>
              </p:cNvSpPr>
              <p:nvPr/>
            </p:nvSpPr>
            <p:spPr bwMode="auto">
              <a:xfrm flipV="1">
                <a:off x="3696" y="3072"/>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0" name="AutoShape 120">
                <a:extLst>
                  <a:ext uri="{FF2B5EF4-FFF2-40B4-BE49-F238E27FC236}">
                    <a16:creationId xmlns:a16="http://schemas.microsoft.com/office/drawing/2014/main" id="{0F773BAD-6519-469D-95CA-E6AA1297D910}"/>
                  </a:ext>
                </a:extLst>
              </p:cNvPr>
              <p:cNvSpPr>
                <a:spLocks noChangeAspect="1" noChangeArrowheads="1"/>
              </p:cNvSpPr>
              <p:nvPr/>
            </p:nvSpPr>
            <p:spPr bwMode="auto">
              <a:xfrm flipV="1">
                <a:off x="3696" y="321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grpSp>
          <p:nvGrpSpPr>
            <p:cNvPr id="31" name="Group 122">
              <a:extLst>
                <a:ext uri="{FF2B5EF4-FFF2-40B4-BE49-F238E27FC236}">
                  <a16:creationId xmlns:a16="http://schemas.microsoft.com/office/drawing/2014/main" id="{EF61D5CE-E556-4FD3-8EFC-5BFD5F77D777}"/>
                </a:ext>
              </a:extLst>
            </p:cNvPr>
            <p:cNvGrpSpPr>
              <a:grpSpLocks/>
            </p:cNvGrpSpPr>
            <p:nvPr/>
          </p:nvGrpSpPr>
          <p:grpSpPr bwMode="auto">
            <a:xfrm>
              <a:off x="4534170" y="5615090"/>
              <a:ext cx="92075" cy="320675"/>
              <a:chOff x="3696" y="3072"/>
              <a:chExt cx="58" cy="202"/>
            </a:xfrm>
            <a:solidFill>
              <a:schemeClr val="bg1"/>
            </a:solidFill>
          </p:grpSpPr>
          <p:sp>
            <p:nvSpPr>
              <p:cNvPr id="32" name="AutoShape 123">
                <a:extLst>
                  <a:ext uri="{FF2B5EF4-FFF2-40B4-BE49-F238E27FC236}">
                    <a16:creationId xmlns:a16="http://schemas.microsoft.com/office/drawing/2014/main" id="{68B11F78-89C7-4A45-AACD-C94EE0757C4D}"/>
                  </a:ext>
                </a:extLst>
              </p:cNvPr>
              <p:cNvSpPr>
                <a:spLocks noChangeAspect="1" noChangeArrowheads="1"/>
              </p:cNvSpPr>
              <p:nvPr/>
            </p:nvSpPr>
            <p:spPr bwMode="auto">
              <a:xfrm flipV="1">
                <a:off x="3696" y="3072"/>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4" name="AutoShape 124">
                <a:extLst>
                  <a:ext uri="{FF2B5EF4-FFF2-40B4-BE49-F238E27FC236}">
                    <a16:creationId xmlns:a16="http://schemas.microsoft.com/office/drawing/2014/main" id="{3EA9F91F-6831-4933-AD88-7DD544D03D73}"/>
                  </a:ext>
                </a:extLst>
              </p:cNvPr>
              <p:cNvSpPr>
                <a:spLocks noChangeAspect="1" noChangeArrowheads="1"/>
              </p:cNvSpPr>
              <p:nvPr/>
            </p:nvSpPr>
            <p:spPr bwMode="auto">
              <a:xfrm flipV="1">
                <a:off x="3696" y="321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grpSp>
      <p:sp>
        <p:nvSpPr>
          <p:cNvPr id="35" name="Text Box 34"/>
          <p:cNvSpPr txBox="1">
            <a:spLocks noChangeArrowheads="1"/>
          </p:cNvSpPr>
          <p:nvPr/>
        </p:nvSpPr>
        <p:spPr bwMode="auto">
          <a:xfrm>
            <a:off x="0" y="6649651"/>
            <a:ext cx="381000" cy="214312"/>
          </a:xfrm>
          <a:prstGeom prst="rect">
            <a:avLst/>
          </a:prstGeom>
          <a:solidFill>
            <a:srgbClr val="FFFF00"/>
          </a:solid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38" name="Text Box 92"/>
          <p:cNvSpPr txBox="1">
            <a:spLocks noChangeArrowheads="1"/>
          </p:cNvSpPr>
          <p:nvPr/>
        </p:nvSpPr>
        <p:spPr bwMode="auto">
          <a:xfrm>
            <a:off x="7580765" y="2483408"/>
            <a:ext cx="381000" cy="2143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39" name="Rectangle 94"/>
          <p:cNvSpPr>
            <a:spLocks noChangeArrowheads="1"/>
          </p:cNvSpPr>
          <p:nvPr/>
        </p:nvSpPr>
        <p:spPr bwMode="auto">
          <a:xfrm>
            <a:off x="6359977" y="2819958"/>
            <a:ext cx="27432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CA" altLang="en-US" sz="900" dirty="0">
                <a:solidFill>
                  <a:srgbClr val="FFFF00"/>
                </a:solidFill>
              </a:rPr>
              <a:t>This is a permitted manoeuvre with the approval 1 </a:t>
            </a:r>
            <a:r>
              <a:rPr lang="en-CA" altLang="en-US" sz="900" dirty="0" err="1">
                <a:solidFill>
                  <a:srgbClr val="FFFF00"/>
                </a:solidFill>
              </a:rPr>
              <a:t>Cdn</a:t>
            </a:r>
            <a:r>
              <a:rPr lang="en-CA" altLang="en-US" sz="900" dirty="0">
                <a:solidFill>
                  <a:srgbClr val="FFFF00"/>
                </a:solidFill>
              </a:rPr>
              <a:t> Air </a:t>
            </a:r>
            <a:r>
              <a:rPr lang="en-CA" altLang="en-US" sz="900" dirty="0" err="1">
                <a:solidFill>
                  <a:srgbClr val="FFFF00"/>
                </a:solidFill>
              </a:rPr>
              <a:t>Div</a:t>
            </a:r>
            <a:r>
              <a:rPr lang="en-CA" altLang="en-US" sz="900" dirty="0">
                <a:solidFill>
                  <a:srgbClr val="FFFF00"/>
                </a:solidFill>
              </a:rPr>
              <a:t> </a:t>
            </a:r>
            <a:r>
              <a:rPr lang="en-CA" altLang="en-US" sz="900" dirty="0" err="1">
                <a:solidFill>
                  <a:srgbClr val="FFFF00"/>
                </a:solidFill>
              </a:rPr>
              <a:t>Comd</a:t>
            </a:r>
            <a:r>
              <a:rPr lang="en-CA" altLang="en-US" sz="900" dirty="0">
                <a:solidFill>
                  <a:srgbClr val="FFFF00"/>
                </a:solidFill>
              </a:rPr>
              <a:t> for aerobatic manoeuvre outside the sterile air display area below 1500 feet. BGA 100 </a:t>
            </a:r>
            <a:r>
              <a:rPr lang="en-CA" altLang="en-US" sz="900" dirty="0" err="1">
                <a:solidFill>
                  <a:srgbClr val="FFFF00"/>
                </a:solidFill>
              </a:rPr>
              <a:t>Ch</a:t>
            </a:r>
            <a:r>
              <a:rPr lang="en-CA" altLang="en-US" sz="900" dirty="0">
                <a:solidFill>
                  <a:srgbClr val="FFFF00"/>
                </a:solidFill>
              </a:rPr>
              <a:t> 11 Para 44.c(1)(a)</a:t>
            </a:r>
          </a:p>
        </p:txBody>
      </p:sp>
      <p:sp>
        <p:nvSpPr>
          <p:cNvPr id="37" name="TextBox 64">
            <a:extLst>
              <a:ext uri="{FF2B5EF4-FFF2-40B4-BE49-F238E27FC236}">
                <a16:creationId xmlns:a16="http://schemas.microsoft.com/office/drawing/2014/main" id="{EAA23EEA-110D-5248-B620-68C23EB16932}"/>
              </a:ext>
            </a:extLst>
          </p:cNvPr>
          <p:cNvSpPr txBox="1">
            <a:spLocks noChangeArrowheads="1"/>
          </p:cNvSpPr>
          <p:nvPr/>
        </p:nvSpPr>
        <p:spPr bwMode="auto">
          <a:xfrm>
            <a:off x="190517" y="4564411"/>
            <a:ext cx="45795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From Stage right the Snowbirds 1-4,6,7 perform the iconic </a:t>
            </a:r>
          </a:p>
          <a:p>
            <a:pPr>
              <a:spcBef>
                <a:spcPct val="0"/>
              </a:spcBef>
              <a:buFontTx/>
              <a:buNone/>
            </a:pPr>
            <a:r>
              <a:rPr lang="en-US" altLang="en-US" sz="1400" dirty="0">
                <a:solidFill>
                  <a:srgbClr val="FFFF00"/>
                </a:solidFill>
              </a:rPr>
              <a:t>Line Abreast Combo. The maneuver starts with a roll and </a:t>
            </a:r>
          </a:p>
          <a:p>
            <a:pPr>
              <a:spcBef>
                <a:spcPct val="0"/>
              </a:spcBef>
              <a:buFontTx/>
              <a:buNone/>
            </a:pPr>
            <a:r>
              <a:rPr lang="en-US" altLang="en-US" sz="1400" dirty="0">
                <a:solidFill>
                  <a:srgbClr val="FFFF00"/>
                </a:solidFill>
              </a:rPr>
              <a:t>ends with a loop while each jet are side by side.</a:t>
            </a:r>
          </a:p>
        </p:txBody>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spTree>
    <p:extLst>
      <p:ext uri="{BB962C8B-B14F-4D97-AF65-F5344CB8AC3E}">
        <p14:creationId xmlns:p14="http://schemas.microsoft.com/office/powerpoint/2010/main" val="3523005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3">
            <a:extLst>
              <a:ext uri="{FF2B5EF4-FFF2-40B4-BE49-F238E27FC236}">
                <a16:creationId xmlns:a16="http://schemas.microsoft.com/office/drawing/2014/main" id="{71F32DAB-B15A-4A87-A3A3-2ACE66C61E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4913199" cy="438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89C3A2E4-E090-4679-966B-C88EFE16DCA8}"/>
              </a:ext>
            </a:extLst>
          </p:cNvPr>
          <p:cNvSpPr txBox="1">
            <a:spLocks noChangeArrowheads="1"/>
          </p:cNvSpPr>
          <p:nvPr/>
        </p:nvSpPr>
        <p:spPr bwMode="auto">
          <a:xfrm>
            <a:off x="762000" y="5821996"/>
            <a:ext cx="6629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defRPr/>
            </a:pPr>
            <a:r>
              <a:rPr lang="en-US" altLang="en-US" sz="2400" b="1" dirty="0">
                <a:solidFill>
                  <a:schemeClr val="bg1"/>
                </a:solidFill>
                <a:sym typeface="Wingdings 3" charset="2"/>
              </a:rPr>
              <a:t>Solo Series 3: Heart </a:t>
            </a:r>
          </a:p>
          <a:p>
            <a:pPr algn="ctr" eaLnBrk="1" hangingPunct="1">
              <a:spcBef>
                <a:spcPct val="50000"/>
              </a:spcBef>
              <a:buFontTx/>
              <a:buNone/>
              <a:defRPr/>
            </a:pPr>
            <a:r>
              <a:rPr lang="en-US" altLang="en-US" sz="2400" b="1" dirty="0">
                <a:solidFill>
                  <a:schemeClr val="bg1"/>
                </a:solidFill>
                <a:sym typeface="Wingdings 3" charset="2"/>
              </a:rPr>
              <a:t>1,2,3,6,7 setup for the </a:t>
            </a:r>
            <a:r>
              <a:rPr lang="en-US" altLang="en-US" sz="2400" b="1" dirty="0" err="1">
                <a:solidFill>
                  <a:schemeClr val="bg1"/>
                </a:solidFill>
                <a:sym typeface="Wingdings 3" charset="2"/>
              </a:rPr>
              <a:t>Lagback</a:t>
            </a:r>
            <a:r>
              <a:rPr lang="en-US" altLang="en-US" sz="2400" b="1" dirty="0">
                <a:solidFill>
                  <a:schemeClr val="bg1"/>
                </a:solidFill>
                <a:sym typeface="Wingdings 3" charset="2"/>
              </a:rPr>
              <a:t> Cross</a:t>
            </a:r>
            <a:endParaRPr lang="en-CA" altLang="en-US" sz="2400" dirty="0">
              <a:solidFill>
                <a:schemeClr val="bg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0668" t="22093" r="12033" b="16848"/>
          <a:stretch/>
        </p:blipFill>
        <p:spPr>
          <a:xfrm>
            <a:off x="6696635" y="0"/>
            <a:ext cx="2447365" cy="1981200"/>
          </a:xfrm>
          <a:prstGeom prst="rect">
            <a:avLst/>
          </a:prstGeom>
        </p:spPr>
      </p:pic>
      <p:sp>
        <p:nvSpPr>
          <p:cNvPr id="5" name="Text Box 34"/>
          <p:cNvSpPr txBox="1">
            <a:spLocks noChangeArrowheads="1"/>
          </p:cNvSpPr>
          <p:nvPr/>
        </p:nvSpPr>
        <p:spPr bwMode="auto">
          <a:xfrm>
            <a:off x="0" y="6649651"/>
            <a:ext cx="381000" cy="2143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7" name="TextBox 64">
            <a:extLst>
              <a:ext uri="{FF2B5EF4-FFF2-40B4-BE49-F238E27FC236}">
                <a16:creationId xmlns:a16="http://schemas.microsoft.com/office/drawing/2014/main" id="{EAA23EEA-110D-5248-B620-68C23EB16932}"/>
              </a:ext>
            </a:extLst>
          </p:cNvPr>
          <p:cNvSpPr txBox="1">
            <a:spLocks noChangeArrowheads="1"/>
          </p:cNvSpPr>
          <p:nvPr/>
        </p:nvSpPr>
        <p:spPr bwMode="auto">
          <a:xfrm>
            <a:off x="1786906" y="5083332"/>
            <a:ext cx="50710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Snowbirds 8 with 5 and 9 with 4, run in from </a:t>
            </a:r>
            <a:r>
              <a:rPr lang="en-US" altLang="en-US" sz="1400" dirty="0" err="1">
                <a:solidFill>
                  <a:srgbClr val="FFFF00"/>
                </a:solidFill>
              </a:rPr>
              <a:t>liveside</a:t>
            </a:r>
            <a:r>
              <a:rPr lang="en-US" altLang="en-US" sz="1400" dirty="0">
                <a:solidFill>
                  <a:srgbClr val="FFFF00"/>
                </a:solidFill>
              </a:rPr>
              <a:t> and </a:t>
            </a:r>
          </a:p>
          <a:p>
            <a:pPr>
              <a:spcBef>
                <a:spcPct val="0"/>
              </a:spcBef>
              <a:buFontTx/>
              <a:buNone/>
            </a:pPr>
            <a:r>
              <a:rPr lang="en-US" altLang="en-US" sz="1400" dirty="0">
                <a:solidFill>
                  <a:srgbClr val="FFFF00"/>
                </a:solidFill>
              </a:rPr>
              <a:t>complete separate clover leafs to illustrate a heart with the </a:t>
            </a:r>
          </a:p>
          <a:p>
            <a:pPr>
              <a:spcBef>
                <a:spcPct val="0"/>
              </a:spcBef>
              <a:buFontTx/>
              <a:buNone/>
            </a:pPr>
            <a:r>
              <a:rPr lang="en-US" altLang="en-US" sz="1400" dirty="0">
                <a:solidFill>
                  <a:srgbClr val="FFFF00"/>
                </a:solidFill>
              </a:rPr>
              <a:t>smoke lines .</a:t>
            </a:r>
          </a:p>
        </p:txBody>
      </p:sp>
      <p:pic>
        <p:nvPicPr>
          <p:cNvPr id="8" name="Picture 7">
            <a:extLst>
              <a:ext uri="{FF2B5EF4-FFF2-40B4-BE49-F238E27FC236}">
                <a16:creationId xmlns:a16="http://schemas.microsoft.com/office/drawing/2014/main" id="{B6C83C5E-D1BD-7544-86B4-0097712A29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8" r="13333" b="27778"/>
          <a:stretch/>
        </p:blipFill>
        <p:spPr>
          <a:xfrm>
            <a:off x="6531093" y="0"/>
            <a:ext cx="2580249" cy="2362200"/>
          </a:xfrm>
          <a:prstGeom prst="rect">
            <a:avLst/>
          </a:prstGeom>
        </p:spPr>
      </p:pic>
    </p:spTree>
    <p:extLst>
      <p:ext uri="{BB962C8B-B14F-4D97-AF65-F5344CB8AC3E}">
        <p14:creationId xmlns:p14="http://schemas.microsoft.com/office/powerpoint/2010/main" val="205426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429000" y="1752600"/>
            <a:ext cx="2286198" cy="60965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9865" y="-617524"/>
            <a:ext cx="5334462" cy="6559865"/>
          </a:xfrm>
          <a:prstGeom prst="rect">
            <a:avLst/>
          </a:prstGeom>
        </p:spPr>
      </p:pic>
      <p:sp>
        <p:nvSpPr>
          <p:cNvPr id="22530" name="Text Box 2">
            <a:extLst>
              <a:ext uri="{FF2B5EF4-FFF2-40B4-BE49-F238E27FC236}">
                <a16:creationId xmlns:a16="http://schemas.microsoft.com/office/drawing/2014/main" id="{5FAECB53-1F94-46E5-9D63-EEB0821D3D36}"/>
              </a:ext>
            </a:extLst>
          </p:cNvPr>
          <p:cNvSpPr txBox="1">
            <a:spLocks noChangeArrowheads="1"/>
          </p:cNvSpPr>
          <p:nvPr/>
        </p:nvSpPr>
        <p:spPr bwMode="auto">
          <a:xfrm>
            <a:off x="1235875" y="6406164"/>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defRPr/>
            </a:pPr>
            <a:r>
              <a:rPr lang="en-US" altLang="en-US" sz="2400" b="1" dirty="0" err="1">
                <a:solidFill>
                  <a:schemeClr val="bg1"/>
                </a:solidFill>
                <a:sym typeface="Wingdings 3" charset="2"/>
              </a:rPr>
              <a:t>Lagback</a:t>
            </a:r>
            <a:r>
              <a:rPr lang="en-US" altLang="en-US" sz="2400" b="1" dirty="0">
                <a:solidFill>
                  <a:schemeClr val="bg1"/>
                </a:solidFill>
                <a:sym typeface="Wingdings 3" charset="2"/>
              </a:rPr>
              <a:t> Cross</a:t>
            </a:r>
            <a:endParaRPr lang="en-CA" altLang="en-US" sz="2400" dirty="0">
              <a:solidFill>
                <a:schemeClr val="bg1"/>
              </a:solidFill>
            </a:endParaRPr>
          </a:p>
        </p:txBody>
      </p:sp>
      <p:sp>
        <p:nvSpPr>
          <p:cNvPr id="22549" name="Text Box 49">
            <a:extLst>
              <a:ext uri="{FF2B5EF4-FFF2-40B4-BE49-F238E27FC236}">
                <a16:creationId xmlns:a16="http://schemas.microsoft.com/office/drawing/2014/main" id="{9A431075-DFA9-4983-8BE6-FCE0BF9A9260}"/>
              </a:ext>
            </a:extLst>
          </p:cNvPr>
          <p:cNvSpPr txBox="1">
            <a:spLocks noChangeArrowheads="1"/>
          </p:cNvSpPr>
          <p:nvPr/>
        </p:nvSpPr>
        <p:spPr bwMode="auto">
          <a:xfrm>
            <a:off x="7060251" y="4278877"/>
            <a:ext cx="15478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000" b="1" u="sng">
                <a:solidFill>
                  <a:schemeClr val="bg1"/>
                </a:solidFill>
              </a:rPr>
              <a:t>Head-On View</a:t>
            </a:r>
            <a:endParaRPr lang="en-CA" altLang="en-US" sz="1000" b="1" u="sng" dirty="0">
              <a:solidFill>
                <a:schemeClr val="bg1"/>
              </a:solidFill>
            </a:endParaRPr>
          </a:p>
        </p:txBody>
      </p:sp>
      <p:pic>
        <p:nvPicPr>
          <p:cNvPr id="50203" name="Picture 1">
            <a:extLst>
              <a:ext uri="{FF2B5EF4-FFF2-40B4-BE49-F238E27FC236}">
                <a16:creationId xmlns:a16="http://schemas.microsoft.com/office/drawing/2014/main" id="{A9234E5E-A60A-4466-BBCC-F771373071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232275"/>
            <a:ext cx="31321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 Box 68">
            <a:extLst>
              <a:ext uri="{FF2B5EF4-FFF2-40B4-BE49-F238E27FC236}">
                <a16:creationId xmlns:a16="http://schemas.microsoft.com/office/drawing/2014/main" id="{4DC07D2F-1789-4361-92C8-FD00B5003B03}"/>
              </a:ext>
            </a:extLst>
          </p:cNvPr>
          <p:cNvSpPr txBox="1">
            <a:spLocks noChangeArrowheads="1"/>
          </p:cNvSpPr>
          <p:nvPr/>
        </p:nvSpPr>
        <p:spPr bwMode="auto">
          <a:xfrm>
            <a:off x="1066800" y="4232275"/>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latin typeface="Times New Roman"/>
                <a:cs typeface="Times New Roman"/>
              </a:rPr>
              <a:t>7</a:t>
            </a:r>
            <a:endParaRPr lang="en-US" altLang="en-US" sz="1400" dirty="0">
              <a:solidFill>
                <a:schemeClr val="bg1"/>
              </a:solidFill>
              <a:cs typeface="Times New Roman"/>
            </a:endParaRPr>
          </a:p>
        </p:txBody>
      </p:sp>
      <p:sp>
        <p:nvSpPr>
          <p:cNvPr id="83" name="Text Box 68">
            <a:extLst>
              <a:ext uri="{FF2B5EF4-FFF2-40B4-BE49-F238E27FC236}">
                <a16:creationId xmlns:a16="http://schemas.microsoft.com/office/drawing/2014/main" id="{7136CB6C-AF54-4816-A7E8-E1B4BE919126}"/>
              </a:ext>
            </a:extLst>
          </p:cNvPr>
          <p:cNvSpPr txBox="1">
            <a:spLocks noChangeArrowheads="1"/>
          </p:cNvSpPr>
          <p:nvPr/>
        </p:nvSpPr>
        <p:spPr bwMode="auto">
          <a:xfrm>
            <a:off x="758825" y="53340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latin typeface="Times New Roman"/>
                <a:cs typeface="Times New Roman"/>
              </a:rPr>
              <a:t>6</a:t>
            </a:r>
            <a:endParaRPr lang="en-US" altLang="en-US" sz="1400" dirty="0">
              <a:solidFill>
                <a:schemeClr val="bg1"/>
              </a:solidFill>
              <a:cs typeface="Times New Roman"/>
            </a:endParaRPr>
          </a:p>
        </p:txBody>
      </p:sp>
      <p:sp>
        <p:nvSpPr>
          <p:cNvPr id="84" name="Text Box 68">
            <a:extLst>
              <a:ext uri="{FF2B5EF4-FFF2-40B4-BE49-F238E27FC236}">
                <a16:creationId xmlns:a16="http://schemas.microsoft.com/office/drawing/2014/main" id="{24EBD6A6-E128-479D-B63D-4E33BE5CAF49}"/>
              </a:ext>
            </a:extLst>
          </p:cNvPr>
          <p:cNvSpPr txBox="1">
            <a:spLocks noChangeArrowheads="1"/>
          </p:cNvSpPr>
          <p:nvPr/>
        </p:nvSpPr>
        <p:spPr bwMode="auto">
          <a:xfrm>
            <a:off x="723900" y="592931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2</a:t>
            </a:r>
            <a:endParaRPr lang="en-CA" altLang="en-US" sz="1400" dirty="0">
              <a:solidFill>
                <a:schemeClr val="bg1"/>
              </a:solidFill>
            </a:endParaRPr>
          </a:p>
        </p:txBody>
      </p:sp>
      <p:sp>
        <p:nvSpPr>
          <p:cNvPr id="85" name="Text Box 68">
            <a:extLst>
              <a:ext uri="{FF2B5EF4-FFF2-40B4-BE49-F238E27FC236}">
                <a16:creationId xmlns:a16="http://schemas.microsoft.com/office/drawing/2014/main" id="{B4E28679-4A38-4CFF-8AF1-8552BC9CB98F}"/>
              </a:ext>
            </a:extLst>
          </p:cNvPr>
          <p:cNvSpPr txBox="1">
            <a:spLocks noChangeArrowheads="1"/>
          </p:cNvSpPr>
          <p:nvPr/>
        </p:nvSpPr>
        <p:spPr bwMode="auto">
          <a:xfrm>
            <a:off x="2743200" y="60960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cs typeface="Times New Roman"/>
              </a:rPr>
              <a:t>1</a:t>
            </a:r>
          </a:p>
        </p:txBody>
      </p:sp>
      <p:sp>
        <p:nvSpPr>
          <p:cNvPr id="86" name="Text Box 68">
            <a:extLst>
              <a:ext uri="{FF2B5EF4-FFF2-40B4-BE49-F238E27FC236}">
                <a16:creationId xmlns:a16="http://schemas.microsoft.com/office/drawing/2014/main" id="{2FEFF940-ACBA-4EAB-898C-3957F0BB691C}"/>
              </a:ext>
            </a:extLst>
          </p:cNvPr>
          <p:cNvSpPr txBox="1">
            <a:spLocks noChangeArrowheads="1"/>
          </p:cNvSpPr>
          <p:nvPr/>
        </p:nvSpPr>
        <p:spPr bwMode="auto">
          <a:xfrm>
            <a:off x="2065338" y="552926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cs typeface="Times New Roman"/>
              </a:rPr>
              <a:t>3</a:t>
            </a:r>
          </a:p>
        </p:txBody>
      </p:sp>
      <p:sp>
        <p:nvSpPr>
          <p:cNvPr id="87" name="Text Box 49">
            <a:extLst>
              <a:ext uri="{FF2B5EF4-FFF2-40B4-BE49-F238E27FC236}">
                <a16:creationId xmlns:a16="http://schemas.microsoft.com/office/drawing/2014/main" id="{FD835E83-38D8-4114-B268-BD7C918DD325}"/>
              </a:ext>
            </a:extLst>
          </p:cNvPr>
          <p:cNvSpPr txBox="1">
            <a:spLocks noChangeArrowheads="1"/>
          </p:cNvSpPr>
          <p:nvPr/>
        </p:nvSpPr>
        <p:spPr bwMode="auto">
          <a:xfrm>
            <a:off x="1970088" y="4217988"/>
            <a:ext cx="1546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000" b="1" u="sng" dirty="0">
                <a:solidFill>
                  <a:schemeClr val="bg1"/>
                </a:solidFill>
              </a:rPr>
              <a:t>Chase View</a:t>
            </a:r>
            <a:endParaRPr lang="en-CA" altLang="en-US" sz="1000" b="1" u="sng" dirty="0">
              <a:solidFill>
                <a:schemeClr val="bg1"/>
              </a:solidFill>
            </a:endParaRPr>
          </a:p>
        </p:txBody>
      </p:sp>
      <p:pic>
        <p:nvPicPr>
          <p:cNvPr id="41" name="Picture 2">
            <a:extLst>
              <a:ext uri="{FF2B5EF4-FFF2-40B4-BE49-F238E27FC236}">
                <a16:creationId xmlns:a16="http://schemas.microsoft.com/office/drawing/2014/main" id="{53816626-72A6-4B3F-BB6D-C76F400693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65838" y="4540082"/>
            <a:ext cx="3078162"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44BD9D69-66CD-4F4D-AB15-F54E048ADBA0}"/>
              </a:ext>
            </a:extLst>
          </p:cNvPr>
          <p:cNvSpPr/>
          <p:nvPr/>
        </p:nvSpPr>
        <p:spPr>
          <a:xfrm>
            <a:off x="6366551" y="4887691"/>
            <a:ext cx="306513" cy="323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2C750EA-C87E-44BF-8340-C4EBC738286F}"/>
              </a:ext>
            </a:extLst>
          </p:cNvPr>
          <p:cNvSpPr/>
          <p:nvPr/>
        </p:nvSpPr>
        <p:spPr>
          <a:xfrm>
            <a:off x="6101135" y="5983601"/>
            <a:ext cx="229457" cy="323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66B2503-3334-4C5B-B7BF-19EEB39D9628}"/>
              </a:ext>
            </a:extLst>
          </p:cNvPr>
          <p:cNvSpPr/>
          <p:nvPr/>
        </p:nvSpPr>
        <p:spPr>
          <a:xfrm>
            <a:off x="8763854" y="6043534"/>
            <a:ext cx="306513" cy="323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0B4D64C-BD9F-4D45-AA4D-FD7C94477A74}"/>
              </a:ext>
            </a:extLst>
          </p:cNvPr>
          <p:cNvSpPr txBox="1"/>
          <p:nvPr/>
        </p:nvSpPr>
        <p:spPr>
          <a:xfrm>
            <a:off x="6068601" y="5972471"/>
            <a:ext cx="48288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Times New Roman"/>
                <a:cs typeface="Times New Roman"/>
              </a:rPr>
              <a:t>1</a:t>
            </a:r>
            <a:endParaRPr lang="en-US" dirty="0"/>
          </a:p>
        </p:txBody>
      </p:sp>
      <p:sp>
        <p:nvSpPr>
          <p:cNvPr id="46" name="TextBox 45">
            <a:extLst>
              <a:ext uri="{FF2B5EF4-FFF2-40B4-BE49-F238E27FC236}">
                <a16:creationId xmlns:a16="http://schemas.microsoft.com/office/drawing/2014/main" id="{AE849348-238B-4BDA-83FB-B4708B743E80}"/>
              </a:ext>
            </a:extLst>
          </p:cNvPr>
          <p:cNvSpPr txBox="1"/>
          <p:nvPr/>
        </p:nvSpPr>
        <p:spPr>
          <a:xfrm>
            <a:off x="6385387" y="4919369"/>
            <a:ext cx="48288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Times New Roman"/>
                <a:cs typeface="Times New Roman"/>
              </a:rPr>
              <a:t>3</a:t>
            </a:r>
            <a:endParaRPr lang="en-US" dirty="0">
              <a:cs typeface="Times New Roman"/>
            </a:endParaRPr>
          </a:p>
        </p:txBody>
      </p:sp>
      <p:sp>
        <p:nvSpPr>
          <p:cNvPr id="47" name="TextBox 46">
            <a:extLst>
              <a:ext uri="{FF2B5EF4-FFF2-40B4-BE49-F238E27FC236}">
                <a16:creationId xmlns:a16="http://schemas.microsoft.com/office/drawing/2014/main" id="{70CBC99C-C6A5-4841-91DF-ACE6D03C2F3C}"/>
              </a:ext>
            </a:extLst>
          </p:cNvPr>
          <p:cNvSpPr txBox="1"/>
          <p:nvPr/>
        </p:nvSpPr>
        <p:spPr>
          <a:xfrm>
            <a:off x="8697072" y="5929661"/>
            <a:ext cx="48288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Times New Roman"/>
                <a:cs typeface="Times New Roman"/>
              </a:rPr>
              <a:t>2</a:t>
            </a:r>
            <a:endParaRPr lang="en-US" dirty="0">
              <a:cs typeface="Times New Roman"/>
            </a:endParaRPr>
          </a:p>
        </p:txBody>
      </p:sp>
      <p:sp>
        <p:nvSpPr>
          <p:cNvPr id="48" name="Rectangle 47">
            <a:extLst>
              <a:ext uri="{FF2B5EF4-FFF2-40B4-BE49-F238E27FC236}">
                <a16:creationId xmlns:a16="http://schemas.microsoft.com/office/drawing/2014/main" id="{44BD9D69-66CD-4F4D-AB15-F54E048ADBA0}"/>
              </a:ext>
            </a:extLst>
          </p:cNvPr>
          <p:cNvSpPr/>
          <p:nvPr/>
        </p:nvSpPr>
        <p:spPr>
          <a:xfrm>
            <a:off x="7382287" y="4537075"/>
            <a:ext cx="306513" cy="199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38177AA-CCB2-4B82-BB59-DDA52D85E64D}"/>
              </a:ext>
            </a:extLst>
          </p:cNvPr>
          <p:cNvSpPr/>
          <p:nvPr/>
        </p:nvSpPr>
        <p:spPr>
          <a:xfrm>
            <a:off x="8523947" y="4884200"/>
            <a:ext cx="306513" cy="323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68CF7CAE-0642-473F-BAD4-4AAF7E279D0B}"/>
              </a:ext>
            </a:extLst>
          </p:cNvPr>
          <p:cNvSpPr txBox="1"/>
          <p:nvPr/>
        </p:nvSpPr>
        <p:spPr>
          <a:xfrm>
            <a:off x="8345862" y="4958688"/>
            <a:ext cx="48288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Times New Roman"/>
                <a:cs typeface="Times New Roman"/>
              </a:rPr>
              <a:t>6</a:t>
            </a:r>
            <a:endParaRPr lang="en-US" dirty="0">
              <a:cs typeface="Times New Roman"/>
            </a:endParaRPr>
          </a:p>
        </p:txBody>
      </p:sp>
      <p:sp>
        <p:nvSpPr>
          <p:cNvPr id="52" name="TextBox 51">
            <a:extLst>
              <a:ext uri="{FF2B5EF4-FFF2-40B4-BE49-F238E27FC236}">
                <a16:creationId xmlns:a16="http://schemas.microsoft.com/office/drawing/2014/main" id="{68CF7CAE-0642-473F-BAD4-4AAF7E279D0B}"/>
              </a:ext>
            </a:extLst>
          </p:cNvPr>
          <p:cNvSpPr txBox="1"/>
          <p:nvPr/>
        </p:nvSpPr>
        <p:spPr>
          <a:xfrm>
            <a:off x="7363475" y="4405958"/>
            <a:ext cx="48288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Times New Roman"/>
                <a:cs typeface="Times New Roman"/>
              </a:rPr>
              <a:t>7</a:t>
            </a:r>
            <a:endParaRPr lang="en-US" dirty="0">
              <a:cs typeface="Times New Roman"/>
            </a:endParaRPr>
          </a:p>
        </p:txBody>
      </p:sp>
      <p:pic>
        <p:nvPicPr>
          <p:cNvPr id="53" name="Picture 3">
            <a:extLst>
              <a:ext uri="{FF2B5EF4-FFF2-40B4-BE49-F238E27FC236}">
                <a16:creationId xmlns:a16="http://schemas.microsoft.com/office/drawing/2014/main" id="{DDE9D46B-8E26-4E5D-8731-7E34985BAA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6285"/>
            <a:ext cx="30321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72">
            <a:extLst>
              <a:ext uri="{FF2B5EF4-FFF2-40B4-BE49-F238E27FC236}">
                <a16:creationId xmlns:a16="http://schemas.microsoft.com/office/drawing/2014/main" id="{93D861BA-64A0-44FF-A72C-4D84A82BA9D0}"/>
              </a:ext>
            </a:extLst>
          </p:cNvPr>
          <p:cNvSpPr txBox="1">
            <a:spLocks noChangeArrowheads="1"/>
          </p:cNvSpPr>
          <p:nvPr/>
        </p:nvSpPr>
        <p:spPr bwMode="auto">
          <a:xfrm>
            <a:off x="2166938" y="945448"/>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cs typeface="Times New Roman"/>
              </a:rPr>
              <a:t>7</a:t>
            </a:r>
          </a:p>
        </p:txBody>
      </p:sp>
      <p:sp>
        <p:nvSpPr>
          <p:cNvPr id="55" name="Text Box 72">
            <a:extLst>
              <a:ext uri="{FF2B5EF4-FFF2-40B4-BE49-F238E27FC236}">
                <a16:creationId xmlns:a16="http://schemas.microsoft.com/office/drawing/2014/main" id="{35D4AC85-9EC5-46CD-AF11-F3E5D17F83DC}"/>
              </a:ext>
            </a:extLst>
          </p:cNvPr>
          <p:cNvSpPr txBox="1">
            <a:spLocks noChangeArrowheads="1"/>
          </p:cNvSpPr>
          <p:nvPr/>
        </p:nvSpPr>
        <p:spPr bwMode="auto">
          <a:xfrm>
            <a:off x="1489075" y="862898"/>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cs typeface="Times New Roman"/>
              </a:rPr>
              <a:t>3</a:t>
            </a:r>
          </a:p>
        </p:txBody>
      </p:sp>
      <p:sp>
        <p:nvSpPr>
          <p:cNvPr id="56" name="Text Box 72">
            <a:extLst>
              <a:ext uri="{FF2B5EF4-FFF2-40B4-BE49-F238E27FC236}">
                <a16:creationId xmlns:a16="http://schemas.microsoft.com/office/drawing/2014/main" id="{C385517B-C11F-497A-ACFF-AEEE3472AD72}"/>
              </a:ext>
            </a:extLst>
          </p:cNvPr>
          <p:cNvSpPr txBox="1">
            <a:spLocks noChangeArrowheads="1"/>
          </p:cNvSpPr>
          <p:nvPr/>
        </p:nvSpPr>
        <p:spPr bwMode="auto">
          <a:xfrm>
            <a:off x="1489075" y="158048"/>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latin typeface="Times New Roman"/>
                <a:cs typeface="Times New Roman"/>
              </a:rPr>
              <a:t>1</a:t>
            </a:r>
            <a:endParaRPr lang="en-US" altLang="en-US" sz="1400" dirty="0">
              <a:solidFill>
                <a:schemeClr val="bg1"/>
              </a:solidFill>
              <a:cs typeface="Times New Roman"/>
            </a:endParaRPr>
          </a:p>
        </p:txBody>
      </p:sp>
      <p:sp>
        <p:nvSpPr>
          <p:cNvPr id="57" name="Text Box 72">
            <a:extLst>
              <a:ext uri="{FF2B5EF4-FFF2-40B4-BE49-F238E27FC236}">
                <a16:creationId xmlns:a16="http://schemas.microsoft.com/office/drawing/2014/main" id="{66814A66-D01D-4E74-BA25-42088013E835}"/>
              </a:ext>
            </a:extLst>
          </p:cNvPr>
          <p:cNvSpPr txBox="1">
            <a:spLocks noChangeArrowheads="1"/>
          </p:cNvSpPr>
          <p:nvPr/>
        </p:nvSpPr>
        <p:spPr bwMode="auto">
          <a:xfrm>
            <a:off x="230188" y="158048"/>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2</a:t>
            </a:r>
            <a:endParaRPr lang="en-CA" altLang="en-US" sz="1400" dirty="0">
              <a:solidFill>
                <a:schemeClr val="bg1"/>
              </a:solidFill>
            </a:endParaRPr>
          </a:p>
        </p:txBody>
      </p:sp>
      <p:sp>
        <p:nvSpPr>
          <p:cNvPr id="58" name="Text Box 72">
            <a:extLst>
              <a:ext uri="{FF2B5EF4-FFF2-40B4-BE49-F238E27FC236}">
                <a16:creationId xmlns:a16="http://schemas.microsoft.com/office/drawing/2014/main" id="{BCF3F2D7-F9B9-4F11-8987-04D3656CAD37}"/>
              </a:ext>
            </a:extLst>
          </p:cNvPr>
          <p:cNvSpPr txBox="1">
            <a:spLocks noChangeArrowheads="1"/>
          </p:cNvSpPr>
          <p:nvPr/>
        </p:nvSpPr>
        <p:spPr bwMode="auto">
          <a:xfrm>
            <a:off x="184150" y="91211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cs typeface="Times New Roman"/>
              </a:rPr>
              <a:t>6</a:t>
            </a:r>
          </a:p>
        </p:txBody>
      </p:sp>
      <p:sp>
        <p:nvSpPr>
          <p:cNvPr id="3" name="Rectangle 2"/>
          <p:cNvSpPr/>
          <p:nvPr/>
        </p:nvSpPr>
        <p:spPr>
          <a:xfrm>
            <a:off x="4207353" y="4736508"/>
            <a:ext cx="762000" cy="1303945"/>
          </a:xfrm>
          <a:prstGeom prst="rect">
            <a:avLst/>
          </a:prstGeom>
          <a:solidFill>
            <a:srgbClr val="496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AutoShape 54">
            <a:extLst>
              <a:ext uri="{FF2B5EF4-FFF2-40B4-BE49-F238E27FC236}">
                <a16:creationId xmlns:a16="http://schemas.microsoft.com/office/drawing/2014/main" id="{675AC0FA-6F01-4046-946E-90555D92B0BD}"/>
              </a:ext>
            </a:extLst>
          </p:cNvPr>
          <p:cNvSpPr>
            <a:spLocks noChangeAspect="1" noChangeArrowheads="1"/>
          </p:cNvSpPr>
          <p:nvPr/>
        </p:nvSpPr>
        <p:spPr bwMode="auto">
          <a:xfrm>
            <a:off x="4189289" y="5177304"/>
            <a:ext cx="156696" cy="156696"/>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1" name="AutoShape 54">
            <a:extLst>
              <a:ext uri="{FF2B5EF4-FFF2-40B4-BE49-F238E27FC236}">
                <a16:creationId xmlns:a16="http://schemas.microsoft.com/office/drawing/2014/main" id="{675AC0FA-6F01-4046-946E-90555D92B0BD}"/>
              </a:ext>
            </a:extLst>
          </p:cNvPr>
          <p:cNvSpPr>
            <a:spLocks noChangeAspect="1" noChangeArrowheads="1"/>
          </p:cNvSpPr>
          <p:nvPr/>
        </p:nvSpPr>
        <p:spPr bwMode="auto">
          <a:xfrm>
            <a:off x="4769077" y="5792739"/>
            <a:ext cx="156696" cy="156696"/>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2" name="AutoShape 54">
            <a:extLst>
              <a:ext uri="{FF2B5EF4-FFF2-40B4-BE49-F238E27FC236}">
                <a16:creationId xmlns:a16="http://schemas.microsoft.com/office/drawing/2014/main" id="{675AC0FA-6F01-4046-946E-90555D92B0BD}"/>
              </a:ext>
            </a:extLst>
          </p:cNvPr>
          <p:cNvSpPr>
            <a:spLocks noChangeAspect="1" noChangeArrowheads="1"/>
          </p:cNvSpPr>
          <p:nvPr/>
        </p:nvSpPr>
        <p:spPr bwMode="auto">
          <a:xfrm>
            <a:off x="4183326" y="5600667"/>
            <a:ext cx="156696" cy="156696"/>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3" name="AutoShape 54">
            <a:extLst>
              <a:ext uri="{FF2B5EF4-FFF2-40B4-BE49-F238E27FC236}">
                <a16:creationId xmlns:a16="http://schemas.microsoft.com/office/drawing/2014/main" id="{675AC0FA-6F01-4046-946E-90555D92B0BD}"/>
              </a:ext>
            </a:extLst>
          </p:cNvPr>
          <p:cNvSpPr>
            <a:spLocks noChangeAspect="1" noChangeArrowheads="1"/>
          </p:cNvSpPr>
          <p:nvPr/>
        </p:nvSpPr>
        <p:spPr bwMode="auto">
          <a:xfrm>
            <a:off x="4766180" y="5371773"/>
            <a:ext cx="156696" cy="156696"/>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65" name="Text Box 68">
            <a:extLst>
              <a:ext uri="{FF2B5EF4-FFF2-40B4-BE49-F238E27FC236}">
                <a16:creationId xmlns:a16="http://schemas.microsoft.com/office/drawing/2014/main" id="{4DC07D2F-1789-4361-92C8-FD00B5003B03}"/>
              </a:ext>
            </a:extLst>
          </p:cNvPr>
          <p:cNvSpPr txBox="1">
            <a:spLocks noChangeArrowheads="1"/>
          </p:cNvSpPr>
          <p:nvPr/>
        </p:nvSpPr>
        <p:spPr bwMode="auto">
          <a:xfrm>
            <a:off x="4283553" y="5103252"/>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latin typeface="Times New Roman"/>
                <a:cs typeface="Times New Roman"/>
              </a:rPr>
              <a:t>1</a:t>
            </a:r>
            <a:endParaRPr lang="en-US" altLang="en-US" sz="1400" dirty="0">
              <a:solidFill>
                <a:schemeClr val="bg1"/>
              </a:solidFill>
              <a:cs typeface="Times New Roman"/>
            </a:endParaRPr>
          </a:p>
        </p:txBody>
      </p:sp>
      <p:sp>
        <p:nvSpPr>
          <p:cNvPr id="66" name="Text Box 68">
            <a:extLst>
              <a:ext uri="{FF2B5EF4-FFF2-40B4-BE49-F238E27FC236}">
                <a16:creationId xmlns:a16="http://schemas.microsoft.com/office/drawing/2014/main" id="{4DC07D2F-1789-4361-92C8-FD00B5003B03}"/>
              </a:ext>
            </a:extLst>
          </p:cNvPr>
          <p:cNvSpPr txBox="1">
            <a:spLocks noChangeArrowheads="1"/>
          </p:cNvSpPr>
          <p:nvPr/>
        </p:nvSpPr>
        <p:spPr bwMode="auto">
          <a:xfrm>
            <a:off x="4603102" y="5297721"/>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latin typeface="Times New Roman"/>
                <a:cs typeface="Times New Roman"/>
              </a:rPr>
              <a:t>2</a:t>
            </a:r>
            <a:endParaRPr lang="en-US" altLang="en-US" sz="1400" dirty="0">
              <a:solidFill>
                <a:schemeClr val="bg1"/>
              </a:solidFill>
              <a:cs typeface="Times New Roman"/>
            </a:endParaRPr>
          </a:p>
        </p:txBody>
      </p:sp>
      <p:sp>
        <p:nvSpPr>
          <p:cNvPr id="67" name="Text Box 68">
            <a:extLst>
              <a:ext uri="{FF2B5EF4-FFF2-40B4-BE49-F238E27FC236}">
                <a16:creationId xmlns:a16="http://schemas.microsoft.com/office/drawing/2014/main" id="{4DC07D2F-1789-4361-92C8-FD00B5003B03}"/>
              </a:ext>
            </a:extLst>
          </p:cNvPr>
          <p:cNvSpPr txBox="1">
            <a:spLocks noChangeArrowheads="1"/>
          </p:cNvSpPr>
          <p:nvPr/>
        </p:nvSpPr>
        <p:spPr bwMode="auto">
          <a:xfrm>
            <a:off x="4264253" y="5536686"/>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latin typeface="Times New Roman"/>
                <a:cs typeface="Times New Roman"/>
              </a:rPr>
              <a:t>3</a:t>
            </a:r>
            <a:endParaRPr lang="en-US" altLang="en-US" sz="1400" dirty="0">
              <a:solidFill>
                <a:schemeClr val="bg1"/>
              </a:solidFill>
              <a:cs typeface="Times New Roman"/>
            </a:endParaRPr>
          </a:p>
        </p:txBody>
      </p:sp>
      <p:sp>
        <p:nvSpPr>
          <p:cNvPr id="68" name="Text Box 68">
            <a:extLst>
              <a:ext uri="{FF2B5EF4-FFF2-40B4-BE49-F238E27FC236}">
                <a16:creationId xmlns:a16="http://schemas.microsoft.com/office/drawing/2014/main" id="{4DC07D2F-1789-4361-92C8-FD00B5003B03}"/>
              </a:ext>
            </a:extLst>
          </p:cNvPr>
          <p:cNvSpPr txBox="1">
            <a:spLocks noChangeArrowheads="1"/>
          </p:cNvSpPr>
          <p:nvPr/>
        </p:nvSpPr>
        <p:spPr bwMode="auto">
          <a:xfrm>
            <a:off x="4595812" y="573565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latin typeface="Times New Roman"/>
                <a:cs typeface="Times New Roman"/>
              </a:rPr>
              <a:t>6</a:t>
            </a:r>
            <a:endParaRPr lang="en-US" altLang="en-US" sz="1400" dirty="0">
              <a:solidFill>
                <a:schemeClr val="bg1"/>
              </a:solidFill>
              <a:cs typeface="Times New Roman"/>
            </a:endParaRPr>
          </a:p>
        </p:txBody>
      </p:sp>
      <p:sp>
        <p:nvSpPr>
          <p:cNvPr id="70" name="Text Box 92"/>
          <p:cNvSpPr txBox="1">
            <a:spLocks noChangeArrowheads="1"/>
          </p:cNvSpPr>
          <p:nvPr/>
        </p:nvSpPr>
        <p:spPr bwMode="auto">
          <a:xfrm>
            <a:off x="7629403" y="1771061"/>
            <a:ext cx="381000" cy="2143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71" name="Rectangle 94"/>
          <p:cNvSpPr>
            <a:spLocks noChangeArrowheads="1"/>
          </p:cNvSpPr>
          <p:nvPr/>
        </p:nvSpPr>
        <p:spPr bwMode="auto">
          <a:xfrm>
            <a:off x="6408615" y="2107611"/>
            <a:ext cx="27432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CA" altLang="en-US" sz="900" dirty="0">
                <a:solidFill>
                  <a:srgbClr val="FFFF00"/>
                </a:solidFill>
              </a:rPr>
              <a:t>This is a permitted manoeuvre with the approval 1 </a:t>
            </a:r>
            <a:r>
              <a:rPr lang="en-CA" altLang="en-US" sz="900" dirty="0" err="1">
                <a:solidFill>
                  <a:srgbClr val="FFFF00"/>
                </a:solidFill>
              </a:rPr>
              <a:t>Cdn</a:t>
            </a:r>
            <a:r>
              <a:rPr lang="en-CA" altLang="en-US" sz="900" dirty="0">
                <a:solidFill>
                  <a:srgbClr val="FFFF00"/>
                </a:solidFill>
              </a:rPr>
              <a:t> Air </a:t>
            </a:r>
            <a:r>
              <a:rPr lang="en-CA" altLang="en-US" sz="900" dirty="0" err="1">
                <a:solidFill>
                  <a:srgbClr val="FFFF00"/>
                </a:solidFill>
              </a:rPr>
              <a:t>Div</a:t>
            </a:r>
            <a:r>
              <a:rPr lang="en-CA" altLang="en-US" sz="900" dirty="0">
                <a:solidFill>
                  <a:srgbClr val="FFFF00"/>
                </a:solidFill>
              </a:rPr>
              <a:t> </a:t>
            </a:r>
            <a:r>
              <a:rPr lang="en-CA" altLang="en-US" sz="900" dirty="0" err="1">
                <a:solidFill>
                  <a:srgbClr val="FFFF00"/>
                </a:solidFill>
              </a:rPr>
              <a:t>Comd</a:t>
            </a:r>
            <a:r>
              <a:rPr lang="en-CA" altLang="en-US" sz="900" dirty="0">
                <a:solidFill>
                  <a:srgbClr val="FFFF00"/>
                </a:solidFill>
              </a:rPr>
              <a:t> for aerobatic manoeuvre outside the sterile air display area below 1500 feet. BGA 100 </a:t>
            </a:r>
            <a:r>
              <a:rPr lang="en-CA" altLang="en-US" sz="900" dirty="0" err="1">
                <a:solidFill>
                  <a:srgbClr val="FFFF00"/>
                </a:solidFill>
              </a:rPr>
              <a:t>Ch</a:t>
            </a:r>
            <a:r>
              <a:rPr lang="en-CA" altLang="en-US" sz="900" dirty="0">
                <a:solidFill>
                  <a:srgbClr val="FFFF00"/>
                </a:solidFill>
              </a:rPr>
              <a:t> 11 Para 44.c(1)(a)</a:t>
            </a:r>
          </a:p>
        </p:txBody>
      </p:sp>
      <p:sp>
        <p:nvSpPr>
          <p:cNvPr id="72" name="TextBox 124"/>
          <p:cNvSpPr txBox="1">
            <a:spLocks noChangeArrowheads="1"/>
          </p:cNvSpPr>
          <p:nvPr/>
        </p:nvSpPr>
        <p:spPr bwMode="auto">
          <a:xfrm>
            <a:off x="3048000" y="33964"/>
            <a:ext cx="44831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Snowbirds 1,2,3,6,7 run-in from </a:t>
            </a:r>
            <a:r>
              <a:rPr lang="en-US" altLang="en-US" sz="1400" dirty="0" err="1">
                <a:solidFill>
                  <a:srgbClr val="FFFF00"/>
                </a:solidFill>
              </a:rPr>
              <a:t>liveside</a:t>
            </a:r>
            <a:r>
              <a:rPr lang="en-US" altLang="en-US" sz="1400" dirty="0">
                <a:solidFill>
                  <a:srgbClr val="FFFF00"/>
                </a:solidFill>
              </a:rPr>
              <a:t>. Prior</a:t>
            </a:r>
          </a:p>
          <a:p>
            <a:pPr>
              <a:spcBef>
                <a:spcPct val="0"/>
              </a:spcBef>
              <a:buFontTx/>
              <a:buNone/>
            </a:pPr>
            <a:r>
              <a:rPr lang="en-US" altLang="en-US" sz="1400" dirty="0">
                <a:solidFill>
                  <a:srgbClr val="FFFF00"/>
                </a:solidFill>
              </a:rPr>
              <a:t>to entering the show box, Snowbird 7 executes 2 barrel</a:t>
            </a:r>
          </a:p>
          <a:p>
            <a:pPr>
              <a:spcBef>
                <a:spcPct val="0"/>
              </a:spcBef>
              <a:buFontTx/>
              <a:buNone/>
            </a:pPr>
            <a:r>
              <a:rPr lang="en-US" altLang="en-US" sz="1400" dirty="0">
                <a:solidFill>
                  <a:srgbClr val="FFFF00"/>
                </a:solidFill>
              </a:rPr>
              <a:t>rolls around the formation’s flight path. An inward</a:t>
            </a:r>
          </a:p>
          <a:p>
            <a:pPr>
              <a:spcBef>
                <a:spcPct val="0"/>
              </a:spcBef>
              <a:buFontTx/>
              <a:buNone/>
            </a:pPr>
            <a:r>
              <a:rPr lang="en-US" altLang="en-US" sz="1400" dirty="0">
                <a:solidFill>
                  <a:srgbClr val="FFFF00"/>
                </a:solidFill>
              </a:rPr>
              <a:t>Burst is subsequently executed prior to the 1500’ show line.</a:t>
            </a:r>
          </a:p>
          <a:p>
            <a:pPr>
              <a:spcBef>
                <a:spcPct val="0"/>
              </a:spcBef>
              <a:buFontTx/>
              <a:buNone/>
            </a:pPr>
            <a:endParaRPr lang="en-US" altLang="en-US" sz="1400" dirty="0">
              <a:solidFill>
                <a:srgbClr val="FFFF00"/>
              </a:solidFill>
            </a:endParaRPr>
          </a:p>
        </p:txBody>
      </p:sp>
      <p:sp>
        <p:nvSpPr>
          <p:cNvPr id="73" name="AutoShape 54">
            <a:extLst>
              <a:ext uri="{FF2B5EF4-FFF2-40B4-BE49-F238E27FC236}">
                <a16:creationId xmlns:a16="http://schemas.microsoft.com/office/drawing/2014/main" id="{675AC0FA-6F01-4046-946E-90555D92B0BD}"/>
              </a:ext>
            </a:extLst>
          </p:cNvPr>
          <p:cNvSpPr>
            <a:spLocks noChangeAspect="1" noChangeArrowheads="1"/>
          </p:cNvSpPr>
          <p:nvPr/>
        </p:nvSpPr>
        <p:spPr bwMode="auto">
          <a:xfrm>
            <a:off x="4490705" y="6040453"/>
            <a:ext cx="156696" cy="156696"/>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74" name="Text Box 68">
            <a:extLst>
              <a:ext uri="{FF2B5EF4-FFF2-40B4-BE49-F238E27FC236}">
                <a16:creationId xmlns:a16="http://schemas.microsoft.com/office/drawing/2014/main" id="{4DC07D2F-1789-4361-92C8-FD00B5003B03}"/>
              </a:ext>
            </a:extLst>
          </p:cNvPr>
          <p:cNvSpPr txBox="1">
            <a:spLocks noChangeArrowheads="1"/>
          </p:cNvSpPr>
          <p:nvPr/>
        </p:nvSpPr>
        <p:spPr bwMode="auto">
          <a:xfrm>
            <a:off x="4297364" y="5982315"/>
            <a:ext cx="304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latin typeface="Times New Roman"/>
                <a:cs typeface="Times New Roman"/>
              </a:rPr>
              <a:t>7</a:t>
            </a:r>
            <a:endParaRPr lang="en-US" altLang="en-US" sz="1400" dirty="0">
              <a:solidFill>
                <a:schemeClr val="bg1"/>
              </a:solidFill>
              <a:cs typeface="Times New Roman"/>
            </a:endParaRPr>
          </a:p>
        </p:txBody>
      </p:sp>
      <p:sp>
        <p:nvSpPr>
          <p:cNvPr id="49" name="Text Box 92"/>
          <p:cNvSpPr txBox="1">
            <a:spLocks noChangeArrowheads="1"/>
          </p:cNvSpPr>
          <p:nvPr/>
        </p:nvSpPr>
        <p:spPr bwMode="auto">
          <a:xfrm>
            <a:off x="-11776" y="6661084"/>
            <a:ext cx="381000" cy="2143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8" name="Freeform 7">
            <a:extLst>
              <a:ext uri="{FF2B5EF4-FFF2-40B4-BE49-F238E27FC236}">
                <a16:creationId xmlns:a16="http://schemas.microsoft.com/office/drawing/2014/main" id="{2B3AB406-8758-684B-8E56-CF8A63820EA8}"/>
              </a:ext>
            </a:extLst>
          </p:cNvPr>
          <p:cNvSpPr/>
          <p:nvPr/>
        </p:nvSpPr>
        <p:spPr>
          <a:xfrm>
            <a:off x="4203640" y="2444750"/>
            <a:ext cx="184376" cy="200025"/>
          </a:xfrm>
          <a:custGeom>
            <a:avLst/>
            <a:gdLst>
              <a:gd name="connsiteX0" fmla="*/ 22285 w 184376"/>
              <a:gd name="connsiteY0" fmla="*/ 0 h 200025"/>
              <a:gd name="connsiteX1" fmla="*/ 60 w 184376"/>
              <a:gd name="connsiteY1" fmla="*/ 9525 h 200025"/>
              <a:gd name="connsiteX2" fmla="*/ 19110 w 184376"/>
              <a:gd name="connsiteY2" fmla="*/ 15875 h 200025"/>
              <a:gd name="connsiteX3" fmla="*/ 31810 w 184376"/>
              <a:gd name="connsiteY3" fmla="*/ 28575 h 200025"/>
              <a:gd name="connsiteX4" fmla="*/ 50860 w 184376"/>
              <a:gd name="connsiteY4" fmla="*/ 41275 h 200025"/>
              <a:gd name="connsiteX5" fmla="*/ 47685 w 184376"/>
              <a:gd name="connsiteY5" fmla="*/ 57150 h 200025"/>
              <a:gd name="connsiteX6" fmla="*/ 41335 w 184376"/>
              <a:gd name="connsiteY6" fmla="*/ 76200 h 200025"/>
              <a:gd name="connsiteX7" fmla="*/ 38160 w 184376"/>
              <a:gd name="connsiteY7" fmla="*/ 85725 h 200025"/>
              <a:gd name="connsiteX8" fmla="*/ 41335 w 184376"/>
              <a:gd name="connsiteY8" fmla="*/ 107950 h 200025"/>
              <a:gd name="connsiteX9" fmla="*/ 54035 w 184376"/>
              <a:gd name="connsiteY9" fmla="*/ 111125 h 200025"/>
              <a:gd name="connsiteX10" fmla="*/ 88960 w 184376"/>
              <a:gd name="connsiteY10" fmla="*/ 107950 h 200025"/>
              <a:gd name="connsiteX11" fmla="*/ 117535 w 184376"/>
              <a:gd name="connsiteY11" fmla="*/ 88900 h 200025"/>
              <a:gd name="connsiteX12" fmla="*/ 127060 w 184376"/>
              <a:gd name="connsiteY12" fmla="*/ 82550 h 200025"/>
              <a:gd name="connsiteX13" fmla="*/ 136585 w 184376"/>
              <a:gd name="connsiteY13" fmla="*/ 76200 h 200025"/>
              <a:gd name="connsiteX14" fmla="*/ 123885 w 184376"/>
              <a:gd name="connsiteY14" fmla="*/ 92075 h 200025"/>
              <a:gd name="connsiteX15" fmla="*/ 117535 w 184376"/>
              <a:gd name="connsiteY15" fmla="*/ 111125 h 200025"/>
              <a:gd name="connsiteX16" fmla="*/ 104835 w 184376"/>
              <a:gd name="connsiteY16" fmla="*/ 130175 h 200025"/>
              <a:gd name="connsiteX17" fmla="*/ 98485 w 184376"/>
              <a:gd name="connsiteY17" fmla="*/ 149225 h 200025"/>
              <a:gd name="connsiteX18" fmla="*/ 88960 w 184376"/>
              <a:gd name="connsiteY18" fmla="*/ 168275 h 200025"/>
              <a:gd name="connsiteX19" fmla="*/ 98485 w 184376"/>
              <a:gd name="connsiteY19" fmla="*/ 165100 h 200025"/>
              <a:gd name="connsiteX20" fmla="*/ 149285 w 184376"/>
              <a:gd name="connsiteY20" fmla="*/ 152400 h 200025"/>
              <a:gd name="connsiteX21" fmla="*/ 158810 w 184376"/>
              <a:gd name="connsiteY21" fmla="*/ 149225 h 200025"/>
              <a:gd name="connsiteX22" fmla="*/ 177860 w 184376"/>
              <a:gd name="connsiteY22" fmla="*/ 136525 h 200025"/>
              <a:gd name="connsiteX23" fmla="*/ 184210 w 184376"/>
              <a:gd name="connsiteY23" fmla="*/ 146050 h 200025"/>
              <a:gd name="connsiteX24" fmla="*/ 174685 w 184376"/>
              <a:gd name="connsiteY24" fmla="*/ 184150 h 200025"/>
              <a:gd name="connsiteX25" fmla="*/ 171510 w 184376"/>
              <a:gd name="connsiteY25"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4376" h="200025">
                <a:moveTo>
                  <a:pt x="22285" y="0"/>
                </a:moveTo>
                <a:cubicBezTo>
                  <a:pt x="14877" y="3175"/>
                  <a:pt x="1641" y="1621"/>
                  <a:pt x="60" y="9525"/>
                </a:cubicBezTo>
                <a:cubicBezTo>
                  <a:pt x="-1253" y="16089"/>
                  <a:pt x="19110" y="15875"/>
                  <a:pt x="19110" y="15875"/>
                </a:cubicBezTo>
                <a:cubicBezTo>
                  <a:pt x="24498" y="32039"/>
                  <a:pt x="17955" y="20878"/>
                  <a:pt x="31810" y="28575"/>
                </a:cubicBezTo>
                <a:cubicBezTo>
                  <a:pt x="38481" y="32281"/>
                  <a:pt x="50860" y="41275"/>
                  <a:pt x="50860" y="41275"/>
                </a:cubicBezTo>
                <a:cubicBezTo>
                  <a:pt x="63150" y="59710"/>
                  <a:pt x="56561" y="42948"/>
                  <a:pt x="47685" y="57150"/>
                </a:cubicBezTo>
                <a:cubicBezTo>
                  <a:pt x="44137" y="62826"/>
                  <a:pt x="43452" y="69850"/>
                  <a:pt x="41335" y="76200"/>
                </a:cubicBezTo>
                <a:lnTo>
                  <a:pt x="38160" y="85725"/>
                </a:lnTo>
                <a:cubicBezTo>
                  <a:pt x="39218" y="93133"/>
                  <a:pt x="37369" y="101604"/>
                  <a:pt x="41335" y="107950"/>
                </a:cubicBezTo>
                <a:cubicBezTo>
                  <a:pt x="43648" y="111650"/>
                  <a:pt x="49671" y="111125"/>
                  <a:pt x="54035" y="111125"/>
                </a:cubicBezTo>
                <a:cubicBezTo>
                  <a:pt x="65725" y="111125"/>
                  <a:pt x="77318" y="109008"/>
                  <a:pt x="88960" y="107950"/>
                </a:cubicBezTo>
                <a:lnTo>
                  <a:pt x="117535" y="88900"/>
                </a:lnTo>
                <a:lnTo>
                  <a:pt x="127060" y="82550"/>
                </a:lnTo>
                <a:lnTo>
                  <a:pt x="136585" y="76200"/>
                </a:lnTo>
                <a:cubicBezTo>
                  <a:pt x="125006" y="110938"/>
                  <a:pt x="144401" y="59249"/>
                  <a:pt x="123885" y="92075"/>
                </a:cubicBezTo>
                <a:cubicBezTo>
                  <a:pt x="120337" y="97751"/>
                  <a:pt x="121248" y="105556"/>
                  <a:pt x="117535" y="111125"/>
                </a:cubicBezTo>
                <a:cubicBezTo>
                  <a:pt x="113302" y="117475"/>
                  <a:pt x="107248" y="122935"/>
                  <a:pt x="104835" y="130175"/>
                </a:cubicBezTo>
                <a:cubicBezTo>
                  <a:pt x="102718" y="136525"/>
                  <a:pt x="102198" y="143656"/>
                  <a:pt x="98485" y="149225"/>
                </a:cubicBezTo>
                <a:cubicBezTo>
                  <a:pt x="98272" y="149545"/>
                  <a:pt x="86331" y="165646"/>
                  <a:pt x="88960" y="168275"/>
                </a:cubicBezTo>
                <a:cubicBezTo>
                  <a:pt x="91327" y="170642"/>
                  <a:pt x="95224" y="165853"/>
                  <a:pt x="98485" y="165100"/>
                </a:cubicBezTo>
                <a:cubicBezTo>
                  <a:pt x="148293" y="153606"/>
                  <a:pt x="112868" y="164539"/>
                  <a:pt x="149285" y="152400"/>
                </a:cubicBezTo>
                <a:cubicBezTo>
                  <a:pt x="152460" y="151342"/>
                  <a:pt x="156025" y="151081"/>
                  <a:pt x="158810" y="149225"/>
                </a:cubicBezTo>
                <a:lnTo>
                  <a:pt x="177860" y="136525"/>
                </a:lnTo>
                <a:cubicBezTo>
                  <a:pt x="179977" y="139700"/>
                  <a:pt x="183789" y="142257"/>
                  <a:pt x="184210" y="146050"/>
                </a:cubicBezTo>
                <a:cubicBezTo>
                  <a:pt x="185668" y="159168"/>
                  <a:pt x="177110" y="172025"/>
                  <a:pt x="174685" y="184150"/>
                </a:cubicBezTo>
                <a:lnTo>
                  <a:pt x="171510" y="200025"/>
                </a:lnTo>
              </a:path>
            </a:pathLst>
          </a:custGeom>
          <a:noFill/>
          <a:ln w="38100">
            <a:solidFill>
              <a:srgbClr val="49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D154017F-7067-BE47-B77D-A13B0A02DAC0}"/>
              </a:ext>
            </a:extLst>
          </p:cNvPr>
          <p:cNvSpPr/>
          <p:nvPr/>
        </p:nvSpPr>
        <p:spPr>
          <a:xfrm>
            <a:off x="4546600" y="2619375"/>
            <a:ext cx="107950" cy="193789"/>
          </a:xfrm>
          <a:custGeom>
            <a:avLst/>
            <a:gdLst>
              <a:gd name="connsiteX0" fmla="*/ 60325 w 107950"/>
              <a:gd name="connsiteY0" fmla="*/ 0 h 193789"/>
              <a:gd name="connsiteX1" fmla="*/ 38100 w 107950"/>
              <a:gd name="connsiteY1" fmla="*/ 12700 h 193789"/>
              <a:gd name="connsiteX2" fmla="*/ 28575 w 107950"/>
              <a:gd name="connsiteY2" fmla="*/ 15875 h 193789"/>
              <a:gd name="connsiteX3" fmla="*/ 19050 w 107950"/>
              <a:gd name="connsiteY3" fmla="*/ 22225 h 193789"/>
              <a:gd name="connsiteX4" fmla="*/ 0 w 107950"/>
              <a:gd name="connsiteY4" fmla="*/ 28575 h 193789"/>
              <a:gd name="connsiteX5" fmla="*/ 12700 w 107950"/>
              <a:gd name="connsiteY5" fmla="*/ 41275 h 193789"/>
              <a:gd name="connsiteX6" fmla="*/ 31750 w 107950"/>
              <a:gd name="connsiteY6" fmla="*/ 53975 h 193789"/>
              <a:gd name="connsiteX7" fmla="*/ 73025 w 107950"/>
              <a:gd name="connsiteY7" fmla="*/ 63500 h 193789"/>
              <a:gd name="connsiteX8" fmla="*/ 107950 w 107950"/>
              <a:gd name="connsiteY8" fmla="*/ 73025 h 193789"/>
              <a:gd name="connsiteX9" fmla="*/ 88900 w 107950"/>
              <a:gd name="connsiteY9" fmla="*/ 79375 h 193789"/>
              <a:gd name="connsiteX10" fmla="*/ 82550 w 107950"/>
              <a:gd name="connsiteY10" fmla="*/ 88900 h 193789"/>
              <a:gd name="connsiteX11" fmla="*/ 47625 w 107950"/>
              <a:gd name="connsiteY11" fmla="*/ 98425 h 193789"/>
              <a:gd name="connsiteX12" fmla="*/ 28575 w 107950"/>
              <a:gd name="connsiteY12" fmla="*/ 104775 h 193789"/>
              <a:gd name="connsiteX13" fmla="*/ 19050 w 107950"/>
              <a:gd name="connsiteY13" fmla="*/ 107950 h 193789"/>
              <a:gd name="connsiteX14" fmla="*/ 0 w 107950"/>
              <a:gd name="connsiteY14" fmla="*/ 117475 h 193789"/>
              <a:gd name="connsiteX15" fmla="*/ 9525 w 107950"/>
              <a:gd name="connsiteY15" fmla="*/ 120650 h 193789"/>
              <a:gd name="connsiteX16" fmla="*/ 22225 w 107950"/>
              <a:gd name="connsiteY16" fmla="*/ 123825 h 193789"/>
              <a:gd name="connsiteX17" fmla="*/ 31750 w 107950"/>
              <a:gd name="connsiteY17" fmla="*/ 130175 h 193789"/>
              <a:gd name="connsiteX18" fmla="*/ 60325 w 107950"/>
              <a:gd name="connsiteY18" fmla="*/ 139700 h 193789"/>
              <a:gd name="connsiteX19" fmla="*/ 88900 w 107950"/>
              <a:gd name="connsiteY19" fmla="*/ 149225 h 193789"/>
              <a:gd name="connsiteX20" fmla="*/ 98425 w 107950"/>
              <a:gd name="connsiteY20" fmla="*/ 152400 h 193789"/>
              <a:gd name="connsiteX21" fmla="*/ 104775 w 107950"/>
              <a:gd name="connsiteY21" fmla="*/ 161925 h 193789"/>
              <a:gd name="connsiteX22" fmla="*/ 98425 w 107950"/>
              <a:gd name="connsiteY22" fmla="*/ 171450 h 193789"/>
              <a:gd name="connsiteX23" fmla="*/ 79375 w 107950"/>
              <a:gd name="connsiteY23" fmla="*/ 184150 h 193789"/>
              <a:gd name="connsiteX24" fmla="*/ 60325 w 107950"/>
              <a:gd name="connsiteY24" fmla="*/ 193675 h 193789"/>
              <a:gd name="connsiteX25" fmla="*/ 57150 w 107950"/>
              <a:gd name="connsiteY25" fmla="*/ 193675 h 1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7950" h="193789">
                <a:moveTo>
                  <a:pt x="60325" y="0"/>
                </a:moveTo>
                <a:cubicBezTo>
                  <a:pt x="52917" y="4233"/>
                  <a:pt x="45732" y="8884"/>
                  <a:pt x="38100" y="12700"/>
                </a:cubicBezTo>
                <a:cubicBezTo>
                  <a:pt x="35107" y="14197"/>
                  <a:pt x="31568" y="14378"/>
                  <a:pt x="28575" y="15875"/>
                </a:cubicBezTo>
                <a:cubicBezTo>
                  <a:pt x="25162" y="17582"/>
                  <a:pt x="22537" y="20675"/>
                  <a:pt x="19050" y="22225"/>
                </a:cubicBezTo>
                <a:cubicBezTo>
                  <a:pt x="12933" y="24943"/>
                  <a:pt x="0" y="28575"/>
                  <a:pt x="0" y="28575"/>
                </a:cubicBezTo>
                <a:cubicBezTo>
                  <a:pt x="5388" y="44739"/>
                  <a:pt x="-1155" y="33578"/>
                  <a:pt x="12700" y="41275"/>
                </a:cubicBezTo>
                <a:cubicBezTo>
                  <a:pt x="19371" y="44981"/>
                  <a:pt x="24510" y="51562"/>
                  <a:pt x="31750" y="53975"/>
                </a:cubicBezTo>
                <a:cubicBezTo>
                  <a:pt x="57900" y="62692"/>
                  <a:pt x="44174" y="59378"/>
                  <a:pt x="73025" y="63500"/>
                </a:cubicBezTo>
                <a:cubicBezTo>
                  <a:pt x="97195" y="71557"/>
                  <a:pt x="85511" y="68537"/>
                  <a:pt x="107950" y="73025"/>
                </a:cubicBezTo>
                <a:cubicBezTo>
                  <a:pt x="101600" y="75142"/>
                  <a:pt x="92613" y="73806"/>
                  <a:pt x="88900" y="79375"/>
                </a:cubicBezTo>
                <a:cubicBezTo>
                  <a:pt x="86783" y="82550"/>
                  <a:pt x="85786" y="86878"/>
                  <a:pt x="82550" y="88900"/>
                </a:cubicBezTo>
                <a:cubicBezTo>
                  <a:pt x="72646" y="95090"/>
                  <a:pt x="58562" y="95442"/>
                  <a:pt x="47625" y="98425"/>
                </a:cubicBezTo>
                <a:cubicBezTo>
                  <a:pt x="41167" y="100186"/>
                  <a:pt x="34925" y="102658"/>
                  <a:pt x="28575" y="104775"/>
                </a:cubicBezTo>
                <a:cubicBezTo>
                  <a:pt x="25400" y="105833"/>
                  <a:pt x="21835" y="106094"/>
                  <a:pt x="19050" y="107950"/>
                </a:cubicBezTo>
                <a:cubicBezTo>
                  <a:pt x="6740" y="116156"/>
                  <a:pt x="13145" y="113093"/>
                  <a:pt x="0" y="117475"/>
                </a:cubicBezTo>
                <a:cubicBezTo>
                  <a:pt x="3175" y="118533"/>
                  <a:pt x="6307" y="119731"/>
                  <a:pt x="9525" y="120650"/>
                </a:cubicBezTo>
                <a:cubicBezTo>
                  <a:pt x="13721" y="121849"/>
                  <a:pt x="18214" y="122106"/>
                  <a:pt x="22225" y="123825"/>
                </a:cubicBezTo>
                <a:cubicBezTo>
                  <a:pt x="25732" y="125328"/>
                  <a:pt x="28263" y="128625"/>
                  <a:pt x="31750" y="130175"/>
                </a:cubicBezTo>
                <a:lnTo>
                  <a:pt x="60325" y="139700"/>
                </a:lnTo>
                <a:lnTo>
                  <a:pt x="88900" y="149225"/>
                </a:lnTo>
                <a:lnTo>
                  <a:pt x="98425" y="152400"/>
                </a:lnTo>
                <a:cubicBezTo>
                  <a:pt x="100542" y="155575"/>
                  <a:pt x="104775" y="158109"/>
                  <a:pt x="104775" y="161925"/>
                </a:cubicBezTo>
                <a:cubicBezTo>
                  <a:pt x="104775" y="165741"/>
                  <a:pt x="101297" y="168937"/>
                  <a:pt x="98425" y="171450"/>
                </a:cubicBezTo>
                <a:cubicBezTo>
                  <a:pt x="92682" y="176476"/>
                  <a:pt x="85725" y="179917"/>
                  <a:pt x="79375" y="184150"/>
                </a:cubicBezTo>
                <a:cubicBezTo>
                  <a:pt x="70063" y="190358"/>
                  <a:pt x="70841" y="191046"/>
                  <a:pt x="60325" y="193675"/>
                </a:cubicBezTo>
                <a:cubicBezTo>
                  <a:pt x="59298" y="193932"/>
                  <a:pt x="58208" y="193675"/>
                  <a:pt x="57150" y="193675"/>
                </a:cubicBezTo>
              </a:path>
            </a:pathLst>
          </a:custGeom>
          <a:noFill/>
          <a:ln w="38100">
            <a:solidFill>
              <a:srgbClr val="49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A848F367-22EC-3C48-9E15-3CFF921AC3DB}"/>
              </a:ext>
            </a:extLst>
          </p:cNvPr>
          <p:cNvSpPr/>
          <p:nvPr/>
        </p:nvSpPr>
        <p:spPr>
          <a:xfrm>
            <a:off x="4829175" y="2489200"/>
            <a:ext cx="146050" cy="165100"/>
          </a:xfrm>
          <a:custGeom>
            <a:avLst/>
            <a:gdLst>
              <a:gd name="connsiteX0" fmla="*/ 133350 w 146050"/>
              <a:gd name="connsiteY0" fmla="*/ 0 h 165100"/>
              <a:gd name="connsiteX1" fmla="*/ 123825 w 146050"/>
              <a:gd name="connsiteY1" fmla="*/ 22225 h 165100"/>
              <a:gd name="connsiteX2" fmla="*/ 120650 w 146050"/>
              <a:gd name="connsiteY2" fmla="*/ 31750 h 165100"/>
              <a:gd name="connsiteX3" fmla="*/ 130175 w 146050"/>
              <a:gd name="connsiteY3" fmla="*/ 50800 h 165100"/>
              <a:gd name="connsiteX4" fmla="*/ 133350 w 146050"/>
              <a:gd name="connsiteY4" fmla="*/ 60325 h 165100"/>
              <a:gd name="connsiteX5" fmla="*/ 133350 w 146050"/>
              <a:gd name="connsiteY5" fmla="*/ 31750 h 165100"/>
              <a:gd name="connsiteX6" fmla="*/ 123825 w 146050"/>
              <a:gd name="connsiteY6" fmla="*/ 25400 h 165100"/>
              <a:gd name="connsiteX7" fmla="*/ 133350 w 146050"/>
              <a:gd name="connsiteY7" fmla="*/ 34925 h 165100"/>
              <a:gd name="connsiteX8" fmla="*/ 139700 w 146050"/>
              <a:gd name="connsiteY8" fmla="*/ 44450 h 165100"/>
              <a:gd name="connsiteX9" fmla="*/ 146050 w 146050"/>
              <a:gd name="connsiteY9" fmla="*/ 63500 h 165100"/>
              <a:gd name="connsiteX10" fmla="*/ 117475 w 146050"/>
              <a:gd name="connsiteY10" fmla="*/ 60325 h 165100"/>
              <a:gd name="connsiteX11" fmla="*/ 98425 w 146050"/>
              <a:gd name="connsiteY11" fmla="*/ 53975 h 165100"/>
              <a:gd name="connsiteX12" fmla="*/ 88900 w 146050"/>
              <a:gd name="connsiteY12" fmla="*/ 50800 h 165100"/>
              <a:gd name="connsiteX13" fmla="*/ 79375 w 146050"/>
              <a:gd name="connsiteY13" fmla="*/ 44450 h 165100"/>
              <a:gd name="connsiteX14" fmla="*/ 69850 w 146050"/>
              <a:gd name="connsiteY14" fmla="*/ 41275 h 165100"/>
              <a:gd name="connsiteX15" fmla="*/ 41275 w 146050"/>
              <a:gd name="connsiteY15" fmla="*/ 25400 h 165100"/>
              <a:gd name="connsiteX16" fmla="*/ 44450 w 146050"/>
              <a:gd name="connsiteY16" fmla="*/ 34925 h 165100"/>
              <a:gd name="connsiteX17" fmla="*/ 57150 w 146050"/>
              <a:gd name="connsiteY17" fmla="*/ 53975 h 165100"/>
              <a:gd name="connsiteX18" fmla="*/ 69850 w 146050"/>
              <a:gd name="connsiteY18" fmla="*/ 73025 h 165100"/>
              <a:gd name="connsiteX19" fmla="*/ 76200 w 146050"/>
              <a:gd name="connsiteY19" fmla="*/ 82550 h 165100"/>
              <a:gd name="connsiteX20" fmla="*/ 82550 w 146050"/>
              <a:gd name="connsiteY20" fmla="*/ 92075 h 165100"/>
              <a:gd name="connsiteX21" fmla="*/ 92075 w 146050"/>
              <a:gd name="connsiteY21" fmla="*/ 101600 h 165100"/>
              <a:gd name="connsiteX22" fmla="*/ 104775 w 146050"/>
              <a:gd name="connsiteY22" fmla="*/ 120650 h 165100"/>
              <a:gd name="connsiteX23" fmla="*/ 95250 w 146050"/>
              <a:gd name="connsiteY23" fmla="*/ 123825 h 165100"/>
              <a:gd name="connsiteX24" fmla="*/ 66675 w 146050"/>
              <a:gd name="connsiteY24" fmla="*/ 114300 h 165100"/>
              <a:gd name="connsiteX25" fmla="*/ 38100 w 146050"/>
              <a:gd name="connsiteY25" fmla="*/ 104775 h 165100"/>
              <a:gd name="connsiteX26" fmla="*/ 28575 w 146050"/>
              <a:gd name="connsiteY26" fmla="*/ 101600 h 165100"/>
              <a:gd name="connsiteX27" fmla="*/ 19050 w 146050"/>
              <a:gd name="connsiteY27" fmla="*/ 98425 h 165100"/>
              <a:gd name="connsiteX28" fmla="*/ 0 w 146050"/>
              <a:gd name="connsiteY28" fmla="*/ 88900 h 165100"/>
              <a:gd name="connsiteX29" fmla="*/ 6350 w 146050"/>
              <a:gd name="connsiteY29" fmla="*/ 98425 h 165100"/>
              <a:gd name="connsiteX30" fmla="*/ 12700 w 146050"/>
              <a:gd name="connsiteY30" fmla="*/ 127000 h 165100"/>
              <a:gd name="connsiteX31" fmla="*/ 15875 w 146050"/>
              <a:gd name="connsiteY31" fmla="*/ 1651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050" h="165100">
                <a:moveTo>
                  <a:pt x="133350" y="0"/>
                </a:moveTo>
                <a:cubicBezTo>
                  <a:pt x="130175" y="7408"/>
                  <a:pt x="126818" y="14741"/>
                  <a:pt x="123825" y="22225"/>
                </a:cubicBezTo>
                <a:cubicBezTo>
                  <a:pt x="122582" y="25332"/>
                  <a:pt x="120650" y="28403"/>
                  <a:pt x="120650" y="31750"/>
                </a:cubicBezTo>
                <a:cubicBezTo>
                  <a:pt x="120650" y="39730"/>
                  <a:pt x="126964" y="44379"/>
                  <a:pt x="130175" y="50800"/>
                </a:cubicBezTo>
                <a:cubicBezTo>
                  <a:pt x="131672" y="53793"/>
                  <a:pt x="132292" y="57150"/>
                  <a:pt x="133350" y="60325"/>
                </a:cubicBezTo>
                <a:cubicBezTo>
                  <a:pt x="138774" y="52190"/>
                  <a:pt x="149045" y="42213"/>
                  <a:pt x="133350" y="31750"/>
                </a:cubicBezTo>
                <a:cubicBezTo>
                  <a:pt x="130175" y="29633"/>
                  <a:pt x="123825" y="21584"/>
                  <a:pt x="123825" y="25400"/>
                </a:cubicBezTo>
                <a:cubicBezTo>
                  <a:pt x="123825" y="29890"/>
                  <a:pt x="130859" y="31189"/>
                  <a:pt x="133350" y="34925"/>
                </a:cubicBezTo>
                <a:cubicBezTo>
                  <a:pt x="135467" y="38100"/>
                  <a:pt x="138493" y="40830"/>
                  <a:pt x="139700" y="44450"/>
                </a:cubicBezTo>
                <a:lnTo>
                  <a:pt x="146050" y="63500"/>
                </a:lnTo>
                <a:cubicBezTo>
                  <a:pt x="130175" y="68792"/>
                  <a:pt x="139700" y="67733"/>
                  <a:pt x="117475" y="60325"/>
                </a:cubicBezTo>
                <a:lnTo>
                  <a:pt x="98425" y="53975"/>
                </a:lnTo>
                <a:cubicBezTo>
                  <a:pt x="95250" y="52917"/>
                  <a:pt x="91685" y="52656"/>
                  <a:pt x="88900" y="50800"/>
                </a:cubicBezTo>
                <a:cubicBezTo>
                  <a:pt x="85725" y="48683"/>
                  <a:pt x="82788" y="46157"/>
                  <a:pt x="79375" y="44450"/>
                </a:cubicBezTo>
                <a:cubicBezTo>
                  <a:pt x="76382" y="42953"/>
                  <a:pt x="72776" y="42900"/>
                  <a:pt x="69850" y="41275"/>
                </a:cubicBezTo>
                <a:cubicBezTo>
                  <a:pt x="37098" y="23079"/>
                  <a:pt x="62828" y="32584"/>
                  <a:pt x="41275" y="25400"/>
                </a:cubicBezTo>
                <a:cubicBezTo>
                  <a:pt x="42333" y="28575"/>
                  <a:pt x="42825" y="31999"/>
                  <a:pt x="44450" y="34925"/>
                </a:cubicBezTo>
                <a:cubicBezTo>
                  <a:pt x="48156" y="41596"/>
                  <a:pt x="52917" y="47625"/>
                  <a:pt x="57150" y="53975"/>
                </a:cubicBezTo>
                <a:lnTo>
                  <a:pt x="69850" y="73025"/>
                </a:lnTo>
                <a:lnTo>
                  <a:pt x="76200" y="82550"/>
                </a:lnTo>
                <a:cubicBezTo>
                  <a:pt x="78317" y="85725"/>
                  <a:pt x="79852" y="89377"/>
                  <a:pt x="82550" y="92075"/>
                </a:cubicBezTo>
                <a:cubicBezTo>
                  <a:pt x="85725" y="95250"/>
                  <a:pt x="89318" y="98056"/>
                  <a:pt x="92075" y="101600"/>
                </a:cubicBezTo>
                <a:cubicBezTo>
                  <a:pt x="96760" y="107624"/>
                  <a:pt x="104775" y="120650"/>
                  <a:pt x="104775" y="120650"/>
                </a:cubicBezTo>
                <a:cubicBezTo>
                  <a:pt x="101600" y="121708"/>
                  <a:pt x="98576" y="124195"/>
                  <a:pt x="95250" y="123825"/>
                </a:cubicBezTo>
                <a:lnTo>
                  <a:pt x="66675" y="114300"/>
                </a:lnTo>
                <a:lnTo>
                  <a:pt x="38100" y="104775"/>
                </a:lnTo>
                <a:lnTo>
                  <a:pt x="28575" y="101600"/>
                </a:lnTo>
                <a:cubicBezTo>
                  <a:pt x="25400" y="100542"/>
                  <a:pt x="21835" y="100281"/>
                  <a:pt x="19050" y="98425"/>
                </a:cubicBezTo>
                <a:cubicBezTo>
                  <a:pt x="6740" y="90219"/>
                  <a:pt x="13145" y="93282"/>
                  <a:pt x="0" y="88900"/>
                </a:cubicBezTo>
                <a:cubicBezTo>
                  <a:pt x="2117" y="92075"/>
                  <a:pt x="4643" y="95012"/>
                  <a:pt x="6350" y="98425"/>
                </a:cubicBezTo>
                <a:cubicBezTo>
                  <a:pt x="10349" y="106422"/>
                  <a:pt x="11306" y="119335"/>
                  <a:pt x="12700" y="127000"/>
                </a:cubicBezTo>
                <a:cubicBezTo>
                  <a:pt x="17328" y="152453"/>
                  <a:pt x="15875" y="134302"/>
                  <a:pt x="15875" y="165100"/>
                </a:cubicBezTo>
              </a:path>
            </a:pathLst>
          </a:custGeom>
          <a:noFill/>
          <a:ln w="38100">
            <a:solidFill>
              <a:srgbClr val="49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CFABAE1-D131-CA4B-BE81-B78E8F5038C5}"/>
              </a:ext>
            </a:extLst>
          </p:cNvPr>
          <p:cNvCxnSpPr>
            <a:cxnSpLocks/>
            <a:endCxn id="8" idx="1"/>
          </p:cNvCxnSpPr>
          <p:nvPr/>
        </p:nvCxnSpPr>
        <p:spPr>
          <a:xfrm flipH="1" flipV="1">
            <a:off x="4203700" y="2454275"/>
            <a:ext cx="273940" cy="289427"/>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3009B30-E304-1B44-B43A-F0FCA9BCB977}"/>
              </a:ext>
            </a:extLst>
          </p:cNvPr>
          <p:cNvCxnSpPr>
            <a:cxnSpLocks/>
          </p:cNvCxnSpPr>
          <p:nvPr/>
        </p:nvCxnSpPr>
        <p:spPr>
          <a:xfrm flipV="1">
            <a:off x="4602164" y="2393978"/>
            <a:ext cx="0" cy="47732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D494100-261D-2342-9D83-74077CD463C3}"/>
              </a:ext>
            </a:extLst>
          </p:cNvPr>
          <p:cNvCxnSpPr>
            <a:cxnSpLocks/>
          </p:cNvCxnSpPr>
          <p:nvPr/>
        </p:nvCxnSpPr>
        <p:spPr>
          <a:xfrm flipV="1">
            <a:off x="4748212" y="2454276"/>
            <a:ext cx="242899" cy="286743"/>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506C87A-CF05-4746-B57A-E47F5337132B}"/>
              </a:ext>
            </a:extLst>
          </p:cNvPr>
          <p:cNvSpPr txBox="1"/>
          <p:nvPr/>
        </p:nvSpPr>
        <p:spPr>
          <a:xfrm>
            <a:off x="517701" y="3063726"/>
            <a:ext cx="2311851" cy="461665"/>
          </a:xfrm>
          <a:prstGeom prst="rect">
            <a:avLst/>
          </a:prstGeom>
          <a:noFill/>
        </p:spPr>
        <p:txBody>
          <a:bodyPr wrap="none" rtlCol="0">
            <a:spAutoFit/>
          </a:bodyPr>
          <a:lstStyle/>
          <a:p>
            <a:r>
              <a:rPr lang="en-US" sz="1200" dirty="0">
                <a:solidFill>
                  <a:srgbClr val="FFFF00"/>
                </a:solidFill>
              </a:rPr>
              <a:t>In the United States, Snowbird 7</a:t>
            </a:r>
          </a:p>
          <a:p>
            <a:r>
              <a:rPr lang="en-US" sz="1200" dirty="0">
                <a:solidFill>
                  <a:srgbClr val="FFFF00"/>
                </a:solidFill>
              </a:rPr>
              <a:t>will not be executing 2 barrel rolls</a:t>
            </a:r>
          </a:p>
        </p:txBody>
      </p:sp>
      <p:pic>
        <p:nvPicPr>
          <p:cNvPr id="24" name="Picture 23">
            <a:extLst>
              <a:ext uri="{FF2B5EF4-FFF2-40B4-BE49-F238E27FC236}">
                <a16:creationId xmlns:a16="http://schemas.microsoft.com/office/drawing/2014/main" id="{EF65416E-8985-1444-9267-D74023F026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8337" y="2763833"/>
            <a:ext cx="603709" cy="314147"/>
          </a:xfrm>
          <a:prstGeom prst="rect">
            <a:avLst/>
          </a:prstGeom>
        </p:spPr>
      </p:pic>
      <p:cxnSp>
        <p:nvCxnSpPr>
          <p:cNvPr id="26" name="Straight Arrow Connector 25">
            <a:extLst>
              <a:ext uri="{FF2B5EF4-FFF2-40B4-BE49-F238E27FC236}">
                <a16:creationId xmlns:a16="http://schemas.microsoft.com/office/drawing/2014/main" id="{A6F2BE37-DCCA-7049-8CDC-33C121625394}"/>
              </a:ext>
            </a:extLst>
          </p:cNvPr>
          <p:cNvCxnSpPr/>
          <p:nvPr/>
        </p:nvCxnSpPr>
        <p:spPr>
          <a:xfrm>
            <a:off x="2829552" y="3294558"/>
            <a:ext cx="1209048"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969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1">
            <a:extLst>
              <a:ext uri="{FF2B5EF4-FFF2-40B4-BE49-F238E27FC236}">
                <a16:creationId xmlns:a16="http://schemas.microsoft.com/office/drawing/2014/main" id="{973D37EB-6A48-4C6A-81BF-E4E0E27C78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6566404"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153" y="1352550"/>
            <a:ext cx="2584847" cy="1312762"/>
          </a:xfrm>
          <a:prstGeom prst="rect">
            <a:avLst/>
          </a:prstGeom>
        </p:spPr>
      </p:pic>
      <p:sp>
        <p:nvSpPr>
          <p:cNvPr id="7" name="TextBox 6"/>
          <p:cNvSpPr txBox="1">
            <a:spLocks noChangeArrowheads="1"/>
          </p:cNvSpPr>
          <p:nvPr/>
        </p:nvSpPr>
        <p:spPr bwMode="auto">
          <a:xfrm>
            <a:off x="1066072" y="4146550"/>
            <a:ext cx="7011856" cy="1077218"/>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dirty="0"/>
              <a:t>Snowbirds 9,4 and 8,5 enter from stage left and right respectively and run-in along</a:t>
            </a:r>
          </a:p>
          <a:p>
            <a:pPr algn="ctr">
              <a:spcBef>
                <a:spcPct val="0"/>
              </a:spcBef>
              <a:buFontTx/>
              <a:buNone/>
            </a:pPr>
            <a:r>
              <a:rPr lang="en-US" altLang="en-US" sz="1600" dirty="0"/>
              <a:t>the show line to execute the 4 way cross whereupon Snowbird 4,5 exit </a:t>
            </a:r>
            <a:r>
              <a:rPr lang="en-US" altLang="en-US" sz="1600" dirty="0" err="1"/>
              <a:t>deadside</a:t>
            </a:r>
            <a:r>
              <a:rPr lang="en-US" altLang="en-US" sz="1600" dirty="0"/>
              <a:t> to </a:t>
            </a:r>
          </a:p>
          <a:p>
            <a:pPr>
              <a:spcBef>
                <a:spcPct val="0"/>
              </a:spcBef>
              <a:buFontTx/>
              <a:buNone/>
            </a:pPr>
            <a:r>
              <a:rPr lang="en-US" altLang="en-US" sz="1600" dirty="0"/>
              <a:t>rejoin with Snowbirds 1,2,3,6,7.</a:t>
            </a:r>
          </a:p>
          <a:p>
            <a:pPr>
              <a:spcBef>
                <a:spcPct val="0"/>
              </a:spcBef>
              <a:buFontTx/>
              <a:buNone/>
            </a:pPr>
            <a:endParaRPr lang="en-US" altLang="en-US" sz="1600" dirty="0">
              <a:solidFill>
                <a:schemeClr val="bg1"/>
              </a:solidFill>
            </a:endParaRPr>
          </a:p>
        </p:txBody>
      </p:sp>
      <p:sp>
        <p:nvSpPr>
          <p:cNvPr id="8" name="Text Box 34"/>
          <p:cNvSpPr txBox="1">
            <a:spLocks noChangeArrowheads="1"/>
          </p:cNvSpPr>
          <p:nvPr/>
        </p:nvSpPr>
        <p:spPr bwMode="auto">
          <a:xfrm>
            <a:off x="0" y="6649651"/>
            <a:ext cx="381000" cy="2143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9" name="TextBox 42">
            <a:extLst>
              <a:ext uri="{FF2B5EF4-FFF2-40B4-BE49-F238E27FC236}">
                <a16:creationId xmlns:a16="http://schemas.microsoft.com/office/drawing/2014/main" id="{0EE72562-C459-004F-9CC4-7E253CFF8343}"/>
              </a:ext>
            </a:extLst>
          </p:cNvPr>
          <p:cNvSpPr txBox="1">
            <a:spLocks noChangeArrowheads="1"/>
          </p:cNvSpPr>
          <p:nvPr/>
        </p:nvSpPr>
        <p:spPr bwMode="auto">
          <a:xfrm>
            <a:off x="0" y="36901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4000" dirty="0">
                <a:solidFill>
                  <a:srgbClr val="FFFFFF"/>
                </a:solidFill>
              </a:rPr>
              <a:t>SOLO SERIES 3</a:t>
            </a:r>
          </a:p>
        </p:txBody>
      </p:sp>
      <p:pic>
        <p:nvPicPr>
          <p:cNvPr id="10" name="Picture 9">
            <a:extLst>
              <a:ext uri="{FF2B5EF4-FFF2-40B4-BE49-F238E27FC236}">
                <a16:creationId xmlns:a16="http://schemas.microsoft.com/office/drawing/2014/main" id="{EFF5AE97-D581-494D-914B-0C6AF5CD10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00" t="26250" r="21667" b="27500"/>
          <a:stretch/>
        </p:blipFill>
        <p:spPr>
          <a:xfrm>
            <a:off x="6559153" y="2712937"/>
            <a:ext cx="2598113" cy="1373288"/>
          </a:xfrm>
          <a:prstGeom prst="rect">
            <a:avLst/>
          </a:prstGeom>
        </p:spPr>
      </p:pic>
      <p:sp>
        <p:nvSpPr>
          <p:cNvPr id="11" name="TextBox 63">
            <a:extLst>
              <a:ext uri="{FF2B5EF4-FFF2-40B4-BE49-F238E27FC236}">
                <a16:creationId xmlns:a16="http://schemas.microsoft.com/office/drawing/2014/main" id="{40D6DCA6-CFFA-C94F-83DA-BAC25EC9FD98}"/>
              </a:ext>
            </a:extLst>
          </p:cNvPr>
          <p:cNvSpPr txBox="1">
            <a:spLocks noChangeArrowheads="1"/>
          </p:cNvSpPr>
          <p:nvPr/>
        </p:nvSpPr>
        <p:spPr bwMode="auto">
          <a:xfrm>
            <a:off x="152400" y="6341308"/>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dirty="0">
                <a:solidFill>
                  <a:schemeClr val="bg1"/>
                </a:solidFill>
              </a:rPr>
              <a:t>S3. 4 Way Cross</a:t>
            </a:r>
          </a:p>
          <a:p>
            <a:pPr algn="ctr">
              <a:spcBef>
                <a:spcPct val="0"/>
              </a:spcBef>
              <a:buFontTx/>
              <a:buNone/>
            </a:pPr>
            <a:endParaRPr lang="en-US" altLang="en-US" sz="2400" b="1" dirty="0"/>
          </a:p>
        </p:txBody>
      </p:sp>
    </p:spTree>
    <p:extLst>
      <p:ext uri="{BB962C8B-B14F-4D97-AF65-F5344CB8AC3E}">
        <p14:creationId xmlns:p14="http://schemas.microsoft.com/office/powerpoint/2010/main" val="2156467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rc 28">
            <a:extLst>
              <a:ext uri="{FF2B5EF4-FFF2-40B4-BE49-F238E27FC236}">
                <a16:creationId xmlns:a16="http://schemas.microsoft.com/office/drawing/2014/main" id="{AC71A7A4-4A8B-4790-875F-6BDBD73159AE}"/>
              </a:ext>
            </a:extLst>
          </p:cNvPr>
          <p:cNvSpPr>
            <a:spLocks noChangeAspect="1"/>
          </p:cNvSpPr>
          <p:nvPr/>
        </p:nvSpPr>
        <p:spPr bwMode="auto">
          <a:xfrm flipV="1">
            <a:off x="4203486" y="2616486"/>
            <a:ext cx="822325" cy="822325"/>
          </a:xfrm>
          <a:custGeom>
            <a:avLst/>
            <a:gdLst>
              <a:gd name="T0" fmla="*/ 2147483646 w 43200"/>
              <a:gd name="T1" fmla="*/ 2147483646 h 43200"/>
              <a:gd name="T2" fmla="*/ 2147483646 w 43200"/>
              <a:gd name="T3" fmla="*/ 2147483646 h 43200"/>
              <a:gd name="T4" fmla="*/ 2147483646 w 43200"/>
              <a:gd name="T5" fmla="*/ 2147483646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5259" y="42887"/>
                </a:moveTo>
                <a:cubicBezTo>
                  <a:pt x="24051" y="43095"/>
                  <a:pt x="22826" y="43199"/>
                  <a:pt x="21600" y="43200"/>
                </a:cubicBezTo>
                <a:cubicBezTo>
                  <a:pt x="9670" y="43200"/>
                  <a:pt x="0" y="33529"/>
                  <a:pt x="0" y="21600"/>
                </a:cubicBezTo>
                <a:cubicBezTo>
                  <a:pt x="0" y="9670"/>
                  <a:pt x="9670" y="0"/>
                  <a:pt x="21600" y="0"/>
                </a:cubicBezTo>
                <a:cubicBezTo>
                  <a:pt x="33529" y="0"/>
                  <a:pt x="43200" y="9670"/>
                  <a:pt x="43200" y="21600"/>
                </a:cubicBezTo>
                <a:cubicBezTo>
                  <a:pt x="43200" y="32087"/>
                  <a:pt x="35665" y="41060"/>
                  <a:pt x="25336" y="42874"/>
                </a:cubicBezTo>
              </a:path>
              <a:path w="43200" h="43200" stroke="0" extrusionOk="0">
                <a:moveTo>
                  <a:pt x="25259" y="42887"/>
                </a:moveTo>
                <a:cubicBezTo>
                  <a:pt x="24051" y="43095"/>
                  <a:pt x="22826" y="43199"/>
                  <a:pt x="21600" y="43200"/>
                </a:cubicBezTo>
                <a:cubicBezTo>
                  <a:pt x="9670" y="43200"/>
                  <a:pt x="0" y="33529"/>
                  <a:pt x="0" y="21600"/>
                </a:cubicBezTo>
                <a:cubicBezTo>
                  <a:pt x="0" y="9670"/>
                  <a:pt x="9670" y="0"/>
                  <a:pt x="21600" y="0"/>
                </a:cubicBezTo>
                <a:cubicBezTo>
                  <a:pt x="33529" y="0"/>
                  <a:pt x="43200" y="9670"/>
                  <a:pt x="43200" y="21600"/>
                </a:cubicBezTo>
                <a:cubicBezTo>
                  <a:pt x="43200" y="32087"/>
                  <a:pt x="35665" y="41060"/>
                  <a:pt x="25336" y="42874"/>
                </a:cubicBezTo>
                <a:lnTo>
                  <a:pt x="21600" y="21600"/>
                </a:lnTo>
                <a:lnTo>
                  <a:pt x="25259" y="42887"/>
                </a:lnTo>
                <a:close/>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1" name="Line 29">
            <a:extLst>
              <a:ext uri="{FF2B5EF4-FFF2-40B4-BE49-F238E27FC236}">
                <a16:creationId xmlns:a16="http://schemas.microsoft.com/office/drawing/2014/main" id="{8A1DDB04-1F0C-4B06-9C3D-A606D71C92FE}"/>
              </a:ext>
            </a:extLst>
          </p:cNvPr>
          <p:cNvSpPr>
            <a:spLocks noChangeAspect="1" noChangeShapeType="1"/>
          </p:cNvSpPr>
          <p:nvPr/>
        </p:nvSpPr>
        <p:spPr bwMode="auto">
          <a:xfrm>
            <a:off x="3783762" y="2592156"/>
            <a:ext cx="188595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2" name="Line 30">
            <a:extLst>
              <a:ext uri="{FF2B5EF4-FFF2-40B4-BE49-F238E27FC236}">
                <a16:creationId xmlns:a16="http://schemas.microsoft.com/office/drawing/2014/main" id="{B5BAE292-430C-4EEA-89C0-7C565F3C23E4}"/>
              </a:ext>
            </a:extLst>
          </p:cNvPr>
          <p:cNvSpPr>
            <a:spLocks noChangeAspect="1" noChangeShapeType="1"/>
          </p:cNvSpPr>
          <p:nvPr/>
        </p:nvSpPr>
        <p:spPr bwMode="auto">
          <a:xfrm>
            <a:off x="3928224" y="2592156"/>
            <a:ext cx="188595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3" name="AutoShape 31">
            <a:extLst>
              <a:ext uri="{FF2B5EF4-FFF2-40B4-BE49-F238E27FC236}">
                <a16:creationId xmlns:a16="http://schemas.microsoft.com/office/drawing/2014/main" id="{42AC432F-7DC0-4AA5-8C11-806BD350285C}"/>
              </a:ext>
            </a:extLst>
          </p:cNvPr>
          <p:cNvSpPr>
            <a:spLocks noChangeAspect="1" noChangeArrowheads="1"/>
          </p:cNvSpPr>
          <p:nvPr/>
        </p:nvSpPr>
        <p:spPr bwMode="auto">
          <a:xfrm rot="5400000">
            <a:off x="4561637" y="3436884"/>
            <a:ext cx="92075" cy="92075"/>
          </a:xfrm>
          <a:prstGeom prst="triangle">
            <a:avLst>
              <a:gd name="adj" fmla="val 50000"/>
            </a:avLst>
          </a:prstGeom>
          <a:solidFill>
            <a:srgbClr val="FFFFFF"/>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grpSp>
        <p:nvGrpSpPr>
          <p:cNvPr id="53255" name="Group 33">
            <a:extLst>
              <a:ext uri="{FF2B5EF4-FFF2-40B4-BE49-F238E27FC236}">
                <a16:creationId xmlns:a16="http://schemas.microsoft.com/office/drawing/2014/main" id="{5A8ACC5C-27B5-4050-B53D-AC1B806AC043}"/>
              </a:ext>
            </a:extLst>
          </p:cNvPr>
          <p:cNvGrpSpPr>
            <a:grpSpLocks noChangeAspect="1"/>
          </p:cNvGrpSpPr>
          <p:nvPr/>
        </p:nvGrpSpPr>
        <p:grpSpPr bwMode="auto">
          <a:xfrm>
            <a:off x="5744324" y="2465156"/>
            <a:ext cx="588963" cy="200025"/>
            <a:chOff x="3648" y="2352"/>
            <a:chExt cx="495" cy="168"/>
          </a:xfrm>
        </p:grpSpPr>
        <p:sp>
          <p:nvSpPr>
            <p:cNvPr id="53288" name="Arc 34">
              <a:extLst>
                <a:ext uri="{FF2B5EF4-FFF2-40B4-BE49-F238E27FC236}">
                  <a16:creationId xmlns:a16="http://schemas.microsoft.com/office/drawing/2014/main" id="{B2724C58-2866-437A-A4D4-74ADC2D968C6}"/>
                </a:ext>
              </a:extLst>
            </p:cNvPr>
            <p:cNvSpPr>
              <a:spLocks noChangeAspect="1"/>
            </p:cNvSpPr>
            <p:nvPr/>
          </p:nvSpPr>
          <p:spPr bwMode="auto">
            <a:xfrm rot="5400000" flipH="1">
              <a:off x="4068" y="2396"/>
              <a:ext cx="88" cy="63"/>
            </a:xfrm>
            <a:custGeom>
              <a:avLst/>
              <a:gdLst>
                <a:gd name="T0" fmla="*/ 0 w 43200"/>
                <a:gd name="T1" fmla="*/ 0 h 22731"/>
                <a:gd name="T2" fmla="*/ 0 w 43200"/>
                <a:gd name="T3" fmla="*/ 0 h 22731"/>
                <a:gd name="T4" fmla="*/ 0 w 43200"/>
                <a:gd name="T5" fmla="*/ 0 h 22731"/>
                <a:gd name="T6" fmla="*/ 0 60000 65536"/>
                <a:gd name="T7" fmla="*/ 0 60000 65536"/>
                <a:gd name="T8" fmla="*/ 0 60000 65536"/>
              </a:gdLst>
              <a:ahLst/>
              <a:cxnLst>
                <a:cxn ang="T6">
                  <a:pos x="T0" y="T1"/>
                </a:cxn>
                <a:cxn ang="T7">
                  <a:pos x="T2" y="T3"/>
                </a:cxn>
                <a:cxn ang="T8">
                  <a:pos x="T4" y="T5"/>
                </a:cxn>
              </a:cxnLst>
              <a:rect l="0" t="0" r="r" b="b"/>
              <a:pathLst>
                <a:path w="43200" h="22731" fill="none" extrusionOk="0">
                  <a:moveTo>
                    <a:pt x="29" y="22731"/>
                  </a:moveTo>
                  <a:cubicBezTo>
                    <a:pt x="9" y="22354"/>
                    <a:pt x="0" y="21977"/>
                    <a:pt x="0" y="21600"/>
                  </a:cubicBezTo>
                  <a:cubicBezTo>
                    <a:pt x="0" y="9670"/>
                    <a:pt x="9670" y="0"/>
                    <a:pt x="21600" y="0"/>
                  </a:cubicBezTo>
                  <a:cubicBezTo>
                    <a:pt x="33529" y="-1"/>
                    <a:pt x="43199" y="9670"/>
                    <a:pt x="43200" y="21599"/>
                  </a:cubicBezTo>
                </a:path>
                <a:path w="43200" h="22731" stroke="0" extrusionOk="0">
                  <a:moveTo>
                    <a:pt x="29" y="22731"/>
                  </a:moveTo>
                  <a:cubicBezTo>
                    <a:pt x="9" y="22354"/>
                    <a:pt x="0" y="21977"/>
                    <a:pt x="0" y="21600"/>
                  </a:cubicBezTo>
                  <a:cubicBezTo>
                    <a:pt x="0" y="9670"/>
                    <a:pt x="9670" y="0"/>
                    <a:pt x="21600" y="0"/>
                  </a:cubicBezTo>
                  <a:cubicBezTo>
                    <a:pt x="33529" y="-1"/>
                    <a:pt x="43199" y="9670"/>
                    <a:pt x="43200" y="21599"/>
                  </a:cubicBezTo>
                  <a:lnTo>
                    <a:pt x="21600" y="21600"/>
                  </a:lnTo>
                  <a:lnTo>
                    <a:pt x="29" y="22731"/>
                  </a:lnTo>
                  <a:close/>
                </a:path>
              </a:pathLst>
            </a:cu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89" name="Line 35">
              <a:extLst>
                <a:ext uri="{FF2B5EF4-FFF2-40B4-BE49-F238E27FC236}">
                  <a16:creationId xmlns:a16="http://schemas.microsoft.com/office/drawing/2014/main" id="{A64CEA68-EDB9-4D15-84A5-CECDA76C448E}"/>
                </a:ext>
              </a:extLst>
            </p:cNvPr>
            <p:cNvSpPr>
              <a:spLocks noChangeAspect="1" noChangeShapeType="1"/>
            </p:cNvSpPr>
            <p:nvPr/>
          </p:nvSpPr>
          <p:spPr bwMode="auto">
            <a:xfrm>
              <a:off x="3648" y="2384"/>
              <a:ext cx="24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290" name="Group 36">
              <a:extLst>
                <a:ext uri="{FF2B5EF4-FFF2-40B4-BE49-F238E27FC236}">
                  <a16:creationId xmlns:a16="http://schemas.microsoft.com/office/drawing/2014/main" id="{DBC2AC09-BC23-4FC6-B402-EB82802DB262}"/>
                </a:ext>
              </a:extLst>
            </p:cNvPr>
            <p:cNvGrpSpPr>
              <a:grpSpLocks noChangeAspect="1"/>
            </p:cNvGrpSpPr>
            <p:nvPr/>
          </p:nvGrpSpPr>
          <p:grpSpPr bwMode="auto">
            <a:xfrm rot="10800000">
              <a:off x="3867" y="2352"/>
              <a:ext cx="213" cy="72"/>
              <a:chOff x="2163" y="2736"/>
              <a:chExt cx="426" cy="96"/>
            </a:xfrm>
          </p:grpSpPr>
          <p:sp>
            <p:nvSpPr>
              <p:cNvPr id="53297" name="Line 37">
                <a:extLst>
                  <a:ext uri="{FF2B5EF4-FFF2-40B4-BE49-F238E27FC236}">
                    <a16:creationId xmlns:a16="http://schemas.microsoft.com/office/drawing/2014/main" id="{F21F1FEA-B6DD-4DF5-A1AE-155B573D6ED3}"/>
                  </a:ext>
                </a:extLst>
              </p:cNvPr>
              <p:cNvSpPr>
                <a:spLocks noChangeAspect="1" noChangeShapeType="1"/>
              </p:cNvSpPr>
              <p:nvPr/>
            </p:nvSpPr>
            <p:spPr bwMode="auto">
              <a:xfrm>
                <a:off x="2352"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8" name="Line 38">
                <a:extLst>
                  <a:ext uri="{FF2B5EF4-FFF2-40B4-BE49-F238E27FC236}">
                    <a16:creationId xmlns:a16="http://schemas.microsoft.com/office/drawing/2014/main" id="{921D93AB-7569-4461-8EF3-43C36CC10867}"/>
                  </a:ext>
                </a:extLst>
              </p:cNvPr>
              <p:cNvSpPr>
                <a:spLocks noChangeAspect="1" noChangeShapeType="1"/>
              </p:cNvSpPr>
              <p:nvPr/>
            </p:nvSpPr>
            <p:spPr bwMode="auto">
              <a:xfrm>
                <a:off x="2256" y="2784"/>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9" name="Line 39">
                <a:extLst>
                  <a:ext uri="{FF2B5EF4-FFF2-40B4-BE49-F238E27FC236}">
                    <a16:creationId xmlns:a16="http://schemas.microsoft.com/office/drawing/2014/main" id="{A061EAB4-65ED-46DB-9072-D68E5D8D0D46}"/>
                  </a:ext>
                </a:extLst>
              </p:cNvPr>
              <p:cNvSpPr>
                <a:spLocks noChangeAspect="1" noChangeShapeType="1"/>
              </p:cNvSpPr>
              <p:nvPr/>
            </p:nvSpPr>
            <p:spPr bwMode="auto">
              <a:xfrm>
                <a:off x="2448" y="2736"/>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0" name="Line 40">
                <a:extLst>
                  <a:ext uri="{FF2B5EF4-FFF2-40B4-BE49-F238E27FC236}">
                    <a16:creationId xmlns:a16="http://schemas.microsoft.com/office/drawing/2014/main" id="{A0C49EE6-E41C-44CA-9F71-768945948510}"/>
                  </a:ext>
                </a:extLst>
              </p:cNvPr>
              <p:cNvSpPr>
                <a:spLocks noChangeAspect="1" noChangeShapeType="1"/>
              </p:cNvSpPr>
              <p:nvPr/>
            </p:nvSpPr>
            <p:spPr bwMode="auto">
              <a:xfrm flipV="1">
                <a:off x="2304"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1" name="Line 41">
                <a:extLst>
                  <a:ext uri="{FF2B5EF4-FFF2-40B4-BE49-F238E27FC236}">
                    <a16:creationId xmlns:a16="http://schemas.microsoft.com/office/drawing/2014/main" id="{E1315FAD-8152-4DBC-831D-49E3686438FA}"/>
                  </a:ext>
                </a:extLst>
              </p:cNvPr>
              <p:cNvSpPr>
                <a:spLocks noChangeAspect="1" noChangeShapeType="1"/>
              </p:cNvSpPr>
              <p:nvPr/>
            </p:nvSpPr>
            <p:spPr bwMode="auto">
              <a:xfrm flipV="1">
                <a:off x="2400"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2" name="Line 42">
                <a:extLst>
                  <a:ext uri="{FF2B5EF4-FFF2-40B4-BE49-F238E27FC236}">
                    <a16:creationId xmlns:a16="http://schemas.microsoft.com/office/drawing/2014/main" id="{5F3AD03C-2A70-4CAD-970B-7ABFCBCCCC7A}"/>
                  </a:ext>
                </a:extLst>
              </p:cNvPr>
              <p:cNvSpPr>
                <a:spLocks noChangeAspect="1" noChangeShapeType="1"/>
              </p:cNvSpPr>
              <p:nvPr/>
            </p:nvSpPr>
            <p:spPr bwMode="auto">
              <a:xfrm flipH="1">
                <a:off x="2163" y="2784"/>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3" name="Line 43">
                <a:extLst>
                  <a:ext uri="{FF2B5EF4-FFF2-40B4-BE49-F238E27FC236}">
                    <a16:creationId xmlns:a16="http://schemas.microsoft.com/office/drawing/2014/main" id="{F079F6E2-83AB-4B78-A739-A28C9A9E2180}"/>
                  </a:ext>
                </a:extLst>
              </p:cNvPr>
              <p:cNvSpPr>
                <a:spLocks noChangeAspect="1" noChangeShapeType="1"/>
              </p:cNvSpPr>
              <p:nvPr/>
            </p:nvSpPr>
            <p:spPr bwMode="auto">
              <a:xfrm flipH="1">
                <a:off x="2493" y="2784"/>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91" name="Group 44">
              <a:extLst>
                <a:ext uri="{FF2B5EF4-FFF2-40B4-BE49-F238E27FC236}">
                  <a16:creationId xmlns:a16="http://schemas.microsoft.com/office/drawing/2014/main" id="{98D034F6-6B60-4FC5-A889-CB1DD9923F48}"/>
                </a:ext>
              </a:extLst>
            </p:cNvPr>
            <p:cNvGrpSpPr>
              <a:grpSpLocks noChangeAspect="1"/>
            </p:cNvGrpSpPr>
            <p:nvPr/>
          </p:nvGrpSpPr>
          <p:grpSpPr bwMode="auto">
            <a:xfrm>
              <a:off x="3880" y="2424"/>
              <a:ext cx="192" cy="96"/>
              <a:chOff x="3552" y="3480"/>
              <a:chExt cx="240" cy="144"/>
            </a:xfrm>
          </p:grpSpPr>
          <p:grpSp>
            <p:nvGrpSpPr>
              <p:cNvPr id="53292" name="Group 45">
                <a:extLst>
                  <a:ext uri="{FF2B5EF4-FFF2-40B4-BE49-F238E27FC236}">
                    <a16:creationId xmlns:a16="http://schemas.microsoft.com/office/drawing/2014/main" id="{9B2FBBB7-6102-4432-9AD5-E2D74CED63BD}"/>
                  </a:ext>
                </a:extLst>
              </p:cNvPr>
              <p:cNvGrpSpPr>
                <a:grpSpLocks noChangeAspect="1"/>
              </p:cNvGrpSpPr>
              <p:nvPr/>
            </p:nvGrpSpPr>
            <p:grpSpPr bwMode="auto">
              <a:xfrm>
                <a:off x="3648" y="3480"/>
                <a:ext cx="48" cy="144"/>
                <a:chOff x="2064" y="2208"/>
                <a:chExt cx="48" cy="144"/>
              </a:xfrm>
            </p:grpSpPr>
            <p:sp>
              <p:nvSpPr>
                <p:cNvPr id="53295" name="Line 46">
                  <a:extLst>
                    <a:ext uri="{FF2B5EF4-FFF2-40B4-BE49-F238E27FC236}">
                      <a16:creationId xmlns:a16="http://schemas.microsoft.com/office/drawing/2014/main" id="{227F5E61-8FF7-40AB-B581-9A4EBA22B5DE}"/>
                    </a:ext>
                  </a:extLst>
                </p:cNvPr>
                <p:cNvSpPr>
                  <a:spLocks noChangeAspect="1" noChangeShapeType="1"/>
                </p:cNvSpPr>
                <p:nvPr/>
              </p:nvSpPr>
              <p:spPr bwMode="auto">
                <a:xfrm>
                  <a:off x="2064"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6" name="Line 47">
                  <a:extLst>
                    <a:ext uri="{FF2B5EF4-FFF2-40B4-BE49-F238E27FC236}">
                      <a16:creationId xmlns:a16="http://schemas.microsoft.com/office/drawing/2014/main" id="{E2CA0128-CD9E-4311-8EF7-A5C9369601BA}"/>
                    </a:ext>
                  </a:extLst>
                </p:cNvPr>
                <p:cNvSpPr>
                  <a:spLocks noChangeAspect="1" noChangeShapeType="1"/>
                </p:cNvSpPr>
                <p:nvPr/>
              </p:nvSpPr>
              <p:spPr bwMode="auto">
                <a:xfrm>
                  <a:off x="2112"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293" name="Line 48">
                <a:extLst>
                  <a:ext uri="{FF2B5EF4-FFF2-40B4-BE49-F238E27FC236}">
                    <a16:creationId xmlns:a16="http://schemas.microsoft.com/office/drawing/2014/main" id="{B8F487EA-11D8-4E79-BC30-292236BC06FD}"/>
                  </a:ext>
                </a:extLst>
              </p:cNvPr>
              <p:cNvSpPr>
                <a:spLocks noChangeAspect="1" noChangeShapeType="1"/>
              </p:cNvSpPr>
              <p:nvPr/>
            </p:nvSpPr>
            <p:spPr bwMode="auto">
              <a:xfrm flipH="1">
                <a:off x="3696" y="355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4" name="Line 49">
                <a:extLst>
                  <a:ext uri="{FF2B5EF4-FFF2-40B4-BE49-F238E27FC236}">
                    <a16:creationId xmlns:a16="http://schemas.microsoft.com/office/drawing/2014/main" id="{8FD85A75-2320-4FDE-A8D6-DBA8F6EE8C41}"/>
                  </a:ext>
                </a:extLst>
              </p:cNvPr>
              <p:cNvSpPr>
                <a:spLocks noChangeAspect="1" noChangeShapeType="1"/>
              </p:cNvSpPr>
              <p:nvPr/>
            </p:nvSpPr>
            <p:spPr bwMode="auto">
              <a:xfrm flipH="1" flipV="1">
                <a:off x="3552" y="3552"/>
                <a:ext cx="96" cy="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3256" name="Arc 50">
            <a:extLst>
              <a:ext uri="{FF2B5EF4-FFF2-40B4-BE49-F238E27FC236}">
                <a16:creationId xmlns:a16="http://schemas.microsoft.com/office/drawing/2014/main" id="{60E565F8-B86F-445A-9314-16ADFFDF2F32}"/>
              </a:ext>
            </a:extLst>
          </p:cNvPr>
          <p:cNvSpPr>
            <a:spLocks noChangeAspect="1"/>
          </p:cNvSpPr>
          <p:nvPr/>
        </p:nvSpPr>
        <p:spPr bwMode="auto">
          <a:xfrm rot="16200000">
            <a:off x="3043193" y="2518337"/>
            <a:ext cx="104775" cy="74613"/>
          </a:xfrm>
          <a:custGeom>
            <a:avLst/>
            <a:gdLst>
              <a:gd name="T0" fmla="*/ 211658 w 43200"/>
              <a:gd name="T1" fmla="*/ 2147483646 h 22731"/>
              <a:gd name="T2" fmla="*/ 304245189 w 43200"/>
              <a:gd name="T3" fmla="*/ 2147483646 h 22731"/>
              <a:gd name="T4" fmla="*/ 152123650 w 43200"/>
              <a:gd name="T5" fmla="*/ 2147483646 h 22731"/>
              <a:gd name="T6" fmla="*/ 0 60000 65536"/>
              <a:gd name="T7" fmla="*/ 0 60000 65536"/>
              <a:gd name="T8" fmla="*/ 0 60000 65536"/>
            </a:gdLst>
            <a:ahLst/>
            <a:cxnLst>
              <a:cxn ang="T6">
                <a:pos x="T0" y="T1"/>
              </a:cxn>
              <a:cxn ang="T7">
                <a:pos x="T2" y="T3"/>
              </a:cxn>
              <a:cxn ang="T8">
                <a:pos x="T4" y="T5"/>
              </a:cxn>
            </a:cxnLst>
            <a:rect l="0" t="0" r="r" b="b"/>
            <a:pathLst>
              <a:path w="43200" h="22731" fill="none" extrusionOk="0">
                <a:moveTo>
                  <a:pt x="29" y="22731"/>
                </a:moveTo>
                <a:cubicBezTo>
                  <a:pt x="9" y="22354"/>
                  <a:pt x="0" y="21977"/>
                  <a:pt x="0" y="21600"/>
                </a:cubicBezTo>
                <a:cubicBezTo>
                  <a:pt x="0" y="9670"/>
                  <a:pt x="9670" y="0"/>
                  <a:pt x="21600" y="0"/>
                </a:cubicBezTo>
                <a:cubicBezTo>
                  <a:pt x="33529" y="-1"/>
                  <a:pt x="43199" y="9670"/>
                  <a:pt x="43200" y="21599"/>
                </a:cubicBezTo>
              </a:path>
              <a:path w="43200" h="22731" stroke="0" extrusionOk="0">
                <a:moveTo>
                  <a:pt x="29" y="22731"/>
                </a:moveTo>
                <a:cubicBezTo>
                  <a:pt x="9" y="22354"/>
                  <a:pt x="0" y="21977"/>
                  <a:pt x="0" y="21600"/>
                </a:cubicBezTo>
                <a:cubicBezTo>
                  <a:pt x="0" y="9670"/>
                  <a:pt x="9670" y="0"/>
                  <a:pt x="21600" y="0"/>
                </a:cubicBezTo>
                <a:cubicBezTo>
                  <a:pt x="33529" y="-1"/>
                  <a:pt x="43199" y="9670"/>
                  <a:pt x="43200" y="21599"/>
                </a:cubicBezTo>
                <a:lnTo>
                  <a:pt x="21600" y="21600"/>
                </a:lnTo>
                <a:lnTo>
                  <a:pt x="29" y="22731"/>
                </a:lnTo>
                <a:close/>
              </a:path>
            </a:pathLst>
          </a:cu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7" name="Line 51">
            <a:extLst>
              <a:ext uri="{FF2B5EF4-FFF2-40B4-BE49-F238E27FC236}">
                <a16:creationId xmlns:a16="http://schemas.microsoft.com/office/drawing/2014/main" id="{1EB746E3-4ADC-415C-957F-4C66FFE292A5}"/>
              </a:ext>
            </a:extLst>
          </p:cNvPr>
          <p:cNvSpPr>
            <a:spLocks noChangeAspect="1" noChangeShapeType="1"/>
          </p:cNvSpPr>
          <p:nvPr/>
        </p:nvSpPr>
        <p:spPr bwMode="auto">
          <a:xfrm flipH="1">
            <a:off x="3361487" y="2503256"/>
            <a:ext cx="28575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258" name="Group 52">
            <a:extLst>
              <a:ext uri="{FF2B5EF4-FFF2-40B4-BE49-F238E27FC236}">
                <a16:creationId xmlns:a16="http://schemas.microsoft.com/office/drawing/2014/main" id="{E92C4527-86F3-4A17-AEAC-69A8EDA09739}"/>
              </a:ext>
            </a:extLst>
          </p:cNvPr>
          <p:cNvGrpSpPr>
            <a:grpSpLocks noChangeAspect="1"/>
          </p:cNvGrpSpPr>
          <p:nvPr/>
        </p:nvGrpSpPr>
        <p:grpSpPr bwMode="auto">
          <a:xfrm rot="10800000" flipH="1">
            <a:off x="3132887" y="2465156"/>
            <a:ext cx="254000" cy="85725"/>
            <a:chOff x="2163" y="2736"/>
            <a:chExt cx="426" cy="96"/>
          </a:xfrm>
        </p:grpSpPr>
        <p:sp>
          <p:nvSpPr>
            <p:cNvPr id="53281" name="Line 53">
              <a:extLst>
                <a:ext uri="{FF2B5EF4-FFF2-40B4-BE49-F238E27FC236}">
                  <a16:creationId xmlns:a16="http://schemas.microsoft.com/office/drawing/2014/main" id="{F1D0D503-5321-4643-BCDA-A36BE249A1ED}"/>
                </a:ext>
              </a:extLst>
            </p:cNvPr>
            <p:cNvSpPr>
              <a:spLocks noChangeAspect="1" noChangeShapeType="1"/>
            </p:cNvSpPr>
            <p:nvPr/>
          </p:nvSpPr>
          <p:spPr bwMode="auto">
            <a:xfrm>
              <a:off x="2352"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2" name="Line 54">
              <a:extLst>
                <a:ext uri="{FF2B5EF4-FFF2-40B4-BE49-F238E27FC236}">
                  <a16:creationId xmlns:a16="http://schemas.microsoft.com/office/drawing/2014/main" id="{AE4211CC-656C-4AE6-8F21-91D08EB3B195}"/>
                </a:ext>
              </a:extLst>
            </p:cNvPr>
            <p:cNvSpPr>
              <a:spLocks noChangeAspect="1" noChangeShapeType="1"/>
            </p:cNvSpPr>
            <p:nvPr/>
          </p:nvSpPr>
          <p:spPr bwMode="auto">
            <a:xfrm>
              <a:off x="2256" y="2784"/>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3" name="Line 55">
              <a:extLst>
                <a:ext uri="{FF2B5EF4-FFF2-40B4-BE49-F238E27FC236}">
                  <a16:creationId xmlns:a16="http://schemas.microsoft.com/office/drawing/2014/main" id="{C17359DA-8B7C-4065-935F-A27AAC38B1B2}"/>
                </a:ext>
              </a:extLst>
            </p:cNvPr>
            <p:cNvSpPr>
              <a:spLocks noChangeAspect="1" noChangeShapeType="1"/>
            </p:cNvSpPr>
            <p:nvPr/>
          </p:nvSpPr>
          <p:spPr bwMode="auto">
            <a:xfrm>
              <a:off x="2448" y="2736"/>
              <a:ext cx="48"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4" name="Line 56">
              <a:extLst>
                <a:ext uri="{FF2B5EF4-FFF2-40B4-BE49-F238E27FC236}">
                  <a16:creationId xmlns:a16="http://schemas.microsoft.com/office/drawing/2014/main" id="{B39568CB-D305-49B4-AAC3-E792F2A3B7FF}"/>
                </a:ext>
              </a:extLst>
            </p:cNvPr>
            <p:cNvSpPr>
              <a:spLocks noChangeAspect="1" noChangeShapeType="1"/>
            </p:cNvSpPr>
            <p:nvPr/>
          </p:nvSpPr>
          <p:spPr bwMode="auto">
            <a:xfrm flipV="1">
              <a:off x="2304"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5" name="Line 57">
              <a:extLst>
                <a:ext uri="{FF2B5EF4-FFF2-40B4-BE49-F238E27FC236}">
                  <a16:creationId xmlns:a16="http://schemas.microsoft.com/office/drawing/2014/main" id="{8D52912B-AD08-4317-A7AA-E4B6DFBD390B}"/>
                </a:ext>
              </a:extLst>
            </p:cNvPr>
            <p:cNvSpPr>
              <a:spLocks noChangeAspect="1" noChangeShapeType="1"/>
            </p:cNvSpPr>
            <p:nvPr/>
          </p:nvSpPr>
          <p:spPr bwMode="auto">
            <a:xfrm flipV="1">
              <a:off x="2400" y="2736"/>
              <a:ext cx="48" cy="96"/>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6" name="Line 58">
              <a:extLst>
                <a:ext uri="{FF2B5EF4-FFF2-40B4-BE49-F238E27FC236}">
                  <a16:creationId xmlns:a16="http://schemas.microsoft.com/office/drawing/2014/main" id="{4C0780F0-EF39-44E0-876D-FD73366543A9}"/>
                </a:ext>
              </a:extLst>
            </p:cNvPr>
            <p:cNvSpPr>
              <a:spLocks noChangeAspect="1" noChangeShapeType="1"/>
            </p:cNvSpPr>
            <p:nvPr/>
          </p:nvSpPr>
          <p:spPr bwMode="auto">
            <a:xfrm flipH="1">
              <a:off x="2163" y="2784"/>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7" name="Line 59">
              <a:extLst>
                <a:ext uri="{FF2B5EF4-FFF2-40B4-BE49-F238E27FC236}">
                  <a16:creationId xmlns:a16="http://schemas.microsoft.com/office/drawing/2014/main" id="{9A004B0C-CA0C-4236-9A11-9E9E4E34E4C7}"/>
                </a:ext>
              </a:extLst>
            </p:cNvPr>
            <p:cNvSpPr>
              <a:spLocks noChangeAspect="1" noChangeShapeType="1"/>
            </p:cNvSpPr>
            <p:nvPr/>
          </p:nvSpPr>
          <p:spPr bwMode="auto">
            <a:xfrm flipH="1">
              <a:off x="2493" y="2784"/>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259" name="Group 60">
            <a:extLst>
              <a:ext uri="{FF2B5EF4-FFF2-40B4-BE49-F238E27FC236}">
                <a16:creationId xmlns:a16="http://schemas.microsoft.com/office/drawing/2014/main" id="{4186F79A-2656-4357-9096-1DC4492AF21D}"/>
              </a:ext>
            </a:extLst>
          </p:cNvPr>
          <p:cNvGrpSpPr>
            <a:grpSpLocks noChangeAspect="1"/>
          </p:cNvGrpSpPr>
          <p:nvPr/>
        </p:nvGrpSpPr>
        <p:grpSpPr bwMode="auto">
          <a:xfrm flipH="1">
            <a:off x="3142412" y="2550881"/>
            <a:ext cx="228600" cy="114300"/>
            <a:chOff x="3552" y="3480"/>
            <a:chExt cx="240" cy="144"/>
          </a:xfrm>
        </p:grpSpPr>
        <p:grpSp>
          <p:nvGrpSpPr>
            <p:cNvPr id="53276" name="Group 61">
              <a:extLst>
                <a:ext uri="{FF2B5EF4-FFF2-40B4-BE49-F238E27FC236}">
                  <a16:creationId xmlns:a16="http://schemas.microsoft.com/office/drawing/2014/main" id="{EB24AE5E-6B3A-4DDB-9374-7AA6D925C19E}"/>
                </a:ext>
              </a:extLst>
            </p:cNvPr>
            <p:cNvGrpSpPr>
              <a:grpSpLocks noChangeAspect="1"/>
            </p:cNvGrpSpPr>
            <p:nvPr/>
          </p:nvGrpSpPr>
          <p:grpSpPr bwMode="auto">
            <a:xfrm>
              <a:off x="3648" y="3480"/>
              <a:ext cx="48" cy="144"/>
              <a:chOff x="2064" y="2208"/>
              <a:chExt cx="48" cy="144"/>
            </a:xfrm>
          </p:grpSpPr>
          <p:sp>
            <p:nvSpPr>
              <p:cNvPr id="53279" name="Line 62">
                <a:extLst>
                  <a:ext uri="{FF2B5EF4-FFF2-40B4-BE49-F238E27FC236}">
                    <a16:creationId xmlns:a16="http://schemas.microsoft.com/office/drawing/2014/main" id="{95D6EC2D-41BE-4033-BC14-2F1E36A00A1B}"/>
                  </a:ext>
                </a:extLst>
              </p:cNvPr>
              <p:cNvSpPr>
                <a:spLocks noChangeAspect="1" noChangeShapeType="1"/>
              </p:cNvSpPr>
              <p:nvPr/>
            </p:nvSpPr>
            <p:spPr bwMode="auto">
              <a:xfrm>
                <a:off x="2064"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0" name="Line 63">
                <a:extLst>
                  <a:ext uri="{FF2B5EF4-FFF2-40B4-BE49-F238E27FC236}">
                    <a16:creationId xmlns:a16="http://schemas.microsoft.com/office/drawing/2014/main" id="{826F600C-8353-47FA-BF0B-8DC441FF2338}"/>
                  </a:ext>
                </a:extLst>
              </p:cNvPr>
              <p:cNvSpPr>
                <a:spLocks noChangeAspect="1" noChangeShapeType="1"/>
              </p:cNvSpPr>
              <p:nvPr/>
            </p:nvSpPr>
            <p:spPr bwMode="auto">
              <a:xfrm>
                <a:off x="2112" y="2208"/>
                <a:ext cx="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277" name="Line 64">
              <a:extLst>
                <a:ext uri="{FF2B5EF4-FFF2-40B4-BE49-F238E27FC236}">
                  <a16:creationId xmlns:a16="http://schemas.microsoft.com/office/drawing/2014/main" id="{E75C3C02-4A37-4933-9D58-46B3428FFC42}"/>
                </a:ext>
              </a:extLst>
            </p:cNvPr>
            <p:cNvSpPr>
              <a:spLocks noChangeAspect="1" noChangeShapeType="1"/>
            </p:cNvSpPr>
            <p:nvPr/>
          </p:nvSpPr>
          <p:spPr bwMode="auto">
            <a:xfrm flipH="1">
              <a:off x="3696" y="3555"/>
              <a:ext cx="9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8" name="Line 65">
              <a:extLst>
                <a:ext uri="{FF2B5EF4-FFF2-40B4-BE49-F238E27FC236}">
                  <a16:creationId xmlns:a16="http://schemas.microsoft.com/office/drawing/2014/main" id="{8BCE214F-6CE7-4C2D-AFC2-56BFE01E94F8}"/>
                </a:ext>
              </a:extLst>
            </p:cNvPr>
            <p:cNvSpPr>
              <a:spLocks noChangeAspect="1" noChangeShapeType="1"/>
            </p:cNvSpPr>
            <p:nvPr/>
          </p:nvSpPr>
          <p:spPr bwMode="auto">
            <a:xfrm flipH="1" flipV="1">
              <a:off x="3552" y="3552"/>
              <a:ext cx="96" cy="3"/>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260" name="Line 66">
            <a:extLst>
              <a:ext uri="{FF2B5EF4-FFF2-40B4-BE49-F238E27FC236}">
                <a16:creationId xmlns:a16="http://schemas.microsoft.com/office/drawing/2014/main" id="{BC2CABDB-86F6-4B04-9CB3-6A87F0CC8FAB}"/>
              </a:ext>
            </a:extLst>
          </p:cNvPr>
          <p:cNvSpPr>
            <a:spLocks noChangeAspect="1" noChangeShapeType="1"/>
          </p:cNvSpPr>
          <p:nvPr/>
        </p:nvSpPr>
        <p:spPr bwMode="auto">
          <a:xfrm>
            <a:off x="3410699" y="2608031"/>
            <a:ext cx="257175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1" name="Text Box 2">
            <a:extLst>
              <a:ext uri="{FF2B5EF4-FFF2-40B4-BE49-F238E27FC236}">
                <a16:creationId xmlns:a16="http://schemas.microsoft.com/office/drawing/2014/main" id="{1275E86F-D10E-4CF6-A7C1-614BA06DCF85}"/>
              </a:ext>
            </a:extLst>
          </p:cNvPr>
          <p:cNvSpPr txBox="1">
            <a:spLocks noChangeArrowheads="1"/>
          </p:cNvSpPr>
          <p:nvPr/>
        </p:nvSpPr>
        <p:spPr bwMode="auto">
          <a:xfrm>
            <a:off x="1299270" y="64008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b="1" dirty="0">
                <a:solidFill>
                  <a:srgbClr val="FFFFFF"/>
                </a:solidFill>
                <a:cs typeface="Arial" panose="020B0604020202020204" pitchFamily="34" charset="0"/>
                <a:sym typeface="Wingdings 3" panose="05040102010807070707" pitchFamily="18" charset="2"/>
              </a:rPr>
              <a:t>S3. Pretzel Reversal </a:t>
            </a:r>
            <a:r>
              <a:rPr lang="en-US" altLang="en-US" sz="2400" b="1" dirty="0">
                <a:solidFill>
                  <a:schemeClr val="bg1"/>
                </a:solidFill>
                <a:cs typeface="Arial" panose="020B0604020202020204" pitchFamily="34" charset="0"/>
                <a:sym typeface="Wingdings 3" panose="05040102010807070707" pitchFamily="18" charset="2"/>
              </a:rPr>
              <a:t>/ CO-360</a:t>
            </a:r>
            <a:endParaRPr lang="en-US" altLang="en-US" sz="2400" dirty="0">
              <a:solidFill>
                <a:schemeClr val="bg1"/>
              </a:solidFill>
              <a:cs typeface="Times New Roman" panose="02020603050405020304" pitchFamily="18" charset="0"/>
            </a:endParaRPr>
          </a:p>
        </p:txBody>
      </p:sp>
      <p:sp>
        <p:nvSpPr>
          <p:cNvPr id="53262" name="Arc 13">
            <a:extLst>
              <a:ext uri="{FF2B5EF4-FFF2-40B4-BE49-F238E27FC236}">
                <a16:creationId xmlns:a16="http://schemas.microsoft.com/office/drawing/2014/main" id="{006D49B8-033B-4FB6-8C51-9BF864C2FB89}"/>
              </a:ext>
            </a:extLst>
          </p:cNvPr>
          <p:cNvSpPr>
            <a:spLocks noChangeAspect="1"/>
          </p:cNvSpPr>
          <p:nvPr/>
        </p:nvSpPr>
        <p:spPr bwMode="auto">
          <a:xfrm flipV="1">
            <a:off x="4194924" y="2607924"/>
            <a:ext cx="822325" cy="822325"/>
          </a:xfrm>
          <a:custGeom>
            <a:avLst/>
            <a:gdLst>
              <a:gd name="T0" fmla="*/ 2147483646 w 43200"/>
              <a:gd name="T1" fmla="*/ 2147483646 h 43200"/>
              <a:gd name="T2" fmla="*/ 2147483646 w 43200"/>
              <a:gd name="T3" fmla="*/ 2147483646 h 43200"/>
              <a:gd name="T4" fmla="*/ 2147483646 w 43200"/>
              <a:gd name="T5" fmla="*/ 2147483646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5259" y="42887"/>
                </a:moveTo>
                <a:cubicBezTo>
                  <a:pt x="24051" y="43095"/>
                  <a:pt x="22826" y="43199"/>
                  <a:pt x="21600" y="43200"/>
                </a:cubicBezTo>
                <a:cubicBezTo>
                  <a:pt x="9670" y="43200"/>
                  <a:pt x="0" y="33529"/>
                  <a:pt x="0" y="21600"/>
                </a:cubicBezTo>
                <a:cubicBezTo>
                  <a:pt x="0" y="9670"/>
                  <a:pt x="9670" y="0"/>
                  <a:pt x="21600" y="0"/>
                </a:cubicBezTo>
                <a:cubicBezTo>
                  <a:pt x="33529" y="0"/>
                  <a:pt x="43200" y="9670"/>
                  <a:pt x="43200" y="21600"/>
                </a:cubicBezTo>
                <a:cubicBezTo>
                  <a:pt x="43200" y="32087"/>
                  <a:pt x="35665" y="41060"/>
                  <a:pt x="25336" y="42874"/>
                </a:cubicBezTo>
              </a:path>
              <a:path w="43200" h="43200" stroke="0" extrusionOk="0">
                <a:moveTo>
                  <a:pt x="25259" y="42887"/>
                </a:moveTo>
                <a:cubicBezTo>
                  <a:pt x="24051" y="43095"/>
                  <a:pt x="22826" y="43199"/>
                  <a:pt x="21600" y="43200"/>
                </a:cubicBezTo>
                <a:cubicBezTo>
                  <a:pt x="9670" y="43200"/>
                  <a:pt x="0" y="33529"/>
                  <a:pt x="0" y="21600"/>
                </a:cubicBezTo>
                <a:cubicBezTo>
                  <a:pt x="0" y="9670"/>
                  <a:pt x="9670" y="0"/>
                  <a:pt x="21600" y="0"/>
                </a:cubicBezTo>
                <a:cubicBezTo>
                  <a:pt x="33529" y="0"/>
                  <a:pt x="43200" y="9670"/>
                  <a:pt x="43200" y="21600"/>
                </a:cubicBezTo>
                <a:cubicBezTo>
                  <a:pt x="43200" y="32087"/>
                  <a:pt x="35665" y="41060"/>
                  <a:pt x="25336" y="42874"/>
                </a:cubicBezTo>
                <a:lnTo>
                  <a:pt x="21600" y="21600"/>
                </a:lnTo>
                <a:lnTo>
                  <a:pt x="25259" y="42887"/>
                </a:lnTo>
                <a:close/>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4" name="AutoShape 17">
            <a:extLst>
              <a:ext uri="{FF2B5EF4-FFF2-40B4-BE49-F238E27FC236}">
                <a16:creationId xmlns:a16="http://schemas.microsoft.com/office/drawing/2014/main" id="{F2BBC2C8-94EB-4863-B0BD-92859B7FA7A5}"/>
              </a:ext>
            </a:extLst>
          </p:cNvPr>
          <p:cNvSpPr>
            <a:spLocks noChangeAspect="1" noChangeArrowheads="1"/>
          </p:cNvSpPr>
          <p:nvPr/>
        </p:nvSpPr>
        <p:spPr bwMode="auto">
          <a:xfrm rot="16200000">
            <a:off x="4567933" y="3342259"/>
            <a:ext cx="92075" cy="92075"/>
          </a:xfrm>
          <a:prstGeom prst="triangle">
            <a:avLst>
              <a:gd name="adj" fmla="val 50000"/>
            </a:avLst>
          </a:prstGeom>
          <a:solidFill>
            <a:srgbClr val="FFFFFF"/>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53265" name="Line 52">
            <a:extLst>
              <a:ext uri="{FF2B5EF4-FFF2-40B4-BE49-F238E27FC236}">
                <a16:creationId xmlns:a16="http://schemas.microsoft.com/office/drawing/2014/main" id="{84E6F892-5E44-45E8-B2C3-B636FD9CC73E}"/>
              </a:ext>
            </a:extLst>
          </p:cNvPr>
          <p:cNvSpPr>
            <a:spLocks noChangeAspect="1" noChangeShapeType="1"/>
          </p:cNvSpPr>
          <p:nvPr/>
        </p:nvSpPr>
        <p:spPr bwMode="auto">
          <a:xfrm rot="16200000">
            <a:off x="3708186" y="3554324"/>
            <a:ext cx="97155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6" name="Line 53">
            <a:extLst>
              <a:ext uri="{FF2B5EF4-FFF2-40B4-BE49-F238E27FC236}">
                <a16:creationId xmlns:a16="http://schemas.microsoft.com/office/drawing/2014/main" id="{4C8A8170-36A4-41E9-A90D-71B78603962F}"/>
              </a:ext>
            </a:extLst>
          </p:cNvPr>
          <p:cNvSpPr>
            <a:spLocks noChangeAspect="1" noChangeShapeType="1"/>
          </p:cNvSpPr>
          <p:nvPr/>
        </p:nvSpPr>
        <p:spPr bwMode="auto">
          <a:xfrm rot="16200000">
            <a:off x="4529262" y="3554324"/>
            <a:ext cx="97155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7" name="AutoShape 54">
            <a:extLst>
              <a:ext uri="{FF2B5EF4-FFF2-40B4-BE49-F238E27FC236}">
                <a16:creationId xmlns:a16="http://schemas.microsoft.com/office/drawing/2014/main" id="{675AC0FA-6F01-4046-946E-90555D92B0BD}"/>
              </a:ext>
            </a:extLst>
          </p:cNvPr>
          <p:cNvSpPr>
            <a:spLocks noChangeAspect="1" noChangeArrowheads="1"/>
          </p:cNvSpPr>
          <p:nvPr/>
        </p:nvSpPr>
        <p:spPr bwMode="auto">
          <a:xfrm rot="10980000">
            <a:off x="4109199" y="3669587"/>
            <a:ext cx="92075" cy="92075"/>
          </a:xfrm>
          <a:prstGeom prst="triangle">
            <a:avLst>
              <a:gd name="adj" fmla="val 50000"/>
            </a:avLst>
          </a:prstGeom>
          <a:solidFill>
            <a:srgbClr val="FFFFFF"/>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53268" name="AutoShape 55">
            <a:extLst>
              <a:ext uri="{FF2B5EF4-FFF2-40B4-BE49-F238E27FC236}">
                <a16:creationId xmlns:a16="http://schemas.microsoft.com/office/drawing/2014/main" id="{75FB79FC-5DF5-4846-A6DC-B19FFA79AF2A}"/>
              </a:ext>
            </a:extLst>
          </p:cNvPr>
          <p:cNvSpPr>
            <a:spLocks noChangeAspect="1" noChangeArrowheads="1"/>
          </p:cNvSpPr>
          <p:nvPr/>
        </p:nvSpPr>
        <p:spPr bwMode="auto">
          <a:xfrm rot="10920000">
            <a:off x="4973084" y="3720958"/>
            <a:ext cx="92075" cy="92075"/>
          </a:xfrm>
          <a:prstGeom prst="triangle">
            <a:avLst>
              <a:gd name="adj" fmla="val 50000"/>
            </a:avLst>
          </a:prstGeom>
          <a:solidFill>
            <a:srgbClr val="FFFFFF"/>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53269" name="Line 56">
            <a:extLst>
              <a:ext uri="{FF2B5EF4-FFF2-40B4-BE49-F238E27FC236}">
                <a16:creationId xmlns:a16="http://schemas.microsoft.com/office/drawing/2014/main" id="{A698FC32-1EE0-49C4-8C24-D65C5D50ABE6}"/>
              </a:ext>
            </a:extLst>
          </p:cNvPr>
          <p:cNvSpPr>
            <a:spLocks noChangeAspect="1" noChangeShapeType="1"/>
          </p:cNvSpPr>
          <p:nvPr/>
        </p:nvSpPr>
        <p:spPr bwMode="auto">
          <a:xfrm rot="10800000">
            <a:off x="5063661" y="4263776"/>
            <a:ext cx="97155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0" name="Arc 57">
            <a:extLst>
              <a:ext uri="{FF2B5EF4-FFF2-40B4-BE49-F238E27FC236}">
                <a16:creationId xmlns:a16="http://schemas.microsoft.com/office/drawing/2014/main" id="{5EDEF21C-6995-412A-8FA2-97E2352A4321}"/>
              </a:ext>
            </a:extLst>
          </p:cNvPr>
          <p:cNvSpPr>
            <a:spLocks/>
          </p:cNvSpPr>
          <p:nvPr/>
        </p:nvSpPr>
        <p:spPr bwMode="auto">
          <a:xfrm rot="10680000">
            <a:off x="4199134" y="4017072"/>
            <a:ext cx="190500" cy="239712"/>
          </a:xfrm>
          <a:custGeom>
            <a:avLst/>
            <a:gdLst>
              <a:gd name="T0" fmla="*/ 0 w 21600"/>
              <a:gd name="T1" fmla="*/ 2147483646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1" name="Arc 58">
            <a:extLst>
              <a:ext uri="{FF2B5EF4-FFF2-40B4-BE49-F238E27FC236}">
                <a16:creationId xmlns:a16="http://schemas.microsoft.com/office/drawing/2014/main" id="{FC48CA05-BD14-4DA5-BD7B-AEAD72D8F563}"/>
              </a:ext>
            </a:extLst>
          </p:cNvPr>
          <p:cNvSpPr>
            <a:spLocks/>
          </p:cNvSpPr>
          <p:nvPr/>
        </p:nvSpPr>
        <p:spPr bwMode="auto">
          <a:xfrm rot="10620000">
            <a:off x="5024919" y="4015483"/>
            <a:ext cx="190500" cy="239713"/>
          </a:xfrm>
          <a:custGeom>
            <a:avLst/>
            <a:gdLst>
              <a:gd name="T0" fmla="*/ 0 w 21600"/>
              <a:gd name="T1" fmla="*/ 2147483646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2" name="Line 59">
            <a:extLst>
              <a:ext uri="{FF2B5EF4-FFF2-40B4-BE49-F238E27FC236}">
                <a16:creationId xmlns:a16="http://schemas.microsoft.com/office/drawing/2014/main" id="{9F159D4D-51AE-4347-AA7C-52599AB460C3}"/>
              </a:ext>
            </a:extLst>
          </p:cNvPr>
          <p:cNvSpPr>
            <a:spLocks noChangeAspect="1" noChangeShapeType="1"/>
          </p:cNvSpPr>
          <p:nvPr/>
        </p:nvSpPr>
        <p:spPr bwMode="auto">
          <a:xfrm rot="10800000">
            <a:off x="4378717" y="4263776"/>
            <a:ext cx="97155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273" name="Group 60">
            <a:extLst>
              <a:ext uri="{FF2B5EF4-FFF2-40B4-BE49-F238E27FC236}">
                <a16:creationId xmlns:a16="http://schemas.microsoft.com/office/drawing/2014/main" id="{68CCB55C-AC01-4133-BAAC-7E46EB2A579E}"/>
              </a:ext>
            </a:extLst>
          </p:cNvPr>
          <p:cNvGrpSpPr>
            <a:grpSpLocks/>
          </p:cNvGrpSpPr>
          <p:nvPr/>
        </p:nvGrpSpPr>
        <p:grpSpPr bwMode="auto">
          <a:xfrm rot="-5580000" flipH="1">
            <a:off x="6120580" y="4180886"/>
            <a:ext cx="101600" cy="200025"/>
            <a:chOff x="2697" y="720"/>
            <a:chExt cx="58" cy="144"/>
          </a:xfrm>
          <a:solidFill>
            <a:srgbClr val="FFFFFF"/>
          </a:solidFill>
        </p:grpSpPr>
        <p:sp>
          <p:nvSpPr>
            <p:cNvPr id="53274" name="AutoShape 61">
              <a:extLst>
                <a:ext uri="{FF2B5EF4-FFF2-40B4-BE49-F238E27FC236}">
                  <a16:creationId xmlns:a16="http://schemas.microsoft.com/office/drawing/2014/main" id="{171309A4-A970-439F-BFAE-3CD750262E2A}"/>
                </a:ext>
              </a:extLst>
            </p:cNvPr>
            <p:cNvSpPr>
              <a:spLocks noChangeAspect="1" noChangeArrowheads="1"/>
            </p:cNvSpPr>
            <p:nvPr/>
          </p:nvSpPr>
          <p:spPr bwMode="auto">
            <a:xfrm flipV="1">
              <a:off x="2697" y="80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53275" name="AutoShape 62">
              <a:extLst>
                <a:ext uri="{FF2B5EF4-FFF2-40B4-BE49-F238E27FC236}">
                  <a16:creationId xmlns:a16="http://schemas.microsoft.com/office/drawing/2014/main" id="{A481AF63-945F-4FD6-99E0-C7161EB10A15}"/>
                </a:ext>
              </a:extLst>
            </p:cNvPr>
            <p:cNvSpPr>
              <a:spLocks noChangeAspect="1" noChangeArrowheads="1"/>
            </p:cNvSpPr>
            <p:nvPr/>
          </p:nvSpPr>
          <p:spPr bwMode="auto">
            <a:xfrm flipV="1">
              <a:off x="2697" y="720"/>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grpSp>
      <p:sp>
        <p:nvSpPr>
          <p:cNvPr id="54" name="AutoShape 55">
            <a:extLst>
              <a:ext uri="{FF2B5EF4-FFF2-40B4-BE49-F238E27FC236}">
                <a16:creationId xmlns:a16="http://schemas.microsoft.com/office/drawing/2014/main" id="{75FB79FC-5DF5-4846-A6DC-B19FFA79AF2A}"/>
              </a:ext>
            </a:extLst>
          </p:cNvPr>
          <p:cNvSpPr>
            <a:spLocks noChangeAspect="1" noChangeArrowheads="1"/>
          </p:cNvSpPr>
          <p:nvPr/>
        </p:nvSpPr>
        <p:spPr bwMode="auto">
          <a:xfrm rot="16200000">
            <a:off x="3649207" y="2455399"/>
            <a:ext cx="92075" cy="92075"/>
          </a:xfrm>
          <a:prstGeom prst="triangle">
            <a:avLst>
              <a:gd name="adj" fmla="val 50000"/>
            </a:avLst>
          </a:prstGeom>
          <a:solidFill>
            <a:srgbClr val="FFFFFF"/>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55" name="AutoShape 55">
            <a:extLst>
              <a:ext uri="{FF2B5EF4-FFF2-40B4-BE49-F238E27FC236}">
                <a16:creationId xmlns:a16="http://schemas.microsoft.com/office/drawing/2014/main" id="{75FB79FC-5DF5-4846-A6DC-B19FFA79AF2A}"/>
              </a:ext>
            </a:extLst>
          </p:cNvPr>
          <p:cNvSpPr>
            <a:spLocks noChangeAspect="1" noChangeArrowheads="1"/>
          </p:cNvSpPr>
          <p:nvPr/>
        </p:nvSpPr>
        <p:spPr bwMode="auto">
          <a:xfrm rot="5400000">
            <a:off x="5650032" y="2456521"/>
            <a:ext cx="92075" cy="92075"/>
          </a:xfrm>
          <a:prstGeom prst="triangle">
            <a:avLst>
              <a:gd name="adj" fmla="val 50000"/>
            </a:avLst>
          </a:prstGeom>
          <a:solidFill>
            <a:srgbClr val="FFFFFF"/>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56" name="Text Box 15">
            <a:extLst>
              <a:ext uri="{FF2B5EF4-FFF2-40B4-BE49-F238E27FC236}">
                <a16:creationId xmlns:a16="http://schemas.microsoft.com/office/drawing/2014/main" id="{A85DC202-9425-463F-8806-A97066681792}"/>
              </a:ext>
            </a:extLst>
          </p:cNvPr>
          <p:cNvSpPr txBox="1">
            <a:spLocks noChangeArrowheads="1"/>
          </p:cNvSpPr>
          <p:nvPr/>
        </p:nvSpPr>
        <p:spPr bwMode="auto">
          <a:xfrm>
            <a:off x="5430278" y="2334187"/>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CA" altLang="en-US" sz="1400" dirty="0">
                <a:solidFill>
                  <a:schemeClr val="bg1"/>
                </a:solidFill>
                <a:cs typeface="Arial" panose="020B0604020202020204" pitchFamily="34" charset="0"/>
              </a:rPr>
              <a:t>8</a:t>
            </a:r>
          </a:p>
        </p:txBody>
      </p:sp>
      <p:sp>
        <p:nvSpPr>
          <p:cNvPr id="57" name="Text Box 15">
            <a:extLst>
              <a:ext uri="{FF2B5EF4-FFF2-40B4-BE49-F238E27FC236}">
                <a16:creationId xmlns:a16="http://schemas.microsoft.com/office/drawing/2014/main" id="{A85DC202-9425-463F-8806-A97066681792}"/>
              </a:ext>
            </a:extLst>
          </p:cNvPr>
          <p:cNvSpPr txBox="1">
            <a:spLocks noChangeArrowheads="1"/>
          </p:cNvSpPr>
          <p:nvPr/>
        </p:nvSpPr>
        <p:spPr bwMode="auto">
          <a:xfrm>
            <a:off x="3687891" y="2321255"/>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CA" altLang="en-US" sz="1400" dirty="0">
                <a:solidFill>
                  <a:schemeClr val="bg1"/>
                </a:solidFill>
                <a:cs typeface="Arial" panose="020B0604020202020204" pitchFamily="34" charset="0"/>
              </a:rPr>
              <a:t>9</a:t>
            </a:r>
          </a:p>
        </p:txBody>
      </p:sp>
      <p:sp>
        <p:nvSpPr>
          <p:cNvPr id="58" name="Text Box 34"/>
          <p:cNvSpPr txBox="1">
            <a:spLocks noChangeArrowheads="1"/>
          </p:cNvSpPr>
          <p:nvPr/>
        </p:nvSpPr>
        <p:spPr bwMode="auto">
          <a:xfrm>
            <a:off x="0" y="6649651"/>
            <a:ext cx="381000" cy="214312"/>
          </a:xfrm>
          <a:prstGeom prst="rect">
            <a:avLst/>
          </a:prstGeom>
          <a:solidFill>
            <a:srgbClr val="FFFF00"/>
          </a:solidFill>
          <a:ln>
            <a:noFill/>
          </a:ln>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59" name="Text Box 92"/>
          <p:cNvSpPr txBox="1">
            <a:spLocks noChangeArrowheads="1"/>
          </p:cNvSpPr>
          <p:nvPr/>
        </p:nvSpPr>
        <p:spPr bwMode="auto">
          <a:xfrm>
            <a:off x="7580765" y="2483408"/>
            <a:ext cx="381000" cy="2143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60" name="Rectangle 94"/>
          <p:cNvSpPr>
            <a:spLocks noChangeArrowheads="1"/>
          </p:cNvSpPr>
          <p:nvPr/>
        </p:nvSpPr>
        <p:spPr bwMode="auto">
          <a:xfrm>
            <a:off x="6359977" y="2819958"/>
            <a:ext cx="27432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CA" altLang="en-US" sz="900" dirty="0">
                <a:solidFill>
                  <a:srgbClr val="FFFF00"/>
                </a:solidFill>
              </a:rPr>
              <a:t>This is a permitted manoeuvre with the approval 1 </a:t>
            </a:r>
            <a:r>
              <a:rPr lang="en-CA" altLang="en-US" sz="900" dirty="0" err="1">
                <a:solidFill>
                  <a:srgbClr val="FFFF00"/>
                </a:solidFill>
              </a:rPr>
              <a:t>Cdn</a:t>
            </a:r>
            <a:r>
              <a:rPr lang="en-CA" altLang="en-US" sz="900" dirty="0">
                <a:solidFill>
                  <a:srgbClr val="FFFF00"/>
                </a:solidFill>
              </a:rPr>
              <a:t> Air </a:t>
            </a:r>
            <a:r>
              <a:rPr lang="en-CA" altLang="en-US" sz="900" dirty="0" err="1">
                <a:solidFill>
                  <a:srgbClr val="FFFF00"/>
                </a:solidFill>
              </a:rPr>
              <a:t>Div</a:t>
            </a:r>
            <a:r>
              <a:rPr lang="en-CA" altLang="en-US" sz="900" dirty="0">
                <a:solidFill>
                  <a:srgbClr val="FFFF00"/>
                </a:solidFill>
              </a:rPr>
              <a:t> </a:t>
            </a:r>
            <a:r>
              <a:rPr lang="en-CA" altLang="en-US" sz="900" dirty="0" err="1">
                <a:solidFill>
                  <a:srgbClr val="FFFF00"/>
                </a:solidFill>
              </a:rPr>
              <a:t>Comd</a:t>
            </a:r>
            <a:r>
              <a:rPr lang="en-CA" altLang="en-US" sz="900" dirty="0">
                <a:solidFill>
                  <a:srgbClr val="FFFF00"/>
                </a:solidFill>
              </a:rPr>
              <a:t> for aerobatic manoeuvre outside the sterile air display area below 1500 feet. BGA 100 </a:t>
            </a:r>
            <a:r>
              <a:rPr lang="en-CA" altLang="en-US" sz="900" dirty="0" err="1">
                <a:solidFill>
                  <a:srgbClr val="FFFF00"/>
                </a:solidFill>
              </a:rPr>
              <a:t>Ch</a:t>
            </a:r>
            <a:r>
              <a:rPr lang="en-CA" altLang="en-US" sz="900" dirty="0">
                <a:solidFill>
                  <a:srgbClr val="FFFF00"/>
                </a:solidFill>
              </a:rPr>
              <a:t> 11 Para 44.c(1)(a)</a:t>
            </a:r>
          </a:p>
        </p:txBody>
      </p:sp>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429000" y="1752600"/>
            <a:ext cx="2286198" cy="609653"/>
          </a:xfrm>
          <a:prstGeom prst="rect">
            <a:avLst/>
          </a:prstGeom>
        </p:spPr>
      </p:pic>
      <p:pic>
        <p:nvPicPr>
          <p:cNvPr id="3" name="Picture 2">
            <a:extLst>
              <a:ext uri="{FF2B5EF4-FFF2-40B4-BE49-F238E27FC236}">
                <a16:creationId xmlns:a16="http://schemas.microsoft.com/office/drawing/2014/main" id="{C1E4B1A1-AB96-6C4D-8E06-447A9B6B5A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166" t="6379" r="9168" b="21858"/>
          <a:stretch/>
        </p:blipFill>
        <p:spPr>
          <a:xfrm>
            <a:off x="6174918" y="4658605"/>
            <a:ext cx="2500875" cy="1723576"/>
          </a:xfrm>
          <a:prstGeom prst="rect">
            <a:avLst/>
          </a:prstGeom>
        </p:spPr>
      </p:pic>
      <p:sp>
        <p:nvSpPr>
          <p:cNvPr id="67" name="TextBox 66">
            <a:extLst>
              <a:ext uri="{FF2B5EF4-FFF2-40B4-BE49-F238E27FC236}">
                <a16:creationId xmlns:a16="http://schemas.microsoft.com/office/drawing/2014/main" id="{E0CFE44B-9628-2047-82B9-04599AFE1534}"/>
              </a:ext>
            </a:extLst>
          </p:cNvPr>
          <p:cNvSpPr txBox="1">
            <a:spLocks noChangeArrowheads="1"/>
          </p:cNvSpPr>
          <p:nvPr/>
        </p:nvSpPr>
        <p:spPr bwMode="auto">
          <a:xfrm>
            <a:off x="0" y="4744459"/>
            <a:ext cx="6068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dirty="0">
                <a:solidFill>
                  <a:srgbClr val="FFFF00"/>
                </a:solidFill>
              </a:rPr>
              <a:t>Solos reposition via a Pretzel Reversal to the 1500’ crowd line </a:t>
            </a:r>
          </a:p>
          <a:p>
            <a:pPr algn="ctr">
              <a:spcBef>
                <a:spcPct val="0"/>
              </a:spcBef>
              <a:buFontTx/>
              <a:buNone/>
            </a:pPr>
            <a:r>
              <a:rPr lang="en-US" altLang="en-US" sz="1400" dirty="0">
                <a:solidFill>
                  <a:srgbClr val="FFFF00"/>
                </a:solidFill>
              </a:rPr>
              <a:t>to conduct an opposing 5G level turn before exiting Liveside.</a:t>
            </a:r>
          </a:p>
        </p:txBody>
      </p:sp>
    </p:spTree>
    <p:extLst>
      <p:ext uri="{BB962C8B-B14F-4D97-AF65-F5344CB8AC3E}">
        <p14:creationId xmlns:p14="http://schemas.microsoft.com/office/powerpoint/2010/main" val="2950944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Line 8">
            <a:extLst>
              <a:ext uri="{FF2B5EF4-FFF2-40B4-BE49-F238E27FC236}">
                <a16:creationId xmlns:a16="http://schemas.microsoft.com/office/drawing/2014/main" id="{3A1A8A07-A168-4E79-BD6B-2D29B8B7C4E1}"/>
              </a:ext>
            </a:extLst>
          </p:cNvPr>
          <p:cNvSpPr>
            <a:spLocks noChangeShapeType="1"/>
          </p:cNvSpPr>
          <p:nvPr/>
        </p:nvSpPr>
        <p:spPr bwMode="auto">
          <a:xfrm rot="16200000" flipH="1">
            <a:off x="3899542" y="2141662"/>
            <a:ext cx="1409700" cy="254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
        <p:nvSpPr>
          <p:cNvPr id="54277" name="Arc 9">
            <a:extLst>
              <a:ext uri="{FF2B5EF4-FFF2-40B4-BE49-F238E27FC236}">
                <a16:creationId xmlns:a16="http://schemas.microsoft.com/office/drawing/2014/main" id="{0D710327-F6C6-472F-9980-8E47C6832C26}"/>
              </a:ext>
            </a:extLst>
          </p:cNvPr>
          <p:cNvSpPr>
            <a:spLocks noChangeAspect="1"/>
          </p:cNvSpPr>
          <p:nvPr/>
        </p:nvSpPr>
        <p:spPr bwMode="auto">
          <a:xfrm rot="16200000" flipV="1">
            <a:off x="4002872" y="2610261"/>
            <a:ext cx="822325" cy="381000"/>
          </a:xfrm>
          <a:custGeom>
            <a:avLst/>
            <a:gdLst>
              <a:gd name="T0" fmla="*/ 2147483646 w 43200"/>
              <a:gd name="T1" fmla="*/ 2147483646 h 43200"/>
              <a:gd name="T2" fmla="*/ 2147483646 w 43200"/>
              <a:gd name="T3" fmla="*/ 2147483646 h 43200"/>
              <a:gd name="T4" fmla="*/ 2147483646 w 43200"/>
              <a:gd name="T5" fmla="*/ 2147483646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5259" y="42887"/>
                </a:moveTo>
                <a:cubicBezTo>
                  <a:pt x="24051" y="43095"/>
                  <a:pt x="22826" y="43200"/>
                  <a:pt x="21600" y="43200"/>
                </a:cubicBezTo>
                <a:cubicBezTo>
                  <a:pt x="9670" y="43200"/>
                  <a:pt x="0" y="33529"/>
                  <a:pt x="0" y="21600"/>
                </a:cubicBezTo>
                <a:cubicBezTo>
                  <a:pt x="0" y="9670"/>
                  <a:pt x="9670" y="0"/>
                  <a:pt x="21600" y="0"/>
                </a:cubicBezTo>
                <a:cubicBezTo>
                  <a:pt x="33529" y="0"/>
                  <a:pt x="43200" y="9670"/>
                  <a:pt x="43200" y="21600"/>
                </a:cubicBezTo>
                <a:cubicBezTo>
                  <a:pt x="43200" y="32087"/>
                  <a:pt x="35665" y="41060"/>
                  <a:pt x="25336" y="42874"/>
                </a:cubicBezTo>
              </a:path>
              <a:path w="43200" h="43200" stroke="0" extrusionOk="0">
                <a:moveTo>
                  <a:pt x="25259" y="42887"/>
                </a:moveTo>
                <a:cubicBezTo>
                  <a:pt x="24051" y="43095"/>
                  <a:pt x="22826" y="43200"/>
                  <a:pt x="21600" y="43200"/>
                </a:cubicBezTo>
                <a:cubicBezTo>
                  <a:pt x="9670" y="43200"/>
                  <a:pt x="0" y="33529"/>
                  <a:pt x="0" y="21600"/>
                </a:cubicBezTo>
                <a:cubicBezTo>
                  <a:pt x="0" y="9670"/>
                  <a:pt x="9670" y="0"/>
                  <a:pt x="21600" y="0"/>
                </a:cubicBezTo>
                <a:cubicBezTo>
                  <a:pt x="33529" y="0"/>
                  <a:pt x="43200" y="9670"/>
                  <a:pt x="43200" y="21600"/>
                </a:cubicBezTo>
                <a:cubicBezTo>
                  <a:pt x="43200" y="32087"/>
                  <a:pt x="35665" y="41060"/>
                  <a:pt x="25336" y="42874"/>
                </a:cubicBezTo>
                <a:lnTo>
                  <a:pt x="21600" y="21600"/>
                </a:lnTo>
                <a:lnTo>
                  <a:pt x="25259" y="42887"/>
                </a:lnTo>
                <a:close/>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0" name="Text Box 11">
            <a:extLst>
              <a:ext uri="{FF2B5EF4-FFF2-40B4-BE49-F238E27FC236}">
                <a16:creationId xmlns:a16="http://schemas.microsoft.com/office/drawing/2014/main" id="{F679DDF3-F032-4678-BA87-7D8D987BA8BD}"/>
              </a:ext>
            </a:extLst>
          </p:cNvPr>
          <p:cNvSpPr txBox="1">
            <a:spLocks noChangeArrowheads="1"/>
          </p:cNvSpPr>
          <p:nvPr/>
        </p:nvSpPr>
        <p:spPr bwMode="auto">
          <a:xfrm>
            <a:off x="4076273" y="1262865"/>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a:solidFill>
                  <a:schemeClr val="bg1"/>
                </a:solidFill>
              </a:rPr>
              <a:t>1-7</a:t>
            </a:r>
            <a:endParaRPr lang="en-CA" altLang="en-US" sz="1400" dirty="0">
              <a:solidFill>
                <a:schemeClr val="bg1"/>
              </a:solidFill>
            </a:endParaRPr>
          </a:p>
        </p:txBody>
      </p:sp>
      <p:sp>
        <p:nvSpPr>
          <p:cNvPr id="54280" name="Arc 29">
            <a:extLst>
              <a:ext uri="{FF2B5EF4-FFF2-40B4-BE49-F238E27FC236}">
                <a16:creationId xmlns:a16="http://schemas.microsoft.com/office/drawing/2014/main" id="{A7939FD6-97FF-41E4-8F7B-B1C281A4C27E}"/>
              </a:ext>
            </a:extLst>
          </p:cNvPr>
          <p:cNvSpPr>
            <a:spLocks/>
          </p:cNvSpPr>
          <p:nvPr/>
        </p:nvSpPr>
        <p:spPr bwMode="auto">
          <a:xfrm rot="14019964">
            <a:off x="4063599" y="3588286"/>
            <a:ext cx="1763800" cy="409541"/>
          </a:xfrm>
          <a:custGeom>
            <a:avLst/>
            <a:gdLst>
              <a:gd name="T0" fmla="*/ 2147483646 w 21600"/>
              <a:gd name="T1" fmla="*/ 0 h 21100"/>
              <a:gd name="T2" fmla="*/ 2147483646 w 21600"/>
              <a:gd name="T3" fmla="*/ 2147483646 h 21100"/>
              <a:gd name="T4" fmla="*/ 0 w 21600"/>
              <a:gd name="T5" fmla="*/ 2147483646 h 21100"/>
              <a:gd name="T6" fmla="*/ 0 60000 65536"/>
              <a:gd name="T7" fmla="*/ 0 60000 65536"/>
              <a:gd name="T8" fmla="*/ 0 60000 65536"/>
            </a:gdLst>
            <a:ahLst/>
            <a:cxnLst>
              <a:cxn ang="T6">
                <a:pos x="T0" y="T1"/>
              </a:cxn>
              <a:cxn ang="T7">
                <a:pos x="T2" y="T3"/>
              </a:cxn>
              <a:cxn ang="T8">
                <a:pos x="T4" y="T5"/>
              </a:cxn>
            </a:cxnLst>
            <a:rect l="0" t="0" r="r" b="b"/>
            <a:pathLst>
              <a:path w="21600" h="21100" fill="none" extrusionOk="0">
                <a:moveTo>
                  <a:pt x="4617" y="-1"/>
                </a:moveTo>
                <a:cubicBezTo>
                  <a:pt x="14532" y="2168"/>
                  <a:pt x="21600" y="10949"/>
                  <a:pt x="21600" y="21100"/>
                </a:cubicBezTo>
              </a:path>
              <a:path w="21600" h="21100" stroke="0" extrusionOk="0">
                <a:moveTo>
                  <a:pt x="4617" y="-1"/>
                </a:moveTo>
                <a:cubicBezTo>
                  <a:pt x="14532" y="2168"/>
                  <a:pt x="21600" y="10949"/>
                  <a:pt x="21600" y="21100"/>
                </a:cubicBezTo>
                <a:lnTo>
                  <a:pt x="0" y="21100"/>
                </a:lnTo>
                <a:lnTo>
                  <a:pt x="4617" y="-1"/>
                </a:lnTo>
                <a:close/>
              </a:path>
            </a:pathLst>
          </a:custGeom>
          <a:noFill/>
          <a:ln w="1905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4" name="Text Box 38">
            <a:extLst>
              <a:ext uri="{FF2B5EF4-FFF2-40B4-BE49-F238E27FC236}">
                <a16:creationId xmlns:a16="http://schemas.microsoft.com/office/drawing/2014/main" id="{6201B612-A0DD-4CEC-B9B7-2DB94F20D60C}"/>
              </a:ext>
            </a:extLst>
          </p:cNvPr>
          <p:cNvSpPr txBox="1">
            <a:spLocks noChangeArrowheads="1"/>
          </p:cNvSpPr>
          <p:nvPr/>
        </p:nvSpPr>
        <p:spPr bwMode="auto">
          <a:xfrm>
            <a:off x="1614947" y="6378543"/>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None/>
              <a:defRPr/>
            </a:pPr>
            <a:r>
              <a:rPr lang="en-CA" altLang="en-US" sz="2400" b="1">
                <a:solidFill>
                  <a:schemeClr val="bg1"/>
                </a:solidFill>
                <a:latin typeface="Times New Roman"/>
                <a:cs typeface="Times New Roman"/>
                <a:sym typeface="Wingdings 3" panose="05040102010807070707" pitchFamily="18" charset="2"/>
              </a:rPr>
              <a:t>Speed Bird </a:t>
            </a:r>
            <a:r>
              <a:rPr lang="en-CA" altLang="en-US" sz="2400" b="1" dirty="0">
                <a:solidFill>
                  <a:schemeClr val="bg1"/>
                </a:solidFill>
                <a:latin typeface="Times New Roman"/>
                <a:cs typeface="Times New Roman"/>
              </a:rPr>
              <a:t>∆</a:t>
            </a:r>
            <a:r>
              <a:rPr lang="en-CA" altLang="en-US" sz="2400" b="1" dirty="0">
                <a:solidFill>
                  <a:schemeClr val="bg1"/>
                </a:solidFill>
                <a:latin typeface="Times New Roman"/>
                <a:cs typeface="Times New Roman"/>
                <a:sym typeface="Wingdings 3" panose="05040102010807070707" pitchFamily="18" charset="2"/>
              </a:rPr>
              <a:t> Wedge </a:t>
            </a:r>
            <a:r>
              <a:rPr lang="en-CA" altLang="en-US" sz="2400" b="1" dirty="0">
                <a:solidFill>
                  <a:schemeClr val="bg1"/>
                </a:solidFill>
                <a:latin typeface="Times New Roman"/>
                <a:cs typeface="Times New Roman"/>
              </a:rPr>
              <a:t>∆ </a:t>
            </a:r>
            <a:r>
              <a:rPr lang="en-CA" altLang="en-US" sz="2400" b="1" dirty="0">
                <a:solidFill>
                  <a:schemeClr val="bg1"/>
                </a:solidFill>
                <a:latin typeface="Times New Roman"/>
                <a:cs typeface="Times New Roman"/>
                <a:sym typeface="Wingdings 3" panose="05040102010807070707" pitchFamily="18" charset="2"/>
              </a:rPr>
              <a:t>Arrow loop </a:t>
            </a:r>
            <a:endParaRPr lang="en-CA" altLang="en-US" sz="2400" b="1" dirty="0">
              <a:solidFill>
                <a:schemeClr val="bg1"/>
              </a:solidFill>
              <a:sym typeface="Wingdings 3" panose="05040102010807070707" pitchFamily="18" charset="2"/>
            </a:endParaRPr>
          </a:p>
        </p:txBody>
      </p:sp>
      <p:sp>
        <p:nvSpPr>
          <p:cNvPr id="38" name="Text Box 11">
            <a:extLst>
              <a:ext uri="{FF2B5EF4-FFF2-40B4-BE49-F238E27FC236}">
                <a16:creationId xmlns:a16="http://schemas.microsoft.com/office/drawing/2014/main" id="{487ED042-0667-4D3B-B597-B315208C65B3}"/>
              </a:ext>
            </a:extLst>
          </p:cNvPr>
          <p:cNvSpPr txBox="1">
            <a:spLocks noChangeArrowheads="1"/>
          </p:cNvSpPr>
          <p:nvPr/>
        </p:nvSpPr>
        <p:spPr bwMode="auto">
          <a:xfrm>
            <a:off x="5187683" y="2912003"/>
            <a:ext cx="137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1-7</a:t>
            </a:r>
            <a:endParaRPr lang="en-CA" altLang="en-US" sz="1400" dirty="0">
              <a:solidFill>
                <a:schemeClr val="bg1"/>
              </a:solidFill>
            </a:endParaRPr>
          </a:p>
        </p:txBody>
      </p:sp>
      <p:sp>
        <p:nvSpPr>
          <p:cNvPr id="54288" name="Arc 29">
            <a:extLst>
              <a:ext uri="{FF2B5EF4-FFF2-40B4-BE49-F238E27FC236}">
                <a16:creationId xmlns:a16="http://schemas.microsoft.com/office/drawing/2014/main" id="{7439E3D2-1B91-4087-8497-8AE7C81F988B}"/>
              </a:ext>
            </a:extLst>
          </p:cNvPr>
          <p:cNvSpPr>
            <a:spLocks/>
          </p:cNvSpPr>
          <p:nvPr/>
        </p:nvSpPr>
        <p:spPr bwMode="auto">
          <a:xfrm rot="8520000" flipH="1" flipV="1">
            <a:off x="5267637" y="4129485"/>
            <a:ext cx="45719" cy="812298"/>
          </a:xfrm>
          <a:custGeom>
            <a:avLst/>
            <a:gdLst>
              <a:gd name="T0" fmla="*/ 2147483646 w 21600"/>
              <a:gd name="T1" fmla="*/ 0 h 21100"/>
              <a:gd name="T2" fmla="*/ 2147483646 w 21600"/>
              <a:gd name="T3" fmla="*/ 2147483646 h 21100"/>
              <a:gd name="T4" fmla="*/ 0 w 21600"/>
              <a:gd name="T5" fmla="*/ 2147483646 h 21100"/>
              <a:gd name="T6" fmla="*/ 0 60000 65536"/>
              <a:gd name="T7" fmla="*/ 0 60000 65536"/>
              <a:gd name="T8" fmla="*/ 0 60000 65536"/>
            </a:gdLst>
            <a:ahLst/>
            <a:cxnLst>
              <a:cxn ang="T6">
                <a:pos x="T0" y="T1"/>
              </a:cxn>
              <a:cxn ang="T7">
                <a:pos x="T2" y="T3"/>
              </a:cxn>
              <a:cxn ang="T8">
                <a:pos x="T4" y="T5"/>
              </a:cxn>
            </a:cxnLst>
            <a:rect l="0" t="0" r="r" b="b"/>
            <a:pathLst>
              <a:path w="21600" h="21100" fill="none" extrusionOk="0">
                <a:moveTo>
                  <a:pt x="4617" y="-1"/>
                </a:moveTo>
                <a:cubicBezTo>
                  <a:pt x="14532" y="2168"/>
                  <a:pt x="21600" y="10949"/>
                  <a:pt x="21600" y="21100"/>
                </a:cubicBezTo>
              </a:path>
              <a:path w="21600" h="21100" stroke="0" extrusionOk="0">
                <a:moveTo>
                  <a:pt x="4617" y="-1"/>
                </a:moveTo>
                <a:cubicBezTo>
                  <a:pt x="14532" y="2168"/>
                  <a:pt x="21600" y="10949"/>
                  <a:pt x="21600" y="21100"/>
                </a:cubicBezTo>
                <a:lnTo>
                  <a:pt x="0" y="21100"/>
                </a:lnTo>
                <a:lnTo>
                  <a:pt x="4617" y="-1"/>
                </a:lnTo>
                <a:close/>
              </a:path>
            </a:pathLst>
          </a:custGeom>
          <a:noFill/>
          <a:ln w="19050">
            <a:solidFill>
              <a:srgbClr val="FFFFFF"/>
            </a:solidFill>
            <a:round/>
            <a:headEn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AutoShape 11">
            <a:extLst>
              <a:ext uri="{FF2B5EF4-FFF2-40B4-BE49-F238E27FC236}">
                <a16:creationId xmlns:a16="http://schemas.microsoft.com/office/drawing/2014/main" id="{050F16EA-C9A9-4DEB-A803-7187DFA60C8E}"/>
              </a:ext>
            </a:extLst>
          </p:cNvPr>
          <p:cNvSpPr>
            <a:spLocks noChangeAspect="1" noChangeArrowheads="1"/>
          </p:cNvSpPr>
          <p:nvPr/>
        </p:nvSpPr>
        <p:spPr bwMode="auto">
          <a:xfrm rot="10800000">
            <a:off x="4490116" y="1168284"/>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 name="AutoShape 11">
            <a:extLst>
              <a:ext uri="{FF2B5EF4-FFF2-40B4-BE49-F238E27FC236}">
                <a16:creationId xmlns:a16="http://schemas.microsoft.com/office/drawing/2014/main" id="{A7D68274-B593-40AD-9658-2C597EF0DFB2}"/>
              </a:ext>
            </a:extLst>
          </p:cNvPr>
          <p:cNvSpPr>
            <a:spLocks noChangeAspect="1" noChangeArrowheads="1"/>
          </p:cNvSpPr>
          <p:nvPr/>
        </p:nvSpPr>
        <p:spPr bwMode="auto">
          <a:xfrm rot="10860000">
            <a:off x="4301757" y="979925"/>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3" name="AutoShape 11">
            <a:extLst>
              <a:ext uri="{FF2B5EF4-FFF2-40B4-BE49-F238E27FC236}">
                <a16:creationId xmlns:a16="http://schemas.microsoft.com/office/drawing/2014/main" id="{FE28D2BE-74EB-4036-83DF-0685C2667218}"/>
              </a:ext>
            </a:extLst>
          </p:cNvPr>
          <p:cNvSpPr>
            <a:spLocks noChangeAspect="1" noChangeArrowheads="1"/>
          </p:cNvSpPr>
          <p:nvPr/>
        </p:nvSpPr>
        <p:spPr bwMode="auto">
          <a:xfrm rot="10860000">
            <a:off x="4678476" y="979924"/>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4" name="AutoShape 11">
            <a:extLst>
              <a:ext uri="{FF2B5EF4-FFF2-40B4-BE49-F238E27FC236}">
                <a16:creationId xmlns:a16="http://schemas.microsoft.com/office/drawing/2014/main" id="{4B5E12D5-260E-47BF-BBB5-A10539EDB142}"/>
              </a:ext>
            </a:extLst>
          </p:cNvPr>
          <p:cNvSpPr>
            <a:spLocks noChangeAspect="1" noChangeArrowheads="1"/>
          </p:cNvSpPr>
          <p:nvPr/>
        </p:nvSpPr>
        <p:spPr bwMode="auto">
          <a:xfrm rot="10860000">
            <a:off x="4077908" y="970035"/>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5" name="AutoShape 11">
            <a:extLst>
              <a:ext uri="{FF2B5EF4-FFF2-40B4-BE49-F238E27FC236}">
                <a16:creationId xmlns:a16="http://schemas.microsoft.com/office/drawing/2014/main" id="{CFBC6384-4016-447C-AFE8-BA0B8AA79D75}"/>
              </a:ext>
            </a:extLst>
          </p:cNvPr>
          <p:cNvSpPr>
            <a:spLocks noChangeAspect="1" noChangeArrowheads="1"/>
          </p:cNvSpPr>
          <p:nvPr/>
        </p:nvSpPr>
        <p:spPr bwMode="auto">
          <a:xfrm rot="10860000">
            <a:off x="4920676" y="987215"/>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6" name="AutoShape 11">
            <a:extLst>
              <a:ext uri="{FF2B5EF4-FFF2-40B4-BE49-F238E27FC236}">
                <a16:creationId xmlns:a16="http://schemas.microsoft.com/office/drawing/2014/main" id="{9E0D4F05-C98D-4DAB-B919-9B0F5494E732}"/>
              </a:ext>
            </a:extLst>
          </p:cNvPr>
          <p:cNvSpPr>
            <a:spLocks noChangeAspect="1" noChangeArrowheads="1"/>
          </p:cNvSpPr>
          <p:nvPr/>
        </p:nvSpPr>
        <p:spPr bwMode="auto">
          <a:xfrm rot="10860000">
            <a:off x="4211585" y="746141"/>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7" name="AutoShape 11">
            <a:extLst>
              <a:ext uri="{FF2B5EF4-FFF2-40B4-BE49-F238E27FC236}">
                <a16:creationId xmlns:a16="http://schemas.microsoft.com/office/drawing/2014/main" id="{4EF9C17F-F22A-4DFC-9E64-EA1370E5D4D6}"/>
              </a:ext>
            </a:extLst>
          </p:cNvPr>
          <p:cNvSpPr>
            <a:spLocks noChangeAspect="1" noChangeArrowheads="1"/>
          </p:cNvSpPr>
          <p:nvPr/>
        </p:nvSpPr>
        <p:spPr bwMode="auto">
          <a:xfrm rot="10860000">
            <a:off x="4815202" y="749148"/>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5" name="Group 4"/>
          <p:cNvGrpSpPr/>
          <p:nvPr/>
        </p:nvGrpSpPr>
        <p:grpSpPr>
          <a:xfrm rot="10800000">
            <a:off x="3326184" y="2445276"/>
            <a:ext cx="850045" cy="694058"/>
            <a:chOff x="3170143" y="2546641"/>
            <a:chExt cx="850045" cy="694058"/>
          </a:xfrm>
        </p:grpSpPr>
        <p:sp>
          <p:nvSpPr>
            <p:cNvPr id="58" name="AutoShape 11">
              <a:extLst>
                <a:ext uri="{FF2B5EF4-FFF2-40B4-BE49-F238E27FC236}">
                  <a16:creationId xmlns:a16="http://schemas.microsoft.com/office/drawing/2014/main" id="{EFCDA0E9-A90E-4DA9-8EB5-7994873B67AF}"/>
                </a:ext>
              </a:extLst>
            </p:cNvPr>
            <p:cNvSpPr>
              <a:spLocks noChangeAspect="1" noChangeArrowheads="1"/>
            </p:cNvSpPr>
            <p:nvPr/>
          </p:nvSpPr>
          <p:spPr bwMode="auto">
            <a:xfrm rot="10860000">
              <a:off x="3512616" y="3051787"/>
              <a:ext cx="165100" cy="188912"/>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9" name="AutoShape 11">
              <a:extLst>
                <a:ext uri="{FF2B5EF4-FFF2-40B4-BE49-F238E27FC236}">
                  <a16:creationId xmlns:a16="http://schemas.microsoft.com/office/drawing/2014/main" id="{12FC82B2-2A62-49CF-9251-248415DC8285}"/>
                </a:ext>
              </a:extLst>
            </p:cNvPr>
            <p:cNvSpPr>
              <a:spLocks noChangeAspect="1" noChangeArrowheads="1"/>
            </p:cNvSpPr>
            <p:nvPr/>
          </p:nvSpPr>
          <p:spPr bwMode="auto">
            <a:xfrm rot="10860000">
              <a:off x="3341379" y="2863427"/>
              <a:ext cx="165100" cy="188912"/>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0" name="AutoShape 11">
              <a:extLst>
                <a:ext uri="{FF2B5EF4-FFF2-40B4-BE49-F238E27FC236}">
                  <a16:creationId xmlns:a16="http://schemas.microsoft.com/office/drawing/2014/main" id="{5278E283-8682-427C-A95C-FEF533A99BE9}"/>
                </a:ext>
              </a:extLst>
            </p:cNvPr>
            <p:cNvSpPr>
              <a:spLocks noChangeAspect="1" noChangeArrowheads="1"/>
            </p:cNvSpPr>
            <p:nvPr/>
          </p:nvSpPr>
          <p:spPr bwMode="auto">
            <a:xfrm rot="10860000">
              <a:off x="3683851" y="2863427"/>
              <a:ext cx="165100" cy="188912"/>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1" name="AutoShape 11">
              <a:extLst>
                <a:ext uri="{FF2B5EF4-FFF2-40B4-BE49-F238E27FC236}">
                  <a16:creationId xmlns:a16="http://schemas.microsoft.com/office/drawing/2014/main" id="{79DEA035-544A-4DC7-A7A8-557F765D2560}"/>
                </a:ext>
              </a:extLst>
            </p:cNvPr>
            <p:cNvSpPr>
              <a:spLocks noChangeAspect="1" noChangeArrowheads="1"/>
            </p:cNvSpPr>
            <p:nvPr/>
          </p:nvSpPr>
          <p:spPr bwMode="auto">
            <a:xfrm rot="10860000">
              <a:off x="3855088" y="2675068"/>
              <a:ext cx="165100" cy="188912"/>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2" name="AutoShape 11">
              <a:extLst>
                <a:ext uri="{FF2B5EF4-FFF2-40B4-BE49-F238E27FC236}">
                  <a16:creationId xmlns:a16="http://schemas.microsoft.com/office/drawing/2014/main" id="{D6E50F59-0B94-4B81-9A09-B4DC59588385}"/>
                </a:ext>
              </a:extLst>
            </p:cNvPr>
            <p:cNvSpPr>
              <a:spLocks noChangeAspect="1" noChangeArrowheads="1"/>
            </p:cNvSpPr>
            <p:nvPr/>
          </p:nvSpPr>
          <p:spPr bwMode="auto">
            <a:xfrm rot="10860000">
              <a:off x="3170143" y="2675068"/>
              <a:ext cx="165100" cy="188912"/>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3" name="AutoShape 11">
              <a:extLst>
                <a:ext uri="{FF2B5EF4-FFF2-40B4-BE49-F238E27FC236}">
                  <a16:creationId xmlns:a16="http://schemas.microsoft.com/office/drawing/2014/main" id="{882E8FC9-1C13-42A5-B799-6A18E371AE23}"/>
                </a:ext>
              </a:extLst>
            </p:cNvPr>
            <p:cNvSpPr>
              <a:spLocks noChangeAspect="1" noChangeArrowheads="1"/>
            </p:cNvSpPr>
            <p:nvPr/>
          </p:nvSpPr>
          <p:spPr bwMode="auto">
            <a:xfrm rot="10860000">
              <a:off x="3683852" y="2546641"/>
              <a:ext cx="165100" cy="188912"/>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4" name="AutoShape 11">
              <a:extLst>
                <a:ext uri="{FF2B5EF4-FFF2-40B4-BE49-F238E27FC236}">
                  <a16:creationId xmlns:a16="http://schemas.microsoft.com/office/drawing/2014/main" id="{AA50E37B-C8A1-4CE4-816D-14D7C30620D3}"/>
                </a:ext>
              </a:extLst>
            </p:cNvPr>
            <p:cNvSpPr>
              <a:spLocks noChangeAspect="1" noChangeArrowheads="1"/>
            </p:cNvSpPr>
            <p:nvPr/>
          </p:nvSpPr>
          <p:spPr bwMode="auto">
            <a:xfrm rot="10860000">
              <a:off x="3341379" y="2546641"/>
              <a:ext cx="165100" cy="188912"/>
            </a:xfrm>
            <a:prstGeom prst="triangle">
              <a:avLst>
                <a:gd name="adj" fmla="val 50000"/>
              </a:avLst>
            </a:prstGeom>
            <a:solidFill>
              <a:srgbClr val="FF0000"/>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65" name="AutoShape 11">
            <a:extLst>
              <a:ext uri="{FF2B5EF4-FFF2-40B4-BE49-F238E27FC236}">
                <a16:creationId xmlns:a16="http://schemas.microsoft.com/office/drawing/2014/main" id="{F22EB644-DAE1-4C63-88D1-868C9E91A0DB}"/>
              </a:ext>
            </a:extLst>
          </p:cNvPr>
          <p:cNvSpPr>
            <a:spLocks noChangeAspect="1" noChangeArrowheads="1"/>
          </p:cNvSpPr>
          <p:nvPr/>
        </p:nvSpPr>
        <p:spPr bwMode="auto">
          <a:xfrm rot="10860000">
            <a:off x="5020948" y="3591273"/>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6" name="AutoShape 11">
            <a:extLst>
              <a:ext uri="{FF2B5EF4-FFF2-40B4-BE49-F238E27FC236}">
                <a16:creationId xmlns:a16="http://schemas.microsoft.com/office/drawing/2014/main" id="{FF9E56C2-D78D-49B5-BA34-D945A6C71DDA}"/>
              </a:ext>
            </a:extLst>
          </p:cNvPr>
          <p:cNvSpPr>
            <a:spLocks noChangeAspect="1" noChangeArrowheads="1"/>
          </p:cNvSpPr>
          <p:nvPr/>
        </p:nvSpPr>
        <p:spPr bwMode="auto">
          <a:xfrm rot="10860000">
            <a:off x="5192183" y="3402913"/>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7" name="AutoShape 11">
            <a:extLst>
              <a:ext uri="{FF2B5EF4-FFF2-40B4-BE49-F238E27FC236}">
                <a16:creationId xmlns:a16="http://schemas.microsoft.com/office/drawing/2014/main" id="{FE8CF795-A2F9-41E2-A790-0052D8809704}"/>
              </a:ext>
            </a:extLst>
          </p:cNvPr>
          <p:cNvSpPr>
            <a:spLocks noChangeAspect="1" noChangeArrowheads="1"/>
          </p:cNvSpPr>
          <p:nvPr/>
        </p:nvSpPr>
        <p:spPr bwMode="auto">
          <a:xfrm rot="10860000">
            <a:off x="5432850" y="3296122"/>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8" name="AutoShape 11">
            <a:extLst>
              <a:ext uri="{FF2B5EF4-FFF2-40B4-BE49-F238E27FC236}">
                <a16:creationId xmlns:a16="http://schemas.microsoft.com/office/drawing/2014/main" id="{02634020-FD68-471B-AEBD-465E17F5E046}"/>
              </a:ext>
            </a:extLst>
          </p:cNvPr>
          <p:cNvSpPr>
            <a:spLocks noChangeAspect="1" noChangeArrowheads="1"/>
          </p:cNvSpPr>
          <p:nvPr/>
        </p:nvSpPr>
        <p:spPr bwMode="auto">
          <a:xfrm rot="10860000">
            <a:off x="4849712" y="3402913"/>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9" name="AutoShape 11">
            <a:extLst>
              <a:ext uri="{FF2B5EF4-FFF2-40B4-BE49-F238E27FC236}">
                <a16:creationId xmlns:a16="http://schemas.microsoft.com/office/drawing/2014/main" id="{D79181EB-9A59-4CF5-B5D2-45708B8C1C07}"/>
              </a:ext>
            </a:extLst>
          </p:cNvPr>
          <p:cNvSpPr>
            <a:spLocks noChangeAspect="1" noChangeArrowheads="1"/>
          </p:cNvSpPr>
          <p:nvPr/>
        </p:nvSpPr>
        <p:spPr bwMode="auto">
          <a:xfrm rot="10860000">
            <a:off x="4646830" y="3287140"/>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0" name="AutoShape 11">
            <a:extLst>
              <a:ext uri="{FF2B5EF4-FFF2-40B4-BE49-F238E27FC236}">
                <a16:creationId xmlns:a16="http://schemas.microsoft.com/office/drawing/2014/main" id="{97E8B989-B17F-4FA9-95B5-05F40282EA41}"/>
              </a:ext>
            </a:extLst>
          </p:cNvPr>
          <p:cNvSpPr>
            <a:spLocks noChangeAspect="1" noChangeArrowheads="1"/>
          </p:cNvSpPr>
          <p:nvPr/>
        </p:nvSpPr>
        <p:spPr bwMode="auto">
          <a:xfrm rot="10860000">
            <a:off x="5020948" y="3240240"/>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1" name="AutoShape 11">
            <a:extLst>
              <a:ext uri="{FF2B5EF4-FFF2-40B4-BE49-F238E27FC236}">
                <a16:creationId xmlns:a16="http://schemas.microsoft.com/office/drawing/2014/main" id="{EB2D7F92-53F7-4197-8F97-7FE0CDAC8255}"/>
              </a:ext>
            </a:extLst>
          </p:cNvPr>
          <p:cNvSpPr>
            <a:spLocks noChangeAspect="1" noChangeArrowheads="1"/>
          </p:cNvSpPr>
          <p:nvPr/>
        </p:nvSpPr>
        <p:spPr bwMode="auto">
          <a:xfrm rot="10860000">
            <a:off x="5020947" y="2974823"/>
            <a:ext cx="165100" cy="188912"/>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6" name="Text Box 22"/>
          <p:cNvSpPr txBox="1">
            <a:spLocks noChangeArrowheads="1"/>
          </p:cNvSpPr>
          <p:nvPr/>
        </p:nvSpPr>
        <p:spPr bwMode="auto">
          <a:xfrm>
            <a:off x="7375110" y="2269665"/>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47" name="Rectangle 71"/>
          <p:cNvSpPr>
            <a:spLocks noChangeArrowheads="1"/>
          </p:cNvSpPr>
          <p:nvPr/>
        </p:nvSpPr>
        <p:spPr bwMode="auto">
          <a:xfrm>
            <a:off x="6414672" y="2707815"/>
            <a:ext cx="274320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CA" altLang="en-US" sz="1000" dirty="0">
                <a:solidFill>
                  <a:srgbClr val="FFFF00"/>
                </a:solidFill>
              </a:rPr>
              <a:t>This is a permitted manoeuvre with the approval of 1 </a:t>
            </a:r>
            <a:r>
              <a:rPr lang="en-CA" altLang="en-US" sz="1000" dirty="0" err="1">
                <a:solidFill>
                  <a:srgbClr val="FFFF00"/>
                </a:solidFill>
              </a:rPr>
              <a:t>Cdn</a:t>
            </a:r>
            <a:r>
              <a:rPr lang="en-CA" altLang="en-US" sz="1000" dirty="0">
                <a:solidFill>
                  <a:srgbClr val="FFFF00"/>
                </a:solidFill>
              </a:rPr>
              <a:t> Air </a:t>
            </a:r>
            <a:r>
              <a:rPr lang="en-CA" altLang="en-US" sz="1000" dirty="0" err="1">
                <a:solidFill>
                  <a:srgbClr val="FFFF00"/>
                </a:solidFill>
              </a:rPr>
              <a:t>Div</a:t>
            </a:r>
            <a:r>
              <a:rPr lang="en-CA" altLang="en-US" sz="1000" dirty="0">
                <a:solidFill>
                  <a:srgbClr val="FFFF00"/>
                </a:solidFill>
              </a:rPr>
              <a:t> </a:t>
            </a:r>
            <a:r>
              <a:rPr lang="en-CA" altLang="en-US" sz="1000" dirty="0" err="1">
                <a:solidFill>
                  <a:srgbClr val="FFFF00"/>
                </a:solidFill>
              </a:rPr>
              <a:t>Comd</a:t>
            </a:r>
            <a:r>
              <a:rPr lang="en-CA" altLang="en-US" sz="1000" dirty="0">
                <a:solidFill>
                  <a:srgbClr val="FFFF00"/>
                </a:solidFill>
              </a:rPr>
              <a:t> for over-flight of the primary spectator area at 500 feet. BGA 100 </a:t>
            </a:r>
            <a:r>
              <a:rPr lang="en-CA" altLang="en-US" sz="1000" dirty="0" err="1">
                <a:solidFill>
                  <a:srgbClr val="FFFF00"/>
                </a:solidFill>
              </a:rPr>
              <a:t>Ch</a:t>
            </a:r>
            <a:r>
              <a:rPr lang="en-CA" altLang="en-US" sz="1000" dirty="0">
                <a:solidFill>
                  <a:srgbClr val="FFFF00"/>
                </a:solidFill>
              </a:rPr>
              <a:t> 11 Para 44.b(3)(e)</a:t>
            </a:r>
          </a:p>
        </p:txBody>
      </p:sp>
      <p:sp>
        <p:nvSpPr>
          <p:cNvPr id="48" name="TextBox 51"/>
          <p:cNvSpPr txBox="1">
            <a:spLocks noChangeArrowheads="1"/>
          </p:cNvSpPr>
          <p:nvPr/>
        </p:nvSpPr>
        <p:spPr bwMode="auto">
          <a:xfrm>
            <a:off x="56891" y="5174999"/>
            <a:ext cx="462126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The main formation enters from </a:t>
            </a:r>
            <a:r>
              <a:rPr lang="en-US" altLang="en-US" sz="1400" dirty="0" err="1">
                <a:solidFill>
                  <a:srgbClr val="FFFF00"/>
                </a:solidFill>
              </a:rPr>
              <a:t>deadside</a:t>
            </a:r>
            <a:r>
              <a:rPr lang="en-US" altLang="en-US" sz="1400" dirty="0">
                <a:solidFill>
                  <a:srgbClr val="FFFF00"/>
                </a:solidFill>
              </a:rPr>
              <a:t> overhead</a:t>
            </a:r>
          </a:p>
          <a:p>
            <a:pPr>
              <a:spcBef>
                <a:spcPct val="0"/>
              </a:spcBef>
              <a:buFontTx/>
              <a:buNone/>
            </a:pPr>
            <a:r>
              <a:rPr lang="en-US" altLang="en-US" sz="1400" dirty="0">
                <a:solidFill>
                  <a:srgbClr val="FFFF00"/>
                </a:solidFill>
              </a:rPr>
              <a:t>and pulls up into a loop in Speed Bird beyond the 1500’ show</a:t>
            </a:r>
          </a:p>
          <a:p>
            <a:pPr>
              <a:spcBef>
                <a:spcPct val="0"/>
              </a:spcBef>
              <a:buFontTx/>
              <a:buNone/>
            </a:pPr>
            <a:r>
              <a:rPr lang="en-US" altLang="en-US" sz="1400" dirty="0">
                <a:solidFill>
                  <a:srgbClr val="FFFF00"/>
                </a:solidFill>
              </a:rPr>
              <a:t>line. A change to Big Wedge is completed on top. A</a:t>
            </a:r>
          </a:p>
          <a:p>
            <a:pPr>
              <a:spcBef>
                <a:spcPct val="0"/>
              </a:spcBef>
              <a:buFontTx/>
              <a:buNone/>
            </a:pPr>
            <a:r>
              <a:rPr lang="en-US" altLang="en-US" sz="1400" dirty="0">
                <a:solidFill>
                  <a:srgbClr val="FFFF00"/>
                </a:solidFill>
              </a:rPr>
              <a:t>change to Arrow is made on the backside.</a:t>
            </a:r>
          </a:p>
          <a:p>
            <a:pPr>
              <a:spcBef>
                <a:spcPct val="0"/>
              </a:spcBef>
              <a:buFontTx/>
              <a:buNone/>
            </a:pPr>
            <a:endParaRPr lang="en-US" altLang="en-US" sz="1400" dirty="0">
              <a:solidFill>
                <a:srgbClr val="FFFF00"/>
              </a:solidFill>
            </a:endParaRPr>
          </a:p>
        </p:txBody>
      </p:sp>
      <p:sp>
        <p:nvSpPr>
          <p:cNvPr id="52" name="Text Box 22"/>
          <p:cNvSpPr txBox="1">
            <a:spLocks noChangeArrowheads="1"/>
          </p:cNvSpPr>
          <p:nvPr/>
        </p:nvSpPr>
        <p:spPr bwMode="auto">
          <a:xfrm>
            <a:off x="0" y="6643687"/>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pic>
        <p:nvPicPr>
          <p:cNvPr id="50" name="Picture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5">
            <a:extLst>
              <a:ext uri="{FF2B5EF4-FFF2-40B4-BE49-F238E27FC236}">
                <a16:creationId xmlns:a16="http://schemas.microsoft.com/office/drawing/2014/main" id="{91A00BF4-D846-4E20-88B0-9E6128BB4FC8}"/>
              </a:ext>
            </a:extLst>
          </p:cNvPr>
          <p:cNvSpPr txBox="1">
            <a:spLocks noChangeArrowheads="1"/>
          </p:cNvSpPr>
          <p:nvPr/>
        </p:nvSpPr>
        <p:spPr bwMode="auto">
          <a:xfrm>
            <a:off x="1454244" y="64008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CA" altLang="en-US" sz="2400" b="1" dirty="0">
                <a:solidFill>
                  <a:schemeClr val="bg1"/>
                </a:solidFill>
                <a:cs typeface="Arial" panose="020B0604020202020204" pitchFamily="34" charset="0"/>
                <a:sym typeface="Wingdings 3" panose="05040102010807070707" pitchFamily="18" charset="2"/>
              </a:rPr>
              <a:t>S4. Mirror Roll</a:t>
            </a:r>
          </a:p>
        </p:txBody>
      </p:sp>
      <p:sp>
        <p:nvSpPr>
          <p:cNvPr id="55300" name="Text Box 29">
            <a:extLst>
              <a:ext uri="{FF2B5EF4-FFF2-40B4-BE49-F238E27FC236}">
                <a16:creationId xmlns:a16="http://schemas.microsoft.com/office/drawing/2014/main" id="{8B25ED0D-B7BD-4398-8B27-2473A25087A9}"/>
              </a:ext>
            </a:extLst>
          </p:cNvPr>
          <p:cNvSpPr txBox="1">
            <a:spLocks noChangeArrowheads="1"/>
          </p:cNvSpPr>
          <p:nvPr/>
        </p:nvSpPr>
        <p:spPr bwMode="auto">
          <a:xfrm>
            <a:off x="4810878" y="3127339"/>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400" dirty="0">
                <a:solidFill>
                  <a:schemeClr val="bg1"/>
                </a:solidFill>
                <a:cs typeface="Arial" panose="020B0604020202020204" pitchFamily="34" charset="0"/>
              </a:rPr>
              <a:t>9/8</a:t>
            </a:r>
            <a:endParaRPr lang="en-CA" altLang="en-US" sz="1400" dirty="0">
              <a:solidFill>
                <a:schemeClr val="bg1"/>
              </a:solidFill>
              <a:cs typeface="Arial" panose="020B0604020202020204" pitchFamily="34" charset="0"/>
            </a:endParaRPr>
          </a:p>
        </p:txBody>
      </p:sp>
      <p:grpSp>
        <p:nvGrpSpPr>
          <p:cNvPr id="55301" name="Group 37">
            <a:extLst>
              <a:ext uri="{FF2B5EF4-FFF2-40B4-BE49-F238E27FC236}">
                <a16:creationId xmlns:a16="http://schemas.microsoft.com/office/drawing/2014/main" id="{CB574E15-9186-4F40-83D1-97A805DE30D2}"/>
              </a:ext>
            </a:extLst>
          </p:cNvPr>
          <p:cNvGrpSpPr>
            <a:grpSpLocks/>
          </p:cNvGrpSpPr>
          <p:nvPr/>
        </p:nvGrpSpPr>
        <p:grpSpPr bwMode="auto">
          <a:xfrm rot="13194980">
            <a:off x="4588762" y="3332115"/>
            <a:ext cx="2068125" cy="803275"/>
            <a:chOff x="2389" y="1596"/>
            <a:chExt cx="894" cy="506"/>
          </a:xfrm>
        </p:grpSpPr>
        <p:sp>
          <p:nvSpPr>
            <p:cNvPr id="55306" name="Arc 31">
              <a:extLst>
                <a:ext uri="{FF2B5EF4-FFF2-40B4-BE49-F238E27FC236}">
                  <a16:creationId xmlns:a16="http://schemas.microsoft.com/office/drawing/2014/main" id="{80EB1BCB-0157-400E-98C0-7B6ECA2877ED}"/>
                </a:ext>
              </a:extLst>
            </p:cNvPr>
            <p:cNvSpPr>
              <a:spLocks/>
            </p:cNvSpPr>
            <p:nvPr/>
          </p:nvSpPr>
          <p:spPr bwMode="auto">
            <a:xfrm rot="10800000" flipH="1" flipV="1">
              <a:off x="2389" y="1596"/>
              <a:ext cx="783" cy="497"/>
            </a:xfrm>
            <a:custGeom>
              <a:avLst/>
              <a:gdLst>
                <a:gd name="T0" fmla="*/ 0 w 16955"/>
                <a:gd name="T1" fmla="*/ 0 h 19903"/>
                <a:gd name="T2" fmla="*/ 0 w 16955"/>
                <a:gd name="T3" fmla="*/ 0 h 19903"/>
                <a:gd name="T4" fmla="*/ 0 w 16955"/>
                <a:gd name="T5" fmla="*/ 0 h 19903"/>
                <a:gd name="T6" fmla="*/ 0 60000 65536"/>
                <a:gd name="T7" fmla="*/ 0 60000 65536"/>
                <a:gd name="T8" fmla="*/ 0 60000 65536"/>
              </a:gdLst>
              <a:ahLst/>
              <a:cxnLst>
                <a:cxn ang="T6">
                  <a:pos x="T0" y="T1"/>
                </a:cxn>
                <a:cxn ang="T7">
                  <a:pos x="T2" y="T3"/>
                </a:cxn>
                <a:cxn ang="T8">
                  <a:pos x="T4" y="T5"/>
                </a:cxn>
              </a:cxnLst>
              <a:rect l="0" t="0" r="r" b="b"/>
              <a:pathLst>
                <a:path w="16955" h="19903" fill="none" extrusionOk="0">
                  <a:moveTo>
                    <a:pt x="16955" y="13382"/>
                  </a:moveTo>
                  <a:cubicBezTo>
                    <a:pt x="14696" y="16243"/>
                    <a:pt x="11751" y="18486"/>
                    <a:pt x="8392" y="19902"/>
                  </a:cubicBezTo>
                </a:path>
                <a:path w="16955" h="19903" stroke="0" extrusionOk="0">
                  <a:moveTo>
                    <a:pt x="16955" y="13382"/>
                  </a:moveTo>
                  <a:cubicBezTo>
                    <a:pt x="14696" y="16243"/>
                    <a:pt x="11751" y="18486"/>
                    <a:pt x="8392" y="19902"/>
                  </a:cubicBezTo>
                  <a:lnTo>
                    <a:pt x="0" y="0"/>
                  </a:lnTo>
                  <a:lnTo>
                    <a:pt x="16955" y="13382"/>
                  </a:lnTo>
                  <a:close/>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5307" name="Group 36">
              <a:extLst>
                <a:ext uri="{FF2B5EF4-FFF2-40B4-BE49-F238E27FC236}">
                  <a16:creationId xmlns:a16="http://schemas.microsoft.com/office/drawing/2014/main" id="{4D018A5B-AB79-4F5A-84D0-9716C41893A0}"/>
                </a:ext>
              </a:extLst>
            </p:cNvPr>
            <p:cNvGrpSpPr>
              <a:grpSpLocks/>
            </p:cNvGrpSpPr>
            <p:nvPr/>
          </p:nvGrpSpPr>
          <p:grpSpPr bwMode="auto">
            <a:xfrm>
              <a:off x="2544" y="1680"/>
              <a:ext cx="739" cy="422"/>
              <a:chOff x="2555" y="1674"/>
              <a:chExt cx="739" cy="422"/>
            </a:xfrm>
          </p:grpSpPr>
          <p:grpSp>
            <p:nvGrpSpPr>
              <p:cNvPr id="55308" name="Group 32">
                <a:extLst>
                  <a:ext uri="{FF2B5EF4-FFF2-40B4-BE49-F238E27FC236}">
                    <a16:creationId xmlns:a16="http://schemas.microsoft.com/office/drawing/2014/main" id="{90314961-45B0-4DD4-9FA7-40E41BCC6EF6}"/>
                  </a:ext>
                </a:extLst>
              </p:cNvPr>
              <p:cNvGrpSpPr>
                <a:grpSpLocks/>
              </p:cNvGrpSpPr>
              <p:nvPr/>
            </p:nvGrpSpPr>
            <p:grpSpPr bwMode="auto">
              <a:xfrm rot="-3971982">
                <a:off x="3184" y="1829"/>
                <a:ext cx="125" cy="95"/>
                <a:chOff x="5155" y="2333"/>
                <a:chExt cx="125" cy="95"/>
              </a:xfrm>
            </p:grpSpPr>
            <p:sp>
              <p:nvSpPr>
                <p:cNvPr id="55310" name="AutoShape 33">
                  <a:extLst>
                    <a:ext uri="{FF2B5EF4-FFF2-40B4-BE49-F238E27FC236}">
                      <a16:creationId xmlns:a16="http://schemas.microsoft.com/office/drawing/2014/main" id="{648888E3-9CFA-4EA5-B78B-470F48478919}"/>
                    </a:ext>
                  </a:extLst>
                </p:cNvPr>
                <p:cNvSpPr>
                  <a:spLocks noChangeAspect="1" noChangeArrowheads="1"/>
                </p:cNvSpPr>
                <p:nvPr/>
              </p:nvSpPr>
              <p:spPr bwMode="auto">
                <a:xfrm rot="18648904" flipV="1">
                  <a:off x="5155" y="2333"/>
                  <a:ext cx="58" cy="58"/>
                </a:xfrm>
                <a:prstGeom prst="triangle">
                  <a:avLst>
                    <a:gd name="adj" fmla="val 50000"/>
                  </a:avLst>
                </a:prstGeom>
                <a:solidFill>
                  <a:srgbClr val="FFFFFF"/>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55311" name="AutoShape 34">
                  <a:extLst>
                    <a:ext uri="{FF2B5EF4-FFF2-40B4-BE49-F238E27FC236}">
                      <a16:creationId xmlns:a16="http://schemas.microsoft.com/office/drawing/2014/main" id="{3DD5460C-75ED-4F5F-B70E-8FC201CAEBAB}"/>
                    </a:ext>
                  </a:extLst>
                </p:cNvPr>
                <p:cNvSpPr>
                  <a:spLocks noChangeAspect="1" noChangeArrowheads="1"/>
                </p:cNvSpPr>
                <p:nvPr/>
              </p:nvSpPr>
              <p:spPr bwMode="auto">
                <a:xfrm rot="18648904" flipV="1">
                  <a:off x="5222" y="2370"/>
                  <a:ext cx="58" cy="58"/>
                </a:xfrm>
                <a:prstGeom prst="triangle">
                  <a:avLst>
                    <a:gd name="adj" fmla="val 50000"/>
                  </a:avLst>
                </a:prstGeom>
                <a:solidFill>
                  <a:srgbClr val="FF00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grpSp>
          <p:sp>
            <p:nvSpPr>
              <p:cNvPr id="55309" name="Arc 35">
                <a:extLst>
                  <a:ext uri="{FF2B5EF4-FFF2-40B4-BE49-F238E27FC236}">
                    <a16:creationId xmlns:a16="http://schemas.microsoft.com/office/drawing/2014/main" id="{D52793AD-BD20-4959-86DE-42F0F3B606CE}"/>
                  </a:ext>
                </a:extLst>
              </p:cNvPr>
              <p:cNvSpPr>
                <a:spLocks noChangeAspect="1"/>
              </p:cNvSpPr>
              <p:nvPr/>
            </p:nvSpPr>
            <p:spPr bwMode="auto">
              <a:xfrm flipH="1" flipV="1">
                <a:off x="2555" y="1674"/>
                <a:ext cx="233" cy="422"/>
              </a:xfrm>
              <a:custGeom>
                <a:avLst/>
                <a:gdLst>
                  <a:gd name="T0" fmla="*/ 0 w 11900"/>
                  <a:gd name="T1" fmla="*/ 0 h 21600"/>
                  <a:gd name="T2" fmla="*/ 0 w 11900"/>
                  <a:gd name="T3" fmla="*/ 0 h 21600"/>
                  <a:gd name="T4" fmla="*/ 0 w 11900"/>
                  <a:gd name="T5" fmla="*/ 0 h 21600"/>
                  <a:gd name="T6" fmla="*/ 0 60000 65536"/>
                  <a:gd name="T7" fmla="*/ 0 60000 65536"/>
                  <a:gd name="T8" fmla="*/ 0 60000 65536"/>
                </a:gdLst>
                <a:ahLst/>
                <a:cxnLst>
                  <a:cxn ang="T6">
                    <a:pos x="T0" y="T1"/>
                  </a:cxn>
                  <a:cxn ang="T7">
                    <a:pos x="T2" y="T3"/>
                  </a:cxn>
                  <a:cxn ang="T8">
                    <a:pos x="T4" y="T5"/>
                  </a:cxn>
                </a:cxnLst>
                <a:rect l="0" t="0" r="r" b="b"/>
                <a:pathLst>
                  <a:path w="11900" h="21600" fill="none" extrusionOk="0">
                    <a:moveTo>
                      <a:pt x="-1" y="346"/>
                    </a:moveTo>
                    <a:cubicBezTo>
                      <a:pt x="1270" y="115"/>
                      <a:pt x="2560" y="-1"/>
                      <a:pt x="3852" y="0"/>
                    </a:cubicBezTo>
                    <a:cubicBezTo>
                      <a:pt x="6609" y="0"/>
                      <a:pt x="9341" y="527"/>
                      <a:pt x="11900" y="1555"/>
                    </a:cubicBezTo>
                  </a:path>
                  <a:path w="11900" h="21600" stroke="0" extrusionOk="0">
                    <a:moveTo>
                      <a:pt x="-1" y="346"/>
                    </a:moveTo>
                    <a:cubicBezTo>
                      <a:pt x="1270" y="115"/>
                      <a:pt x="2560" y="-1"/>
                      <a:pt x="3852" y="0"/>
                    </a:cubicBezTo>
                    <a:cubicBezTo>
                      <a:pt x="6609" y="0"/>
                      <a:pt x="9341" y="527"/>
                      <a:pt x="11900" y="1555"/>
                    </a:cubicBezTo>
                    <a:lnTo>
                      <a:pt x="3852" y="21600"/>
                    </a:lnTo>
                    <a:lnTo>
                      <a:pt x="-1" y="346"/>
                    </a:lnTo>
                    <a:close/>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55302" name="Arc 38">
            <a:extLst>
              <a:ext uri="{FF2B5EF4-FFF2-40B4-BE49-F238E27FC236}">
                <a16:creationId xmlns:a16="http://schemas.microsoft.com/office/drawing/2014/main" id="{03D74162-963C-4E28-BB17-B47703CC8FEE}"/>
              </a:ext>
            </a:extLst>
          </p:cNvPr>
          <p:cNvSpPr>
            <a:spLocks/>
          </p:cNvSpPr>
          <p:nvPr/>
        </p:nvSpPr>
        <p:spPr bwMode="auto">
          <a:xfrm rot="18718614">
            <a:off x="2040963" y="915079"/>
            <a:ext cx="2593108" cy="1985951"/>
          </a:xfrm>
          <a:custGeom>
            <a:avLst/>
            <a:gdLst>
              <a:gd name="T0" fmla="*/ 2147483646 w 43200"/>
              <a:gd name="T1" fmla="*/ 2147483646 h 36008"/>
              <a:gd name="T2" fmla="*/ 2147483646 w 43200"/>
              <a:gd name="T3" fmla="*/ 2147483646 h 36008"/>
              <a:gd name="T4" fmla="*/ 2147483646 w 43200"/>
              <a:gd name="T5" fmla="*/ 2147483646 h 36008"/>
              <a:gd name="T6" fmla="*/ 0 60000 65536"/>
              <a:gd name="T7" fmla="*/ 0 60000 65536"/>
              <a:gd name="T8" fmla="*/ 0 60000 65536"/>
            </a:gdLst>
            <a:ahLst/>
            <a:cxnLst>
              <a:cxn ang="T6">
                <a:pos x="T0" y="T1"/>
              </a:cxn>
              <a:cxn ang="T7">
                <a:pos x="T2" y="T3"/>
              </a:cxn>
              <a:cxn ang="T8">
                <a:pos x="T4" y="T5"/>
              </a:cxn>
            </a:cxnLst>
            <a:rect l="0" t="0" r="r" b="b"/>
            <a:pathLst>
              <a:path w="43200" h="36008" fill="none" extrusionOk="0">
                <a:moveTo>
                  <a:pt x="5508" y="36008"/>
                </a:moveTo>
                <a:cubicBezTo>
                  <a:pt x="1961" y="32047"/>
                  <a:pt x="0" y="26917"/>
                  <a:pt x="0" y="21600"/>
                </a:cubicBezTo>
                <a:cubicBezTo>
                  <a:pt x="0" y="9670"/>
                  <a:pt x="9670" y="0"/>
                  <a:pt x="21600" y="0"/>
                </a:cubicBezTo>
                <a:cubicBezTo>
                  <a:pt x="33529" y="0"/>
                  <a:pt x="43200" y="9670"/>
                  <a:pt x="43200" y="21600"/>
                </a:cubicBezTo>
                <a:cubicBezTo>
                  <a:pt x="43200" y="22724"/>
                  <a:pt x="43112" y="23846"/>
                  <a:pt x="42937" y="24957"/>
                </a:cubicBezTo>
              </a:path>
              <a:path w="43200" h="36008" stroke="0" extrusionOk="0">
                <a:moveTo>
                  <a:pt x="5508" y="36008"/>
                </a:moveTo>
                <a:cubicBezTo>
                  <a:pt x="1961" y="32047"/>
                  <a:pt x="0" y="26917"/>
                  <a:pt x="0" y="21600"/>
                </a:cubicBezTo>
                <a:cubicBezTo>
                  <a:pt x="0" y="9670"/>
                  <a:pt x="9670" y="0"/>
                  <a:pt x="21600" y="0"/>
                </a:cubicBezTo>
                <a:cubicBezTo>
                  <a:pt x="33529" y="0"/>
                  <a:pt x="43200" y="9670"/>
                  <a:pt x="43200" y="21600"/>
                </a:cubicBezTo>
                <a:cubicBezTo>
                  <a:pt x="43200" y="22724"/>
                  <a:pt x="43112" y="23846"/>
                  <a:pt x="42937" y="24957"/>
                </a:cubicBezTo>
                <a:lnTo>
                  <a:pt x="21600" y="21600"/>
                </a:lnTo>
                <a:lnTo>
                  <a:pt x="5508" y="36008"/>
                </a:lnTo>
                <a:close/>
              </a:path>
            </a:pathLst>
          </a:custGeom>
          <a:noFill/>
          <a:ln w="19050">
            <a:solidFill>
              <a:srgbClr val="FFFFFF"/>
            </a:solidFill>
            <a:round/>
            <a:headEnd type="none"/>
            <a:tailEnd type="stealt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5" name="Straight Connector 4">
            <a:extLst>
              <a:ext uri="{FF2B5EF4-FFF2-40B4-BE49-F238E27FC236}">
                <a16:creationId xmlns:a16="http://schemas.microsoft.com/office/drawing/2014/main" id="{DA1B17A7-E436-4E20-AE0A-3AA6127777E7}"/>
              </a:ext>
            </a:extLst>
          </p:cNvPr>
          <p:cNvCxnSpPr/>
          <p:nvPr/>
        </p:nvCxnSpPr>
        <p:spPr>
          <a:xfrm flipH="1">
            <a:off x="3581400" y="3043228"/>
            <a:ext cx="1118373" cy="236511"/>
          </a:xfrm>
          <a:prstGeom prst="line">
            <a:avLst/>
          </a:prstGeom>
          <a:ln w="1905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nvGrpSpPr>
          <p:cNvPr id="55299" name="Group 26">
            <a:extLst>
              <a:ext uri="{FF2B5EF4-FFF2-40B4-BE49-F238E27FC236}">
                <a16:creationId xmlns:a16="http://schemas.microsoft.com/office/drawing/2014/main" id="{80EB8A94-921A-48A4-8BAA-EB47456BBD88}"/>
              </a:ext>
            </a:extLst>
          </p:cNvPr>
          <p:cNvGrpSpPr>
            <a:grpSpLocks/>
          </p:cNvGrpSpPr>
          <p:nvPr/>
        </p:nvGrpSpPr>
        <p:grpSpPr bwMode="auto">
          <a:xfrm rot="14111096" flipV="1">
            <a:off x="4316956" y="1093142"/>
            <a:ext cx="158750" cy="180975"/>
            <a:chOff x="1998" y="2610"/>
            <a:chExt cx="100" cy="114"/>
          </a:xfrm>
          <a:solidFill>
            <a:srgbClr val="FFFFFF"/>
          </a:solidFill>
        </p:grpSpPr>
        <p:sp>
          <p:nvSpPr>
            <p:cNvPr id="55312" name="AutoShape 27">
              <a:extLst>
                <a:ext uri="{FF2B5EF4-FFF2-40B4-BE49-F238E27FC236}">
                  <a16:creationId xmlns:a16="http://schemas.microsoft.com/office/drawing/2014/main" id="{B88EB61A-F586-4048-9C84-5F5DC455CFA8}"/>
                </a:ext>
              </a:extLst>
            </p:cNvPr>
            <p:cNvSpPr>
              <a:spLocks noChangeAspect="1" noChangeArrowheads="1"/>
            </p:cNvSpPr>
            <p:nvPr/>
          </p:nvSpPr>
          <p:spPr bwMode="auto">
            <a:xfrm rot="5400000" flipV="1">
              <a:off x="1998" y="2610"/>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sp>
          <p:nvSpPr>
            <p:cNvPr id="55313" name="AutoShape 28">
              <a:extLst>
                <a:ext uri="{FF2B5EF4-FFF2-40B4-BE49-F238E27FC236}">
                  <a16:creationId xmlns:a16="http://schemas.microsoft.com/office/drawing/2014/main" id="{3DFF3424-0999-4B68-9E32-3E0F2A416749}"/>
                </a:ext>
              </a:extLst>
            </p:cNvPr>
            <p:cNvSpPr>
              <a:spLocks noChangeAspect="1" noChangeArrowheads="1"/>
            </p:cNvSpPr>
            <p:nvPr/>
          </p:nvSpPr>
          <p:spPr bwMode="auto">
            <a:xfrm rot="5400000" flipV="1">
              <a:off x="2040" y="266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cs typeface="Arial" panose="020B0604020202020204" pitchFamily="34" charset="0"/>
              </a:endParaRPr>
            </a:p>
          </p:txBody>
        </p:sp>
      </p:gr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5" y="3257968"/>
            <a:ext cx="2752911" cy="2767752"/>
          </a:xfrm>
          <a:prstGeom prst="rect">
            <a:avLst/>
          </a:prstGeom>
        </p:spPr>
      </p:pic>
      <p:sp>
        <p:nvSpPr>
          <p:cNvPr id="19" name="Text Box 34"/>
          <p:cNvSpPr txBox="1">
            <a:spLocks noChangeArrowheads="1"/>
          </p:cNvSpPr>
          <p:nvPr/>
        </p:nvSpPr>
        <p:spPr bwMode="auto">
          <a:xfrm>
            <a:off x="0" y="6649651"/>
            <a:ext cx="381000" cy="2143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429000" y="1752600"/>
            <a:ext cx="2286198" cy="609653"/>
          </a:xfrm>
          <a:prstGeom prst="rect">
            <a:avLst/>
          </a:prstGeom>
        </p:spPr>
      </p:pic>
      <p:sp>
        <p:nvSpPr>
          <p:cNvPr id="20" name="TextBox 42">
            <a:extLst>
              <a:ext uri="{FF2B5EF4-FFF2-40B4-BE49-F238E27FC236}">
                <a16:creationId xmlns:a16="http://schemas.microsoft.com/office/drawing/2014/main" id="{0EE72562-C459-004F-9CC4-7E253CFF8343}"/>
              </a:ext>
            </a:extLst>
          </p:cNvPr>
          <p:cNvSpPr txBox="1">
            <a:spLocks noChangeArrowheads="1"/>
          </p:cNvSpPr>
          <p:nvPr/>
        </p:nvSpPr>
        <p:spPr bwMode="auto">
          <a:xfrm>
            <a:off x="56256" y="2733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4000" dirty="0">
                <a:solidFill>
                  <a:srgbClr val="FFFFFF"/>
                </a:solidFill>
              </a:rPr>
              <a:t>SOLO SERIES 4</a:t>
            </a:r>
          </a:p>
        </p:txBody>
      </p:sp>
      <p:sp>
        <p:nvSpPr>
          <p:cNvPr id="21" name="TextBox 20">
            <a:extLst>
              <a:ext uri="{FF2B5EF4-FFF2-40B4-BE49-F238E27FC236}">
                <a16:creationId xmlns:a16="http://schemas.microsoft.com/office/drawing/2014/main" id="{E0CFE44B-9628-2047-82B9-04599AFE1534}"/>
              </a:ext>
            </a:extLst>
          </p:cNvPr>
          <p:cNvSpPr txBox="1">
            <a:spLocks noChangeArrowheads="1"/>
          </p:cNvSpPr>
          <p:nvPr/>
        </p:nvSpPr>
        <p:spPr bwMode="auto">
          <a:xfrm>
            <a:off x="1427212" y="4619540"/>
            <a:ext cx="90995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400" dirty="0">
                <a:solidFill>
                  <a:srgbClr val="FFFF00"/>
                </a:solidFill>
              </a:rPr>
              <a:t>Snowbird 8 conducts a slow negative barrel roll with Snowbird 9 </a:t>
            </a:r>
          </a:p>
          <a:p>
            <a:pPr algn="ctr">
              <a:spcBef>
                <a:spcPct val="0"/>
              </a:spcBef>
              <a:buFontTx/>
              <a:buNone/>
            </a:pPr>
            <a:r>
              <a:rPr lang="en-US" altLang="en-US" sz="1400" dirty="0">
                <a:solidFill>
                  <a:srgbClr val="FFFF00"/>
                </a:solidFill>
              </a:rPr>
              <a:t>maintaining a stacked canopy reference throughout.</a:t>
            </a:r>
          </a:p>
        </p:txBody>
      </p:sp>
    </p:spTree>
    <p:extLst>
      <p:ext uri="{BB962C8B-B14F-4D97-AF65-F5344CB8AC3E}">
        <p14:creationId xmlns:p14="http://schemas.microsoft.com/office/powerpoint/2010/main" val="243301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4">
            <a:extLst>
              <a:ext uri="{FF2B5EF4-FFF2-40B4-BE49-F238E27FC236}">
                <a16:creationId xmlns:a16="http://schemas.microsoft.com/office/drawing/2014/main" id="{9C4B2040-50C7-4BAD-AACD-340336BF3A9C}"/>
              </a:ext>
            </a:extLst>
          </p:cNvPr>
          <p:cNvSpPr>
            <a:spLocks noChangeAspect="1" noChangeArrowheads="1"/>
          </p:cNvSpPr>
          <p:nvPr/>
        </p:nvSpPr>
        <p:spPr bwMode="auto">
          <a:xfrm rot="5541848">
            <a:off x="4540152" y="2353620"/>
            <a:ext cx="168275" cy="541338"/>
          </a:xfrm>
          <a:prstGeom prst="ellipse">
            <a:avLst/>
          </a:pr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56324" name="Group 10">
            <a:extLst>
              <a:ext uri="{FF2B5EF4-FFF2-40B4-BE49-F238E27FC236}">
                <a16:creationId xmlns:a16="http://schemas.microsoft.com/office/drawing/2014/main" id="{BB71909F-B6D8-4284-9EA7-769CCAA2B395}"/>
              </a:ext>
            </a:extLst>
          </p:cNvPr>
          <p:cNvGrpSpPr>
            <a:grpSpLocks/>
          </p:cNvGrpSpPr>
          <p:nvPr/>
        </p:nvGrpSpPr>
        <p:grpSpPr bwMode="auto">
          <a:xfrm rot="16200000">
            <a:off x="6055859" y="2331136"/>
            <a:ext cx="565150" cy="822325"/>
            <a:chOff x="3033" y="3399"/>
            <a:chExt cx="204" cy="259"/>
          </a:xfrm>
          <a:solidFill>
            <a:schemeClr val="bg1"/>
          </a:solidFill>
        </p:grpSpPr>
        <p:sp>
          <p:nvSpPr>
            <p:cNvPr id="5" name="AutoShape 11">
              <a:extLst>
                <a:ext uri="{FF2B5EF4-FFF2-40B4-BE49-F238E27FC236}">
                  <a16:creationId xmlns:a16="http://schemas.microsoft.com/office/drawing/2014/main" id="{8696E8BC-4CA3-459E-AC9E-6D201E3B9300}"/>
                </a:ext>
              </a:extLst>
            </p:cNvPr>
            <p:cNvSpPr>
              <a:spLocks noChangeAspect="1" noChangeArrowheads="1"/>
            </p:cNvSpPr>
            <p:nvPr/>
          </p:nvSpPr>
          <p:spPr bwMode="auto">
            <a:xfrm>
              <a:off x="3109" y="3398"/>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 name="AutoShape 12">
              <a:extLst>
                <a:ext uri="{FF2B5EF4-FFF2-40B4-BE49-F238E27FC236}">
                  <a16:creationId xmlns:a16="http://schemas.microsoft.com/office/drawing/2014/main" id="{9D5E218B-7219-4B45-9858-D097E663C91C}"/>
                </a:ext>
              </a:extLst>
            </p:cNvPr>
            <p:cNvSpPr>
              <a:spLocks noChangeAspect="1" noChangeArrowheads="1"/>
            </p:cNvSpPr>
            <p:nvPr/>
          </p:nvSpPr>
          <p:spPr bwMode="auto">
            <a:xfrm>
              <a:off x="3176" y="3457"/>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 name="AutoShape 13">
              <a:extLst>
                <a:ext uri="{FF2B5EF4-FFF2-40B4-BE49-F238E27FC236}">
                  <a16:creationId xmlns:a16="http://schemas.microsoft.com/office/drawing/2014/main" id="{1ED4C258-840B-43B5-8BA7-E4BBBECEE70A}"/>
                </a:ext>
              </a:extLst>
            </p:cNvPr>
            <p:cNvSpPr>
              <a:spLocks noChangeAspect="1" noChangeArrowheads="1"/>
            </p:cNvSpPr>
            <p:nvPr/>
          </p:nvSpPr>
          <p:spPr bwMode="auto">
            <a:xfrm>
              <a:off x="3033" y="345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8" name="AutoShape 14">
              <a:extLst>
                <a:ext uri="{FF2B5EF4-FFF2-40B4-BE49-F238E27FC236}">
                  <a16:creationId xmlns:a16="http://schemas.microsoft.com/office/drawing/2014/main" id="{A3AC7F0F-FCE9-47B9-B207-7ACFD8421599}"/>
                </a:ext>
              </a:extLst>
            </p:cNvPr>
            <p:cNvSpPr>
              <a:spLocks noChangeAspect="1" noChangeArrowheads="1"/>
            </p:cNvSpPr>
            <p:nvPr/>
          </p:nvSpPr>
          <p:spPr bwMode="auto">
            <a:xfrm>
              <a:off x="3111" y="3503"/>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9" name="AutoShape 15">
              <a:extLst>
                <a:ext uri="{FF2B5EF4-FFF2-40B4-BE49-F238E27FC236}">
                  <a16:creationId xmlns:a16="http://schemas.microsoft.com/office/drawing/2014/main" id="{A55CB7B3-F0E3-48F9-BCB5-E2206BD49F82}"/>
                </a:ext>
              </a:extLst>
            </p:cNvPr>
            <p:cNvSpPr>
              <a:spLocks noChangeAspect="1" noChangeArrowheads="1"/>
            </p:cNvSpPr>
            <p:nvPr/>
          </p:nvSpPr>
          <p:spPr bwMode="auto">
            <a:xfrm>
              <a:off x="3180" y="3541"/>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0" name="AutoShape 16">
              <a:extLst>
                <a:ext uri="{FF2B5EF4-FFF2-40B4-BE49-F238E27FC236}">
                  <a16:creationId xmlns:a16="http://schemas.microsoft.com/office/drawing/2014/main" id="{9B987E10-7885-40CD-8072-B8D1F7456D40}"/>
                </a:ext>
              </a:extLst>
            </p:cNvPr>
            <p:cNvSpPr>
              <a:spLocks noChangeAspect="1" noChangeArrowheads="1"/>
            </p:cNvSpPr>
            <p:nvPr/>
          </p:nvSpPr>
          <p:spPr bwMode="auto">
            <a:xfrm>
              <a:off x="3033" y="354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1" name="AutoShape 17">
              <a:extLst>
                <a:ext uri="{FF2B5EF4-FFF2-40B4-BE49-F238E27FC236}">
                  <a16:creationId xmlns:a16="http://schemas.microsoft.com/office/drawing/2014/main" id="{B7F0A1E1-C1B6-4234-9726-6A7BF0D71BCF}"/>
                </a:ext>
              </a:extLst>
            </p:cNvPr>
            <p:cNvSpPr>
              <a:spLocks noChangeAspect="1" noChangeArrowheads="1"/>
            </p:cNvSpPr>
            <p:nvPr/>
          </p:nvSpPr>
          <p:spPr bwMode="auto">
            <a:xfrm>
              <a:off x="3111" y="35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12" name="Text Box 18">
            <a:extLst>
              <a:ext uri="{FF2B5EF4-FFF2-40B4-BE49-F238E27FC236}">
                <a16:creationId xmlns:a16="http://schemas.microsoft.com/office/drawing/2014/main" id="{F405B0C8-EA9A-4936-9E01-457EA71838FA}"/>
              </a:ext>
            </a:extLst>
          </p:cNvPr>
          <p:cNvSpPr txBox="1">
            <a:spLocks noChangeArrowheads="1"/>
          </p:cNvSpPr>
          <p:nvPr/>
        </p:nvSpPr>
        <p:spPr bwMode="auto">
          <a:xfrm>
            <a:off x="6636130" y="282662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1-7</a:t>
            </a:r>
            <a:endParaRPr lang="en-CA" altLang="en-US" sz="1400" dirty="0">
              <a:solidFill>
                <a:schemeClr val="bg1"/>
              </a:solidFill>
            </a:endParaRPr>
          </a:p>
        </p:txBody>
      </p:sp>
      <p:sp>
        <p:nvSpPr>
          <p:cNvPr id="14" name="Arc 13">
            <a:extLst>
              <a:ext uri="{FF2B5EF4-FFF2-40B4-BE49-F238E27FC236}">
                <a16:creationId xmlns:a16="http://schemas.microsoft.com/office/drawing/2014/main" id="{B4A8B417-8687-4075-B636-FFA1BD5E61A5}"/>
              </a:ext>
            </a:extLst>
          </p:cNvPr>
          <p:cNvSpPr/>
          <p:nvPr/>
        </p:nvSpPr>
        <p:spPr>
          <a:xfrm rot="170288" flipH="1">
            <a:off x="2505410" y="2562552"/>
            <a:ext cx="2405691" cy="2100263"/>
          </a:xfrm>
          <a:prstGeom prst="arc">
            <a:avLst>
              <a:gd name="adj1" fmla="val 16200000"/>
              <a:gd name="adj2" fmla="val 5699630"/>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Text Box 2">
            <a:extLst>
              <a:ext uri="{FF2B5EF4-FFF2-40B4-BE49-F238E27FC236}">
                <a16:creationId xmlns:a16="http://schemas.microsoft.com/office/drawing/2014/main" id="{9033F271-67A3-43A9-859F-1FCA9511C346}"/>
              </a:ext>
            </a:extLst>
          </p:cNvPr>
          <p:cNvSpPr txBox="1">
            <a:spLocks noChangeArrowheads="1"/>
          </p:cNvSpPr>
          <p:nvPr/>
        </p:nvSpPr>
        <p:spPr bwMode="auto">
          <a:xfrm>
            <a:off x="1182221" y="64008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defRPr/>
            </a:pPr>
            <a:r>
              <a:rPr lang="en-US" altLang="en-US" sz="2400" b="1" dirty="0">
                <a:solidFill>
                  <a:schemeClr val="bg1"/>
                </a:solidFill>
                <a:sym typeface="Wingdings 3" charset="2"/>
              </a:rPr>
              <a:t>Double Diamond Roll</a:t>
            </a:r>
            <a:endParaRPr lang="en-CA" altLang="en-US" sz="2400" dirty="0">
              <a:solidFill>
                <a:schemeClr val="bg1"/>
              </a:solidFill>
            </a:endParaRPr>
          </a:p>
        </p:txBody>
      </p:sp>
      <p:sp>
        <p:nvSpPr>
          <p:cNvPr id="26" name="Text Box 18">
            <a:extLst>
              <a:ext uri="{FF2B5EF4-FFF2-40B4-BE49-F238E27FC236}">
                <a16:creationId xmlns:a16="http://schemas.microsoft.com/office/drawing/2014/main" id="{1DE82A15-C9BB-48E2-BDBA-82AE8B3B01E9}"/>
              </a:ext>
            </a:extLst>
          </p:cNvPr>
          <p:cNvSpPr txBox="1">
            <a:spLocks noChangeArrowheads="1"/>
          </p:cNvSpPr>
          <p:nvPr/>
        </p:nvSpPr>
        <p:spPr bwMode="auto">
          <a:xfrm rot="-60000">
            <a:off x="4434155" y="602751"/>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a:solidFill>
                  <a:schemeClr val="bg1"/>
                </a:solidFill>
              </a:rPr>
              <a:t>8</a:t>
            </a:r>
            <a:endParaRPr lang="en-CA" altLang="en-US" sz="1400" dirty="0">
              <a:solidFill>
                <a:schemeClr val="bg1"/>
              </a:solidFill>
            </a:endParaRPr>
          </a:p>
        </p:txBody>
      </p:sp>
      <p:sp>
        <p:nvSpPr>
          <p:cNvPr id="27" name="Text Box 18">
            <a:extLst>
              <a:ext uri="{FF2B5EF4-FFF2-40B4-BE49-F238E27FC236}">
                <a16:creationId xmlns:a16="http://schemas.microsoft.com/office/drawing/2014/main" id="{8D51A8F8-E389-452E-ADE3-C5CD23DB264E}"/>
              </a:ext>
            </a:extLst>
          </p:cNvPr>
          <p:cNvSpPr txBox="1">
            <a:spLocks noChangeArrowheads="1"/>
          </p:cNvSpPr>
          <p:nvPr/>
        </p:nvSpPr>
        <p:spPr bwMode="auto">
          <a:xfrm>
            <a:off x="4766336" y="836221"/>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9</a:t>
            </a:r>
            <a:endParaRPr lang="en-CA" altLang="en-US" sz="1400" dirty="0">
              <a:solidFill>
                <a:schemeClr val="bg1"/>
              </a:solidFill>
            </a:endParaRPr>
          </a:p>
        </p:txBody>
      </p:sp>
      <p:cxnSp>
        <p:nvCxnSpPr>
          <p:cNvPr id="4" name="Straight Arrow Connector 3">
            <a:extLst>
              <a:ext uri="{FF2B5EF4-FFF2-40B4-BE49-F238E27FC236}">
                <a16:creationId xmlns:a16="http://schemas.microsoft.com/office/drawing/2014/main" id="{CB689DCA-A9BF-4FA8-A204-C634196CDEF5}"/>
              </a:ext>
            </a:extLst>
          </p:cNvPr>
          <p:cNvCxnSpPr/>
          <p:nvPr/>
        </p:nvCxnSpPr>
        <p:spPr>
          <a:xfrm>
            <a:off x="3738188" y="2566641"/>
            <a:ext cx="905838" cy="143840"/>
          </a:xfrm>
          <a:prstGeom prst="straightConnector1">
            <a:avLst/>
          </a:prstGeom>
          <a:ln w="19050">
            <a:solidFill>
              <a:schemeClr val="bg1"/>
            </a:solidFill>
          </a:ln>
        </p:spPr>
        <p:style>
          <a:lnRef idx="3">
            <a:schemeClr val="accent4"/>
          </a:lnRef>
          <a:fillRef idx="0">
            <a:schemeClr val="accent4"/>
          </a:fillRef>
          <a:effectRef idx="2">
            <a:schemeClr val="accent4"/>
          </a:effectRef>
          <a:fontRef idx="minor">
            <a:schemeClr val="tx1"/>
          </a:fontRef>
        </p:style>
      </p:cxnSp>
      <p:cxnSp>
        <p:nvCxnSpPr>
          <p:cNvPr id="15" name="Straight Arrow Connector 14">
            <a:extLst>
              <a:ext uri="{FF2B5EF4-FFF2-40B4-BE49-F238E27FC236}">
                <a16:creationId xmlns:a16="http://schemas.microsoft.com/office/drawing/2014/main" id="{0B6859E1-AE67-4912-8CF9-DF849938BD15}"/>
              </a:ext>
            </a:extLst>
          </p:cNvPr>
          <p:cNvCxnSpPr/>
          <p:nvPr/>
        </p:nvCxnSpPr>
        <p:spPr>
          <a:xfrm>
            <a:off x="4580506" y="2705840"/>
            <a:ext cx="1008579" cy="23973"/>
          </a:xfrm>
          <a:prstGeom prst="straightConnector1">
            <a:avLst/>
          </a:prstGeom>
          <a:ln w="19050">
            <a:solidFill>
              <a:schemeClr val="bg1"/>
            </a:solidFill>
          </a:ln>
        </p:spPr>
        <p:style>
          <a:lnRef idx="3">
            <a:schemeClr val="accent4"/>
          </a:lnRef>
          <a:fillRef idx="0">
            <a:schemeClr val="accent4"/>
          </a:fillRef>
          <a:effectRef idx="2">
            <a:schemeClr val="accent4"/>
          </a:effectRef>
          <a:fontRef idx="minor">
            <a:schemeClr val="tx1"/>
          </a:fontRef>
        </p:style>
      </p:cxnSp>
      <p:sp>
        <p:nvSpPr>
          <p:cNvPr id="31" name="AutoShape 11">
            <a:extLst>
              <a:ext uri="{FF2B5EF4-FFF2-40B4-BE49-F238E27FC236}">
                <a16:creationId xmlns:a16="http://schemas.microsoft.com/office/drawing/2014/main" id="{008F3B50-E399-4B06-A5A8-9F439324DC55}"/>
              </a:ext>
            </a:extLst>
          </p:cNvPr>
          <p:cNvSpPr>
            <a:spLocks noChangeAspect="1" noChangeArrowheads="1"/>
          </p:cNvSpPr>
          <p:nvPr/>
        </p:nvSpPr>
        <p:spPr bwMode="auto">
          <a:xfrm rot="10800000">
            <a:off x="4496921" y="914178"/>
            <a:ext cx="167170" cy="191935"/>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2" name="AutoShape 11">
            <a:extLst>
              <a:ext uri="{FF2B5EF4-FFF2-40B4-BE49-F238E27FC236}">
                <a16:creationId xmlns:a16="http://schemas.microsoft.com/office/drawing/2014/main" id="{008F3B50-E399-4B06-A5A8-9F439324DC55}"/>
              </a:ext>
            </a:extLst>
          </p:cNvPr>
          <p:cNvSpPr>
            <a:spLocks noChangeAspect="1" noChangeArrowheads="1"/>
          </p:cNvSpPr>
          <p:nvPr/>
        </p:nvSpPr>
        <p:spPr bwMode="auto">
          <a:xfrm rot="10800000">
            <a:off x="4816172" y="1153225"/>
            <a:ext cx="167170" cy="191935"/>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3" name="Text Box 34"/>
          <p:cNvSpPr txBox="1">
            <a:spLocks noChangeArrowheads="1"/>
          </p:cNvSpPr>
          <p:nvPr/>
        </p:nvSpPr>
        <p:spPr bwMode="auto">
          <a:xfrm>
            <a:off x="0" y="6649651"/>
            <a:ext cx="381000" cy="2143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sp>
        <p:nvSpPr>
          <p:cNvPr id="34" name="TextBox 33">
            <a:extLst>
              <a:ext uri="{FF2B5EF4-FFF2-40B4-BE49-F238E27FC236}">
                <a16:creationId xmlns:a16="http://schemas.microsoft.com/office/drawing/2014/main" id="{EAA23EEA-110D-5248-B620-68C23EB16932}"/>
              </a:ext>
            </a:extLst>
          </p:cNvPr>
          <p:cNvSpPr txBox="1">
            <a:spLocks noChangeArrowheads="1"/>
          </p:cNvSpPr>
          <p:nvPr/>
        </p:nvSpPr>
        <p:spPr bwMode="auto">
          <a:xfrm>
            <a:off x="251977" y="4881546"/>
            <a:ext cx="34002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1-7 run in from stage right and complete the </a:t>
            </a:r>
          </a:p>
          <a:p>
            <a:pPr>
              <a:spcBef>
                <a:spcPct val="0"/>
              </a:spcBef>
              <a:buFontTx/>
              <a:buNone/>
            </a:pPr>
            <a:r>
              <a:rPr lang="en-US" altLang="en-US" sz="1400" dirty="0">
                <a:solidFill>
                  <a:srgbClr val="FFFF00"/>
                </a:solidFill>
              </a:rPr>
              <a:t>Double Diamond Roll.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028" descr="Snowbirds Wordmar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89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029" descr="Snowbird c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0"/>
            <a:ext cx="11049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7693025"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7F58035-009D-A440-AAE4-74E8C888E35E}"/>
              </a:ext>
            </a:extLst>
          </p:cNvPr>
          <p:cNvSpPr txBox="1"/>
          <p:nvPr/>
        </p:nvSpPr>
        <p:spPr>
          <a:xfrm>
            <a:off x="228600" y="1752600"/>
            <a:ext cx="7543800" cy="2062103"/>
          </a:xfrm>
          <a:prstGeom prst="rect">
            <a:avLst/>
          </a:prstGeom>
          <a:solidFill>
            <a:srgbClr val="FFFFFF"/>
          </a:solidFill>
        </p:spPr>
        <p:txBody>
          <a:bodyPr wrap="square" rtlCol="0">
            <a:spAutoFit/>
          </a:bodyPr>
          <a:lstStyle/>
          <a:p>
            <a:r>
              <a:rPr lang="en-US" sz="1600" dirty="0"/>
              <a:t>The weather limits for each of the Snowbirds </a:t>
            </a:r>
            <a:r>
              <a:rPr lang="en-US" sz="1600" dirty="0">
                <a:highlight>
                  <a:srgbClr val="FFFFFF"/>
                </a:highlight>
              </a:rPr>
              <a:t>performances</a:t>
            </a:r>
            <a:r>
              <a:rPr lang="en-US" sz="1600" dirty="0"/>
              <a:t> are:</a:t>
            </a:r>
          </a:p>
          <a:p>
            <a:r>
              <a:rPr lang="en-US" sz="1600" dirty="0"/>
              <a:t>High Show	5000 feet ceiling and 5 statute miles visibility</a:t>
            </a:r>
          </a:p>
          <a:p>
            <a:r>
              <a:rPr lang="en-US" sz="1600" dirty="0"/>
              <a:t>Low show		1500 feet ceiling and 5 statute miles visibility</a:t>
            </a:r>
          </a:p>
          <a:p>
            <a:r>
              <a:rPr lang="en-US" sz="1600" dirty="0"/>
              <a:t>Flat Show		1000 feet </a:t>
            </a:r>
            <a:r>
              <a:rPr lang="en-US" sz="1600"/>
              <a:t>and 5 </a:t>
            </a:r>
            <a:r>
              <a:rPr lang="en-US" sz="1600" dirty="0"/>
              <a:t>statute miles visibility</a:t>
            </a:r>
          </a:p>
          <a:p>
            <a:endParaRPr lang="en-US" sz="1600" dirty="0"/>
          </a:p>
          <a:p>
            <a:r>
              <a:rPr lang="en-US" sz="1600" dirty="0"/>
              <a:t>The BGA-100 requires a minimum visibility of three statute miles for any air displays.  The Snowbirds have raised the minimum visibility of the high and low show displays as an added safety measure due to the complexity of the rejoins post splits.</a:t>
            </a:r>
          </a:p>
        </p:txBody>
      </p:sp>
    </p:spTree>
    <p:extLst>
      <p:ext uri="{BB962C8B-B14F-4D97-AF65-F5344CB8AC3E}">
        <p14:creationId xmlns:p14="http://schemas.microsoft.com/office/powerpoint/2010/main" val="440859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c 13">
            <a:extLst>
              <a:ext uri="{FF2B5EF4-FFF2-40B4-BE49-F238E27FC236}">
                <a16:creationId xmlns:a16="http://schemas.microsoft.com/office/drawing/2014/main" id="{FC562F14-4B6D-4DFA-9F3C-9551E356E202}"/>
              </a:ext>
            </a:extLst>
          </p:cNvPr>
          <p:cNvSpPr/>
          <p:nvPr/>
        </p:nvSpPr>
        <p:spPr>
          <a:xfrm rot="11340000" flipH="1">
            <a:off x="3057208" y="3686788"/>
            <a:ext cx="3359381" cy="1733550"/>
          </a:xfrm>
          <a:prstGeom prst="arc">
            <a:avLst>
              <a:gd name="adj1" fmla="val 12676555"/>
              <a:gd name="adj2" fmla="val 92708"/>
            </a:avLst>
          </a:prstGeom>
          <a:ln w="19050">
            <a:solidFill>
              <a:srgbClr val="FFFF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Text Box 2">
            <a:extLst>
              <a:ext uri="{FF2B5EF4-FFF2-40B4-BE49-F238E27FC236}">
                <a16:creationId xmlns:a16="http://schemas.microsoft.com/office/drawing/2014/main" id="{A15047A9-C591-4927-B221-E8C34596F341}"/>
              </a:ext>
            </a:extLst>
          </p:cNvPr>
          <p:cNvSpPr txBox="1">
            <a:spLocks noChangeArrowheads="1"/>
          </p:cNvSpPr>
          <p:nvPr/>
        </p:nvSpPr>
        <p:spPr bwMode="auto">
          <a:xfrm>
            <a:off x="1154829" y="6386513"/>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defRPr/>
            </a:pPr>
            <a:r>
              <a:rPr lang="en-US" altLang="en-US" sz="2400" b="1" dirty="0">
                <a:solidFill>
                  <a:schemeClr val="bg1"/>
                </a:solidFill>
                <a:latin typeface="Times New Roman"/>
                <a:cs typeface="Times New Roman"/>
                <a:sym typeface="Wingdings 3" charset="2"/>
              </a:rPr>
              <a:t>Solo Sneak Pass Rejoin to </a:t>
            </a:r>
            <a:r>
              <a:rPr lang="en-US" altLang="en-US" sz="2400" b="1" dirty="0" err="1">
                <a:solidFill>
                  <a:schemeClr val="bg1"/>
                </a:solidFill>
                <a:latin typeface="Times New Roman"/>
                <a:cs typeface="Times New Roman"/>
                <a:sym typeface="Wingdings 3" charset="2"/>
              </a:rPr>
              <a:t>Venator</a:t>
            </a:r>
            <a:endParaRPr lang="en-CA" altLang="en-US" sz="2400" dirty="0">
              <a:solidFill>
                <a:schemeClr val="bg1"/>
              </a:solidFill>
            </a:endParaRPr>
          </a:p>
        </p:txBody>
      </p:sp>
      <p:sp>
        <p:nvSpPr>
          <p:cNvPr id="24" name="AutoShape 11">
            <a:extLst>
              <a:ext uri="{FF2B5EF4-FFF2-40B4-BE49-F238E27FC236}">
                <a16:creationId xmlns:a16="http://schemas.microsoft.com/office/drawing/2014/main" id="{008F3B50-E399-4B06-A5A8-9F439324DC55}"/>
              </a:ext>
            </a:extLst>
          </p:cNvPr>
          <p:cNvSpPr>
            <a:spLocks noChangeAspect="1" noChangeArrowheads="1"/>
          </p:cNvSpPr>
          <p:nvPr/>
        </p:nvSpPr>
        <p:spPr bwMode="auto">
          <a:xfrm rot="10800000">
            <a:off x="4302359" y="3379731"/>
            <a:ext cx="167170" cy="191935"/>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6" name="Text Box 18">
            <a:extLst>
              <a:ext uri="{FF2B5EF4-FFF2-40B4-BE49-F238E27FC236}">
                <a16:creationId xmlns:a16="http://schemas.microsoft.com/office/drawing/2014/main" id="{D57FE844-63FA-4155-9043-BE35D7FA1346}"/>
              </a:ext>
            </a:extLst>
          </p:cNvPr>
          <p:cNvSpPr txBox="1">
            <a:spLocks noChangeArrowheads="1"/>
          </p:cNvSpPr>
          <p:nvPr/>
        </p:nvSpPr>
        <p:spPr bwMode="auto">
          <a:xfrm rot="-120000">
            <a:off x="4253236" y="3560599"/>
            <a:ext cx="265416"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8</a:t>
            </a:r>
            <a:endParaRPr lang="en-CA" altLang="en-US" sz="1400" dirty="0">
              <a:solidFill>
                <a:schemeClr val="bg1"/>
              </a:solidFill>
            </a:endParaRPr>
          </a:p>
        </p:txBody>
      </p:sp>
      <p:sp>
        <p:nvSpPr>
          <p:cNvPr id="27" name="Text Box 18">
            <a:extLst>
              <a:ext uri="{FF2B5EF4-FFF2-40B4-BE49-F238E27FC236}">
                <a16:creationId xmlns:a16="http://schemas.microsoft.com/office/drawing/2014/main" id="{A44EC020-4376-4846-95C3-AAE0A02EE8F2}"/>
              </a:ext>
            </a:extLst>
          </p:cNvPr>
          <p:cNvSpPr txBox="1">
            <a:spLocks noChangeArrowheads="1"/>
          </p:cNvSpPr>
          <p:nvPr/>
        </p:nvSpPr>
        <p:spPr bwMode="auto">
          <a:xfrm>
            <a:off x="4645683" y="326686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9</a:t>
            </a:r>
            <a:endParaRPr lang="en-CA" altLang="en-US" sz="1400" dirty="0">
              <a:solidFill>
                <a:schemeClr val="bg1"/>
              </a:solidFill>
            </a:endParaRPr>
          </a:p>
        </p:txBody>
      </p:sp>
      <p:sp>
        <p:nvSpPr>
          <p:cNvPr id="38" name="Text Box 34"/>
          <p:cNvSpPr txBox="1">
            <a:spLocks noChangeArrowheads="1"/>
          </p:cNvSpPr>
          <p:nvPr/>
        </p:nvSpPr>
        <p:spPr bwMode="auto">
          <a:xfrm>
            <a:off x="1330983" y="2078446"/>
            <a:ext cx="381000" cy="2143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39" name="Rectangle 35"/>
          <p:cNvSpPr>
            <a:spLocks noChangeArrowheads="1"/>
          </p:cNvSpPr>
          <p:nvPr/>
        </p:nvSpPr>
        <p:spPr bwMode="auto">
          <a:xfrm>
            <a:off x="199095" y="2367371"/>
            <a:ext cx="2743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CA" altLang="en-US" sz="1000" dirty="0">
                <a:solidFill>
                  <a:srgbClr val="FFFF00"/>
                </a:solidFill>
              </a:rPr>
              <a:t>This is a permitted manoeuvre with the approval of 1 </a:t>
            </a:r>
            <a:r>
              <a:rPr lang="en-CA" altLang="en-US" sz="1000" dirty="0" err="1">
                <a:solidFill>
                  <a:srgbClr val="FFFF00"/>
                </a:solidFill>
              </a:rPr>
              <a:t>Cdn</a:t>
            </a:r>
            <a:r>
              <a:rPr lang="en-CA" altLang="en-US" sz="1000" dirty="0">
                <a:solidFill>
                  <a:srgbClr val="FFFF00"/>
                </a:solidFill>
              </a:rPr>
              <a:t> Air </a:t>
            </a:r>
            <a:r>
              <a:rPr lang="en-CA" altLang="en-US" sz="1000" dirty="0" err="1">
                <a:solidFill>
                  <a:srgbClr val="FFFF00"/>
                </a:solidFill>
              </a:rPr>
              <a:t>Div</a:t>
            </a:r>
            <a:r>
              <a:rPr lang="en-CA" altLang="en-US" sz="1000" dirty="0">
                <a:solidFill>
                  <a:srgbClr val="FFFF00"/>
                </a:solidFill>
              </a:rPr>
              <a:t> </a:t>
            </a:r>
            <a:r>
              <a:rPr lang="en-CA" altLang="en-US" sz="1000" dirty="0" err="1">
                <a:solidFill>
                  <a:srgbClr val="FFFF00"/>
                </a:solidFill>
              </a:rPr>
              <a:t>Comd</a:t>
            </a:r>
            <a:r>
              <a:rPr lang="en-CA" altLang="en-US" sz="1000" dirty="0">
                <a:solidFill>
                  <a:srgbClr val="FFFF00"/>
                </a:solidFill>
              </a:rPr>
              <a:t> for over-flight of the primary spectator area at 500 feet. BGA 100 </a:t>
            </a:r>
            <a:r>
              <a:rPr lang="en-CA" altLang="en-US" sz="1000" dirty="0" err="1">
                <a:solidFill>
                  <a:srgbClr val="FFFF00"/>
                </a:solidFill>
              </a:rPr>
              <a:t>Ch</a:t>
            </a:r>
            <a:r>
              <a:rPr lang="en-CA" altLang="en-US" sz="1000" dirty="0">
                <a:solidFill>
                  <a:srgbClr val="FFFF00"/>
                </a:solidFill>
              </a:rPr>
              <a:t> 11 Para 44.b(3)(e)</a:t>
            </a:r>
          </a:p>
        </p:txBody>
      </p:sp>
      <p:sp>
        <p:nvSpPr>
          <p:cNvPr id="28" name="AutoShape 11">
            <a:extLst>
              <a:ext uri="{FF2B5EF4-FFF2-40B4-BE49-F238E27FC236}">
                <a16:creationId xmlns:a16="http://schemas.microsoft.com/office/drawing/2014/main" id="{008F3B50-E399-4B06-A5A8-9F439324DC55}"/>
              </a:ext>
            </a:extLst>
          </p:cNvPr>
          <p:cNvSpPr>
            <a:spLocks noChangeAspect="1" noChangeArrowheads="1"/>
          </p:cNvSpPr>
          <p:nvPr/>
        </p:nvSpPr>
        <p:spPr bwMode="auto">
          <a:xfrm rot="10800000">
            <a:off x="4699255" y="3077530"/>
            <a:ext cx="167170" cy="191935"/>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9" name="Text Box 34"/>
          <p:cNvSpPr txBox="1">
            <a:spLocks noChangeArrowheads="1"/>
          </p:cNvSpPr>
          <p:nvPr/>
        </p:nvSpPr>
        <p:spPr bwMode="auto">
          <a:xfrm>
            <a:off x="0" y="6629400"/>
            <a:ext cx="381000" cy="2143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grpSp>
        <p:nvGrpSpPr>
          <p:cNvPr id="21" name="Group 10">
            <a:extLst>
              <a:ext uri="{FF2B5EF4-FFF2-40B4-BE49-F238E27FC236}">
                <a16:creationId xmlns:a16="http://schemas.microsoft.com/office/drawing/2014/main" id="{2AB2F083-F0FF-48A6-9344-9B27C92F69C5}"/>
              </a:ext>
            </a:extLst>
          </p:cNvPr>
          <p:cNvGrpSpPr>
            <a:grpSpLocks/>
          </p:cNvGrpSpPr>
          <p:nvPr/>
        </p:nvGrpSpPr>
        <p:grpSpPr bwMode="auto">
          <a:xfrm rot="2005340">
            <a:off x="6621203" y="3789212"/>
            <a:ext cx="487120" cy="1039371"/>
            <a:chOff x="3042" y="3397"/>
            <a:chExt cx="217" cy="411"/>
          </a:xfrm>
          <a:solidFill>
            <a:schemeClr val="bg1"/>
          </a:solidFill>
        </p:grpSpPr>
        <p:sp>
          <p:nvSpPr>
            <p:cNvPr id="25" name="AutoShape 11">
              <a:extLst>
                <a:ext uri="{FF2B5EF4-FFF2-40B4-BE49-F238E27FC236}">
                  <a16:creationId xmlns:a16="http://schemas.microsoft.com/office/drawing/2014/main" id="{9E571FA4-DA4E-41AC-98FE-B267A1B15FBA}"/>
                </a:ext>
              </a:extLst>
            </p:cNvPr>
            <p:cNvSpPr>
              <a:spLocks noChangeAspect="1" noChangeArrowheads="1"/>
            </p:cNvSpPr>
            <p:nvPr/>
          </p:nvSpPr>
          <p:spPr bwMode="auto">
            <a:xfrm>
              <a:off x="3114" y="3397"/>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1" name="AutoShape 12">
              <a:extLst>
                <a:ext uri="{FF2B5EF4-FFF2-40B4-BE49-F238E27FC236}">
                  <a16:creationId xmlns:a16="http://schemas.microsoft.com/office/drawing/2014/main" id="{047D6BD4-3ABB-4FB7-AD67-F4B305C60744}"/>
                </a:ext>
              </a:extLst>
            </p:cNvPr>
            <p:cNvSpPr>
              <a:spLocks noChangeAspect="1" noChangeArrowheads="1"/>
            </p:cNvSpPr>
            <p:nvPr/>
          </p:nvSpPr>
          <p:spPr bwMode="auto">
            <a:xfrm>
              <a:off x="3201" y="3683"/>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2" name="AutoShape 13">
              <a:extLst>
                <a:ext uri="{FF2B5EF4-FFF2-40B4-BE49-F238E27FC236}">
                  <a16:creationId xmlns:a16="http://schemas.microsoft.com/office/drawing/2014/main" id="{642FD0E2-65EA-4DFA-A5D3-94492B47875B}"/>
                </a:ext>
              </a:extLst>
            </p:cNvPr>
            <p:cNvSpPr>
              <a:spLocks noChangeAspect="1" noChangeArrowheads="1"/>
            </p:cNvSpPr>
            <p:nvPr/>
          </p:nvSpPr>
          <p:spPr bwMode="auto">
            <a:xfrm>
              <a:off x="3042" y="3690"/>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3" name="AutoShape 14">
              <a:extLst>
                <a:ext uri="{FF2B5EF4-FFF2-40B4-BE49-F238E27FC236}">
                  <a16:creationId xmlns:a16="http://schemas.microsoft.com/office/drawing/2014/main" id="{81E759BA-CD3B-4910-8230-29C488E350BE}"/>
                </a:ext>
              </a:extLst>
            </p:cNvPr>
            <p:cNvSpPr>
              <a:spLocks noChangeAspect="1" noChangeArrowheads="1"/>
            </p:cNvSpPr>
            <p:nvPr/>
          </p:nvSpPr>
          <p:spPr bwMode="auto">
            <a:xfrm>
              <a:off x="3114" y="3501"/>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4" name="AutoShape 15">
              <a:extLst>
                <a:ext uri="{FF2B5EF4-FFF2-40B4-BE49-F238E27FC236}">
                  <a16:creationId xmlns:a16="http://schemas.microsoft.com/office/drawing/2014/main" id="{C9216CF9-9267-4E88-855B-D74BCDBD27BF}"/>
                </a:ext>
              </a:extLst>
            </p:cNvPr>
            <p:cNvSpPr>
              <a:spLocks noChangeAspect="1" noChangeArrowheads="1"/>
            </p:cNvSpPr>
            <p:nvPr/>
          </p:nvSpPr>
          <p:spPr bwMode="auto">
            <a:xfrm>
              <a:off x="3190" y="357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5" name="AutoShape 16">
              <a:extLst>
                <a:ext uri="{FF2B5EF4-FFF2-40B4-BE49-F238E27FC236}">
                  <a16:creationId xmlns:a16="http://schemas.microsoft.com/office/drawing/2014/main" id="{E88AB630-FF69-46F3-B6E4-610CAC47625D}"/>
                </a:ext>
              </a:extLst>
            </p:cNvPr>
            <p:cNvSpPr>
              <a:spLocks noChangeAspect="1" noChangeArrowheads="1"/>
            </p:cNvSpPr>
            <p:nvPr/>
          </p:nvSpPr>
          <p:spPr bwMode="auto">
            <a:xfrm>
              <a:off x="3053" y="3593"/>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6" name="AutoShape 17">
              <a:extLst>
                <a:ext uri="{FF2B5EF4-FFF2-40B4-BE49-F238E27FC236}">
                  <a16:creationId xmlns:a16="http://schemas.microsoft.com/office/drawing/2014/main" id="{306879C1-EB9E-4A50-A6C1-9FA804321707}"/>
                </a:ext>
              </a:extLst>
            </p:cNvPr>
            <p:cNvSpPr>
              <a:spLocks noChangeAspect="1" noChangeArrowheads="1"/>
            </p:cNvSpPr>
            <p:nvPr/>
          </p:nvSpPr>
          <p:spPr bwMode="auto">
            <a:xfrm>
              <a:off x="3112" y="3750"/>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7770" y="228600"/>
            <a:ext cx="2612025" cy="1572052"/>
          </a:xfrm>
          <a:prstGeom prst="rect">
            <a:avLst/>
          </a:prstGeom>
        </p:spPr>
      </p:pic>
      <p:sp>
        <p:nvSpPr>
          <p:cNvPr id="2" name="Rectangle 1"/>
          <p:cNvSpPr/>
          <p:nvPr/>
        </p:nvSpPr>
        <p:spPr>
          <a:xfrm>
            <a:off x="7543800" y="1338987"/>
            <a:ext cx="1233607" cy="461665"/>
          </a:xfrm>
          <a:prstGeom prst="rect">
            <a:avLst/>
          </a:prstGeom>
        </p:spPr>
        <p:txBody>
          <a:bodyPr wrap="none">
            <a:spAutoFit/>
          </a:bodyPr>
          <a:lstStyle/>
          <a:p>
            <a:pPr algn="ctr" eaLnBrk="1" hangingPunct="1">
              <a:spcBef>
                <a:spcPct val="50000"/>
              </a:spcBef>
              <a:buFontTx/>
              <a:buNone/>
              <a:defRPr/>
            </a:pPr>
            <a:r>
              <a:rPr lang="en-US" altLang="en-US" b="1" dirty="0" err="1">
                <a:solidFill>
                  <a:schemeClr val="bg1"/>
                </a:solidFill>
                <a:latin typeface="Times New Roman"/>
                <a:cs typeface="Times New Roman"/>
                <a:sym typeface="Wingdings 3" charset="2"/>
              </a:rPr>
              <a:t>Venator</a:t>
            </a:r>
            <a:endParaRPr lang="en-CA" altLang="en-US"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a:extLst>
              <a:ext uri="{FF2B5EF4-FFF2-40B4-BE49-F238E27FC236}">
                <a16:creationId xmlns:a16="http://schemas.microsoft.com/office/drawing/2014/main" id="{255A68B9-EC92-4685-99C8-C92B74ADFC73}"/>
              </a:ext>
            </a:extLst>
          </p:cNvPr>
          <p:cNvSpPr txBox="1">
            <a:spLocks noChangeArrowheads="1"/>
          </p:cNvSpPr>
          <p:nvPr/>
        </p:nvSpPr>
        <p:spPr bwMode="auto">
          <a:xfrm>
            <a:off x="1447800" y="6383572"/>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None/>
              <a:defRPr/>
            </a:pPr>
            <a:r>
              <a:rPr lang="en-US" altLang="en-US" sz="2400" b="1" dirty="0" err="1">
                <a:solidFill>
                  <a:schemeClr val="bg1"/>
                </a:solidFill>
                <a:latin typeface="Times New Roman"/>
                <a:cs typeface="Times New Roman"/>
                <a:sym typeface="Wingdings 3" panose="05040102010807070707" pitchFamily="18" charset="2"/>
              </a:rPr>
              <a:t>Venator</a:t>
            </a:r>
            <a:r>
              <a:rPr lang="en-US" altLang="en-US" sz="2400" b="1" dirty="0">
                <a:solidFill>
                  <a:schemeClr val="bg1"/>
                </a:solidFill>
                <a:latin typeface="Times New Roman"/>
                <a:cs typeface="Times New Roman"/>
                <a:sym typeface="Wingdings 3" panose="05040102010807070707" pitchFamily="18" charset="2"/>
              </a:rPr>
              <a:t> Bottom Side </a:t>
            </a:r>
            <a:r>
              <a:rPr lang="en-CA" altLang="en-US" sz="2400" b="1" dirty="0">
                <a:solidFill>
                  <a:schemeClr val="bg1"/>
                </a:solidFill>
                <a:latin typeface="Times New Roman"/>
                <a:cs typeface="Times New Roman"/>
                <a:sym typeface="Wingdings 3" panose="05040102010807070707" pitchFamily="18" charset="2"/>
              </a:rPr>
              <a:t>to Vader </a:t>
            </a:r>
            <a:r>
              <a:rPr lang="en-CA" altLang="en-US" sz="2400" b="1" dirty="0">
                <a:solidFill>
                  <a:schemeClr val="bg1"/>
                </a:solidFill>
                <a:latin typeface="Times New Roman"/>
                <a:cs typeface="Times New Roman"/>
              </a:rPr>
              <a:t>Loop</a:t>
            </a:r>
            <a:endParaRPr lang="en-US" altLang="en-US" sz="2400" b="1" dirty="0">
              <a:solidFill>
                <a:schemeClr val="bg1"/>
              </a:solidFill>
              <a:cs typeface="Times New Roman"/>
            </a:endParaRPr>
          </a:p>
        </p:txBody>
      </p:sp>
      <p:sp>
        <p:nvSpPr>
          <p:cNvPr id="40" name="Oval 4">
            <a:extLst>
              <a:ext uri="{FF2B5EF4-FFF2-40B4-BE49-F238E27FC236}">
                <a16:creationId xmlns:a16="http://schemas.microsoft.com/office/drawing/2014/main" id="{684D5B9D-EEF7-4C6D-96EE-54A3FB2AFC09}"/>
              </a:ext>
            </a:extLst>
          </p:cNvPr>
          <p:cNvSpPr>
            <a:spLocks noChangeAspect="1" noChangeArrowheads="1"/>
          </p:cNvSpPr>
          <p:nvPr/>
        </p:nvSpPr>
        <p:spPr bwMode="auto">
          <a:xfrm rot="3803919">
            <a:off x="3863413" y="2572482"/>
            <a:ext cx="223078" cy="717639"/>
          </a:xfrm>
          <a:prstGeom prst="ellipse">
            <a:avLst/>
          </a:pr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 name="Arc 3">
            <a:extLst>
              <a:ext uri="{FF2B5EF4-FFF2-40B4-BE49-F238E27FC236}">
                <a16:creationId xmlns:a16="http://schemas.microsoft.com/office/drawing/2014/main" id="{E55BB453-007C-47FE-BC16-C5F4EC7E68B0}"/>
              </a:ext>
            </a:extLst>
          </p:cNvPr>
          <p:cNvSpPr/>
          <p:nvPr/>
        </p:nvSpPr>
        <p:spPr>
          <a:xfrm rot="-2400000">
            <a:off x="3141005" y="2811683"/>
            <a:ext cx="2172984" cy="1496602"/>
          </a:xfrm>
          <a:prstGeom prst="arc">
            <a:avLst>
              <a:gd name="adj1" fmla="val 17943872"/>
              <a:gd name="adj2" fmla="val 21590520"/>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p:nvGrpSpPr>
        <p:grpSpPr>
          <a:xfrm rot="15877363">
            <a:off x="5341139" y="2910421"/>
            <a:ext cx="767730" cy="702059"/>
            <a:chOff x="3109104" y="2890917"/>
            <a:chExt cx="571500" cy="588963"/>
          </a:xfrm>
        </p:grpSpPr>
        <p:sp>
          <p:nvSpPr>
            <p:cNvPr id="3" name="AutoShape 11">
              <a:extLst>
                <a:ext uri="{FF2B5EF4-FFF2-40B4-BE49-F238E27FC236}">
                  <a16:creationId xmlns:a16="http://schemas.microsoft.com/office/drawing/2014/main" id="{EDF6B958-D5D2-4F07-AD63-90AC411A2BFE}"/>
                </a:ext>
              </a:extLst>
            </p:cNvPr>
            <p:cNvSpPr>
              <a:spLocks noChangeAspect="1" noChangeArrowheads="1"/>
            </p:cNvSpPr>
            <p:nvPr/>
          </p:nvSpPr>
          <p:spPr bwMode="auto">
            <a:xfrm rot="2460000">
              <a:off x="3176254" y="3172303"/>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5" name="Group 30">
              <a:extLst>
                <a:ext uri="{FF2B5EF4-FFF2-40B4-BE49-F238E27FC236}">
                  <a16:creationId xmlns:a16="http://schemas.microsoft.com/office/drawing/2014/main" id="{AFC0604A-F507-4F1D-9DC7-4C885CE42237}"/>
                </a:ext>
              </a:extLst>
            </p:cNvPr>
            <p:cNvGrpSpPr>
              <a:grpSpLocks/>
            </p:cNvGrpSpPr>
            <p:nvPr/>
          </p:nvGrpSpPr>
          <p:grpSpPr bwMode="auto">
            <a:xfrm rot="2400000">
              <a:off x="3109104" y="2890917"/>
              <a:ext cx="571500" cy="588963"/>
              <a:chOff x="2956" y="3399"/>
              <a:chExt cx="360" cy="371"/>
            </a:xfrm>
            <a:solidFill>
              <a:schemeClr val="bg1"/>
            </a:solidFill>
          </p:grpSpPr>
          <p:sp>
            <p:nvSpPr>
              <p:cNvPr id="42" name="AutoShape 31">
                <a:extLst>
                  <a:ext uri="{FF2B5EF4-FFF2-40B4-BE49-F238E27FC236}">
                    <a16:creationId xmlns:a16="http://schemas.microsoft.com/office/drawing/2014/main" id="{299B339B-2934-4F96-88BB-2EB79F5C6DF9}"/>
                  </a:ext>
                </a:extLst>
              </p:cNvPr>
              <p:cNvSpPr>
                <a:spLocks noChangeAspect="1" noChangeArrowheads="1"/>
              </p:cNvSpPr>
              <p:nvPr/>
            </p:nvSpPr>
            <p:spPr bwMode="auto">
              <a:xfrm>
                <a:off x="3110" y="33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3" name="AutoShape 32">
                <a:extLst>
                  <a:ext uri="{FF2B5EF4-FFF2-40B4-BE49-F238E27FC236}">
                    <a16:creationId xmlns:a16="http://schemas.microsoft.com/office/drawing/2014/main" id="{68008616-3F38-4F89-B754-2289385CF9DF}"/>
                  </a:ext>
                </a:extLst>
              </p:cNvPr>
              <p:cNvSpPr>
                <a:spLocks noChangeAspect="1" noChangeArrowheads="1"/>
              </p:cNvSpPr>
              <p:nvPr/>
            </p:nvSpPr>
            <p:spPr bwMode="auto">
              <a:xfrm>
                <a:off x="3258" y="370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4" name="AutoShape 33">
                <a:extLst>
                  <a:ext uri="{FF2B5EF4-FFF2-40B4-BE49-F238E27FC236}">
                    <a16:creationId xmlns:a16="http://schemas.microsoft.com/office/drawing/2014/main" id="{49F70331-725E-4F95-9FAF-978F9B6CA241}"/>
                  </a:ext>
                </a:extLst>
              </p:cNvPr>
              <p:cNvSpPr>
                <a:spLocks noChangeAspect="1" noChangeArrowheads="1"/>
              </p:cNvSpPr>
              <p:nvPr/>
            </p:nvSpPr>
            <p:spPr bwMode="auto">
              <a:xfrm>
                <a:off x="2956" y="3712"/>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5" name="AutoShape 34">
                <a:extLst>
                  <a:ext uri="{FF2B5EF4-FFF2-40B4-BE49-F238E27FC236}">
                    <a16:creationId xmlns:a16="http://schemas.microsoft.com/office/drawing/2014/main" id="{C1E75CFC-2595-4924-BBF3-5D07E6CC1C03}"/>
                  </a:ext>
                </a:extLst>
              </p:cNvPr>
              <p:cNvSpPr>
                <a:spLocks noChangeAspect="1" noChangeArrowheads="1"/>
              </p:cNvSpPr>
              <p:nvPr/>
            </p:nvSpPr>
            <p:spPr bwMode="auto">
              <a:xfrm>
                <a:off x="3110" y="350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6" name="AutoShape 35">
                <a:extLst>
                  <a:ext uri="{FF2B5EF4-FFF2-40B4-BE49-F238E27FC236}">
                    <a16:creationId xmlns:a16="http://schemas.microsoft.com/office/drawing/2014/main" id="{9DE3240A-3398-417B-8588-989FAEA7C149}"/>
                  </a:ext>
                </a:extLst>
              </p:cNvPr>
              <p:cNvSpPr>
                <a:spLocks noChangeAspect="1" noChangeArrowheads="1"/>
              </p:cNvSpPr>
              <p:nvPr/>
            </p:nvSpPr>
            <p:spPr bwMode="auto">
              <a:xfrm>
                <a:off x="3193" y="356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7" name="AutoShape 36">
                <a:extLst>
                  <a:ext uri="{FF2B5EF4-FFF2-40B4-BE49-F238E27FC236}">
                    <a16:creationId xmlns:a16="http://schemas.microsoft.com/office/drawing/2014/main" id="{6524E0E1-63CF-41D2-8838-E8CB38967843}"/>
                  </a:ext>
                </a:extLst>
              </p:cNvPr>
              <p:cNvSpPr>
                <a:spLocks noChangeAspect="1" noChangeArrowheads="1"/>
              </p:cNvSpPr>
              <p:nvPr/>
            </p:nvSpPr>
            <p:spPr bwMode="auto">
              <a:xfrm>
                <a:off x="3029" y="3552"/>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8" name="AutoShape 37">
                <a:extLst>
                  <a:ext uri="{FF2B5EF4-FFF2-40B4-BE49-F238E27FC236}">
                    <a16:creationId xmlns:a16="http://schemas.microsoft.com/office/drawing/2014/main" id="{17D6B390-550B-407D-8CEF-77EFA88F2111}"/>
                  </a:ext>
                </a:extLst>
              </p:cNvPr>
              <p:cNvSpPr>
                <a:spLocks noChangeAspect="1" noChangeArrowheads="1"/>
              </p:cNvSpPr>
              <p:nvPr/>
            </p:nvSpPr>
            <p:spPr bwMode="auto">
              <a:xfrm>
                <a:off x="3106" y="36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49" name="AutoShape 11">
              <a:extLst>
                <a:ext uri="{FF2B5EF4-FFF2-40B4-BE49-F238E27FC236}">
                  <a16:creationId xmlns:a16="http://schemas.microsoft.com/office/drawing/2014/main" id="{FA28296C-1737-4C6A-9739-A31B28CA47D3}"/>
                </a:ext>
              </a:extLst>
            </p:cNvPr>
            <p:cNvSpPr>
              <a:spLocks noChangeAspect="1" noChangeArrowheads="1"/>
            </p:cNvSpPr>
            <p:nvPr/>
          </p:nvSpPr>
          <p:spPr bwMode="auto">
            <a:xfrm rot="2460000">
              <a:off x="3372556" y="3340522"/>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cxnSp>
        <p:nvCxnSpPr>
          <p:cNvPr id="6" name="Straight Arrow Connector 5">
            <a:extLst>
              <a:ext uri="{FF2B5EF4-FFF2-40B4-BE49-F238E27FC236}">
                <a16:creationId xmlns:a16="http://schemas.microsoft.com/office/drawing/2014/main" id="{0B22FF5B-80B2-4D09-B20E-06D4DCFCF1A2}"/>
              </a:ext>
            </a:extLst>
          </p:cNvPr>
          <p:cNvCxnSpPr/>
          <p:nvPr/>
        </p:nvCxnSpPr>
        <p:spPr>
          <a:xfrm flipH="1">
            <a:off x="3218927" y="2963576"/>
            <a:ext cx="514859" cy="355514"/>
          </a:xfrm>
          <a:prstGeom prst="straightConnector1">
            <a:avLst/>
          </a:prstGeom>
          <a:ln w="1905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Rectangle 66"/>
          <p:cNvSpPr>
            <a:spLocks noChangeArrowheads="1"/>
          </p:cNvSpPr>
          <p:nvPr/>
        </p:nvSpPr>
        <p:spPr bwMode="auto">
          <a:xfrm>
            <a:off x="6349551" y="2362253"/>
            <a:ext cx="2743200"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CA" altLang="en-US" sz="1000" dirty="0">
                <a:solidFill>
                  <a:srgbClr val="FFFF00"/>
                </a:solidFill>
              </a:rPr>
              <a:t>This is a permitted manoeuvre with the approval of 1 </a:t>
            </a:r>
            <a:r>
              <a:rPr lang="en-CA" altLang="en-US" sz="1000" dirty="0" err="1">
                <a:solidFill>
                  <a:srgbClr val="FFFF00"/>
                </a:solidFill>
              </a:rPr>
              <a:t>Cdn</a:t>
            </a:r>
            <a:r>
              <a:rPr lang="en-CA" altLang="en-US" sz="1000" dirty="0">
                <a:solidFill>
                  <a:srgbClr val="FFFF00"/>
                </a:solidFill>
              </a:rPr>
              <a:t> Air </a:t>
            </a:r>
            <a:r>
              <a:rPr lang="en-CA" altLang="en-US" sz="1000" dirty="0" err="1">
                <a:solidFill>
                  <a:srgbClr val="FFFF00"/>
                </a:solidFill>
              </a:rPr>
              <a:t>Div</a:t>
            </a:r>
            <a:r>
              <a:rPr lang="en-CA" altLang="en-US" sz="1000" dirty="0">
                <a:solidFill>
                  <a:srgbClr val="FFFF00"/>
                </a:solidFill>
              </a:rPr>
              <a:t> Comd for non aerobatic manoeuvre by multiple aircraft in formation with an energy vector toward the primary spectator area. BGA 100 Ch 11 Para 44.c(1)(c) </a:t>
            </a:r>
          </a:p>
        </p:txBody>
      </p:sp>
      <p:sp>
        <p:nvSpPr>
          <p:cNvPr id="18" name="Text Box 18"/>
          <p:cNvSpPr txBox="1">
            <a:spLocks noChangeArrowheads="1"/>
          </p:cNvSpPr>
          <p:nvPr/>
        </p:nvSpPr>
        <p:spPr bwMode="auto">
          <a:xfrm>
            <a:off x="7340151" y="2147940"/>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31" name="Text Box 18"/>
          <p:cNvSpPr txBox="1">
            <a:spLocks noChangeArrowheads="1"/>
          </p:cNvSpPr>
          <p:nvPr/>
        </p:nvSpPr>
        <p:spPr bwMode="auto">
          <a:xfrm>
            <a:off x="0" y="6643687"/>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grpSp>
        <p:nvGrpSpPr>
          <p:cNvPr id="33" name="Group 32"/>
          <p:cNvGrpSpPr/>
          <p:nvPr/>
        </p:nvGrpSpPr>
        <p:grpSpPr>
          <a:xfrm rot="11256411">
            <a:off x="2474356" y="3256137"/>
            <a:ext cx="791189" cy="677458"/>
            <a:chOff x="3118565" y="2903025"/>
            <a:chExt cx="588963" cy="568325"/>
          </a:xfrm>
        </p:grpSpPr>
        <p:sp>
          <p:nvSpPr>
            <p:cNvPr id="34" name="AutoShape 11">
              <a:extLst>
                <a:ext uri="{FF2B5EF4-FFF2-40B4-BE49-F238E27FC236}">
                  <a16:creationId xmlns:a16="http://schemas.microsoft.com/office/drawing/2014/main" id="{EDF6B958-D5D2-4F07-AD63-90AC411A2BFE}"/>
                </a:ext>
              </a:extLst>
            </p:cNvPr>
            <p:cNvSpPr>
              <a:spLocks noChangeAspect="1" noChangeArrowheads="1"/>
            </p:cNvSpPr>
            <p:nvPr/>
          </p:nvSpPr>
          <p:spPr bwMode="auto">
            <a:xfrm rot="2460000">
              <a:off x="3176254" y="3172303"/>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35" name="Group 30">
              <a:extLst>
                <a:ext uri="{FF2B5EF4-FFF2-40B4-BE49-F238E27FC236}">
                  <a16:creationId xmlns:a16="http://schemas.microsoft.com/office/drawing/2014/main" id="{AFC0604A-F507-4F1D-9DC7-4C885CE42237}"/>
                </a:ext>
              </a:extLst>
            </p:cNvPr>
            <p:cNvGrpSpPr>
              <a:grpSpLocks/>
            </p:cNvGrpSpPr>
            <p:nvPr/>
          </p:nvGrpSpPr>
          <p:grpSpPr bwMode="auto">
            <a:xfrm rot="2400000">
              <a:off x="3118565" y="2903025"/>
              <a:ext cx="588963" cy="568325"/>
              <a:chOff x="2960" y="3399"/>
              <a:chExt cx="371" cy="358"/>
            </a:xfrm>
            <a:solidFill>
              <a:schemeClr val="bg1"/>
            </a:solidFill>
          </p:grpSpPr>
          <p:sp>
            <p:nvSpPr>
              <p:cNvPr id="37" name="AutoShape 31">
                <a:extLst>
                  <a:ext uri="{FF2B5EF4-FFF2-40B4-BE49-F238E27FC236}">
                    <a16:creationId xmlns:a16="http://schemas.microsoft.com/office/drawing/2014/main" id="{299B339B-2934-4F96-88BB-2EB79F5C6DF9}"/>
                  </a:ext>
                </a:extLst>
              </p:cNvPr>
              <p:cNvSpPr>
                <a:spLocks noChangeAspect="1" noChangeArrowheads="1"/>
              </p:cNvSpPr>
              <p:nvPr/>
            </p:nvSpPr>
            <p:spPr bwMode="auto">
              <a:xfrm>
                <a:off x="3110" y="33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8" name="AutoShape 32">
                <a:extLst>
                  <a:ext uri="{FF2B5EF4-FFF2-40B4-BE49-F238E27FC236}">
                    <a16:creationId xmlns:a16="http://schemas.microsoft.com/office/drawing/2014/main" id="{68008616-3F38-4F89-B754-2289385CF9DF}"/>
                  </a:ext>
                </a:extLst>
              </p:cNvPr>
              <p:cNvSpPr>
                <a:spLocks noChangeAspect="1" noChangeArrowheads="1"/>
              </p:cNvSpPr>
              <p:nvPr/>
            </p:nvSpPr>
            <p:spPr bwMode="auto">
              <a:xfrm>
                <a:off x="3273" y="3607"/>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9" name="AutoShape 33">
                <a:extLst>
                  <a:ext uri="{FF2B5EF4-FFF2-40B4-BE49-F238E27FC236}">
                    <a16:creationId xmlns:a16="http://schemas.microsoft.com/office/drawing/2014/main" id="{49F70331-725E-4F95-9FAF-978F9B6CA241}"/>
                  </a:ext>
                </a:extLst>
              </p:cNvPr>
              <p:cNvSpPr>
                <a:spLocks noChangeAspect="1" noChangeArrowheads="1"/>
              </p:cNvSpPr>
              <p:nvPr/>
            </p:nvSpPr>
            <p:spPr bwMode="auto">
              <a:xfrm>
                <a:off x="2960" y="3603"/>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1" name="AutoShape 34">
                <a:extLst>
                  <a:ext uri="{FF2B5EF4-FFF2-40B4-BE49-F238E27FC236}">
                    <a16:creationId xmlns:a16="http://schemas.microsoft.com/office/drawing/2014/main" id="{C1E75CFC-2595-4924-BBF3-5D07E6CC1C03}"/>
                  </a:ext>
                </a:extLst>
              </p:cNvPr>
              <p:cNvSpPr>
                <a:spLocks noChangeAspect="1" noChangeArrowheads="1"/>
              </p:cNvSpPr>
              <p:nvPr/>
            </p:nvSpPr>
            <p:spPr bwMode="auto">
              <a:xfrm>
                <a:off x="3110" y="350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0" name="AutoShape 35">
                <a:extLst>
                  <a:ext uri="{FF2B5EF4-FFF2-40B4-BE49-F238E27FC236}">
                    <a16:creationId xmlns:a16="http://schemas.microsoft.com/office/drawing/2014/main" id="{9DE3240A-3398-417B-8588-989FAEA7C149}"/>
                  </a:ext>
                </a:extLst>
              </p:cNvPr>
              <p:cNvSpPr>
                <a:spLocks noChangeAspect="1" noChangeArrowheads="1"/>
              </p:cNvSpPr>
              <p:nvPr/>
            </p:nvSpPr>
            <p:spPr bwMode="auto">
              <a:xfrm>
                <a:off x="3193" y="356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 name="AutoShape 36">
                <a:extLst>
                  <a:ext uri="{FF2B5EF4-FFF2-40B4-BE49-F238E27FC236}">
                    <a16:creationId xmlns:a16="http://schemas.microsoft.com/office/drawing/2014/main" id="{6524E0E1-63CF-41D2-8838-E8CB38967843}"/>
                  </a:ext>
                </a:extLst>
              </p:cNvPr>
              <p:cNvSpPr>
                <a:spLocks noChangeAspect="1" noChangeArrowheads="1"/>
              </p:cNvSpPr>
              <p:nvPr/>
            </p:nvSpPr>
            <p:spPr bwMode="auto">
              <a:xfrm>
                <a:off x="3029" y="3552"/>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2" name="AutoShape 37">
                <a:extLst>
                  <a:ext uri="{FF2B5EF4-FFF2-40B4-BE49-F238E27FC236}">
                    <a16:creationId xmlns:a16="http://schemas.microsoft.com/office/drawing/2014/main" id="{17D6B390-550B-407D-8CEF-77EFA88F2111}"/>
                  </a:ext>
                </a:extLst>
              </p:cNvPr>
              <p:cNvSpPr>
                <a:spLocks noChangeAspect="1" noChangeArrowheads="1"/>
              </p:cNvSpPr>
              <p:nvPr/>
            </p:nvSpPr>
            <p:spPr bwMode="auto">
              <a:xfrm>
                <a:off x="3106" y="36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36" name="AutoShape 11">
              <a:extLst>
                <a:ext uri="{FF2B5EF4-FFF2-40B4-BE49-F238E27FC236}">
                  <a16:creationId xmlns:a16="http://schemas.microsoft.com/office/drawing/2014/main" id="{FA28296C-1737-4C6A-9739-A31B28CA47D3}"/>
                </a:ext>
              </a:extLst>
            </p:cNvPr>
            <p:cNvSpPr>
              <a:spLocks noChangeAspect="1" noChangeArrowheads="1"/>
            </p:cNvSpPr>
            <p:nvPr/>
          </p:nvSpPr>
          <p:spPr bwMode="auto">
            <a:xfrm rot="2460000">
              <a:off x="3372556" y="3340522"/>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53" name="TextBox 52">
            <a:extLst>
              <a:ext uri="{FF2B5EF4-FFF2-40B4-BE49-F238E27FC236}">
                <a16:creationId xmlns:a16="http://schemas.microsoft.com/office/drawing/2014/main" id="{EAA23EEA-110D-5248-B620-68C23EB16932}"/>
              </a:ext>
            </a:extLst>
          </p:cNvPr>
          <p:cNvSpPr txBox="1">
            <a:spLocks noChangeArrowheads="1"/>
          </p:cNvSpPr>
          <p:nvPr/>
        </p:nvSpPr>
        <p:spPr bwMode="auto">
          <a:xfrm>
            <a:off x="4886972" y="5220291"/>
            <a:ext cx="42838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Snowbirds runs in from stage left and complete the </a:t>
            </a:r>
          </a:p>
          <a:p>
            <a:pPr>
              <a:spcBef>
                <a:spcPct val="0"/>
              </a:spcBef>
              <a:buFontTx/>
              <a:buNone/>
            </a:pPr>
            <a:r>
              <a:rPr lang="en-US" altLang="en-US" sz="1400" dirty="0" err="1">
                <a:solidFill>
                  <a:srgbClr val="FFFF00"/>
                </a:solidFill>
              </a:rPr>
              <a:t>Venator</a:t>
            </a:r>
            <a:r>
              <a:rPr lang="en-US" altLang="en-US" sz="1400" dirty="0">
                <a:solidFill>
                  <a:srgbClr val="FFFF00"/>
                </a:solidFill>
              </a:rPr>
              <a:t> Bottom side pass to Vader loop. Snowbirds then </a:t>
            </a:r>
          </a:p>
          <a:p>
            <a:pPr>
              <a:spcBef>
                <a:spcPct val="0"/>
              </a:spcBef>
              <a:buFontTx/>
              <a:buNone/>
            </a:pPr>
            <a:r>
              <a:rPr lang="en-US" altLang="en-US" sz="1400" dirty="0">
                <a:solidFill>
                  <a:srgbClr val="FFFF00"/>
                </a:solidFill>
              </a:rPr>
              <a:t>changes to Maple Formation in preparation for the</a:t>
            </a:r>
          </a:p>
          <a:p>
            <a:pPr>
              <a:spcBef>
                <a:spcPct val="0"/>
              </a:spcBef>
              <a:buFontTx/>
              <a:buNone/>
            </a:pPr>
            <a:r>
              <a:rPr lang="en-US" altLang="en-US" sz="1400" dirty="0">
                <a:solidFill>
                  <a:srgbClr val="FFFF00"/>
                </a:solidFill>
              </a:rPr>
              <a:t>Maple Split or Big Vic Loop.</a:t>
            </a:r>
          </a:p>
        </p:txBody>
      </p:sp>
      <p:grpSp>
        <p:nvGrpSpPr>
          <p:cNvPr id="63" name="Group 62"/>
          <p:cNvGrpSpPr/>
          <p:nvPr/>
        </p:nvGrpSpPr>
        <p:grpSpPr>
          <a:xfrm rot="8573462">
            <a:off x="1353696" y="4450830"/>
            <a:ext cx="940551" cy="761541"/>
            <a:chOff x="3144082" y="2831073"/>
            <a:chExt cx="642481" cy="629494"/>
          </a:xfrm>
        </p:grpSpPr>
        <p:sp>
          <p:nvSpPr>
            <p:cNvPr id="64" name="AutoShape 11">
              <a:extLst>
                <a:ext uri="{FF2B5EF4-FFF2-40B4-BE49-F238E27FC236}">
                  <a16:creationId xmlns:a16="http://schemas.microsoft.com/office/drawing/2014/main" id="{EDF6B958-D5D2-4F07-AD63-90AC411A2BFE}"/>
                </a:ext>
              </a:extLst>
            </p:cNvPr>
            <p:cNvSpPr>
              <a:spLocks noChangeAspect="1" noChangeArrowheads="1"/>
            </p:cNvSpPr>
            <p:nvPr/>
          </p:nvSpPr>
          <p:spPr bwMode="auto">
            <a:xfrm rot="2460000">
              <a:off x="3144082" y="2831073"/>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65" name="Group 30">
              <a:extLst>
                <a:ext uri="{FF2B5EF4-FFF2-40B4-BE49-F238E27FC236}">
                  <a16:creationId xmlns:a16="http://schemas.microsoft.com/office/drawing/2014/main" id="{AFC0604A-F507-4F1D-9DC7-4C885CE42237}"/>
                </a:ext>
              </a:extLst>
            </p:cNvPr>
            <p:cNvGrpSpPr>
              <a:grpSpLocks/>
            </p:cNvGrpSpPr>
            <p:nvPr/>
          </p:nvGrpSpPr>
          <p:grpSpPr bwMode="auto">
            <a:xfrm rot="2400000">
              <a:off x="3197600" y="2934688"/>
              <a:ext cx="588963" cy="341313"/>
              <a:chOff x="2965" y="3399"/>
              <a:chExt cx="371" cy="215"/>
            </a:xfrm>
            <a:solidFill>
              <a:schemeClr val="bg1"/>
            </a:solidFill>
          </p:grpSpPr>
          <p:sp>
            <p:nvSpPr>
              <p:cNvPr id="67" name="AutoShape 31">
                <a:extLst>
                  <a:ext uri="{FF2B5EF4-FFF2-40B4-BE49-F238E27FC236}">
                    <a16:creationId xmlns:a16="http://schemas.microsoft.com/office/drawing/2014/main" id="{299B339B-2934-4F96-88BB-2EB79F5C6DF9}"/>
                  </a:ext>
                </a:extLst>
              </p:cNvPr>
              <p:cNvSpPr>
                <a:spLocks noChangeAspect="1" noChangeArrowheads="1"/>
              </p:cNvSpPr>
              <p:nvPr/>
            </p:nvSpPr>
            <p:spPr bwMode="auto">
              <a:xfrm>
                <a:off x="3110" y="33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8" name="AutoShape 32">
                <a:extLst>
                  <a:ext uri="{FF2B5EF4-FFF2-40B4-BE49-F238E27FC236}">
                    <a16:creationId xmlns:a16="http://schemas.microsoft.com/office/drawing/2014/main" id="{68008616-3F38-4F89-B754-2289385CF9DF}"/>
                  </a:ext>
                </a:extLst>
              </p:cNvPr>
              <p:cNvSpPr>
                <a:spLocks noChangeAspect="1" noChangeArrowheads="1"/>
              </p:cNvSpPr>
              <p:nvPr/>
            </p:nvSpPr>
            <p:spPr bwMode="auto">
              <a:xfrm>
                <a:off x="3278" y="346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9" name="AutoShape 33">
                <a:extLst>
                  <a:ext uri="{FF2B5EF4-FFF2-40B4-BE49-F238E27FC236}">
                    <a16:creationId xmlns:a16="http://schemas.microsoft.com/office/drawing/2014/main" id="{49F70331-725E-4F95-9FAF-978F9B6CA241}"/>
                  </a:ext>
                </a:extLst>
              </p:cNvPr>
              <p:cNvSpPr>
                <a:spLocks noChangeAspect="1" noChangeArrowheads="1"/>
              </p:cNvSpPr>
              <p:nvPr/>
            </p:nvSpPr>
            <p:spPr bwMode="auto">
              <a:xfrm>
                <a:off x="2965" y="3461"/>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0" name="AutoShape 34">
                <a:extLst>
                  <a:ext uri="{FF2B5EF4-FFF2-40B4-BE49-F238E27FC236}">
                    <a16:creationId xmlns:a16="http://schemas.microsoft.com/office/drawing/2014/main" id="{C1E75CFC-2595-4924-BBF3-5D07E6CC1C03}"/>
                  </a:ext>
                </a:extLst>
              </p:cNvPr>
              <p:cNvSpPr>
                <a:spLocks noChangeAspect="1" noChangeArrowheads="1"/>
              </p:cNvSpPr>
              <p:nvPr/>
            </p:nvSpPr>
            <p:spPr bwMode="auto">
              <a:xfrm>
                <a:off x="2973" y="3543"/>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1" name="AutoShape 35">
                <a:extLst>
                  <a:ext uri="{FF2B5EF4-FFF2-40B4-BE49-F238E27FC236}">
                    <a16:creationId xmlns:a16="http://schemas.microsoft.com/office/drawing/2014/main" id="{9DE3240A-3398-417B-8588-989FAEA7C149}"/>
                  </a:ext>
                </a:extLst>
              </p:cNvPr>
              <p:cNvSpPr>
                <a:spLocks noChangeAspect="1" noChangeArrowheads="1"/>
              </p:cNvSpPr>
              <p:nvPr/>
            </p:nvSpPr>
            <p:spPr bwMode="auto">
              <a:xfrm>
                <a:off x="3189" y="3430"/>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2" name="AutoShape 36">
                <a:extLst>
                  <a:ext uri="{FF2B5EF4-FFF2-40B4-BE49-F238E27FC236}">
                    <a16:creationId xmlns:a16="http://schemas.microsoft.com/office/drawing/2014/main" id="{6524E0E1-63CF-41D2-8838-E8CB38967843}"/>
                  </a:ext>
                </a:extLst>
              </p:cNvPr>
              <p:cNvSpPr>
                <a:spLocks noChangeAspect="1" noChangeArrowheads="1"/>
              </p:cNvSpPr>
              <p:nvPr/>
            </p:nvSpPr>
            <p:spPr bwMode="auto">
              <a:xfrm>
                <a:off x="3038" y="342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3" name="AutoShape 37">
                <a:extLst>
                  <a:ext uri="{FF2B5EF4-FFF2-40B4-BE49-F238E27FC236}">
                    <a16:creationId xmlns:a16="http://schemas.microsoft.com/office/drawing/2014/main" id="{17D6B390-550B-407D-8CEF-77EFA88F2111}"/>
                  </a:ext>
                </a:extLst>
              </p:cNvPr>
              <p:cNvSpPr>
                <a:spLocks noChangeAspect="1" noChangeArrowheads="1"/>
              </p:cNvSpPr>
              <p:nvPr/>
            </p:nvSpPr>
            <p:spPr bwMode="auto">
              <a:xfrm>
                <a:off x="3270" y="355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66" name="AutoShape 11">
              <a:extLst>
                <a:ext uri="{FF2B5EF4-FFF2-40B4-BE49-F238E27FC236}">
                  <a16:creationId xmlns:a16="http://schemas.microsoft.com/office/drawing/2014/main" id="{FA28296C-1737-4C6A-9739-A31B28CA47D3}"/>
                </a:ext>
              </a:extLst>
            </p:cNvPr>
            <p:cNvSpPr>
              <a:spLocks noChangeAspect="1" noChangeArrowheads="1"/>
            </p:cNvSpPr>
            <p:nvPr/>
          </p:nvSpPr>
          <p:spPr bwMode="auto">
            <a:xfrm rot="2460000">
              <a:off x="3678391" y="3365549"/>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5DF2CD-3ADC-2C4B-AD75-A173568D703F}"/>
              </a:ext>
            </a:extLst>
          </p:cNvPr>
          <p:cNvSpPr txBox="1"/>
          <p:nvPr/>
        </p:nvSpPr>
        <p:spPr>
          <a:xfrm>
            <a:off x="1948989" y="685800"/>
            <a:ext cx="5453609" cy="769441"/>
          </a:xfrm>
          <a:prstGeom prst="rect">
            <a:avLst/>
          </a:prstGeom>
          <a:noFill/>
        </p:spPr>
        <p:txBody>
          <a:bodyPr wrap="none" rtlCol="0">
            <a:spAutoFit/>
          </a:bodyPr>
          <a:lstStyle/>
          <a:p>
            <a:r>
              <a:rPr lang="en-US" sz="4400" b="1" dirty="0">
                <a:solidFill>
                  <a:srgbClr val="FFFF00"/>
                </a:solidFill>
              </a:rPr>
              <a:t>POST VADER LOOP</a:t>
            </a:r>
          </a:p>
        </p:txBody>
      </p:sp>
      <p:sp>
        <p:nvSpPr>
          <p:cNvPr id="3" name="TextBox 2">
            <a:extLst>
              <a:ext uri="{FF2B5EF4-FFF2-40B4-BE49-F238E27FC236}">
                <a16:creationId xmlns:a16="http://schemas.microsoft.com/office/drawing/2014/main" id="{D46C62BF-567E-C34E-BAEE-D44DBC4BCED1}"/>
              </a:ext>
            </a:extLst>
          </p:cNvPr>
          <p:cNvSpPr txBox="1"/>
          <p:nvPr/>
        </p:nvSpPr>
        <p:spPr>
          <a:xfrm>
            <a:off x="1143000" y="3124200"/>
            <a:ext cx="7065589" cy="1569660"/>
          </a:xfrm>
          <a:prstGeom prst="rect">
            <a:avLst/>
          </a:prstGeom>
          <a:noFill/>
        </p:spPr>
        <p:txBody>
          <a:bodyPr wrap="none" rtlCol="0">
            <a:spAutoFit/>
          </a:bodyPr>
          <a:lstStyle/>
          <a:p>
            <a:r>
              <a:rPr lang="en-US" dirty="0">
                <a:solidFill>
                  <a:srgbClr val="FFFF00"/>
                </a:solidFill>
              </a:rPr>
              <a:t>Pending show site, transit fuel and WX considerations,</a:t>
            </a:r>
          </a:p>
          <a:p>
            <a:r>
              <a:rPr lang="en-US" dirty="0">
                <a:solidFill>
                  <a:srgbClr val="FFFF00"/>
                </a:solidFill>
              </a:rPr>
              <a:t>Snowbird 1 will finish the show with either the Maple</a:t>
            </a:r>
          </a:p>
          <a:p>
            <a:r>
              <a:rPr lang="en-US" dirty="0">
                <a:solidFill>
                  <a:srgbClr val="FFFF00"/>
                </a:solidFill>
              </a:rPr>
              <a:t>Split </a:t>
            </a:r>
            <a:r>
              <a:rPr lang="en-US" u="sng" dirty="0">
                <a:solidFill>
                  <a:srgbClr val="FFFF00"/>
                </a:solidFill>
              </a:rPr>
              <a:t>or</a:t>
            </a:r>
            <a:r>
              <a:rPr lang="en-US" dirty="0">
                <a:solidFill>
                  <a:srgbClr val="FFFF00"/>
                </a:solidFill>
              </a:rPr>
              <a:t> Big Vic loop. The Palm Clover Downward will </a:t>
            </a:r>
          </a:p>
          <a:p>
            <a:r>
              <a:rPr lang="en-US" dirty="0">
                <a:solidFill>
                  <a:srgbClr val="FFFF00"/>
                </a:solidFill>
              </a:rPr>
              <a:t>follow either the Maple Split or Big Vic loop.</a:t>
            </a:r>
          </a:p>
        </p:txBody>
      </p:sp>
      <p:sp>
        <p:nvSpPr>
          <p:cNvPr id="4" name="Isosceles Triangle 1">
            <a:extLst>
              <a:ext uri="{FF2B5EF4-FFF2-40B4-BE49-F238E27FC236}">
                <a16:creationId xmlns:a16="http://schemas.microsoft.com/office/drawing/2014/main" id="{39738BFA-D72A-8345-ABDF-B6FC2C50612C}"/>
              </a:ext>
            </a:extLst>
          </p:cNvPr>
          <p:cNvSpPr/>
          <p:nvPr/>
        </p:nvSpPr>
        <p:spPr>
          <a:xfrm>
            <a:off x="1491151" y="5958991"/>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2">
            <a:extLst>
              <a:ext uri="{FF2B5EF4-FFF2-40B4-BE49-F238E27FC236}">
                <a16:creationId xmlns:a16="http://schemas.microsoft.com/office/drawing/2014/main" id="{B7C21C5D-F204-3A4F-9D37-F9C7466130EA}"/>
              </a:ext>
            </a:extLst>
          </p:cNvPr>
          <p:cNvSpPr/>
          <p:nvPr/>
        </p:nvSpPr>
        <p:spPr>
          <a:xfrm>
            <a:off x="1743150" y="5751990"/>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3">
            <a:extLst>
              <a:ext uri="{FF2B5EF4-FFF2-40B4-BE49-F238E27FC236}">
                <a16:creationId xmlns:a16="http://schemas.microsoft.com/office/drawing/2014/main" id="{4B083A5A-432B-F94A-8BE5-FDD1FFA54F03}"/>
              </a:ext>
            </a:extLst>
          </p:cNvPr>
          <p:cNvSpPr/>
          <p:nvPr/>
        </p:nvSpPr>
        <p:spPr>
          <a:xfrm>
            <a:off x="2022150" y="5580990"/>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4">
            <a:extLst>
              <a:ext uri="{FF2B5EF4-FFF2-40B4-BE49-F238E27FC236}">
                <a16:creationId xmlns:a16="http://schemas.microsoft.com/office/drawing/2014/main" id="{CE96989C-5A95-C843-8FE4-3FB04FBEC2AE}"/>
              </a:ext>
            </a:extLst>
          </p:cNvPr>
          <p:cNvSpPr/>
          <p:nvPr/>
        </p:nvSpPr>
        <p:spPr>
          <a:xfrm>
            <a:off x="2301150" y="5436990"/>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5">
            <a:extLst>
              <a:ext uri="{FF2B5EF4-FFF2-40B4-BE49-F238E27FC236}">
                <a16:creationId xmlns:a16="http://schemas.microsoft.com/office/drawing/2014/main" id="{5C49E943-7338-D94F-B3CA-A417182F99C1}"/>
              </a:ext>
            </a:extLst>
          </p:cNvPr>
          <p:cNvSpPr/>
          <p:nvPr/>
        </p:nvSpPr>
        <p:spPr>
          <a:xfrm>
            <a:off x="2580150" y="5580990"/>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6">
            <a:extLst>
              <a:ext uri="{FF2B5EF4-FFF2-40B4-BE49-F238E27FC236}">
                <a16:creationId xmlns:a16="http://schemas.microsoft.com/office/drawing/2014/main" id="{0A3A5935-CC71-0F44-B9D2-766869DF1F7A}"/>
              </a:ext>
            </a:extLst>
          </p:cNvPr>
          <p:cNvSpPr/>
          <p:nvPr/>
        </p:nvSpPr>
        <p:spPr>
          <a:xfrm>
            <a:off x="2841150" y="5814989"/>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7">
            <a:extLst>
              <a:ext uri="{FF2B5EF4-FFF2-40B4-BE49-F238E27FC236}">
                <a16:creationId xmlns:a16="http://schemas.microsoft.com/office/drawing/2014/main" id="{115B491E-5D36-0649-BDBD-656428EC9BEC}"/>
              </a:ext>
            </a:extLst>
          </p:cNvPr>
          <p:cNvSpPr/>
          <p:nvPr/>
        </p:nvSpPr>
        <p:spPr>
          <a:xfrm>
            <a:off x="3075150" y="6048989"/>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8">
            <a:extLst>
              <a:ext uri="{FF2B5EF4-FFF2-40B4-BE49-F238E27FC236}">
                <a16:creationId xmlns:a16="http://schemas.microsoft.com/office/drawing/2014/main" id="{BBB51595-147D-9649-B90B-2ADF7D6CE428}"/>
              </a:ext>
            </a:extLst>
          </p:cNvPr>
          <p:cNvSpPr/>
          <p:nvPr/>
        </p:nvSpPr>
        <p:spPr>
          <a:xfrm>
            <a:off x="1743151" y="6048989"/>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9">
            <a:extLst>
              <a:ext uri="{FF2B5EF4-FFF2-40B4-BE49-F238E27FC236}">
                <a16:creationId xmlns:a16="http://schemas.microsoft.com/office/drawing/2014/main" id="{30B0C25F-B56C-134C-A7C3-36EFFDE3C3C5}"/>
              </a:ext>
            </a:extLst>
          </p:cNvPr>
          <p:cNvSpPr/>
          <p:nvPr/>
        </p:nvSpPr>
        <p:spPr>
          <a:xfrm>
            <a:off x="2841150" y="6120989"/>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31">
            <a:extLst>
              <a:ext uri="{FF2B5EF4-FFF2-40B4-BE49-F238E27FC236}">
                <a16:creationId xmlns:a16="http://schemas.microsoft.com/office/drawing/2014/main" id="{BFF72AC2-5F1D-DD45-9D92-505A96E71CBB}"/>
              </a:ext>
            </a:extLst>
          </p:cNvPr>
          <p:cNvGrpSpPr>
            <a:grpSpLocks/>
          </p:cNvGrpSpPr>
          <p:nvPr/>
        </p:nvGrpSpPr>
        <p:grpSpPr bwMode="auto">
          <a:xfrm rot="10800000" flipV="1">
            <a:off x="6092717" y="5879306"/>
            <a:ext cx="1325562" cy="585787"/>
            <a:chOff x="1854" y="1872"/>
            <a:chExt cx="622" cy="240"/>
          </a:xfrm>
          <a:solidFill>
            <a:schemeClr val="bg1"/>
          </a:solidFill>
        </p:grpSpPr>
        <p:grpSp>
          <p:nvGrpSpPr>
            <p:cNvPr id="14" name="Group 32">
              <a:extLst>
                <a:ext uri="{FF2B5EF4-FFF2-40B4-BE49-F238E27FC236}">
                  <a16:creationId xmlns:a16="http://schemas.microsoft.com/office/drawing/2014/main" id="{E3D3FDDA-302C-5E4F-AAC6-78F56619F8BB}"/>
                </a:ext>
              </a:extLst>
            </p:cNvPr>
            <p:cNvGrpSpPr>
              <a:grpSpLocks/>
            </p:cNvGrpSpPr>
            <p:nvPr/>
          </p:nvGrpSpPr>
          <p:grpSpPr bwMode="auto">
            <a:xfrm>
              <a:off x="1922" y="1872"/>
              <a:ext cx="478" cy="184"/>
              <a:chOff x="4322" y="1920"/>
              <a:chExt cx="478" cy="184"/>
            </a:xfrm>
            <a:grpFill/>
          </p:grpSpPr>
          <p:sp>
            <p:nvSpPr>
              <p:cNvPr id="17" name="AutoShape 33">
                <a:extLst>
                  <a:ext uri="{FF2B5EF4-FFF2-40B4-BE49-F238E27FC236}">
                    <a16:creationId xmlns:a16="http://schemas.microsoft.com/office/drawing/2014/main" id="{BC15E5AE-9849-204D-AC27-18816A5546C5}"/>
                  </a:ext>
                </a:extLst>
              </p:cNvPr>
              <p:cNvSpPr>
                <a:spLocks noChangeAspect="1" noChangeArrowheads="1"/>
              </p:cNvSpPr>
              <p:nvPr/>
            </p:nvSpPr>
            <p:spPr bwMode="auto">
              <a:xfrm>
                <a:off x="4533" y="1920"/>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8" name="AutoShape 34">
                <a:extLst>
                  <a:ext uri="{FF2B5EF4-FFF2-40B4-BE49-F238E27FC236}">
                    <a16:creationId xmlns:a16="http://schemas.microsoft.com/office/drawing/2014/main" id="{6915D9D3-B36F-424E-ADAC-AB13CB63E924}"/>
                  </a:ext>
                </a:extLst>
              </p:cNvPr>
              <p:cNvSpPr>
                <a:spLocks noChangeAspect="1" noChangeArrowheads="1"/>
              </p:cNvSpPr>
              <p:nvPr/>
            </p:nvSpPr>
            <p:spPr bwMode="auto">
              <a:xfrm>
                <a:off x="4476" y="195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9" name="AutoShape 35">
                <a:extLst>
                  <a:ext uri="{FF2B5EF4-FFF2-40B4-BE49-F238E27FC236}">
                    <a16:creationId xmlns:a16="http://schemas.microsoft.com/office/drawing/2014/main" id="{A7D4B4EC-07FB-314C-8294-30B327D5305A}"/>
                  </a:ext>
                </a:extLst>
              </p:cNvPr>
              <p:cNvSpPr>
                <a:spLocks noChangeAspect="1" noChangeArrowheads="1"/>
              </p:cNvSpPr>
              <p:nvPr/>
            </p:nvSpPr>
            <p:spPr bwMode="auto">
              <a:xfrm>
                <a:off x="4592" y="195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0" name="AutoShape 36">
                <a:extLst>
                  <a:ext uri="{FF2B5EF4-FFF2-40B4-BE49-F238E27FC236}">
                    <a16:creationId xmlns:a16="http://schemas.microsoft.com/office/drawing/2014/main" id="{E594962B-6688-8242-AA53-08E021714EDF}"/>
                  </a:ext>
                </a:extLst>
              </p:cNvPr>
              <p:cNvSpPr>
                <a:spLocks noChangeAspect="1" noChangeArrowheads="1"/>
              </p:cNvSpPr>
              <p:nvPr/>
            </p:nvSpPr>
            <p:spPr bwMode="auto">
              <a:xfrm>
                <a:off x="4676" y="1998"/>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1" name="AutoShape 37">
                <a:extLst>
                  <a:ext uri="{FF2B5EF4-FFF2-40B4-BE49-F238E27FC236}">
                    <a16:creationId xmlns:a16="http://schemas.microsoft.com/office/drawing/2014/main" id="{8935297C-52F5-0944-BC0E-5CC8A2F91118}"/>
                  </a:ext>
                </a:extLst>
              </p:cNvPr>
              <p:cNvSpPr>
                <a:spLocks noChangeAspect="1" noChangeArrowheads="1"/>
              </p:cNvSpPr>
              <p:nvPr/>
            </p:nvSpPr>
            <p:spPr bwMode="auto">
              <a:xfrm>
                <a:off x="4398" y="1998"/>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2" name="AutoShape 38">
                <a:extLst>
                  <a:ext uri="{FF2B5EF4-FFF2-40B4-BE49-F238E27FC236}">
                    <a16:creationId xmlns:a16="http://schemas.microsoft.com/office/drawing/2014/main" id="{D46E05DF-364B-1844-8F50-09E4FA922DDB}"/>
                  </a:ext>
                </a:extLst>
              </p:cNvPr>
              <p:cNvSpPr>
                <a:spLocks noChangeAspect="1" noChangeArrowheads="1"/>
              </p:cNvSpPr>
              <p:nvPr/>
            </p:nvSpPr>
            <p:spPr bwMode="auto">
              <a:xfrm>
                <a:off x="4742" y="204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3" name="AutoShape 39">
                <a:extLst>
                  <a:ext uri="{FF2B5EF4-FFF2-40B4-BE49-F238E27FC236}">
                    <a16:creationId xmlns:a16="http://schemas.microsoft.com/office/drawing/2014/main" id="{52B39F17-C5D5-BE44-93B0-39FA6B8BD572}"/>
                  </a:ext>
                </a:extLst>
              </p:cNvPr>
              <p:cNvSpPr>
                <a:spLocks noChangeAspect="1" noChangeArrowheads="1"/>
              </p:cNvSpPr>
              <p:nvPr/>
            </p:nvSpPr>
            <p:spPr bwMode="auto">
              <a:xfrm>
                <a:off x="4322" y="204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15" name="AutoShape 40">
              <a:extLst>
                <a:ext uri="{FF2B5EF4-FFF2-40B4-BE49-F238E27FC236}">
                  <a16:creationId xmlns:a16="http://schemas.microsoft.com/office/drawing/2014/main" id="{8FEAA661-97E3-9E4D-A5D3-088ED6844955}"/>
                </a:ext>
              </a:extLst>
            </p:cNvPr>
            <p:cNvSpPr>
              <a:spLocks noChangeAspect="1" noChangeArrowheads="1"/>
            </p:cNvSpPr>
            <p:nvPr/>
          </p:nvSpPr>
          <p:spPr bwMode="auto">
            <a:xfrm>
              <a:off x="1854" y="205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6" name="AutoShape 41">
              <a:extLst>
                <a:ext uri="{FF2B5EF4-FFF2-40B4-BE49-F238E27FC236}">
                  <a16:creationId xmlns:a16="http://schemas.microsoft.com/office/drawing/2014/main" id="{58206A3C-995A-0E4B-B32E-E7E17C93F838}"/>
                </a:ext>
              </a:extLst>
            </p:cNvPr>
            <p:cNvSpPr>
              <a:spLocks noChangeAspect="1" noChangeArrowheads="1"/>
            </p:cNvSpPr>
            <p:nvPr/>
          </p:nvSpPr>
          <p:spPr bwMode="auto">
            <a:xfrm>
              <a:off x="2418" y="205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24" name="Line 8">
            <a:extLst>
              <a:ext uri="{FF2B5EF4-FFF2-40B4-BE49-F238E27FC236}">
                <a16:creationId xmlns:a16="http://schemas.microsoft.com/office/drawing/2014/main" id="{526EA55D-6099-F446-ABC2-587A9BDE115A}"/>
              </a:ext>
            </a:extLst>
          </p:cNvPr>
          <p:cNvSpPr>
            <a:spLocks noChangeShapeType="1"/>
          </p:cNvSpPr>
          <p:nvPr/>
        </p:nvSpPr>
        <p:spPr bwMode="auto">
          <a:xfrm rot="16200000">
            <a:off x="6506675" y="5531631"/>
            <a:ext cx="495634" cy="198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
        <p:nvSpPr>
          <p:cNvPr id="25" name="Arc 9">
            <a:extLst>
              <a:ext uri="{FF2B5EF4-FFF2-40B4-BE49-F238E27FC236}">
                <a16:creationId xmlns:a16="http://schemas.microsoft.com/office/drawing/2014/main" id="{82779F4E-4AB5-BB4E-883A-81736E82CA85}"/>
              </a:ext>
            </a:extLst>
          </p:cNvPr>
          <p:cNvSpPr>
            <a:spLocks noChangeAspect="1"/>
          </p:cNvSpPr>
          <p:nvPr/>
        </p:nvSpPr>
        <p:spPr bwMode="auto">
          <a:xfrm rot="16200000" flipV="1">
            <a:off x="6216685" y="5067183"/>
            <a:ext cx="733692" cy="339935"/>
          </a:xfrm>
          <a:custGeom>
            <a:avLst/>
            <a:gdLst>
              <a:gd name="T0" fmla="*/ 2147483646 w 43200"/>
              <a:gd name="T1" fmla="*/ 2147483646 h 43200"/>
              <a:gd name="T2" fmla="*/ 2147483646 w 43200"/>
              <a:gd name="T3" fmla="*/ 2147483646 h 43200"/>
              <a:gd name="T4" fmla="*/ 2147483646 w 43200"/>
              <a:gd name="T5" fmla="*/ 2147483646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5259" y="42887"/>
                </a:moveTo>
                <a:cubicBezTo>
                  <a:pt x="24051" y="43095"/>
                  <a:pt x="22826" y="43200"/>
                  <a:pt x="21600" y="43200"/>
                </a:cubicBezTo>
                <a:cubicBezTo>
                  <a:pt x="9670" y="43200"/>
                  <a:pt x="0" y="33529"/>
                  <a:pt x="0" y="21600"/>
                </a:cubicBezTo>
                <a:cubicBezTo>
                  <a:pt x="0" y="9670"/>
                  <a:pt x="9670" y="0"/>
                  <a:pt x="21600" y="0"/>
                </a:cubicBezTo>
                <a:cubicBezTo>
                  <a:pt x="33529" y="0"/>
                  <a:pt x="43200" y="9670"/>
                  <a:pt x="43200" y="21600"/>
                </a:cubicBezTo>
                <a:cubicBezTo>
                  <a:pt x="43200" y="32087"/>
                  <a:pt x="35665" y="41060"/>
                  <a:pt x="25336" y="42874"/>
                </a:cubicBezTo>
              </a:path>
              <a:path w="43200" h="43200" stroke="0" extrusionOk="0">
                <a:moveTo>
                  <a:pt x="25259" y="42887"/>
                </a:moveTo>
                <a:cubicBezTo>
                  <a:pt x="24051" y="43095"/>
                  <a:pt x="22826" y="43200"/>
                  <a:pt x="21600" y="43200"/>
                </a:cubicBezTo>
                <a:cubicBezTo>
                  <a:pt x="9670" y="43200"/>
                  <a:pt x="0" y="33529"/>
                  <a:pt x="0" y="21600"/>
                </a:cubicBezTo>
                <a:cubicBezTo>
                  <a:pt x="0" y="9670"/>
                  <a:pt x="9670" y="0"/>
                  <a:pt x="21600" y="0"/>
                </a:cubicBezTo>
                <a:cubicBezTo>
                  <a:pt x="33529" y="0"/>
                  <a:pt x="43200" y="9670"/>
                  <a:pt x="43200" y="21600"/>
                </a:cubicBezTo>
                <a:cubicBezTo>
                  <a:pt x="43200" y="32087"/>
                  <a:pt x="35665" y="41060"/>
                  <a:pt x="25336" y="42874"/>
                </a:cubicBezTo>
                <a:lnTo>
                  <a:pt x="21600" y="21600"/>
                </a:lnTo>
                <a:lnTo>
                  <a:pt x="25259" y="42887"/>
                </a:lnTo>
                <a:close/>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8">
            <a:extLst>
              <a:ext uri="{FF2B5EF4-FFF2-40B4-BE49-F238E27FC236}">
                <a16:creationId xmlns:a16="http://schemas.microsoft.com/office/drawing/2014/main" id="{6A2835D1-1E66-4546-AC49-FE62D6CB9C3F}"/>
              </a:ext>
            </a:extLst>
          </p:cNvPr>
          <p:cNvSpPr>
            <a:spLocks noChangeShapeType="1"/>
          </p:cNvSpPr>
          <p:nvPr/>
        </p:nvSpPr>
        <p:spPr bwMode="auto">
          <a:xfrm rot="16200000">
            <a:off x="6506675" y="4890466"/>
            <a:ext cx="495634" cy="198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Tree>
    <p:extLst>
      <p:ext uri="{BB962C8B-B14F-4D97-AF65-F5344CB8AC3E}">
        <p14:creationId xmlns:p14="http://schemas.microsoft.com/office/powerpoint/2010/main" val="313866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DC103E-CD9E-D94F-B91F-DC14FAAB0831}"/>
              </a:ext>
            </a:extLst>
          </p:cNvPr>
          <p:cNvSpPr txBox="1"/>
          <p:nvPr/>
        </p:nvSpPr>
        <p:spPr>
          <a:xfrm>
            <a:off x="1981200" y="2819400"/>
            <a:ext cx="5453609" cy="1446550"/>
          </a:xfrm>
          <a:prstGeom prst="rect">
            <a:avLst/>
          </a:prstGeom>
          <a:noFill/>
        </p:spPr>
        <p:txBody>
          <a:bodyPr wrap="none" rtlCol="0">
            <a:spAutoFit/>
          </a:bodyPr>
          <a:lstStyle/>
          <a:p>
            <a:r>
              <a:rPr lang="en-US" sz="4400" b="1" dirty="0">
                <a:solidFill>
                  <a:srgbClr val="FFFF00"/>
                </a:solidFill>
              </a:rPr>
              <a:t>POST VADER LOOP</a:t>
            </a:r>
          </a:p>
          <a:p>
            <a:pPr algn="ctr"/>
            <a:r>
              <a:rPr lang="en-US" sz="4400" b="1" u="sng" dirty="0">
                <a:solidFill>
                  <a:srgbClr val="FFFF00"/>
                </a:solidFill>
              </a:rPr>
              <a:t>MAPLE SPLIT</a:t>
            </a:r>
          </a:p>
        </p:txBody>
      </p:sp>
    </p:spTree>
    <p:extLst>
      <p:ext uri="{BB962C8B-B14F-4D97-AF65-F5344CB8AC3E}">
        <p14:creationId xmlns:p14="http://schemas.microsoft.com/office/powerpoint/2010/main" val="1645612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429000" y="1752600"/>
            <a:ext cx="2286198" cy="609653"/>
          </a:xfrm>
          <a:prstGeom prst="rect">
            <a:avLst/>
          </a:prstGeom>
        </p:spPr>
      </p:pic>
      <p:sp>
        <p:nvSpPr>
          <p:cNvPr id="13314" name="Text Box 4">
            <a:extLst>
              <a:ext uri="{FF2B5EF4-FFF2-40B4-BE49-F238E27FC236}">
                <a16:creationId xmlns:a16="http://schemas.microsoft.com/office/drawing/2014/main" id="{E6793ABC-C9BD-4193-A993-FE5B1717DE9F}"/>
              </a:ext>
            </a:extLst>
          </p:cNvPr>
          <p:cNvSpPr txBox="1">
            <a:spLocks noChangeArrowheads="1"/>
          </p:cNvSpPr>
          <p:nvPr/>
        </p:nvSpPr>
        <p:spPr bwMode="auto">
          <a:xfrm>
            <a:off x="1246108" y="6396037"/>
            <a:ext cx="6629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None/>
              <a:defRPr/>
            </a:pPr>
            <a:r>
              <a:rPr lang="en-US" altLang="en-US" sz="2400" b="1" dirty="0">
                <a:solidFill>
                  <a:schemeClr val="bg1"/>
                </a:solidFill>
                <a:latin typeface="Times New Roman"/>
                <a:cs typeface="Times New Roman"/>
                <a:sym typeface="Wingdings 3" panose="05040102010807070707" pitchFamily="18" charset="2"/>
              </a:rPr>
              <a:t>9 Plane Maple split</a:t>
            </a:r>
            <a:endParaRPr lang="en-US" altLang="en-US" sz="2400" b="1" dirty="0">
              <a:solidFill>
                <a:schemeClr val="bg1"/>
              </a:solidFill>
              <a:cs typeface="Times New Roman" panose="02020603050405020304" pitchFamily="18" charset="0"/>
            </a:endParaRPr>
          </a:p>
        </p:txBody>
      </p:sp>
      <p:sp>
        <p:nvSpPr>
          <p:cNvPr id="2" name="Isosceles Triangle 1">
            <a:extLst>
              <a:ext uri="{FF2B5EF4-FFF2-40B4-BE49-F238E27FC236}">
                <a16:creationId xmlns:a16="http://schemas.microsoft.com/office/drawing/2014/main" id="{8F6D6A2B-786D-49D0-95D4-0F8389686594}"/>
              </a:ext>
            </a:extLst>
          </p:cNvPr>
          <p:cNvSpPr/>
          <p:nvPr/>
        </p:nvSpPr>
        <p:spPr>
          <a:xfrm>
            <a:off x="3661457" y="5856001"/>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a:extLst>
              <a:ext uri="{FF2B5EF4-FFF2-40B4-BE49-F238E27FC236}">
                <a16:creationId xmlns:a16="http://schemas.microsoft.com/office/drawing/2014/main" id="{160F2A82-D9F9-4EBB-8B63-4600E196C61D}"/>
              </a:ext>
            </a:extLst>
          </p:cNvPr>
          <p:cNvSpPr/>
          <p:nvPr/>
        </p:nvSpPr>
        <p:spPr>
          <a:xfrm>
            <a:off x="3913456" y="5649000"/>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9C900C9A-6C40-4088-89E3-7FB2539DDAA1}"/>
              </a:ext>
            </a:extLst>
          </p:cNvPr>
          <p:cNvSpPr/>
          <p:nvPr/>
        </p:nvSpPr>
        <p:spPr>
          <a:xfrm>
            <a:off x="4192456" y="5478000"/>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5135A2E6-0951-4ED6-974F-60078FDBF50D}"/>
              </a:ext>
            </a:extLst>
          </p:cNvPr>
          <p:cNvSpPr/>
          <p:nvPr/>
        </p:nvSpPr>
        <p:spPr>
          <a:xfrm>
            <a:off x="4471456" y="5334000"/>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84B5FD2A-42A3-4F6D-A3EA-A41894666DAF}"/>
              </a:ext>
            </a:extLst>
          </p:cNvPr>
          <p:cNvSpPr/>
          <p:nvPr/>
        </p:nvSpPr>
        <p:spPr>
          <a:xfrm>
            <a:off x="4750456" y="5478000"/>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8FBE18AC-71CF-4600-BE5A-1BE63DE72EB6}"/>
              </a:ext>
            </a:extLst>
          </p:cNvPr>
          <p:cNvSpPr/>
          <p:nvPr/>
        </p:nvSpPr>
        <p:spPr>
          <a:xfrm>
            <a:off x="5011456" y="5711999"/>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2A59BAE1-FDF4-4645-9CFA-57E9EF0F7624}"/>
              </a:ext>
            </a:extLst>
          </p:cNvPr>
          <p:cNvSpPr/>
          <p:nvPr/>
        </p:nvSpPr>
        <p:spPr>
          <a:xfrm>
            <a:off x="5245456" y="5945999"/>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C4D59664-1875-4BB3-B315-0E8A87FDBB8A}"/>
              </a:ext>
            </a:extLst>
          </p:cNvPr>
          <p:cNvSpPr/>
          <p:nvPr/>
        </p:nvSpPr>
        <p:spPr>
          <a:xfrm>
            <a:off x="3913457" y="5945999"/>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122EBD2A-5A94-4A9F-A59F-E4EDA3A49F1B}"/>
              </a:ext>
            </a:extLst>
          </p:cNvPr>
          <p:cNvSpPr/>
          <p:nvPr/>
        </p:nvSpPr>
        <p:spPr>
          <a:xfrm>
            <a:off x="5011456" y="6017999"/>
            <a:ext cx="178704" cy="230400"/>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056087" y="914400"/>
            <a:ext cx="5188146" cy="3840813"/>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62" y="4572000"/>
            <a:ext cx="2755631" cy="2164268"/>
          </a:xfrm>
          <a:prstGeom prst="rect">
            <a:avLst/>
          </a:prstGeom>
        </p:spPr>
      </p:pic>
      <p:sp>
        <p:nvSpPr>
          <p:cNvPr id="23" name="TextBox 22"/>
          <p:cNvSpPr txBox="1"/>
          <p:nvPr/>
        </p:nvSpPr>
        <p:spPr>
          <a:xfrm>
            <a:off x="1836744" y="2850419"/>
            <a:ext cx="248786" cy="246221"/>
          </a:xfrm>
          <a:prstGeom prst="rect">
            <a:avLst/>
          </a:prstGeom>
          <a:noFill/>
        </p:spPr>
        <p:txBody>
          <a:bodyPr wrap="none" rtlCol="0">
            <a:spAutoFit/>
          </a:bodyPr>
          <a:lstStyle/>
          <a:p>
            <a:r>
              <a:rPr lang="en-CA" sz="1000" dirty="0">
                <a:solidFill>
                  <a:schemeClr val="bg1"/>
                </a:solidFill>
              </a:rPr>
              <a:t>7</a:t>
            </a:r>
          </a:p>
        </p:txBody>
      </p:sp>
      <p:sp>
        <p:nvSpPr>
          <p:cNvPr id="25" name="TextBox 24"/>
          <p:cNvSpPr txBox="1"/>
          <p:nvPr/>
        </p:nvSpPr>
        <p:spPr>
          <a:xfrm>
            <a:off x="5635413" y="1914859"/>
            <a:ext cx="248786" cy="246221"/>
          </a:xfrm>
          <a:prstGeom prst="rect">
            <a:avLst/>
          </a:prstGeom>
          <a:noFill/>
        </p:spPr>
        <p:txBody>
          <a:bodyPr wrap="none" rtlCol="0">
            <a:spAutoFit/>
          </a:bodyPr>
          <a:lstStyle/>
          <a:p>
            <a:r>
              <a:rPr lang="en-CA" sz="1000" dirty="0">
                <a:solidFill>
                  <a:schemeClr val="bg1"/>
                </a:solidFill>
              </a:rPr>
              <a:t>8</a:t>
            </a:r>
          </a:p>
        </p:txBody>
      </p:sp>
      <p:sp>
        <p:nvSpPr>
          <p:cNvPr id="26" name="TextBox 25"/>
          <p:cNvSpPr txBox="1"/>
          <p:nvPr/>
        </p:nvSpPr>
        <p:spPr>
          <a:xfrm>
            <a:off x="7232374" y="2895600"/>
            <a:ext cx="248786" cy="246221"/>
          </a:xfrm>
          <a:prstGeom prst="rect">
            <a:avLst/>
          </a:prstGeom>
          <a:noFill/>
        </p:spPr>
        <p:txBody>
          <a:bodyPr wrap="none" rtlCol="0">
            <a:spAutoFit/>
          </a:bodyPr>
          <a:lstStyle/>
          <a:p>
            <a:r>
              <a:rPr lang="en-CA" sz="1000" dirty="0">
                <a:solidFill>
                  <a:schemeClr val="bg1"/>
                </a:solidFill>
              </a:rPr>
              <a:t>6</a:t>
            </a:r>
          </a:p>
        </p:txBody>
      </p:sp>
      <p:sp>
        <p:nvSpPr>
          <p:cNvPr id="27" name="TextBox 26"/>
          <p:cNvSpPr txBox="1"/>
          <p:nvPr/>
        </p:nvSpPr>
        <p:spPr>
          <a:xfrm>
            <a:off x="6916811" y="1672528"/>
            <a:ext cx="248786" cy="246221"/>
          </a:xfrm>
          <a:prstGeom prst="rect">
            <a:avLst/>
          </a:prstGeom>
          <a:noFill/>
        </p:spPr>
        <p:txBody>
          <a:bodyPr wrap="none" rtlCol="0">
            <a:spAutoFit/>
          </a:bodyPr>
          <a:lstStyle/>
          <a:p>
            <a:r>
              <a:rPr lang="en-CA" sz="1000" dirty="0">
                <a:solidFill>
                  <a:schemeClr val="bg1"/>
                </a:solidFill>
              </a:rPr>
              <a:t>5</a:t>
            </a:r>
          </a:p>
        </p:txBody>
      </p:sp>
      <p:sp>
        <p:nvSpPr>
          <p:cNvPr id="28" name="TextBox 27"/>
          <p:cNvSpPr txBox="1"/>
          <p:nvPr/>
        </p:nvSpPr>
        <p:spPr>
          <a:xfrm>
            <a:off x="3361903" y="1914859"/>
            <a:ext cx="248786" cy="246221"/>
          </a:xfrm>
          <a:prstGeom prst="rect">
            <a:avLst/>
          </a:prstGeom>
          <a:noFill/>
        </p:spPr>
        <p:txBody>
          <a:bodyPr wrap="none" rtlCol="0">
            <a:spAutoFit/>
          </a:bodyPr>
          <a:lstStyle/>
          <a:p>
            <a:r>
              <a:rPr lang="en-CA" sz="1000" dirty="0">
                <a:solidFill>
                  <a:schemeClr val="bg1"/>
                </a:solidFill>
              </a:rPr>
              <a:t>9</a:t>
            </a:r>
          </a:p>
        </p:txBody>
      </p:sp>
      <p:sp>
        <p:nvSpPr>
          <p:cNvPr id="29" name="TextBox 28"/>
          <p:cNvSpPr txBox="1"/>
          <p:nvPr/>
        </p:nvSpPr>
        <p:spPr>
          <a:xfrm>
            <a:off x="2209800" y="1791749"/>
            <a:ext cx="248786" cy="246221"/>
          </a:xfrm>
          <a:prstGeom prst="rect">
            <a:avLst/>
          </a:prstGeom>
          <a:noFill/>
        </p:spPr>
        <p:txBody>
          <a:bodyPr wrap="none" rtlCol="0">
            <a:spAutoFit/>
          </a:bodyPr>
          <a:lstStyle/>
          <a:p>
            <a:r>
              <a:rPr lang="en-CA" sz="1000" dirty="0">
                <a:solidFill>
                  <a:schemeClr val="bg1"/>
                </a:solidFill>
              </a:rPr>
              <a:t>4</a:t>
            </a:r>
          </a:p>
        </p:txBody>
      </p:sp>
      <p:sp>
        <p:nvSpPr>
          <p:cNvPr id="30" name="TextBox 29"/>
          <p:cNvSpPr txBox="1"/>
          <p:nvPr/>
        </p:nvSpPr>
        <p:spPr>
          <a:xfrm>
            <a:off x="4001075" y="1541620"/>
            <a:ext cx="248786" cy="246221"/>
          </a:xfrm>
          <a:prstGeom prst="rect">
            <a:avLst/>
          </a:prstGeom>
          <a:noFill/>
        </p:spPr>
        <p:txBody>
          <a:bodyPr wrap="none" rtlCol="0">
            <a:spAutoFit/>
          </a:bodyPr>
          <a:lstStyle/>
          <a:p>
            <a:r>
              <a:rPr lang="en-CA" sz="1000" dirty="0">
                <a:solidFill>
                  <a:schemeClr val="bg1"/>
                </a:solidFill>
              </a:rPr>
              <a:t>3</a:t>
            </a:r>
          </a:p>
        </p:txBody>
      </p:sp>
      <p:sp>
        <p:nvSpPr>
          <p:cNvPr id="31" name="TextBox 30"/>
          <p:cNvSpPr txBox="1"/>
          <p:nvPr/>
        </p:nvSpPr>
        <p:spPr>
          <a:xfrm>
            <a:off x="4900172" y="1541621"/>
            <a:ext cx="248786" cy="246221"/>
          </a:xfrm>
          <a:prstGeom prst="rect">
            <a:avLst/>
          </a:prstGeom>
          <a:noFill/>
        </p:spPr>
        <p:txBody>
          <a:bodyPr wrap="none" rtlCol="0">
            <a:spAutoFit/>
          </a:bodyPr>
          <a:lstStyle/>
          <a:p>
            <a:r>
              <a:rPr lang="en-CA" sz="1000" dirty="0">
                <a:solidFill>
                  <a:schemeClr val="bg1"/>
                </a:solidFill>
              </a:rPr>
              <a:t>2</a:t>
            </a:r>
          </a:p>
        </p:txBody>
      </p:sp>
      <p:sp>
        <p:nvSpPr>
          <p:cNvPr id="32" name="TextBox 31"/>
          <p:cNvSpPr txBox="1"/>
          <p:nvPr/>
        </p:nvSpPr>
        <p:spPr>
          <a:xfrm>
            <a:off x="4391924" y="867489"/>
            <a:ext cx="248786" cy="246221"/>
          </a:xfrm>
          <a:prstGeom prst="rect">
            <a:avLst/>
          </a:prstGeom>
          <a:noFill/>
        </p:spPr>
        <p:txBody>
          <a:bodyPr wrap="none" rtlCol="0">
            <a:spAutoFit/>
          </a:bodyPr>
          <a:lstStyle/>
          <a:p>
            <a:r>
              <a:rPr lang="en-CA" sz="1000" dirty="0">
                <a:solidFill>
                  <a:schemeClr val="bg1"/>
                </a:solidFill>
              </a:rPr>
              <a:t>1</a:t>
            </a:r>
          </a:p>
        </p:txBody>
      </p:sp>
      <p:sp>
        <p:nvSpPr>
          <p:cNvPr id="33" name="TextBox 32"/>
          <p:cNvSpPr txBox="1"/>
          <p:nvPr/>
        </p:nvSpPr>
        <p:spPr>
          <a:xfrm>
            <a:off x="2535462" y="5948754"/>
            <a:ext cx="248786" cy="246221"/>
          </a:xfrm>
          <a:prstGeom prst="rect">
            <a:avLst/>
          </a:prstGeom>
          <a:noFill/>
        </p:spPr>
        <p:txBody>
          <a:bodyPr wrap="none" rtlCol="0">
            <a:spAutoFit/>
          </a:bodyPr>
          <a:lstStyle/>
          <a:p>
            <a:r>
              <a:rPr lang="en-CA" sz="1000" dirty="0">
                <a:solidFill>
                  <a:schemeClr val="bg1"/>
                </a:solidFill>
              </a:rPr>
              <a:t>7</a:t>
            </a:r>
          </a:p>
        </p:txBody>
      </p:sp>
      <p:sp>
        <p:nvSpPr>
          <p:cNvPr id="34" name="TextBox 33"/>
          <p:cNvSpPr txBox="1"/>
          <p:nvPr/>
        </p:nvSpPr>
        <p:spPr>
          <a:xfrm>
            <a:off x="44248" y="5971201"/>
            <a:ext cx="248786" cy="246221"/>
          </a:xfrm>
          <a:prstGeom prst="rect">
            <a:avLst/>
          </a:prstGeom>
          <a:noFill/>
        </p:spPr>
        <p:txBody>
          <a:bodyPr wrap="none" rtlCol="0">
            <a:spAutoFit/>
          </a:bodyPr>
          <a:lstStyle/>
          <a:p>
            <a:r>
              <a:rPr lang="en-CA" sz="1000" dirty="0">
                <a:solidFill>
                  <a:schemeClr val="bg1"/>
                </a:solidFill>
              </a:rPr>
              <a:t>6</a:t>
            </a:r>
          </a:p>
        </p:txBody>
      </p:sp>
      <p:sp>
        <p:nvSpPr>
          <p:cNvPr id="35" name="TextBox 34"/>
          <p:cNvSpPr txBox="1"/>
          <p:nvPr/>
        </p:nvSpPr>
        <p:spPr>
          <a:xfrm>
            <a:off x="1409060" y="4645819"/>
            <a:ext cx="248786" cy="246221"/>
          </a:xfrm>
          <a:prstGeom prst="rect">
            <a:avLst/>
          </a:prstGeom>
          <a:noFill/>
        </p:spPr>
        <p:txBody>
          <a:bodyPr wrap="none" rtlCol="0">
            <a:spAutoFit/>
          </a:bodyPr>
          <a:lstStyle/>
          <a:p>
            <a:r>
              <a:rPr lang="en-CA" sz="1000" dirty="0">
                <a:solidFill>
                  <a:schemeClr val="bg1"/>
                </a:solidFill>
              </a:rPr>
              <a:t>1</a:t>
            </a:r>
          </a:p>
        </p:txBody>
      </p:sp>
      <p:sp>
        <p:nvSpPr>
          <p:cNvPr id="36" name="TextBox 35"/>
          <p:cNvSpPr txBox="1"/>
          <p:nvPr/>
        </p:nvSpPr>
        <p:spPr>
          <a:xfrm>
            <a:off x="886427" y="4892040"/>
            <a:ext cx="248786" cy="246221"/>
          </a:xfrm>
          <a:prstGeom prst="rect">
            <a:avLst/>
          </a:prstGeom>
          <a:noFill/>
        </p:spPr>
        <p:txBody>
          <a:bodyPr wrap="none" rtlCol="0">
            <a:spAutoFit/>
          </a:bodyPr>
          <a:lstStyle/>
          <a:p>
            <a:r>
              <a:rPr lang="en-CA" sz="1000" dirty="0">
                <a:solidFill>
                  <a:schemeClr val="bg1"/>
                </a:solidFill>
              </a:rPr>
              <a:t>2</a:t>
            </a:r>
          </a:p>
        </p:txBody>
      </p:sp>
      <p:sp>
        <p:nvSpPr>
          <p:cNvPr id="37" name="TextBox 36"/>
          <p:cNvSpPr txBox="1"/>
          <p:nvPr/>
        </p:nvSpPr>
        <p:spPr>
          <a:xfrm>
            <a:off x="1713551" y="4909548"/>
            <a:ext cx="248786" cy="246221"/>
          </a:xfrm>
          <a:prstGeom prst="rect">
            <a:avLst/>
          </a:prstGeom>
          <a:noFill/>
        </p:spPr>
        <p:txBody>
          <a:bodyPr wrap="none" rtlCol="0">
            <a:spAutoFit/>
          </a:bodyPr>
          <a:lstStyle/>
          <a:p>
            <a:r>
              <a:rPr lang="en-CA" sz="1000" dirty="0">
                <a:solidFill>
                  <a:schemeClr val="bg1"/>
                </a:solidFill>
              </a:rPr>
              <a:t>3</a:t>
            </a:r>
          </a:p>
        </p:txBody>
      </p:sp>
      <p:sp>
        <p:nvSpPr>
          <p:cNvPr id="38" name="TextBox 37"/>
          <p:cNvSpPr txBox="1"/>
          <p:nvPr/>
        </p:nvSpPr>
        <p:spPr>
          <a:xfrm>
            <a:off x="2588355" y="5307979"/>
            <a:ext cx="248786" cy="246221"/>
          </a:xfrm>
          <a:prstGeom prst="rect">
            <a:avLst/>
          </a:prstGeom>
          <a:noFill/>
        </p:spPr>
        <p:txBody>
          <a:bodyPr wrap="none" rtlCol="0">
            <a:spAutoFit/>
          </a:bodyPr>
          <a:lstStyle/>
          <a:p>
            <a:r>
              <a:rPr lang="en-CA" sz="1000" dirty="0">
                <a:solidFill>
                  <a:schemeClr val="bg1"/>
                </a:solidFill>
              </a:rPr>
              <a:t>4</a:t>
            </a:r>
          </a:p>
        </p:txBody>
      </p:sp>
      <p:sp>
        <p:nvSpPr>
          <p:cNvPr id="39" name="TextBox 38"/>
          <p:cNvSpPr txBox="1"/>
          <p:nvPr/>
        </p:nvSpPr>
        <p:spPr>
          <a:xfrm>
            <a:off x="0" y="5320051"/>
            <a:ext cx="248786" cy="246221"/>
          </a:xfrm>
          <a:prstGeom prst="rect">
            <a:avLst/>
          </a:prstGeom>
          <a:noFill/>
        </p:spPr>
        <p:txBody>
          <a:bodyPr wrap="none" rtlCol="0">
            <a:spAutoFit/>
          </a:bodyPr>
          <a:lstStyle/>
          <a:p>
            <a:r>
              <a:rPr lang="en-CA" sz="1000" dirty="0">
                <a:solidFill>
                  <a:schemeClr val="bg1"/>
                </a:solidFill>
              </a:rPr>
              <a:t>5</a:t>
            </a:r>
          </a:p>
        </p:txBody>
      </p:sp>
      <p:sp>
        <p:nvSpPr>
          <p:cNvPr id="40" name="TextBox 39"/>
          <p:cNvSpPr txBox="1"/>
          <p:nvPr/>
        </p:nvSpPr>
        <p:spPr>
          <a:xfrm>
            <a:off x="402852" y="5196940"/>
            <a:ext cx="248786" cy="246221"/>
          </a:xfrm>
          <a:prstGeom prst="rect">
            <a:avLst/>
          </a:prstGeom>
          <a:noFill/>
        </p:spPr>
        <p:txBody>
          <a:bodyPr wrap="none" rtlCol="0">
            <a:spAutoFit/>
          </a:bodyPr>
          <a:lstStyle/>
          <a:p>
            <a:r>
              <a:rPr lang="en-CA" sz="1000" dirty="0">
                <a:solidFill>
                  <a:schemeClr val="bg1"/>
                </a:solidFill>
              </a:rPr>
              <a:t>8</a:t>
            </a:r>
          </a:p>
        </p:txBody>
      </p:sp>
      <p:sp>
        <p:nvSpPr>
          <p:cNvPr id="41" name="TextBox 40"/>
          <p:cNvSpPr txBox="1"/>
          <p:nvPr/>
        </p:nvSpPr>
        <p:spPr>
          <a:xfrm>
            <a:off x="2209800" y="5210889"/>
            <a:ext cx="248786" cy="246221"/>
          </a:xfrm>
          <a:prstGeom prst="rect">
            <a:avLst/>
          </a:prstGeom>
          <a:noFill/>
        </p:spPr>
        <p:txBody>
          <a:bodyPr wrap="none" rtlCol="0">
            <a:spAutoFit/>
          </a:bodyPr>
          <a:lstStyle/>
          <a:p>
            <a:r>
              <a:rPr lang="en-CA" sz="1000" dirty="0">
                <a:solidFill>
                  <a:schemeClr val="bg1"/>
                </a:solidFill>
              </a:rPr>
              <a:t>9</a:t>
            </a:r>
          </a:p>
        </p:txBody>
      </p:sp>
      <p:sp>
        <p:nvSpPr>
          <p:cNvPr id="43" name="Text Box 34"/>
          <p:cNvSpPr txBox="1">
            <a:spLocks noChangeArrowheads="1"/>
          </p:cNvSpPr>
          <p:nvPr/>
        </p:nvSpPr>
        <p:spPr bwMode="auto">
          <a:xfrm>
            <a:off x="7642473" y="3381146"/>
            <a:ext cx="381000" cy="2143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44" name="Rectangle 35"/>
          <p:cNvSpPr>
            <a:spLocks noChangeArrowheads="1"/>
          </p:cNvSpPr>
          <p:nvPr/>
        </p:nvSpPr>
        <p:spPr bwMode="auto">
          <a:xfrm>
            <a:off x="6510585" y="3670071"/>
            <a:ext cx="2743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CA" altLang="en-US" sz="1000">
                <a:solidFill>
                  <a:srgbClr val="FFFF00"/>
                </a:solidFill>
              </a:rPr>
              <a:t>This is a permitted manoeuvre with the approval of 1 Cdn Air Div Comd for over-flight of the primary spectator area at 500 feet. BGA 100 Ch 11 Para 44.b(3)(e)</a:t>
            </a:r>
          </a:p>
        </p:txBody>
      </p:sp>
      <p:sp>
        <p:nvSpPr>
          <p:cNvPr id="45" name="Text Box 18"/>
          <p:cNvSpPr txBox="1">
            <a:spLocks noChangeArrowheads="1"/>
          </p:cNvSpPr>
          <p:nvPr/>
        </p:nvSpPr>
        <p:spPr bwMode="auto">
          <a:xfrm>
            <a:off x="0" y="6643687"/>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46" name="TextBox 45">
            <a:extLst>
              <a:ext uri="{FF2B5EF4-FFF2-40B4-BE49-F238E27FC236}">
                <a16:creationId xmlns:a16="http://schemas.microsoft.com/office/drawing/2014/main" id="{EAA23EEA-110D-5248-B620-68C23EB16932}"/>
              </a:ext>
            </a:extLst>
          </p:cNvPr>
          <p:cNvSpPr txBox="1">
            <a:spLocks noChangeArrowheads="1"/>
          </p:cNvSpPr>
          <p:nvPr/>
        </p:nvSpPr>
        <p:spPr bwMode="auto">
          <a:xfrm>
            <a:off x="187989" y="200950"/>
            <a:ext cx="3687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Running in from </a:t>
            </a:r>
            <a:r>
              <a:rPr lang="en-US" altLang="en-US" sz="1400" dirty="0" err="1">
                <a:solidFill>
                  <a:srgbClr val="FFFF00"/>
                </a:solidFill>
              </a:rPr>
              <a:t>liveside</a:t>
            </a:r>
            <a:r>
              <a:rPr lang="en-US" altLang="en-US" sz="1400" dirty="0">
                <a:solidFill>
                  <a:srgbClr val="FFFF00"/>
                </a:solidFill>
              </a:rPr>
              <a:t>, the Snowbirds ease up</a:t>
            </a:r>
          </a:p>
          <a:p>
            <a:pPr>
              <a:spcBef>
                <a:spcPct val="0"/>
              </a:spcBef>
              <a:buFontTx/>
              <a:buNone/>
            </a:pPr>
            <a:r>
              <a:rPr lang="en-US" altLang="en-US" sz="1400" dirty="0">
                <a:solidFill>
                  <a:srgbClr val="FFFF00"/>
                </a:solidFill>
              </a:rPr>
              <a:t>and split. Lines are as depicted. </a:t>
            </a:r>
          </a:p>
        </p:txBody>
      </p:sp>
      <p:sp>
        <p:nvSpPr>
          <p:cNvPr id="11" name="Freeform 10">
            <a:extLst>
              <a:ext uri="{FF2B5EF4-FFF2-40B4-BE49-F238E27FC236}">
                <a16:creationId xmlns:a16="http://schemas.microsoft.com/office/drawing/2014/main" id="{AD4D416E-5B50-FD40-9AD2-E45DC782CFC2}"/>
              </a:ext>
            </a:extLst>
          </p:cNvPr>
          <p:cNvSpPr/>
          <p:nvPr/>
        </p:nvSpPr>
        <p:spPr>
          <a:xfrm>
            <a:off x="3727402" y="2631518"/>
            <a:ext cx="244305" cy="132622"/>
          </a:xfrm>
          <a:custGeom>
            <a:avLst/>
            <a:gdLst>
              <a:gd name="connsiteX0" fmla="*/ 10470 w 244305"/>
              <a:gd name="connsiteY0" fmla="*/ 0 h 132622"/>
              <a:gd name="connsiteX1" fmla="*/ 0 w 244305"/>
              <a:gd name="connsiteY1" fmla="*/ 41880 h 132622"/>
              <a:gd name="connsiteX2" fmla="*/ 3490 w 244305"/>
              <a:gd name="connsiteY2" fmla="*/ 59331 h 132622"/>
              <a:gd name="connsiteX3" fmla="*/ 10470 w 244305"/>
              <a:gd name="connsiteY3" fmla="*/ 69801 h 132622"/>
              <a:gd name="connsiteX4" fmla="*/ 20940 w 244305"/>
              <a:gd name="connsiteY4" fmla="*/ 73291 h 132622"/>
              <a:gd name="connsiteX5" fmla="*/ 31410 w 244305"/>
              <a:gd name="connsiteY5" fmla="*/ 66311 h 132622"/>
              <a:gd name="connsiteX6" fmla="*/ 52351 w 244305"/>
              <a:gd name="connsiteY6" fmla="*/ 41880 h 132622"/>
              <a:gd name="connsiteX7" fmla="*/ 73291 w 244305"/>
              <a:gd name="connsiteY7" fmla="*/ 27920 h 132622"/>
              <a:gd name="connsiteX8" fmla="*/ 80271 w 244305"/>
              <a:gd name="connsiteY8" fmla="*/ 17450 h 132622"/>
              <a:gd name="connsiteX9" fmla="*/ 101212 w 244305"/>
              <a:gd name="connsiteY9" fmla="*/ 3490 h 132622"/>
              <a:gd name="connsiteX10" fmla="*/ 90742 w 244305"/>
              <a:gd name="connsiteY10" fmla="*/ 38390 h 132622"/>
              <a:gd name="connsiteX11" fmla="*/ 87251 w 244305"/>
              <a:gd name="connsiteY11" fmla="*/ 48861 h 132622"/>
              <a:gd name="connsiteX12" fmla="*/ 83761 w 244305"/>
              <a:gd name="connsiteY12" fmla="*/ 69801 h 132622"/>
              <a:gd name="connsiteX13" fmla="*/ 80271 w 244305"/>
              <a:gd name="connsiteY13" fmla="*/ 87251 h 132622"/>
              <a:gd name="connsiteX14" fmla="*/ 83761 w 244305"/>
              <a:gd name="connsiteY14" fmla="*/ 108192 h 132622"/>
              <a:gd name="connsiteX15" fmla="*/ 90742 w 244305"/>
              <a:gd name="connsiteY15" fmla="*/ 101212 h 132622"/>
              <a:gd name="connsiteX16" fmla="*/ 101212 w 244305"/>
              <a:gd name="connsiteY16" fmla="*/ 97722 h 132622"/>
              <a:gd name="connsiteX17" fmla="*/ 108192 w 244305"/>
              <a:gd name="connsiteY17" fmla="*/ 87251 h 132622"/>
              <a:gd name="connsiteX18" fmla="*/ 129132 w 244305"/>
              <a:gd name="connsiteY18" fmla="*/ 73291 h 132622"/>
              <a:gd name="connsiteX19" fmla="*/ 136113 w 244305"/>
              <a:gd name="connsiteY19" fmla="*/ 66311 h 132622"/>
              <a:gd name="connsiteX20" fmla="*/ 143093 w 244305"/>
              <a:gd name="connsiteY20" fmla="*/ 55841 h 132622"/>
              <a:gd name="connsiteX21" fmla="*/ 153563 w 244305"/>
              <a:gd name="connsiteY21" fmla="*/ 48861 h 132622"/>
              <a:gd name="connsiteX22" fmla="*/ 171013 w 244305"/>
              <a:gd name="connsiteY22" fmla="*/ 34900 h 132622"/>
              <a:gd name="connsiteX23" fmla="*/ 171013 w 244305"/>
              <a:gd name="connsiteY23" fmla="*/ 80271 h 132622"/>
              <a:gd name="connsiteX24" fmla="*/ 181483 w 244305"/>
              <a:gd name="connsiteY24" fmla="*/ 101212 h 132622"/>
              <a:gd name="connsiteX25" fmla="*/ 202424 w 244305"/>
              <a:gd name="connsiteY25" fmla="*/ 108192 h 132622"/>
              <a:gd name="connsiteX26" fmla="*/ 233835 w 244305"/>
              <a:gd name="connsiteY26" fmla="*/ 125642 h 132622"/>
              <a:gd name="connsiteX27" fmla="*/ 244305 w 244305"/>
              <a:gd name="connsiteY27" fmla="*/ 132622 h 13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4305" h="132622">
                <a:moveTo>
                  <a:pt x="10470" y="0"/>
                </a:moveTo>
                <a:cubicBezTo>
                  <a:pt x="9215" y="4394"/>
                  <a:pt x="0" y="34154"/>
                  <a:pt x="0" y="41880"/>
                </a:cubicBezTo>
                <a:cubicBezTo>
                  <a:pt x="0" y="47812"/>
                  <a:pt x="1407" y="53776"/>
                  <a:pt x="3490" y="59331"/>
                </a:cubicBezTo>
                <a:cubicBezTo>
                  <a:pt x="4963" y="63258"/>
                  <a:pt x="7195" y="67181"/>
                  <a:pt x="10470" y="69801"/>
                </a:cubicBezTo>
                <a:cubicBezTo>
                  <a:pt x="13343" y="72099"/>
                  <a:pt x="17450" y="72128"/>
                  <a:pt x="20940" y="73291"/>
                </a:cubicBezTo>
                <a:cubicBezTo>
                  <a:pt x="24430" y="70964"/>
                  <a:pt x="28444" y="69277"/>
                  <a:pt x="31410" y="66311"/>
                </a:cubicBezTo>
                <a:cubicBezTo>
                  <a:pt x="47199" y="50522"/>
                  <a:pt x="27331" y="58560"/>
                  <a:pt x="52351" y="41880"/>
                </a:cubicBezTo>
                <a:lnTo>
                  <a:pt x="73291" y="27920"/>
                </a:lnTo>
                <a:cubicBezTo>
                  <a:pt x="75618" y="24430"/>
                  <a:pt x="77114" y="20212"/>
                  <a:pt x="80271" y="17450"/>
                </a:cubicBezTo>
                <a:cubicBezTo>
                  <a:pt x="86585" y="11926"/>
                  <a:pt x="101212" y="3490"/>
                  <a:pt x="101212" y="3490"/>
                </a:cubicBezTo>
                <a:cubicBezTo>
                  <a:pt x="95939" y="24584"/>
                  <a:pt x="99237" y="12906"/>
                  <a:pt x="90742" y="38390"/>
                </a:cubicBezTo>
                <a:lnTo>
                  <a:pt x="87251" y="48861"/>
                </a:lnTo>
                <a:cubicBezTo>
                  <a:pt x="86088" y="55841"/>
                  <a:pt x="85027" y="62839"/>
                  <a:pt x="83761" y="69801"/>
                </a:cubicBezTo>
                <a:cubicBezTo>
                  <a:pt x="82700" y="75637"/>
                  <a:pt x="80271" y="81319"/>
                  <a:pt x="80271" y="87251"/>
                </a:cubicBezTo>
                <a:cubicBezTo>
                  <a:pt x="80271" y="94328"/>
                  <a:pt x="82598" y="101212"/>
                  <a:pt x="83761" y="108192"/>
                </a:cubicBezTo>
                <a:cubicBezTo>
                  <a:pt x="86088" y="105865"/>
                  <a:pt x="87920" y="102905"/>
                  <a:pt x="90742" y="101212"/>
                </a:cubicBezTo>
                <a:cubicBezTo>
                  <a:pt x="93897" y="99319"/>
                  <a:pt x="98339" y="100020"/>
                  <a:pt x="101212" y="97722"/>
                </a:cubicBezTo>
                <a:cubicBezTo>
                  <a:pt x="104487" y="95101"/>
                  <a:pt x="105035" y="90013"/>
                  <a:pt x="108192" y="87251"/>
                </a:cubicBezTo>
                <a:cubicBezTo>
                  <a:pt x="114505" y="81727"/>
                  <a:pt x="123200" y="79222"/>
                  <a:pt x="129132" y="73291"/>
                </a:cubicBezTo>
                <a:cubicBezTo>
                  <a:pt x="131459" y="70964"/>
                  <a:pt x="134057" y="68880"/>
                  <a:pt x="136113" y="66311"/>
                </a:cubicBezTo>
                <a:cubicBezTo>
                  <a:pt x="138733" y="63036"/>
                  <a:pt x="140127" y="58807"/>
                  <a:pt x="143093" y="55841"/>
                </a:cubicBezTo>
                <a:cubicBezTo>
                  <a:pt x="146059" y="52875"/>
                  <a:pt x="150288" y="51481"/>
                  <a:pt x="153563" y="48861"/>
                </a:cubicBezTo>
                <a:cubicBezTo>
                  <a:pt x="178427" y="28968"/>
                  <a:pt x="138789" y="56383"/>
                  <a:pt x="171013" y="34900"/>
                </a:cubicBezTo>
                <a:cubicBezTo>
                  <a:pt x="166320" y="58366"/>
                  <a:pt x="165781" y="51495"/>
                  <a:pt x="171013" y="80271"/>
                </a:cubicBezTo>
                <a:cubicBezTo>
                  <a:pt x="171939" y="85367"/>
                  <a:pt x="176897" y="98346"/>
                  <a:pt x="181483" y="101212"/>
                </a:cubicBezTo>
                <a:cubicBezTo>
                  <a:pt x="187723" y="105112"/>
                  <a:pt x="196302" y="104111"/>
                  <a:pt x="202424" y="108192"/>
                </a:cubicBezTo>
                <a:cubicBezTo>
                  <a:pt x="226425" y="124193"/>
                  <a:pt x="215405" y="119499"/>
                  <a:pt x="233835" y="125642"/>
                </a:cubicBezTo>
                <a:lnTo>
                  <a:pt x="244305" y="132622"/>
                </a:lnTo>
              </a:path>
            </a:pathLst>
          </a:custGeom>
          <a:noFill/>
          <a:ln w="38100">
            <a:solidFill>
              <a:srgbClr val="49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0EB6528B-F3D4-A642-A748-CFD70F75FB5B}"/>
              </a:ext>
            </a:extLst>
          </p:cNvPr>
          <p:cNvSpPr/>
          <p:nvPr/>
        </p:nvSpPr>
        <p:spPr>
          <a:xfrm>
            <a:off x="3996137" y="2481444"/>
            <a:ext cx="172048" cy="195445"/>
          </a:xfrm>
          <a:custGeom>
            <a:avLst/>
            <a:gdLst>
              <a:gd name="connsiteX0" fmla="*/ 20941 w 172048"/>
              <a:gd name="connsiteY0" fmla="*/ 0 h 195445"/>
              <a:gd name="connsiteX1" fmla="*/ 10471 w 172048"/>
              <a:gd name="connsiteY1" fmla="*/ 24431 h 195445"/>
              <a:gd name="connsiteX2" fmla="*/ 6981 w 172048"/>
              <a:gd name="connsiteY2" fmla="*/ 34901 h 195445"/>
              <a:gd name="connsiteX3" fmla="*/ 0 w 172048"/>
              <a:gd name="connsiteY3" fmla="*/ 41881 h 195445"/>
              <a:gd name="connsiteX4" fmla="*/ 3490 w 172048"/>
              <a:gd name="connsiteY4" fmla="*/ 62822 h 195445"/>
              <a:gd name="connsiteX5" fmla="*/ 20941 w 172048"/>
              <a:gd name="connsiteY5" fmla="*/ 59332 h 195445"/>
              <a:gd name="connsiteX6" fmla="*/ 41881 w 172048"/>
              <a:gd name="connsiteY6" fmla="*/ 52351 h 195445"/>
              <a:gd name="connsiteX7" fmla="*/ 73292 w 172048"/>
              <a:gd name="connsiteY7" fmla="*/ 41881 h 195445"/>
              <a:gd name="connsiteX8" fmla="*/ 94232 w 172048"/>
              <a:gd name="connsiteY8" fmla="*/ 34901 h 195445"/>
              <a:gd name="connsiteX9" fmla="*/ 104703 w 172048"/>
              <a:gd name="connsiteY9" fmla="*/ 31411 h 195445"/>
              <a:gd name="connsiteX10" fmla="*/ 115173 w 172048"/>
              <a:gd name="connsiteY10" fmla="*/ 24431 h 195445"/>
              <a:gd name="connsiteX11" fmla="*/ 111683 w 172048"/>
              <a:gd name="connsiteY11" fmla="*/ 34901 h 195445"/>
              <a:gd name="connsiteX12" fmla="*/ 94232 w 172048"/>
              <a:gd name="connsiteY12" fmla="*/ 52351 h 195445"/>
              <a:gd name="connsiteX13" fmla="*/ 76782 w 172048"/>
              <a:gd name="connsiteY13" fmla="*/ 83762 h 195445"/>
              <a:gd name="connsiteX14" fmla="*/ 69802 w 172048"/>
              <a:gd name="connsiteY14" fmla="*/ 94232 h 195445"/>
              <a:gd name="connsiteX15" fmla="*/ 66312 w 172048"/>
              <a:gd name="connsiteY15" fmla="*/ 104703 h 195445"/>
              <a:gd name="connsiteX16" fmla="*/ 59332 w 172048"/>
              <a:gd name="connsiteY16" fmla="*/ 115173 h 195445"/>
              <a:gd name="connsiteX17" fmla="*/ 73292 w 172048"/>
              <a:gd name="connsiteY17" fmla="*/ 111683 h 195445"/>
              <a:gd name="connsiteX18" fmla="*/ 83762 w 172048"/>
              <a:gd name="connsiteY18" fmla="*/ 108193 h 195445"/>
              <a:gd name="connsiteX19" fmla="*/ 136113 w 172048"/>
              <a:gd name="connsiteY19" fmla="*/ 101212 h 195445"/>
              <a:gd name="connsiteX20" fmla="*/ 146584 w 172048"/>
              <a:gd name="connsiteY20" fmla="*/ 97722 h 195445"/>
              <a:gd name="connsiteX21" fmla="*/ 150074 w 172048"/>
              <a:gd name="connsiteY21" fmla="*/ 87252 h 195445"/>
              <a:gd name="connsiteX22" fmla="*/ 129133 w 172048"/>
              <a:gd name="connsiteY22" fmla="*/ 101212 h 195445"/>
              <a:gd name="connsiteX23" fmla="*/ 118663 w 172048"/>
              <a:gd name="connsiteY23" fmla="*/ 104703 h 195445"/>
              <a:gd name="connsiteX24" fmla="*/ 101213 w 172048"/>
              <a:gd name="connsiteY24" fmla="*/ 101212 h 195445"/>
              <a:gd name="connsiteX25" fmla="*/ 122153 w 172048"/>
              <a:gd name="connsiteY25" fmla="*/ 94232 h 195445"/>
              <a:gd name="connsiteX26" fmla="*/ 132623 w 172048"/>
              <a:gd name="connsiteY26" fmla="*/ 90742 h 195445"/>
              <a:gd name="connsiteX27" fmla="*/ 143094 w 172048"/>
              <a:gd name="connsiteY27" fmla="*/ 87252 h 195445"/>
              <a:gd name="connsiteX28" fmla="*/ 153564 w 172048"/>
              <a:gd name="connsiteY28" fmla="*/ 83762 h 195445"/>
              <a:gd name="connsiteX29" fmla="*/ 150074 w 172048"/>
              <a:gd name="connsiteY29" fmla="*/ 94232 h 195445"/>
              <a:gd name="connsiteX30" fmla="*/ 143094 w 172048"/>
              <a:gd name="connsiteY30" fmla="*/ 104703 h 195445"/>
              <a:gd name="connsiteX31" fmla="*/ 136113 w 172048"/>
              <a:gd name="connsiteY31" fmla="*/ 125643 h 195445"/>
              <a:gd name="connsiteX32" fmla="*/ 139603 w 172048"/>
              <a:gd name="connsiteY32" fmla="*/ 150074 h 195445"/>
              <a:gd name="connsiteX33" fmla="*/ 146584 w 172048"/>
              <a:gd name="connsiteY33" fmla="*/ 157054 h 195445"/>
              <a:gd name="connsiteX34" fmla="*/ 164034 w 172048"/>
              <a:gd name="connsiteY34" fmla="*/ 188464 h 195445"/>
              <a:gd name="connsiteX35" fmla="*/ 171014 w 172048"/>
              <a:gd name="connsiteY35" fmla="*/ 195445 h 195445"/>
              <a:gd name="connsiteX36" fmla="*/ 171014 w 172048"/>
              <a:gd name="connsiteY36" fmla="*/ 188464 h 195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2048" h="195445">
                <a:moveTo>
                  <a:pt x="20941" y="0"/>
                </a:moveTo>
                <a:cubicBezTo>
                  <a:pt x="17451" y="8144"/>
                  <a:pt x="13761" y="16205"/>
                  <a:pt x="10471" y="24431"/>
                </a:cubicBezTo>
                <a:cubicBezTo>
                  <a:pt x="9105" y="27847"/>
                  <a:pt x="8874" y="31747"/>
                  <a:pt x="6981" y="34901"/>
                </a:cubicBezTo>
                <a:cubicBezTo>
                  <a:pt x="5288" y="37723"/>
                  <a:pt x="2327" y="39554"/>
                  <a:pt x="0" y="41881"/>
                </a:cubicBezTo>
                <a:cubicBezTo>
                  <a:pt x="1163" y="48861"/>
                  <a:pt x="-1946" y="58292"/>
                  <a:pt x="3490" y="62822"/>
                </a:cubicBezTo>
                <a:cubicBezTo>
                  <a:pt x="8047" y="66620"/>
                  <a:pt x="15218" y="60893"/>
                  <a:pt x="20941" y="59332"/>
                </a:cubicBezTo>
                <a:cubicBezTo>
                  <a:pt x="28039" y="57396"/>
                  <a:pt x="34901" y="54678"/>
                  <a:pt x="41881" y="52351"/>
                </a:cubicBezTo>
                <a:lnTo>
                  <a:pt x="73292" y="41881"/>
                </a:lnTo>
                <a:lnTo>
                  <a:pt x="94232" y="34901"/>
                </a:lnTo>
                <a:lnTo>
                  <a:pt x="104703" y="31411"/>
                </a:lnTo>
                <a:cubicBezTo>
                  <a:pt x="108193" y="29084"/>
                  <a:pt x="111421" y="22555"/>
                  <a:pt x="115173" y="24431"/>
                </a:cubicBezTo>
                <a:cubicBezTo>
                  <a:pt x="118463" y="26076"/>
                  <a:pt x="113328" y="31611"/>
                  <a:pt x="111683" y="34901"/>
                </a:cubicBezTo>
                <a:cubicBezTo>
                  <a:pt x="105866" y="46535"/>
                  <a:pt x="104703" y="45371"/>
                  <a:pt x="94232" y="52351"/>
                </a:cubicBezTo>
                <a:cubicBezTo>
                  <a:pt x="88089" y="70781"/>
                  <a:pt x="92783" y="59761"/>
                  <a:pt x="76782" y="83762"/>
                </a:cubicBezTo>
                <a:lnTo>
                  <a:pt x="69802" y="94232"/>
                </a:lnTo>
                <a:cubicBezTo>
                  <a:pt x="68639" y="97722"/>
                  <a:pt x="67957" y="101412"/>
                  <a:pt x="66312" y="104703"/>
                </a:cubicBezTo>
                <a:cubicBezTo>
                  <a:pt x="64436" y="108455"/>
                  <a:pt x="56366" y="112207"/>
                  <a:pt x="59332" y="115173"/>
                </a:cubicBezTo>
                <a:cubicBezTo>
                  <a:pt x="62724" y="118565"/>
                  <a:pt x="68680" y="113001"/>
                  <a:pt x="73292" y="111683"/>
                </a:cubicBezTo>
                <a:cubicBezTo>
                  <a:pt x="76829" y="110672"/>
                  <a:pt x="80171" y="108991"/>
                  <a:pt x="83762" y="108193"/>
                </a:cubicBezTo>
                <a:cubicBezTo>
                  <a:pt x="99422" y="104713"/>
                  <a:pt x="120999" y="102892"/>
                  <a:pt x="136113" y="101212"/>
                </a:cubicBezTo>
                <a:cubicBezTo>
                  <a:pt x="139603" y="100049"/>
                  <a:pt x="143982" y="100323"/>
                  <a:pt x="146584" y="97722"/>
                </a:cubicBezTo>
                <a:cubicBezTo>
                  <a:pt x="149185" y="95121"/>
                  <a:pt x="153681" y="86531"/>
                  <a:pt x="150074" y="87252"/>
                </a:cubicBezTo>
                <a:cubicBezTo>
                  <a:pt x="141848" y="88897"/>
                  <a:pt x="137091" y="98558"/>
                  <a:pt x="129133" y="101212"/>
                </a:cubicBezTo>
                <a:lnTo>
                  <a:pt x="118663" y="104703"/>
                </a:lnTo>
                <a:cubicBezTo>
                  <a:pt x="112846" y="103539"/>
                  <a:pt x="99337" y="106840"/>
                  <a:pt x="101213" y="101212"/>
                </a:cubicBezTo>
                <a:cubicBezTo>
                  <a:pt x="103539" y="94232"/>
                  <a:pt x="115173" y="96559"/>
                  <a:pt x="122153" y="94232"/>
                </a:cubicBezTo>
                <a:lnTo>
                  <a:pt x="132623" y="90742"/>
                </a:lnTo>
                <a:lnTo>
                  <a:pt x="143094" y="87252"/>
                </a:lnTo>
                <a:lnTo>
                  <a:pt x="153564" y="83762"/>
                </a:lnTo>
                <a:cubicBezTo>
                  <a:pt x="152401" y="87252"/>
                  <a:pt x="151719" y="90942"/>
                  <a:pt x="150074" y="94232"/>
                </a:cubicBezTo>
                <a:cubicBezTo>
                  <a:pt x="148198" y="97984"/>
                  <a:pt x="144798" y="100870"/>
                  <a:pt x="143094" y="104703"/>
                </a:cubicBezTo>
                <a:cubicBezTo>
                  <a:pt x="140106" y="111426"/>
                  <a:pt x="136113" y="125643"/>
                  <a:pt x="136113" y="125643"/>
                </a:cubicBezTo>
                <a:cubicBezTo>
                  <a:pt x="137276" y="133787"/>
                  <a:pt x="137001" y="142270"/>
                  <a:pt x="139603" y="150074"/>
                </a:cubicBezTo>
                <a:cubicBezTo>
                  <a:pt x="140644" y="153196"/>
                  <a:pt x="144891" y="154232"/>
                  <a:pt x="146584" y="157054"/>
                </a:cubicBezTo>
                <a:cubicBezTo>
                  <a:pt x="159756" y="179005"/>
                  <a:pt x="132004" y="156430"/>
                  <a:pt x="164034" y="188464"/>
                </a:cubicBezTo>
                <a:cubicBezTo>
                  <a:pt x="166361" y="190791"/>
                  <a:pt x="167723" y="195445"/>
                  <a:pt x="171014" y="195445"/>
                </a:cubicBezTo>
                <a:cubicBezTo>
                  <a:pt x="173341" y="195445"/>
                  <a:pt x="171014" y="190791"/>
                  <a:pt x="171014" y="188464"/>
                </a:cubicBezTo>
              </a:path>
            </a:pathLst>
          </a:custGeom>
          <a:noFill/>
          <a:ln w="38100">
            <a:solidFill>
              <a:srgbClr val="49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B7CADED2-B454-FC4E-82BB-E528921D0A69}"/>
              </a:ext>
            </a:extLst>
          </p:cNvPr>
          <p:cNvSpPr/>
          <p:nvPr/>
        </p:nvSpPr>
        <p:spPr>
          <a:xfrm>
            <a:off x="4449454" y="2683869"/>
            <a:ext cx="119056" cy="251368"/>
          </a:xfrm>
          <a:custGeom>
            <a:avLst/>
            <a:gdLst>
              <a:gd name="connsiteX0" fmla="*/ 38784 w 119056"/>
              <a:gd name="connsiteY0" fmla="*/ 0 h 251368"/>
              <a:gd name="connsiteX1" fmla="*/ 38784 w 119056"/>
              <a:gd name="connsiteY1" fmla="*/ 66311 h 251368"/>
              <a:gd name="connsiteX2" fmla="*/ 17844 w 119056"/>
              <a:gd name="connsiteY2" fmla="*/ 80271 h 251368"/>
              <a:gd name="connsiteX3" fmla="*/ 3883 w 119056"/>
              <a:gd name="connsiteY3" fmla="*/ 94232 h 251368"/>
              <a:gd name="connsiteX4" fmla="*/ 393 w 119056"/>
              <a:gd name="connsiteY4" fmla="*/ 104702 h 251368"/>
              <a:gd name="connsiteX5" fmla="*/ 10864 w 119056"/>
              <a:gd name="connsiteY5" fmla="*/ 108192 h 251368"/>
              <a:gd name="connsiteX6" fmla="*/ 24824 w 119056"/>
              <a:gd name="connsiteY6" fmla="*/ 111682 h 251368"/>
              <a:gd name="connsiteX7" fmla="*/ 35294 w 119056"/>
              <a:gd name="connsiteY7" fmla="*/ 115172 h 251368"/>
              <a:gd name="connsiteX8" fmla="*/ 49254 w 119056"/>
              <a:gd name="connsiteY8" fmla="*/ 118662 h 251368"/>
              <a:gd name="connsiteX9" fmla="*/ 59725 w 119056"/>
              <a:gd name="connsiteY9" fmla="*/ 122152 h 251368"/>
              <a:gd name="connsiteX10" fmla="*/ 101606 w 119056"/>
              <a:gd name="connsiteY10" fmla="*/ 125642 h 251368"/>
              <a:gd name="connsiteX11" fmla="*/ 108586 w 119056"/>
              <a:gd name="connsiteY11" fmla="*/ 139603 h 251368"/>
              <a:gd name="connsiteX12" fmla="*/ 94625 w 119056"/>
              <a:gd name="connsiteY12" fmla="*/ 143093 h 251368"/>
              <a:gd name="connsiteX13" fmla="*/ 70195 w 119056"/>
              <a:gd name="connsiteY13" fmla="*/ 146583 h 251368"/>
              <a:gd name="connsiteX14" fmla="*/ 59725 w 119056"/>
              <a:gd name="connsiteY14" fmla="*/ 150073 h 251368"/>
              <a:gd name="connsiteX15" fmla="*/ 38784 w 119056"/>
              <a:gd name="connsiteY15" fmla="*/ 164033 h 251368"/>
              <a:gd name="connsiteX16" fmla="*/ 28314 w 119056"/>
              <a:gd name="connsiteY16" fmla="*/ 171013 h 251368"/>
              <a:gd name="connsiteX17" fmla="*/ 17844 w 119056"/>
              <a:gd name="connsiteY17" fmla="*/ 174504 h 251368"/>
              <a:gd name="connsiteX18" fmla="*/ 56235 w 119056"/>
              <a:gd name="connsiteY18" fmla="*/ 184974 h 251368"/>
              <a:gd name="connsiteX19" fmla="*/ 66705 w 119056"/>
              <a:gd name="connsiteY19" fmla="*/ 188464 h 251368"/>
              <a:gd name="connsiteX20" fmla="*/ 80665 w 119056"/>
              <a:gd name="connsiteY20" fmla="*/ 191954 h 251368"/>
              <a:gd name="connsiteX21" fmla="*/ 98115 w 119056"/>
              <a:gd name="connsiteY21" fmla="*/ 195444 h 251368"/>
              <a:gd name="connsiteX22" fmla="*/ 119056 w 119056"/>
              <a:gd name="connsiteY22" fmla="*/ 202424 h 251368"/>
              <a:gd name="connsiteX23" fmla="*/ 115566 w 119056"/>
              <a:gd name="connsiteY23" fmla="*/ 212894 h 251368"/>
              <a:gd name="connsiteX24" fmla="*/ 105096 w 119056"/>
              <a:gd name="connsiteY24" fmla="*/ 216384 h 251368"/>
              <a:gd name="connsiteX25" fmla="*/ 98115 w 119056"/>
              <a:gd name="connsiteY25" fmla="*/ 223365 h 251368"/>
              <a:gd name="connsiteX26" fmla="*/ 84155 w 119056"/>
              <a:gd name="connsiteY26" fmla="*/ 240815 h 251368"/>
              <a:gd name="connsiteX27" fmla="*/ 77175 w 119056"/>
              <a:gd name="connsiteY27" fmla="*/ 251285 h 251368"/>
              <a:gd name="connsiteX28" fmla="*/ 73685 w 119056"/>
              <a:gd name="connsiteY28" fmla="*/ 244305 h 25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9056" h="251368">
                <a:moveTo>
                  <a:pt x="38784" y="0"/>
                </a:moveTo>
                <a:cubicBezTo>
                  <a:pt x="41102" y="18545"/>
                  <a:pt x="46912" y="48893"/>
                  <a:pt x="38784" y="66311"/>
                </a:cubicBezTo>
                <a:cubicBezTo>
                  <a:pt x="35237" y="73913"/>
                  <a:pt x="23776" y="74339"/>
                  <a:pt x="17844" y="80271"/>
                </a:cubicBezTo>
                <a:lnTo>
                  <a:pt x="3883" y="94232"/>
                </a:lnTo>
                <a:cubicBezTo>
                  <a:pt x="2720" y="97722"/>
                  <a:pt x="-1252" y="101412"/>
                  <a:pt x="393" y="104702"/>
                </a:cubicBezTo>
                <a:cubicBezTo>
                  <a:pt x="2039" y="107993"/>
                  <a:pt x="7326" y="107181"/>
                  <a:pt x="10864" y="108192"/>
                </a:cubicBezTo>
                <a:cubicBezTo>
                  <a:pt x="15476" y="109510"/>
                  <a:pt x="20212" y="110364"/>
                  <a:pt x="24824" y="111682"/>
                </a:cubicBezTo>
                <a:cubicBezTo>
                  <a:pt x="28361" y="112693"/>
                  <a:pt x="31757" y="114161"/>
                  <a:pt x="35294" y="115172"/>
                </a:cubicBezTo>
                <a:cubicBezTo>
                  <a:pt x="39906" y="116490"/>
                  <a:pt x="44642" y="117344"/>
                  <a:pt x="49254" y="118662"/>
                </a:cubicBezTo>
                <a:cubicBezTo>
                  <a:pt x="52792" y="119673"/>
                  <a:pt x="56078" y="121666"/>
                  <a:pt x="59725" y="122152"/>
                </a:cubicBezTo>
                <a:cubicBezTo>
                  <a:pt x="73611" y="124003"/>
                  <a:pt x="87646" y="124479"/>
                  <a:pt x="101606" y="125642"/>
                </a:cubicBezTo>
                <a:cubicBezTo>
                  <a:pt x="106533" y="127285"/>
                  <a:pt x="122272" y="128655"/>
                  <a:pt x="108586" y="139603"/>
                </a:cubicBezTo>
                <a:cubicBezTo>
                  <a:pt x="104840" y="142599"/>
                  <a:pt x="99344" y="142235"/>
                  <a:pt x="94625" y="143093"/>
                </a:cubicBezTo>
                <a:cubicBezTo>
                  <a:pt x="86532" y="144564"/>
                  <a:pt x="78338" y="145420"/>
                  <a:pt x="70195" y="146583"/>
                </a:cubicBezTo>
                <a:cubicBezTo>
                  <a:pt x="66705" y="147746"/>
                  <a:pt x="62941" y="148286"/>
                  <a:pt x="59725" y="150073"/>
                </a:cubicBezTo>
                <a:cubicBezTo>
                  <a:pt x="52391" y="154147"/>
                  <a:pt x="45764" y="159380"/>
                  <a:pt x="38784" y="164033"/>
                </a:cubicBezTo>
                <a:cubicBezTo>
                  <a:pt x="35294" y="166360"/>
                  <a:pt x="32293" y="169686"/>
                  <a:pt x="28314" y="171013"/>
                </a:cubicBezTo>
                <a:lnTo>
                  <a:pt x="17844" y="174504"/>
                </a:lnTo>
                <a:cubicBezTo>
                  <a:pt x="37799" y="187808"/>
                  <a:pt x="20392" y="178457"/>
                  <a:pt x="56235" y="184974"/>
                </a:cubicBezTo>
                <a:cubicBezTo>
                  <a:pt x="59854" y="185632"/>
                  <a:pt x="63168" y="187453"/>
                  <a:pt x="66705" y="188464"/>
                </a:cubicBezTo>
                <a:cubicBezTo>
                  <a:pt x="71317" y="189782"/>
                  <a:pt x="75983" y="190913"/>
                  <a:pt x="80665" y="191954"/>
                </a:cubicBezTo>
                <a:cubicBezTo>
                  <a:pt x="86456" y="193241"/>
                  <a:pt x="92392" y="193883"/>
                  <a:pt x="98115" y="195444"/>
                </a:cubicBezTo>
                <a:cubicBezTo>
                  <a:pt x="105214" y="197380"/>
                  <a:pt x="119056" y="202424"/>
                  <a:pt x="119056" y="202424"/>
                </a:cubicBezTo>
                <a:cubicBezTo>
                  <a:pt x="117893" y="205914"/>
                  <a:pt x="118167" y="210293"/>
                  <a:pt x="115566" y="212894"/>
                </a:cubicBezTo>
                <a:cubicBezTo>
                  <a:pt x="112965" y="215495"/>
                  <a:pt x="108250" y="214491"/>
                  <a:pt x="105096" y="216384"/>
                </a:cubicBezTo>
                <a:cubicBezTo>
                  <a:pt x="102274" y="218077"/>
                  <a:pt x="100442" y="221038"/>
                  <a:pt x="98115" y="223365"/>
                </a:cubicBezTo>
                <a:cubicBezTo>
                  <a:pt x="91321" y="243748"/>
                  <a:pt x="99941" y="225029"/>
                  <a:pt x="84155" y="240815"/>
                </a:cubicBezTo>
                <a:cubicBezTo>
                  <a:pt x="81189" y="243781"/>
                  <a:pt x="81154" y="249959"/>
                  <a:pt x="77175" y="251285"/>
                </a:cubicBezTo>
                <a:cubicBezTo>
                  <a:pt x="74707" y="252108"/>
                  <a:pt x="74848" y="246632"/>
                  <a:pt x="73685" y="244305"/>
                </a:cubicBezTo>
              </a:path>
            </a:pathLst>
          </a:custGeom>
          <a:noFill/>
          <a:ln w="38100">
            <a:solidFill>
              <a:srgbClr val="49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34C1C81-ECB4-D04E-8152-5D0098428656}"/>
              </a:ext>
            </a:extLst>
          </p:cNvPr>
          <p:cNvSpPr/>
          <p:nvPr/>
        </p:nvSpPr>
        <p:spPr>
          <a:xfrm>
            <a:off x="4588596" y="2593127"/>
            <a:ext cx="91596" cy="240815"/>
          </a:xfrm>
          <a:custGeom>
            <a:avLst/>
            <a:gdLst>
              <a:gd name="connsiteX0" fmla="*/ 49715 w 91596"/>
              <a:gd name="connsiteY0" fmla="*/ 0 h 240815"/>
              <a:gd name="connsiteX1" fmla="*/ 42735 w 91596"/>
              <a:gd name="connsiteY1" fmla="*/ 38391 h 240815"/>
              <a:gd name="connsiteX2" fmla="*/ 35755 w 91596"/>
              <a:gd name="connsiteY2" fmla="*/ 59331 h 240815"/>
              <a:gd name="connsiteX3" fmla="*/ 14815 w 91596"/>
              <a:gd name="connsiteY3" fmla="*/ 73291 h 240815"/>
              <a:gd name="connsiteX4" fmla="*/ 4344 w 91596"/>
              <a:gd name="connsiteY4" fmla="*/ 80271 h 240815"/>
              <a:gd name="connsiteX5" fmla="*/ 854 w 91596"/>
              <a:gd name="connsiteY5" fmla="*/ 90742 h 240815"/>
              <a:gd name="connsiteX6" fmla="*/ 21795 w 91596"/>
              <a:gd name="connsiteY6" fmla="*/ 94232 h 240815"/>
              <a:gd name="connsiteX7" fmla="*/ 32265 w 91596"/>
              <a:gd name="connsiteY7" fmla="*/ 101212 h 240815"/>
              <a:gd name="connsiteX8" fmla="*/ 53206 w 91596"/>
              <a:gd name="connsiteY8" fmla="*/ 108192 h 240815"/>
              <a:gd name="connsiteX9" fmla="*/ 63676 w 91596"/>
              <a:gd name="connsiteY9" fmla="*/ 111682 h 240815"/>
              <a:gd name="connsiteX10" fmla="*/ 84616 w 91596"/>
              <a:gd name="connsiteY10" fmla="*/ 122152 h 240815"/>
              <a:gd name="connsiteX11" fmla="*/ 81126 w 91596"/>
              <a:gd name="connsiteY11" fmla="*/ 132623 h 240815"/>
              <a:gd name="connsiteX12" fmla="*/ 70656 w 91596"/>
              <a:gd name="connsiteY12" fmla="*/ 136113 h 240815"/>
              <a:gd name="connsiteX13" fmla="*/ 42735 w 91596"/>
              <a:gd name="connsiteY13" fmla="*/ 139603 h 240815"/>
              <a:gd name="connsiteX14" fmla="*/ 11325 w 91596"/>
              <a:gd name="connsiteY14" fmla="*/ 153563 h 240815"/>
              <a:gd name="connsiteX15" fmla="*/ 4344 w 91596"/>
              <a:gd name="connsiteY15" fmla="*/ 160543 h 240815"/>
              <a:gd name="connsiteX16" fmla="*/ 28775 w 91596"/>
              <a:gd name="connsiteY16" fmla="*/ 167523 h 240815"/>
              <a:gd name="connsiteX17" fmla="*/ 39245 w 91596"/>
              <a:gd name="connsiteY17" fmla="*/ 171013 h 240815"/>
              <a:gd name="connsiteX18" fmla="*/ 49715 w 91596"/>
              <a:gd name="connsiteY18" fmla="*/ 177994 h 240815"/>
              <a:gd name="connsiteX19" fmla="*/ 70656 w 91596"/>
              <a:gd name="connsiteY19" fmla="*/ 184974 h 240815"/>
              <a:gd name="connsiteX20" fmla="*/ 81126 w 91596"/>
              <a:gd name="connsiteY20" fmla="*/ 188464 h 240815"/>
              <a:gd name="connsiteX21" fmla="*/ 91596 w 91596"/>
              <a:gd name="connsiteY21" fmla="*/ 195444 h 240815"/>
              <a:gd name="connsiteX22" fmla="*/ 88106 w 91596"/>
              <a:gd name="connsiteY22" fmla="*/ 205914 h 240815"/>
              <a:gd name="connsiteX23" fmla="*/ 67166 w 91596"/>
              <a:gd name="connsiteY23" fmla="*/ 216384 h 240815"/>
              <a:gd name="connsiteX24" fmla="*/ 53206 w 91596"/>
              <a:gd name="connsiteY24" fmla="*/ 233835 h 240815"/>
              <a:gd name="connsiteX25" fmla="*/ 46225 w 91596"/>
              <a:gd name="connsiteY25" fmla="*/ 240815 h 24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596" h="240815">
                <a:moveTo>
                  <a:pt x="49715" y="0"/>
                </a:moveTo>
                <a:cubicBezTo>
                  <a:pt x="47257" y="17204"/>
                  <a:pt x="47222" y="23433"/>
                  <a:pt x="42735" y="38391"/>
                </a:cubicBezTo>
                <a:cubicBezTo>
                  <a:pt x="40621" y="45438"/>
                  <a:pt x="41877" y="55250"/>
                  <a:pt x="35755" y="59331"/>
                </a:cubicBezTo>
                <a:lnTo>
                  <a:pt x="14815" y="73291"/>
                </a:lnTo>
                <a:lnTo>
                  <a:pt x="4344" y="80271"/>
                </a:lnTo>
                <a:cubicBezTo>
                  <a:pt x="3181" y="83761"/>
                  <a:pt x="-2019" y="88444"/>
                  <a:pt x="854" y="90742"/>
                </a:cubicBezTo>
                <a:cubicBezTo>
                  <a:pt x="6380" y="95163"/>
                  <a:pt x="15082" y="91994"/>
                  <a:pt x="21795" y="94232"/>
                </a:cubicBezTo>
                <a:cubicBezTo>
                  <a:pt x="25774" y="95558"/>
                  <a:pt x="28432" y="99509"/>
                  <a:pt x="32265" y="101212"/>
                </a:cubicBezTo>
                <a:cubicBezTo>
                  <a:pt x="38989" y="104200"/>
                  <a:pt x="46226" y="105865"/>
                  <a:pt x="53206" y="108192"/>
                </a:cubicBezTo>
                <a:cubicBezTo>
                  <a:pt x="56696" y="109355"/>
                  <a:pt x="60615" y="109641"/>
                  <a:pt x="63676" y="111682"/>
                </a:cubicBezTo>
                <a:cubicBezTo>
                  <a:pt x="77207" y="120703"/>
                  <a:pt x="70167" y="117336"/>
                  <a:pt x="84616" y="122152"/>
                </a:cubicBezTo>
                <a:cubicBezTo>
                  <a:pt x="83453" y="125642"/>
                  <a:pt x="83727" y="130021"/>
                  <a:pt x="81126" y="132623"/>
                </a:cubicBezTo>
                <a:cubicBezTo>
                  <a:pt x="78525" y="135224"/>
                  <a:pt x="74275" y="135455"/>
                  <a:pt x="70656" y="136113"/>
                </a:cubicBezTo>
                <a:cubicBezTo>
                  <a:pt x="61428" y="137791"/>
                  <a:pt x="52042" y="138440"/>
                  <a:pt x="42735" y="139603"/>
                </a:cubicBezTo>
                <a:cubicBezTo>
                  <a:pt x="26129" y="145138"/>
                  <a:pt x="23177" y="144082"/>
                  <a:pt x="11325" y="153563"/>
                </a:cubicBezTo>
                <a:cubicBezTo>
                  <a:pt x="8755" y="155619"/>
                  <a:pt x="6671" y="158216"/>
                  <a:pt x="4344" y="160543"/>
                </a:cubicBezTo>
                <a:cubicBezTo>
                  <a:pt x="29456" y="168913"/>
                  <a:pt x="-1910" y="158756"/>
                  <a:pt x="28775" y="167523"/>
                </a:cubicBezTo>
                <a:cubicBezTo>
                  <a:pt x="32312" y="168534"/>
                  <a:pt x="35755" y="169850"/>
                  <a:pt x="39245" y="171013"/>
                </a:cubicBezTo>
                <a:cubicBezTo>
                  <a:pt x="42735" y="173340"/>
                  <a:pt x="45882" y="176290"/>
                  <a:pt x="49715" y="177994"/>
                </a:cubicBezTo>
                <a:cubicBezTo>
                  <a:pt x="56439" y="180982"/>
                  <a:pt x="63676" y="182647"/>
                  <a:pt x="70656" y="184974"/>
                </a:cubicBezTo>
                <a:cubicBezTo>
                  <a:pt x="74146" y="186137"/>
                  <a:pt x="78065" y="186423"/>
                  <a:pt x="81126" y="188464"/>
                </a:cubicBezTo>
                <a:lnTo>
                  <a:pt x="91596" y="195444"/>
                </a:lnTo>
                <a:cubicBezTo>
                  <a:pt x="90433" y="198934"/>
                  <a:pt x="90404" y="203041"/>
                  <a:pt x="88106" y="205914"/>
                </a:cubicBezTo>
                <a:cubicBezTo>
                  <a:pt x="83186" y="212064"/>
                  <a:pt x="74063" y="214085"/>
                  <a:pt x="67166" y="216384"/>
                </a:cubicBezTo>
                <a:cubicBezTo>
                  <a:pt x="50303" y="233249"/>
                  <a:pt x="70828" y="211809"/>
                  <a:pt x="53206" y="233835"/>
                </a:cubicBezTo>
                <a:cubicBezTo>
                  <a:pt x="51150" y="236404"/>
                  <a:pt x="46225" y="240815"/>
                  <a:pt x="46225" y="240815"/>
                </a:cubicBezTo>
              </a:path>
            </a:pathLst>
          </a:custGeom>
          <a:noFill/>
          <a:ln w="38100">
            <a:solidFill>
              <a:srgbClr val="49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662062CF-FF8F-0442-A9E5-F6860A03FFC6}"/>
              </a:ext>
            </a:extLst>
          </p:cNvPr>
          <p:cNvSpPr/>
          <p:nvPr/>
        </p:nvSpPr>
        <p:spPr>
          <a:xfrm>
            <a:off x="4732544" y="2669908"/>
            <a:ext cx="108275" cy="251286"/>
          </a:xfrm>
          <a:custGeom>
            <a:avLst/>
            <a:gdLst>
              <a:gd name="connsiteX0" fmla="*/ 87251 w 108275"/>
              <a:gd name="connsiteY0" fmla="*/ 0 h 251286"/>
              <a:gd name="connsiteX1" fmla="*/ 73291 w 108275"/>
              <a:gd name="connsiteY1" fmla="*/ 24431 h 251286"/>
              <a:gd name="connsiteX2" fmla="*/ 62821 w 108275"/>
              <a:gd name="connsiteY2" fmla="*/ 45371 h 251286"/>
              <a:gd name="connsiteX3" fmla="*/ 66311 w 108275"/>
              <a:gd name="connsiteY3" fmla="*/ 69802 h 251286"/>
              <a:gd name="connsiteX4" fmla="*/ 76781 w 108275"/>
              <a:gd name="connsiteY4" fmla="*/ 73292 h 251286"/>
              <a:gd name="connsiteX5" fmla="*/ 101212 w 108275"/>
              <a:gd name="connsiteY5" fmla="*/ 97723 h 251286"/>
              <a:gd name="connsiteX6" fmla="*/ 108192 w 108275"/>
              <a:gd name="connsiteY6" fmla="*/ 108193 h 251286"/>
              <a:gd name="connsiteX7" fmla="*/ 97722 w 108275"/>
              <a:gd name="connsiteY7" fmla="*/ 115173 h 251286"/>
              <a:gd name="connsiteX8" fmla="*/ 66311 w 108275"/>
              <a:gd name="connsiteY8" fmla="*/ 118663 h 251286"/>
              <a:gd name="connsiteX9" fmla="*/ 55841 w 108275"/>
              <a:gd name="connsiteY9" fmla="*/ 122153 h 251286"/>
              <a:gd name="connsiteX10" fmla="*/ 41880 w 108275"/>
              <a:gd name="connsiteY10" fmla="*/ 125643 h 251286"/>
              <a:gd name="connsiteX11" fmla="*/ 20940 w 108275"/>
              <a:gd name="connsiteY11" fmla="*/ 132623 h 251286"/>
              <a:gd name="connsiteX12" fmla="*/ 31410 w 108275"/>
              <a:gd name="connsiteY12" fmla="*/ 139603 h 251286"/>
              <a:gd name="connsiteX13" fmla="*/ 52351 w 108275"/>
              <a:gd name="connsiteY13" fmla="*/ 146584 h 251286"/>
              <a:gd name="connsiteX14" fmla="*/ 62821 w 108275"/>
              <a:gd name="connsiteY14" fmla="*/ 153564 h 251286"/>
              <a:gd name="connsiteX15" fmla="*/ 83761 w 108275"/>
              <a:gd name="connsiteY15" fmla="*/ 164034 h 251286"/>
              <a:gd name="connsiteX16" fmla="*/ 90741 w 108275"/>
              <a:gd name="connsiteY16" fmla="*/ 174504 h 251286"/>
              <a:gd name="connsiteX17" fmla="*/ 101212 w 108275"/>
              <a:gd name="connsiteY17" fmla="*/ 177994 h 251286"/>
              <a:gd name="connsiteX18" fmla="*/ 90741 w 108275"/>
              <a:gd name="connsiteY18" fmla="*/ 181484 h 251286"/>
              <a:gd name="connsiteX19" fmla="*/ 62821 w 108275"/>
              <a:gd name="connsiteY19" fmla="*/ 184974 h 251286"/>
              <a:gd name="connsiteX20" fmla="*/ 41880 w 108275"/>
              <a:gd name="connsiteY20" fmla="*/ 191955 h 251286"/>
              <a:gd name="connsiteX21" fmla="*/ 31410 w 108275"/>
              <a:gd name="connsiteY21" fmla="*/ 198935 h 251286"/>
              <a:gd name="connsiteX22" fmla="*/ 10470 w 108275"/>
              <a:gd name="connsiteY22" fmla="*/ 205915 h 251286"/>
              <a:gd name="connsiteX23" fmla="*/ 0 w 108275"/>
              <a:gd name="connsiteY23" fmla="*/ 209405 h 251286"/>
              <a:gd name="connsiteX24" fmla="*/ 10470 w 108275"/>
              <a:gd name="connsiteY24" fmla="*/ 216385 h 251286"/>
              <a:gd name="connsiteX25" fmla="*/ 24430 w 108275"/>
              <a:gd name="connsiteY25" fmla="*/ 233836 h 251286"/>
              <a:gd name="connsiteX26" fmla="*/ 34900 w 108275"/>
              <a:gd name="connsiteY26" fmla="*/ 240816 h 251286"/>
              <a:gd name="connsiteX27" fmla="*/ 41880 w 108275"/>
              <a:gd name="connsiteY27" fmla="*/ 251286 h 25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75" h="251286">
                <a:moveTo>
                  <a:pt x="87251" y="0"/>
                </a:moveTo>
                <a:cubicBezTo>
                  <a:pt x="82598" y="8144"/>
                  <a:pt x="77485" y="16042"/>
                  <a:pt x="73291" y="24431"/>
                </a:cubicBezTo>
                <a:cubicBezTo>
                  <a:pt x="58843" y="53327"/>
                  <a:pt x="82823" y="15368"/>
                  <a:pt x="62821" y="45371"/>
                </a:cubicBezTo>
                <a:cubicBezTo>
                  <a:pt x="63984" y="53515"/>
                  <a:pt x="62632" y="62444"/>
                  <a:pt x="66311" y="69802"/>
                </a:cubicBezTo>
                <a:cubicBezTo>
                  <a:pt x="67956" y="73092"/>
                  <a:pt x="74180" y="70691"/>
                  <a:pt x="76781" y="73292"/>
                </a:cubicBezTo>
                <a:cubicBezTo>
                  <a:pt x="104784" y="101295"/>
                  <a:pt x="77519" y="89824"/>
                  <a:pt x="101212" y="97723"/>
                </a:cubicBezTo>
                <a:cubicBezTo>
                  <a:pt x="103539" y="101213"/>
                  <a:pt x="109015" y="104080"/>
                  <a:pt x="108192" y="108193"/>
                </a:cubicBezTo>
                <a:cubicBezTo>
                  <a:pt x="107369" y="112306"/>
                  <a:pt x="101791" y="114156"/>
                  <a:pt x="97722" y="115173"/>
                </a:cubicBezTo>
                <a:cubicBezTo>
                  <a:pt x="87502" y="117728"/>
                  <a:pt x="76781" y="117500"/>
                  <a:pt x="66311" y="118663"/>
                </a:cubicBezTo>
                <a:cubicBezTo>
                  <a:pt x="62821" y="119826"/>
                  <a:pt x="59378" y="121142"/>
                  <a:pt x="55841" y="122153"/>
                </a:cubicBezTo>
                <a:cubicBezTo>
                  <a:pt x="51229" y="123471"/>
                  <a:pt x="46475" y="124265"/>
                  <a:pt x="41880" y="125643"/>
                </a:cubicBezTo>
                <a:cubicBezTo>
                  <a:pt x="34833" y="127757"/>
                  <a:pt x="20940" y="132623"/>
                  <a:pt x="20940" y="132623"/>
                </a:cubicBezTo>
                <a:cubicBezTo>
                  <a:pt x="24430" y="134950"/>
                  <a:pt x="27577" y="137899"/>
                  <a:pt x="31410" y="139603"/>
                </a:cubicBezTo>
                <a:cubicBezTo>
                  <a:pt x="38134" y="142591"/>
                  <a:pt x="52351" y="146584"/>
                  <a:pt x="52351" y="146584"/>
                </a:cubicBezTo>
                <a:cubicBezTo>
                  <a:pt x="55841" y="148911"/>
                  <a:pt x="59069" y="151688"/>
                  <a:pt x="62821" y="153564"/>
                </a:cubicBezTo>
                <a:cubicBezTo>
                  <a:pt x="91719" y="168013"/>
                  <a:pt x="53755" y="144030"/>
                  <a:pt x="83761" y="164034"/>
                </a:cubicBezTo>
                <a:cubicBezTo>
                  <a:pt x="86088" y="167524"/>
                  <a:pt x="87466" y="171884"/>
                  <a:pt x="90741" y="174504"/>
                </a:cubicBezTo>
                <a:cubicBezTo>
                  <a:pt x="93614" y="176802"/>
                  <a:pt x="101212" y="174315"/>
                  <a:pt x="101212" y="177994"/>
                </a:cubicBezTo>
                <a:cubicBezTo>
                  <a:pt x="101212" y="181673"/>
                  <a:pt x="94361" y="180826"/>
                  <a:pt x="90741" y="181484"/>
                </a:cubicBezTo>
                <a:cubicBezTo>
                  <a:pt x="81513" y="183162"/>
                  <a:pt x="72128" y="183811"/>
                  <a:pt x="62821" y="184974"/>
                </a:cubicBezTo>
                <a:cubicBezTo>
                  <a:pt x="55841" y="187301"/>
                  <a:pt x="48002" y="187874"/>
                  <a:pt x="41880" y="191955"/>
                </a:cubicBezTo>
                <a:cubicBezTo>
                  <a:pt x="38390" y="194282"/>
                  <a:pt x="35243" y="197231"/>
                  <a:pt x="31410" y="198935"/>
                </a:cubicBezTo>
                <a:cubicBezTo>
                  <a:pt x="24687" y="201923"/>
                  <a:pt x="17450" y="203588"/>
                  <a:pt x="10470" y="205915"/>
                </a:cubicBezTo>
                <a:lnTo>
                  <a:pt x="0" y="209405"/>
                </a:lnTo>
                <a:cubicBezTo>
                  <a:pt x="3490" y="211732"/>
                  <a:pt x="7504" y="213419"/>
                  <a:pt x="10470" y="216385"/>
                </a:cubicBezTo>
                <a:cubicBezTo>
                  <a:pt x="28608" y="234523"/>
                  <a:pt x="7162" y="220021"/>
                  <a:pt x="24430" y="233836"/>
                </a:cubicBezTo>
                <a:cubicBezTo>
                  <a:pt x="27705" y="236456"/>
                  <a:pt x="31410" y="238489"/>
                  <a:pt x="34900" y="240816"/>
                </a:cubicBezTo>
                <a:lnTo>
                  <a:pt x="41880" y="251286"/>
                </a:lnTo>
              </a:path>
            </a:pathLst>
          </a:custGeom>
          <a:noFill/>
          <a:ln w="38100">
            <a:solidFill>
              <a:srgbClr val="49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7727F56C-E47E-694B-80DC-9978AE476C5C}"/>
              </a:ext>
            </a:extLst>
          </p:cNvPr>
          <p:cNvSpPr/>
          <p:nvPr/>
        </p:nvSpPr>
        <p:spPr>
          <a:xfrm>
            <a:off x="5095511" y="2446544"/>
            <a:ext cx="202425" cy="261755"/>
          </a:xfrm>
          <a:custGeom>
            <a:avLst/>
            <a:gdLst>
              <a:gd name="connsiteX0" fmla="*/ 202425 w 202425"/>
              <a:gd name="connsiteY0" fmla="*/ 0 h 261755"/>
              <a:gd name="connsiteX1" fmla="*/ 184974 w 202425"/>
              <a:gd name="connsiteY1" fmla="*/ 24430 h 261755"/>
              <a:gd name="connsiteX2" fmla="*/ 174504 w 202425"/>
              <a:gd name="connsiteY2" fmla="*/ 31410 h 261755"/>
              <a:gd name="connsiteX3" fmla="*/ 167524 w 202425"/>
              <a:gd name="connsiteY3" fmla="*/ 41880 h 261755"/>
              <a:gd name="connsiteX4" fmla="*/ 160544 w 202425"/>
              <a:gd name="connsiteY4" fmla="*/ 48861 h 261755"/>
              <a:gd name="connsiteX5" fmla="*/ 157054 w 202425"/>
              <a:gd name="connsiteY5" fmla="*/ 59331 h 261755"/>
              <a:gd name="connsiteX6" fmla="*/ 164034 w 202425"/>
              <a:gd name="connsiteY6" fmla="*/ 94232 h 261755"/>
              <a:gd name="connsiteX7" fmla="*/ 167524 w 202425"/>
              <a:gd name="connsiteY7" fmla="*/ 111682 h 261755"/>
              <a:gd name="connsiteX8" fmla="*/ 164034 w 202425"/>
              <a:gd name="connsiteY8" fmla="*/ 101212 h 261755"/>
              <a:gd name="connsiteX9" fmla="*/ 153564 w 202425"/>
              <a:gd name="connsiteY9" fmla="*/ 90741 h 261755"/>
              <a:gd name="connsiteX10" fmla="*/ 160544 w 202425"/>
              <a:gd name="connsiteY10" fmla="*/ 97722 h 261755"/>
              <a:gd name="connsiteX11" fmla="*/ 157054 w 202425"/>
              <a:gd name="connsiteY11" fmla="*/ 122152 h 261755"/>
              <a:gd name="connsiteX12" fmla="*/ 146584 w 202425"/>
              <a:gd name="connsiteY12" fmla="*/ 118662 h 261755"/>
              <a:gd name="connsiteX13" fmla="*/ 125643 w 202425"/>
              <a:gd name="connsiteY13" fmla="*/ 104702 h 261755"/>
              <a:gd name="connsiteX14" fmla="*/ 104703 w 202425"/>
              <a:gd name="connsiteY14" fmla="*/ 97722 h 261755"/>
              <a:gd name="connsiteX15" fmla="*/ 83762 w 202425"/>
              <a:gd name="connsiteY15" fmla="*/ 90741 h 261755"/>
              <a:gd name="connsiteX16" fmla="*/ 73292 w 202425"/>
              <a:gd name="connsiteY16" fmla="*/ 87251 h 261755"/>
              <a:gd name="connsiteX17" fmla="*/ 69802 w 202425"/>
              <a:gd name="connsiteY17" fmla="*/ 76781 h 261755"/>
              <a:gd name="connsiteX18" fmla="*/ 87252 w 202425"/>
              <a:gd name="connsiteY18" fmla="*/ 90741 h 261755"/>
              <a:gd name="connsiteX19" fmla="*/ 97723 w 202425"/>
              <a:gd name="connsiteY19" fmla="*/ 108192 h 261755"/>
              <a:gd name="connsiteX20" fmla="*/ 101213 w 202425"/>
              <a:gd name="connsiteY20" fmla="*/ 118662 h 261755"/>
              <a:gd name="connsiteX21" fmla="*/ 122153 w 202425"/>
              <a:gd name="connsiteY21" fmla="*/ 150073 h 261755"/>
              <a:gd name="connsiteX22" fmla="*/ 129133 w 202425"/>
              <a:gd name="connsiteY22" fmla="*/ 160543 h 261755"/>
              <a:gd name="connsiteX23" fmla="*/ 132623 w 202425"/>
              <a:gd name="connsiteY23" fmla="*/ 171013 h 261755"/>
              <a:gd name="connsiteX24" fmla="*/ 111683 w 202425"/>
              <a:gd name="connsiteY24" fmla="*/ 171013 h 261755"/>
              <a:gd name="connsiteX25" fmla="*/ 108193 w 202425"/>
              <a:gd name="connsiteY25" fmla="*/ 160543 h 261755"/>
              <a:gd name="connsiteX26" fmla="*/ 87252 w 202425"/>
              <a:gd name="connsiteY26" fmla="*/ 153563 h 261755"/>
              <a:gd name="connsiteX27" fmla="*/ 76782 w 202425"/>
              <a:gd name="connsiteY27" fmla="*/ 150073 h 261755"/>
              <a:gd name="connsiteX28" fmla="*/ 52352 w 202425"/>
              <a:gd name="connsiteY28" fmla="*/ 143093 h 261755"/>
              <a:gd name="connsiteX29" fmla="*/ 31411 w 202425"/>
              <a:gd name="connsiteY29" fmla="*/ 136112 h 261755"/>
              <a:gd name="connsiteX30" fmla="*/ 27921 w 202425"/>
              <a:gd name="connsiteY30" fmla="*/ 146583 h 261755"/>
              <a:gd name="connsiteX31" fmla="*/ 34901 w 202425"/>
              <a:gd name="connsiteY31" fmla="*/ 157053 h 261755"/>
              <a:gd name="connsiteX32" fmla="*/ 41881 w 202425"/>
              <a:gd name="connsiteY32" fmla="*/ 181483 h 261755"/>
              <a:gd name="connsiteX33" fmla="*/ 34901 w 202425"/>
              <a:gd name="connsiteY33" fmla="*/ 216384 h 261755"/>
              <a:gd name="connsiteX34" fmla="*/ 27921 w 202425"/>
              <a:gd name="connsiteY34" fmla="*/ 226854 h 261755"/>
              <a:gd name="connsiteX35" fmla="*/ 20941 w 202425"/>
              <a:gd name="connsiteY35" fmla="*/ 233835 h 261755"/>
              <a:gd name="connsiteX36" fmla="*/ 10471 w 202425"/>
              <a:gd name="connsiteY36" fmla="*/ 254775 h 261755"/>
              <a:gd name="connsiteX37" fmla="*/ 0 w 202425"/>
              <a:gd name="connsiteY37" fmla="*/ 261755 h 2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2425" h="261755">
                <a:moveTo>
                  <a:pt x="202425" y="0"/>
                </a:moveTo>
                <a:cubicBezTo>
                  <a:pt x="196608" y="8143"/>
                  <a:pt x="191623" y="16950"/>
                  <a:pt x="184974" y="24430"/>
                </a:cubicBezTo>
                <a:cubicBezTo>
                  <a:pt x="182187" y="27565"/>
                  <a:pt x="177470" y="28444"/>
                  <a:pt x="174504" y="31410"/>
                </a:cubicBezTo>
                <a:cubicBezTo>
                  <a:pt x="171538" y="34376"/>
                  <a:pt x="170144" y="38605"/>
                  <a:pt x="167524" y="41880"/>
                </a:cubicBezTo>
                <a:cubicBezTo>
                  <a:pt x="165468" y="44450"/>
                  <a:pt x="162871" y="46534"/>
                  <a:pt x="160544" y="48861"/>
                </a:cubicBezTo>
                <a:cubicBezTo>
                  <a:pt x="159381" y="52351"/>
                  <a:pt x="157054" y="55652"/>
                  <a:pt x="157054" y="59331"/>
                </a:cubicBezTo>
                <a:cubicBezTo>
                  <a:pt x="157054" y="69587"/>
                  <a:pt x="161728" y="83856"/>
                  <a:pt x="164034" y="94232"/>
                </a:cubicBezTo>
                <a:cubicBezTo>
                  <a:pt x="165321" y="100023"/>
                  <a:pt x="167524" y="105750"/>
                  <a:pt x="167524" y="111682"/>
                </a:cubicBezTo>
                <a:cubicBezTo>
                  <a:pt x="167524" y="115361"/>
                  <a:pt x="166075" y="104273"/>
                  <a:pt x="164034" y="101212"/>
                </a:cubicBezTo>
                <a:cubicBezTo>
                  <a:pt x="161296" y="97105"/>
                  <a:pt x="150074" y="87251"/>
                  <a:pt x="153564" y="90741"/>
                </a:cubicBezTo>
                <a:lnTo>
                  <a:pt x="160544" y="97722"/>
                </a:lnTo>
                <a:cubicBezTo>
                  <a:pt x="168687" y="122152"/>
                  <a:pt x="174504" y="116335"/>
                  <a:pt x="157054" y="122152"/>
                </a:cubicBezTo>
                <a:cubicBezTo>
                  <a:pt x="153564" y="120989"/>
                  <a:pt x="149800" y="120449"/>
                  <a:pt x="146584" y="118662"/>
                </a:cubicBezTo>
                <a:cubicBezTo>
                  <a:pt x="139250" y="114588"/>
                  <a:pt x="133602" y="107355"/>
                  <a:pt x="125643" y="104702"/>
                </a:cubicBezTo>
                <a:lnTo>
                  <a:pt x="104703" y="97722"/>
                </a:lnTo>
                <a:lnTo>
                  <a:pt x="83762" y="90741"/>
                </a:lnTo>
                <a:lnTo>
                  <a:pt x="73292" y="87251"/>
                </a:lnTo>
                <a:cubicBezTo>
                  <a:pt x="72129" y="83761"/>
                  <a:pt x="67201" y="79382"/>
                  <a:pt x="69802" y="76781"/>
                </a:cubicBezTo>
                <a:cubicBezTo>
                  <a:pt x="76545" y="70038"/>
                  <a:pt x="87018" y="90390"/>
                  <a:pt x="87252" y="90741"/>
                </a:cubicBezTo>
                <a:cubicBezTo>
                  <a:pt x="97138" y="120400"/>
                  <a:pt x="83351" y="84240"/>
                  <a:pt x="97723" y="108192"/>
                </a:cubicBezTo>
                <a:cubicBezTo>
                  <a:pt x="99616" y="111346"/>
                  <a:pt x="99426" y="115446"/>
                  <a:pt x="101213" y="118662"/>
                </a:cubicBezTo>
                <a:cubicBezTo>
                  <a:pt x="101217" y="118669"/>
                  <a:pt x="118661" y="144834"/>
                  <a:pt x="122153" y="150073"/>
                </a:cubicBezTo>
                <a:cubicBezTo>
                  <a:pt x="124480" y="153563"/>
                  <a:pt x="127807" y="156564"/>
                  <a:pt x="129133" y="160543"/>
                </a:cubicBezTo>
                <a:lnTo>
                  <a:pt x="132623" y="171013"/>
                </a:lnTo>
                <a:cubicBezTo>
                  <a:pt x="122912" y="177487"/>
                  <a:pt x="121394" y="183152"/>
                  <a:pt x="111683" y="171013"/>
                </a:cubicBezTo>
                <a:cubicBezTo>
                  <a:pt x="109385" y="168140"/>
                  <a:pt x="111187" y="162681"/>
                  <a:pt x="108193" y="160543"/>
                </a:cubicBezTo>
                <a:cubicBezTo>
                  <a:pt x="102206" y="156266"/>
                  <a:pt x="94232" y="155890"/>
                  <a:pt x="87252" y="153563"/>
                </a:cubicBezTo>
                <a:lnTo>
                  <a:pt x="76782" y="150073"/>
                </a:lnTo>
                <a:cubicBezTo>
                  <a:pt x="41575" y="138337"/>
                  <a:pt x="96201" y="156249"/>
                  <a:pt x="52352" y="143093"/>
                </a:cubicBezTo>
                <a:cubicBezTo>
                  <a:pt x="45304" y="140979"/>
                  <a:pt x="31411" y="136112"/>
                  <a:pt x="31411" y="136112"/>
                </a:cubicBezTo>
                <a:cubicBezTo>
                  <a:pt x="30248" y="139602"/>
                  <a:pt x="27316" y="142954"/>
                  <a:pt x="27921" y="146583"/>
                </a:cubicBezTo>
                <a:cubicBezTo>
                  <a:pt x="28611" y="150720"/>
                  <a:pt x="33025" y="153301"/>
                  <a:pt x="34901" y="157053"/>
                </a:cubicBezTo>
                <a:cubicBezTo>
                  <a:pt x="37404" y="162060"/>
                  <a:pt x="40763" y="177010"/>
                  <a:pt x="41881" y="181483"/>
                </a:cubicBezTo>
                <a:cubicBezTo>
                  <a:pt x="40595" y="190486"/>
                  <a:pt x="39774" y="206638"/>
                  <a:pt x="34901" y="216384"/>
                </a:cubicBezTo>
                <a:cubicBezTo>
                  <a:pt x="33025" y="220136"/>
                  <a:pt x="30541" y="223579"/>
                  <a:pt x="27921" y="226854"/>
                </a:cubicBezTo>
                <a:cubicBezTo>
                  <a:pt x="25865" y="229424"/>
                  <a:pt x="23268" y="231508"/>
                  <a:pt x="20941" y="233835"/>
                </a:cubicBezTo>
                <a:cubicBezTo>
                  <a:pt x="18103" y="242350"/>
                  <a:pt x="17236" y="248010"/>
                  <a:pt x="10471" y="254775"/>
                </a:cubicBezTo>
                <a:cubicBezTo>
                  <a:pt x="7505" y="257741"/>
                  <a:pt x="0" y="261755"/>
                  <a:pt x="0" y="261755"/>
                </a:cubicBezTo>
              </a:path>
            </a:pathLst>
          </a:custGeom>
          <a:noFill/>
          <a:ln w="38100">
            <a:solidFill>
              <a:srgbClr val="49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182D01D4-76D8-E044-9E2F-2B2B5CA7D0C9}"/>
              </a:ext>
            </a:extLst>
          </p:cNvPr>
          <p:cNvSpPr/>
          <p:nvPr/>
        </p:nvSpPr>
        <p:spPr>
          <a:xfrm>
            <a:off x="5343307" y="2610577"/>
            <a:ext cx="240815" cy="140277"/>
          </a:xfrm>
          <a:custGeom>
            <a:avLst/>
            <a:gdLst>
              <a:gd name="connsiteX0" fmla="*/ 240815 w 240815"/>
              <a:gd name="connsiteY0" fmla="*/ 0 h 140277"/>
              <a:gd name="connsiteX1" fmla="*/ 205914 w 240815"/>
              <a:gd name="connsiteY1" fmla="*/ 10470 h 140277"/>
              <a:gd name="connsiteX2" fmla="*/ 188464 w 240815"/>
              <a:gd name="connsiteY2" fmla="*/ 24431 h 140277"/>
              <a:gd name="connsiteX3" fmla="*/ 177994 w 240815"/>
              <a:gd name="connsiteY3" fmla="*/ 31411 h 140277"/>
              <a:gd name="connsiteX4" fmla="*/ 167524 w 240815"/>
              <a:gd name="connsiteY4" fmla="*/ 52351 h 140277"/>
              <a:gd name="connsiteX5" fmla="*/ 153563 w 240815"/>
              <a:gd name="connsiteY5" fmla="*/ 97722 h 140277"/>
              <a:gd name="connsiteX6" fmla="*/ 143093 w 240815"/>
              <a:gd name="connsiteY6" fmla="*/ 90742 h 140277"/>
              <a:gd name="connsiteX7" fmla="*/ 129133 w 240815"/>
              <a:gd name="connsiteY7" fmla="*/ 69802 h 140277"/>
              <a:gd name="connsiteX8" fmla="*/ 108192 w 240815"/>
              <a:gd name="connsiteY8" fmla="*/ 62821 h 140277"/>
              <a:gd name="connsiteX9" fmla="*/ 97722 w 240815"/>
              <a:gd name="connsiteY9" fmla="*/ 59331 h 140277"/>
              <a:gd name="connsiteX10" fmla="*/ 87252 w 240815"/>
              <a:gd name="connsiteY10" fmla="*/ 52351 h 140277"/>
              <a:gd name="connsiteX11" fmla="*/ 80272 w 240815"/>
              <a:gd name="connsiteY11" fmla="*/ 41881 h 140277"/>
              <a:gd name="connsiteX12" fmla="*/ 73291 w 240815"/>
              <a:gd name="connsiteY12" fmla="*/ 34901 h 140277"/>
              <a:gd name="connsiteX13" fmla="*/ 76782 w 240815"/>
              <a:gd name="connsiteY13" fmla="*/ 45371 h 140277"/>
              <a:gd name="connsiteX14" fmla="*/ 87252 w 240815"/>
              <a:gd name="connsiteY14" fmla="*/ 80272 h 140277"/>
              <a:gd name="connsiteX15" fmla="*/ 90742 w 240815"/>
              <a:gd name="connsiteY15" fmla="*/ 90742 h 140277"/>
              <a:gd name="connsiteX16" fmla="*/ 90742 w 240815"/>
              <a:gd name="connsiteY16" fmla="*/ 139603 h 140277"/>
              <a:gd name="connsiteX17" fmla="*/ 83762 w 240815"/>
              <a:gd name="connsiteY17" fmla="*/ 129133 h 140277"/>
              <a:gd name="connsiteX18" fmla="*/ 80272 w 240815"/>
              <a:gd name="connsiteY18" fmla="*/ 118663 h 140277"/>
              <a:gd name="connsiteX19" fmla="*/ 45371 w 240815"/>
              <a:gd name="connsiteY19" fmla="*/ 97722 h 140277"/>
              <a:gd name="connsiteX20" fmla="*/ 34901 w 240815"/>
              <a:gd name="connsiteY20" fmla="*/ 94232 h 140277"/>
              <a:gd name="connsiteX21" fmla="*/ 31411 w 240815"/>
              <a:gd name="connsiteY21" fmla="*/ 83762 h 140277"/>
              <a:gd name="connsiteX22" fmla="*/ 20940 w 240815"/>
              <a:gd name="connsiteY22" fmla="*/ 80272 h 140277"/>
              <a:gd name="connsiteX23" fmla="*/ 10470 w 240815"/>
              <a:gd name="connsiteY23" fmla="*/ 73292 h 140277"/>
              <a:gd name="connsiteX24" fmla="*/ 10470 w 240815"/>
              <a:gd name="connsiteY24" fmla="*/ 94232 h 140277"/>
              <a:gd name="connsiteX25" fmla="*/ 6980 w 240815"/>
              <a:gd name="connsiteY25" fmla="*/ 122153 h 140277"/>
              <a:gd name="connsiteX26" fmla="*/ 0 w 240815"/>
              <a:gd name="connsiteY26" fmla="*/ 132623 h 1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0815" h="140277">
                <a:moveTo>
                  <a:pt x="240815" y="0"/>
                </a:moveTo>
                <a:cubicBezTo>
                  <a:pt x="229181" y="3490"/>
                  <a:pt x="217250" y="6110"/>
                  <a:pt x="205914" y="10470"/>
                </a:cubicBezTo>
                <a:cubicBezTo>
                  <a:pt x="195568" y="14449"/>
                  <a:pt x="196165" y="18270"/>
                  <a:pt x="188464" y="24431"/>
                </a:cubicBezTo>
                <a:cubicBezTo>
                  <a:pt x="185189" y="27051"/>
                  <a:pt x="181484" y="29084"/>
                  <a:pt x="177994" y="31411"/>
                </a:cubicBezTo>
                <a:cubicBezTo>
                  <a:pt x="172967" y="38952"/>
                  <a:pt x="168838" y="43156"/>
                  <a:pt x="167524" y="52351"/>
                </a:cubicBezTo>
                <a:cubicBezTo>
                  <a:pt x="161209" y="96548"/>
                  <a:pt x="175522" y="83082"/>
                  <a:pt x="153563" y="97722"/>
                </a:cubicBezTo>
                <a:cubicBezTo>
                  <a:pt x="150073" y="95395"/>
                  <a:pt x="145713" y="94017"/>
                  <a:pt x="143093" y="90742"/>
                </a:cubicBezTo>
                <a:cubicBezTo>
                  <a:pt x="131549" y="76312"/>
                  <a:pt x="150915" y="81904"/>
                  <a:pt x="129133" y="69802"/>
                </a:cubicBezTo>
                <a:cubicBezTo>
                  <a:pt x="122701" y="66229"/>
                  <a:pt x="115172" y="65148"/>
                  <a:pt x="108192" y="62821"/>
                </a:cubicBezTo>
                <a:cubicBezTo>
                  <a:pt x="104702" y="61658"/>
                  <a:pt x="100783" y="61372"/>
                  <a:pt x="97722" y="59331"/>
                </a:cubicBezTo>
                <a:lnTo>
                  <a:pt x="87252" y="52351"/>
                </a:lnTo>
                <a:cubicBezTo>
                  <a:pt x="84925" y="48861"/>
                  <a:pt x="82892" y="45156"/>
                  <a:pt x="80272" y="41881"/>
                </a:cubicBezTo>
                <a:cubicBezTo>
                  <a:pt x="78216" y="39312"/>
                  <a:pt x="75618" y="32574"/>
                  <a:pt x="73291" y="34901"/>
                </a:cubicBezTo>
                <a:cubicBezTo>
                  <a:pt x="70690" y="37502"/>
                  <a:pt x="75771" y="41834"/>
                  <a:pt x="76782" y="45371"/>
                </a:cubicBezTo>
                <a:cubicBezTo>
                  <a:pt x="87342" y="82326"/>
                  <a:pt x="70647" y="30456"/>
                  <a:pt x="87252" y="80272"/>
                </a:cubicBezTo>
                <a:lnTo>
                  <a:pt x="90742" y="90742"/>
                </a:lnTo>
                <a:cubicBezTo>
                  <a:pt x="92231" y="101165"/>
                  <a:pt x="98560" y="129180"/>
                  <a:pt x="90742" y="139603"/>
                </a:cubicBezTo>
                <a:cubicBezTo>
                  <a:pt x="88225" y="142959"/>
                  <a:pt x="85638" y="132885"/>
                  <a:pt x="83762" y="129133"/>
                </a:cubicBezTo>
                <a:cubicBezTo>
                  <a:pt x="82117" y="125843"/>
                  <a:pt x="82410" y="121657"/>
                  <a:pt x="80272" y="118663"/>
                </a:cubicBezTo>
                <a:cubicBezTo>
                  <a:pt x="68295" y="101895"/>
                  <a:pt x="64521" y="104105"/>
                  <a:pt x="45371" y="97722"/>
                </a:cubicBezTo>
                <a:lnTo>
                  <a:pt x="34901" y="94232"/>
                </a:lnTo>
                <a:cubicBezTo>
                  <a:pt x="33738" y="90742"/>
                  <a:pt x="34012" y="86363"/>
                  <a:pt x="31411" y="83762"/>
                </a:cubicBezTo>
                <a:cubicBezTo>
                  <a:pt x="28809" y="81161"/>
                  <a:pt x="24231" y="81917"/>
                  <a:pt x="20940" y="80272"/>
                </a:cubicBezTo>
                <a:cubicBezTo>
                  <a:pt x="17188" y="78396"/>
                  <a:pt x="13960" y="75619"/>
                  <a:pt x="10470" y="73292"/>
                </a:cubicBezTo>
                <a:cubicBezTo>
                  <a:pt x="1163" y="101212"/>
                  <a:pt x="10470" y="66312"/>
                  <a:pt x="10470" y="94232"/>
                </a:cubicBezTo>
                <a:cubicBezTo>
                  <a:pt x="10470" y="103611"/>
                  <a:pt x="8658" y="112925"/>
                  <a:pt x="6980" y="122153"/>
                </a:cubicBezTo>
                <a:cubicBezTo>
                  <a:pt x="4876" y="133727"/>
                  <a:pt x="6614" y="132623"/>
                  <a:pt x="0" y="132623"/>
                </a:cubicBezTo>
              </a:path>
            </a:pathLst>
          </a:custGeom>
          <a:noFill/>
          <a:ln w="38100">
            <a:solidFill>
              <a:srgbClr val="496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4DF1AE70-D179-DC45-A7FF-8E325AA237A5}"/>
              </a:ext>
            </a:extLst>
          </p:cNvPr>
          <p:cNvCxnSpPr>
            <a:endCxn id="11" idx="0"/>
          </p:cNvCxnSpPr>
          <p:nvPr/>
        </p:nvCxnSpPr>
        <p:spPr>
          <a:xfrm flipH="1" flipV="1">
            <a:off x="3737872" y="2631518"/>
            <a:ext cx="258265" cy="132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10CDE3-CEF6-984D-A497-8D167C904BE2}"/>
              </a:ext>
            </a:extLst>
          </p:cNvPr>
          <p:cNvCxnSpPr>
            <a:cxnSpLocks/>
          </p:cNvCxnSpPr>
          <p:nvPr/>
        </p:nvCxnSpPr>
        <p:spPr>
          <a:xfrm>
            <a:off x="3996137" y="2446544"/>
            <a:ext cx="196319" cy="261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292C118-E91B-2349-86A1-662E60170332}"/>
              </a:ext>
            </a:extLst>
          </p:cNvPr>
          <p:cNvCxnSpPr>
            <a:cxnSpLocks/>
            <a:stCxn id="13" idx="0"/>
            <a:endCxn id="13" idx="27"/>
          </p:cNvCxnSpPr>
          <p:nvPr/>
        </p:nvCxnSpPr>
        <p:spPr>
          <a:xfrm>
            <a:off x="4488238" y="2683869"/>
            <a:ext cx="38391" cy="2512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CFEFC02-F6CA-E34D-AC47-224706D91733}"/>
              </a:ext>
            </a:extLst>
          </p:cNvPr>
          <p:cNvCxnSpPr/>
          <p:nvPr/>
        </p:nvCxnSpPr>
        <p:spPr>
          <a:xfrm>
            <a:off x="4640710" y="2514600"/>
            <a:ext cx="0" cy="38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95E593D-1B97-7847-B860-32FC9917D8FF}"/>
              </a:ext>
            </a:extLst>
          </p:cNvPr>
          <p:cNvCxnSpPr>
            <a:cxnSpLocks/>
            <a:stCxn id="15" idx="0"/>
          </p:cNvCxnSpPr>
          <p:nvPr/>
        </p:nvCxnSpPr>
        <p:spPr>
          <a:xfrm flipH="1">
            <a:off x="4750457" y="2669908"/>
            <a:ext cx="69338" cy="3018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CE65AD-1C22-6C4B-8B25-A914BD38E097}"/>
              </a:ext>
            </a:extLst>
          </p:cNvPr>
          <p:cNvCxnSpPr>
            <a:stCxn id="16" idx="0"/>
          </p:cNvCxnSpPr>
          <p:nvPr/>
        </p:nvCxnSpPr>
        <p:spPr>
          <a:xfrm flipH="1">
            <a:off x="5095511" y="2446544"/>
            <a:ext cx="202425" cy="261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54A1C56-65FC-C740-A122-37DD72864C3B}"/>
              </a:ext>
            </a:extLst>
          </p:cNvPr>
          <p:cNvCxnSpPr/>
          <p:nvPr/>
        </p:nvCxnSpPr>
        <p:spPr>
          <a:xfrm flipH="1">
            <a:off x="5297936" y="2610577"/>
            <a:ext cx="286186" cy="140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5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429000" y="1752600"/>
            <a:ext cx="2286198" cy="609653"/>
          </a:xfrm>
          <a:prstGeom prst="rect">
            <a:avLst/>
          </a:prstGeom>
        </p:spPr>
      </p:pic>
      <p:sp>
        <p:nvSpPr>
          <p:cNvPr id="13314" name="Text Box 4">
            <a:extLst>
              <a:ext uri="{FF2B5EF4-FFF2-40B4-BE49-F238E27FC236}">
                <a16:creationId xmlns:a16="http://schemas.microsoft.com/office/drawing/2014/main" id="{E6793ABC-C9BD-4193-A993-FE5B1717DE9F}"/>
              </a:ext>
            </a:extLst>
          </p:cNvPr>
          <p:cNvSpPr txBox="1">
            <a:spLocks noChangeArrowheads="1"/>
          </p:cNvSpPr>
          <p:nvPr/>
        </p:nvSpPr>
        <p:spPr bwMode="auto">
          <a:xfrm>
            <a:off x="1246108" y="6396037"/>
            <a:ext cx="6629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None/>
              <a:defRPr/>
            </a:pPr>
            <a:r>
              <a:rPr lang="en-US" altLang="en-US" sz="2400" b="1" dirty="0">
                <a:solidFill>
                  <a:schemeClr val="bg1"/>
                </a:solidFill>
                <a:latin typeface="Times New Roman"/>
                <a:cs typeface="Times New Roman"/>
                <a:sym typeface="Wingdings 3" panose="05040102010807070707" pitchFamily="18" charset="2"/>
              </a:rPr>
              <a:t>9 Plane Maple split rejoin to PALM WTR</a:t>
            </a:r>
            <a:endParaRPr lang="en-US" altLang="en-US" sz="2400" b="1" dirty="0">
              <a:solidFill>
                <a:schemeClr val="bg1"/>
              </a:solidFill>
              <a:cs typeface="Times New Roman" panose="02020603050405020304" pitchFamily="18" charset="0"/>
            </a:endParaRPr>
          </a:p>
        </p:txBody>
      </p:sp>
      <p:sp>
        <p:nvSpPr>
          <p:cNvPr id="12" name="Arc 11"/>
          <p:cNvSpPr/>
          <p:nvPr/>
        </p:nvSpPr>
        <p:spPr>
          <a:xfrm rot="709159">
            <a:off x="3947478" y="1074824"/>
            <a:ext cx="1754559" cy="1524000"/>
          </a:xfrm>
          <a:prstGeom prst="arc">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6" name="Arc 15"/>
          <p:cNvSpPr/>
          <p:nvPr/>
        </p:nvSpPr>
        <p:spPr>
          <a:xfrm rot="21306208">
            <a:off x="3367587" y="887669"/>
            <a:ext cx="1754559" cy="1524000"/>
          </a:xfrm>
          <a:prstGeom prst="arc">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7" name="Arc 16"/>
          <p:cNvSpPr/>
          <p:nvPr/>
        </p:nvSpPr>
        <p:spPr>
          <a:xfrm rot="20413550">
            <a:off x="2192886" y="1048201"/>
            <a:ext cx="1985736" cy="1630813"/>
          </a:xfrm>
          <a:prstGeom prst="arc">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1" name="Arc 20"/>
          <p:cNvSpPr/>
          <p:nvPr/>
        </p:nvSpPr>
        <p:spPr>
          <a:xfrm rot="21173855">
            <a:off x="5135876" y="1165044"/>
            <a:ext cx="1754559" cy="1524000"/>
          </a:xfrm>
          <a:prstGeom prst="arc">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3" name="Arc 22"/>
          <p:cNvSpPr/>
          <p:nvPr/>
        </p:nvSpPr>
        <p:spPr>
          <a:xfrm rot="19558378">
            <a:off x="2971231" y="613021"/>
            <a:ext cx="1754559" cy="1524000"/>
          </a:xfrm>
          <a:prstGeom prst="arc">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5" name="Straight Connector 14"/>
          <p:cNvCxnSpPr/>
          <p:nvPr/>
        </p:nvCxnSpPr>
        <p:spPr>
          <a:xfrm flipH="1">
            <a:off x="1568641" y="729398"/>
            <a:ext cx="1865471" cy="130346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6" idx="0"/>
          </p:cNvCxnSpPr>
          <p:nvPr/>
        </p:nvCxnSpPr>
        <p:spPr>
          <a:xfrm flipH="1">
            <a:off x="2988145" y="890450"/>
            <a:ext cx="1191679" cy="17197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2" idx="0"/>
          </p:cNvCxnSpPr>
          <p:nvPr/>
        </p:nvCxnSpPr>
        <p:spPr>
          <a:xfrm flipH="1">
            <a:off x="2167341" y="1090980"/>
            <a:ext cx="2813493" cy="53442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313" name="Straight Connector 13312"/>
          <p:cNvCxnSpPr/>
          <p:nvPr/>
        </p:nvCxnSpPr>
        <p:spPr>
          <a:xfrm flipH="1" flipV="1">
            <a:off x="3075867" y="1597388"/>
            <a:ext cx="506171" cy="43547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3316" name="Arc 13315"/>
          <p:cNvSpPr/>
          <p:nvPr/>
        </p:nvSpPr>
        <p:spPr>
          <a:xfrm rot="19149157">
            <a:off x="2219365" y="1353191"/>
            <a:ext cx="1049954" cy="1296648"/>
          </a:xfrm>
          <a:prstGeom prst="arc">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3318" name="Straight Connector 13317"/>
          <p:cNvCxnSpPr>
            <a:stCxn id="21" idx="0"/>
          </p:cNvCxnSpPr>
          <p:nvPr/>
        </p:nvCxnSpPr>
        <p:spPr>
          <a:xfrm flipH="1">
            <a:off x="2167341" y="1170891"/>
            <a:ext cx="3751598" cy="45451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3320" name="Arc 13319"/>
          <p:cNvSpPr/>
          <p:nvPr/>
        </p:nvSpPr>
        <p:spPr>
          <a:xfrm rot="5893635">
            <a:off x="659590" y="1538686"/>
            <a:ext cx="914400" cy="914400"/>
          </a:xfrm>
          <a:prstGeom prst="arc">
            <a:avLst>
              <a:gd name="adj1" fmla="val 15977036"/>
              <a:gd name="adj2" fmla="val 0"/>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3321" name="Arc 13320"/>
          <p:cNvSpPr/>
          <p:nvPr/>
        </p:nvSpPr>
        <p:spPr>
          <a:xfrm rot="12399774">
            <a:off x="1814983" y="2099614"/>
            <a:ext cx="914400" cy="914400"/>
          </a:xfrm>
          <a:prstGeom prst="arc">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3322" name="Arc 13321"/>
          <p:cNvSpPr/>
          <p:nvPr/>
        </p:nvSpPr>
        <p:spPr>
          <a:xfrm rot="2888310">
            <a:off x="1423798" y="1943208"/>
            <a:ext cx="503324" cy="498817"/>
          </a:xfrm>
          <a:prstGeom prst="arc">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3323" name="Arc 13322"/>
          <p:cNvSpPr/>
          <p:nvPr/>
        </p:nvSpPr>
        <p:spPr>
          <a:xfrm rot="18794500">
            <a:off x="1585584" y="1944516"/>
            <a:ext cx="370199" cy="500627"/>
          </a:xfrm>
          <a:prstGeom prst="arc">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3324" name="Arc 13323"/>
          <p:cNvSpPr/>
          <p:nvPr/>
        </p:nvSpPr>
        <p:spPr>
          <a:xfrm rot="18972229">
            <a:off x="1773370" y="1714933"/>
            <a:ext cx="746440" cy="793078"/>
          </a:xfrm>
          <a:prstGeom prst="arc">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54" name="Group 90">
            <a:extLst>
              <a:ext uri="{FF2B5EF4-FFF2-40B4-BE49-F238E27FC236}">
                <a16:creationId xmlns:a16="http://schemas.microsoft.com/office/drawing/2014/main" id="{5EAECCA0-C90B-4973-86FA-307EFFB6CB69}"/>
              </a:ext>
            </a:extLst>
          </p:cNvPr>
          <p:cNvGrpSpPr>
            <a:grpSpLocks/>
          </p:cNvGrpSpPr>
          <p:nvPr/>
        </p:nvGrpSpPr>
        <p:grpSpPr bwMode="auto">
          <a:xfrm rot="2852128" flipV="1">
            <a:off x="330853" y="2368689"/>
            <a:ext cx="982662" cy="436563"/>
            <a:chOff x="1912" y="1872"/>
            <a:chExt cx="515" cy="264"/>
          </a:xfrm>
          <a:solidFill>
            <a:schemeClr val="bg1"/>
          </a:solidFill>
        </p:grpSpPr>
        <p:grpSp>
          <p:nvGrpSpPr>
            <p:cNvPr id="55" name="Group 91">
              <a:extLst>
                <a:ext uri="{FF2B5EF4-FFF2-40B4-BE49-F238E27FC236}">
                  <a16:creationId xmlns:a16="http://schemas.microsoft.com/office/drawing/2014/main" id="{9947C48F-2DD3-4AD5-814E-EF8594C564ED}"/>
                </a:ext>
              </a:extLst>
            </p:cNvPr>
            <p:cNvGrpSpPr>
              <a:grpSpLocks/>
            </p:cNvGrpSpPr>
            <p:nvPr/>
          </p:nvGrpSpPr>
          <p:grpSpPr bwMode="auto">
            <a:xfrm>
              <a:off x="1912" y="1872"/>
              <a:ext cx="495" cy="243"/>
              <a:chOff x="4312" y="1920"/>
              <a:chExt cx="495" cy="243"/>
            </a:xfrm>
            <a:grpFill/>
          </p:grpSpPr>
          <p:sp>
            <p:nvSpPr>
              <p:cNvPr id="58" name="AutoShape 92">
                <a:extLst>
                  <a:ext uri="{FF2B5EF4-FFF2-40B4-BE49-F238E27FC236}">
                    <a16:creationId xmlns:a16="http://schemas.microsoft.com/office/drawing/2014/main" id="{FBDE7A74-A40E-45A8-B6CA-3F342E2CADC7}"/>
                  </a:ext>
                </a:extLst>
              </p:cNvPr>
              <p:cNvSpPr>
                <a:spLocks noChangeAspect="1" noChangeArrowheads="1"/>
              </p:cNvSpPr>
              <p:nvPr/>
            </p:nvSpPr>
            <p:spPr bwMode="auto">
              <a:xfrm>
                <a:off x="4525" y="1921"/>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9" name="AutoShape 93">
                <a:extLst>
                  <a:ext uri="{FF2B5EF4-FFF2-40B4-BE49-F238E27FC236}">
                    <a16:creationId xmlns:a16="http://schemas.microsoft.com/office/drawing/2014/main" id="{E676CF3D-E100-4DC4-9A20-19EC37B4D99A}"/>
                  </a:ext>
                </a:extLst>
              </p:cNvPr>
              <p:cNvSpPr>
                <a:spLocks noChangeAspect="1" noChangeArrowheads="1"/>
              </p:cNvSpPr>
              <p:nvPr/>
            </p:nvSpPr>
            <p:spPr bwMode="auto">
              <a:xfrm>
                <a:off x="4418" y="1973"/>
                <a:ext cx="57" cy="60"/>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0" name="AutoShape 94">
                <a:extLst>
                  <a:ext uri="{FF2B5EF4-FFF2-40B4-BE49-F238E27FC236}">
                    <a16:creationId xmlns:a16="http://schemas.microsoft.com/office/drawing/2014/main" id="{3E95823A-1991-4FE7-946C-4B706A272FD2}"/>
                  </a:ext>
                </a:extLst>
              </p:cNvPr>
              <p:cNvSpPr>
                <a:spLocks noChangeAspect="1" noChangeArrowheads="1"/>
              </p:cNvSpPr>
              <p:nvPr/>
            </p:nvSpPr>
            <p:spPr bwMode="auto">
              <a:xfrm>
                <a:off x="4627" y="1967"/>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1" name="AutoShape 95">
                <a:extLst>
                  <a:ext uri="{FF2B5EF4-FFF2-40B4-BE49-F238E27FC236}">
                    <a16:creationId xmlns:a16="http://schemas.microsoft.com/office/drawing/2014/main" id="{4EA34FD9-9FFB-4274-9FC8-9394EBF790B0}"/>
                  </a:ext>
                </a:extLst>
              </p:cNvPr>
              <p:cNvSpPr>
                <a:spLocks noChangeAspect="1" noChangeArrowheads="1"/>
              </p:cNvSpPr>
              <p:nvPr/>
            </p:nvSpPr>
            <p:spPr bwMode="auto">
              <a:xfrm>
                <a:off x="4743" y="2015"/>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2" name="AutoShape 96">
                <a:extLst>
                  <a:ext uri="{FF2B5EF4-FFF2-40B4-BE49-F238E27FC236}">
                    <a16:creationId xmlns:a16="http://schemas.microsoft.com/office/drawing/2014/main" id="{65B12E6B-F918-4C92-9C94-D4374ECED6A3}"/>
                  </a:ext>
                </a:extLst>
              </p:cNvPr>
              <p:cNvSpPr>
                <a:spLocks noChangeAspect="1" noChangeArrowheads="1"/>
              </p:cNvSpPr>
              <p:nvPr/>
            </p:nvSpPr>
            <p:spPr bwMode="auto">
              <a:xfrm>
                <a:off x="4305" y="2019"/>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3" name="AutoShape 97">
                <a:extLst>
                  <a:ext uri="{FF2B5EF4-FFF2-40B4-BE49-F238E27FC236}">
                    <a16:creationId xmlns:a16="http://schemas.microsoft.com/office/drawing/2014/main" id="{31C67989-7194-4E70-8B49-1EAA10BF2861}"/>
                  </a:ext>
                </a:extLst>
              </p:cNvPr>
              <p:cNvSpPr>
                <a:spLocks noChangeAspect="1" noChangeArrowheads="1"/>
              </p:cNvSpPr>
              <p:nvPr/>
            </p:nvSpPr>
            <p:spPr bwMode="auto">
              <a:xfrm>
                <a:off x="4623" y="2065"/>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4" name="AutoShape 98">
                <a:extLst>
                  <a:ext uri="{FF2B5EF4-FFF2-40B4-BE49-F238E27FC236}">
                    <a16:creationId xmlns:a16="http://schemas.microsoft.com/office/drawing/2014/main" id="{11180F85-17BF-46C8-BAD0-15B9F24BB878}"/>
                  </a:ext>
                </a:extLst>
              </p:cNvPr>
              <p:cNvSpPr>
                <a:spLocks noChangeAspect="1" noChangeArrowheads="1"/>
              </p:cNvSpPr>
              <p:nvPr/>
            </p:nvSpPr>
            <p:spPr bwMode="auto">
              <a:xfrm>
                <a:off x="4441" y="2108"/>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56" name="AutoShape 99">
              <a:extLst>
                <a:ext uri="{FF2B5EF4-FFF2-40B4-BE49-F238E27FC236}">
                  <a16:creationId xmlns:a16="http://schemas.microsoft.com/office/drawing/2014/main" id="{A7761E4D-949A-4510-8446-701EB66A1248}"/>
                </a:ext>
              </a:extLst>
            </p:cNvPr>
            <p:cNvSpPr>
              <a:spLocks noChangeAspect="1" noChangeArrowheads="1"/>
            </p:cNvSpPr>
            <p:nvPr/>
          </p:nvSpPr>
          <p:spPr bwMode="auto">
            <a:xfrm>
              <a:off x="1916" y="208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7" name="AutoShape 100">
              <a:extLst>
                <a:ext uri="{FF2B5EF4-FFF2-40B4-BE49-F238E27FC236}">
                  <a16:creationId xmlns:a16="http://schemas.microsoft.com/office/drawing/2014/main" id="{5772C9FC-0CE1-4FE0-BD87-71302925591C}"/>
                </a:ext>
              </a:extLst>
            </p:cNvPr>
            <p:cNvSpPr>
              <a:spLocks noChangeAspect="1" noChangeArrowheads="1"/>
            </p:cNvSpPr>
            <p:nvPr/>
          </p:nvSpPr>
          <p:spPr bwMode="auto">
            <a:xfrm>
              <a:off x="2365" y="2069"/>
              <a:ext cx="57" cy="60"/>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13334" name="TextBox 13333"/>
          <p:cNvSpPr txBox="1"/>
          <p:nvPr/>
        </p:nvSpPr>
        <p:spPr>
          <a:xfrm>
            <a:off x="55010" y="172043"/>
            <a:ext cx="3841116" cy="461665"/>
          </a:xfrm>
          <a:prstGeom prst="rect">
            <a:avLst/>
          </a:prstGeom>
          <a:noFill/>
        </p:spPr>
        <p:txBody>
          <a:bodyPr wrap="none" rtlCol="0">
            <a:spAutoFit/>
          </a:bodyPr>
          <a:lstStyle/>
          <a:p>
            <a:r>
              <a:rPr lang="en-CA" dirty="0">
                <a:solidFill>
                  <a:schemeClr val="bg1"/>
                </a:solidFill>
              </a:rPr>
              <a:t>Rejoin order: 3-2-9-4-7-8-5-6</a:t>
            </a:r>
          </a:p>
        </p:txBody>
      </p:sp>
      <p:sp>
        <p:nvSpPr>
          <p:cNvPr id="69" name="Text Box 34"/>
          <p:cNvSpPr txBox="1">
            <a:spLocks noChangeArrowheads="1"/>
          </p:cNvSpPr>
          <p:nvPr/>
        </p:nvSpPr>
        <p:spPr bwMode="auto">
          <a:xfrm>
            <a:off x="7501433" y="3116248"/>
            <a:ext cx="381000" cy="2143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70" name="Rectangle 35"/>
          <p:cNvSpPr>
            <a:spLocks noChangeArrowheads="1"/>
          </p:cNvSpPr>
          <p:nvPr/>
        </p:nvSpPr>
        <p:spPr bwMode="auto">
          <a:xfrm>
            <a:off x="6369545" y="3405173"/>
            <a:ext cx="2743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CA" altLang="en-US" sz="1000" dirty="0">
                <a:solidFill>
                  <a:srgbClr val="FFFF00"/>
                </a:solidFill>
              </a:rPr>
              <a:t>This is a permitted manoeuvre with the approval of 1 </a:t>
            </a:r>
            <a:r>
              <a:rPr lang="en-CA" altLang="en-US" sz="1000" dirty="0" err="1">
                <a:solidFill>
                  <a:srgbClr val="FFFF00"/>
                </a:solidFill>
              </a:rPr>
              <a:t>Cdn</a:t>
            </a:r>
            <a:r>
              <a:rPr lang="en-CA" altLang="en-US" sz="1000" dirty="0">
                <a:solidFill>
                  <a:srgbClr val="FFFF00"/>
                </a:solidFill>
              </a:rPr>
              <a:t> Air </a:t>
            </a:r>
            <a:r>
              <a:rPr lang="en-CA" altLang="en-US" sz="1000" dirty="0" err="1">
                <a:solidFill>
                  <a:srgbClr val="FFFF00"/>
                </a:solidFill>
              </a:rPr>
              <a:t>Div</a:t>
            </a:r>
            <a:r>
              <a:rPr lang="en-CA" altLang="en-US" sz="1000" dirty="0">
                <a:solidFill>
                  <a:srgbClr val="FFFF00"/>
                </a:solidFill>
              </a:rPr>
              <a:t> </a:t>
            </a:r>
            <a:r>
              <a:rPr lang="en-CA" altLang="en-US" sz="1000" dirty="0" err="1">
                <a:solidFill>
                  <a:srgbClr val="FFFF00"/>
                </a:solidFill>
              </a:rPr>
              <a:t>Comd</a:t>
            </a:r>
            <a:r>
              <a:rPr lang="en-CA" altLang="en-US" sz="1000" dirty="0">
                <a:solidFill>
                  <a:srgbClr val="FFFF00"/>
                </a:solidFill>
              </a:rPr>
              <a:t> for over-flight of the primary spectator area at 500 feet. BGA 100 </a:t>
            </a:r>
            <a:r>
              <a:rPr lang="en-CA" altLang="en-US" sz="1000" dirty="0" err="1">
                <a:solidFill>
                  <a:srgbClr val="FFFF00"/>
                </a:solidFill>
              </a:rPr>
              <a:t>Ch</a:t>
            </a:r>
            <a:r>
              <a:rPr lang="en-CA" altLang="en-US" sz="1000" dirty="0">
                <a:solidFill>
                  <a:srgbClr val="FFFF00"/>
                </a:solidFill>
              </a:rPr>
              <a:t> 11 Para 44.b(3)(e)</a:t>
            </a:r>
          </a:p>
        </p:txBody>
      </p:sp>
      <p:sp>
        <p:nvSpPr>
          <p:cNvPr id="3" name="Freeform 2"/>
          <p:cNvSpPr/>
          <p:nvPr/>
        </p:nvSpPr>
        <p:spPr>
          <a:xfrm>
            <a:off x="6464410" y="1256306"/>
            <a:ext cx="1213567" cy="1685677"/>
          </a:xfrm>
          <a:custGeom>
            <a:avLst/>
            <a:gdLst>
              <a:gd name="connsiteX0" fmla="*/ 908817 w 1326757"/>
              <a:gd name="connsiteY0" fmla="*/ 1730410 h 1730410"/>
              <a:gd name="connsiteX1" fmla="*/ 1242772 w 1326757"/>
              <a:gd name="connsiteY1" fmla="*/ 1531627 h 1730410"/>
              <a:gd name="connsiteX2" fmla="*/ 1322285 w 1326757"/>
              <a:gd name="connsiteY2" fmla="*/ 1134062 h 1730410"/>
              <a:gd name="connsiteX3" fmla="*/ 1147356 w 1326757"/>
              <a:gd name="connsiteY3" fmla="*/ 696740 h 1730410"/>
              <a:gd name="connsiteX4" fmla="*/ 821353 w 1326757"/>
              <a:gd name="connsiteY4" fmla="*/ 418444 h 1730410"/>
              <a:gd name="connsiteX5" fmla="*/ 113686 w 1326757"/>
              <a:gd name="connsiteY5" fmla="*/ 44733 h 1730410"/>
              <a:gd name="connsiteX6" fmla="*/ 10319 w 1326757"/>
              <a:gd name="connsiteY6" fmla="*/ 20879 h 1730410"/>
              <a:gd name="connsiteX0" fmla="*/ 795131 w 1213071"/>
              <a:gd name="connsiteY0" fmla="*/ 1685677 h 1685677"/>
              <a:gd name="connsiteX1" fmla="*/ 1129086 w 1213071"/>
              <a:gd name="connsiteY1" fmla="*/ 1486894 h 1685677"/>
              <a:gd name="connsiteX2" fmla="*/ 1208599 w 1213071"/>
              <a:gd name="connsiteY2" fmla="*/ 1089329 h 1685677"/>
              <a:gd name="connsiteX3" fmla="*/ 1033670 w 1213071"/>
              <a:gd name="connsiteY3" fmla="*/ 652007 h 1685677"/>
              <a:gd name="connsiteX4" fmla="*/ 707667 w 1213071"/>
              <a:gd name="connsiteY4" fmla="*/ 373711 h 1685677"/>
              <a:gd name="connsiteX5" fmla="*/ 0 w 1213071"/>
              <a:gd name="connsiteY5" fmla="*/ 0 h 1685677"/>
              <a:gd name="connsiteX0" fmla="*/ 795131 w 1213567"/>
              <a:gd name="connsiteY0" fmla="*/ 1685677 h 1685677"/>
              <a:gd name="connsiteX1" fmla="*/ 1129086 w 1213567"/>
              <a:gd name="connsiteY1" fmla="*/ 1486894 h 1685677"/>
              <a:gd name="connsiteX2" fmla="*/ 1208599 w 1213567"/>
              <a:gd name="connsiteY2" fmla="*/ 1089329 h 1685677"/>
              <a:gd name="connsiteX3" fmla="*/ 1025719 w 1213567"/>
              <a:gd name="connsiteY3" fmla="*/ 691764 h 1685677"/>
              <a:gd name="connsiteX4" fmla="*/ 707667 w 1213567"/>
              <a:gd name="connsiteY4" fmla="*/ 373711 h 1685677"/>
              <a:gd name="connsiteX5" fmla="*/ 0 w 1213567"/>
              <a:gd name="connsiteY5" fmla="*/ 0 h 168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567" h="1685677">
                <a:moveTo>
                  <a:pt x="795131" y="1685677"/>
                </a:moveTo>
                <a:cubicBezTo>
                  <a:pt x="927653" y="1635981"/>
                  <a:pt x="1060175" y="1586285"/>
                  <a:pt x="1129086" y="1486894"/>
                </a:cubicBezTo>
                <a:cubicBezTo>
                  <a:pt x="1197997" y="1387503"/>
                  <a:pt x="1225827" y="1221850"/>
                  <a:pt x="1208599" y="1089329"/>
                </a:cubicBezTo>
                <a:cubicBezTo>
                  <a:pt x="1191371" y="956808"/>
                  <a:pt x="1109208" y="811034"/>
                  <a:pt x="1025719" y="691764"/>
                </a:cubicBezTo>
                <a:cubicBezTo>
                  <a:pt x="942230" y="572494"/>
                  <a:pt x="878620" y="489005"/>
                  <a:pt x="707667" y="373711"/>
                </a:cubicBezTo>
                <a:cubicBezTo>
                  <a:pt x="536714" y="258417"/>
                  <a:pt x="135172" y="66261"/>
                  <a:pt x="0" y="0"/>
                </a:cubicBezTo>
              </a:path>
            </a:pathLst>
          </a:cu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Text Box 18"/>
          <p:cNvSpPr txBox="1">
            <a:spLocks noChangeArrowheads="1"/>
          </p:cNvSpPr>
          <p:nvPr/>
        </p:nvSpPr>
        <p:spPr bwMode="auto">
          <a:xfrm>
            <a:off x="0" y="6643687"/>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37" name="TextBox 36">
            <a:extLst>
              <a:ext uri="{FF2B5EF4-FFF2-40B4-BE49-F238E27FC236}">
                <a16:creationId xmlns:a16="http://schemas.microsoft.com/office/drawing/2014/main" id="{14161EDA-B173-AE42-A6B6-354B6F30567D}"/>
              </a:ext>
            </a:extLst>
          </p:cNvPr>
          <p:cNvSpPr txBox="1"/>
          <p:nvPr/>
        </p:nvSpPr>
        <p:spPr>
          <a:xfrm>
            <a:off x="1836744" y="2850419"/>
            <a:ext cx="248786" cy="246221"/>
          </a:xfrm>
          <a:prstGeom prst="rect">
            <a:avLst/>
          </a:prstGeom>
          <a:noFill/>
        </p:spPr>
        <p:txBody>
          <a:bodyPr wrap="none" rtlCol="0">
            <a:spAutoFit/>
          </a:bodyPr>
          <a:lstStyle/>
          <a:p>
            <a:r>
              <a:rPr lang="en-CA" sz="1000" dirty="0">
                <a:solidFill>
                  <a:schemeClr val="bg1"/>
                </a:solidFill>
              </a:rPr>
              <a:t>7</a:t>
            </a:r>
          </a:p>
        </p:txBody>
      </p:sp>
      <p:sp>
        <p:nvSpPr>
          <p:cNvPr id="38" name="TextBox 37">
            <a:extLst>
              <a:ext uri="{FF2B5EF4-FFF2-40B4-BE49-F238E27FC236}">
                <a16:creationId xmlns:a16="http://schemas.microsoft.com/office/drawing/2014/main" id="{469F273B-3FB0-1542-A1F0-2ADE8D5CE50E}"/>
              </a:ext>
            </a:extLst>
          </p:cNvPr>
          <p:cNvSpPr txBox="1"/>
          <p:nvPr/>
        </p:nvSpPr>
        <p:spPr>
          <a:xfrm>
            <a:off x="5635413" y="1914859"/>
            <a:ext cx="248786" cy="246221"/>
          </a:xfrm>
          <a:prstGeom prst="rect">
            <a:avLst/>
          </a:prstGeom>
          <a:noFill/>
        </p:spPr>
        <p:txBody>
          <a:bodyPr wrap="none" rtlCol="0">
            <a:spAutoFit/>
          </a:bodyPr>
          <a:lstStyle/>
          <a:p>
            <a:r>
              <a:rPr lang="en-CA" sz="1000" dirty="0">
                <a:solidFill>
                  <a:schemeClr val="bg1"/>
                </a:solidFill>
              </a:rPr>
              <a:t>8</a:t>
            </a:r>
          </a:p>
        </p:txBody>
      </p:sp>
      <p:sp>
        <p:nvSpPr>
          <p:cNvPr id="39" name="TextBox 38">
            <a:extLst>
              <a:ext uri="{FF2B5EF4-FFF2-40B4-BE49-F238E27FC236}">
                <a16:creationId xmlns:a16="http://schemas.microsoft.com/office/drawing/2014/main" id="{356589A6-20E1-FD46-9D27-DFC09CFAA01B}"/>
              </a:ext>
            </a:extLst>
          </p:cNvPr>
          <p:cNvSpPr txBox="1"/>
          <p:nvPr/>
        </p:nvSpPr>
        <p:spPr>
          <a:xfrm>
            <a:off x="7232374" y="2895600"/>
            <a:ext cx="248786" cy="246221"/>
          </a:xfrm>
          <a:prstGeom prst="rect">
            <a:avLst/>
          </a:prstGeom>
          <a:noFill/>
        </p:spPr>
        <p:txBody>
          <a:bodyPr wrap="none" rtlCol="0">
            <a:spAutoFit/>
          </a:bodyPr>
          <a:lstStyle/>
          <a:p>
            <a:r>
              <a:rPr lang="en-CA" sz="1000" dirty="0">
                <a:solidFill>
                  <a:schemeClr val="bg1"/>
                </a:solidFill>
              </a:rPr>
              <a:t>6</a:t>
            </a:r>
          </a:p>
        </p:txBody>
      </p:sp>
      <p:sp>
        <p:nvSpPr>
          <p:cNvPr id="41" name="TextBox 40">
            <a:extLst>
              <a:ext uri="{FF2B5EF4-FFF2-40B4-BE49-F238E27FC236}">
                <a16:creationId xmlns:a16="http://schemas.microsoft.com/office/drawing/2014/main" id="{C002EA4C-784B-D540-A001-A8A2BC7FF76A}"/>
              </a:ext>
            </a:extLst>
          </p:cNvPr>
          <p:cNvSpPr txBox="1"/>
          <p:nvPr/>
        </p:nvSpPr>
        <p:spPr>
          <a:xfrm>
            <a:off x="6916811" y="1672528"/>
            <a:ext cx="248786" cy="246221"/>
          </a:xfrm>
          <a:prstGeom prst="rect">
            <a:avLst/>
          </a:prstGeom>
          <a:noFill/>
        </p:spPr>
        <p:txBody>
          <a:bodyPr wrap="none" rtlCol="0">
            <a:spAutoFit/>
          </a:bodyPr>
          <a:lstStyle/>
          <a:p>
            <a:r>
              <a:rPr lang="en-CA" sz="1000" dirty="0">
                <a:solidFill>
                  <a:schemeClr val="bg1"/>
                </a:solidFill>
              </a:rPr>
              <a:t>5</a:t>
            </a:r>
          </a:p>
        </p:txBody>
      </p:sp>
      <p:sp>
        <p:nvSpPr>
          <p:cNvPr id="42" name="TextBox 41">
            <a:extLst>
              <a:ext uri="{FF2B5EF4-FFF2-40B4-BE49-F238E27FC236}">
                <a16:creationId xmlns:a16="http://schemas.microsoft.com/office/drawing/2014/main" id="{8423E20E-97D5-7340-AA71-535ABB420B2B}"/>
              </a:ext>
            </a:extLst>
          </p:cNvPr>
          <p:cNvSpPr txBox="1"/>
          <p:nvPr/>
        </p:nvSpPr>
        <p:spPr>
          <a:xfrm>
            <a:off x="3361903" y="1914859"/>
            <a:ext cx="248786" cy="246221"/>
          </a:xfrm>
          <a:prstGeom prst="rect">
            <a:avLst/>
          </a:prstGeom>
          <a:noFill/>
        </p:spPr>
        <p:txBody>
          <a:bodyPr wrap="none" rtlCol="0">
            <a:spAutoFit/>
          </a:bodyPr>
          <a:lstStyle/>
          <a:p>
            <a:r>
              <a:rPr lang="en-CA" sz="1000" dirty="0">
                <a:solidFill>
                  <a:schemeClr val="bg1"/>
                </a:solidFill>
              </a:rPr>
              <a:t>9</a:t>
            </a:r>
          </a:p>
        </p:txBody>
      </p:sp>
      <p:sp>
        <p:nvSpPr>
          <p:cNvPr id="43" name="TextBox 42">
            <a:extLst>
              <a:ext uri="{FF2B5EF4-FFF2-40B4-BE49-F238E27FC236}">
                <a16:creationId xmlns:a16="http://schemas.microsoft.com/office/drawing/2014/main" id="{86C89CE7-9BCC-2B47-A309-8323E3F1E163}"/>
              </a:ext>
            </a:extLst>
          </p:cNvPr>
          <p:cNvSpPr txBox="1"/>
          <p:nvPr/>
        </p:nvSpPr>
        <p:spPr>
          <a:xfrm>
            <a:off x="2209800" y="1791749"/>
            <a:ext cx="248786" cy="246221"/>
          </a:xfrm>
          <a:prstGeom prst="rect">
            <a:avLst/>
          </a:prstGeom>
          <a:noFill/>
        </p:spPr>
        <p:txBody>
          <a:bodyPr wrap="none" rtlCol="0">
            <a:spAutoFit/>
          </a:bodyPr>
          <a:lstStyle/>
          <a:p>
            <a:r>
              <a:rPr lang="en-CA" sz="1000" dirty="0">
                <a:solidFill>
                  <a:schemeClr val="bg1"/>
                </a:solidFill>
              </a:rPr>
              <a:t>4</a:t>
            </a:r>
          </a:p>
        </p:txBody>
      </p:sp>
      <p:sp>
        <p:nvSpPr>
          <p:cNvPr id="44" name="TextBox 43">
            <a:extLst>
              <a:ext uri="{FF2B5EF4-FFF2-40B4-BE49-F238E27FC236}">
                <a16:creationId xmlns:a16="http://schemas.microsoft.com/office/drawing/2014/main" id="{41C827A2-52AF-9E4D-B223-8314AE555190}"/>
              </a:ext>
            </a:extLst>
          </p:cNvPr>
          <p:cNvSpPr txBox="1"/>
          <p:nvPr/>
        </p:nvSpPr>
        <p:spPr>
          <a:xfrm>
            <a:off x="4001075" y="1541620"/>
            <a:ext cx="248786" cy="246221"/>
          </a:xfrm>
          <a:prstGeom prst="rect">
            <a:avLst/>
          </a:prstGeom>
          <a:noFill/>
        </p:spPr>
        <p:txBody>
          <a:bodyPr wrap="none" rtlCol="0">
            <a:spAutoFit/>
          </a:bodyPr>
          <a:lstStyle/>
          <a:p>
            <a:r>
              <a:rPr lang="en-CA" sz="1000" dirty="0">
                <a:solidFill>
                  <a:schemeClr val="bg1"/>
                </a:solidFill>
              </a:rPr>
              <a:t>3</a:t>
            </a:r>
          </a:p>
        </p:txBody>
      </p:sp>
      <p:sp>
        <p:nvSpPr>
          <p:cNvPr id="45" name="TextBox 44">
            <a:extLst>
              <a:ext uri="{FF2B5EF4-FFF2-40B4-BE49-F238E27FC236}">
                <a16:creationId xmlns:a16="http://schemas.microsoft.com/office/drawing/2014/main" id="{4E2DC60C-6EDD-0242-93CD-FE32124EC17A}"/>
              </a:ext>
            </a:extLst>
          </p:cNvPr>
          <p:cNvSpPr txBox="1"/>
          <p:nvPr/>
        </p:nvSpPr>
        <p:spPr>
          <a:xfrm>
            <a:off x="4900172" y="1541621"/>
            <a:ext cx="248786" cy="246221"/>
          </a:xfrm>
          <a:prstGeom prst="rect">
            <a:avLst/>
          </a:prstGeom>
          <a:noFill/>
        </p:spPr>
        <p:txBody>
          <a:bodyPr wrap="none" rtlCol="0">
            <a:spAutoFit/>
          </a:bodyPr>
          <a:lstStyle/>
          <a:p>
            <a:r>
              <a:rPr lang="en-CA" sz="1000" dirty="0">
                <a:solidFill>
                  <a:schemeClr val="bg1"/>
                </a:solidFill>
              </a:rPr>
              <a:t>2</a:t>
            </a:r>
          </a:p>
        </p:txBody>
      </p:sp>
      <p:sp>
        <p:nvSpPr>
          <p:cNvPr id="46" name="TextBox 45">
            <a:extLst>
              <a:ext uri="{FF2B5EF4-FFF2-40B4-BE49-F238E27FC236}">
                <a16:creationId xmlns:a16="http://schemas.microsoft.com/office/drawing/2014/main" id="{780B65FE-2A72-4642-86C2-D7F05A00E2A2}"/>
              </a:ext>
            </a:extLst>
          </p:cNvPr>
          <p:cNvSpPr txBox="1"/>
          <p:nvPr/>
        </p:nvSpPr>
        <p:spPr>
          <a:xfrm>
            <a:off x="4391924" y="867489"/>
            <a:ext cx="248786" cy="246221"/>
          </a:xfrm>
          <a:prstGeom prst="rect">
            <a:avLst/>
          </a:prstGeom>
          <a:noFill/>
        </p:spPr>
        <p:txBody>
          <a:bodyPr wrap="none" rtlCol="0">
            <a:spAutoFit/>
          </a:bodyPr>
          <a:lstStyle/>
          <a:p>
            <a:r>
              <a:rPr lang="en-CA" sz="1000" dirty="0">
                <a:solidFill>
                  <a:schemeClr val="bg1"/>
                </a:solidFill>
              </a:rPr>
              <a:t>1</a:t>
            </a:r>
          </a:p>
        </p:txBody>
      </p:sp>
    </p:spTree>
    <p:extLst>
      <p:ext uri="{BB962C8B-B14F-4D97-AF65-F5344CB8AC3E}">
        <p14:creationId xmlns:p14="http://schemas.microsoft.com/office/powerpoint/2010/main" val="3106167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5B72F027-E922-44F1-BDEC-7023158BEE12}"/>
              </a:ext>
            </a:extLst>
          </p:cNvPr>
          <p:cNvSpPr txBox="1">
            <a:spLocks noChangeArrowheads="1"/>
          </p:cNvSpPr>
          <p:nvPr/>
        </p:nvSpPr>
        <p:spPr bwMode="auto">
          <a:xfrm>
            <a:off x="1279740" y="63246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US" altLang="en-US" sz="2400" b="1" dirty="0">
                <a:solidFill>
                  <a:schemeClr val="bg1"/>
                </a:solidFill>
                <a:latin typeface="Times New Roman"/>
                <a:cs typeface="Times New Roman"/>
                <a:sym typeface="Wingdings 3" panose="05040102010807070707" pitchFamily="18" charset="2"/>
              </a:rPr>
              <a:t>Palm Clover Downward to Landing</a:t>
            </a:r>
            <a:endParaRPr lang="en-US" altLang="en-US" sz="2400" dirty="0">
              <a:solidFill>
                <a:schemeClr val="bg1"/>
              </a:solidFill>
              <a:latin typeface="Times New Roman"/>
              <a:cs typeface="Times New Roman"/>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429000" y="1752600"/>
            <a:ext cx="2286198" cy="609653"/>
          </a:xfrm>
          <a:prstGeom prst="rect">
            <a:avLst/>
          </a:prstGeom>
        </p:spPr>
      </p:pic>
      <p:sp>
        <p:nvSpPr>
          <p:cNvPr id="40" name="Text Box 18"/>
          <p:cNvSpPr txBox="1">
            <a:spLocks noChangeArrowheads="1"/>
          </p:cNvSpPr>
          <p:nvPr/>
        </p:nvSpPr>
        <p:spPr bwMode="auto">
          <a:xfrm>
            <a:off x="0" y="6643687"/>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32" name="Line 8">
            <a:extLst>
              <a:ext uri="{FF2B5EF4-FFF2-40B4-BE49-F238E27FC236}">
                <a16:creationId xmlns:a16="http://schemas.microsoft.com/office/drawing/2014/main" id="{3A1A8A07-A168-4E79-BD6B-2D29B8B7C4E1}"/>
              </a:ext>
            </a:extLst>
          </p:cNvPr>
          <p:cNvSpPr>
            <a:spLocks noChangeShapeType="1"/>
          </p:cNvSpPr>
          <p:nvPr/>
        </p:nvSpPr>
        <p:spPr bwMode="auto">
          <a:xfrm rot="16200000" flipH="1">
            <a:off x="3717684" y="1959803"/>
            <a:ext cx="9741" cy="178907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
        <p:nvSpPr>
          <p:cNvPr id="3" name="Arc 2"/>
          <p:cNvSpPr/>
          <p:nvPr/>
        </p:nvSpPr>
        <p:spPr>
          <a:xfrm rot="5400000">
            <a:off x="4340642" y="2745958"/>
            <a:ext cx="437293" cy="126977"/>
          </a:xfrm>
          <a:prstGeom prst="arc">
            <a:avLst>
              <a:gd name="adj1" fmla="val 15127404"/>
              <a:gd name="adj2" fmla="val 630374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5" name="Line 3">
            <a:extLst>
              <a:ext uri="{FF2B5EF4-FFF2-40B4-BE49-F238E27FC236}">
                <a16:creationId xmlns:a16="http://schemas.microsoft.com/office/drawing/2014/main" id="{035116BB-AFDA-45B5-9207-79BD074F93F1}"/>
              </a:ext>
            </a:extLst>
          </p:cNvPr>
          <p:cNvSpPr>
            <a:spLocks noChangeAspect="1" noChangeShapeType="1"/>
          </p:cNvSpPr>
          <p:nvPr/>
        </p:nvSpPr>
        <p:spPr bwMode="auto">
          <a:xfrm>
            <a:off x="4567238" y="3336925"/>
            <a:ext cx="1587" cy="61118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6" name="Line 4">
            <a:extLst>
              <a:ext uri="{FF2B5EF4-FFF2-40B4-BE49-F238E27FC236}">
                <a16:creationId xmlns:a16="http://schemas.microsoft.com/office/drawing/2014/main" id="{E4CD05F7-F8D0-4D88-8CB5-97FC8E672661}"/>
              </a:ext>
            </a:extLst>
          </p:cNvPr>
          <p:cNvSpPr>
            <a:spLocks noChangeAspect="1" noChangeShapeType="1"/>
          </p:cNvSpPr>
          <p:nvPr/>
        </p:nvSpPr>
        <p:spPr bwMode="auto">
          <a:xfrm rot="2700000">
            <a:off x="4302125" y="3228975"/>
            <a:ext cx="1588" cy="61118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7" name="Line 5">
            <a:extLst>
              <a:ext uri="{FF2B5EF4-FFF2-40B4-BE49-F238E27FC236}">
                <a16:creationId xmlns:a16="http://schemas.microsoft.com/office/drawing/2014/main" id="{18B6C8BB-110E-4400-92BF-5993F1BFF56D}"/>
              </a:ext>
            </a:extLst>
          </p:cNvPr>
          <p:cNvSpPr>
            <a:spLocks noChangeAspect="1" noChangeShapeType="1"/>
          </p:cNvSpPr>
          <p:nvPr/>
        </p:nvSpPr>
        <p:spPr bwMode="auto">
          <a:xfrm rot="18900000" flipH="1">
            <a:off x="4830763" y="3230563"/>
            <a:ext cx="1587" cy="6111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9" name="Oval 9">
            <a:extLst>
              <a:ext uri="{FF2B5EF4-FFF2-40B4-BE49-F238E27FC236}">
                <a16:creationId xmlns:a16="http://schemas.microsoft.com/office/drawing/2014/main" id="{98A804F6-8D97-4497-9221-69DF9362BFF7}"/>
              </a:ext>
            </a:extLst>
          </p:cNvPr>
          <p:cNvSpPr>
            <a:spLocks noChangeArrowheads="1"/>
          </p:cNvSpPr>
          <p:nvPr/>
        </p:nvSpPr>
        <p:spPr bwMode="auto">
          <a:xfrm>
            <a:off x="4533900" y="3241675"/>
            <a:ext cx="71438" cy="7143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0" name="Line 10">
            <a:extLst>
              <a:ext uri="{FF2B5EF4-FFF2-40B4-BE49-F238E27FC236}">
                <a16:creationId xmlns:a16="http://schemas.microsoft.com/office/drawing/2014/main" id="{654E36E1-F932-440E-84F6-26D6D8CDBEB2}"/>
              </a:ext>
            </a:extLst>
          </p:cNvPr>
          <p:cNvSpPr>
            <a:spLocks noChangeAspect="1" noChangeShapeType="1"/>
          </p:cNvSpPr>
          <p:nvPr/>
        </p:nvSpPr>
        <p:spPr bwMode="auto">
          <a:xfrm rot="18900000" flipH="1">
            <a:off x="4303713" y="2711450"/>
            <a:ext cx="1588" cy="6111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1" name="Line 11">
            <a:extLst>
              <a:ext uri="{FF2B5EF4-FFF2-40B4-BE49-F238E27FC236}">
                <a16:creationId xmlns:a16="http://schemas.microsoft.com/office/drawing/2014/main" id="{06AB90E4-9887-48E7-8534-F26ADA5A63E4}"/>
              </a:ext>
            </a:extLst>
          </p:cNvPr>
          <p:cNvSpPr>
            <a:spLocks noChangeAspect="1" noChangeShapeType="1"/>
          </p:cNvSpPr>
          <p:nvPr/>
        </p:nvSpPr>
        <p:spPr bwMode="auto">
          <a:xfrm rot="2700000">
            <a:off x="4824413" y="2701925"/>
            <a:ext cx="1588" cy="6111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2" name="AutoShape 13">
            <a:extLst>
              <a:ext uri="{FF2B5EF4-FFF2-40B4-BE49-F238E27FC236}">
                <a16:creationId xmlns:a16="http://schemas.microsoft.com/office/drawing/2014/main" id="{D0D8B18B-C749-41D5-A92D-1B75B6ED0AE4}"/>
              </a:ext>
            </a:extLst>
          </p:cNvPr>
          <p:cNvSpPr>
            <a:spLocks noChangeAspect="1" noChangeArrowheads="1"/>
          </p:cNvSpPr>
          <p:nvPr/>
        </p:nvSpPr>
        <p:spPr bwMode="auto">
          <a:xfrm rot="13434580">
            <a:off x="3671012" y="3526753"/>
            <a:ext cx="103146" cy="103146"/>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3" name="Text Box 16">
            <a:extLst>
              <a:ext uri="{FF2B5EF4-FFF2-40B4-BE49-F238E27FC236}">
                <a16:creationId xmlns:a16="http://schemas.microsoft.com/office/drawing/2014/main" id="{7287A36F-88FB-4754-AB73-B77785D6DFB4}"/>
              </a:ext>
            </a:extLst>
          </p:cNvPr>
          <p:cNvSpPr txBox="1">
            <a:spLocks noChangeArrowheads="1"/>
          </p:cNvSpPr>
          <p:nvPr/>
        </p:nvSpPr>
        <p:spPr bwMode="auto">
          <a:xfrm>
            <a:off x="5076021" y="244375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7</a:t>
            </a:r>
            <a:endParaRPr lang="en-CA" altLang="en-US" sz="1400" dirty="0">
              <a:solidFill>
                <a:schemeClr val="bg1"/>
              </a:solidFill>
            </a:endParaRPr>
          </a:p>
        </p:txBody>
      </p:sp>
      <p:sp>
        <p:nvSpPr>
          <p:cNvPr id="64" name="Text Box 17">
            <a:extLst>
              <a:ext uri="{FF2B5EF4-FFF2-40B4-BE49-F238E27FC236}">
                <a16:creationId xmlns:a16="http://schemas.microsoft.com/office/drawing/2014/main" id="{FD57AA11-2291-442F-9A34-37C042EFB0F7}"/>
              </a:ext>
            </a:extLst>
          </p:cNvPr>
          <p:cNvSpPr txBox="1">
            <a:spLocks noChangeArrowheads="1"/>
          </p:cNvSpPr>
          <p:nvPr/>
        </p:nvSpPr>
        <p:spPr bwMode="auto">
          <a:xfrm>
            <a:off x="4540250" y="392906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1</a:t>
            </a:r>
            <a:endParaRPr lang="en-CA" altLang="en-US" sz="1400" dirty="0">
              <a:solidFill>
                <a:schemeClr val="bg1"/>
              </a:solidFill>
            </a:endParaRPr>
          </a:p>
        </p:txBody>
      </p:sp>
      <p:sp>
        <p:nvSpPr>
          <p:cNvPr id="65" name="Text Box 19">
            <a:extLst>
              <a:ext uri="{FF2B5EF4-FFF2-40B4-BE49-F238E27FC236}">
                <a16:creationId xmlns:a16="http://schemas.microsoft.com/office/drawing/2014/main" id="{629694CA-C3C5-4EBF-9ED7-E45B0C369FC1}"/>
              </a:ext>
            </a:extLst>
          </p:cNvPr>
          <p:cNvSpPr txBox="1">
            <a:spLocks noChangeArrowheads="1"/>
          </p:cNvSpPr>
          <p:nvPr/>
        </p:nvSpPr>
        <p:spPr bwMode="auto">
          <a:xfrm>
            <a:off x="5068404" y="3785252"/>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3</a:t>
            </a:r>
            <a:endParaRPr lang="en-CA" altLang="en-US" sz="1400" dirty="0">
              <a:solidFill>
                <a:schemeClr val="bg1"/>
              </a:solidFill>
            </a:endParaRPr>
          </a:p>
        </p:txBody>
      </p:sp>
      <p:sp>
        <p:nvSpPr>
          <p:cNvPr id="66" name="Text Box 20">
            <a:extLst>
              <a:ext uri="{FF2B5EF4-FFF2-40B4-BE49-F238E27FC236}">
                <a16:creationId xmlns:a16="http://schemas.microsoft.com/office/drawing/2014/main" id="{27FB77D7-E042-493F-8109-02DF0CB3364D}"/>
              </a:ext>
            </a:extLst>
          </p:cNvPr>
          <p:cNvSpPr txBox="1">
            <a:spLocks noChangeArrowheads="1"/>
          </p:cNvSpPr>
          <p:nvPr/>
        </p:nvSpPr>
        <p:spPr bwMode="auto">
          <a:xfrm>
            <a:off x="3803509" y="2453462"/>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6</a:t>
            </a:r>
            <a:endParaRPr lang="en-CA" altLang="en-US" sz="1400" dirty="0">
              <a:solidFill>
                <a:schemeClr val="bg1"/>
              </a:solidFill>
            </a:endParaRPr>
          </a:p>
        </p:txBody>
      </p:sp>
      <p:sp>
        <p:nvSpPr>
          <p:cNvPr id="67" name="Text Box 21">
            <a:extLst>
              <a:ext uri="{FF2B5EF4-FFF2-40B4-BE49-F238E27FC236}">
                <a16:creationId xmlns:a16="http://schemas.microsoft.com/office/drawing/2014/main" id="{D135D4DB-BC80-4CD9-8AC6-5008E2F642A0}"/>
              </a:ext>
            </a:extLst>
          </p:cNvPr>
          <p:cNvSpPr txBox="1">
            <a:spLocks noChangeArrowheads="1"/>
          </p:cNvSpPr>
          <p:nvPr/>
        </p:nvSpPr>
        <p:spPr bwMode="auto">
          <a:xfrm>
            <a:off x="5486678" y="3623097"/>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4</a:t>
            </a:r>
            <a:endParaRPr lang="en-CA" altLang="en-US" sz="1400" dirty="0">
              <a:solidFill>
                <a:schemeClr val="bg1"/>
              </a:solidFill>
            </a:endParaRPr>
          </a:p>
        </p:txBody>
      </p:sp>
      <p:sp>
        <p:nvSpPr>
          <p:cNvPr id="68" name="Text Box 23">
            <a:extLst>
              <a:ext uri="{FF2B5EF4-FFF2-40B4-BE49-F238E27FC236}">
                <a16:creationId xmlns:a16="http://schemas.microsoft.com/office/drawing/2014/main" id="{6DB282FC-AB48-4BF3-B1DC-4191C3CE26DD}"/>
              </a:ext>
            </a:extLst>
          </p:cNvPr>
          <p:cNvSpPr txBox="1">
            <a:spLocks noChangeArrowheads="1"/>
          </p:cNvSpPr>
          <p:nvPr/>
        </p:nvSpPr>
        <p:spPr bwMode="auto">
          <a:xfrm>
            <a:off x="3793239" y="377421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2</a:t>
            </a:r>
            <a:endParaRPr lang="en-CA" altLang="en-US" sz="1400" dirty="0">
              <a:solidFill>
                <a:schemeClr val="bg1"/>
              </a:solidFill>
            </a:endParaRPr>
          </a:p>
        </p:txBody>
      </p:sp>
      <p:sp>
        <p:nvSpPr>
          <p:cNvPr id="69" name="AutoShape 24">
            <a:extLst>
              <a:ext uri="{FF2B5EF4-FFF2-40B4-BE49-F238E27FC236}">
                <a16:creationId xmlns:a16="http://schemas.microsoft.com/office/drawing/2014/main" id="{A732A723-EC43-4762-8D1D-7FEF2733E798}"/>
              </a:ext>
            </a:extLst>
          </p:cNvPr>
          <p:cNvSpPr>
            <a:spLocks noChangeAspect="1" noChangeArrowheads="1"/>
          </p:cNvSpPr>
          <p:nvPr/>
        </p:nvSpPr>
        <p:spPr bwMode="auto">
          <a:xfrm rot="2700000">
            <a:off x="5043488" y="2690813"/>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0" name="AutoShape 25">
            <a:extLst>
              <a:ext uri="{FF2B5EF4-FFF2-40B4-BE49-F238E27FC236}">
                <a16:creationId xmlns:a16="http://schemas.microsoft.com/office/drawing/2014/main" id="{C6595B0F-633D-4017-85B0-B469D881D25F}"/>
              </a:ext>
            </a:extLst>
          </p:cNvPr>
          <p:cNvSpPr>
            <a:spLocks noChangeAspect="1" noChangeArrowheads="1"/>
          </p:cNvSpPr>
          <p:nvPr/>
        </p:nvSpPr>
        <p:spPr bwMode="auto">
          <a:xfrm rot="18900000" flipH="1">
            <a:off x="3990975" y="2703513"/>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1" name="AutoShape 26">
            <a:extLst>
              <a:ext uri="{FF2B5EF4-FFF2-40B4-BE49-F238E27FC236}">
                <a16:creationId xmlns:a16="http://schemas.microsoft.com/office/drawing/2014/main" id="{C486854B-3757-4BD9-87F7-6300D8E8ECE2}"/>
              </a:ext>
            </a:extLst>
          </p:cNvPr>
          <p:cNvSpPr>
            <a:spLocks noChangeAspect="1" noChangeArrowheads="1"/>
          </p:cNvSpPr>
          <p:nvPr/>
        </p:nvSpPr>
        <p:spPr bwMode="auto">
          <a:xfrm flipV="1">
            <a:off x="4524375" y="3970338"/>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2" name="AutoShape 27">
            <a:extLst>
              <a:ext uri="{FF2B5EF4-FFF2-40B4-BE49-F238E27FC236}">
                <a16:creationId xmlns:a16="http://schemas.microsoft.com/office/drawing/2014/main" id="{5E7C0126-97A9-48BB-B8D4-25C7708DC7D2}"/>
              </a:ext>
            </a:extLst>
          </p:cNvPr>
          <p:cNvSpPr>
            <a:spLocks noChangeAspect="1" noChangeArrowheads="1"/>
          </p:cNvSpPr>
          <p:nvPr/>
        </p:nvSpPr>
        <p:spPr bwMode="auto">
          <a:xfrm rot="8100000">
            <a:off x="5053013" y="3759200"/>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3" name="AutoShape 28">
            <a:extLst>
              <a:ext uri="{FF2B5EF4-FFF2-40B4-BE49-F238E27FC236}">
                <a16:creationId xmlns:a16="http://schemas.microsoft.com/office/drawing/2014/main" id="{593E499A-1399-48A0-AE95-3445B9CF4DAA}"/>
              </a:ext>
            </a:extLst>
          </p:cNvPr>
          <p:cNvSpPr>
            <a:spLocks noChangeAspect="1" noChangeArrowheads="1"/>
          </p:cNvSpPr>
          <p:nvPr/>
        </p:nvSpPr>
        <p:spPr bwMode="auto">
          <a:xfrm rot="-8100000">
            <a:off x="3989388" y="3756025"/>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cxnSp>
        <p:nvCxnSpPr>
          <p:cNvPr id="74" name="Straight Connector 73"/>
          <p:cNvCxnSpPr/>
          <p:nvPr/>
        </p:nvCxnSpPr>
        <p:spPr>
          <a:xfrm flipH="1">
            <a:off x="3751263" y="3241675"/>
            <a:ext cx="6118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800600" y="3241675"/>
            <a:ext cx="6118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AutoShape 28">
            <a:extLst>
              <a:ext uri="{FF2B5EF4-FFF2-40B4-BE49-F238E27FC236}">
                <a16:creationId xmlns:a16="http://schemas.microsoft.com/office/drawing/2014/main" id="{593E499A-1399-48A0-AE95-3445B9CF4DAA}"/>
              </a:ext>
            </a:extLst>
          </p:cNvPr>
          <p:cNvSpPr>
            <a:spLocks noChangeAspect="1" noChangeArrowheads="1"/>
          </p:cNvSpPr>
          <p:nvPr/>
        </p:nvSpPr>
        <p:spPr bwMode="auto">
          <a:xfrm rot="16200000">
            <a:off x="3605258" y="3203952"/>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7" name="AutoShape 28">
            <a:extLst>
              <a:ext uri="{FF2B5EF4-FFF2-40B4-BE49-F238E27FC236}">
                <a16:creationId xmlns:a16="http://schemas.microsoft.com/office/drawing/2014/main" id="{593E499A-1399-48A0-AE95-3445B9CF4DAA}"/>
              </a:ext>
            </a:extLst>
          </p:cNvPr>
          <p:cNvSpPr>
            <a:spLocks noChangeAspect="1" noChangeArrowheads="1"/>
          </p:cNvSpPr>
          <p:nvPr/>
        </p:nvSpPr>
        <p:spPr bwMode="auto">
          <a:xfrm rot="5209015">
            <a:off x="5468039" y="3202886"/>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8" name="Text Box 19">
            <a:extLst>
              <a:ext uri="{FF2B5EF4-FFF2-40B4-BE49-F238E27FC236}">
                <a16:creationId xmlns:a16="http://schemas.microsoft.com/office/drawing/2014/main" id="{629694CA-C3C5-4EBF-9ED7-E45B0C369FC1}"/>
              </a:ext>
            </a:extLst>
          </p:cNvPr>
          <p:cNvSpPr txBox="1">
            <a:spLocks noChangeArrowheads="1"/>
          </p:cNvSpPr>
          <p:nvPr/>
        </p:nvSpPr>
        <p:spPr bwMode="auto">
          <a:xfrm>
            <a:off x="5577073" y="3090582"/>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9</a:t>
            </a:r>
            <a:endParaRPr lang="en-CA" altLang="en-US" sz="1400" dirty="0">
              <a:solidFill>
                <a:schemeClr val="bg1"/>
              </a:solidFill>
            </a:endParaRPr>
          </a:p>
        </p:txBody>
      </p:sp>
      <p:sp>
        <p:nvSpPr>
          <p:cNvPr id="79" name="Text Box 19">
            <a:extLst>
              <a:ext uri="{FF2B5EF4-FFF2-40B4-BE49-F238E27FC236}">
                <a16:creationId xmlns:a16="http://schemas.microsoft.com/office/drawing/2014/main" id="{629694CA-C3C5-4EBF-9ED7-E45B0C369FC1}"/>
              </a:ext>
            </a:extLst>
          </p:cNvPr>
          <p:cNvSpPr txBox="1">
            <a:spLocks noChangeArrowheads="1"/>
          </p:cNvSpPr>
          <p:nvPr/>
        </p:nvSpPr>
        <p:spPr bwMode="auto">
          <a:xfrm>
            <a:off x="3357974" y="309652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8</a:t>
            </a:r>
            <a:endParaRPr lang="en-CA" altLang="en-US" sz="1400" dirty="0">
              <a:solidFill>
                <a:schemeClr val="bg1"/>
              </a:solidFill>
            </a:endParaRPr>
          </a:p>
        </p:txBody>
      </p:sp>
      <p:sp>
        <p:nvSpPr>
          <p:cNvPr id="80" name="AutoShape 13">
            <a:extLst>
              <a:ext uri="{FF2B5EF4-FFF2-40B4-BE49-F238E27FC236}">
                <a16:creationId xmlns:a16="http://schemas.microsoft.com/office/drawing/2014/main" id="{D0D8B18B-C749-41D5-A92D-1B75B6ED0AE4}"/>
              </a:ext>
            </a:extLst>
          </p:cNvPr>
          <p:cNvSpPr>
            <a:spLocks noChangeAspect="1" noChangeArrowheads="1"/>
          </p:cNvSpPr>
          <p:nvPr/>
        </p:nvSpPr>
        <p:spPr bwMode="auto">
          <a:xfrm rot="7899141">
            <a:off x="5414417" y="3671361"/>
            <a:ext cx="102270" cy="102270"/>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cxnSp>
        <p:nvCxnSpPr>
          <p:cNvPr id="5" name="Straight Connector 4"/>
          <p:cNvCxnSpPr/>
          <p:nvPr/>
        </p:nvCxnSpPr>
        <p:spPr>
          <a:xfrm>
            <a:off x="4825207" y="3341607"/>
            <a:ext cx="524661" cy="308697"/>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800104" y="3315704"/>
            <a:ext cx="583635" cy="227071"/>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81" name="Text Box 23">
            <a:extLst>
              <a:ext uri="{FF2B5EF4-FFF2-40B4-BE49-F238E27FC236}">
                <a16:creationId xmlns:a16="http://schemas.microsoft.com/office/drawing/2014/main" id="{6DB282FC-AB48-4BF3-B1DC-4191C3CE26DD}"/>
              </a:ext>
            </a:extLst>
          </p:cNvPr>
          <p:cNvSpPr txBox="1">
            <a:spLocks noChangeArrowheads="1"/>
          </p:cNvSpPr>
          <p:nvPr/>
        </p:nvSpPr>
        <p:spPr bwMode="auto">
          <a:xfrm>
            <a:off x="3447635" y="3532657"/>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5</a:t>
            </a:r>
            <a:endParaRPr lang="en-CA" altLang="en-US" sz="1400" dirty="0">
              <a:solidFill>
                <a:schemeClr val="bg1"/>
              </a:solidFill>
            </a:endParaRPr>
          </a:p>
        </p:txBody>
      </p:sp>
      <p:grpSp>
        <p:nvGrpSpPr>
          <p:cNvPr id="46" name="Group 90">
            <a:extLst>
              <a:ext uri="{FF2B5EF4-FFF2-40B4-BE49-F238E27FC236}">
                <a16:creationId xmlns:a16="http://schemas.microsoft.com/office/drawing/2014/main" id="{DA7203DB-6C48-F64C-A8E6-506E72BB45C6}"/>
              </a:ext>
            </a:extLst>
          </p:cNvPr>
          <p:cNvGrpSpPr>
            <a:grpSpLocks/>
          </p:cNvGrpSpPr>
          <p:nvPr/>
        </p:nvGrpSpPr>
        <p:grpSpPr bwMode="auto">
          <a:xfrm rot="16200000" flipV="1">
            <a:off x="1319704" y="2295990"/>
            <a:ext cx="1325700" cy="881720"/>
            <a:chOff x="1912" y="1872"/>
            <a:chExt cx="515" cy="264"/>
          </a:xfrm>
          <a:solidFill>
            <a:schemeClr val="bg1"/>
          </a:solidFill>
        </p:grpSpPr>
        <p:grpSp>
          <p:nvGrpSpPr>
            <p:cNvPr id="48" name="Group 91">
              <a:extLst>
                <a:ext uri="{FF2B5EF4-FFF2-40B4-BE49-F238E27FC236}">
                  <a16:creationId xmlns:a16="http://schemas.microsoft.com/office/drawing/2014/main" id="{4F096DA7-B5BD-2446-8214-684501E17C48}"/>
                </a:ext>
              </a:extLst>
            </p:cNvPr>
            <p:cNvGrpSpPr>
              <a:grpSpLocks/>
            </p:cNvGrpSpPr>
            <p:nvPr/>
          </p:nvGrpSpPr>
          <p:grpSpPr bwMode="auto">
            <a:xfrm>
              <a:off x="1912" y="1872"/>
              <a:ext cx="495" cy="243"/>
              <a:chOff x="4312" y="1920"/>
              <a:chExt cx="495" cy="243"/>
            </a:xfrm>
            <a:grpFill/>
          </p:grpSpPr>
          <p:sp>
            <p:nvSpPr>
              <p:cNvPr id="51" name="AutoShape 92">
                <a:extLst>
                  <a:ext uri="{FF2B5EF4-FFF2-40B4-BE49-F238E27FC236}">
                    <a16:creationId xmlns:a16="http://schemas.microsoft.com/office/drawing/2014/main" id="{BCC21AD0-084D-F448-B955-D5077B06FEAD}"/>
                  </a:ext>
                </a:extLst>
              </p:cNvPr>
              <p:cNvSpPr>
                <a:spLocks noChangeAspect="1" noChangeArrowheads="1"/>
              </p:cNvSpPr>
              <p:nvPr/>
            </p:nvSpPr>
            <p:spPr bwMode="auto">
              <a:xfrm>
                <a:off x="4525" y="1921"/>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2" name="AutoShape 93">
                <a:extLst>
                  <a:ext uri="{FF2B5EF4-FFF2-40B4-BE49-F238E27FC236}">
                    <a16:creationId xmlns:a16="http://schemas.microsoft.com/office/drawing/2014/main" id="{90C8DBD9-236F-8244-BCD6-D1512146800C}"/>
                  </a:ext>
                </a:extLst>
              </p:cNvPr>
              <p:cNvSpPr>
                <a:spLocks noChangeAspect="1" noChangeArrowheads="1"/>
              </p:cNvSpPr>
              <p:nvPr/>
            </p:nvSpPr>
            <p:spPr bwMode="auto">
              <a:xfrm>
                <a:off x="4418" y="1973"/>
                <a:ext cx="57" cy="60"/>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8" name="AutoShape 94">
                <a:extLst>
                  <a:ext uri="{FF2B5EF4-FFF2-40B4-BE49-F238E27FC236}">
                    <a16:creationId xmlns:a16="http://schemas.microsoft.com/office/drawing/2014/main" id="{DD4527CF-1504-A24B-BAC2-637989401D6B}"/>
                  </a:ext>
                </a:extLst>
              </p:cNvPr>
              <p:cNvSpPr>
                <a:spLocks noChangeAspect="1" noChangeArrowheads="1"/>
              </p:cNvSpPr>
              <p:nvPr/>
            </p:nvSpPr>
            <p:spPr bwMode="auto">
              <a:xfrm>
                <a:off x="4627" y="1967"/>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82" name="AutoShape 95">
                <a:extLst>
                  <a:ext uri="{FF2B5EF4-FFF2-40B4-BE49-F238E27FC236}">
                    <a16:creationId xmlns:a16="http://schemas.microsoft.com/office/drawing/2014/main" id="{BCEA60F2-A126-5341-8C8C-3F27118C62EA}"/>
                  </a:ext>
                </a:extLst>
              </p:cNvPr>
              <p:cNvSpPr>
                <a:spLocks noChangeAspect="1" noChangeArrowheads="1"/>
              </p:cNvSpPr>
              <p:nvPr/>
            </p:nvSpPr>
            <p:spPr bwMode="auto">
              <a:xfrm>
                <a:off x="4743" y="2015"/>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83" name="AutoShape 96">
                <a:extLst>
                  <a:ext uri="{FF2B5EF4-FFF2-40B4-BE49-F238E27FC236}">
                    <a16:creationId xmlns:a16="http://schemas.microsoft.com/office/drawing/2014/main" id="{09BEE9DD-B43A-B94F-8A4D-3DDAFBE4E6D1}"/>
                  </a:ext>
                </a:extLst>
              </p:cNvPr>
              <p:cNvSpPr>
                <a:spLocks noChangeAspect="1" noChangeArrowheads="1"/>
              </p:cNvSpPr>
              <p:nvPr/>
            </p:nvSpPr>
            <p:spPr bwMode="auto">
              <a:xfrm>
                <a:off x="4305" y="2019"/>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84" name="AutoShape 97">
                <a:extLst>
                  <a:ext uri="{FF2B5EF4-FFF2-40B4-BE49-F238E27FC236}">
                    <a16:creationId xmlns:a16="http://schemas.microsoft.com/office/drawing/2014/main" id="{A2FD140D-0340-DB41-9288-16B1D81B0D90}"/>
                  </a:ext>
                </a:extLst>
              </p:cNvPr>
              <p:cNvSpPr>
                <a:spLocks noChangeAspect="1" noChangeArrowheads="1"/>
              </p:cNvSpPr>
              <p:nvPr/>
            </p:nvSpPr>
            <p:spPr bwMode="auto">
              <a:xfrm>
                <a:off x="4623" y="2065"/>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85" name="AutoShape 98">
                <a:extLst>
                  <a:ext uri="{FF2B5EF4-FFF2-40B4-BE49-F238E27FC236}">
                    <a16:creationId xmlns:a16="http://schemas.microsoft.com/office/drawing/2014/main" id="{DBC3D5D1-EA9F-4A48-8E12-C19ADCB35A66}"/>
                  </a:ext>
                </a:extLst>
              </p:cNvPr>
              <p:cNvSpPr>
                <a:spLocks noChangeAspect="1" noChangeArrowheads="1"/>
              </p:cNvSpPr>
              <p:nvPr/>
            </p:nvSpPr>
            <p:spPr bwMode="auto">
              <a:xfrm>
                <a:off x="4441" y="2108"/>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49" name="AutoShape 99">
              <a:extLst>
                <a:ext uri="{FF2B5EF4-FFF2-40B4-BE49-F238E27FC236}">
                  <a16:creationId xmlns:a16="http://schemas.microsoft.com/office/drawing/2014/main" id="{A16D8C28-108E-8046-9D08-AC24F0638EFE}"/>
                </a:ext>
              </a:extLst>
            </p:cNvPr>
            <p:cNvSpPr>
              <a:spLocks noChangeAspect="1" noChangeArrowheads="1"/>
            </p:cNvSpPr>
            <p:nvPr/>
          </p:nvSpPr>
          <p:spPr bwMode="auto">
            <a:xfrm>
              <a:off x="1916" y="208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0" name="AutoShape 100">
              <a:extLst>
                <a:ext uri="{FF2B5EF4-FFF2-40B4-BE49-F238E27FC236}">
                  <a16:creationId xmlns:a16="http://schemas.microsoft.com/office/drawing/2014/main" id="{552928DB-1D7A-8843-A69B-8B015DF636C6}"/>
                </a:ext>
              </a:extLst>
            </p:cNvPr>
            <p:cNvSpPr>
              <a:spLocks noChangeAspect="1" noChangeArrowheads="1"/>
            </p:cNvSpPr>
            <p:nvPr/>
          </p:nvSpPr>
          <p:spPr bwMode="auto">
            <a:xfrm>
              <a:off x="2365" y="2069"/>
              <a:ext cx="57" cy="60"/>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86" name="Rectangle 66">
            <a:extLst>
              <a:ext uri="{FF2B5EF4-FFF2-40B4-BE49-F238E27FC236}">
                <a16:creationId xmlns:a16="http://schemas.microsoft.com/office/drawing/2014/main" id="{AD67AB89-8220-4F40-85A0-F42306ED2E88}"/>
              </a:ext>
            </a:extLst>
          </p:cNvPr>
          <p:cNvSpPr>
            <a:spLocks noChangeArrowheads="1"/>
          </p:cNvSpPr>
          <p:nvPr/>
        </p:nvSpPr>
        <p:spPr bwMode="auto">
          <a:xfrm>
            <a:off x="6349551" y="2362253"/>
            <a:ext cx="2743200"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CA" altLang="en-US" sz="1000" dirty="0">
                <a:solidFill>
                  <a:srgbClr val="FFFF00"/>
                </a:solidFill>
              </a:rPr>
              <a:t>This is a permitted manoeuvre with the approval of 1 </a:t>
            </a:r>
            <a:r>
              <a:rPr lang="en-CA" altLang="en-US" sz="1000" dirty="0" err="1">
                <a:solidFill>
                  <a:srgbClr val="FFFF00"/>
                </a:solidFill>
              </a:rPr>
              <a:t>Cdn</a:t>
            </a:r>
            <a:r>
              <a:rPr lang="en-CA" altLang="en-US" sz="1000" dirty="0">
                <a:solidFill>
                  <a:srgbClr val="FFFF00"/>
                </a:solidFill>
              </a:rPr>
              <a:t> Air </a:t>
            </a:r>
            <a:r>
              <a:rPr lang="en-CA" altLang="en-US" sz="1000" dirty="0" err="1">
                <a:solidFill>
                  <a:srgbClr val="FFFF00"/>
                </a:solidFill>
              </a:rPr>
              <a:t>Div</a:t>
            </a:r>
            <a:r>
              <a:rPr lang="en-CA" altLang="en-US" sz="1000" dirty="0">
                <a:solidFill>
                  <a:srgbClr val="FFFF00"/>
                </a:solidFill>
              </a:rPr>
              <a:t> Comd for non aerobatic manoeuvre by multiple aircraft in formation with an energy vector toward the primary spectator area. BGA 100 Ch 11 Para 44.c(1)(c) </a:t>
            </a:r>
          </a:p>
        </p:txBody>
      </p:sp>
      <p:sp>
        <p:nvSpPr>
          <p:cNvPr id="87" name="Text Box 18">
            <a:extLst>
              <a:ext uri="{FF2B5EF4-FFF2-40B4-BE49-F238E27FC236}">
                <a16:creationId xmlns:a16="http://schemas.microsoft.com/office/drawing/2014/main" id="{C1C71924-7534-824B-92C9-903248AB01AF}"/>
              </a:ext>
            </a:extLst>
          </p:cNvPr>
          <p:cNvSpPr txBox="1">
            <a:spLocks noChangeArrowheads="1"/>
          </p:cNvSpPr>
          <p:nvPr/>
        </p:nvSpPr>
        <p:spPr bwMode="auto">
          <a:xfrm>
            <a:off x="7340151" y="2147940"/>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Tree>
    <p:extLst>
      <p:ext uri="{BB962C8B-B14F-4D97-AF65-F5344CB8AC3E}">
        <p14:creationId xmlns:p14="http://schemas.microsoft.com/office/powerpoint/2010/main" val="1517571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517998-7E14-944E-BBE7-D439FB5C3483}"/>
              </a:ext>
            </a:extLst>
          </p:cNvPr>
          <p:cNvSpPr txBox="1"/>
          <p:nvPr/>
        </p:nvSpPr>
        <p:spPr>
          <a:xfrm>
            <a:off x="1981200" y="2819400"/>
            <a:ext cx="5453609" cy="1446550"/>
          </a:xfrm>
          <a:prstGeom prst="rect">
            <a:avLst/>
          </a:prstGeom>
          <a:noFill/>
        </p:spPr>
        <p:txBody>
          <a:bodyPr wrap="none" rtlCol="0">
            <a:spAutoFit/>
          </a:bodyPr>
          <a:lstStyle/>
          <a:p>
            <a:r>
              <a:rPr lang="en-US" sz="4400" b="1" dirty="0">
                <a:solidFill>
                  <a:srgbClr val="FFFF00"/>
                </a:solidFill>
              </a:rPr>
              <a:t>POST VADER LOOP</a:t>
            </a:r>
          </a:p>
          <a:p>
            <a:pPr algn="ctr"/>
            <a:r>
              <a:rPr lang="en-US" sz="4400" b="1" u="sng" dirty="0">
                <a:solidFill>
                  <a:srgbClr val="FFFF00"/>
                </a:solidFill>
              </a:rPr>
              <a:t>BIG VIC LOOP</a:t>
            </a:r>
          </a:p>
        </p:txBody>
      </p:sp>
    </p:spTree>
    <p:extLst>
      <p:ext uri="{BB962C8B-B14F-4D97-AF65-F5344CB8AC3E}">
        <p14:creationId xmlns:p14="http://schemas.microsoft.com/office/powerpoint/2010/main" val="503574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a:extLst>
              <a:ext uri="{FF2B5EF4-FFF2-40B4-BE49-F238E27FC236}">
                <a16:creationId xmlns:a16="http://schemas.microsoft.com/office/drawing/2014/main" id="{255A68B9-EC92-4685-99C8-C92B74ADFC73}"/>
              </a:ext>
            </a:extLst>
          </p:cNvPr>
          <p:cNvSpPr txBox="1">
            <a:spLocks noChangeArrowheads="1"/>
          </p:cNvSpPr>
          <p:nvPr/>
        </p:nvSpPr>
        <p:spPr bwMode="auto">
          <a:xfrm>
            <a:off x="1315026" y="6372133"/>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None/>
              <a:defRPr/>
            </a:pPr>
            <a:r>
              <a:rPr lang="en-US" altLang="en-US" sz="2400" b="1" dirty="0" err="1">
                <a:solidFill>
                  <a:schemeClr val="bg1"/>
                </a:solidFill>
                <a:latin typeface="Times New Roman"/>
                <a:cs typeface="Times New Roman"/>
                <a:sym typeface="Wingdings 3" panose="05040102010807070707" pitchFamily="18" charset="2"/>
              </a:rPr>
              <a:t>Venator</a:t>
            </a:r>
            <a:r>
              <a:rPr lang="en-US" altLang="en-US" sz="2400" b="1" dirty="0">
                <a:solidFill>
                  <a:schemeClr val="bg1"/>
                </a:solidFill>
                <a:latin typeface="Times New Roman"/>
                <a:cs typeface="Times New Roman"/>
                <a:sym typeface="Wingdings 3" panose="05040102010807070707" pitchFamily="18" charset="2"/>
              </a:rPr>
              <a:t> Bottom Side </a:t>
            </a:r>
            <a:r>
              <a:rPr lang="en-CA" altLang="en-US" sz="2400" b="1" dirty="0">
                <a:solidFill>
                  <a:schemeClr val="bg1"/>
                </a:solidFill>
                <a:latin typeface="Times New Roman"/>
                <a:cs typeface="Times New Roman"/>
                <a:sym typeface="Wingdings 3" panose="05040102010807070707" pitchFamily="18" charset="2"/>
              </a:rPr>
              <a:t>to Vader </a:t>
            </a:r>
            <a:r>
              <a:rPr lang="en-CA" altLang="en-US" sz="2400" b="1" dirty="0">
                <a:solidFill>
                  <a:schemeClr val="bg1"/>
                </a:solidFill>
                <a:latin typeface="Times New Roman"/>
                <a:cs typeface="Times New Roman"/>
              </a:rPr>
              <a:t>Loop </a:t>
            </a:r>
            <a:r>
              <a:rPr lang="en-US" altLang="en-US" sz="2400" b="1" dirty="0">
                <a:solidFill>
                  <a:schemeClr val="bg1"/>
                </a:solidFill>
                <a:cs typeface="Times New Roman" panose="02020603050405020304" pitchFamily="18" charset="0"/>
                <a:sym typeface="Wingdings 3" panose="05040102010807070707" pitchFamily="18" charset="2"/>
              </a:rPr>
              <a:t>∆ Maple</a:t>
            </a:r>
            <a:endParaRPr lang="en-US" altLang="en-US" sz="2400" b="1" dirty="0">
              <a:solidFill>
                <a:schemeClr val="bg1"/>
              </a:solidFill>
              <a:cs typeface="Times New Roman"/>
            </a:endParaRPr>
          </a:p>
        </p:txBody>
      </p:sp>
      <p:sp>
        <p:nvSpPr>
          <p:cNvPr id="40" name="Oval 4">
            <a:extLst>
              <a:ext uri="{FF2B5EF4-FFF2-40B4-BE49-F238E27FC236}">
                <a16:creationId xmlns:a16="http://schemas.microsoft.com/office/drawing/2014/main" id="{684D5B9D-EEF7-4C6D-96EE-54A3FB2AFC09}"/>
              </a:ext>
            </a:extLst>
          </p:cNvPr>
          <p:cNvSpPr>
            <a:spLocks noChangeAspect="1" noChangeArrowheads="1"/>
          </p:cNvSpPr>
          <p:nvPr/>
        </p:nvSpPr>
        <p:spPr bwMode="auto">
          <a:xfrm rot="3803919">
            <a:off x="3863413" y="2572482"/>
            <a:ext cx="223078" cy="717639"/>
          </a:xfrm>
          <a:prstGeom prst="ellipse">
            <a:avLst/>
          </a:prstGeom>
          <a:noFill/>
          <a:ln w="19050">
            <a:solidFill>
              <a:schemeClr val="bg1"/>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 name="Arc 3">
            <a:extLst>
              <a:ext uri="{FF2B5EF4-FFF2-40B4-BE49-F238E27FC236}">
                <a16:creationId xmlns:a16="http://schemas.microsoft.com/office/drawing/2014/main" id="{E55BB453-007C-47FE-BC16-C5F4EC7E68B0}"/>
              </a:ext>
            </a:extLst>
          </p:cNvPr>
          <p:cNvSpPr/>
          <p:nvPr/>
        </p:nvSpPr>
        <p:spPr>
          <a:xfrm rot="-2400000">
            <a:off x="3141005" y="2811683"/>
            <a:ext cx="2172984" cy="1496602"/>
          </a:xfrm>
          <a:prstGeom prst="arc">
            <a:avLst>
              <a:gd name="adj1" fmla="val 17943872"/>
              <a:gd name="adj2" fmla="val 21590520"/>
            </a:avLst>
          </a:prstGeom>
          <a:noFill/>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p:nvGrpSpPr>
        <p:grpSpPr>
          <a:xfrm rot="15877363">
            <a:off x="5341139" y="2910421"/>
            <a:ext cx="767730" cy="702059"/>
            <a:chOff x="3109104" y="2890917"/>
            <a:chExt cx="571500" cy="588963"/>
          </a:xfrm>
        </p:grpSpPr>
        <p:sp>
          <p:nvSpPr>
            <p:cNvPr id="3" name="AutoShape 11">
              <a:extLst>
                <a:ext uri="{FF2B5EF4-FFF2-40B4-BE49-F238E27FC236}">
                  <a16:creationId xmlns:a16="http://schemas.microsoft.com/office/drawing/2014/main" id="{EDF6B958-D5D2-4F07-AD63-90AC411A2BFE}"/>
                </a:ext>
              </a:extLst>
            </p:cNvPr>
            <p:cNvSpPr>
              <a:spLocks noChangeAspect="1" noChangeArrowheads="1"/>
            </p:cNvSpPr>
            <p:nvPr/>
          </p:nvSpPr>
          <p:spPr bwMode="auto">
            <a:xfrm rot="2460000">
              <a:off x="3176254" y="3172303"/>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5" name="Group 30">
              <a:extLst>
                <a:ext uri="{FF2B5EF4-FFF2-40B4-BE49-F238E27FC236}">
                  <a16:creationId xmlns:a16="http://schemas.microsoft.com/office/drawing/2014/main" id="{AFC0604A-F507-4F1D-9DC7-4C885CE42237}"/>
                </a:ext>
              </a:extLst>
            </p:cNvPr>
            <p:cNvGrpSpPr>
              <a:grpSpLocks/>
            </p:cNvGrpSpPr>
            <p:nvPr/>
          </p:nvGrpSpPr>
          <p:grpSpPr bwMode="auto">
            <a:xfrm rot="2400000">
              <a:off x="3109104" y="2890917"/>
              <a:ext cx="571500" cy="588963"/>
              <a:chOff x="2956" y="3399"/>
              <a:chExt cx="360" cy="371"/>
            </a:xfrm>
            <a:solidFill>
              <a:schemeClr val="bg1"/>
            </a:solidFill>
          </p:grpSpPr>
          <p:sp>
            <p:nvSpPr>
              <p:cNvPr id="42" name="AutoShape 31">
                <a:extLst>
                  <a:ext uri="{FF2B5EF4-FFF2-40B4-BE49-F238E27FC236}">
                    <a16:creationId xmlns:a16="http://schemas.microsoft.com/office/drawing/2014/main" id="{299B339B-2934-4F96-88BB-2EB79F5C6DF9}"/>
                  </a:ext>
                </a:extLst>
              </p:cNvPr>
              <p:cNvSpPr>
                <a:spLocks noChangeAspect="1" noChangeArrowheads="1"/>
              </p:cNvSpPr>
              <p:nvPr/>
            </p:nvSpPr>
            <p:spPr bwMode="auto">
              <a:xfrm>
                <a:off x="3110" y="33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3" name="AutoShape 32">
                <a:extLst>
                  <a:ext uri="{FF2B5EF4-FFF2-40B4-BE49-F238E27FC236}">
                    <a16:creationId xmlns:a16="http://schemas.microsoft.com/office/drawing/2014/main" id="{68008616-3F38-4F89-B754-2289385CF9DF}"/>
                  </a:ext>
                </a:extLst>
              </p:cNvPr>
              <p:cNvSpPr>
                <a:spLocks noChangeAspect="1" noChangeArrowheads="1"/>
              </p:cNvSpPr>
              <p:nvPr/>
            </p:nvSpPr>
            <p:spPr bwMode="auto">
              <a:xfrm>
                <a:off x="3258" y="370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4" name="AutoShape 33">
                <a:extLst>
                  <a:ext uri="{FF2B5EF4-FFF2-40B4-BE49-F238E27FC236}">
                    <a16:creationId xmlns:a16="http://schemas.microsoft.com/office/drawing/2014/main" id="{49F70331-725E-4F95-9FAF-978F9B6CA241}"/>
                  </a:ext>
                </a:extLst>
              </p:cNvPr>
              <p:cNvSpPr>
                <a:spLocks noChangeAspect="1" noChangeArrowheads="1"/>
              </p:cNvSpPr>
              <p:nvPr/>
            </p:nvSpPr>
            <p:spPr bwMode="auto">
              <a:xfrm>
                <a:off x="2956" y="3712"/>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5" name="AutoShape 34">
                <a:extLst>
                  <a:ext uri="{FF2B5EF4-FFF2-40B4-BE49-F238E27FC236}">
                    <a16:creationId xmlns:a16="http://schemas.microsoft.com/office/drawing/2014/main" id="{C1E75CFC-2595-4924-BBF3-5D07E6CC1C03}"/>
                  </a:ext>
                </a:extLst>
              </p:cNvPr>
              <p:cNvSpPr>
                <a:spLocks noChangeAspect="1" noChangeArrowheads="1"/>
              </p:cNvSpPr>
              <p:nvPr/>
            </p:nvSpPr>
            <p:spPr bwMode="auto">
              <a:xfrm>
                <a:off x="3110" y="350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6" name="AutoShape 35">
                <a:extLst>
                  <a:ext uri="{FF2B5EF4-FFF2-40B4-BE49-F238E27FC236}">
                    <a16:creationId xmlns:a16="http://schemas.microsoft.com/office/drawing/2014/main" id="{9DE3240A-3398-417B-8588-989FAEA7C149}"/>
                  </a:ext>
                </a:extLst>
              </p:cNvPr>
              <p:cNvSpPr>
                <a:spLocks noChangeAspect="1" noChangeArrowheads="1"/>
              </p:cNvSpPr>
              <p:nvPr/>
            </p:nvSpPr>
            <p:spPr bwMode="auto">
              <a:xfrm>
                <a:off x="3193" y="356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7" name="AutoShape 36">
                <a:extLst>
                  <a:ext uri="{FF2B5EF4-FFF2-40B4-BE49-F238E27FC236}">
                    <a16:creationId xmlns:a16="http://schemas.microsoft.com/office/drawing/2014/main" id="{6524E0E1-63CF-41D2-8838-E8CB38967843}"/>
                  </a:ext>
                </a:extLst>
              </p:cNvPr>
              <p:cNvSpPr>
                <a:spLocks noChangeAspect="1" noChangeArrowheads="1"/>
              </p:cNvSpPr>
              <p:nvPr/>
            </p:nvSpPr>
            <p:spPr bwMode="auto">
              <a:xfrm>
                <a:off x="3029" y="3552"/>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8" name="AutoShape 37">
                <a:extLst>
                  <a:ext uri="{FF2B5EF4-FFF2-40B4-BE49-F238E27FC236}">
                    <a16:creationId xmlns:a16="http://schemas.microsoft.com/office/drawing/2014/main" id="{17D6B390-550B-407D-8CEF-77EFA88F2111}"/>
                  </a:ext>
                </a:extLst>
              </p:cNvPr>
              <p:cNvSpPr>
                <a:spLocks noChangeAspect="1" noChangeArrowheads="1"/>
              </p:cNvSpPr>
              <p:nvPr/>
            </p:nvSpPr>
            <p:spPr bwMode="auto">
              <a:xfrm>
                <a:off x="3106" y="36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49" name="AutoShape 11">
              <a:extLst>
                <a:ext uri="{FF2B5EF4-FFF2-40B4-BE49-F238E27FC236}">
                  <a16:creationId xmlns:a16="http://schemas.microsoft.com/office/drawing/2014/main" id="{FA28296C-1737-4C6A-9739-A31B28CA47D3}"/>
                </a:ext>
              </a:extLst>
            </p:cNvPr>
            <p:cNvSpPr>
              <a:spLocks noChangeAspect="1" noChangeArrowheads="1"/>
            </p:cNvSpPr>
            <p:nvPr/>
          </p:nvSpPr>
          <p:spPr bwMode="auto">
            <a:xfrm rot="2460000">
              <a:off x="3372556" y="3340522"/>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cxnSp>
        <p:nvCxnSpPr>
          <p:cNvPr id="6" name="Straight Arrow Connector 5">
            <a:extLst>
              <a:ext uri="{FF2B5EF4-FFF2-40B4-BE49-F238E27FC236}">
                <a16:creationId xmlns:a16="http://schemas.microsoft.com/office/drawing/2014/main" id="{0B22FF5B-80B2-4D09-B20E-06D4DCFCF1A2}"/>
              </a:ext>
            </a:extLst>
          </p:cNvPr>
          <p:cNvCxnSpPr/>
          <p:nvPr/>
        </p:nvCxnSpPr>
        <p:spPr>
          <a:xfrm flipH="1">
            <a:off x="3218927" y="2963576"/>
            <a:ext cx="514859" cy="355514"/>
          </a:xfrm>
          <a:prstGeom prst="straightConnector1">
            <a:avLst/>
          </a:prstGeom>
          <a:ln w="1905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Rectangle 66"/>
          <p:cNvSpPr>
            <a:spLocks noChangeArrowheads="1"/>
          </p:cNvSpPr>
          <p:nvPr/>
        </p:nvSpPr>
        <p:spPr bwMode="auto">
          <a:xfrm>
            <a:off x="6349551" y="2362253"/>
            <a:ext cx="2743200"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CA" altLang="en-US" sz="1000" dirty="0">
                <a:solidFill>
                  <a:srgbClr val="FFFF00"/>
                </a:solidFill>
              </a:rPr>
              <a:t>This is a permitted manoeuvre with the approval of 1 </a:t>
            </a:r>
            <a:r>
              <a:rPr lang="en-CA" altLang="en-US" sz="1000" dirty="0" err="1">
                <a:solidFill>
                  <a:srgbClr val="FFFF00"/>
                </a:solidFill>
              </a:rPr>
              <a:t>Cdn</a:t>
            </a:r>
            <a:r>
              <a:rPr lang="en-CA" altLang="en-US" sz="1000" dirty="0">
                <a:solidFill>
                  <a:srgbClr val="FFFF00"/>
                </a:solidFill>
              </a:rPr>
              <a:t> Air </a:t>
            </a:r>
            <a:r>
              <a:rPr lang="en-CA" altLang="en-US" sz="1000" dirty="0" err="1">
                <a:solidFill>
                  <a:srgbClr val="FFFF00"/>
                </a:solidFill>
              </a:rPr>
              <a:t>Div</a:t>
            </a:r>
            <a:r>
              <a:rPr lang="en-CA" altLang="en-US" sz="1000" dirty="0">
                <a:solidFill>
                  <a:srgbClr val="FFFF00"/>
                </a:solidFill>
              </a:rPr>
              <a:t> Comd for non aerobatic manoeuvre by multiple aircraft in formation with an energy vector toward the primary spectator area. BGA 100 Ch 11 Para 44.c(1)(c) </a:t>
            </a:r>
          </a:p>
        </p:txBody>
      </p:sp>
      <p:sp>
        <p:nvSpPr>
          <p:cNvPr id="18" name="Text Box 18"/>
          <p:cNvSpPr txBox="1">
            <a:spLocks noChangeArrowheads="1"/>
          </p:cNvSpPr>
          <p:nvPr/>
        </p:nvSpPr>
        <p:spPr bwMode="auto">
          <a:xfrm>
            <a:off x="7340151" y="2147940"/>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31" name="Text Box 18"/>
          <p:cNvSpPr txBox="1">
            <a:spLocks noChangeArrowheads="1"/>
          </p:cNvSpPr>
          <p:nvPr/>
        </p:nvSpPr>
        <p:spPr bwMode="auto">
          <a:xfrm>
            <a:off x="0" y="6643687"/>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84246" y="1752599"/>
            <a:ext cx="2606954" cy="695188"/>
          </a:xfrm>
          <a:prstGeom prst="rect">
            <a:avLst/>
          </a:prstGeom>
        </p:spPr>
      </p:pic>
      <p:grpSp>
        <p:nvGrpSpPr>
          <p:cNvPr id="33" name="Group 32"/>
          <p:cNvGrpSpPr/>
          <p:nvPr/>
        </p:nvGrpSpPr>
        <p:grpSpPr>
          <a:xfrm rot="11256411">
            <a:off x="2474356" y="3256137"/>
            <a:ext cx="791189" cy="677458"/>
            <a:chOff x="3118565" y="2903025"/>
            <a:chExt cx="588963" cy="568325"/>
          </a:xfrm>
        </p:grpSpPr>
        <p:sp>
          <p:nvSpPr>
            <p:cNvPr id="34" name="AutoShape 11">
              <a:extLst>
                <a:ext uri="{FF2B5EF4-FFF2-40B4-BE49-F238E27FC236}">
                  <a16:creationId xmlns:a16="http://schemas.microsoft.com/office/drawing/2014/main" id="{EDF6B958-D5D2-4F07-AD63-90AC411A2BFE}"/>
                </a:ext>
              </a:extLst>
            </p:cNvPr>
            <p:cNvSpPr>
              <a:spLocks noChangeAspect="1" noChangeArrowheads="1"/>
            </p:cNvSpPr>
            <p:nvPr/>
          </p:nvSpPr>
          <p:spPr bwMode="auto">
            <a:xfrm rot="2460000">
              <a:off x="3176254" y="3172303"/>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35" name="Group 30">
              <a:extLst>
                <a:ext uri="{FF2B5EF4-FFF2-40B4-BE49-F238E27FC236}">
                  <a16:creationId xmlns:a16="http://schemas.microsoft.com/office/drawing/2014/main" id="{AFC0604A-F507-4F1D-9DC7-4C885CE42237}"/>
                </a:ext>
              </a:extLst>
            </p:cNvPr>
            <p:cNvGrpSpPr>
              <a:grpSpLocks/>
            </p:cNvGrpSpPr>
            <p:nvPr/>
          </p:nvGrpSpPr>
          <p:grpSpPr bwMode="auto">
            <a:xfrm rot="2400000">
              <a:off x="3118565" y="2903025"/>
              <a:ext cx="588963" cy="568325"/>
              <a:chOff x="2960" y="3399"/>
              <a:chExt cx="371" cy="358"/>
            </a:xfrm>
            <a:solidFill>
              <a:schemeClr val="bg1"/>
            </a:solidFill>
          </p:grpSpPr>
          <p:sp>
            <p:nvSpPr>
              <p:cNvPr id="37" name="AutoShape 31">
                <a:extLst>
                  <a:ext uri="{FF2B5EF4-FFF2-40B4-BE49-F238E27FC236}">
                    <a16:creationId xmlns:a16="http://schemas.microsoft.com/office/drawing/2014/main" id="{299B339B-2934-4F96-88BB-2EB79F5C6DF9}"/>
                  </a:ext>
                </a:extLst>
              </p:cNvPr>
              <p:cNvSpPr>
                <a:spLocks noChangeAspect="1" noChangeArrowheads="1"/>
              </p:cNvSpPr>
              <p:nvPr/>
            </p:nvSpPr>
            <p:spPr bwMode="auto">
              <a:xfrm>
                <a:off x="3110" y="33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8" name="AutoShape 32">
                <a:extLst>
                  <a:ext uri="{FF2B5EF4-FFF2-40B4-BE49-F238E27FC236}">
                    <a16:creationId xmlns:a16="http://schemas.microsoft.com/office/drawing/2014/main" id="{68008616-3F38-4F89-B754-2289385CF9DF}"/>
                  </a:ext>
                </a:extLst>
              </p:cNvPr>
              <p:cNvSpPr>
                <a:spLocks noChangeAspect="1" noChangeArrowheads="1"/>
              </p:cNvSpPr>
              <p:nvPr/>
            </p:nvSpPr>
            <p:spPr bwMode="auto">
              <a:xfrm>
                <a:off x="3273" y="3607"/>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9" name="AutoShape 33">
                <a:extLst>
                  <a:ext uri="{FF2B5EF4-FFF2-40B4-BE49-F238E27FC236}">
                    <a16:creationId xmlns:a16="http://schemas.microsoft.com/office/drawing/2014/main" id="{49F70331-725E-4F95-9FAF-978F9B6CA241}"/>
                  </a:ext>
                </a:extLst>
              </p:cNvPr>
              <p:cNvSpPr>
                <a:spLocks noChangeAspect="1" noChangeArrowheads="1"/>
              </p:cNvSpPr>
              <p:nvPr/>
            </p:nvSpPr>
            <p:spPr bwMode="auto">
              <a:xfrm>
                <a:off x="2960" y="3603"/>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1" name="AutoShape 34">
                <a:extLst>
                  <a:ext uri="{FF2B5EF4-FFF2-40B4-BE49-F238E27FC236}">
                    <a16:creationId xmlns:a16="http://schemas.microsoft.com/office/drawing/2014/main" id="{C1E75CFC-2595-4924-BBF3-5D07E6CC1C03}"/>
                  </a:ext>
                </a:extLst>
              </p:cNvPr>
              <p:cNvSpPr>
                <a:spLocks noChangeAspect="1" noChangeArrowheads="1"/>
              </p:cNvSpPr>
              <p:nvPr/>
            </p:nvSpPr>
            <p:spPr bwMode="auto">
              <a:xfrm>
                <a:off x="3110" y="350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0" name="AutoShape 35">
                <a:extLst>
                  <a:ext uri="{FF2B5EF4-FFF2-40B4-BE49-F238E27FC236}">
                    <a16:creationId xmlns:a16="http://schemas.microsoft.com/office/drawing/2014/main" id="{9DE3240A-3398-417B-8588-989FAEA7C149}"/>
                  </a:ext>
                </a:extLst>
              </p:cNvPr>
              <p:cNvSpPr>
                <a:spLocks noChangeAspect="1" noChangeArrowheads="1"/>
              </p:cNvSpPr>
              <p:nvPr/>
            </p:nvSpPr>
            <p:spPr bwMode="auto">
              <a:xfrm>
                <a:off x="3193" y="356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 name="AutoShape 36">
                <a:extLst>
                  <a:ext uri="{FF2B5EF4-FFF2-40B4-BE49-F238E27FC236}">
                    <a16:creationId xmlns:a16="http://schemas.microsoft.com/office/drawing/2014/main" id="{6524E0E1-63CF-41D2-8838-E8CB38967843}"/>
                  </a:ext>
                </a:extLst>
              </p:cNvPr>
              <p:cNvSpPr>
                <a:spLocks noChangeAspect="1" noChangeArrowheads="1"/>
              </p:cNvSpPr>
              <p:nvPr/>
            </p:nvSpPr>
            <p:spPr bwMode="auto">
              <a:xfrm>
                <a:off x="3029" y="3552"/>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2" name="AutoShape 37">
                <a:extLst>
                  <a:ext uri="{FF2B5EF4-FFF2-40B4-BE49-F238E27FC236}">
                    <a16:creationId xmlns:a16="http://schemas.microsoft.com/office/drawing/2014/main" id="{17D6B390-550B-407D-8CEF-77EFA88F2111}"/>
                  </a:ext>
                </a:extLst>
              </p:cNvPr>
              <p:cNvSpPr>
                <a:spLocks noChangeAspect="1" noChangeArrowheads="1"/>
              </p:cNvSpPr>
              <p:nvPr/>
            </p:nvSpPr>
            <p:spPr bwMode="auto">
              <a:xfrm>
                <a:off x="3106" y="36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36" name="AutoShape 11">
              <a:extLst>
                <a:ext uri="{FF2B5EF4-FFF2-40B4-BE49-F238E27FC236}">
                  <a16:creationId xmlns:a16="http://schemas.microsoft.com/office/drawing/2014/main" id="{FA28296C-1737-4C6A-9739-A31B28CA47D3}"/>
                </a:ext>
              </a:extLst>
            </p:cNvPr>
            <p:cNvSpPr>
              <a:spLocks noChangeAspect="1" noChangeArrowheads="1"/>
            </p:cNvSpPr>
            <p:nvPr/>
          </p:nvSpPr>
          <p:spPr bwMode="auto">
            <a:xfrm rot="2460000">
              <a:off x="3372556" y="3340522"/>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53" name="TextBox 52">
            <a:extLst>
              <a:ext uri="{FF2B5EF4-FFF2-40B4-BE49-F238E27FC236}">
                <a16:creationId xmlns:a16="http://schemas.microsoft.com/office/drawing/2014/main" id="{EAA23EEA-110D-5248-B620-68C23EB16932}"/>
              </a:ext>
            </a:extLst>
          </p:cNvPr>
          <p:cNvSpPr txBox="1">
            <a:spLocks noChangeArrowheads="1"/>
          </p:cNvSpPr>
          <p:nvPr/>
        </p:nvSpPr>
        <p:spPr bwMode="auto">
          <a:xfrm>
            <a:off x="4886972" y="5220291"/>
            <a:ext cx="42838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dirty="0">
                <a:solidFill>
                  <a:srgbClr val="FFFF00"/>
                </a:solidFill>
              </a:rPr>
              <a:t>Snowbirds runs in from stage left and complete the </a:t>
            </a:r>
          </a:p>
          <a:p>
            <a:pPr>
              <a:spcBef>
                <a:spcPct val="0"/>
              </a:spcBef>
              <a:buFontTx/>
              <a:buNone/>
            </a:pPr>
            <a:r>
              <a:rPr lang="en-US" altLang="en-US" sz="1400" dirty="0" err="1">
                <a:solidFill>
                  <a:srgbClr val="FFFF00"/>
                </a:solidFill>
              </a:rPr>
              <a:t>Venator</a:t>
            </a:r>
            <a:r>
              <a:rPr lang="en-US" altLang="en-US" sz="1400" dirty="0">
                <a:solidFill>
                  <a:srgbClr val="FFFF00"/>
                </a:solidFill>
              </a:rPr>
              <a:t> Bottom side pass to Vader loop. Snowbirds then </a:t>
            </a:r>
          </a:p>
          <a:p>
            <a:pPr>
              <a:spcBef>
                <a:spcPct val="0"/>
              </a:spcBef>
              <a:buFontTx/>
              <a:buNone/>
            </a:pPr>
            <a:r>
              <a:rPr lang="en-US" altLang="en-US" sz="1400" dirty="0">
                <a:solidFill>
                  <a:srgbClr val="FFFF00"/>
                </a:solidFill>
              </a:rPr>
              <a:t>changes to Maple Formation in preparation for the</a:t>
            </a:r>
          </a:p>
          <a:p>
            <a:pPr>
              <a:spcBef>
                <a:spcPct val="0"/>
              </a:spcBef>
              <a:buFontTx/>
              <a:buNone/>
            </a:pPr>
            <a:r>
              <a:rPr lang="en-US" altLang="en-US" sz="1400" dirty="0">
                <a:solidFill>
                  <a:srgbClr val="FFFF00"/>
                </a:solidFill>
              </a:rPr>
              <a:t>Maple Split.</a:t>
            </a:r>
          </a:p>
        </p:txBody>
      </p:sp>
      <p:grpSp>
        <p:nvGrpSpPr>
          <p:cNvPr id="63" name="Group 62"/>
          <p:cNvGrpSpPr/>
          <p:nvPr/>
        </p:nvGrpSpPr>
        <p:grpSpPr>
          <a:xfrm rot="8573462">
            <a:off x="1353696" y="4450830"/>
            <a:ext cx="940551" cy="761541"/>
            <a:chOff x="3144082" y="2831073"/>
            <a:chExt cx="642481" cy="629494"/>
          </a:xfrm>
        </p:grpSpPr>
        <p:sp>
          <p:nvSpPr>
            <p:cNvPr id="64" name="AutoShape 11">
              <a:extLst>
                <a:ext uri="{FF2B5EF4-FFF2-40B4-BE49-F238E27FC236}">
                  <a16:creationId xmlns:a16="http://schemas.microsoft.com/office/drawing/2014/main" id="{EDF6B958-D5D2-4F07-AD63-90AC411A2BFE}"/>
                </a:ext>
              </a:extLst>
            </p:cNvPr>
            <p:cNvSpPr>
              <a:spLocks noChangeAspect="1" noChangeArrowheads="1"/>
            </p:cNvSpPr>
            <p:nvPr/>
          </p:nvSpPr>
          <p:spPr bwMode="auto">
            <a:xfrm rot="2460000">
              <a:off x="3144082" y="2831073"/>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65" name="Group 30">
              <a:extLst>
                <a:ext uri="{FF2B5EF4-FFF2-40B4-BE49-F238E27FC236}">
                  <a16:creationId xmlns:a16="http://schemas.microsoft.com/office/drawing/2014/main" id="{AFC0604A-F507-4F1D-9DC7-4C885CE42237}"/>
                </a:ext>
              </a:extLst>
            </p:cNvPr>
            <p:cNvGrpSpPr>
              <a:grpSpLocks/>
            </p:cNvGrpSpPr>
            <p:nvPr/>
          </p:nvGrpSpPr>
          <p:grpSpPr bwMode="auto">
            <a:xfrm rot="2400000">
              <a:off x="3197600" y="2934688"/>
              <a:ext cx="588963" cy="341313"/>
              <a:chOff x="2965" y="3399"/>
              <a:chExt cx="371" cy="215"/>
            </a:xfrm>
            <a:solidFill>
              <a:schemeClr val="bg1"/>
            </a:solidFill>
          </p:grpSpPr>
          <p:sp>
            <p:nvSpPr>
              <p:cNvPr id="67" name="AutoShape 31">
                <a:extLst>
                  <a:ext uri="{FF2B5EF4-FFF2-40B4-BE49-F238E27FC236}">
                    <a16:creationId xmlns:a16="http://schemas.microsoft.com/office/drawing/2014/main" id="{299B339B-2934-4F96-88BB-2EB79F5C6DF9}"/>
                  </a:ext>
                </a:extLst>
              </p:cNvPr>
              <p:cNvSpPr>
                <a:spLocks noChangeAspect="1" noChangeArrowheads="1"/>
              </p:cNvSpPr>
              <p:nvPr/>
            </p:nvSpPr>
            <p:spPr bwMode="auto">
              <a:xfrm>
                <a:off x="3110" y="33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8" name="AutoShape 32">
                <a:extLst>
                  <a:ext uri="{FF2B5EF4-FFF2-40B4-BE49-F238E27FC236}">
                    <a16:creationId xmlns:a16="http://schemas.microsoft.com/office/drawing/2014/main" id="{68008616-3F38-4F89-B754-2289385CF9DF}"/>
                  </a:ext>
                </a:extLst>
              </p:cNvPr>
              <p:cNvSpPr>
                <a:spLocks noChangeAspect="1" noChangeArrowheads="1"/>
              </p:cNvSpPr>
              <p:nvPr/>
            </p:nvSpPr>
            <p:spPr bwMode="auto">
              <a:xfrm>
                <a:off x="3278" y="346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9" name="AutoShape 33">
                <a:extLst>
                  <a:ext uri="{FF2B5EF4-FFF2-40B4-BE49-F238E27FC236}">
                    <a16:creationId xmlns:a16="http://schemas.microsoft.com/office/drawing/2014/main" id="{49F70331-725E-4F95-9FAF-978F9B6CA241}"/>
                  </a:ext>
                </a:extLst>
              </p:cNvPr>
              <p:cNvSpPr>
                <a:spLocks noChangeAspect="1" noChangeArrowheads="1"/>
              </p:cNvSpPr>
              <p:nvPr/>
            </p:nvSpPr>
            <p:spPr bwMode="auto">
              <a:xfrm>
                <a:off x="2965" y="3461"/>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0" name="AutoShape 34">
                <a:extLst>
                  <a:ext uri="{FF2B5EF4-FFF2-40B4-BE49-F238E27FC236}">
                    <a16:creationId xmlns:a16="http://schemas.microsoft.com/office/drawing/2014/main" id="{C1E75CFC-2595-4924-BBF3-5D07E6CC1C03}"/>
                  </a:ext>
                </a:extLst>
              </p:cNvPr>
              <p:cNvSpPr>
                <a:spLocks noChangeAspect="1" noChangeArrowheads="1"/>
              </p:cNvSpPr>
              <p:nvPr/>
            </p:nvSpPr>
            <p:spPr bwMode="auto">
              <a:xfrm>
                <a:off x="2973" y="3543"/>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1" name="AutoShape 35">
                <a:extLst>
                  <a:ext uri="{FF2B5EF4-FFF2-40B4-BE49-F238E27FC236}">
                    <a16:creationId xmlns:a16="http://schemas.microsoft.com/office/drawing/2014/main" id="{9DE3240A-3398-417B-8588-989FAEA7C149}"/>
                  </a:ext>
                </a:extLst>
              </p:cNvPr>
              <p:cNvSpPr>
                <a:spLocks noChangeAspect="1" noChangeArrowheads="1"/>
              </p:cNvSpPr>
              <p:nvPr/>
            </p:nvSpPr>
            <p:spPr bwMode="auto">
              <a:xfrm>
                <a:off x="3189" y="3430"/>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2" name="AutoShape 36">
                <a:extLst>
                  <a:ext uri="{FF2B5EF4-FFF2-40B4-BE49-F238E27FC236}">
                    <a16:creationId xmlns:a16="http://schemas.microsoft.com/office/drawing/2014/main" id="{6524E0E1-63CF-41D2-8838-E8CB38967843}"/>
                  </a:ext>
                </a:extLst>
              </p:cNvPr>
              <p:cNvSpPr>
                <a:spLocks noChangeAspect="1" noChangeArrowheads="1"/>
              </p:cNvSpPr>
              <p:nvPr/>
            </p:nvSpPr>
            <p:spPr bwMode="auto">
              <a:xfrm>
                <a:off x="3038" y="342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3" name="AutoShape 37">
                <a:extLst>
                  <a:ext uri="{FF2B5EF4-FFF2-40B4-BE49-F238E27FC236}">
                    <a16:creationId xmlns:a16="http://schemas.microsoft.com/office/drawing/2014/main" id="{17D6B390-550B-407D-8CEF-77EFA88F2111}"/>
                  </a:ext>
                </a:extLst>
              </p:cNvPr>
              <p:cNvSpPr>
                <a:spLocks noChangeAspect="1" noChangeArrowheads="1"/>
              </p:cNvSpPr>
              <p:nvPr/>
            </p:nvSpPr>
            <p:spPr bwMode="auto">
              <a:xfrm>
                <a:off x="3270" y="355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66" name="AutoShape 11">
              <a:extLst>
                <a:ext uri="{FF2B5EF4-FFF2-40B4-BE49-F238E27FC236}">
                  <a16:creationId xmlns:a16="http://schemas.microsoft.com/office/drawing/2014/main" id="{FA28296C-1737-4C6A-9739-A31B28CA47D3}"/>
                </a:ext>
              </a:extLst>
            </p:cNvPr>
            <p:cNvSpPr>
              <a:spLocks noChangeAspect="1" noChangeArrowheads="1"/>
            </p:cNvSpPr>
            <p:nvPr/>
          </p:nvSpPr>
          <p:spPr bwMode="auto">
            <a:xfrm rot="2460000">
              <a:off x="3678391" y="3365549"/>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Tree>
    <p:extLst>
      <p:ext uri="{BB962C8B-B14F-4D97-AF65-F5344CB8AC3E}">
        <p14:creationId xmlns:p14="http://schemas.microsoft.com/office/powerpoint/2010/main" val="647199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a:extLst>
              <a:ext uri="{FF2B5EF4-FFF2-40B4-BE49-F238E27FC236}">
                <a16:creationId xmlns:a16="http://schemas.microsoft.com/office/drawing/2014/main" id="{E6793ABC-C9BD-4193-A993-FE5B1717DE9F}"/>
              </a:ext>
            </a:extLst>
          </p:cNvPr>
          <p:cNvSpPr txBox="1">
            <a:spLocks noChangeArrowheads="1"/>
          </p:cNvSpPr>
          <p:nvPr/>
        </p:nvSpPr>
        <p:spPr bwMode="auto">
          <a:xfrm>
            <a:off x="1320648" y="6230172"/>
            <a:ext cx="72594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US" altLang="en-US" sz="2400" b="1" dirty="0">
                <a:solidFill>
                  <a:schemeClr val="bg1"/>
                </a:solidFill>
                <a:cs typeface="Times New Roman" panose="02020603050405020304" pitchFamily="18" charset="0"/>
                <a:sym typeface="Wingdings 3" panose="05040102010807070707" pitchFamily="18" charset="2"/>
              </a:rPr>
              <a:t>Maple ∆ Big Vic for Big Vic Loop</a:t>
            </a:r>
            <a:endParaRPr lang="en-US" altLang="en-US" sz="2400" dirty="0">
              <a:solidFill>
                <a:schemeClr val="bg1"/>
              </a:solidFill>
              <a:cs typeface="Times New Roman" panose="02020603050405020304" pitchFamily="18" charset="0"/>
            </a:endParaRPr>
          </a:p>
        </p:txBody>
      </p:sp>
      <p:grpSp>
        <p:nvGrpSpPr>
          <p:cNvPr id="68611" name="Group 31">
            <a:extLst>
              <a:ext uri="{FF2B5EF4-FFF2-40B4-BE49-F238E27FC236}">
                <a16:creationId xmlns:a16="http://schemas.microsoft.com/office/drawing/2014/main" id="{11732D40-95F1-4E47-AD43-42146545D0DA}"/>
              </a:ext>
            </a:extLst>
          </p:cNvPr>
          <p:cNvGrpSpPr>
            <a:grpSpLocks/>
          </p:cNvGrpSpPr>
          <p:nvPr/>
        </p:nvGrpSpPr>
        <p:grpSpPr bwMode="auto">
          <a:xfrm rot="19001182" flipV="1">
            <a:off x="772507" y="4517031"/>
            <a:ext cx="1325562" cy="585787"/>
            <a:chOff x="1854" y="1872"/>
            <a:chExt cx="622" cy="240"/>
          </a:xfrm>
          <a:solidFill>
            <a:schemeClr val="bg1"/>
          </a:solidFill>
        </p:grpSpPr>
        <p:grpSp>
          <p:nvGrpSpPr>
            <p:cNvPr id="68646" name="Group 32">
              <a:extLst>
                <a:ext uri="{FF2B5EF4-FFF2-40B4-BE49-F238E27FC236}">
                  <a16:creationId xmlns:a16="http://schemas.microsoft.com/office/drawing/2014/main" id="{61624A6F-72A4-492E-84AB-F4DB755D1EFD}"/>
                </a:ext>
              </a:extLst>
            </p:cNvPr>
            <p:cNvGrpSpPr>
              <a:grpSpLocks/>
            </p:cNvGrpSpPr>
            <p:nvPr/>
          </p:nvGrpSpPr>
          <p:grpSpPr bwMode="auto">
            <a:xfrm>
              <a:off x="1922" y="1872"/>
              <a:ext cx="478" cy="184"/>
              <a:chOff x="4322" y="1920"/>
              <a:chExt cx="478" cy="184"/>
            </a:xfrm>
            <a:grpFill/>
          </p:grpSpPr>
          <p:sp>
            <p:nvSpPr>
              <p:cNvPr id="13352" name="AutoShape 33">
                <a:extLst>
                  <a:ext uri="{FF2B5EF4-FFF2-40B4-BE49-F238E27FC236}">
                    <a16:creationId xmlns:a16="http://schemas.microsoft.com/office/drawing/2014/main" id="{CFDA7B3D-E80C-4BED-A138-1394DD935962}"/>
                  </a:ext>
                </a:extLst>
              </p:cNvPr>
              <p:cNvSpPr>
                <a:spLocks noChangeAspect="1" noChangeArrowheads="1"/>
              </p:cNvSpPr>
              <p:nvPr/>
            </p:nvSpPr>
            <p:spPr bwMode="auto">
              <a:xfrm>
                <a:off x="4533" y="1920"/>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3353" name="AutoShape 34">
                <a:extLst>
                  <a:ext uri="{FF2B5EF4-FFF2-40B4-BE49-F238E27FC236}">
                    <a16:creationId xmlns:a16="http://schemas.microsoft.com/office/drawing/2014/main" id="{995BDDAA-2B18-4B62-8815-746AECFF22F7}"/>
                  </a:ext>
                </a:extLst>
              </p:cNvPr>
              <p:cNvSpPr>
                <a:spLocks noChangeAspect="1" noChangeArrowheads="1"/>
              </p:cNvSpPr>
              <p:nvPr/>
            </p:nvSpPr>
            <p:spPr bwMode="auto">
              <a:xfrm>
                <a:off x="4476" y="195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3354" name="AutoShape 35">
                <a:extLst>
                  <a:ext uri="{FF2B5EF4-FFF2-40B4-BE49-F238E27FC236}">
                    <a16:creationId xmlns:a16="http://schemas.microsoft.com/office/drawing/2014/main" id="{E1614427-0ADB-4B49-A0C2-2DD15546DBFE}"/>
                  </a:ext>
                </a:extLst>
              </p:cNvPr>
              <p:cNvSpPr>
                <a:spLocks noChangeAspect="1" noChangeArrowheads="1"/>
              </p:cNvSpPr>
              <p:nvPr/>
            </p:nvSpPr>
            <p:spPr bwMode="auto">
              <a:xfrm>
                <a:off x="4592" y="195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3355" name="AutoShape 36">
                <a:extLst>
                  <a:ext uri="{FF2B5EF4-FFF2-40B4-BE49-F238E27FC236}">
                    <a16:creationId xmlns:a16="http://schemas.microsoft.com/office/drawing/2014/main" id="{5B3139BE-2BF7-4421-9E4D-57B362E89D36}"/>
                  </a:ext>
                </a:extLst>
              </p:cNvPr>
              <p:cNvSpPr>
                <a:spLocks noChangeAspect="1" noChangeArrowheads="1"/>
              </p:cNvSpPr>
              <p:nvPr/>
            </p:nvSpPr>
            <p:spPr bwMode="auto">
              <a:xfrm>
                <a:off x="4676" y="1998"/>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3356" name="AutoShape 37">
                <a:extLst>
                  <a:ext uri="{FF2B5EF4-FFF2-40B4-BE49-F238E27FC236}">
                    <a16:creationId xmlns:a16="http://schemas.microsoft.com/office/drawing/2014/main" id="{5497E929-A239-47C9-BA59-59BF3CF71907}"/>
                  </a:ext>
                </a:extLst>
              </p:cNvPr>
              <p:cNvSpPr>
                <a:spLocks noChangeAspect="1" noChangeArrowheads="1"/>
              </p:cNvSpPr>
              <p:nvPr/>
            </p:nvSpPr>
            <p:spPr bwMode="auto">
              <a:xfrm>
                <a:off x="4398" y="1998"/>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3357" name="AutoShape 38">
                <a:extLst>
                  <a:ext uri="{FF2B5EF4-FFF2-40B4-BE49-F238E27FC236}">
                    <a16:creationId xmlns:a16="http://schemas.microsoft.com/office/drawing/2014/main" id="{70E66034-2B1E-45F5-80F8-49B07B45D801}"/>
                  </a:ext>
                </a:extLst>
              </p:cNvPr>
              <p:cNvSpPr>
                <a:spLocks noChangeAspect="1" noChangeArrowheads="1"/>
              </p:cNvSpPr>
              <p:nvPr/>
            </p:nvSpPr>
            <p:spPr bwMode="auto">
              <a:xfrm>
                <a:off x="4742" y="204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3358" name="AutoShape 39">
                <a:extLst>
                  <a:ext uri="{FF2B5EF4-FFF2-40B4-BE49-F238E27FC236}">
                    <a16:creationId xmlns:a16="http://schemas.microsoft.com/office/drawing/2014/main" id="{DD3AD106-C9C8-4F7F-97A9-A06FF12A2740}"/>
                  </a:ext>
                </a:extLst>
              </p:cNvPr>
              <p:cNvSpPr>
                <a:spLocks noChangeAspect="1" noChangeArrowheads="1"/>
              </p:cNvSpPr>
              <p:nvPr/>
            </p:nvSpPr>
            <p:spPr bwMode="auto">
              <a:xfrm>
                <a:off x="4322" y="204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13350" name="AutoShape 40">
              <a:extLst>
                <a:ext uri="{FF2B5EF4-FFF2-40B4-BE49-F238E27FC236}">
                  <a16:creationId xmlns:a16="http://schemas.microsoft.com/office/drawing/2014/main" id="{B603B821-46DE-4CF1-887E-07C9715EBC2D}"/>
                </a:ext>
              </a:extLst>
            </p:cNvPr>
            <p:cNvSpPr>
              <a:spLocks noChangeAspect="1" noChangeArrowheads="1"/>
            </p:cNvSpPr>
            <p:nvPr/>
          </p:nvSpPr>
          <p:spPr bwMode="auto">
            <a:xfrm>
              <a:off x="1854" y="205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3351" name="AutoShape 41">
              <a:extLst>
                <a:ext uri="{FF2B5EF4-FFF2-40B4-BE49-F238E27FC236}">
                  <a16:creationId xmlns:a16="http://schemas.microsoft.com/office/drawing/2014/main" id="{FF9A5396-589D-429F-B75A-9B6E1373FB64}"/>
                </a:ext>
              </a:extLst>
            </p:cNvPr>
            <p:cNvSpPr>
              <a:spLocks noChangeAspect="1" noChangeArrowheads="1"/>
            </p:cNvSpPr>
            <p:nvPr/>
          </p:nvSpPr>
          <p:spPr bwMode="auto">
            <a:xfrm>
              <a:off x="2418" y="205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pic>
        <p:nvPicPr>
          <p:cNvPr id="68616" name="Picture 1">
            <a:extLst>
              <a:ext uri="{FF2B5EF4-FFF2-40B4-BE49-F238E27FC236}">
                <a16:creationId xmlns:a16="http://schemas.microsoft.com/office/drawing/2014/main" id="{5918B02D-BDB6-4CFF-9F14-325D2E24F9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8210" y="152400"/>
            <a:ext cx="26289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429000" y="1752600"/>
            <a:ext cx="2286198" cy="609653"/>
          </a:xfrm>
          <a:prstGeom prst="rect">
            <a:avLst/>
          </a:prstGeom>
        </p:spPr>
      </p:pic>
      <p:sp>
        <p:nvSpPr>
          <p:cNvPr id="4" name="Freeform 3"/>
          <p:cNvSpPr/>
          <p:nvPr/>
        </p:nvSpPr>
        <p:spPr>
          <a:xfrm rot="10027614" flipV="1">
            <a:off x="1753400" y="5010720"/>
            <a:ext cx="2638731" cy="970369"/>
          </a:xfrm>
          <a:custGeom>
            <a:avLst/>
            <a:gdLst>
              <a:gd name="connsiteX0" fmla="*/ 0 w 1210190"/>
              <a:gd name="connsiteY0" fmla="*/ 1057524 h 1066970"/>
              <a:gd name="connsiteX1" fmla="*/ 691764 w 1210190"/>
              <a:gd name="connsiteY1" fmla="*/ 1049572 h 1066970"/>
              <a:gd name="connsiteX2" fmla="*/ 946205 w 1210190"/>
              <a:gd name="connsiteY2" fmla="*/ 898498 h 1066970"/>
              <a:gd name="connsiteX3" fmla="*/ 1144988 w 1210190"/>
              <a:gd name="connsiteY3" fmla="*/ 580445 h 1066970"/>
              <a:gd name="connsiteX4" fmla="*/ 1208598 w 1210190"/>
              <a:gd name="connsiteY4" fmla="*/ 222637 h 1066970"/>
              <a:gd name="connsiteX5" fmla="*/ 1184745 w 1210190"/>
              <a:gd name="connsiteY5" fmla="*/ 0 h 1066970"/>
              <a:gd name="connsiteX0" fmla="*/ 0 w 1210190"/>
              <a:gd name="connsiteY0" fmla="*/ 1057524 h 1060324"/>
              <a:gd name="connsiteX1" fmla="*/ 636105 w 1210190"/>
              <a:gd name="connsiteY1" fmla="*/ 1025718 h 1060324"/>
              <a:gd name="connsiteX2" fmla="*/ 946205 w 1210190"/>
              <a:gd name="connsiteY2" fmla="*/ 898498 h 1060324"/>
              <a:gd name="connsiteX3" fmla="*/ 1144988 w 1210190"/>
              <a:gd name="connsiteY3" fmla="*/ 580445 h 1060324"/>
              <a:gd name="connsiteX4" fmla="*/ 1208598 w 1210190"/>
              <a:gd name="connsiteY4" fmla="*/ 222637 h 1060324"/>
              <a:gd name="connsiteX5" fmla="*/ 1184745 w 1210190"/>
              <a:gd name="connsiteY5" fmla="*/ 0 h 1060324"/>
              <a:gd name="connsiteX0" fmla="*/ 0 w 1210190"/>
              <a:gd name="connsiteY0" fmla="*/ 1057524 h 1060324"/>
              <a:gd name="connsiteX1" fmla="*/ 636105 w 1210190"/>
              <a:gd name="connsiteY1" fmla="*/ 1025718 h 1060324"/>
              <a:gd name="connsiteX2" fmla="*/ 946205 w 1210190"/>
              <a:gd name="connsiteY2" fmla="*/ 898498 h 1060324"/>
              <a:gd name="connsiteX3" fmla="*/ 1144988 w 1210190"/>
              <a:gd name="connsiteY3" fmla="*/ 580445 h 1060324"/>
              <a:gd name="connsiteX4" fmla="*/ 1208598 w 1210190"/>
              <a:gd name="connsiteY4" fmla="*/ 222637 h 1060324"/>
              <a:gd name="connsiteX5" fmla="*/ 1184745 w 1210190"/>
              <a:gd name="connsiteY5" fmla="*/ 0 h 1060324"/>
              <a:gd name="connsiteX0" fmla="*/ 0 w 1211615"/>
              <a:gd name="connsiteY0" fmla="*/ 1041622 h 1044422"/>
              <a:gd name="connsiteX1" fmla="*/ 636105 w 1211615"/>
              <a:gd name="connsiteY1" fmla="*/ 1009816 h 1044422"/>
              <a:gd name="connsiteX2" fmla="*/ 946205 w 1211615"/>
              <a:gd name="connsiteY2" fmla="*/ 882596 h 1044422"/>
              <a:gd name="connsiteX3" fmla="*/ 1144988 w 1211615"/>
              <a:gd name="connsiteY3" fmla="*/ 564543 h 1044422"/>
              <a:gd name="connsiteX4" fmla="*/ 1208598 w 1211615"/>
              <a:gd name="connsiteY4" fmla="*/ 206735 h 1044422"/>
              <a:gd name="connsiteX5" fmla="*/ 1192696 w 1211615"/>
              <a:gd name="connsiteY5" fmla="*/ 0 h 104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615" h="1044422">
                <a:moveTo>
                  <a:pt x="0" y="1041622"/>
                </a:moveTo>
                <a:cubicBezTo>
                  <a:pt x="267031" y="1050898"/>
                  <a:pt x="478404" y="1036320"/>
                  <a:pt x="636105" y="1009816"/>
                </a:cubicBezTo>
                <a:cubicBezTo>
                  <a:pt x="793806" y="983312"/>
                  <a:pt x="861391" y="956808"/>
                  <a:pt x="946205" y="882596"/>
                </a:cubicBezTo>
                <a:cubicBezTo>
                  <a:pt x="1031019" y="808384"/>
                  <a:pt x="1101256" y="677186"/>
                  <a:pt x="1144988" y="564543"/>
                </a:cubicBezTo>
                <a:cubicBezTo>
                  <a:pt x="1188720" y="451900"/>
                  <a:pt x="1200647" y="300825"/>
                  <a:pt x="1208598" y="206735"/>
                </a:cubicBezTo>
                <a:cubicBezTo>
                  <a:pt x="1216549" y="112645"/>
                  <a:pt x="1207935" y="62948"/>
                  <a:pt x="1192696" y="0"/>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9" name="Group 31">
            <a:extLst>
              <a:ext uri="{FF2B5EF4-FFF2-40B4-BE49-F238E27FC236}">
                <a16:creationId xmlns:a16="http://schemas.microsoft.com/office/drawing/2014/main" id="{11732D40-95F1-4E47-AD43-42146545D0DA}"/>
              </a:ext>
            </a:extLst>
          </p:cNvPr>
          <p:cNvGrpSpPr>
            <a:grpSpLocks/>
          </p:cNvGrpSpPr>
          <p:nvPr/>
        </p:nvGrpSpPr>
        <p:grpSpPr bwMode="auto">
          <a:xfrm rot="10800000" flipV="1">
            <a:off x="3985432" y="4436065"/>
            <a:ext cx="1325562" cy="585787"/>
            <a:chOff x="1854" y="1872"/>
            <a:chExt cx="622" cy="240"/>
          </a:xfrm>
          <a:solidFill>
            <a:schemeClr val="bg1"/>
          </a:solidFill>
        </p:grpSpPr>
        <p:grpSp>
          <p:nvGrpSpPr>
            <p:cNvPr id="50" name="Group 32">
              <a:extLst>
                <a:ext uri="{FF2B5EF4-FFF2-40B4-BE49-F238E27FC236}">
                  <a16:creationId xmlns:a16="http://schemas.microsoft.com/office/drawing/2014/main" id="{61624A6F-72A4-492E-84AB-F4DB755D1EFD}"/>
                </a:ext>
              </a:extLst>
            </p:cNvPr>
            <p:cNvGrpSpPr>
              <a:grpSpLocks/>
            </p:cNvGrpSpPr>
            <p:nvPr/>
          </p:nvGrpSpPr>
          <p:grpSpPr bwMode="auto">
            <a:xfrm>
              <a:off x="1922" y="1872"/>
              <a:ext cx="478" cy="184"/>
              <a:chOff x="4322" y="1920"/>
              <a:chExt cx="478" cy="184"/>
            </a:xfrm>
            <a:grpFill/>
          </p:grpSpPr>
          <p:sp>
            <p:nvSpPr>
              <p:cNvPr id="55" name="AutoShape 33">
                <a:extLst>
                  <a:ext uri="{FF2B5EF4-FFF2-40B4-BE49-F238E27FC236}">
                    <a16:creationId xmlns:a16="http://schemas.microsoft.com/office/drawing/2014/main" id="{CFDA7B3D-E80C-4BED-A138-1394DD935962}"/>
                  </a:ext>
                </a:extLst>
              </p:cNvPr>
              <p:cNvSpPr>
                <a:spLocks noChangeAspect="1" noChangeArrowheads="1"/>
              </p:cNvSpPr>
              <p:nvPr/>
            </p:nvSpPr>
            <p:spPr bwMode="auto">
              <a:xfrm>
                <a:off x="4533" y="1920"/>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6" name="AutoShape 34">
                <a:extLst>
                  <a:ext uri="{FF2B5EF4-FFF2-40B4-BE49-F238E27FC236}">
                    <a16:creationId xmlns:a16="http://schemas.microsoft.com/office/drawing/2014/main" id="{995BDDAA-2B18-4B62-8815-746AECFF22F7}"/>
                  </a:ext>
                </a:extLst>
              </p:cNvPr>
              <p:cNvSpPr>
                <a:spLocks noChangeAspect="1" noChangeArrowheads="1"/>
              </p:cNvSpPr>
              <p:nvPr/>
            </p:nvSpPr>
            <p:spPr bwMode="auto">
              <a:xfrm>
                <a:off x="4476" y="195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7" name="AutoShape 35">
                <a:extLst>
                  <a:ext uri="{FF2B5EF4-FFF2-40B4-BE49-F238E27FC236}">
                    <a16:creationId xmlns:a16="http://schemas.microsoft.com/office/drawing/2014/main" id="{E1614427-0ADB-4B49-A0C2-2DD15546DBFE}"/>
                  </a:ext>
                </a:extLst>
              </p:cNvPr>
              <p:cNvSpPr>
                <a:spLocks noChangeAspect="1" noChangeArrowheads="1"/>
              </p:cNvSpPr>
              <p:nvPr/>
            </p:nvSpPr>
            <p:spPr bwMode="auto">
              <a:xfrm>
                <a:off x="4592" y="195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8" name="AutoShape 36">
                <a:extLst>
                  <a:ext uri="{FF2B5EF4-FFF2-40B4-BE49-F238E27FC236}">
                    <a16:creationId xmlns:a16="http://schemas.microsoft.com/office/drawing/2014/main" id="{5B3139BE-2BF7-4421-9E4D-57B362E89D36}"/>
                  </a:ext>
                </a:extLst>
              </p:cNvPr>
              <p:cNvSpPr>
                <a:spLocks noChangeAspect="1" noChangeArrowheads="1"/>
              </p:cNvSpPr>
              <p:nvPr/>
            </p:nvSpPr>
            <p:spPr bwMode="auto">
              <a:xfrm>
                <a:off x="4676" y="1998"/>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9" name="AutoShape 37">
                <a:extLst>
                  <a:ext uri="{FF2B5EF4-FFF2-40B4-BE49-F238E27FC236}">
                    <a16:creationId xmlns:a16="http://schemas.microsoft.com/office/drawing/2014/main" id="{5497E929-A239-47C9-BA59-59BF3CF71907}"/>
                  </a:ext>
                </a:extLst>
              </p:cNvPr>
              <p:cNvSpPr>
                <a:spLocks noChangeAspect="1" noChangeArrowheads="1"/>
              </p:cNvSpPr>
              <p:nvPr/>
            </p:nvSpPr>
            <p:spPr bwMode="auto">
              <a:xfrm>
                <a:off x="4398" y="1998"/>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0" name="AutoShape 38">
                <a:extLst>
                  <a:ext uri="{FF2B5EF4-FFF2-40B4-BE49-F238E27FC236}">
                    <a16:creationId xmlns:a16="http://schemas.microsoft.com/office/drawing/2014/main" id="{70E66034-2B1E-45F5-80F8-49B07B45D801}"/>
                  </a:ext>
                </a:extLst>
              </p:cNvPr>
              <p:cNvSpPr>
                <a:spLocks noChangeAspect="1" noChangeArrowheads="1"/>
              </p:cNvSpPr>
              <p:nvPr/>
            </p:nvSpPr>
            <p:spPr bwMode="auto">
              <a:xfrm>
                <a:off x="4742" y="204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2" name="AutoShape 39">
                <a:extLst>
                  <a:ext uri="{FF2B5EF4-FFF2-40B4-BE49-F238E27FC236}">
                    <a16:creationId xmlns:a16="http://schemas.microsoft.com/office/drawing/2014/main" id="{DD3AD106-C9C8-4F7F-97A9-A06FF12A2740}"/>
                  </a:ext>
                </a:extLst>
              </p:cNvPr>
              <p:cNvSpPr>
                <a:spLocks noChangeAspect="1" noChangeArrowheads="1"/>
              </p:cNvSpPr>
              <p:nvPr/>
            </p:nvSpPr>
            <p:spPr bwMode="auto">
              <a:xfrm>
                <a:off x="4322" y="204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53" name="AutoShape 40">
              <a:extLst>
                <a:ext uri="{FF2B5EF4-FFF2-40B4-BE49-F238E27FC236}">
                  <a16:creationId xmlns:a16="http://schemas.microsoft.com/office/drawing/2014/main" id="{B603B821-46DE-4CF1-887E-07C9715EBC2D}"/>
                </a:ext>
              </a:extLst>
            </p:cNvPr>
            <p:cNvSpPr>
              <a:spLocks noChangeAspect="1" noChangeArrowheads="1"/>
            </p:cNvSpPr>
            <p:nvPr/>
          </p:nvSpPr>
          <p:spPr bwMode="auto">
            <a:xfrm>
              <a:off x="1854" y="205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4" name="AutoShape 41">
              <a:extLst>
                <a:ext uri="{FF2B5EF4-FFF2-40B4-BE49-F238E27FC236}">
                  <a16:creationId xmlns:a16="http://schemas.microsoft.com/office/drawing/2014/main" id="{FF9A5396-589D-429F-B75A-9B6E1373FB64}"/>
                </a:ext>
              </a:extLst>
            </p:cNvPr>
            <p:cNvSpPr>
              <a:spLocks noChangeAspect="1" noChangeArrowheads="1"/>
            </p:cNvSpPr>
            <p:nvPr/>
          </p:nvSpPr>
          <p:spPr bwMode="auto">
            <a:xfrm>
              <a:off x="2418" y="205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63" name="Line 8">
            <a:extLst>
              <a:ext uri="{FF2B5EF4-FFF2-40B4-BE49-F238E27FC236}">
                <a16:creationId xmlns:a16="http://schemas.microsoft.com/office/drawing/2014/main" id="{3A1A8A07-A168-4E79-BD6B-2D29B8B7C4E1}"/>
              </a:ext>
            </a:extLst>
          </p:cNvPr>
          <p:cNvSpPr>
            <a:spLocks noChangeShapeType="1"/>
          </p:cNvSpPr>
          <p:nvPr/>
        </p:nvSpPr>
        <p:spPr bwMode="auto">
          <a:xfrm rot="16200000">
            <a:off x="4399390" y="4092653"/>
            <a:ext cx="495634" cy="198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
        <p:nvSpPr>
          <p:cNvPr id="64" name="Arc 9">
            <a:extLst>
              <a:ext uri="{FF2B5EF4-FFF2-40B4-BE49-F238E27FC236}">
                <a16:creationId xmlns:a16="http://schemas.microsoft.com/office/drawing/2014/main" id="{0D710327-F6C6-472F-9980-8E47C6832C26}"/>
              </a:ext>
            </a:extLst>
          </p:cNvPr>
          <p:cNvSpPr>
            <a:spLocks noChangeAspect="1"/>
          </p:cNvSpPr>
          <p:nvPr/>
        </p:nvSpPr>
        <p:spPr bwMode="auto">
          <a:xfrm rot="16200000" flipV="1">
            <a:off x="4109400" y="3623942"/>
            <a:ext cx="733692" cy="339935"/>
          </a:xfrm>
          <a:custGeom>
            <a:avLst/>
            <a:gdLst>
              <a:gd name="T0" fmla="*/ 2147483646 w 43200"/>
              <a:gd name="T1" fmla="*/ 2147483646 h 43200"/>
              <a:gd name="T2" fmla="*/ 2147483646 w 43200"/>
              <a:gd name="T3" fmla="*/ 2147483646 h 43200"/>
              <a:gd name="T4" fmla="*/ 2147483646 w 43200"/>
              <a:gd name="T5" fmla="*/ 2147483646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5259" y="42887"/>
                </a:moveTo>
                <a:cubicBezTo>
                  <a:pt x="24051" y="43095"/>
                  <a:pt x="22826" y="43200"/>
                  <a:pt x="21600" y="43200"/>
                </a:cubicBezTo>
                <a:cubicBezTo>
                  <a:pt x="9670" y="43200"/>
                  <a:pt x="0" y="33529"/>
                  <a:pt x="0" y="21600"/>
                </a:cubicBezTo>
                <a:cubicBezTo>
                  <a:pt x="0" y="9670"/>
                  <a:pt x="9670" y="0"/>
                  <a:pt x="21600" y="0"/>
                </a:cubicBezTo>
                <a:cubicBezTo>
                  <a:pt x="33529" y="0"/>
                  <a:pt x="43200" y="9670"/>
                  <a:pt x="43200" y="21600"/>
                </a:cubicBezTo>
                <a:cubicBezTo>
                  <a:pt x="43200" y="32087"/>
                  <a:pt x="35665" y="41060"/>
                  <a:pt x="25336" y="42874"/>
                </a:cubicBezTo>
              </a:path>
              <a:path w="43200" h="43200" stroke="0" extrusionOk="0">
                <a:moveTo>
                  <a:pt x="25259" y="42887"/>
                </a:moveTo>
                <a:cubicBezTo>
                  <a:pt x="24051" y="43095"/>
                  <a:pt x="22826" y="43200"/>
                  <a:pt x="21600" y="43200"/>
                </a:cubicBezTo>
                <a:cubicBezTo>
                  <a:pt x="9670" y="43200"/>
                  <a:pt x="0" y="33529"/>
                  <a:pt x="0" y="21600"/>
                </a:cubicBezTo>
                <a:cubicBezTo>
                  <a:pt x="0" y="9670"/>
                  <a:pt x="9670" y="0"/>
                  <a:pt x="21600" y="0"/>
                </a:cubicBezTo>
                <a:cubicBezTo>
                  <a:pt x="33529" y="0"/>
                  <a:pt x="43200" y="9670"/>
                  <a:pt x="43200" y="21600"/>
                </a:cubicBezTo>
                <a:cubicBezTo>
                  <a:pt x="43200" y="32087"/>
                  <a:pt x="35665" y="41060"/>
                  <a:pt x="25336" y="42874"/>
                </a:cubicBezTo>
                <a:lnTo>
                  <a:pt x="21600" y="21600"/>
                </a:lnTo>
                <a:lnTo>
                  <a:pt x="25259" y="42887"/>
                </a:lnTo>
                <a:close/>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8">
            <a:extLst>
              <a:ext uri="{FF2B5EF4-FFF2-40B4-BE49-F238E27FC236}">
                <a16:creationId xmlns:a16="http://schemas.microsoft.com/office/drawing/2014/main" id="{3A1A8A07-A168-4E79-BD6B-2D29B8B7C4E1}"/>
              </a:ext>
            </a:extLst>
          </p:cNvPr>
          <p:cNvSpPr>
            <a:spLocks noChangeShapeType="1"/>
          </p:cNvSpPr>
          <p:nvPr/>
        </p:nvSpPr>
        <p:spPr bwMode="auto">
          <a:xfrm rot="16200000">
            <a:off x="4399390" y="3447225"/>
            <a:ext cx="495634" cy="198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
        <p:nvSpPr>
          <p:cNvPr id="66" name="Rectangle 66">
            <a:extLst>
              <a:ext uri="{FF2B5EF4-FFF2-40B4-BE49-F238E27FC236}">
                <a16:creationId xmlns:a16="http://schemas.microsoft.com/office/drawing/2014/main" id="{885521F7-A0A3-1A40-814B-11A08F6C358F}"/>
              </a:ext>
            </a:extLst>
          </p:cNvPr>
          <p:cNvSpPr>
            <a:spLocks noChangeArrowheads="1"/>
          </p:cNvSpPr>
          <p:nvPr/>
        </p:nvSpPr>
        <p:spPr bwMode="auto">
          <a:xfrm>
            <a:off x="6349551" y="2362253"/>
            <a:ext cx="2743200"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CA" altLang="en-US" sz="1000">
                <a:solidFill>
                  <a:srgbClr val="FFFF00"/>
                </a:solidFill>
              </a:rPr>
              <a:t>This is a permitted manoeuvre with the approval of 1 Cdn Air Div Comd for non aerobatic manoeuvre by multiple aircraft in formation with an energy vector toward the primary spectator area. BGA 100 Ch 11 Para 44.c(1)(c) </a:t>
            </a:r>
          </a:p>
        </p:txBody>
      </p:sp>
      <p:sp>
        <p:nvSpPr>
          <p:cNvPr id="67" name="Text Box 18">
            <a:extLst>
              <a:ext uri="{FF2B5EF4-FFF2-40B4-BE49-F238E27FC236}">
                <a16:creationId xmlns:a16="http://schemas.microsoft.com/office/drawing/2014/main" id="{C22CF6EE-1F81-7247-9E03-42D6F527C5A9}"/>
              </a:ext>
            </a:extLst>
          </p:cNvPr>
          <p:cNvSpPr txBox="1">
            <a:spLocks noChangeArrowheads="1"/>
          </p:cNvSpPr>
          <p:nvPr/>
        </p:nvSpPr>
        <p:spPr bwMode="auto">
          <a:xfrm>
            <a:off x="7340151" y="2147940"/>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68" name="Text Box 18">
            <a:extLst>
              <a:ext uri="{FF2B5EF4-FFF2-40B4-BE49-F238E27FC236}">
                <a16:creationId xmlns:a16="http://schemas.microsoft.com/office/drawing/2014/main" id="{CB0C6FD6-438D-6C4D-BA58-4AABB90745CC}"/>
              </a:ext>
            </a:extLst>
          </p:cNvPr>
          <p:cNvSpPr txBox="1">
            <a:spLocks noChangeArrowheads="1"/>
          </p:cNvSpPr>
          <p:nvPr/>
        </p:nvSpPr>
        <p:spPr bwMode="auto">
          <a:xfrm>
            <a:off x="0" y="6643687"/>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grpSp>
        <p:nvGrpSpPr>
          <p:cNvPr id="69" name="Group 68">
            <a:extLst>
              <a:ext uri="{FF2B5EF4-FFF2-40B4-BE49-F238E27FC236}">
                <a16:creationId xmlns:a16="http://schemas.microsoft.com/office/drawing/2014/main" id="{2BBDFD87-2B9A-6247-B102-ED2985E7437E}"/>
              </a:ext>
            </a:extLst>
          </p:cNvPr>
          <p:cNvGrpSpPr/>
          <p:nvPr/>
        </p:nvGrpSpPr>
        <p:grpSpPr>
          <a:xfrm rot="8573462">
            <a:off x="692620" y="2626131"/>
            <a:ext cx="940551" cy="761541"/>
            <a:chOff x="3144082" y="2831073"/>
            <a:chExt cx="642481" cy="629494"/>
          </a:xfrm>
        </p:grpSpPr>
        <p:sp>
          <p:nvSpPr>
            <p:cNvPr id="70" name="AutoShape 11">
              <a:extLst>
                <a:ext uri="{FF2B5EF4-FFF2-40B4-BE49-F238E27FC236}">
                  <a16:creationId xmlns:a16="http://schemas.microsoft.com/office/drawing/2014/main" id="{DD5C1C95-E202-F548-84B0-AC4868E783AA}"/>
                </a:ext>
              </a:extLst>
            </p:cNvPr>
            <p:cNvSpPr>
              <a:spLocks noChangeAspect="1" noChangeArrowheads="1"/>
            </p:cNvSpPr>
            <p:nvPr/>
          </p:nvSpPr>
          <p:spPr bwMode="auto">
            <a:xfrm rot="2460000">
              <a:off x="3144082" y="2831073"/>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71" name="Group 30">
              <a:extLst>
                <a:ext uri="{FF2B5EF4-FFF2-40B4-BE49-F238E27FC236}">
                  <a16:creationId xmlns:a16="http://schemas.microsoft.com/office/drawing/2014/main" id="{A9B6B2C3-47B3-6A43-BD61-97F9F12B1AF5}"/>
                </a:ext>
              </a:extLst>
            </p:cNvPr>
            <p:cNvGrpSpPr>
              <a:grpSpLocks/>
            </p:cNvGrpSpPr>
            <p:nvPr/>
          </p:nvGrpSpPr>
          <p:grpSpPr bwMode="auto">
            <a:xfrm rot="2400000">
              <a:off x="3197600" y="2934688"/>
              <a:ext cx="588963" cy="341313"/>
              <a:chOff x="2965" y="3399"/>
              <a:chExt cx="371" cy="215"/>
            </a:xfrm>
            <a:solidFill>
              <a:schemeClr val="bg1"/>
            </a:solidFill>
          </p:grpSpPr>
          <p:sp>
            <p:nvSpPr>
              <p:cNvPr id="73" name="AutoShape 31">
                <a:extLst>
                  <a:ext uri="{FF2B5EF4-FFF2-40B4-BE49-F238E27FC236}">
                    <a16:creationId xmlns:a16="http://schemas.microsoft.com/office/drawing/2014/main" id="{4DBC6705-3750-344D-B8F4-7CD389B514B2}"/>
                  </a:ext>
                </a:extLst>
              </p:cNvPr>
              <p:cNvSpPr>
                <a:spLocks noChangeAspect="1" noChangeArrowheads="1"/>
              </p:cNvSpPr>
              <p:nvPr/>
            </p:nvSpPr>
            <p:spPr bwMode="auto">
              <a:xfrm>
                <a:off x="3110" y="339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4" name="AutoShape 32">
                <a:extLst>
                  <a:ext uri="{FF2B5EF4-FFF2-40B4-BE49-F238E27FC236}">
                    <a16:creationId xmlns:a16="http://schemas.microsoft.com/office/drawing/2014/main" id="{1EB696CB-2DFB-DB4E-9BBB-F25D801C64B2}"/>
                  </a:ext>
                </a:extLst>
              </p:cNvPr>
              <p:cNvSpPr>
                <a:spLocks noChangeAspect="1" noChangeArrowheads="1"/>
              </p:cNvSpPr>
              <p:nvPr/>
            </p:nvSpPr>
            <p:spPr bwMode="auto">
              <a:xfrm>
                <a:off x="3278" y="346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5" name="AutoShape 33">
                <a:extLst>
                  <a:ext uri="{FF2B5EF4-FFF2-40B4-BE49-F238E27FC236}">
                    <a16:creationId xmlns:a16="http://schemas.microsoft.com/office/drawing/2014/main" id="{76CB6706-DD37-0E4B-B34B-0A5462A77F7D}"/>
                  </a:ext>
                </a:extLst>
              </p:cNvPr>
              <p:cNvSpPr>
                <a:spLocks noChangeAspect="1" noChangeArrowheads="1"/>
              </p:cNvSpPr>
              <p:nvPr/>
            </p:nvSpPr>
            <p:spPr bwMode="auto">
              <a:xfrm>
                <a:off x="2965" y="3461"/>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6" name="AutoShape 34">
                <a:extLst>
                  <a:ext uri="{FF2B5EF4-FFF2-40B4-BE49-F238E27FC236}">
                    <a16:creationId xmlns:a16="http://schemas.microsoft.com/office/drawing/2014/main" id="{A8E4E085-B81B-6D40-BF96-7CF31428689E}"/>
                  </a:ext>
                </a:extLst>
              </p:cNvPr>
              <p:cNvSpPr>
                <a:spLocks noChangeAspect="1" noChangeArrowheads="1"/>
              </p:cNvSpPr>
              <p:nvPr/>
            </p:nvSpPr>
            <p:spPr bwMode="auto">
              <a:xfrm>
                <a:off x="2973" y="3543"/>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7" name="AutoShape 35">
                <a:extLst>
                  <a:ext uri="{FF2B5EF4-FFF2-40B4-BE49-F238E27FC236}">
                    <a16:creationId xmlns:a16="http://schemas.microsoft.com/office/drawing/2014/main" id="{DAB90FAA-A584-224B-9B99-1287D6A1E4B6}"/>
                  </a:ext>
                </a:extLst>
              </p:cNvPr>
              <p:cNvSpPr>
                <a:spLocks noChangeAspect="1" noChangeArrowheads="1"/>
              </p:cNvSpPr>
              <p:nvPr/>
            </p:nvSpPr>
            <p:spPr bwMode="auto">
              <a:xfrm>
                <a:off x="3189" y="3430"/>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8" name="AutoShape 36">
                <a:extLst>
                  <a:ext uri="{FF2B5EF4-FFF2-40B4-BE49-F238E27FC236}">
                    <a16:creationId xmlns:a16="http://schemas.microsoft.com/office/drawing/2014/main" id="{EF711A8A-00AF-334C-A4EE-35DF7258FF08}"/>
                  </a:ext>
                </a:extLst>
              </p:cNvPr>
              <p:cNvSpPr>
                <a:spLocks noChangeAspect="1" noChangeArrowheads="1"/>
              </p:cNvSpPr>
              <p:nvPr/>
            </p:nvSpPr>
            <p:spPr bwMode="auto">
              <a:xfrm>
                <a:off x="3038" y="342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9" name="AutoShape 37">
                <a:extLst>
                  <a:ext uri="{FF2B5EF4-FFF2-40B4-BE49-F238E27FC236}">
                    <a16:creationId xmlns:a16="http://schemas.microsoft.com/office/drawing/2014/main" id="{3DD92445-8735-5F43-AF78-64C0583D7EBC}"/>
                  </a:ext>
                </a:extLst>
              </p:cNvPr>
              <p:cNvSpPr>
                <a:spLocks noChangeAspect="1" noChangeArrowheads="1"/>
              </p:cNvSpPr>
              <p:nvPr/>
            </p:nvSpPr>
            <p:spPr bwMode="auto">
              <a:xfrm>
                <a:off x="3270" y="355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72" name="AutoShape 11">
              <a:extLst>
                <a:ext uri="{FF2B5EF4-FFF2-40B4-BE49-F238E27FC236}">
                  <a16:creationId xmlns:a16="http://schemas.microsoft.com/office/drawing/2014/main" id="{004CA1A2-7687-9A42-B379-64FF07B39152}"/>
                </a:ext>
              </a:extLst>
            </p:cNvPr>
            <p:cNvSpPr>
              <a:spLocks noChangeAspect="1" noChangeArrowheads="1"/>
            </p:cNvSpPr>
            <p:nvPr/>
          </p:nvSpPr>
          <p:spPr bwMode="auto">
            <a:xfrm rot="2460000">
              <a:off x="3678391" y="3365549"/>
              <a:ext cx="91505" cy="95018"/>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Tree>
    <p:extLst>
      <p:ext uri="{BB962C8B-B14F-4D97-AF65-F5344CB8AC3E}">
        <p14:creationId xmlns:p14="http://schemas.microsoft.com/office/powerpoint/2010/main" val="2811778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028" descr="Snowbirds Wordmar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76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1029" descr="Snowbird c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0"/>
            <a:ext cx="11049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7413625"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986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5B72F027-E922-44F1-BDEC-7023158BEE12}"/>
              </a:ext>
            </a:extLst>
          </p:cNvPr>
          <p:cNvSpPr txBox="1">
            <a:spLocks noChangeArrowheads="1"/>
          </p:cNvSpPr>
          <p:nvPr/>
        </p:nvSpPr>
        <p:spPr bwMode="auto">
          <a:xfrm>
            <a:off x="1279740" y="63246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US" altLang="en-US" sz="2400" b="1" dirty="0">
                <a:solidFill>
                  <a:schemeClr val="bg1"/>
                </a:solidFill>
                <a:latin typeface="Times New Roman"/>
                <a:cs typeface="Times New Roman"/>
                <a:sym typeface="Wingdings 3" panose="05040102010807070707" pitchFamily="18" charset="2"/>
              </a:rPr>
              <a:t>∆ To Palm WTR post Loop</a:t>
            </a:r>
            <a:endParaRPr lang="en-US" altLang="en-US" sz="2400" dirty="0">
              <a:solidFill>
                <a:schemeClr val="bg1"/>
              </a:solidFill>
              <a:latin typeface="Times New Roman"/>
              <a:cs typeface="Times New Roman"/>
            </a:endParaRPr>
          </a:p>
        </p:txBody>
      </p:sp>
      <p:sp>
        <p:nvSpPr>
          <p:cNvPr id="15366" name="Line 5">
            <a:extLst>
              <a:ext uri="{FF2B5EF4-FFF2-40B4-BE49-F238E27FC236}">
                <a16:creationId xmlns:a16="http://schemas.microsoft.com/office/drawing/2014/main" id="{8AFBCB65-0E48-45E6-A611-708E3E6DB522}"/>
              </a:ext>
            </a:extLst>
          </p:cNvPr>
          <p:cNvSpPr>
            <a:spLocks noChangeShapeType="1"/>
          </p:cNvSpPr>
          <p:nvPr/>
        </p:nvSpPr>
        <p:spPr bwMode="auto">
          <a:xfrm flipH="1">
            <a:off x="4553004" y="3023974"/>
            <a:ext cx="19050" cy="14478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pic>
        <p:nvPicPr>
          <p:cNvPr id="70663" name="Picture 24">
            <a:extLst>
              <a:ext uri="{FF2B5EF4-FFF2-40B4-BE49-F238E27FC236}">
                <a16:creationId xmlns:a16="http://schemas.microsoft.com/office/drawing/2014/main" id="{F8AC2F6B-895C-4C62-8048-75CD00CA82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217488"/>
            <a:ext cx="3024187"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2">
            <a:extLst>
              <a:ext uri="{FF2B5EF4-FFF2-40B4-BE49-F238E27FC236}">
                <a16:creationId xmlns:a16="http://schemas.microsoft.com/office/drawing/2014/main" id="{759B20E7-3747-4C9F-B14B-F2F8AC73AA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217488"/>
            <a:ext cx="3062288"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429000" y="1752600"/>
            <a:ext cx="2286198" cy="609653"/>
          </a:xfrm>
          <a:prstGeom prst="rect">
            <a:avLst/>
          </a:prstGeom>
        </p:spPr>
      </p:pic>
      <p:sp>
        <p:nvSpPr>
          <p:cNvPr id="41" name="Text Box 34"/>
          <p:cNvSpPr txBox="1">
            <a:spLocks noChangeArrowheads="1"/>
          </p:cNvSpPr>
          <p:nvPr/>
        </p:nvSpPr>
        <p:spPr bwMode="auto">
          <a:xfrm>
            <a:off x="7528140" y="2693194"/>
            <a:ext cx="381000" cy="2143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42" name="Rectangle 35"/>
          <p:cNvSpPr>
            <a:spLocks noChangeArrowheads="1"/>
          </p:cNvSpPr>
          <p:nvPr/>
        </p:nvSpPr>
        <p:spPr bwMode="auto">
          <a:xfrm>
            <a:off x="6396252" y="2982119"/>
            <a:ext cx="2743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CA" altLang="en-US" sz="1000" dirty="0">
                <a:solidFill>
                  <a:srgbClr val="FFFF00"/>
                </a:solidFill>
              </a:rPr>
              <a:t>This is a permitted manoeuvre with the approval of 1 </a:t>
            </a:r>
            <a:r>
              <a:rPr lang="en-CA" altLang="en-US" sz="1000" dirty="0" err="1">
                <a:solidFill>
                  <a:srgbClr val="FFFF00"/>
                </a:solidFill>
              </a:rPr>
              <a:t>Cdn</a:t>
            </a:r>
            <a:r>
              <a:rPr lang="en-CA" altLang="en-US" sz="1000" dirty="0">
                <a:solidFill>
                  <a:srgbClr val="FFFF00"/>
                </a:solidFill>
              </a:rPr>
              <a:t> Air </a:t>
            </a:r>
            <a:r>
              <a:rPr lang="en-CA" altLang="en-US" sz="1000" dirty="0" err="1">
                <a:solidFill>
                  <a:srgbClr val="FFFF00"/>
                </a:solidFill>
              </a:rPr>
              <a:t>Div</a:t>
            </a:r>
            <a:r>
              <a:rPr lang="en-CA" altLang="en-US" sz="1000" dirty="0">
                <a:solidFill>
                  <a:srgbClr val="FFFF00"/>
                </a:solidFill>
              </a:rPr>
              <a:t> </a:t>
            </a:r>
            <a:r>
              <a:rPr lang="en-CA" altLang="en-US" sz="1000" dirty="0" err="1">
                <a:solidFill>
                  <a:srgbClr val="FFFF00"/>
                </a:solidFill>
              </a:rPr>
              <a:t>Comd</a:t>
            </a:r>
            <a:r>
              <a:rPr lang="en-CA" altLang="en-US" sz="1000" dirty="0">
                <a:solidFill>
                  <a:srgbClr val="FFFF00"/>
                </a:solidFill>
              </a:rPr>
              <a:t> for over-flight of the primary spectator area at 500 feet. BGA 100 </a:t>
            </a:r>
            <a:r>
              <a:rPr lang="en-CA" altLang="en-US" sz="1000" dirty="0" err="1">
                <a:solidFill>
                  <a:srgbClr val="FFFF00"/>
                </a:solidFill>
              </a:rPr>
              <a:t>Ch</a:t>
            </a:r>
            <a:r>
              <a:rPr lang="en-CA" altLang="en-US" sz="1000" dirty="0">
                <a:solidFill>
                  <a:srgbClr val="FFFF00"/>
                </a:solidFill>
              </a:rPr>
              <a:t> 11 Para 44.b(3)(e)</a:t>
            </a:r>
          </a:p>
        </p:txBody>
      </p:sp>
      <p:sp>
        <p:nvSpPr>
          <p:cNvPr id="40" name="Text Box 18"/>
          <p:cNvSpPr txBox="1">
            <a:spLocks noChangeArrowheads="1"/>
          </p:cNvSpPr>
          <p:nvPr/>
        </p:nvSpPr>
        <p:spPr bwMode="auto">
          <a:xfrm>
            <a:off x="0" y="6643687"/>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grpSp>
        <p:nvGrpSpPr>
          <p:cNvPr id="43" name="Group 42"/>
          <p:cNvGrpSpPr/>
          <p:nvPr/>
        </p:nvGrpSpPr>
        <p:grpSpPr>
          <a:xfrm>
            <a:off x="3914626" y="457200"/>
            <a:ext cx="1310683" cy="1066845"/>
            <a:chOff x="4264755" y="4404874"/>
            <a:chExt cx="1404938" cy="1000078"/>
          </a:xfrm>
        </p:grpSpPr>
        <p:sp>
          <p:nvSpPr>
            <p:cNvPr id="44" name="AutoShape 1054">
              <a:extLst>
                <a:ext uri="{FF2B5EF4-FFF2-40B4-BE49-F238E27FC236}">
                  <a16:creationId xmlns:a16="http://schemas.microsoft.com/office/drawing/2014/main" id="{938059D1-6DD1-4F3D-AEFD-0BD3906111A4}"/>
                </a:ext>
              </a:extLst>
            </p:cNvPr>
            <p:cNvSpPr>
              <a:spLocks noChangeAspect="1" noChangeArrowheads="1"/>
            </p:cNvSpPr>
            <p:nvPr/>
          </p:nvSpPr>
          <p:spPr bwMode="auto">
            <a:xfrm>
              <a:off x="4264755" y="4809369"/>
              <a:ext cx="187325" cy="225584"/>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5" name="AutoShape 1055">
              <a:extLst>
                <a:ext uri="{FF2B5EF4-FFF2-40B4-BE49-F238E27FC236}">
                  <a16:creationId xmlns:a16="http://schemas.microsoft.com/office/drawing/2014/main" id="{824AB217-A872-49C4-A965-7F03385AEB40}"/>
                </a:ext>
              </a:extLst>
            </p:cNvPr>
            <p:cNvSpPr>
              <a:spLocks noChangeAspect="1" noChangeArrowheads="1"/>
            </p:cNvSpPr>
            <p:nvPr/>
          </p:nvSpPr>
          <p:spPr bwMode="auto">
            <a:xfrm>
              <a:off x="4868717" y="4404874"/>
              <a:ext cx="187325" cy="225584"/>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6" name="AutoShape 1056">
              <a:extLst>
                <a:ext uri="{FF2B5EF4-FFF2-40B4-BE49-F238E27FC236}">
                  <a16:creationId xmlns:a16="http://schemas.microsoft.com/office/drawing/2014/main" id="{DB31CEC1-3CE9-4DD6-A54E-1398F28F6AAE}"/>
                </a:ext>
              </a:extLst>
            </p:cNvPr>
            <p:cNvSpPr>
              <a:spLocks noChangeAspect="1" noChangeArrowheads="1"/>
            </p:cNvSpPr>
            <p:nvPr/>
          </p:nvSpPr>
          <p:spPr bwMode="auto">
            <a:xfrm>
              <a:off x="5482368" y="4809369"/>
              <a:ext cx="187325" cy="225584"/>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8" name="AutoShape 1058">
              <a:extLst>
                <a:ext uri="{FF2B5EF4-FFF2-40B4-BE49-F238E27FC236}">
                  <a16:creationId xmlns:a16="http://schemas.microsoft.com/office/drawing/2014/main" id="{2ECABC2B-1DB3-4010-9D2F-DC772EA47B31}"/>
                </a:ext>
              </a:extLst>
            </p:cNvPr>
            <p:cNvSpPr>
              <a:spLocks noChangeAspect="1" noChangeArrowheads="1"/>
            </p:cNvSpPr>
            <p:nvPr/>
          </p:nvSpPr>
          <p:spPr bwMode="auto">
            <a:xfrm>
              <a:off x="4615258" y="4999828"/>
              <a:ext cx="187325" cy="225584"/>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9" name="AutoShape 1059">
              <a:extLst>
                <a:ext uri="{FF2B5EF4-FFF2-40B4-BE49-F238E27FC236}">
                  <a16:creationId xmlns:a16="http://schemas.microsoft.com/office/drawing/2014/main" id="{85C0A3A7-3D28-45AE-A991-828F96112756}"/>
                </a:ext>
              </a:extLst>
            </p:cNvPr>
            <p:cNvSpPr>
              <a:spLocks noChangeAspect="1" noChangeArrowheads="1"/>
            </p:cNvSpPr>
            <p:nvPr/>
          </p:nvSpPr>
          <p:spPr bwMode="auto">
            <a:xfrm>
              <a:off x="5178772" y="4657683"/>
              <a:ext cx="187325" cy="225584"/>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0" name="AutoShape 1060">
              <a:extLst>
                <a:ext uri="{FF2B5EF4-FFF2-40B4-BE49-F238E27FC236}">
                  <a16:creationId xmlns:a16="http://schemas.microsoft.com/office/drawing/2014/main" id="{317C2FB9-BFCF-4479-88FD-0E63A9350C0C}"/>
                </a:ext>
              </a:extLst>
            </p:cNvPr>
            <p:cNvSpPr>
              <a:spLocks noChangeAspect="1" noChangeArrowheads="1"/>
            </p:cNvSpPr>
            <p:nvPr/>
          </p:nvSpPr>
          <p:spPr bwMode="auto">
            <a:xfrm>
              <a:off x="5168295" y="5001314"/>
              <a:ext cx="187325" cy="225584"/>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1" name="AutoShape 1061">
              <a:extLst>
                <a:ext uri="{FF2B5EF4-FFF2-40B4-BE49-F238E27FC236}">
                  <a16:creationId xmlns:a16="http://schemas.microsoft.com/office/drawing/2014/main" id="{51167E08-8DF6-4B85-98A9-5792BECB19BF}"/>
                </a:ext>
              </a:extLst>
            </p:cNvPr>
            <p:cNvSpPr>
              <a:spLocks noChangeAspect="1" noChangeArrowheads="1"/>
            </p:cNvSpPr>
            <p:nvPr/>
          </p:nvSpPr>
          <p:spPr bwMode="auto">
            <a:xfrm>
              <a:off x="4558662" y="4657683"/>
              <a:ext cx="187325" cy="225584"/>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2" name="AutoShape 1062">
              <a:extLst>
                <a:ext uri="{FF2B5EF4-FFF2-40B4-BE49-F238E27FC236}">
                  <a16:creationId xmlns:a16="http://schemas.microsoft.com/office/drawing/2014/main" id="{BAD0A162-E504-47AA-88D9-C6454AA3CDB6}"/>
                </a:ext>
              </a:extLst>
            </p:cNvPr>
            <p:cNvSpPr>
              <a:spLocks noChangeAspect="1" noChangeArrowheads="1"/>
            </p:cNvSpPr>
            <p:nvPr/>
          </p:nvSpPr>
          <p:spPr bwMode="auto">
            <a:xfrm>
              <a:off x="4264755" y="5179368"/>
              <a:ext cx="187325" cy="225584"/>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31" name="AutoShape 1060">
            <a:extLst>
              <a:ext uri="{FF2B5EF4-FFF2-40B4-BE49-F238E27FC236}">
                <a16:creationId xmlns:a16="http://schemas.microsoft.com/office/drawing/2014/main" id="{317C2FB9-BFCF-4479-88FD-0E63A9350C0C}"/>
              </a:ext>
            </a:extLst>
          </p:cNvPr>
          <p:cNvSpPr>
            <a:spLocks noChangeAspect="1" noChangeArrowheads="1"/>
          </p:cNvSpPr>
          <p:nvPr/>
        </p:nvSpPr>
        <p:spPr bwMode="auto">
          <a:xfrm>
            <a:off x="5166169" y="1240579"/>
            <a:ext cx="187325" cy="225584"/>
          </a:xfrm>
          <a:prstGeom prst="triangle">
            <a:avLst>
              <a:gd name="adj" fmla="val 50000"/>
            </a:avLst>
          </a:prstGeom>
          <a:solidFill>
            <a:schemeClr val="bg1"/>
          </a:solidFill>
          <a:ln w="9525">
            <a:solidFill>
              <a:srgbClr val="FF0000"/>
            </a:solidFill>
            <a:miter lim="800000"/>
            <a:headEnd/>
            <a:tailEnd/>
          </a:ln>
          <a:effec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nvGrpSpPr>
          <p:cNvPr id="32" name="Group 31">
            <a:extLst>
              <a:ext uri="{FF2B5EF4-FFF2-40B4-BE49-F238E27FC236}">
                <a16:creationId xmlns:a16="http://schemas.microsoft.com/office/drawing/2014/main" id="{604CD657-3EC3-F942-8D13-7D7F20ED4060}"/>
              </a:ext>
            </a:extLst>
          </p:cNvPr>
          <p:cNvGrpSpPr>
            <a:grpSpLocks/>
          </p:cNvGrpSpPr>
          <p:nvPr/>
        </p:nvGrpSpPr>
        <p:grpSpPr bwMode="auto">
          <a:xfrm rot="10800000" flipV="1">
            <a:off x="3785448" y="2436898"/>
            <a:ext cx="1624752" cy="830901"/>
            <a:chOff x="1854" y="1845"/>
            <a:chExt cx="622" cy="267"/>
          </a:xfrm>
          <a:solidFill>
            <a:schemeClr val="bg1"/>
          </a:solidFill>
        </p:grpSpPr>
        <p:grpSp>
          <p:nvGrpSpPr>
            <p:cNvPr id="33" name="Group 32">
              <a:extLst>
                <a:ext uri="{FF2B5EF4-FFF2-40B4-BE49-F238E27FC236}">
                  <a16:creationId xmlns:a16="http://schemas.microsoft.com/office/drawing/2014/main" id="{3E6677BA-008A-784B-89DB-D504E944D3E9}"/>
                </a:ext>
              </a:extLst>
            </p:cNvPr>
            <p:cNvGrpSpPr>
              <a:grpSpLocks/>
            </p:cNvGrpSpPr>
            <p:nvPr/>
          </p:nvGrpSpPr>
          <p:grpSpPr bwMode="auto">
            <a:xfrm>
              <a:off x="1922" y="1845"/>
              <a:ext cx="478" cy="211"/>
              <a:chOff x="4322" y="1893"/>
              <a:chExt cx="478" cy="211"/>
            </a:xfrm>
            <a:grpFill/>
          </p:grpSpPr>
          <p:sp>
            <p:nvSpPr>
              <p:cNvPr id="36" name="AutoShape 33">
                <a:extLst>
                  <a:ext uri="{FF2B5EF4-FFF2-40B4-BE49-F238E27FC236}">
                    <a16:creationId xmlns:a16="http://schemas.microsoft.com/office/drawing/2014/main" id="{69B12E55-ADD3-174E-95C1-49FE25524D36}"/>
                  </a:ext>
                </a:extLst>
              </p:cNvPr>
              <p:cNvSpPr>
                <a:spLocks noChangeAspect="1" noChangeArrowheads="1"/>
              </p:cNvSpPr>
              <p:nvPr/>
            </p:nvSpPr>
            <p:spPr bwMode="auto">
              <a:xfrm>
                <a:off x="4533" y="1893"/>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7" name="AutoShape 34">
                <a:extLst>
                  <a:ext uri="{FF2B5EF4-FFF2-40B4-BE49-F238E27FC236}">
                    <a16:creationId xmlns:a16="http://schemas.microsoft.com/office/drawing/2014/main" id="{22BFFDF8-10F0-6B46-B781-C31A97D70D38}"/>
                  </a:ext>
                </a:extLst>
              </p:cNvPr>
              <p:cNvSpPr>
                <a:spLocks noChangeAspect="1" noChangeArrowheads="1"/>
              </p:cNvSpPr>
              <p:nvPr/>
            </p:nvSpPr>
            <p:spPr bwMode="auto">
              <a:xfrm>
                <a:off x="4476" y="195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8" name="AutoShape 35">
                <a:extLst>
                  <a:ext uri="{FF2B5EF4-FFF2-40B4-BE49-F238E27FC236}">
                    <a16:creationId xmlns:a16="http://schemas.microsoft.com/office/drawing/2014/main" id="{E92D6ECB-970C-374C-BF5B-7A39D715E97D}"/>
                  </a:ext>
                </a:extLst>
              </p:cNvPr>
              <p:cNvSpPr>
                <a:spLocks noChangeAspect="1" noChangeArrowheads="1"/>
              </p:cNvSpPr>
              <p:nvPr/>
            </p:nvSpPr>
            <p:spPr bwMode="auto">
              <a:xfrm>
                <a:off x="4592" y="1959"/>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9" name="AutoShape 36">
                <a:extLst>
                  <a:ext uri="{FF2B5EF4-FFF2-40B4-BE49-F238E27FC236}">
                    <a16:creationId xmlns:a16="http://schemas.microsoft.com/office/drawing/2014/main" id="{7737B7BE-035A-6F47-9F73-AD7F543B3875}"/>
                  </a:ext>
                </a:extLst>
              </p:cNvPr>
              <p:cNvSpPr>
                <a:spLocks noChangeAspect="1" noChangeArrowheads="1"/>
              </p:cNvSpPr>
              <p:nvPr/>
            </p:nvSpPr>
            <p:spPr bwMode="auto">
              <a:xfrm>
                <a:off x="4676" y="1998"/>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47" name="AutoShape 37">
                <a:extLst>
                  <a:ext uri="{FF2B5EF4-FFF2-40B4-BE49-F238E27FC236}">
                    <a16:creationId xmlns:a16="http://schemas.microsoft.com/office/drawing/2014/main" id="{D2838384-C8FF-2947-B178-DE2CAECF467C}"/>
                  </a:ext>
                </a:extLst>
              </p:cNvPr>
              <p:cNvSpPr>
                <a:spLocks noChangeAspect="1" noChangeArrowheads="1"/>
              </p:cNvSpPr>
              <p:nvPr/>
            </p:nvSpPr>
            <p:spPr bwMode="auto">
              <a:xfrm>
                <a:off x="4398" y="1998"/>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3" name="AutoShape 38">
                <a:extLst>
                  <a:ext uri="{FF2B5EF4-FFF2-40B4-BE49-F238E27FC236}">
                    <a16:creationId xmlns:a16="http://schemas.microsoft.com/office/drawing/2014/main" id="{B5425F3B-A4E0-034C-97BB-E87FE057D8B9}"/>
                  </a:ext>
                </a:extLst>
              </p:cNvPr>
              <p:cNvSpPr>
                <a:spLocks noChangeAspect="1" noChangeArrowheads="1"/>
              </p:cNvSpPr>
              <p:nvPr/>
            </p:nvSpPr>
            <p:spPr bwMode="auto">
              <a:xfrm>
                <a:off x="4742" y="204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4" name="AutoShape 39">
                <a:extLst>
                  <a:ext uri="{FF2B5EF4-FFF2-40B4-BE49-F238E27FC236}">
                    <a16:creationId xmlns:a16="http://schemas.microsoft.com/office/drawing/2014/main" id="{EFDCC80A-4E82-DA4E-BB09-64D4054AB3D4}"/>
                  </a:ext>
                </a:extLst>
              </p:cNvPr>
              <p:cNvSpPr>
                <a:spLocks noChangeAspect="1" noChangeArrowheads="1"/>
              </p:cNvSpPr>
              <p:nvPr/>
            </p:nvSpPr>
            <p:spPr bwMode="auto">
              <a:xfrm>
                <a:off x="4322" y="2046"/>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34" name="AutoShape 40">
              <a:extLst>
                <a:ext uri="{FF2B5EF4-FFF2-40B4-BE49-F238E27FC236}">
                  <a16:creationId xmlns:a16="http://schemas.microsoft.com/office/drawing/2014/main" id="{E079A0A5-95E7-6F4C-B290-888AC367753E}"/>
                </a:ext>
              </a:extLst>
            </p:cNvPr>
            <p:cNvSpPr>
              <a:spLocks noChangeAspect="1" noChangeArrowheads="1"/>
            </p:cNvSpPr>
            <p:nvPr/>
          </p:nvSpPr>
          <p:spPr bwMode="auto">
            <a:xfrm>
              <a:off x="1854" y="205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5" name="AutoShape 41">
              <a:extLst>
                <a:ext uri="{FF2B5EF4-FFF2-40B4-BE49-F238E27FC236}">
                  <a16:creationId xmlns:a16="http://schemas.microsoft.com/office/drawing/2014/main" id="{6AB78984-061F-4343-872E-38AF8DE53062}"/>
                </a:ext>
              </a:extLst>
            </p:cNvPr>
            <p:cNvSpPr>
              <a:spLocks noChangeAspect="1" noChangeArrowheads="1"/>
            </p:cNvSpPr>
            <p:nvPr/>
          </p:nvSpPr>
          <p:spPr bwMode="auto">
            <a:xfrm>
              <a:off x="2418" y="205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55" name="Arc 9">
            <a:extLst>
              <a:ext uri="{FF2B5EF4-FFF2-40B4-BE49-F238E27FC236}">
                <a16:creationId xmlns:a16="http://schemas.microsoft.com/office/drawing/2014/main" id="{8D80A942-9E61-3340-8224-881EE11E7D47}"/>
              </a:ext>
            </a:extLst>
          </p:cNvPr>
          <p:cNvSpPr>
            <a:spLocks noChangeAspect="1"/>
          </p:cNvSpPr>
          <p:nvPr/>
        </p:nvSpPr>
        <p:spPr bwMode="auto">
          <a:xfrm rot="16200000" flipV="1">
            <a:off x="4025818" y="3637119"/>
            <a:ext cx="733692" cy="339935"/>
          </a:xfrm>
          <a:custGeom>
            <a:avLst/>
            <a:gdLst>
              <a:gd name="T0" fmla="*/ 2147483646 w 43200"/>
              <a:gd name="T1" fmla="*/ 2147483646 h 43200"/>
              <a:gd name="T2" fmla="*/ 2147483646 w 43200"/>
              <a:gd name="T3" fmla="*/ 2147483646 h 43200"/>
              <a:gd name="T4" fmla="*/ 2147483646 w 43200"/>
              <a:gd name="T5" fmla="*/ 2147483646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5259" y="42887"/>
                </a:moveTo>
                <a:cubicBezTo>
                  <a:pt x="24051" y="43095"/>
                  <a:pt x="22826" y="43200"/>
                  <a:pt x="21600" y="43200"/>
                </a:cubicBezTo>
                <a:cubicBezTo>
                  <a:pt x="9670" y="43200"/>
                  <a:pt x="0" y="33529"/>
                  <a:pt x="0" y="21600"/>
                </a:cubicBezTo>
                <a:cubicBezTo>
                  <a:pt x="0" y="9670"/>
                  <a:pt x="9670" y="0"/>
                  <a:pt x="21600" y="0"/>
                </a:cubicBezTo>
                <a:cubicBezTo>
                  <a:pt x="33529" y="0"/>
                  <a:pt x="43200" y="9670"/>
                  <a:pt x="43200" y="21600"/>
                </a:cubicBezTo>
                <a:cubicBezTo>
                  <a:pt x="43200" y="32087"/>
                  <a:pt x="35665" y="41060"/>
                  <a:pt x="25336" y="42874"/>
                </a:cubicBezTo>
              </a:path>
              <a:path w="43200" h="43200" stroke="0" extrusionOk="0">
                <a:moveTo>
                  <a:pt x="25259" y="42887"/>
                </a:moveTo>
                <a:cubicBezTo>
                  <a:pt x="24051" y="43095"/>
                  <a:pt x="22826" y="43200"/>
                  <a:pt x="21600" y="43200"/>
                </a:cubicBezTo>
                <a:cubicBezTo>
                  <a:pt x="9670" y="43200"/>
                  <a:pt x="0" y="33529"/>
                  <a:pt x="0" y="21600"/>
                </a:cubicBezTo>
                <a:cubicBezTo>
                  <a:pt x="0" y="9670"/>
                  <a:pt x="9670" y="0"/>
                  <a:pt x="21600" y="0"/>
                </a:cubicBezTo>
                <a:cubicBezTo>
                  <a:pt x="33529" y="0"/>
                  <a:pt x="43200" y="9670"/>
                  <a:pt x="43200" y="21600"/>
                </a:cubicBezTo>
                <a:cubicBezTo>
                  <a:pt x="43200" y="32087"/>
                  <a:pt x="35665" y="41060"/>
                  <a:pt x="25336" y="42874"/>
                </a:cubicBezTo>
                <a:lnTo>
                  <a:pt x="21600" y="21600"/>
                </a:lnTo>
                <a:lnTo>
                  <a:pt x="25259" y="42887"/>
                </a:lnTo>
                <a:close/>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33048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a:extLst>
              <a:ext uri="{FF2B5EF4-FFF2-40B4-BE49-F238E27FC236}">
                <a16:creationId xmlns:a16="http://schemas.microsoft.com/office/drawing/2014/main" id="{5B72F027-E922-44F1-BDEC-7023158BEE12}"/>
              </a:ext>
            </a:extLst>
          </p:cNvPr>
          <p:cNvSpPr txBox="1">
            <a:spLocks noChangeArrowheads="1"/>
          </p:cNvSpPr>
          <p:nvPr/>
        </p:nvSpPr>
        <p:spPr bwMode="auto">
          <a:xfrm>
            <a:off x="1279740" y="63246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defRPr/>
            </a:pPr>
            <a:r>
              <a:rPr lang="en-US" altLang="en-US" sz="2400" b="1" dirty="0">
                <a:solidFill>
                  <a:schemeClr val="bg1"/>
                </a:solidFill>
                <a:latin typeface="Times New Roman"/>
                <a:cs typeface="Times New Roman"/>
                <a:sym typeface="Wingdings 3" panose="05040102010807070707" pitchFamily="18" charset="2"/>
              </a:rPr>
              <a:t>Palm Clover Downward to Landing</a:t>
            </a:r>
            <a:endParaRPr lang="en-US" altLang="en-US" sz="2400" dirty="0">
              <a:solidFill>
                <a:schemeClr val="bg1"/>
              </a:solidFill>
              <a:latin typeface="Times New Roman"/>
              <a:cs typeface="Times New Roman"/>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429000" y="1752600"/>
            <a:ext cx="2286198" cy="609653"/>
          </a:xfrm>
          <a:prstGeom prst="rect">
            <a:avLst/>
          </a:prstGeom>
        </p:spPr>
      </p:pic>
      <p:sp>
        <p:nvSpPr>
          <p:cNvPr id="40" name="Text Box 18"/>
          <p:cNvSpPr txBox="1">
            <a:spLocks noChangeArrowheads="1"/>
          </p:cNvSpPr>
          <p:nvPr/>
        </p:nvSpPr>
        <p:spPr bwMode="auto">
          <a:xfrm>
            <a:off x="0" y="6643687"/>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
        <p:nvSpPr>
          <p:cNvPr id="32" name="Line 8">
            <a:extLst>
              <a:ext uri="{FF2B5EF4-FFF2-40B4-BE49-F238E27FC236}">
                <a16:creationId xmlns:a16="http://schemas.microsoft.com/office/drawing/2014/main" id="{3A1A8A07-A168-4E79-BD6B-2D29B8B7C4E1}"/>
              </a:ext>
            </a:extLst>
          </p:cNvPr>
          <p:cNvSpPr>
            <a:spLocks noChangeShapeType="1"/>
          </p:cNvSpPr>
          <p:nvPr/>
        </p:nvSpPr>
        <p:spPr bwMode="auto">
          <a:xfrm rot="16200000" flipH="1">
            <a:off x="3717684" y="1959803"/>
            <a:ext cx="9741" cy="1789075"/>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ndParaRPr>
          </a:p>
        </p:txBody>
      </p:sp>
      <p:sp>
        <p:nvSpPr>
          <p:cNvPr id="3" name="Arc 2"/>
          <p:cNvSpPr/>
          <p:nvPr/>
        </p:nvSpPr>
        <p:spPr>
          <a:xfrm rot="5400000">
            <a:off x="4340642" y="2745958"/>
            <a:ext cx="437293" cy="126977"/>
          </a:xfrm>
          <a:prstGeom prst="arc">
            <a:avLst>
              <a:gd name="adj1" fmla="val 15127404"/>
              <a:gd name="adj2" fmla="val 630374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5" name="Line 3">
            <a:extLst>
              <a:ext uri="{FF2B5EF4-FFF2-40B4-BE49-F238E27FC236}">
                <a16:creationId xmlns:a16="http://schemas.microsoft.com/office/drawing/2014/main" id="{035116BB-AFDA-45B5-9207-79BD074F93F1}"/>
              </a:ext>
            </a:extLst>
          </p:cNvPr>
          <p:cNvSpPr>
            <a:spLocks noChangeAspect="1" noChangeShapeType="1"/>
          </p:cNvSpPr>
          <p:nvPr/>
        </p:nvSpPr>
        <p:spPr bwMode="auto">
          <a:xfrm>
            <a:off x="4567238" y="3336925"/>
            <a:ext cx="1587" cy="61118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6" name="Line 4">
            <a:extLst>
              <a:ext uri="{FF2B5EF4-FFF2-40B4-BE49-F238E27FC236}">
                <a16:creationId xmlns:a16="http://schemas.microsoft.com/office/drawing/2014/main" id="{E4CD05F7-F8D0-4D88-8CB5-97FC8E672661}"/>
              </a:ext>
            </a:extLst>
          </p:cNvPr>
          <p:cNvSpPr>
            <a:spLocks noChangeAspect="1" noChangeShapeType="1"/>
          </p:cNvSpPr>
          <p:nvPr/>
        </p:nvSpPr>
        <p:spPr bwMode="auto">
          <a:xfrm rot="2700000">
            <a:off x="4302125" y="3228975"/>
            <a:ext cx="1588" cy="61118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7" name="Line 5">
            <a:extLst>
              <a:ext uri="{FF2B5EF4-FFF2-40B4-BE49-F238E27FC236}">
                <a16:creationId xmlns:a16="http://schemas.microsoft.com/office/drawing/2014/main" id="{18B6C8BB-110E-4400-92BF-5993F1BFF56D}"/>
              </a:ext>
            </a:extLst>
          </p:cNvPr>
          <p:cNvSpPr>
            <a:spLocks noChangeAspect="1" noChangeShapeType="1"/>
          </p:cNvSpPr>
          <p:nvPr/>
        </p:nvSpPr>
        <p:spPr bwMode="auto">
          <a:xfrm rot="18900000" flipH="1">
            <a:off x="4830763" y="3230563"/>
            <a:ext cx="1587" cy="6111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59" name="Oval 9">
            <a:extLst>
              <a:ext uri="{FF2B5EF4-FFF2-40B4-BE49-F238E27FC236}">
                <a16:creationId xmlns:a16="http://schemas.microsoft.com/office/drawing/2014/main" id="{98A804F6-8D97-4497-9221-69DF9362BFF7}"/>
              </a:ext>
            </a:extLst>
          </p:cNvPr>
          <p:cNvSpPr>
            <a:spLocks noChangeArrowheads="1"/>
          </p:cNvSpPr>
          <p:nvPr/>
        </p:nvSpPr>
        <p:spPr bwMode="auto">
          <a:xfrm>
            <a:off x="4533900" y="3241675"/>
            <a:ext cx="71438" cy="7143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0" name="Line 10">
            <a:extLst>
              <a:ext uri="{FF2B5EF4-FFF2-40B4-BE49-F238E27FC236}">
                <a16:creationId xmlns:a16="http://schemas.microsoft.com/office/drawing/2014/main" id="{654E36E1-F932-440E-84F6-26D6D8CDBEB2}"/>
              </a:ext>
            </a:extLst>
          </p:cNvPr>
          <p:cNvSpPr>
            <a:spLocks noChangeAspect="1" noChangeShapeType="1"/>
          </p:cNvSpPr>
          <p:nvPr/>
        </p:nvSpPr>
        <p:spPr bwMode="auto">
          <a:xfrm rot="18900000" flipH="1">
            <a:off x="4303713" y="2711450"/>
            <a:ext cx="1588" cy="6111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1" name="Line 11">
            <a:extLst>
              <a:ext uri="{FF2B5EF4-FFF2-40B4-BE49-F238E27FC236}">
                <a16:creationId xmlns:a16="http://schemas.microsoft.com/office/drawing/2014/main" id="{06AB90E4-9887-48E7-8534-F26ADA5A63E4}"/>
              </a:ext>
            </a:extLst>
          </p:cNvPr>
          <p:cNvSpPr>
            <a:spLocks noChangeAspect="1" noChangeShapeType="1"/>
          </p:cNvSpPr>
          <p:nvPr/>
        </p:nvSpPr>
        <p:spPr bwMode="auto">
          <a:xfrm rot="2700000">
            <a:off x="4824413" y="2701925"/>
            <a:ext cx="1588" cy="61118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ndParaRPr>
          </a:p>
        </p:txBody>
      </p:sp>
      <p:sp>
        <p:nvSpPr>
          <p:cNvPr id="62" name="AutoShape 13">
            <a:extLst>
              <a:ext uri="{FF2B5EF4-FFF2-40B4-BE49-F238E27FC236}">
                <a16:creationId xmlns:a16="http://schemas.microsoft.com/office/drawing/2014/main" id="{D0D8B18B-C749-41D5-A92D-1B75B6ED0AE4}"/>
              </a:ext>
            </a:extLst>
          </p:cNvPr>
          <p:cNvSpPr>
            <a:spLocks noChangeAspect="1" noChangeArrowheads="1"/>
          </p:cNvSpPr>
          <p:nvPr/>
        </p:nvSpPr>
        <p:spPr bwMode="auto">
          <a:xfrm rot="13434580">
            <a:off x="3671012" y="3526753"/>
            <a:ext cx="103146" cy="103146"/>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63" name="Text Box 16">
            <a:extLst>
              <a:ext uri="{FF2B5EF4-FFF2-40B4-BE49-F238E27FC236}">
                <a16:creationId xmlns:a16="http://schemas.microsoft.com/office/drawing/2014/main" id="{7287A36F-88FB-4754-AB73-B77785D6DFB4}"/>
              </a:ext>
            </a:extLst>
          </p:cNvPr>
          <p:cNvSpPr txBox="1">
            <a:spLocks noChangeArrowheads="1"/>
          </p:cNvSpPr>
          <p:nvPr/>
        </p:nvSpPr>
        <p:spPr bwMode="auto">
          <a:xfrm>
            <a:off x="5076021" y="244375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7</a:t>
            </a:r>
            <a:endParaRPr lang="en-CA" altLang="en-US" sz="1400" dirty="0">
              <a:solidFill>
                <a:schemeClr val="bg1"/>
              </a:solidFill>
            </a:endParaRPr>
          </a:p>
        </p:txBody>
      </p:sp>
      <p:sp>
        <p:nvSpPr>
          <p:cNvPr id="64" name="Text Box 17">
            <a:extLst>
              <a:ext uri="{FF2B5EF4-FFF2-40B4-BE49-F238E27FC236}">
                <a16:creationId xmlns:a16="http://schemas.microsoft.com/office/drawing/2014/main" id="{FD57AA11-2291-442F-9A34-37C042EFB0F7}"/>
              </a:ext>
            </a:extLst>
          </p:cNvPr>
          <p:cNvSpPr txBox="1">
            <a:spLocks noChangeArrowheads="1"/>
          </p:cNvSpPr>
          <p:nvPr/>
        </p:nvSpPr>
        <p:spPr bwMode="auto">
          <a:xfrm>
            <a:off x="4540250" y="392906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1</a:t>
            </a:r>
            <a:endParaRPr lang="en-CA" altLang="en-US" sz="1400" dirty="0">
              <a:solidFill>
                <a:schemeClr val="bg1"/>
              </a:solidFill>
            </a:endParaRPr>
          </a:p>
        </p:txBody>
      </p:sp>
      <p:sp>
        <p:nvSpPr>
          <p:cNvPr id="65" name="Text Box 19">
            <a:extLst>
              <a:ext uri="{FF2B5EF4-FFF2-40B4-BE49-F238E27FC236}">
                <a16:creationId xmlns:a16="http://schemas.microsoft.com/office/drawing/2014/main" id="{629694CA-C3C5-4EBF-9ED7-E45B0C369FC1}"/>
              </a:ext>
            </a:extLst>
          </p:cNvPr>
          <p:cNvSpPr txBox="1">
            <a:spLocks noChangeArrowheads="1"/>
          </p:cNvSpPr>
          <p:nvPr/>
        </p:nvSpPr>
        <p:spPr bwMode="auto">
          <a:xfrm>
            <a:off x="5068404" y="3785252"/>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3</a:t>
            </a:r>
            <a:endParaRPr lang="en-CA" altLang="en-US" sz="1400" dirty="0">
              <a:solidFill>
                <a:schemeClr val="bg1"/>
              </a:solidFill>
            </a:endParaRPr>
          </a:p>
        </p:txBody>
      </p:sp>
      <p:sp>
        <p:nvSpPr>
          <p:cNvPr id="66" name="Text Box 20">
            <a:extLst>
              <a:ext uri="{FF2B5EF4-FFF2-40B4-BE49-F238E27FC236}">
                <a16:creationId xmlns:a16="http://schemas.microsoft.com/office/drawing/2014/main" id="{27FB77D7-E042-493F-8109-02DF0CB3364D}"/>
              </a:ext>
            </a:extLst>
          </p:cNvPr>
          <p:cNvSpPr txBox="1">
            <a:spLocks noChangeArrowheads="1"/>
          </p:cNvSpPr>
          <p:nvPr/>
        </p:nvSpPr>
        <p:spPr bwMode="auto">
          <a:xfrm>
            <a:off x="3803509" y="2453462"/>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6</a:t>
            </a:r>
            <a:endParaRPr lang="en-CA" altLang="en-US" sz="1400" dirty="0">
              <a:solidFill>
                <a:schemeClr val="bg1"/>
              </a:solidFill>
            </a:endParaRPr>
          </a:p>
        </p:txBody>
      </p:sp>
      <p:sp>
        <p:nvSpPr>
          <p:cNvPr id="67" name="Text Box 21">
            <a:extLst>
              <a:ext uri="{FF2B5EF4-FFF2-40B4-BE49-F238E27FC236}">
                <a16:creationId xmlns:a16="http://schemas.microsoft.com/office/drawing/2014/main" id="{D135D4DB-BC80-4CD9-8AC6-5008E2F642A0}"/>
              </a:ext>
            </a:extLst>
          </p:cNvPr>
          <p:cNvSpPr txBox="1">
            <a:spLocks noChangeArrowheads="1"/>
          </p:cNvSpPr>
          <p:nvPr/>
        </p:nvSpPr>
        <p:spPr bwMode="auto">
          <a:xfrm>
            <a:off x="5486678" y="3623097"/>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4</a:t>
            </a:r>
            <a:endParaRPr lang="en-CA" altLang="en-US" sz="1400" dirty="0">
              <a:solidFill>
                <a:schemeClr val="bg1"/>
              </a:solidFill>
            </a:endParaRPr>
          </a:p>
        </p:txBody>
      </p:sp>
      <p:sp>
        <p:nvSpPr>
          <p:cNvPr id="68" name="Text Box 23">
            <a:extLst>
              <a:ext uri="{FF2B5EF4-FFF2-40B4-BE49-F238E27FC236}">
                <a16:creationId xmlns:a16="http://schemas.microsoft.com/office/drawing/2014/main" id="{6DB282FC-AB48-4BF3-B1DC-4191C3CE26DD}"/>
              </a:ext>
            </a:extLst>
          </p:cNvPr>
          <p:cNvSpPr txBox="1">
            <a:spLocks noChangeArrowheads="1"/>
          </p:cNvSpPr>
          <p:nvPr/>
        </p:nvSpPr>
        <p:spPr bwMode="auto">
          <a:xfrm>
            <a:off x="3793239" y="377421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2</a:t>
            </a:r>
            <a:endParaRPr lang="en-CA" altLang="en-US" sz="1400" dirty="0">
              <a:solidFill>
                <a:schemeClr val="bg1"/>
              </a:solidFill>
            </a:endParaRPr>
          </a:p>
        </p:txBody>
      </p:sp>
      <p:sp>
        <p:nvSpPr>
          <p:cNvPr id="69" name="AutoShape 24">
            <a:extLst>
              <a:ext uri="{FF2B5EF4-FFF2-40B4-BE49-F238E27FC236}">
                <a16:creationId xmlns:a16="http://schemas.microsoft.com/office/drawing/2014/main" id="{A732A723-EC43-4762-8D1D-7FEF2733E798}"/>
              </a:ext>
            </a:extLst>
          </p:cNvPr>
          <p:cNvSpPr>
            <a:spLocks noChangeAspect="1" noChangeArrowheads="1"/>
          </p:cNvSpPr>
          <p:nvPr/>
        </p:nvSpPr>
        <p:spPr bwMode="auto">
          <a:xfrm rot="2700000">
            <a:off x="5043488" y="2690813"/>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0" name="AutoShape 25">
            <a:extLst>
              <a:ext uri="{FF2B5EF4-FFF2-40B4-BE49-F238E27FC236}">
                <a16:creationId xmlns:a16="http://schemas.microsoft.com/office/drawing/2014/main" id="{C6595B0F-633D-4017-85B0-B469D881D25F}"/>
              </a:ext>
            </a:extLst>
          </p:cNvPr>
          <p:cNvSpPr>
            <a:spLocks noChangeAspect="1" noChangeArrowheads="1"/>
          </p:cNvSpPr>
          <p:nvPr/>
        </p:nvSpPr>
        <p:spPr bwMode="auto">
          <a:xfrm rot="18900000" flipH="1">
            <a:off x="3990975" y="2703513"/>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1" name="AutoShape 26">
            <a:extLst>
              <a:ext uri="{FF2B5EF4-FFF2-40B4-BE49-F238E27FC236}">
                <a16:creationId xmlns:a16="http://schemas.microsoft.com/office/drawing/2014/main" id="{C486854B-3757-4BD9-87F7-6300D8E8ECE2}"/>
              </a:ext>
            </a:extLst>
          </p:cNvPr>
          <p:cNvSpPr>
            <a:spLocks noChangeAspect="1" noChangeArrowheads="1"/>
          </p:cNvSpPr>
          <p:nvPr/>
        </p:nvSpPr>
        <p:spPr bwMode="auto">
          <a:xfrm flipV="1">
            <a:off x="4524375" y="3970338"/>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2" name="AutoShape 27">
            <a:extLst>
              <a:ext uri="{FF2B5EF4-FFF2-40B4-BE49-F238E27FC236}">
                <a16:creationId xmlns:a16="http://schemas.microsoft.com/office/drawing/2014/main" id="{5E7C0126-97A9-48BB-B8D4-25C7708DC7D2}"/>
              </a:ext>
            </a:extLst>
          </p:cNvPr>
          <p:cNvSpPr>
            <a:spLocks noChangeAspect="1" noChangeArrowheads="1"/>
          </p:cNvSpPr>
          <p:nvPr/>
        </p:nvSpPr>
        <p:spPr bwMode="auto">
          <a:xfrm rot="8100000">
            <a:off x="5053013" y="3759200"/>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3" name="AutoShape 28">
            <a:extLst>
              <a:ext uri="{FF2B5EF4-FFF2-40B4-BE49-F238E27FC236}">
                <a16:creationId xmlns:a16="http://schemas.microsoft.com/office/drawing/2014/main" id="{593E499A-1399-48A0-AE95-3445B9CF4DAA}"/>
              </a:ext>
            </a:extLst>
          </p:cNvPr>
          <p:cNvSpPr>
            <a:spLocks noChangeAspect="1" noChangeArrowheads="1"/>
          </p:cNvSpPr>
          <p:nvPr/>
        </p:nvSpPr>
        <p:spPr bwMode="auto">
          <a:xfrm rot="-8100000">
            <a:off x="3989388" y="3756025"/>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cxnSp>
        <p:nvCxnSpPr>
          <p:cNvPr id="74" name="Straight Connector 73"/>
          <p:cNvCxnSpPr/>
          <p:nvPr/>
        </p:nvCxnSpPr>
        <p:spPr>
          <a:xfrm flipH="1">
            <a:off x="3751263" y="3241675"/>
            <a:ext cx="6118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800600" y="3241675"/>
            <a:ext cx="6118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AutoShape 28">
            <a:extLst>
              <a:ext uri="{FF2B5EF4-FFF2-40B4-BE49-F238E27FC236}">
                <a16:creationId xmlns:a16="http://schemas.microsoft.com/office/drawing/2014/main" id="{593E499A-1399-48A0-AE95-3445B9CF4DAA}"/>
              </a:ext>
            </a:extLst>
          </p:cNvPr>
          <p:cNvSpPr>
            <a:spLocks noChangeAspect="1" noChangeArrowheads="1"/>
          </p:cNvSpPr>
          <p:nvPr/>
        </p:nvSpPr>
        <p:spPr bwMode="auto">
          <a:xfrm rot="16200000">
            <a:off x="3605258" y="3203952"/>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7" name="AutoShape 28">
            <a:extLst>
              <a:ext uri="{FF2B5EF4-FFF2-40B4-BE49-F238E27FC236}">
                <a16:creationId xmlns:a16="http://schemas.microsoft.com/office/drawing/2014/main" id="{593E499A-1399-48A0-AE95-3445B9CF4DAA}"/>
              </a:ext>
            </a:extLst>
          </p:cNvPr>
          <p:cNvSpPr>
            <a:spLocks noChangeAspect="1" noChangeArrowheads="1"/>
          </p:cNvSpPr>
          <p:nvPr/>
        </p:nvSpPr>
        <p:spPr bwMode="auto">
          <a:xfrm rot="5209015">
            <a:off x="5468039" y="3202886"/>
            <a:ext cx="92075" cy="92075"/>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78" name="Text Box 19">
            <a:extLst>
              <a:ext uri="{FF2B5EF4-FFF2-40B4-BE49-F238E27FC236}">
                <a16:creationId xmlns:a16="http://schemas.microsoft.com/office/drawing/2014/main" id="{629694CA-C3C5-4EBF-9ED7-E45B0C369FC1}"/>
              </a:ext>
            </a:extLst>
          </p:cNvPr>
          <p:cNvSpPr txBox="1">
            <a:spLocks noChangeArrowheads="1"/>
          </p:cNvSpPr>
          <p:nvPr/>
        </p:nvSpPr>
        <p:spPr bwMode="auto">
          <a:xfrm>
            <a:off x="5577073" y="3090582"/>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9</a:t>
            </a:r>
            <a:endParaRPr lang="en-CA" altLang="en-US" sz="1400" dirty="0">
              <a:solidFill>
                <a:schemeClr val="bg1"/>
              </a:solidFill>
            </a:endParaRPr>
          </a:p>
        </p:txBody>
      </p:sp>
      <p:sp>
        <p:nvSpPr>
          <p:cNvPr id="79" name="Text Box 19">
            <a:extLst>
              <a:ext uri="{FF2B5EF4-FFF2-40B4-BE49-F238E27FC236}">
                <a16:creationId xmlns:a16="http://schemas.microsoft.com/office/drawing/2014/main" id="{629694CA-C3C5-4EBF-9ED7-E45B0C369FC1}"/>
              </a:ext>
            </a:extLst>
          </p:cNvPr>
          <p:cNvSpPr txBox="1">
            <a:spLocks noChangeArrowheads="1"/>
          </p:cNvSpPr>
          <p:nvPr/>
        </p:nvSpPr>
        <p:spPr bwMode="auto">
          <a:xfrm>
            <a:off x="3357974" y="3096523"/>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8</a:t>
            </a:r>
            <a:endParaRPr lang="en-CA" altLang="en-US" sz="1400" dirty="0">
              <a:solidFill>
                <a:schemeClr val="bg1"/>
              </a:solidFill>
            </a:endParaRPr>
          </a:p>
        </p:txBody>
      </p:sp>
      <p:sp>
        <p:nvSpPr>
          <p:cNvPr id="80" name="AutoShape 13">
            <a:extLst>
              <a:ext uri="{FF2B5EF4-FFF2-40B4-BE49-F238E27FC236}">
                <a16:creationId xmlns:a16="http://schemas.microsoft.com/office/drawing/2014/main" id="{D0D8B18B-C749-41D5-A92D-1B75B6ED0AE4}"/>
              </a:ext>
            </a:extLst>
          </p:cNvPr>
          <p:cNvSpPr>
            <a:spLocks noChangeAspect="1" noChangeArrowheads="1"/>
          </p:cNvSpPr>
          <p:nvPr/>
        </p:nvSpPr>
        <p:spPr bwMode="auto">
          <a:xfrm rot="7899141">
            <a:off x="5414417" y="3671361"/>
            <a:ext cx="102270" cy="102270"/>
          </a:xfrm>
          <a:prstGeom prst="triangle">
            <a:avLst>
              <a:gd name="adj" fmla="val 50000"/>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cxnSp>
        <p:nvCxnSpPr>
          <p:cNvPr id="5" name="Straight Connector 4"/>
          <p:cNvCxnSpPr/>
          <p:nvPr/>
        </p:nvCxnSpPr>
        <p:spPr>
          <a:xfrm>
            <a:off x="4825207" y="3341607"/>
            <a:ext cx="524661" cy="308697"/>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800104" y="3315704"/>
            <a:ext cx="583635" cy="227071"/>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81" name="Text Box 23">
            <a:extLst>
              <a:ext uri="{FF2B5EF4-FFF2-40B4-BE49-F238E27FC236}">
                <a16:creationId xmlns:a16="http://schemas.microsoft.com/office/drawing/2014/main" id="{6DB282FC-AB48-4BF3-B1DC-4191C3CE26DD}"/>
              </a:ext>
            </a:extLst>
          </p:cNvPr>
          <p:cNvSpPr txBox="1">
            <a:spLocks noChangeArrowheads="1"/>
          </p:cNvSpPr>
          <p:nvPr/>
        </p:nvSpPr>
        <p:spPr bwMode="auto">
          <a:xfrm>
            <a:off x="3447635" y="3532657"/>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defRPr/>
            </a:pPr>
            <a:r>
              <a:rPr lang="en-US" altLang="en-US" sz="1400" dirty="0">
                <a:solidFill>
                  <a:schemeClr val="bg1"/>
                </a:solidFill>
              </a:rPr>
              <a:t>5</a:t>
            </a:r>
            <a:endParaRPr lang="en-CA" altLang="en-US" sz="1400" dirty="0">
              <a:solidFill>
                <a:schemeClr val="bg1"/>
              </a:solidFill>
            </a:endParaRPr>
          </a:p>
        </p:txBody>
      </p:sp>
      <p:grpSp>
        <p:nvGrpSpPr>
          <p:cNvPr id="46" name="Group 90">
            <a:extLst>
              <a:ext uri="{FF2B5EF4-FFF2-40B4-BE49-F238E27FC236}">
                <a16:creationId xmlns:a16="http://schemas.microsoft.com/office/drawing/2014/main" id="{DA7203DB-6C48-F64C-A8E6-506E72BB45C6}"/>
              </a:ext>
            </a:extLst>
          </p:cNvPr>
          <p:cNvGrpSpPr>
            <a:grpSpLocks/>
          </p:cNvGrpSpPr>
          <p:nvPr/>
        </p:nvGrpSpPr>
        <p:grpSpPr bwMode="auto">
          <a:xfrm rot="16200000" flipV="1">
            <a:off x="1319704" y="2295990"/>
            <a:ext cx="1325700" cy="881720"/>
            <a:chOff x="1912" y="1872"/>
            <a:chExt cx="515" cy="264"/>
          </a:xfrm>
          <a:solidFill>
            <a:schemeClr val="bg1"/>
          </a:solidFill>
        </p:grpSpPr>
        <p:grpSp>
          <p:nvGrpSpPr>
            <p:cNvPr id="48" name="Group 91">
              <a:extLst>
                <a:ext uri="{FF2B5EF4-FFF2-40B4-BE49-F238E27FC236}">
                  <a16:creationId xmlns:a16="http://schemas.microsoft.com/office/drawing/2014/main" id="{4F096DA7-B5BD-2446-8214-684501E17C48}"/>
                </a:ext>
              </a:extLst>
            </p:cNvPr>
            <p:cNvGrpSpPr>
              <a:grpSpLocks/>
            </p:cNvGrpSpPr>
            <p:nvPr/>
          </p:nvGrpSpPr>
          <p:grpSpPr bwMode="auto">
            <a:xfrm>
              <a:off x="1912" y="1872"/>
              <a:ext cx="495" cy="243"/>
              <a:chOff x="4312" y="1920"/>
              <a:chExt cx="495" cy="243"/>
            </a:xfrm>
            <a:grpFill/>
          </p:grpSpPr>
          <p:sp>
            <p:nvSpPr>
              <p:cNvPr id="51" name="AutoShape 92">
                <a:extLst>
                  <a:ext uri="{FF2B5EF4-FFF2-40B4-BE49-F238E27FC236}">
                    <a16:creationId xmlns:a16="http://schemas.microsoft.com/office/drawing/2014/main" id="{BCC21AD0-084D-F448-B955-D5077B06FEAD}"/>
                  </a:ext>
                </a:extLst>
              </p:cNvPr>
              <p:cNvSpPr>
                <a:spLocks noChangeAspect="1" noChangeArrowheads="1"/>
              </p:cNvSpPr>
              <p:nvPr/>
            </p:nvSpPr>
            <p:spPr bwMode="auto">
              <a:xfrm>
                <a:off x="4525" y="1921"/>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2" name="AutoShape 93">
                <a:extLst>
                  <a:ext uri="{FF2B5EF4-FFF2-40B4-BE49-F238E27FC236}">
                    <a16:creationId xmlns:a16="http://schemas.microsoft.com/office/drawing/2014/main" id="{90C8DBD9-236F-8244-BCD6-D1512146800C}"/>
                  </a:ext>
                </a:extLst>
              </p:cNvPr>
              <p:cNvSpPr>
                <a:spLocks noChangeAspect="1" noChangeArrowheads="1"/>
              </p:cNvSpPr>
              <p:nvPr/>
            </p:nvSpPr>
            <p:spPr bwMode="auto">
              <a:xfrm>
                <a:off x="4418" y="1973"/>
                <a:ext cx="57" cy="60"/>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8" name="AutoShape 94">
                <a:extLst>
                  <a:ext uri="{FF2B5EF4-FFF2-40B4-BE49-F238E27FC236}">
                    <a16:creationId xmlns:a16="http://schemas.microsoft.com/office/drawing/2014/main" id="{DD4527CF-1504-A24B-BAC2-637989401D6B}"/>
                  </a:ext>
                </a:extLst>
              </p:cNvPr>
              <p:cNvSpPr>
                <a:spLocks noChangeAspect="1" noChangeArrowheads="1"/>
              </p:cNvSpPr>
              <p:nvPr/>
            </p:nvSpPr>
            <p:spPr bwMode="auto">
              <a:xfrm>
                <a:off x="4627" y="1967"/>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82" name="AutoShape 95">
                <a:extLst>
                  <a:ext uri="{FF2B5EF4-FFF2-40B4-BE49-F238E27FC236}">
                    <a16:creationId xmlns:a16="http://schemas.microsoft.com/office/drawing/2014/main" id="{BCEA60F2-A126-5341-8C8C-3F27118C62EA}"/>
                  </a:ext>
                </a:extLst>
              </p:cNvPr>
              <p:cNvSpPr>
                <a:spLocks noChangeAspect="1" noChangeArrowheads="1"/>
              </p:cNvSpPr>
              <p:nvPr/>
            </p:nvSpPr>
            <p:spPr bwMode="auto">
              <a:xfrm>
                <a:off x="4743" y="2015"/>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83" name="AutoShape 96">
                <a:extLst>
                  <a:ext uri="{FF2B5EF4-FFF2-40B4-BE49-F238E27FC236}">
                    <a16:creationId xmlns:a16="http://schemas.microsoft.com/office/drawing/2014/main" id="{09BEE9DD-B43A-B94F-8A4D-3DDAFBE4E6D1}"/>
                  </a:ext>
                </a:extLst>
              </p:cNvPr>
              <p:cNvSpPr>
                <a:spLocks noChangeAspect="1" noChangeArrowheads="1"/>
              </p:cNvSpPr>
              <p:nvPr/>
            </p:nvSpPr>
            <p:spPr bwMode="auto">
              <a:xfrm>
                <a:off x="4305" y="2019"/>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84" name="AutoShape 97">
                <a:extLst>
                  <a:ext uri="{FF2B5EF4-FFF2-40B4-BE49-F238E27FC236}">
                    <a16:creationId xmlns:a16="http://schemas.microsoft.com/office/drawing/2014/main" id="{A2FD140D-0340-DB41-9288-16B1D81B0D90}"/>
                  </a:ext>
                </a:extLst>
              </p:cNvPr>
              <p:cNvSpPr>
                <a:spLocks noChangeAspect="1" noChangeArrowheads="1"/>
              </p:cNvSpPr>
              <p:nvPr/>
            </p:nvSpPr>
            <p:spPr bwMode="auto">
              <a:xfrm>
                <a:off x="4623" y="2065"/>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85" name="AutoShape 98">
                <a:extLst>
                  <a:ext uri="{FF2B5EF4-FFF2-40B4-BE49-F238E27FC236}">
                    <a16:creationId xmlns:a16="http://schemas.microsoft.com/office/drawing/2014/main" id="{DBC3D5D1-EA9F-4A48-8E12-C19ADCB35A66}"/>
                  </a:ext>
                </a:extLst>
              </p:cNvPr>
              <p:cNvSpPr>
                <a:spLocks noChangeAspect="1" noChangeArrowheads="1"/>
              </p:cNvSpPr>
              <p:nvPr/>
            </p:nvSpPr>
            <p:spPr bwMode="auto">
              <a:xfrm>
                <a:off x="4441" y="2108"/>
                <a:ext cx="57"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49" name="AutoShape 99">
              <a:extLst>
                <a:ext uri="{FF2B5EF4-FFF2-40B4-BE49-F238E27FC236}">
                  <a16:creationId xmlns:a16="http://schemas.microsoft.com/office/drawing/2014/main" id="{A16D8C28-108E-8046-9D08-AC24F0638EFE}"/>
                </a:ext>
              </a:extLst>
            </p:cNvPr>
            <p:cNvSpPr>
              <a:spLocks noChangeAspect="1" noChangeArrowheads="1"/>
            </p:cNvSpPr>
            <p:nvPr/>
          </p:nvSpPr>
          <p:spPr bwMode="auto">
            <a:xfrm>
              <a:off x="1916" y="2084"/>
              <a:ext cx="58" cy="58"/>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50" name="AutoShape 100">
              <a:extLst>
                <a:ext uri="{FF2B5EF4-FFF2-40B4-BE49-F238E27FC236}">
                  <a16:creationId xmlns:a16="http://schemas.microsoft.com/office/drawing/2014/main" id="{552928DB-1D7A-8843-A69B-8B015DF636C6}"/>
                </a:ext>
              </a:extLst>
            </p:cNvPr>
            <p:cNvSpPr>
              <a:spLocks noChangeAspect="1" noChangeArrowheads="1"/>
            </p:cNvSpPr>
            <p:nvPr/>
          </p:nvSpPr>
          <p:spPr bwMode="auto">
            <a:xfrm>
              <a:off x="2365" y="2069"/>
              <a:ext cx="57" cy="60"/>
            </a:xfrm>
            <a:prstGeom prst="triangle">
              <a:avLst>
                <a:gd name="adj" fmla="val 50000"/>
              </a:avLst>
            </a:prstGeom>
            <a:grp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86" name="Rectangle 66">
            <a:extLst>
              <a:ext uri="{FF2B5EF4-FFF2-40B4-BE49-F238E27FC236}">
                <a16:creationId xmlns:a16="http://schemas.microsoft.com/office/drawing/2014/main" id="{AD67AB89-8220-4F40-85A0-F42306ED2E88}"/>
              </a:ext>
            </a:extLst>
          </p:cNvPr>
          <p:cNvSpPr>
            <a:spLocks noChangeArrowheads="1"/>
          </p:cNvSpPr>
          <p:nvPr/>
        </p:nvSpPr>
        <p:spPr bwMode="auto">
          <a:xfrm>
            <a:off x="6349551" y="2362253"/>
            <a:ext cx="2743200"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CA" altLang="en-US" sz="1000" dirty="0">
                <a:solidFill>
                  <a:srgbClr val="FFFF00"/>
                </a:solidFill>
              </a:rPr>
              <a:t>This is a permitted manoeuvre with the approval of 1 </a:t>
            </a:r>
            <a:r>
              <a:rPr lang="en-CA" altLang="en-US" sz="1000" dirty="0" err="1">
                <a:solidFill>
                  <a:srgbClr val="FFFF00"/>
                </a:solidFill>
              </a:rPr>
              <a:t>Cdn</a:t>
            </a:r>
            <a:r>
              <a:rPr lang="en-CA" altLang="en-US" sz="1000" dirty="0">
                <a:solidFill>
                  <a:srgbClr val="FFFF00"/>
                </a:solidFill>
              </a:rPr>
              <a:t> Air </a:t>
            </a:r>
            <a:r>
              <a:rPr lang="en-CA" altLang="en-US" sz="1000" dirty="0" err="1">
                <a:solidFill>
                  <a:srgbClr val="FFFF00"/>
                </a:solidFill>
              </a:rPr>
              <a:t>Div</a:t>
            </a:r>
            <a:r>
              <a:rPr lang="en-CA" altLang="en-US" sz="1000" dirty="0">
                <a:solidFill>
                  <a:srgbClr val="FFFF00"/>
                </a:solidFill>
              </a:rPr>
              <a:t> Comd for non aerobatic manoeuvre by multiple aircraft in formation with an energy vector toward the primary spectator area. BGA 100 Ch 11 Para 44.c(1)(c) </a:t>
            </a:r>
          </a:p>
        </p:txBody>
      </p:sp>
      <p:sp>
        <p:nvSpPr>
          <p:cNvPr id="87" name="Text Box 18">
            <a:extLst>
              <a:ext uri="{FF2B5EF4-FFF2-40B4-BE49-F238E27FC236}">
                <a16:creationId xmlns:a16="http://schemas.microsoft.com/office/drawing/2014/main" id="{C1C71924-7534-824B-92C9-903248AB01AF}"/>
              </a:ext>
            </a:extLst>
          </p:cNvPr>
          <p:cNvSpPr txBox="1">
            <a:spLocks noChangeArrowheads="1"/>
          </p:cNvSpPr>
          <p:nvPr/>
        </p:nvSpPr>
        <p:spPr bwMode="auto">
          <a:xfrm>
            <a:off x="7340151" y="2147940"/>
            <a:ext cx="381000" cy="214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800"/>
          </a:p>
        </p:txBody>
      </p:sp>
    </p:spTree>
    <p:extLst>
      <p:ext uri="{BB962C8B-B14F-4D97-AF65-F5344CB8AC3E}">
        <p14:creationId xmlns:p14="http://schemas.microsoft.com/office/powerpoint/2010/main" val="1199342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028" descr="Snowbirds Wordmar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89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1029" descr="Snowbird c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0"/>
            <a:ext cx="11049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91440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2400" y="3790304"/>
            <a:ext cx="8991600" cy="738664"/>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CA" sz="1400" dirty="0"/>
              <a:t>Vortex/Twizzle - Snowbird 8 and 9 execute single point rolls prior to crossing and turning onto show line;</a:t>
            </a:r>
          </a:p>
          <a:p>
            <a:pPr marL="342900" indent="-342900">
              <a:buFont typeface="Arial" panose="020B0604020202020204" pitchFamily="34" charset="0"/>
              <a:buChar char="•"/>
            </a:pPr>
            <a:r>
              <a:rPr lang="en-CA" sz="1400" dirty="0" err="1"/>
              <a:t>Lagback</a:t>
            </a:r>
            <a:r>
              <a:rPr lang="en-CA" sz="1400" dirty="0"/>
              <a:t> Cross - Snowbird 7 executes two barrel rolls prior to calling the split. </a:t>
            </a:r>
          </a:p>
          <a:p>
            <a:pPr marL="342900" indent="-342900">
              <a:buFont typeface="Arial" panose="020B0604020202020204" pitchFamily="34" charset="0"/>
              <a:buChar char="•"/>
            </a:pPr>
            <a:endParaRPr lang="en-CA" sz="1400" dirty="0"/>
          </a:p>
        </p:txBody>
      </p:sp>
      <p:sp>
        <p:nvSpPr>
          <p:cNvPr id="2" name="Rectangle 1"/>
          <p:cNvSpPr/>
          <p:nvPr/>
        </p:nvSpPr>
        <p:spPr>
          <a:xfrm>
            <a:off x="0" y="4343400"/>
            <a:ext cx="91440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8686800" y="3159125"/>
            <a:ext cx="609600" cy="193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8630962" y="3063721"/>
            <a:ext cx="492443" cy="338554"/>
          </a:xfrm>
          <a:prstGeom prst="rect">
            <a:avLst/>
          </a:prstGeom>
          <a:noFill/>
        </p:spPr>
        <p:txBody>
          <a:bodyPr wrap="none" rtlCol="0">
            <a:spAutoFit/>
          </a:bodyPr>
          <a:lstStyle/>
          <a:p>
            <a:r>
              <a:rPr lang="en-CA" sz="1600" dirty="0"/>
              <a:t>two</a:t>
            </a:r>
          </a:p>
        </p:txBody>
      </p:sp>
    </p:spTree>
    <p:extLst>
      <p:ext uri="{BB962C8B-B14F-4D97-AF65-F5344CB8AC3E}">
        <p14:creationId xmlns:p14="http://schemas.microsoft.com/office/powerpoint/2010/main" val="122199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028" descr="Snowbirds Wordmar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89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1029" descr="Snowbird c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0"/>
            <a:ext cx="11049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p:cNvPicPr>
            <a:picLocks noChangeAspect="1"/>
          </p:cNvPicPr>
          <p:nvPr/>
        </p:nvPicPr>
        <p:blipFill>
          <a:blip r:embed="rId4">
            <a:extLst>
              <a:ext uri="{28A0092B-C50C-407E-A947-70E740481C1C}">
                <a14:useLocalDpi xmlns:a14="http://schemas.microsoft.com/office/drawing/2010/main" val="0"/>
              </a:ext>
            </a:extLst>
          </a:blip>
          <a:srcRect l="972"/>
          <a:stretch>
            <a:fillRect/>
          </a:stretch>
        </p:blipFill>
        <p:spPr bwMode="auto">
          <a:xfrm>
            <a:off x="609600" y="1900238"/>
            <a:ext cx="7832725"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
          <p:cNvPicPr>
            <a:picLocks noChangeAspect="1"/>
          </p:cNvPicPr>
          <p:nvPr/>
        </p:nvPicPr>
        <p:blipFill>
          <a:blip r:embed="rId5">
            <a:extLst>
              <a:ext uri="{28A0092B-C50C-407E-A947-70E740481C1C}">
                <a14:useLocalDpi xmlns:a14="http://schemas.microsoft.com/office/drawing/2010/main" val="0"/>
              </a:ext>
            </a:extLst>
          </a:blip>
          <a:srcRect b="75803"/>
          <a:stretch>
            <a:fillRect/>
          </a:stretch>
        </p:blipFill>
        <p:spPr bwMode="auto">
          <a:xfrm>
            <a:off x="609600" y="3630613"/>
            <a:ext cx="783272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8F9DB9F-6E5B-9645-8847-7276FA87E470}"/>
              </a:ext>
            </a:extLst>
          </p:cNvPr>
          <p:cNvSpPr/>
          <p:nvPr/>
        </p:nvSpPr>
        <p:spPr>
          <a:xfrm>
            <a:off x="4068763" y="4800600"/>
            <a:ext cx="914400" cy="234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extLst>
      <p:ext uri="{BB962C8B-B14F-4D97-AF65-F5344CB8AC3E}">
        <p14:creationId xmlns:p14="http://schemas.microsoft.com/office/powerpoint/2010/main" val="746526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028" descr="Snowbirds Wordmar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89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1029" descr="Snowbird c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0"/>
            <a:ext cx="11049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
          <p:cNvPicPr>
            <a:picLocks noChangeAspect="1"/>
          </p:cNvPicPr>
          <p:nvPr/>
        </p:nvPicPr>
        <p:blipFill>
          <a:blip r:embed="rId4">
            <a:extLst>
              <a:ext uri="{28A0092B-C50C-407E-A947-70E740481C1C}">
                <a14:useLocalDpi xmlns:a14="http://schemas.microsoft.com/office/drawing/2010/main" val="0"/>
              </a:ext>
            </a:extLst>
          </a:blip>
          <a:srcRect t="20343"/>
          <a:stretch>
            <a:fillRect/>
          </a:stretch>
        </p:blipFill>
        <p:spPr bwMode="auto">
          <a:xfrm>
            <a:off x="758825" y="1447800"/>
            <a:ext cx="78327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825" y="1447800"/>
            <a:ext cx="198437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387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028" descr="Snowbirds Wordmar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89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1029" descr="Snowbird c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0"/>
            <a:ext cx="11049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5" name="Group 1053"/>
          <p:cNvGrpSpPr>
            <a:grpSpLocks/>
          </p:cNvGrpSpPr>
          <p:nvPr/>
        </p:nvGrpSpPr>
        <p:grpSpPr bwMode="auto">
          <a:xfrm>
            <a:off x="3816350" y="4603750"/>
            <a:ext cx="1554163" cy="1066800"/>
            <a:chOff x="772" y="2377"/>
            <a:chExt cx="481" cy="274"/>
          </a:xfrm>
        </p:grpSpPr>
        <p:sp>
          <p:nvSpPr>
            <p:cNvPr id="8" name="AutoShape 1054">
              <a:extLst>
                <a:ext uri="{FF2B5EF4-FFF2-40B4-BE49-F238E27FC236}">
                  <a16:creationId xmlns:a16="http://schemas.microsoft.com/office/drawing/2014/main" id="{E22E94F2-6744-3541-8CC2-524C053436B8}"/>
                </a:ext>
              </a:extLst>
            </p:cNvPr>
            <p:cNvSpPr>
              <a:spLocks noChangeAspect="1" noChangeArrowheads="1"/>
            </p:cNvSpPr>
            <p:nvPr/>
          </p:nvSpPr>
          <p:spPr bwMode="auto">
            <a:xfrm>
              <a:off x="859" y="2545"/>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9" name="AutoShape 1055">
              <a:extLst>
                <a:ext uri="{FF2B5EF4-FFF2-40B4-BE49-F238E27FC236}">
                  <a16:creationId xmlns:a16="http://schemas.microsoft.com/office/drawing/2014/main" id="{F9369756-A45F-EE46-9962-A395066DB58B}"/>
                </a:ext>
              </a:extLst>
            </p:cNvPr>
            <p:cNvSpPr>
              <a:spLocks noChangeAspect="1" noChangeArrowheads="1"/>
            </p:cNvSpPr>
            <p:nvPr/>
          </p:nvSpPr>
          <p:spPr bwMode="auto">
            <a:xfrm>
              <a:off x="1026" y="237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0" name="AutoShape 1056">
              <a:extLst>
                <a:ext uri="{FF2B5EF4-FFF2-40B4-BE49-F238E27FC236}">
                  <a16:creationId xmlns:a16="http://schemas.microsoft.com/office/drawing/2014/main" id="{FBA06B54-F868-4D40-96C6-3C6438C5307F}"/>
                </a:ext>
              </a:extLst>
            </p:cNvPr>
            <p:cNvSpPr>
              <a:spLocks noChangeAspect="1" noChangeArrowheads="1"/>
            </p:cNvSpPr>
            <p:nvPr/>
          </p:nvSpPr>
          <p:spPr bwMode="auto">
            <a:xfrm>
              <a:off x="1125" y="2508"/>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1" name="AutoShape 1057">
              <a:extLst>
                <a:ext uri="{FF2B5EF4-FFF2-40B4-BE49-F238E27FC236}">
                  <a16:creationId xmlns:a16="http://schemas.microsoft.com/office/drawing/2014/main" id="{49246E28-EBD1-7745-8111-2A94D0E04325}"/>
                </a:ext>
              </a:extLst>
            </p:cNvPr>
            <p:cNvSpPr>
              <a:spLocks noChangeAspect="1" noChangeArrowheads="1"/>
            </p:cNvSpPr>
            <p:nvPr/>
          </p:nvSpPr>
          <p:spPr bwMode="auto">
            <a:xfrm>
              <a:off x="1026" y="247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2" name="AutoShape 1058">
              <a:extLst>
                <a:ext uri="{FF2B5EF4-FFF2-40B4-BE49-F238E27FC236}">
                  <a16:creationId xmlns:a16="http://schemas.microsoft.com/office/drawing/2014/main" id="{E2929D8D-E381-4448-A021-9A2F063C1172}"/>
                </a:ext>
              </a:extLst>
            </p:cNvPr>
            <p:cNvSpPr>
              <a:spLocks noChangeAspect="1" noChangeArrowheads="1"/>
            </p:cNvSpPr>
            <p:nvPr/>
          </p:nvSpPr>
          <p:spPr bwMode="auto">
            <a:xfrm>
              <a:off x="1026" y="2568"/>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4" name="AutoShape 1060">
              <a:extLst>
                <a:ext uri="{FF2B5EF4-FFF2-40B4-BE49-F238E27FC236}">
                  <a16:creationId xmlns:a16="http://schemas.microsoft.com/office/drawing/2014/main" id="{CCC6F0E6-FDB2-1742-81C5-B14A13165621}"/>
                </a:ext>
              </a:extLst>
            </p:cNvPr>
            <p:cNvSpPr>
              <a:spLocks noChangeAspect="1" noChangeArrowheads="1"/>
            </p:cNvSpPr>
            <p:nvPr/>
          </p:nvSpPr>
          <p:spPr bwMode="auto">
            <a:xfrm>
              <a:off x="1195" y="256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5" name="AutoShape 1061">
              <a:extLst>
                <a:ext uri="{FF2B5EF4-FFF2-40B4-BE49-F238E27FC236}">
                  <a16:creationId xmlns:a16="http://schemas.microsoft.com/office/drawing/2014/main" id="{F9DC2CCA-66D3-C44B-895D-A3C90E072D4A}"/>
                </a:ext>
              </a:extLst>
            </p:cNvPr>
            <p:cNvSpPr>
              <a:spLocks noChangeAspect="1" noChangeArrowheads="1"/>
            </p:cNvSpPr>
            <p:nvPr/>
          </p:nvSpPr>
          <p:spPr bwMode="auto">
            <a:xfrm>
              <a:off x="930" y="249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6" name="AutoShape 1062">
              <a:extLst>
                <a:ext uri="{FF2B5EF4-FFF2-40B4-BE49-F238E27FC236}">
                  <a16:creationId xmlns:a16="http://schemas.microsoft.com/office/drawing/2014/main" id="{3B07227B-8846-5B4B-979F-7A177907B736}"/>
                </a:ext>
              </a:extLst>
            </p:cNvPr>
            <p:cNvSpPr>
              <a:spLocks noChangeAspect="1" noChangeArrowheads="1"/>
            </p:cNvSpPr>
            <p:nvPr/>
          </p:nvSpPr>
          <p:spPr bwMode="auto">
            <a:xfrm>
              <a:off x="772" y="259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grpSp>
        <p:nvGrpSpPr>
          <p:cNvPr id="23556" name="Group 1053"/>
          <p:cNvGrpSpPr>
            <a:grpSpLocks/>
          </p:cNvGrpSpPr>
          <p:nvPr/>
        </p:nvGrpSpPr>
        <p:grpSpPr bwMode="auto">
          <a:xfrm>
            <a:off x="1044575" y="4537075"/>
            <a:ext cx="1828800" cy="1066800"/>
            <a:chOff x="772" y="2377"/>
            <a:chExt cx="566" cy="274"/>
          </a:xfrm>
        </p:grpSpPr>
        <p:sp>
          <p:nvSpPr>
            <p:cNvPr id="18" name="AutoShape 1054">
              <a:extLst>
                <a:ext uri="{FF2B5EF4-FFF2-40B4-BE49-F238E27FC236}">
                  <a16:creationId xmlns:a16="http://schemas.microsoft.com/office/drawing/2014/main" id="{DEC9A8BD-5BEF-304D-B7B1-B199FD7B56AC}"/>
                </a:ext>
              </a:extLst>
            </p:cNvPr>
            <p:cNvSpPr>
              <a:spLocks noChangeAspect="1" noChangeArrowheads="1"/>
            </p:cNvSpPr>
            <p:nvPr/>
          </p:nvSpPr>
          <p:spPr bwMode="auto">
            <a:xfrm>
              <a:off x="859" y="2545"/>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19" name="AutoShape 1055">
              <a:extLst>
                <a:ext uri="{FF2B5EF4-FFF2-40B4-BE49-F238E27FC236}">
                  <a16:creationId xmlns:a16="http://schemas.microsoft.com/office/drawing/2014/main" id="{326C5BC4-6DB6-004B-815D-C3BE0BD7EE74}"/>
                </a:ext>
              </a:extLst>
            </p:cNvPr>
            <p:cNvSpPr>
              <a:spLocks noChangeAspect="1" noChangeArrowheads="1"/>
            </p:cNvSpPr>
            <p:nvPr/>
          </p:nvSpPr>
          <p:spPr bwMode="auto">
            <a:xfrm>
              <a:off x="1026" y="237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0" name="AutoShape 1056">
              <a:extLst>
                <a:ext uri="{FF2B5EF4-FFF2-40B4-BE49-F238E27FC236}">
                  <a16:creationId xmlns:a16="http://schemas.microsoft.com/office/drawing/2014/main" id="{EDED61A1-4FA7-B14B-8F07-1FAB8444422A}"/>
                </a:ext>
              </a:extLst>
            </p:cNvPr>
            <p:cNvSpPr>
              <a:spLocks noChangeAspect="1" noChangeArrowheads="1"/>
            </p:cNvSpPr>
            <p:nvPr/>
          </p:nvSpPr>
          <p:spPr bwMode="auto">
            <a:xfrm>
              <a:off x="1205" y="2545"/>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1" name="AutoShape 1057">
              <a:extLst>
                <a:ext uri="{FF2B5EF4-FFF2-40B4-BE49-F238E27FC236}">
                  <a16:creationId xmlns:a16="http://schemas.microsoft.com/office/drawing/2014/main" id="{5AEADC74-E29B-0240-980E-BBAC8D03C0C3}"/>
                </a:ext>
              </a:extLst>
            </p:cNvPr>
            <p:cNvSpPr>
              <a:spLocks noChangeAspect="1" noChangeArrowheads="1"/>
            </p:cNvSpPr>
            <p:nvPr/>
          </p:nvSpPr>
          <p:spPr bwMode="auto">
            <a:xfrm>
              <a:off x="1026" y="247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2" name="AutoShape 1058">
              <a:extLst>
                <a:ext uri="{FF2B5EF4-FFF2-40B4-BE49-F238E27FC236}">
                  <a16:creationId xmlns:a16="http://schemas.microsoft.com/office/drawing/2014/main" id="{858BE4E7-7BF2-EF44-AA91-514E2764576A}"/>
                </a:ext>
              </a:extLst>
            </p:cNvPr>
            <p:cNvSpPr>
              <a:spLocks noChangeAspect="1" noChangeArrowheads="1"/>
            </p:cNvSpPr>
            <p:nvPr/>
          </p:nvSpPr>
          <p:spPr bwMode="auto">
            <a:xfrm>
              <a:off x="1026" y="2568"/>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3" name="AutoShape 1059">
              <a:extLst>
                <a:ext uri="{FF2B5EF4-FFF2-40B4-BE49-F238E27FC236}">
                  <a16:creationId xmlns:a16="http://schemas.microsoft.com/office/drawing/2014/main" id="{0C73F50D-3CD4-E94A-A28C-8A1931FCBD25}"/>
                </a:ext>
              </a:extLst>
            </p:cNvPr>
            <p:cNvSpPr>
              <a:spLocks noChangeAspect="1" noChangeArrowheads="1"/>
            </p:cNvSpPr>
            <p:nvPr/>
          </p:nvSpPr>
          <p:spPr bwMode="auto">
            <a:xfrm>
              <a:off x="1122" y="249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4" name="AutoShape 1060">
              <a:extLst>
                <a:ext uri="{FF2B5EF4-FFF2-40B4-BE49-F238E27FC236}">
                  <a16:creationId xmlns:a16="http://schemas.microsoft.com/office/drawing/2014/main" id="{DFC57A2E-D3A9-2547-B798-964CABEF4459}"/>
                </a:ext>
              </a:extLst>
            </p:cNvPr>
            <p:cNvSpPr>
              <a:spLocks noChangeAspect="1" noChangeArrowheads="1"/>
            </p:cNvSpPr>
            <p:nvPr/>
          </p:nvSpPr>
          <p:spPr bwMode="auto">
            <a:xfrm>
              <a:off x="1280" y="259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5" name="AutoShape 1061">
              <a:extLst>
                <a:ext uri="{FF2B5EF4-FFF2-40B4-BE49-F238E27FC236}">
                  <a16:creationId xmlns:a16="http://schemas.microsoft.com/office/drawing/2014/main" id="{B0D844F4-DE1C-C641-981B-A6E8E24BAB5B}"/>
                </a:ext>
              </a:extLst>
            </p:cNvPr>
            <p:cNvSpPr>
              <a:spLocks noChangeAspect="1" noChangeArrowheads="1"/>
            </p:cNvSpPr>
            <p:nvPr/>
          </p:nvSpPr>
          <p:spPr bwMode="auto">
            <a:xfrm>
              <a:off x="930" y="249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26" name="AutoShape 1062">
              <a:extLst>
                <a:ext uri="{FF2B5EF4-FFF2-40B4-BE49-F238E27FC236}">
                  <a16:creationId xmlns:a16="http://schemas.microsoft.com/office/drawing/2014/main" id="{372FDB84-D533-0746-8B5C-C7BE3D0D5734}"/>
                </a:ext>
              </a:extLst>
            </p:cNvPr>
            <p:cNvSpPr>
              <a:spLocks noChangeAspect="1" noChangeArrowheads="1"/>
            </p:cNvSpPr>
            <p:nvPr/>
          </p:nvSpPr>
          <p:spPr bwMode="auto">
            <a:xfrm>
              <a:off x="772" y="259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23557" name="TextBox 3"/>
          <p:cNvSpPr txBox="1">
            <a:spLocks noChangeArrowheads="1"/>
          </p:cNvSpPr>
          <p:nvPr/>
        </p:nvSpPr>
        <p:spPr bwMode="auto">
          <a:xfrm>
            <a:off x="1325563" y="5929313"/>
            <a:ext cx="1104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chemeClr val="bg1"/>
                </a:solidFill>
              </a:rPr>
              <a:t>All Players</a:t>
            </a:r>
          </a:p>
        </p:txBody>
      </p:sp>
      <p:sp>
        <p:nvSpPr>
          <p:cNvPr id="23558" name="TextBox 27"/>
          <p:cNvSpPr txBox="1">
            <a:spLocks noChangeArrowheads="1"/>
          </p:cNvSpPr>
          <p:nvPr/>
        </p:nvSpPr>
        <p:spPr bwMode="auto">
          <a:xfrm>
            <a:off x="3810000" y="5951538"/>
            <a:ext cx="1843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chemeClr val="bg1"/>
                </a:solidFill>
              </a:rPr>
              <a:t>Missing Right Inner</a:t>
            </a:r>
          </a:p>
        </p:txBody>
      </p:sp>
      <p:grpSp>
        <p:nvGrpSpPr>
          <p:cNvPr id="23559" name="Group 1053"/>
          <p:cNvGrpSpPr>
            <a:grpSpLocks/>
          </p:cNvGrpSpPr>
          <p:nvPr/>
        </p:nvGrpSpPr>
        <p:grpSpPr bwMode="auto">
          <a:xfrm>
            <a:off x="6496050" y="4514850"/>
            <a:ext cx="1828800" cy="1066800"/>
            <a:chOff x="772" y="2377"/>
            <a:chExt cx="566" cy="274"/>
          </a:xfrm>
        </p:grpSpPr>
        <p:sp>
          <p:nvSpPr>
            <p:cNvPr id="30" name="AutoShape 1054">
              <a:extLst>
                <a:ext uri="{FF2B5EF4-FFF2-40B4-BE49-F238E27FC236}">
                  <a16:creationId xmlns:a16="http://schemas.microsoft.com/office/drawing/2014/main" id="{B32634C5-C5F1-7049-9416-B6BB60EE0951}"/>
                </a:ext>
              </a:extLst>
            </p:cNvPr>
            <p:cNvSpPr>
              <a:spLocks noChangeAspect="1" noChangeArrowheads="1"/>
            </p:cNvSpPr>
            <p:nvPr/>
          </p:nvSpPr>
          <p:spPr bwMode="auto">
            <a:xfrm>
              <a:off x="859" y="2545"/>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1" name="AutoShape 1055">
              <a:extLst>
                <a:ext uri="{FF2B5EF4-FFF2-40B4-BE49-F238E27FC236}">
                  <a16:creationId xmlns:a16="http://schemas.microsoft.com/office/drawing/2014/main" id="{CF5BE8E4-2B4A-E146-B84D-62C4FC3C13E3}"/>
                </a:ext>
              </a:extLst>
            </p:cNvPr>
            <p:cNvSpPr>
              <a:spLocks noChangeAspect="1" noChangeArrowheads="1"/>
            </p:cNvSpPr>
            <p:nvPr/>
          </p:nvSpPr>
          <p:spPr bwMode="auto">
            <a:xfrm>
              <a:off x="1026" y="237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2" name="AutoShape 1056">
              <a:extLst>
                <a:ext uri="{FF2B5EF4-FFF2-40B4-BE49-F238E27FC236}">
                  <a16:creationId xmlns:a16="http://schemas.microsoft.com/office/drawing/2014/main" id="{D28E2E81-6D87-BC4A-A55F-64E63F91E7F6}"/>
                </a:ext>
              </a:extLst>
            </p:cNvPr>
            <p:cNvSpPr>
              <a:spLocks noChangeAspect="1" noChangeArrowheads="1"/>
            </p:cNvSpPr>
            <p:nvPr/>
          </p:nvSpPr>
          <p:spPr bwMode="auto">
            <a:xfrm>
              <a:off x="1205" y="2545"/>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3" name="AutoShape 1057">
              <a:extLst>
                <a:ext uri="{FF2B5EF4-FFF2-40B4-BE49-F238E27FC236}">
                  <a16:creationId xmlns:a16="http://schemas.microsoft.com/office/drawing/2014/main" id="{3CADB5CF-9B66-8A49-8185-2559945E5F61}"/>
                </a:ext>
              </a:extLst>
            </p:cNvPr>
            <p:cNvSpPr>
              <a:spLocks noChangeAspect="1" noChangeArrowheads="1"/>
            </p:cNvSpPr>
            <p:nvPr/>
          </p:nvSpPr>
          <p:spPr bwMode="auto">
            <a:xfrm>
              <a:off x="1026" y="247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5" name="AutoShape 1059">
              <a:extLst>
                <a:ext uri="{FF2B5EF4-FFF2-40B4-BE49-F238E27FC236}">
                  <a16:creationId xmlns:a16="http://schemas.microsoft.com/office/drawing/2014/main" id="{DA444F0B-6443-EE41-B3EE-898FDEACC5AD}"/>
                </a:ext>
              </a:extLst>
            </p:cNvPr>
            <p:cNvSpPr>
              <a:spLocks noChangeAspect="1" noChangeArrowheads="1"/>
            </p:cNvSpPr>
            <p:nvPr/>
          </p:nvSpPr>
          <p:spPr bwMode="auto">
            <a:xfrm>
              <a:off x="1122" y="249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6" name="AutoShape 1060">
              <a:extLst>
                <a:ext uri="{FF2B5EF4-FFF2-40B4-BE49-F238E27FC236}">
                  <a16:creationId xmlns:a16="http://schemas.microsoft.com/office/drawing/2014/main" id="{DB905DCE-1D22-6F44-A7A3-728BED7A4B45}"/>
                </a:ext>
              </a:extLst>
            </p:cNvPr>
            <p:cNvSpPr>
              <a:spLocks noChangeAspect="1" noChangeArrowheads="1"/>
            </p:cNvSpPr>
            <p:nvPr/>
          </p:nvSpPr>
          <p:spPr bwMode="auto">
            <a:xfrm>
              <a:off x="1280" y="259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7" name="AutoShape 1061">
              <a:extLst>
                <a:ext uri="{FF2B5EF4-FFF2-40B4-BE49-F238E27FC236}">
                  <a16:creationId xmlns:a16="http://schemas.microsoft.com/office/drawing/2014/main" id="{0B81B8F1-F4A9-3D4D-BCF2-B5CF8A13BB96}"/>
                </a:ext>
              </a:extLst>
            </p:cNvPr>
            <p:cNvSpPr>
              <a:spLocks noChangeAspect="1" noChangeArrowheads="1"/>
            </p:cNvSpPr>
            <p:nvPr/>
          </p:nvSpPr>
          <p:spPr bwMode="auto">
            <a:xfrm>
              <a:off x="930" y="2497"/>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sp>
          <p:nvSpPr>
            <p:cNvPr id="38" name="AutoShape 1062">
              <a:extLst>
                <a:ext uri="{FF2B5EF4-FFF2-40B4-BE49-F238E27FC236}">
                  <a16:creationId xmlns:a16="http://schemas.microsoft.com/office/drawing/2014/main" id="{70871FD9-31FC-1E45-9827-9704B59F0421}"/>
                </a:ext>
              </a:extLst>
            </p:cNvPr>
            <p:cNvSpPr>
              <a:spLocks noChangeAspect="1" noChangeArrowheads="1"/>
            </p:cNvSpPr>
            <p:nvPr/>
          </p:nvSpPr>
          <p:spPr bwMode="auto">
            <a:xfrm>
              <a:off x="772" y="2593"/>
              <a:ext cx="58" cy="58"/>
            </a:xfrm>
            <a:prstGeom prst="triangle">
              <a:avLst>
                <a:gd name="adj" fmla="val 50000"/>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endParaRPr lang="en-US" altLang="en-US" sz="2400"/>
            </a:p>
          </p:txBody>
        </p:sp>
      </p:grpSp>
      <p:sp>
        <p:nvSpPr>
          <p:cNvPr id="23560" name="TextBox 38"/>
          <p:cNvSpPr txBox="1">
            <a:spLocks noChangeArrowheads="1"/>
          </p:cNvSpPr>
          <p:nvPr/>
        </p:nvSpPr>
        <p:spPr bwMode="auto">
          <a:xfrm>
            <a:off x="6589713" y="5951538"/>
            <a:ext cx="1936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chemeClr val="bg1"/>
                </a:solidFill>
              </a:rPr>
              <a:t>Missing Line A Stern</a:t>
            </a:r>
          </a:p>
        </p:txBody>
      </p:sp>
      <p:pic>
        <p:nvPicPr>
          <p:cNvPr id="235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9800"/>
            <a:ext cx="91440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52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08660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1028" descr="Snowbirds Wordmar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89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029" descr="Snowbird c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0"/>
            <a:ext cx="11049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E9F0D94-D281-7C4A-A46F-F176FA788129}"/>
              </a:ext>
            </a:extLst>
          </p:cNvPr>
          <p:cNvSpPr/>
          <p:nvPr/>
        </p:nvSpPr>
        <p:spPr>
          <a:xfrm>
            <a:off x="990600" y="6297613"/>
            <a:ext cx="1295400" cy="130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067117C4-3AD8-4545-A3DF-EFA24AFB2B77}"/>
              </a:ext>
            </a:extLst>
          </p:cNvPr>
          <p:cNvSpPr/>
          <p:nvPr/>
        </p:nvSpPr>
        <p:spPr>
          <a:xfrm>
            <a:off x="7239000" y="6116638"/>
            <a:ext cx="533400" cy="284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0867132"/>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25972</TotalTime>
  <Words>2334</Words>
  <Application>Microsoft Office PowerPoint</Application>
  <PresentationFormat>On-screen Show (4:3)</PresentationFormat>
  <Paragraphs>340</Paragraphs>
  <Slides>41</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DSB LCSF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French.MA2</dc:creator>
  <cp:lastModifiedBy>Lily Sanzo</cp:lastModifiedBy>
  <cp:revision>1999</cp:revision>
  <cp:lastPrinted>2021-04-11T21:10:43Z</cp:lastPrinted>
  <dcterms:created xsi:type="dcterms:W3CDTF">2005-03-17T21:32:26Z</dcterms:created>
  <dcterms:modified xsi:type="dcterms:W3CDTF">2021-06-09T10:57:29Z</dcterms:modified>
</cp:coreProperties>
</file>