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701" r:id="rId2"/>
    <p:sldId id="702" r:id="rId3"/>
    <p:sldId id="703" r:id="rId4"/>
    <p:sldId id="704" r:id="rId5"/>
    <p:sldId id="730" r:id="rId6"/>
    <p:sldId id="706" r:id="rId7"/>
    <p:sldId id="707" r:id="rId8"/>
    <p:sldId id="708" r:id="rId9"/>
    <p:sldId id="709" r:id="rId10"/>
    <p:sldId id="732" r:id="rId11"/>
    <p:sldId id="711" r:id="rId12"/>
    <p:sldId id="619" r:id="rId13"/>
    <p:sldId id="439" r:id="rId14"/>
    <p:sldId id="620" r:id="rId15"/>
    <p:sldId id="729" r:id="rId16"/>
    <p:sldId id="625" r:id="rId17"/>
    <p:sldId id="736" r:id="rId18"/>
    <p:sldId id="745" r:id="rId19"/>
    <p:sldId id="627" r:id="rId20"/>
    <p:sldId id="731" r:id="rId21"/>
    <p:sldId id="737" r:id="rId22"/>
    <p:sldId id="643" r:id="rId23"/>
    <p:sldId id="638" r:id="rId24"/>
    <p:sldId id="640" r:id="rId25"/>
    <p:sldId id="741" r:id="rId26"/>
    <p:sldId id="758" r:id="rId27"/>
    <p:sldId id="742" r:id="rId28"/>
    <p:sldId id="743" r:id="rId29"/>
    <p:sldId id="644" r:id="rId30"/>
    <p:sldId id="744" r:id="rId31"/>
    <p:sldId id="734" r:id="rId32"/>
    <p:sldId id="735" r:id="rId33"/>
    <p:sldId id="663" r:id="rId34"/>
    <p:sldId id="750" r:id="rId35"/>
    <p:sldId id="757" r:id="rId36"/>
    <p:sldId id="694" r:id="rId37"/>
    <p:sldId id="670" r:id="rId38"/>
    <p:sldId id="696" r:id="rId39"/>
  </p:sldIdLst>
  <p:sldSz cx="9144000" cy="6858000" type="screen4x3"/>
  <p:notesSz cx="7023100" cy="9309100"/>
  <p:defaultTextStyle>
    <a:defPPr>
      <a:defRPr lang="en-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496049"/>
    <a:srgbClr val="056C95"/>
    <a:srgbClr val="027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04" autoAdjust="0"/>
    <p:restoredTop sz="95238" autoAdjust="0"/>
  </p:normalViewPr>
  <p:slideViewPr>
    <p:cSldViewPr>
      <p:cViewPr varScale="1">
        <p:scale>
          <a:sx n="111" d="100"/>
          <a:sy n="111" d="100"/>
        </p:scale>
        <p:origin x="516" y="108"/>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varScale="1">
      <p:scale>
        <a:sx n="1" d="1"/>
        <a:sy n="1" d="1"/>
      </p:scale>
      <p:origin x="0" y="-1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E645B-34C5-4FC2-BCB9-BE457241B88C}"/>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2C14A120-96B4-4E59-9C94-C16DFB784E7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atin typeface="Times New Roman" charset="0"/>
              </a:defRPr>
            </a:lvl1pPr>
          </a:lstStyle>
          <a:p>
            <a:pPr>
              <a:defRPr/>
            </a:pPr>
            <a:fld id="{D9EDDFCE-9772-4D9D-BB69-CBEFEFD7138F}" type="datetimeFigureOut">
              <a:rPr lang="en-US"/>
              <a:pPr>
                <a:defRPr/>
              </a:pPr>
              <a:t>6/11/2021</a:t>
            </a:fld>
            <a:endParaRPr lang="en-US"/>
          </a:p>
        </p:txBody>
      </p:sp>
      <p:sp>
        <p:nvSpPr>
          <p:cNvPr id="4" name="Footer Placeholder 3">
            <a:extLst>
              <a:ext uri="{FF2B5EF4-FFF2-40B4-BE49-F238E27FC236}">
                <a16:creationId xmlns:a16="http://schemas.microsoft.com/office/drawing/2014/main" id="{A8E67E96-1EE1-4786-8363-4A087F81EF57}"/>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B1EE3411-47F0-4785-A7DC-302E8C63F2F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atin typeface="Times New Roman" charset="0"/>
              </a:defRPr>
            </a:lvl1pPr>
          </a:lstStyle>
          <a:p>
            <a:pPr>
              <a:defRPr/>
            </a:pPr>
            <a:fld id="{E00EF24F-A70E-4A91-B791-0F97EF8CA9EC}" type="slidenum">
              <a:rPr lang="en-US"/>
              <a:pPr>
                <a:defRPr/>
              </a:pPr>
              <a:t>‹#›</a:t>
            </a:fld>
            <a:endParaRPr lang="en-US"/>
          </a:p>
        </p:txBody>
      </p:sp>
    </p:spTree>
    <p:extLst>
      <p:ext uri="{BB962C8B-B14F-4D97-AF65-F5344CB8AC3E}">
        <p14:creationId xmlns:p14="http://schemas.microsoft.com/office/powerpoint/2010/main" val="1793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66549416-1957-4751-A031-0CC1D2454B5F}"/>
              </a:ext>
            </a:extLst>
          </p:cNvPr>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defRPr sz="1200"/>
            </a:lvl1pPr>
          </a:lstStyle>
          <a:p>
            <a:pPr>
              <a:defRPr/>
            </a:pPr>
            <a:endParaRPr lang="en-CA" altLang="en-US"/>
          </a:p>
        </p:txBody>
      </p:sp>
      <p:sp>
        <p:nvSpPr>
          <p:cNvPr id="288771" name="Rectangle 3">
            <a:extLst>
              <a:ext uri="{FF2B5EF4-FFF2-40B4-BE49-F238E27FC236}">
                <a16:creationId xmlns:a16="http://schemas.microsoft.com/office/drawing/2014/main" id="{A1C27045-BEB0-4D46-8174-F81B29FCF472}"/>
              </a:ext>
            </a:extLst>
          </p:cNvPr>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endParaRPr lang="en-CA" altLang="en-US"/>
          </a:p>
        </p:txBody>
      </p:sp>
      <p:sp>
        <p:nvSpPr>
          <p:cNvPr id="2052" name="Rectangle 4">
            <a:extLst>
              <a:ext uri="{FF2B5EF4-FFF2-40B4-BE49-F238E27FC236}">
                <a16:creationId xmlns:a16="http://schemas.microsoft.com/office/drawing/2014/main" id="{62C6C26A-653D-4405-8025-D6BB12B72251}"/>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8773" name="Rectangle 5">
            <a:extLst>
              <a:ext uri="{FF2B5EF4-FFF2-40B4-BE49-F238E27FC236}">
                <a16:creationId xmlns:a16="http://schemas.microsoft.com/office/drawing/2014/main" id="{CBE0416C-35BD-47E3-9AE2-6CB27FC5405A}"/>
              </a:ext>
            </a:extLst>
          </p:cNvPr>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288774" name="Rectangle 6">
            <a:extLst>
              <a:ext uri="{FF2B5EF4-FFF2-40B4-BE49-F238E27FC236}">
                <a16:creationId xmlns:a16="http://schemas.microsoft.com/office/drawing/2014/main" id="{21439799-C491-460A-8C65-25D07BD4B760}"/>
              </a:ext>
            </a:extLst>
          </p:cNvPr>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defRPr sz="1200"/>
            </a:lvl1pPr>
          </a:lstStyle>
          <a:p>
            <a:pPr>
              <a:defRPr/>
            </a:pPr>
            <a:endParaRPr lang="en-CA" altLang="en-US"/>
          </a:p>
        </p:txBody>
      </p:sp>
      <p:sp>
        <p:nvSpPr>
          <p:cNvPr id="288775" name="Rectangle 7">
            <a:extLst>
              <a:ext uri="{FF2B5EF4-FFF2-40B4-BE49-F238E27FC236}">
                <a16:creationId xmlns:a16="http://schemas.microsoft.com/office/drawing/2014/main" id="{AADC8D8D-A9F8-42DD-9215-C72DBB4AEF20}"/>
              </a:ext>
            </a:extLst>
          </p:cNvPr>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73CA1F1C-45EA-4A34-B6D1-27A87AEAAAAC}" type="slidenum">
              <a:rPr lang="en-CA" altLang="en-US"/>
              <a:pPr>
                <a:defRPr/>
              </a:pPr>
              <a:t>‹#›</a:t>
            </a:fld>
            <a:endParaRPr lang="en-CA" altLang="en-US"/>
          </a:p>
        </p:txBody>
      </p:sp>
    </p:spTree>
    <p:extLst>
      <p:ext uri="{BB962C8B-B14F-4D97-AF65-F5344CB8AC3E}">
        <p14:creationId xmlns:p14="http://schemas.microsoft.com/office/powerpoint/2010/main" val="356976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A45EDB5-4B1C-A541-BD00-750627539BA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C68E115D-085F-41CA-81C1-26179F37C07C}" type="slidenum">
              <a:rPr lang="en-CA" altLang="en-US" sz="1200"/>
              <a:pPr>
                <a:defRPr/>
              </a:pPr>
              <a:t>1</a:t>
            </a:fld>
            <a:endParaRPr lang="en-CA" altLang="en-US" sz="1200"/>
          </a:p>
        </p:txBody>
      </p:sp>
      <p:sp>
        <p:nvSpPr>
          <p:cNvPr id="4099" name="Rectangle 2">
            <a:extLst>
              <a:ext uri="{FF2B5EF4-FFF2-40B4-BE49-F238E27FC236}">
                <a16:creationId xmlns:a16="http://schemas.microsoft.com/office/drawing/2014/main" id="{ACDB77CE-AE96-B645-B64C-95BEDB3763F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1F8DD45-70D9-A144-9968-015DF0FF92C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192089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565DB07-7EE6-4A51-9CAC-06B38C1D57E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A6B43D12-C597-476B-B512-64FB9B599F59}" type="slidenum">
              <a:rPr lang="en-CA" altLang="en-US" sz="1200"/>
              <a:pPr>
                <a:defRPr/>
              </a:pPr>
              <a:t>26</a:t>
            </a:fld>
            <a:endParaRPr lang="en-CA" altLang="en-US" sz="1200"/>
          </a:p>
        </p:txBody>
      </p:sp>
      <p:sp>
        <p:nvSpPr>
          <p:cNvPr id="23555" name="Rectangle 2">
            <a:extLst>
              <a:ext uri="{FF2B5EF4-FFF2-40B4-BE49-F238E27FC236}">
                <a16:creationId xmlns:a16="http://schemas.microsoft.com/office/drawing/2014/main" id="{C0A5BAD6-246F-48EE-A51C-399550C2308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067E257-E84C-4F3B-B2B9-6F64F0F8467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265756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34</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78914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35</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94519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36</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435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37</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404005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38</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47663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3FB343E-9C4D-F745-987B-02472600E98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8C9F2339-85AD-4A85-8A2B-39630524402C}" type="slidenum">
              <a:rPr lang="en-CA" altLang="en-US" sz="1200"/>
              <a:pPr>
                <a:defRPr/>
              </a:pPr>
              <a:t>11</a:t>
            </a:fld>
            <a:endParaRPr lang="en-CA" altLang="en-US" sz="1200"/>
          </a:p>
        </p:txBody>
      </p:sp>
      <p:sp>
        <p:nvSpPr>
          <p:cNvPr id="4099" name="Rectangle 2">
            <a:extLst>
              <a:ext uri="{FF2B5EF4-FFF2-40B4-BE49-F238E27FC236}">
                <a16:creationId xmlns:a16="http://schemas.microsoft.com/office/drawing/2014/main" id="{1F0AB409-7DE6-9A42-BE3B-BBD7D80E91E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49B6E82-725B-1748-AE9D-2D964ACE9EF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68842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C71B6C8-360F-4535-9A69-70AFB90BB2C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FBC87BA7-0304-4A82-8024-8F9A0FC4C95B}" type="slidenum">
              <a:rPr lang="en-CA" altLang="en-US" sz="1200"/>
              <a:pPr>
                <a:defRPr/>
              </a:pPr>
              <a:t>12</a:t>
            </a:fld>
            <a:endParaRPr lang="en-CA" altLang="en-US" sz="1200"/>
          </a:p>
        </p:txBody>
      </p:sp>
      <p:sp>
        <p:nvSpPr>
          <p:cNvPr id="7171" name="Rectangle 2">
            <a:extLst>
              <a:ext uri="{FF2B5EF4-FFF2-40B4-BE49-F238E27FC236}">
                <a16:creationId xmlns:a16="http://schemas.microsoft.com/office/drawing/2014/main" id="{0EB8C288-33B3-49C6-B97D-B18783843441}"/>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D3F7A00-6002-4800-834A-76328A812DB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08772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13</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67287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8B7D8D0-C717-45B9-89FD-750276D47B1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2371698-5ED6-471C-AE08-4AEE176F43DB}" type="slidenum">
              <a:rPr lang="en-CA" altLang="en-US" sz="1200"/>
              <a:pPr>
                <a:defRPr/>
              </a:pPr>
              <a:t>14</a:t>
            </a:fld>
            <a:endParaRPr lang="en-CA" altLang="en-US" sz="1200"/>
          </a:p>
        </p:txBody>
      </p:sp>
      <p:sp>
        <p:nvSpPr>
          <p:cNvPr id="11267" name="Rectangle 2">
            <a:extLst>
              <a:ext uri="{FF2B5EF4-FFF2-40B4-BE49-F238E27FC236}">
                <a16:creationId xmlns:a16="http://schemas.microsoft.com/office/drawing/2014/main" id="{51E78215-0C3D-40DD-BCC1-70252CBA39C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86DDF57-58BC-4645-8300-743BD26D8D0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88436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15</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26522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SS2 ENTER LIVESIDE WITH A VORTEX ENTRY  (B/U TWIZZLE) </a:t>
            </a:r>
          </a:p>
          <a:p>
            <a:r>
              <a:rPr lang="en-US" dirty="0"/>
              <a:t>VERTICAL REV – FLIP FLOP</a:t>
            </a:r>
          </a:p>
          <a:p>
            <a:r>
              <a:rPr lang="en-US" dirty="0"/>
              <a:t>CUBAN - KNIFE EDGE –  ( SNAP – PUSH – PULL? ) (</a:t>
            </a:r>
            <a:r>
              <a:rPr lang="en-US" dirty="0" err="1"/>
              <a:t>Mclovin</a:t>
            </a:r>
            <a:r>
              <a:rPr lang="en-US" dirty="0"/>
              <a:t> batman exit)</a:t>
            </a:r>
          </a:p>
          <a:p>
            <a:r>
              <a:rPr lang="en-US" dirty="0"/>
              <a:t>EXIT DEADSIDE</a:t>
            </a:r>
          </a:p>
        </p:txBody>
      </p:sp>
      <p:sp>
        <p:nvSpPr>
          <p:cNvPr id="4" name="Slide Number Placeholder 3"/>
          <p:cNvSpPr>
            <a:spLocks noGrp="1"/>
          </p:cNvSpPr>
          <p:nvPr>
            <p:ph type="sldNum" sz="quarter" idx="5"/>
          </p:nvPr>
        </p:nvSpPr>
        <p:spPr/>
        <p:txBody>
          <a:bodyPr/>
          <a:lstStyle/>
          <a:p>
            <a:pPr>
              <a:defRPr/>
            </a:pPr>
            <a:fld id="{73CA1F1C-45EA-4A34-B6D1-27A87AEAAAAC}" type="slidenum">
              <a:rPr lang="en-CA" altLang="en-US" smtClean="0"/>
              <a:pPr>
                <a:defRPr/>
              </a:pPr>
              <a:t>21</a:t>
            </a:fld>
            <a:endParaRPr lang="en-CA" altLang="en-US"/>
          </a:p>
        </p:txBody>
      </p:sp>
    </p:spTree>
    <p:extLst>
      <p:ext uri="{BB962C8B-B14F-4D97-AF65-F5344CB8AC3E}">
        <p14:creationId xmlns:p14="http://schemas.microsoft.com/office/powerpoint/2010/main" val="266832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2CCBA9B-A291-4126-86C8-090A7C594CD8}"/>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BD3935F9-1310-4577-8350-AB0D12F42C2D}" type="slidenum">
              <a:rPr lang="en-CA" altLang="en-US" sz="1200"/>
              <a:pPr>
                <a:defRPr/>
              </a:pPr>
              <a:t>23</a:t>
            </a:fld>
            <a:endParaRPr lang="en-CA" altLang="en-US" sz="1200"/>
          </a:p>
        </p:txBody>
      </p:sp>
      <p:sp>
        <p:nvSpPr>
          <p:cNvPr id="73731" name="Rectangle 2">
            <a:extLst>
              <a:ext uri="{FF2B5EF4-FFF2-40B4-BE49-F238E27FC236}">
                <a16:creationId xmlns:a16="http://schemas.microsoft.com/office/drawing/2014/main" id="{2B80B988-5F9B-4E4E-BF21-CC8A10F57E7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BC6925D-9A0A-4595-9ADE-B6ECE57AC59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54281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3853447-1D3F-47EC-B1BB-CC3E73C2DA28}"/>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98D4C318-5423-4373-9F5B-D777561231BA}" type="slidenum">
              <a:rPr lang="en-CA" altLang="en-US" sz="1200"/>
              <a:pPr>
                <a:defRPr/>
              </a:pPr>
              <a:t>24</a:t>
            </a:fld>
            <a:endParaRPr lang="en-CA" altLang="en-US" sz="1200"/>
          </a:p>
        </p:txBody>
      </p:sp>
      <p:sp>
        <p:nvSpPr>
          <p:cNvPr id="77827" name="Rectangle 2">
            <a:extLst>
              <a:ext uri="{FF2B5EF4-FFF2-40B4-BE49-F238E27FC236}">
                <a16:creationId xmlns:a16="http://schemas.microsoft.com/office/drawing/2014/main" id="{41CE3B1A-A6E6-4851-A121-56B6FB141AE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721EF4C0-68D8-48E5-BD76-BC774038182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520812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Rectangle 4">
            <a:extLst>
              <a:ext uri="{FF2B5EF4-FFF2-40B4-BE49-F238E27FC236}">
                <a16:creationId xmlns:a16="http://schemas.microsoft.com/office/drawing/2014/main" id="{6B5616EA-5191-407F-AE11-01EB9E16334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EE25A279-C52D-40BB-8A46-8FC1C3A75868}"/>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E486642-87C4-40EE-A1CD-6265DB5A8019}"/>
              </a:ext>
            </a:extLst>
          </p:cNvPr>
          <p:cNvSpPr>
            <a:spLocks noGrp="1" noChangeArrowheads="1"/>
          </p:cNvSpPr>
          <p:nvPr>
            <p:ph type="sldNum" sz="quarter" idx="12"/>
          </p:nvPr>
        </p:nvSpPr>
        <p:spPr>
          <a:ln/>
        </p:spPr>
        <p:txBody>
          <a:bodyPr/>
          <a:lstStyle>
            <a:lvl1pPr>
              <a:defRPr/>
            </a:lvl1pPr>
          </a:lstStyle>
          <a:p>
            <a:pPr>
              <a:defRPr/>
            </a:pPr>
            <a:fld id="{7D838D11-D2B5-4993-81A7-15607210A1E4}" type="slidenum">
              <a:rPr lang="en-CA" altLang="en-US"/>
              <a:pPr>
                <a:defRPr/>
              </a:pPr>
              <a:t>‹#›</a:t>
            </a:fld>
            <a:endParaRPr lang="en-CA" altLang="en-US"/>
          </a:p>
        </p:txBody>
      </p:sp>
    </p:spTree>
    <p:extLst>
      <p:ext uri="{BB962C8B-B14F-4D97-AF65-F5344CB8AC3E}">
        <p14:creationId xmlns:p14="http://schemas.microsoft.com/office/powerpoint/2010/main" val="258687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F4087A2-854C-4F0C-BC4C-9144D90C6D2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AC798D06-E41F-45E6-8E5E-C633ECD2203E}"/>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B5684364-6F4F-44F1-934F-3CB8C045C0F9}"/>
              </a:ext>
            </a:extLst>
          </p:cNvPr>
          <p:cNvSpPr>
            <a:spLocks noGrp="1" noChangeArrowheads="1"/>
          </p:cNvSpPr>
          <p:nvPr>
            <p:ph type="sldNum" sz="quarter" idx="12"/>
          </p:nvPr>
        </p:nvSpPr>
        <p:spPr>
          <a:ln/>
        </p:spPr>
        <p:txBody>
          <a:bodyPr/>
          <a:lstStyle>
            <a:lvl1pPr>
              <a:defRPr/>
            </a:lvl1pPr>
          </a:lstStyle>
          <a:p>
            <a:pPr>
              <a:defRPr/>
            </a:pPr>
            <a:fld id="{DBDA7E64-46E5-4836-A35E-D4818A449C77}" type="slidenum">
              <a:rPr lang="en-CA" altLang="en-US"/>
              <a:pPr>
                <a:defRPr/>
              </a:pPr>
              <a:t>‹#›</a:t>
            </a:fld>
            <a:endParaRPr lang="en-CA" altLang="en-US"/>
          </a:p>
        </p:txBody>
      </p:sp>
    </p:spTree>
    <p:extLst>
      <p:ext uri="{BB962C8B-B14F-4D97-AF65-F5344CB8AC3E}">
        <p14:creationId xmlns:p14="http://schemas.microsoft.com/office/powerpoint/2010/main" val="404217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4C677757-F9B4-4F39-BCDC-CECBA24242B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693F0A87-F735-4242-A23D-50F1BD7EC41A}"/>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DDF1241D-1FF4-4236-BF0C-8BF5CB3CB815}"/>
              </a:ext>
            </a:extLst>
          </p:cNvPr>
          <p:cNvSpPr>
            <a:spLocks noGrp="1" noChangeArrowheads="1"/>
          </p:cNvSpPr>
          <p:nvPr>
            <p:ph type="sldNum" sz="quarter" idx="12"/>
          </p:nvPr>
        </p:nvSpPr>
        <p:spPr>
          <a:ln/>
        </p:spPr>
        <p:txBody>
          <a:bodyPr/>
          <a:lstStyle>
            <a:lvl1pPr>
              <a:defRPr/>
            </a:lvl1pPr>
          </a:lstStyle>
          <a:p>
            <a:pPr>
              <a:defRPr/>
            </a:pPr>
            <a:fld id="{81FA151D-4D3E-479F-90BC-E45C18EEBAD9}" type="slidenum">
              <a:rPr lang="en-CA" altLang="en-US"/>
              <a:pPr>
                <a:defRPr/>
              </a:pPr>
              <a:t>‹#›</a:t>
            </a:fld>
            <a:endParaRPr lang="en-CA" altLang="en-US"/>
          </a:p>
        </p:txBody>
      </p:sp>
    </p:spTree>
    <p:extLst>
      <p:ext uri="{BB962C8B-B14F-4D97-AF65-F5344CB8AC3E}">
        <p14:creationId xmlns:p14="http://schemas.microsoft.com/office/powerpoint/2010/main" val="8898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EB95D647-4820-4A59-BD3B-7EF734B4313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57ED715F-BED6-4E63-97CA-FD545F6DC14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546E536-BD8B-42F9-B958-6F968FD0A30A}"/>
              </a:ext>
            </a:extLst>
          </p:cNvPr>
          <p:cNvSpPr>
            <a:spLocks noGrp="1" noChangeArrowheads="1"/>
          </p:cNvSpPr>
          <p:nvPr>
            <p:ph type="sldNum" sz="quarter" idx="12"/>
          </p:nvPr>
        </p:nvSpPr>
        <p:spPr>
          <a:ln/>
        </p:spPr>
        <p:txBody>
          <a:bodyPr/>
          <a:lstStyle>
            <a:lvl1pPr>
              <a:defRPr/>
            </a:lvl1pPr>
          </a:lstStyle>
          <a:p>
            <a:pPr>
              <a:defRPr/>
            </a:pPr>
            <a:fld id="{447A9B17-CA55-4DEC-B460-9371C9D58A36}" type="slidenum">
              <a:rPr lang="en-CA" altLang="en-US"/>
              <a:pPr>
                <a:defRPr/>
              </a:pPr>
              <a:t>‹#›</a:t>
            </a:fld>
            <a:endParaRPr lang="en-CA" altLang="en-US"/>
          </a:p>
        </p:txBody>
      </p:sp>
    </p:spTree>
    <p:extLst>
      <p:ext uri="{BB962C8B-B14F-4D97-AF65-F5344CB8AC3E}">
        <p14:creationId xmlns:p14="http://schemas.microsoft.com/office/powerpoint/2010/main" val="65235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398C031-5583-4FED-9A07-FA5EC99E986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70DFD8D4-33F9-49F8-A7BE-10CB568900AF}"/>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36B7E63A-B0F3-4786-9861-8A7B1F4E52D6}"/>
              </a:ext>
            </a:extLst>
          </p:cNvPr>
          <p:cNvSpPr>
            <a:spLocks noGrp="1" noChangeArrowheads="1"/>
          </p:cNvSpPr>
          <p:nvPr>
            <p:ph type="sldNum" sz="quarter" idx="12"/>
          </p:nvPr>
        </p:nvSpPr>
        <p:spPr>
          <a:ln/>
        </p:spPr>
        <p:txBody>
          <a:bodyPr/>
          <a:lstStyle>
            <a:lvl1pPr>
              <a:defRPr/>
            </a:lvl1pPr>
          </a:lstStyle>
          <a:p>
            <a:pPr>
              <a:defRPr/>
            </a:pPr>
            <a:fld id="{5590FDF2-A08A-4444-A3EA-3D8B6135A90F}" type="slidenum">
              <a:rPr lang="en-CA" altLang="en-US"/>
              <a:pPr>
                <a:defRPr/>
              </a:pPr>
              <a:t>‹#›</a:t>
            </a:fld>
            <a:endParaRPr lang="en-CA" altLang="en-US"/>
          </a:p>
        </p:txBody>
      </p:sp>
    </p:spTree>
    <p:extLst>
      <p:ext uri="{BB962C8B-B14F-4D97-AF65-F5344CB8AC3E}">
        <p14:creationId xmlns:p14="http://schemas.microsoft.com/office/powerpoint/2010/main" val="164141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D1B82488-FCFD-484A-8CFC-D95413DBF2D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FB24EA1-A083-45CE-BC60-6DC9EF3C4C7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FE3287C8-AFC9-4B6F-BFBF-3111C5D285DA}"/>
              </a:ext>
            </a:extLst>
          </p:cNvPr>
          <p:cNvSpPr>
            <a:spLocks noGrp="1" noChangeArrowheads="1"/>
          </p:cNvSpPr>
          <p:nvPr>
            <p:ph type="sldNum" sz="quarter" idx="12"/>
          </p:nvPr>
        </p:nvSpPr>
        <p:spPr>
          <a:ln/>
        </p:spPr>
        <p:txBody>
          <a:bodyPr/>
          <a:lstStyle>
            <a:lvl1pPr>
              <a:defRPr/>
            </a:lvl1pPr>
          </a:lstStyle>
          <a:p>
            <a:pPr>
              <a:defRPr/>
            </a:pPr>
            <a:fld id="{1DDBE977-392C-4BB7-AC9C-E419F76A7EBF}" type="slidenum">
              <a:rPr lang="en-CA" altLang="en-US"/>
              <a:pPr>
                <a:defRPr/>
              </a:pPr>
              <a:t>‹#›</a:t>
            </a:fld>
            <a:endParaRPr lang="en-CA" altLang="en-US"/>
          </a:p>
        </p:txBody>
      </p:sp>
    </p:spTree>
    <p:extLst>
      <p:ext uri="{BB962C8B-B14F-4D97-AF65-F5344CB8AC3E}">
        <p14:creationId xmlns:p14="http://schemas.microsoft.com/office/powerpoint/2010/main" val="375809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C4780633-38E2-4699-A52C-F9C15A4D8EC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46D3AC82-0915-4747-9B4F-D2AE4723EE5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236CAAF2-C782-44B2-92BE-0F0C22D67F2B}"/>
              </a:ext>
            </a:extLst>
          </p:cNvPr>
          <p:cNvSpPr>
            <a:spLocks noGrp="1" noChangeArrowheads="1"/>
          </p:cNvSpPr>
          <p:nvPr>
            <p:ph type="sldNum" sz="quarter" idx="12"/>
          </p:nvPr>
        </p:nvSpPr>
        <p:spPr>
          <a:ln/>
        </p:spPr>
        <p:txBody>
          <a:bodyPr/>
          <a:lstStyle>
            <a:lvl1pPr>
              <a:defRPr/>
            </a:lvl1pPr>
          </a:lstStyle>
          <a:p>
            <a:pPr>
              <a:defRPr/>
            </a:pPr>
            <a:fld id="{4AA0B244-BAEC-4837-8E1C-86318C92133A}" type="slidenum">
              <a:rPr lang="en-CA" altLang="en-US"/>
              <a:pPr>
                <a:defRPr/>
              </a:pPr>
              <a:t>‹#›</a:t>
            </a:fld>
            <a:endParaRPr lang="en-CA" altLang="en-US"/>
          </a:p>
        </p:txBody>
      </p:sp>
    </p:spTree>
    <p:extLst>
      <p:ext uri="{BB962C8B-B14F-4D97-AF65-F5344CB8AC3E}">
        <p14:creationId xmlns:p14="http://schemas.microsoft.com/office/powerpoint/2010/main" val="11371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024036F6-3041-4A08-AF85-52B0704C04F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AC5D303-10C4-4F70-AADC-118C4D02F194}"/>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a:extLst>
              <a:ext uri="{FF2B5EF4-FFF2-40B4-BE49-F238E27FC236}">
                <a16:creationId xmlns:a16="http://schemas.microsoft.com/office/drawing/2014/main" id="{E016C708-5802-4307-BCB9-D6A4FBBB489E}"/>
              </a:ext>
            </a:extLst>
          </p:cNvPr>
          <p:cNvSpPr>
            <a:spLocks noGrp="1" noChangeArrowheads="1"/>
          </p:cNvSpPr>
          <p:nvPr>
            <p:ph type="sldNum" sz="quarter" idx="12"/>
          </p:nvPr>
        </p:nvSpPr>
        <p:spPr>
          <a:ln/>
        </p:spPr>
        <p:txBody>
          <a:bodyPr/>
          <a:lstStyle>
            <a:lvl1pPr>
              <a:defRPr/>
            </a:lvl1pPr>
          </a:lstStyle>
          <a:p>
            <a:pPr>
              <a:defRPr/>
            </a:pPr>
            <a:fld id="{582F7F7D-D254-4BD5-83D3-A35150AA865B}" type="slidenum">
              <a:rPr lang="en-CA" altLang="en-US"/>
              <a:pPr>
                <a:defRPr/>
              </a:pPr>
              <a:t>‹#›</a:t>
            </a:fld>
            <a:endParaRPr lang="en-CA" altLang="en-US"/>
          </a:p>
        </p:txBody>
      </p:sp>
    </p:spTree>
    <p:extLst>
      <p:ext uri="{BB962C8B-B14F-4D97-AF65-F5344CB8AC3E}">
        <p14:creationId xmlns:p14="http://schemas.microsoft.com/office/powerpoint/2010/main" val="295432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661FFF-20BE-4904-83E1-0B76B8CCFAE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a:extLst>
              <a:ext uri="{FF2B5EF4-FFF2-40B4-BE49-F238E27FC236}">
                <a16:creationId xmlns:a16="http://schemas.microsoft.com/office/drawing/2014/main" id="{A1D6A4C8-EF38-41CC-982F-D5A58E5BC89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a:extLst>
              <a:ext uri="{FF2B5EF4-FFF2-40B4-BE49-F238E27FC236}">
                <a16:creationId xmlns:a16="http://schemas.microsoft.com/office/drawing/2014/main" id="{E410573D-9E72-45DE-9D77-2397D7F36B55}"/>
              </a:ext>
            </a:extLst>
          </p:cNvPr>
          <p:cNvSpPr>
            <a:spLocks noGrp="1" noChangeArrowheads="1"/>
          </p:cNvSpPr>
          <p:nvPr>
            <p:ph type="sldNum" sz="quarter" idx="12"/>
          </p:nvPr>
        </p:nvSpPr>
        <p:spPr>
          <a:ln/>
        </p:spPr>
        <p:txBody>
          <a:bodyPr/>
          <a:lstStyle>
            <a:lvl1pPr>
              <a:defRPr/>
            </a:lvl1pPr>
          </a:lstStyle>
          <a:p>
            <a:pPr>
              <a:defRPr/>
            </a:pPr>
            <a:fld id="{782E581D-B78A-4F9A-BC75-DC3E03D5D929}" type="slidenum">
              <a:rPr lang="en-CA" altLang="en-US"/>
              <a:pPr>
                <a:defRPr/>
              </a:pPr>
              <a:t>‹#›</a:t>
            </a:fld>
            <a:endParaRPr lang="en-CA" altLang="en-US"/>
          </a:p>
        </p:txBody>
      </p:sp>
    </p:spTree>
    <p:extLst>
      <p:ext uri="{BB962C8B-B14F-4D97-AF65-F5344CB8AC3E}">
        <p14:creationId xmlns:p14="http://schemas.microsoft.com/office/powerpoint/2010/main" val="2885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18E65EC-864D-49A3-82AC-4C4B8A9C007F}"/>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565B111-7070-48EE-BCA2-027C3854C03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A900952B-57E5-4A37-96A6-9429AE16E26E}"/>
              </a:ext>
            </a:extLst>
          </p:cNvPr>
          <p:cNvSpPr>
            <a:spLocks noGrp="1" noChangeArrowheads="1"/>
          </p:cNvSpPr>
          <p:nvPr>
            <p:ph type="sldNum" sz="quarter" idx="12"/>
          </p:nvPr>
        </p:nvSpPr>
        <p:spPr>
          <a:ln/>
        </p:spPr>
        <p:txBody>
          <a:bodyPr/>
          <a:lstStyle>
            <a:lvl1pPr>
              <a:defRPr/>
            </a:lvl1pPr>
          </a:lstStyle>
          <a:p>
            <a:pPr>
              <a:defRPr/>
            </a:pPr>
            <a:fld id="{030893C4-E8FC-4E1E-8756-A5FA4B0AE8E9}" type="slidenum">
              <a:rPr lang="en-CA" altLang="en-US"/>
              <a:pPr>
                <a:defRPr/>
              </a:pPr>
              <a:t>‹#›</a:t>
            </a:fld>
            <a:endParaRPr lang="en-CA" altLang="en-US"/>
          </a:p>
        </p:txBody>
      </p:sp>
    </p:spTree>
    <p:extLst>
      <p:ext uri="{BB962C8B-B14F-4D97-AF65-F5344CB8AC3E}">
        <p14:creationId xmlns:p14="http://schemas.microsoft.com/office/powerpoint/2010/main" val="6488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E8CCD7-5637-4EB7-A232-AF58A32087BE}"/>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01051BA-FC1B-4207-8283-24F42CC134D1}"/>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864C371C-E374-4A40-8F0C-FB88926961A7}"/>
              </a:ext>
            </a:extLst>
          </p:cNvPr>
          <p:cNvSpPr>
            <a:spLocks noGrp="1" noChangeArrowheads="1"/>
          </p:cNvSpPr>
          <p:nvPr>
            <p:ph type="sldNum" sz="quarter" idx="12"/>
          </p:nvPr>
        </p:nvSpPr>
        <p:spPr>
          <a:ln/>
        </p:spPr>
        <p:txBody>
          <a:bodyPr/>
          <a:lstStyle>
            <a:lvl1pPr>
              <a:defRPr/>
            </a:lvl1pPr>
          </a:lstStyle>
          <a:p>
            <a:pPr>
              <a:defRPr/>
            </a:pPr>
            <a:fld id="{FBD6F1D3-AC20-4702-9A1B-A6DC0B67335F}" type="slidenum">
              <a:rPr lang="en-CA" altLang="en-US"/>
              <a:pPr>
                <a:defRPr/>
              </a:pPr>
              <a:t>‹#›</a:t>
            </a:fld>
            <a:endParaRPr lang="en-CA" altLang="en-US"/>
          </a:p>
        </p:txBody>
      </p:sp>
    </p:spTree>
    <p:extLst>
      <p:ext uri="{BB962C8B-B14F-4D97-AF65-F5344CB8AC3E}">
        <p14:creationId xmlns:p14="http://schemas.microsoft.com/office/powerpoint/2010/main" val="3574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l="-4000" r="-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E9C955-A0AF-4A8A-B3EA-76CD8A08976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CA" altLang="en-US"/>
              <a:t>Fare clic per modificare stile</a:t>
            </a:r>
          </a:p>
        </p:txBody>
      </p:sp>
      <p:sp>
        <p:nvSpPr>
          <p:cNvPr id="1027" name="Rectangle 3">
            <a:extLst>
              <a:ext uri="{FF2B5EF4-FFF2-40B4-BE49-F238E27FC236}">
                <a16:creationId xmlns:a16="http://schemas.microsoft.com/office/drawing/2014/main" id="{2EECCAA3-F64A-4696-A268-74B2DA81DB9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CA" altLang="en-US"/>
              <a:t>Fare clic per modificare gli stili del testo dello schema</a:t>
            </a:r>
          </a:p>
          <a:p>
            <a:pPr lvl="1"/>
            <a:r>
              <a:rPr lang="en-CA" altLang="en-US"/>
              <a:t>Secondo livello</a:t>
            </a:r>
          </a:p>
          <a:p>
            <a:pPr lvl="2"/>
            <a:r>
              <a:rPr lang="en-CA" altLang="en-US"/>
              <a:t>Terzo livello</a:t>
            </a:r>
          </a:p>
          <a:p>
            <a:pPr lvl="3"/>
            <a:r>
              <a:rPr lang="en-CA" altLang="en-US"/>
              <a:t>Quarto livello</a:t>
            </a:r>
          </a:p>
          <a:p>
            <a:pPr lvl="4"/>
            <a:r>
              <a:rPr lang="en-CA" altLang="en-US"/>
              <a:t>Quinto livello</a:t>
            </a:r>
          </a:p>
        </p:txBody>
      </p:sp>
      <p:sp>
        <p:nvSpPr>
          <p:cNvPr id="1028" name="Rectangle 4">
            <a:extLst>
              <a:ext uri="{FF2B5EF4-FFF2-40B4-BE49-F238E27FC236}">
                <a16:creationId xmlns:a16="http://schemas.microsoft.com/office/drawing/2014/main" id="{B68B5EF1-57D9-433C-9235-F1BB89B8BCC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CA" altLang="en-US"/>
          </a:p>
        </p:txBody>
      </p:sp>
      <p:sp>
        <p:nvSpPr>
          <p:cNvPr id="1029" name="Rectangle 5">
            <a:extLst>
              <a:ext uri="{FF2B5EF4-FFF2-40B4-BE49-F238E27FC236}">
                <a16:creationId xmlns:a16="http://schemas.microsoft.com/office/drawing/2014/main" id="{E741491D-2057-4614-BA3D-9FB8AAB504D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CA" altLang="en-US"/>
          </a:p>
        </p:txBody>
      </p:sp>
      <p:sp>
        <p:nvSpPr>
          <p:cNvPr id="1030" name="Rectangle 6">
            <a:extLst>
              <a:ext uri="{FF2B5EF4-FFF2-40B4-BE49-F238E27FC236}">
                <a16:creationId xmlns:a16="http://schemas.microsoft.com/office/drawing/2014/main" id="{3B6A133D-F7EF-40F2-9DE5-D9F7DB9B470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5E83AE-4EA7-4CB3-823F-9625C8BD680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F7F65F26-9B11-054E-893C-B9D433669456}"/>
              </a:ext>
            </a:extLst>
          </p:cNvPr>
          <p:cNvSpPr txBox="1">
            <a:spLocks noChangeArrowheads="1"/>
          </p:cNvSpPr>
          <p:nvPr/>
        </p:nvSpPr>
        <p:spPr bwMode="auto">
          <a:xfrm>
            <a:off x="26988" y="808038"/>
            <a:ext cx="9144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Low Show </a:t>
            </a:r>
          </a:p>
          <a:p>
            <a:pPr marL="342900" indent="-342900" eaLnBrk="1" hangingPunct="1">
              <a:spcBef>
                <a:spcPct val="50000"/>
              </a:spcBef>
              <a:buFontTx/>
              <a:buAutoNum type="arabicPeriod"/>
              <a:defRPr/>
            </a:pPr>
            <a:r>
              <a:rPr lang="en-CA" altLang="en-US" sz="2000" dirty="0">
                <a:solidFill>
                  <a:schemeClr val="bg1"/>
                </a:solidFill>
              </a:rPr>
              <a:t>The following is a pictorial description of the proposed 2021 Low Show</a:t>
            </a:r>
          </a:p>
          <a:p>
            <a:pPr marL="342900" indent="-342900" eaLnBrk="1" hangingPunct="1">
              <a:spcBef>
                <a:spcPct val="50000"/>
              </a:spcBef>
              <a:buFontTx/>
              <a:buAutoNum type="arabicPeriod"/>
              <a:defRPr/>
            </a:pPr>
            <a:r>
              <a:rPr lang="en-CA" altLang="en-US" sz="2000" dirty="0">
                <a:solidFill>
                  <a:schemeClr val="bg1"/>
                </a:solidFill>
              </a:rPr>
              <a:t>Manoeuvres have been classified as follows:</a:t>
            </a:r>
          </a:p>
          <a:p>
            <a:pPr marL="1085850" lvl="1" indent="-342900" eaLnBrk="1" hangingPunct="1">
              <a:spcBef>
                <a:spcPct val="50000"/>
              </a:spcBef>
              <a:defRPr/>
            </a:pPr>
            <a:r>
              <a:rPr lang="en-CA" altLang="en-US" sz="2000" dirty="0">
                <a:solidFill>
                  <a:schemeClr val="bg1"/>
                </a:solidFill>
              </a:rPr>
              <a:t>Permitted Manoeuvres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Permitted Manoeuvres requiring </a:t>
            </a:r>
            <a:r>
              <a:rPr lang="en-CA" altLang="en-US" sz="2000" dirty="0" err="1">
                <a:solidFill>
                  <a:schemeClr val="bg1"/>
                </a:solidFill>
              </a:rPr>
              <a:t>Comd</a:t>
            </a:r>
            <a:r>
              <a:rPr lang="en-CA" altLang="en-US" sz="2000" dirty="0">
                <a:solidFill>
                  <a:schemeClr val="bg1"/>
                </a:solidFill>
              </a:rPr>
              <a:t> approval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Prohibited Manoeuvres as per BGA 100 </a:t>
            </a:r>
            <a:r>
              <a:rPr lang="en-CA" altLang="en-US" sz="2000" dirty="0" err="1">
                <a:solidFill>
                  <a:schemeClr val="bg1"/>
                </a:solidFill>
              </a:rPr>
              <a:t>Ch</a:t>
            </a:r>
            <a:r>
              <a:rPr lang="en-CA" altLang="en-US" sz="2000" dirty="0">
                <a:solidFill>
                  <a:schemeClr val="bg1"/>
                </a:solidFill>
              </a:rPr>
              <a:t> 11 waiver required</a:t>
            </a:r>
          </a:p>
        </p:txBody>
      </p:sp>
      <p:pic>
        <p:nvPicPr>
          <p:cNvPr id="15362"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4"/>
          <p:cNvSpPr txBox="1">
            <a:spLocks noChangeArrowheads="1"/>
          </p:cNvSpPr>
          <p:nvPr/>
        </p:nvSpPr>
        <p:spPr bwMode="auto">
          <a:xfrm>
            <a:off x="381000" y="2519363"/>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5" name="Text Box 35"/>
          <p:cNvSpPr txBox="1">
            <a:spLocks noChangeArrowheads="1"/>
          </p:cNvSpPr>
          <p:nvPr/>
        </p:nvSpPr>
        <p:spPr bwMode="auto">
          <a:xfrm>
            <a:off x="381000" y="2933700"/>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6" name="Text Box 36"/>
          <p:cNvSpPr txBox="1">
            <a:spLocks noChangeArrowheads="1"/>
          </p:cNvSpPr>
          <p:nvPr/>
        </p:nvSpPr>
        <p:spPr bwMode="auto">
          <a:xfrm>
            <a:off x="381000" y="3352800"/>
            <a:ext cx="381000" cy="214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1536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75" y="4413250"/>
            <a:ext cx="85550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27008"/>
      </p:ext>
    </p:extLst>
  </p:cSld>
  <p:clrMapOvr>
    <a:masterClrMapping/>
  </p:clrMapOvr>
  <p:transition advTm="49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52600" y="1676400"/>
            <a:ext cx="6286500" cy="3970318"/>
          </a:xfrm>
          <a:prstGeom prst="rect">
            <a:avLst/>
          </a:prstGeom>
          <a:solidFill>
            <a:schemeClr val="bg1"/>
          </a:solidFill>
        </p:spPr>
        <p:txBody>
          <a:bodyPr wrap="square" rtlCol="0">
            <a:spAutoFit/>
          </a:bodyPr>
          <a:lstStyle/>
          <a:p>
            <a:r>
              <a:rPr lang="en-CA" sz="1800" u="sng" dirty="0"/>
              <a:t>Air Display Flight</a:t>
            </a:r>
            <a:endParaRPr lang="en-CA" sz="1800" dirty="0"/>
          </a:p>
          <a:p>
            <a:endParaRPr lang="en-CA" sz="1800" u="sng" dirty="0"/>
          </a:p>
          <a:p>
            <a:r>
              <a:rPr lang="en-CA" sz="1800" dirty="0"/>
              <a:t>Snowbird 1 – Major Jean-Francois </a:t>
            </a:r>
            <a:r>
              <a:rPr lang="en-CA" sz="1800" dirty="0" err="1"/>
              <a:t>Dupont</a:t>
            </a:r>
            <a:r>
              <a:rPr lang="en-CA" sz="1800" dirty="0"/>
              <a:t>, </a:t>
            </a:r>
            <a:r>
              <a:rPr lang="en-CA" sz="1800" i="1" dirty="0"/>
              <a:t>Team Lead</a:t>
            </a:r>
          </a:p>
          <a:p>
            <a:r>
              <a:rPr lang="en-CA" sz="1800" dirty="0"/>
              <a:t>Snowbird 2 – </a:t>
            </a:r>
            <a:r>
              <a:rPr lang="en-CA" sz="1800" dirty="0" err="1"/>
              <a:t>Capt</a:t>
            </a:r>
            <a:r>
              <a:rPr lang="en-CA" sz="1800" dirty="0"/>
              <a:t> Arpit Mahajan, </a:t>
            </a:r>
            <a:r>
              <a:rPr lang="en-CA" sz="1800" i="1" dirty="0"/>
              <a:t>Inner Right Wing</a:t>
            </a:r>
          </a:p>
          <a:p>
            <a:r>
              <a:rPr lang="en-CA" sz="1800" dirty="0"/>
              <a:t>Snowbird 3 – </a:t>
            </a:r>
            <a:r>
              <a:rPr lang="en-CA" sz="1800" dirty="0" err="1"/>
              <a:t>Capt</a:t>
            </a:r>
            <a:r>
              <a:rPr lang="en-CA" sz="1800" dirty="0"/>
              <a:t> Ave </a:t>
            </a:r>
            <a:r>
              <a:rPr lang="en-CA" sz="1800" dirty="0" err="1"/>
              <a:t>Pyne</a:t>
            </a:r>
            <a:r>
              <a:rPr lang="en-CA" sz="1800" dirty="0"/>
              <a:t>, </a:t>
            </a:r>
            <a:r>
              <a:rPr lang="en-CA" sz="1800" i="1" dirty="0"/>
              <a:t>Inner Left Wing</a:t>
            </a:r>
          </a:p>
          <a:p>
            <a:r>
              <a:rPr lang="en-CA" sz="1800" dirty="0"/>
              <a:t>Snowbird 4 </a:t>
            </a:r>
            <a:r>
              <a:rPr lang="en-CA" sz="1800" i="1" dirty="0"/>
              <a:t>– </a:t>
            </a:r>
            <a:r>
              <a:rPr lang="en-CA" sz="1800" dirty="0" err="1"/>
              <a:t>Capt</a:t>
            </a:r>
            <a:r>
              <a:rPr lang="en-CA" sz="1800" dirty="0"/>
              <a:t> Patrice </a:t>
            </a:r>
            <a:r>
              <a:rPr lang="en-CA" sz="1800" dirty="0" err="1"/>
              <a:t>Powis</a:t>
            </a:r>
            <a:r>
              <a:rPr lang="en-CA" sz="1800" dirty="0"/>
              <a:t>-Clement, </a:t>
            </a:r>
            <a:r>
              <a:rPr lang="en-CA" sz="1800" i="1" dirty="0"/>
              <a:t>First Line Astern</a:t>
            </a:r>
          </a:p>
          <a:p>
            <a:r>
              <a:rPr lang="en-CA" sz="1800" dirty="0"/>
              <a:t>Snowbird 5 – Major Bassam </a:t>
            </a:r>
            <a:r>
              <a:rPr lang="en-CA" sz="1800" dirty="0" err="1"/>
              <a:t>Mnaymneh</a:t>
            </a:r>
            <a:r>
              <a:rPr lang="en-CA" sz="1800" dirty="0"/>
              <a:t>, </a:t>
            </a:r>
            <a:r>
              <a:rPr lang="en-CA" sz="1800" i="1" dirty="0"/>
              <a:t>Second Line Astern</a:t>
            </a:r>
          </a:p>
          <a:p>
            <a:r>
              <a:rPr lang="en-CA" sz="1800" dirty="0"/>
              <a:t>Snowbird 6 – </a:t>
            </a:r>
            <a:r>
              <a:rPr lang="en-CA" sz="1800" dirty="0" err="1"/>
              <a:t>Capt</a:t>
            </a:r>
            <a:r>
              <a:rPr lang="en-CA" sz="1800" dirty="0"/>
              <a:t> Steven Sparks, </a:t>
            </a:r>
            <a:r>
              <a:rPr lang="en-CA" sz="1800" i="1" dirty="0"/>
              <a:t>Outer Right Wing</a:t>
            </a:r>
          </a:p>
          <a:p>
            <a:r>
              <a:rPr lang="en-CA" sz="1800" dirty="0"/>
              <a:t>Snowbird 7 – Major Brett Parker, </a:t>
            </a:r>
            <a:r>
              <a:rPr lang="en-CA" sz="1800" i="1" dirty="0"/>
              <a:t>Outer Left Wing</a:t>
            </a:r>
          </a:p>
          <a:p>
            <a:r>
              <a:rPr lang="en-CA" sz="1800" dirty="0"/>
              <a:t>Snowbird 8 – </a:t>
            </a:r>
            <a:r>
              <a:rPr lang="en-CA" sz="1800" dirty="0" err="1"/>
              <a:t>Capt</a:t>
            </a:r>
            <a:r>
              <a:rPr lang="en-CA" sz="1800" dirty="0"/>
              <a:t> Logan Reid, </a:t>
            </a:r>
            <a:r>
              <a:rPr lang="en-CA" sz="1800" i="1" dirty="0"/>
              <a:t>Lead Solo</a:t>
            </a:r>
          </a:p>
          <a:p>
            <a:r>
              <a:rPr lang="en-CA" sz="1800" dirty="0"/>
              <a:t>Snowbird 9 – Major Taylor Evans, </a:t>
            </a:r>
            <a:r>
              <a:rPr lang="en-CA" sz="1800" i="1" dirty="0"/>
              <a:t>Opposing Solo</a:t>
            </a:r>
          </a:p>
          <a:p>
            <a:endParaRPr lang="en-CA" sz="1800" dirty="0"/>
          </a:p>
          <a:p>
            <a:r>
              <a:rPr lang="en-CA" sz="1800" dirty="0"/>
              <a:t>Snowbird 10 – </a:t>
            </a:r>
            <a:r>
              <a:rPr lang="en-CA" sz="1800" dirty="0" err="1"/>
              <a:t>Capt</a:t>
            </a:r>
            <a:r>
              <a:rPr lang="en-CA" sz="1800" dirty="0"/>
              <a:t> Eric Temple, </a:t>
            </a:r>
            <a:r>
              <a:rPr lang="en-CA" sz="1800" i="1" dirty="0"/>
              <a:t>Coordinator</a:t>
            </a:r>
          </a:p>
          <a:p>
            <a:r>
              <a:rPr lang="en-CA" sz="1800" dirty="0"/>
              <a:t>Snowbird 11 – </a:t>
            </a:r>
            <a:r>
              <a:rPr lang="en-CA" sz="1800" dirty="0" err="1"/>
              <a:t>Capt</a:t>
            </a:r>
            <a:r>
              <a:rPr lang="en-CA" sz="1800" dirty="0"/>
              <a:t> Steven MacDonald, </a:t>
            </a:r>
            <a:r>
              <a:rPr lang="en-CA" sz="1800" i="1" dirty="0"/>
              <a:t>Coordinator</a:t>
            </a:r>
          </a:p>
        </p:txBody>
      </p:sp>
    </p:spTree>
    <p:extLst>
      <p:ext uri="{BB962C8B-B14F-4D97-AF65-F5344CB8AC3E}">
        <p14:creationId xmlns:p14="http://schemas.microsoft.com/office/powerpoint/2010/main" val="122694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23675087-A3B2-FF4E-916B-9B283040D279}"/>
              </a:ext>
            </a:extLst>
          </p:cNvPr>
          <p:cNvSpPr txBox="1">
            <a:spLocks noChangeArrowheads="1"/>
          </p:cNvSpPr>
          <p:nvPr/>
        </p:nvSpPr>
        <p:spPr bwMode="auto">
          <a:xfrm>
            <a:off x="152400" y="5181600"/>
            <a:ext cx="9144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Low Show</a:t>
            </a:r>
          </a:p>
          <a:p>
            <a:pPr algn="ctr" eaLnBrk="1" hangingPunct="1">
              <a:spcBef>
                <a:spcPct val="50000"/>
              </a:spcBef>
              <a:buFontTx/>
              <a:buNone/>
              <a:defRPr/>
            </a:pPr>
            <a:r>
              <a:rPr lang="en-CA" altLang="en-US" sz="2400" b="1" dirty="0">
                <a:solidFill>
                  <a:schemeClr val="bg1"/>
                </a:solidFill>
              </a:rPr>
              <a:t>Overhead pictorial with top-side and underside depictions.  </a:t>
            </a:r>
          </a:p>
        </p:txBody>
      </p:sp>
      <p:pic>
        <p:nvPicPr>
          <p:cNvPr id="26626"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Tree>
    <p:extLst>
      <p:ext uri="{BB962C8B-B14F-4D97-AF65-F5344CB8AC3E}">
        <p14:creationId xmlns:p14="http://schemas.microsoft.com/office/powerpoint/2010/main" val="1066730695"/>
      </p:ext>
    </p:extLst>
  </p:cSld>
  <p:clrMapOvr>
    <a:masterClrMapping/>
  </p:clrMapOvr>
  <p:transition advTm="499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7">
            <a:extLst>
              <a:ext uri="{FF2B5EF4-FFF2-40B4-BE49-F238E27FC236}">
                <a16:creationId xmlns:a16="http://schemas.microsoft.com/office/drawing/2014/main" id="{633C8D68-3307-458A-BFE0-AFF4CC90040F}"/>
              </a:ext>
            </a:extLst>
          </p:cNvPr>
          <p:cNvSpPr txBox="1">
            <a:spLocks noChangeArrowheads="1"/>
          </p:cNvSpPr>
          <p:nvPr/>
        </p:nvSpPr>
        <p:spPr bwMode="auto">
          <a:xfrm>
            <a:off x="541205" y="6488668"/>
            <a:ext cx="806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err="1">
                <a:solidFill>
                  <a:schemeClr val="bg1"/>
                </a:solidFill>
                <a:latin typeface="Times New Roman"/>
                <a:cs typeface="Times New Roman"/>
              </a:rPr>
              <a:t>Liveside</a:t>
            </a:r>
            <a:r>
              <a:rPr lang="en-CA" altLang="en-US" sz="1800" b="1" dirty="0">
                <a:solidFill>
                  <a:schemeClr val="bg1"/>
                </a:solidFill>
                <a:latin typeface="Times New Roman"/>
                <a:cs typeface="Times New Roman"/>
              </a:rPr>
              <a:t> Stage Right Vulcan Run-in into Wrap </a:t>
            </a:r>
            <a:r>
              <a:rPr lang="en-CA" altLang="en-US" sz="1800" b="1" dirty="0">
                <a:solidFill>
                  <a:schemeClr val="bg1"/>
                </a:solidFill>
                <a:latin typeface="Times New Roman"/>
                <a:cs typeface="Times New Roman"/>
                <a:sym typeface="Wingdings 3" charset="2"/>
              </a:rPr>
              <a:t> Big Arrow</a:t>
            </a:r>
            <a:r>
              <a:rPr lang="en-CA" altLang="en-US" sz="1800" b="1" dirty="0">
                <a:solidFill>
                  <a:schemeClr val="bg1"/>
                </a:solidFill>
                <a:latin typeface="Times New Roman"/>
                <a:cs typeface="Times New Roman"/>
              </a:rPr>
              <a:t> </a:t>
            </a:r>
            <a:r>
              <a:rPr lang="en-CA" altLang="en-US" sz="1800" b="1" dirty="0">
                <a:solidFill>
                  <a:schemeClr val="bg1"/>
                </a:solidFill>
                <a:latin typeface="Times New Roman"/>
                <a:cs typeface="Times New Roman"/>
                <a:sym typeface="Wingdings 3" charset="2"/>
              </a:rPr>
              <a:t></a:t>
            </a:r>
            <a:r>
              <a:rPr lang="en-CA" altLang="en-US" sz="1800" b="1" dirty="0">
                <a:solidFill>
                  <a:schemeClr val="bg1"/>
                </a:solidFill>
                <a:latin typeface="Times New Roman"/>
                <a:cs typeface="Times New Roman"/>
              </a:rPr>
              <a:t> INUK</a:t>
            </a:r>
            <a:endParaRPr lang="en-CA" altLang="en-US" sz="1800" b="1" dirty="0">
              <a:solidFill>
                <a:schemeClr val="bg1"/>
              </a:solidFill>
            </a:endParaRPr>
          </a:p>
        </p:txBody>
      </p:sp>
      <p:grpSp>
        <p:nvGrpSpPr>
          <p:cNvPr id="21" name="Group 20"/>
          <p:cNvGrpSpPr/>
          <p:nvPr/>
        </p:nvGrpSpPr>
        <p:grpSpPr>
          <a:xfrm>
            <a:off x="3352335" y="2990030"/>
            <a:ext cx="1404938" cy="1166813"/>
            <a:chOff x="4264755" y="4404874"/>
            <a:chExt cx="1404938" cy="1166813"/>
          </a:xfrm>
        </p:grpSpPr>
        <p:sp>
          <p:nvSpPr>
            <p:cNvPr id="6155"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6"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7"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8"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9"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0"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1"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78772"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2"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3"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610337"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12297" name="Picture 1">
            <a:extLst>
              <a:ext uri="{FF2B5EF4-FFF2-40B4-BE49-F238E27FC236}">
                <a16:creationId xmlns:a16="http://schemas.microsoft.com/office/drawing/2014/main" id="{DCF69C0E-AC2F-4092-AB04-436CEDB2D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785" y="3941"/>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8"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29" name="Rectangle 66"/>
          <p:cNvSpPr>
            <a:spLocks noChangeArrowheads="1"/>
          </p:cNvSpPr>
          <p:nvPr/>
        </p:nvSpPr>
        <p:spPr bwMode="auto">
          <a:xfrm>
            <a:off x="6374568" y="2953921"/>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30" name="Text Box 18"/>
          <p:cNvSpPr txBox="1">
            <a:spLocks noChangeArrowheads="1"/>
          </p:cNvSpPr>
          <p:nvPr/>
        </p:nvSpPr>
        <p:spPr bwMode="auto">
          <a:xfrm>
            <a:off x="7365168" y="2739608"/>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cxnSp>
        <p:nvCxnSpPr>
          <p:cNvPr id="4" name="Straight Connector 3"/>
          <p:cNvCxnSpPr>
            <a:endCxn id="18" idx="1"/>
          </p:cNvCxnSpPr>
          <p:nvPr/>
        </p:nvCxnSpPr>
        <p:spPr>
          <a:xfrm flipV="1">
            <a:off x="2532424" y="2720833"/>
            <a:ext cx="1732331" cy="12665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6932" y="2866380"/>
            <a:ext cx="434734" cy="307777"/>
          </a:xfrm>
          <a:prstGeom prst="rect">
            <a:avLst/>
          </a:prstGeom>
          <a:noFill/>
        </p:spPr>
        <p:txBody>
          <a:bodyPr wrap="none" rtlCol="0">
            <a:spAutoFit/>
          </a:bodyPr>
          <a:lstStyle/>
          <a:p>
            <a:r>
              <a:rPr lang="en-CA" sz="1400" dirty="0">
                <a:solidFill>
                  <a:schemeClr val="bg1"/>
                </a:solidFill>
              </a:rPr>
              <a:t>BA</a:t>
            </a:r>
          </a:p>
        </p:txBody>
      </p:sp>
      <p:sp>
        <p:nvSpPr>
          <p:cNvPr id="18" name="Oval 17"/>
          <p:cNvSpPr/>
          <p:nvPr/>
        </p:nvSpPr>
        <p:spPr>
          <a:xfrm>
            <a:off x="4130844" y="2586922"/>
            <a:ext cx="914400" cy="914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p:cNvSpPr txBox="1"/>
          <p:nvPr/>
        </p:nvSpPr>
        <p:spPr>
          <a:xfrm>
            <a:off x="4153310" y="2970163"/>
            <a:ext cx="503664" cy="307777"/>
          </a:xfrm>
          <a:prstGeom prst="rect">
            <a:avLst/>
          </a:prstGeom>
          <a:noFill/>
        </p:spPr>
        <p:txBody>
          <a:bodyPr wrap="none" rtlCol="0">
            <a:spAutoFit/>
          </a:bodyPr>
          <a:lstStyle/>
          <a:p>
            <a:r>
              <a:rPr lang="en-CA" sz="1400" dirty="0">
                <a:solidFill>
                  <a:schemeClr val="bg1"/>
                </a:solidFill>
              </a:rPr>
              <a:t>INK</a:t>
            </a:r>
          </a:p>
        </p:txBody>
      </p:sp>
      <p:sp>
        <p:nvSpPr>
          <p:cNvPr id="20" name="Arc 19"/>
          <p:cNvSpPr/>
          <p:nvPr/>
        </p:nvSpPr>
        <p:spPr>
          <a:xfrm rot="9130387" flipH="1" flipV="1">
            <a:off x="3914059" y="2498348"/>
            <a:ext cx="2106169" cy="2661736"/>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2" name="Group 51"/>
          <p:cNvGrpSpPr/>
          <p:nvPr/>
        </p:nvGrpSpPr>
        <p:grpSpPr>
          <a:xfrm rot="3537066">
            <a:off x="979406" y="3765775"/>
            <a:ext cx="1742296" cy="1209918"/>
            <a:chOff x="4082613" y="4404874"/>
            <a:chExt cx="1742296" cy="1209918"/>
          </a:xfrm>
        </p:grpSpPr>
        <p:sp>
          <p:nvSpPr>
            <p:cNvPr id="53"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317812" y="514194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4"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386868" y="505128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28933" y="489599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637584" y="519013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61613" y="497814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082613" y="538920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transition advTm="499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677239" y="6488112"/>
            <a:ext cx="3786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Canuck, Canuck BS</a:t>
            </a:r>
            <a:endParaRPr lang="en-CA" altLang="en-US" sz="1800" b="1" dirty="0">
              <a:solidFill>
                <a:schemeClr val="bg1"/>
              </a:solidFill>
              <a:latin typeface="Times New Roman"/>
              <a:cs typeface="Times New Roman"/>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4"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39" name="Group 38"/>
          <p:cNvGrpSpPr/>
          <p:nvPr/>
        </p:nvGrpSpPr>
        <p:grpSpPr>
          <a:xfrm rot="14344061">
            <a:off x="2222273" y="2563928"/>
            <a:ext cx="1041340" cy="1223674"/>
            <a:chOff x="5931592" y="1465946"/>
            <a:chExt cx="1041340" cy="1223674"/>
          </a:xfrm>
        </p:grpSpPr>
        <p:sp>
          <p:nvSpPr>
            <p:cNvPr id="40" name="Isosceles Triangle 39">
              <a:extLst>
                <a:ext uri="{FF2B5EF4-FFF2-40B4-BE49-F238E27FC236}">
                  <a16:creationId xmlns:a16="http://schemas.microsoft.com/office/drawing/2014/main" id="{3FE4F74B-D94D-4270-A785-2C3D69498146}"/>
                </a:ext>
              </a:extLst>
            </p:cNvPr>
            <p:cNvSpPr/>
            <p:nvPr/>
          </p:nvSpPr>
          <p:spPr>
            <a:xfrm>
              <a:off x="6350950" y="217094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FE4F74B-D94D-4270-A785-2C3D69498146}"/>
                </a:ext>
              </a:extLst>
            </p:cNvPr>
            <p:cNvSpPr/>
            <p:nvPr/>
          </p:nvSpPr>
          <p:spPr>
            <a:xfrm>
              <a:off x="6346366" y="179516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3FE4F74B-D94D-4270-A785-2C3D69498146}"/>
                </a:ext>
              </a:extLst>
            </p:cNvPr>
            <p:cNvSpPr/>
            <p:nvPr/>
          </p:nvSpPr>
          <p:spPr>
            <a:xfrm>
              <a:off x="6346366" y="146594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FE4F74B-D94D-4270-A785-2C3D69498146}"/>
                </a:ext>
              </a:extLst>
            </p:cNvPr>
            <p:cNvSpPr/>
            <p:nvPr/>
          </p:nvSpPr>
          <p:spPr>
            <a:xfrm>
              <a:off x="6533580"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FE4F74B-D94D-4270-A785-2C3D69498146}"/>
                </a:ext>
              </a:extLst>
            </p:cNvPr>
            <p:cNvSpPr/>
            <p:nvPr/>
          </p:nvSpPr>
          <p:spPr>
            <a:xfrm>
              <a:off x="6178946"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4F74B-D94D-4270-A785-2C3D69498146}"/>
                </a:ext>
              </a:extLst>
            </p:cNvPr>
            <p:cNvSpPr/>
            <p:nvPr/>
          </p:nvSpPr>
          <p:spPr>
            <a:xfrm>
              <a:off x="6794228" y="2144453"/>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3FE4F74B-D94D-4270-A785-2C3D69498146}"/>
                </a:ext>
              </a:extLst>
            </p:cNvPr>
            <p:cNvSpPr/>
            <p:nvPr/>
          </p:nvSpPr>
          <p:spPr>
            <a:xfrm>
              <a:off x="5931592" y="215751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3FE4F74B-D94D-4270-A785-2C3D69498146}"/>
                </a:ext>
              </a:extLst>
            </p:cNvPr>
            <p:cNvSpPr/>
            <p:nvPr/>
          </p:nvSpPr>
          <p:spPr>
            <a:xfrm>
              <a:off x="6582967" y="245233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3FE4F74B-D94D-4270-A785-2C3D69498146}"/>
                </a:ext>
              </a:extLst>
            </p:cNvPr>
            <p:cNvSpPr/>
            <p:nvPr/>
          </p:nvSpPr>
          <p:spPr>
            <a:xfrm>
              <a:off x="6106356" y="245922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flipV="1">
            <a:off x="3347499" y="2393041"/>
            <a:ext cx="2401294" cy="1039621"/>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66"/>
          <p:cNvSpPr>
            <a:spLocks noChangeArrowheads="1"/>
          </p:cNvSpPr>
          <p:nvPr/>
        </p:nvSpPr>
        <p:spPr bwMode="auto">
          <a:xfrm>
            <a:off x="6349551" y="2362253"/>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49" name="Text Box 18"/>
          <p:cNvSpPr txBox="1">
            <a:spLocks noChangeArrowheads="1"/>
          </p:cNvSpPr>
          <p:nvPr/>
        </p:nvSpPr>
        <p:spPr bwMode="auto">
          <a:xfrm>
            <a:off x="7340151" y="2147940"/>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transition advTm="273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7">
            <a:extLst>
              <a:ext uri="{FF2B5EF4-FFF2-40B4-BE49-F238E27FC236}">
                <a16:creationId xmlns:a16="http://schemas.microsoft.com/office/drawing/2014/main" id="{DFB614AC-D993-47CB-89AF-D86CD7A4EC5F}"/>
              </a:ext>
            </a:extLst>
          </p:cNvPr>
          <p:cNvSpPr txBox="1">
            <a:spLocks noChangeArrowheads="1"/>
          </p:cNvSpPr>
          <p:nvPr/>
        </p:nvSpPr>
        <p:spPr bwMode="auto">
          <a:xfrm>
            <a:off x="1893986" y="6488668"/>
            <a:ext cx="5356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Big Wedge T/S  Big Diamond</a:t>
            </a:r>
            <a:r>
              <a:rPr lang="en-US" altLang="en-US" sz="1800" b="1" dirty="0">
                <a:solidFill>
                  <a:schemeClr val="bg1"/>
                </a:solidFill>
                <a:latin typeface="Times New Roman"/>
                <a:cs typeface="Times New Roman"/>
              </a:rPr>
              <a:t> </a:t>
            </a:r>
            <a:endParaRPr lang="en-CA" altLang="en-US" sz="1800" b="1" dirty="0">
              <a:solidFill>
                <a:schemeClr val="bg1"/>
              </a:solidFill>
              <a:cs typeface="Times New Roman"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9"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 name="Freeform 3"/>
          <p:cNvSpPr/>
          <p:nvPr/>
        </p:nvSpPr>
        <p:spPr>
          <a:xfrm>
            <a:off x="1856402" y="1827713"/>
            <a:ext cx="2867997" cy="1848711"/>
          </a:xfrm>
          <a:custGeom>
            <a:avLst/>
            <a:gdLst>
              <a:gd name="connsiteX0" fmla="*/ 1477477 w 1994312"/>
              <a:gd name="connsiteY0" fmla="*/ 162847 h 1858678"/>
              <a:gd name="connsiteX1" fmla="*/ 1040155 w 1994312"/>
              <a:gd name="connsiteY1" fmla="*/ 3820 h 1858678"/>
              <a:gd name="connsiteX2" fmla="*/ 586931 w 1994312"/>
              <a:gd name="connsiteY2" fmla="*/ 75382 h 1858678"/>
              <a:gd name="connsiteX3" fmla="*/ 205268 w 1994312"/>
              <a:gd name="connsiteY3" fmla="*/ 353678 h 1858678"/>
              <a:gd name="connsiteX4" fmla="*/ 30340 w 1994312"/>
              <a:gd name="connsiteY4" fmla="*/ 735340 h 1858678"/>
              <a:gd name="connsiteX5" fmla="*/ 6486 w 1994312"/>
              <a:gd name="connsiteY5" fmla="*/ 1228321 h 1858678"/>
              <a:gd name="connsiteX6" fmla="*/ 101901 w 1994312"/>
              <a:gd name="connsiteY6" fmla="*/ 1466860 h 1858678"/>
              <a:gd name="connsiteX7" fmla="*/ 443808 w 1994312"/>
              <a:gd name="connsiteY7" fmla="*/ 1769010 h 1858678"/>
              <a:gd name="connsiteX8" fmla="*/ 777762 w 1994312"/>
              <a:gd name="connsiteY8" fmla="*/ 1848523 h 1858678"/>
              <a:gd name="connsiteX9" fmla="*/ 1159425 w 1994312"/>
              <a:gd name="connsiteY9" fmla="*/ 1808767 h 1858678"/>
              <a:gd name="connsiteX10" fmla="*/ 1692162 w 1994312"/>
              <a:gd name="connsiteY10" fmla="*/ 1411201 h 1858678"/>
              <a:gd name="connsiteX11" fmla="*/ 1994312 w 1994312"/>
              <a:gd name="connsiteY11" fmla="*/ 1212419 h 1858678"/>
              <a:gd name="connsiteX0" fmla="*/ 1490808 w 2007643"/>
              <a:gd name="connsiteY0" fmla="*/ 162847 h 1858678"/>
              <a:gd name="connsiteX1" fmla="*/ 1053486 w 2007643"/>
              <a:gd name="connsiteY1" fmla="*/ 3820 h 1858678"/>
              <a:gd name="connsiteX2" fmla="*/ 600262 w 2007643"/>
              <a:gd name="connsiteY2" fmla="*/ 75382 h 1858678"/>
              <a:gd name="connsiteX3" fmla="*/ 218599 w 2007643"/>
              <a:gd name="connsiteY3" fmla="*/ 353678 h 1858678"/>
              <a:gd name="connsiteX4" fmla="*/ 43671 w 2007643"/>
              <a:gd name="connsiteY4" fmla="*/ 735340 h 1858678"/>
              <a:gd name="connsiteX5" fmla="*/ 3915 w 2007643"/>
              <a:gd name="connsiteY5" fmla="*/ 1124954 h 1858678"/>
              <a:gd name="connsiteX6" fmla="*/ 115232 w 2007643"/>
              <a:gd name="connsiteY6" fmla="*/ 1466860 h 1858678"/>
              <a:gd name="connsiteX7" fmla="*/ 457139 w 2007643"/>
              <a:gd name="connsiteY7" fmla="*/ 1769010 h 1858678"/>
              <a:gd name="connsiteX8" fmla="*/ 791093 w 2007643"/>
              <a:gd name="connsiteY8" fmla="*/ 1848523 h 1858678"/>
              <a:gd name="connsiteX9" fmla="*/ 1172756 w 2007643"/>
              <a:gd name="connsiteY9" fmla="*/ 1808767 h 1858678"/>
              <a:gd name="connsiteX10" fmla="*/ 1705493 w 2007643"/>
              <a:gd name="connsiteY10" fmla="*/ 1411201 h 1858678"/>
              <a:gd name="connsiteX11" fmla="*/ 2007643 w 2007643"/>
              <a:gd name="connsiteY11" fmla="*/ 1212419 h 1858678"/>
              <a:gd name="connsiteX0" fmla="*/ 1490808 w 2007643"/>
              <a:gd name="connsiteY0" fmla="*/ 162847 h 1863058"/>
              <a:gd name="connsiteX1" fmla="*/ 1053486 w 2007643"/>
              <a:gd name="connsiteY1" fmla="*/ 3820 h 1863058"/>
              <a:gd name="connsiteX2" fmla="*/ 600262 w 2007643"/>
              <a:gd name="connsiteY2" fmla="*/ 75382 h 1863058"/>
              <a:gd name="connsiteX3" fmla="*/ 218599 w 2007643"/>
              <a:gd name="connsiteY3" fmla="*/ 353678 h 1863058"/>
              <a:gd name="connsiteX4" fmla="*/ 43671 w 2007643"/>
              <a:gd name="connsiteY4" fmla="*/ 735340 h 1863058"/>
              <a:gd name="connsiteX5" fmla="*/ 3915 w 2007643"/>
              <a:gd name="connsiteY5" fmla="*/ 1124954 h 1863058"/>
              <a:gd name="connsiteX6" fmla="*/ 115232 w 2007643"/>
              <a:gd name="connsiteY6" fmla="*/ 1466860 h 1863058"/>
              <a:gd name="connsiteX7" fmla="*/ 385577 w 2007643"/>
              <a:gd name="connsiteY7" fmla="*/ 1705400 h 1863058"/>
              <a:gd name="connsiteX8" fmla="*/ 791093 w 2007643"/>
              <a:gd name="connsiteY8" fmla="*/ 1848523 h 1863058"/>
              <a:gd name="connsiteX9" fmla="*/ 1172756 w 2007643"/>
              <a:gd name="connsiteY9" fmla="*/ 1808767 h 1863058"/>
              <a:gd name="connsiteX10" fmla="*/ 1705493 w 2007643"/>
              <a:gd name="connsiteY10" fmla="*/ 1411201 h 1863058"/>
              <a:gd name="connsiteX11" fmla="*/ 2007643 w 2007643"/>
              <a:gd name="connsiteY11" fmla="*/ 1212419 h 1863058"/>
              <a:gd name="connsiteX0" fmla="*/ 1490808 w 2007643"/>
              <a:gd name="connsiteY0" fmla="*/ 162847 h 1848742"/>
              <a:gd name="connsiteX1" fmla="*/ 1053486 w 2007643"/>
              <a:gd name="connsiteY1" fmla="*/ 3820 h 1848742"/>
              <a:gd name="connsiteX2" fmla="*/ 600262 w 2007643"/>
              <a:gd name="connsiteY2" fmla="*/ 75382 h 1848742"/>
              <a:gd name="connsiteX3" fmla="*/ 218599 w 2007643"/>
              <a:gd name="connsiteY3" fmla="*/ 353678 h 1848742"/>
              <a:gd name="connsiteX4" fmla="*/ 43671 w 2007643"/>
              <a:gd name="connsiteY4" fmla="*/ 735340 h 1848742"/>
              <a:gd name="connsiteX5" fmla="*/ 3915 w 2007643"/>
              <a:gd name="connsiteY5" fmla="*/ 1124954 h 1848742"/>
              <a:gd name="connsiteX6" fmla="*/ 115232 w 2007643"/>
              <a:gd name="connsiteY6" fmla="*/ 1466860 h 1848742"/>
              <a:gd name="connsiteX7" fmla="*/ 385577 w 2007643"/>
              <a:gd name="connsiteY7" fmla="*/ 1705400 h 1848742"/>
              <a:gd name="connsiteX8" fmla="*/ 791093 w 2007643"/>
              <a:gd name="connsiteY8" fmla="*/ 1848523 h 1848742"/>
              <a:gd name="connsiteX9" fmla="*/ 1307928 w 2007643"/>
              <a:gd name="connsiteY9" fmla="*/ 1729253 h 1848742"/>
              <a:gd name="connsiteX10" fmla="*/ 1705493 w 2007643"/>
              <a:gd name="connsiteY10" fmla="*/ 1411201 h 1848742"/>
              <a:gd name="connsiteX11" fmla="*/ 2007643 w 2007643"/>
              <a:gd name="connsiteY11" fmla="*/ 1212419 h 1848742"/>
              <a:gd name="connsiteX0" fmla="*/ 1490808 w 2007643"/>
              <a:gd name="connsiteY0" fmla="*/ 162847 h 1848707"/>
              <a:gd name="connsiteX1" fmla="*/ 1053486 w 2007643"/>
              <a:gd name="connsiteY1" fmla="*/ 3820 h 1848707"/>
              <a:gd name="connsiteX2" fmla="*/ 600262 w 2007643"/>
              <a:gd name="connsiteY2" fmla="*/ 75382 h 1848707"/>
              <a:gd name="connsiteX3" fmla="*/ 218599 w 2007643"/>
              <a:gd name="connsiteY3" fmla="*/ 353678 h 1848707"/>
              <a:gd name="connsiteX4" fmla="*/ 43671 w 2007643"/>
              <a:gd name="connsiteY4" fmla="*/ 735340 h 1848707"/>
              <a:gd name="connsiteX5" fmla="*/ 3915 w 2007643"/>
              <a:gd name="connsiteY5" fmla="*/ 1124954 h 1848707"/>
              <a:gd name="connsiteX6" fmla="*/ 115232 w 2007643"/>
              <a:gd name="connsiteY6" fmla="*/ 1466860 h 1848707"/>
              <a:gd name="connsiteX7" fmla="*/ 385577 w 2007643"/>
              <a:gd name="connsiteY7" fmla="*/ 1705400 h 1848707"/>
              <a:gd name="connsiteX8" fmla="*/ 791093 w 2007643"/>
              <a:gd name="connsiteY8" fmla="*/ 1848523 h 1848707"/>
              <a:gd name="connsiteX9" fmla="*/ 1307928 w 2007643"/>
              <a:gd name="connsiteY9" fmla="*/ 1729253 h 1848707"/>
              <a:gd name="connsiteX10" fmla="*/ 1673688 w 2007643"/>
              <a:gd name="connsiteY10" fmla="*/ 1474812 h 1848707"/>
              <a:gd name="connsiteX11" fmla="*/ 2007643 w 2007643"/>
              <a:gd name="connsiteY11" fmla="*/ 1212419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673688 w 2818676"/>
              <a:gd name="connsiteY10" fmla="*/ 1474812 h 1848707"/>
              <a:gd name="connsiteX11" fmla="*/ 2818676 w 2818676"/>
              <a:gd name="connsiteY11" fmla="*/ 735340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705493 w 2818676"/>
              <a:gd name="connsiteY10" fmla="*/ 1474812 h 1848707"/>
              <a:gd name="connsiteX11" fmla="*/ 2818676 w 2818676"/>
              <a:gd name="connsiteY11" fmla="*/ 735340 h 1848707"/>
              <a:gd name="connsiteX0" fmla="*/ 1490808 w 2818676"/>
              <a:gd name="connsiteY0" fmla="*/ 162847 h 1848711"/>
              <a:gd name="connsiteX1" fmla="*/ 1053486 w 2818676"/>
              <a:gd name="connsiteY1" fmla="*/ 3820 h 1848711"/>
              <a:gd name="connsiteX2" fmla="*/ 600262 w 2818676"/>
              <a:gd name="connsiteY2" fmla="*/ 75382 h 1848711"/>
              <a:gd name="connsiteX3" fmla="*/ 218599 w 2818676"/>
              <a:gd name="connsiteY3" fmla="*/ 353678 h 1848711"/>
              <a:gd name="connsiteX4" fmla="*/ 43671 w 2818676"/>
              <a:gd name="connsiteY4" fmla="*/ 735340 h 1848711"/>
              <a:gd name="connsiteX5" fmla="*/ 3915 w 2818676"/>
              <a:gd name="connsiteY5" fmla="*/ 1124954 h 1848711"/>
              <a:gd name="connsiteX6" fmla="*/ 115232 w 2818676"/>
              <a:gd name="connsiteY6" fmla="*/ 1466860 h 1848711"/>
              <a:gd name="connsiteX7" fmla="*/ 385577 w 2818676"/>
              <a:gd name="connsiteY7" fmla="*/ 1705400 h 1848711"/>
              <a:gd name="connsiteX8" fmla="*/ 791093 w 2818676"/>
              <a:gd name="connsiteY8" fmla="*/ 1848523 h 1848711"/>
              <a:gd name="connsiteX9" fmla="*/ 1307928 w 2818676"/>
              <a:gd name="connsiteY9" fmla="*/ 1729253 h 1848711"/>
              <a:gd name="connsiteX10" fmla="*/ 1745249 w 2818676"/>
              <a:gd name="connsiteY10" fmla="*/ 1466860 h 1848711"/>
              <a:gd name="connsiteX11" fmla="*/ 2818676 w 2818676"/>
              <a:gd name="connsiteY11" fmla="*/ 735340 h 184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76" h="1848711">
                <a:moveTo>
                  <a:pt x="1490808" y="162847"/>
                </a:moveTo>
                <a:cubicBezTo>
                  <a:pt x="1346359" y="90622"/>
                  <a:pt x="1201910" y="18397"/>
                  <a:pt x="1053486" y="3820"/>
                </a:cubicBezTo>
                <a:cubicBezTo>
                  <a:pt x="905062" y="-10757"/>
                  <a:pt x="739410" y="17072"/>
                  <a:pt x="600262" y="75382"/>
                </a:cubicBezTo>
                <a:cubicBezTo>
                  <a:pt x="461114" y="133692"/>
                  <a:pt x="311364" y="243685"/>
                  <a:pt x="218599" y="353678"/>
                </a:cubicBezTo>
                <a:cubicBezTo>
                  <a:pt x="125834" y="463671"/>
                  <a:pt x="79452" y="606794"/>
                  <a:pt x="43671" y="735340"/>
                </a:cubicBezTo>
                <a:cubicBezTo>
                  <a:pt x="7890" y="863886"/>
                  <a:pt x="-8012" y="1003034"/>
                  <a:pt x="3915" y="1124954"/>
                </a:cubicBezTo>
                <a:cubicBezTo>
                  <a:pt x="15842" y="1246874"/>
                  <a:pt x="51622" y="1370119"/>
                  <a:pt x="115232" y="1466860"/>
                </a:cubicBezTo>
                <a:cubicBezTo>
                  <a:pt x="178842" y="1563601"/>
                  <a:pt x="272934" y="1641790"/>
                  <a:pt x="385577" y="1705400"/>
                </a:cubicBezTo>
                <a:cubicBezTo>
                  <a:pt x="498220" y="1769010"/>
                  <a:pt x="637368" y="1844548"/>
                  <a:pt x="791093" y="1848523"/>
                </a:cubicBezTo>
                <a:cubicBezTo>
                  <a:pt x="944818" y="1852498"/>
                  <a:pt x="1148902" y="1792863"/>
                  <a:pt x="1307928" y="1729253"/>
                </a:cubicBezTo>
                <a:cubicBezTo>
                  <a:pt x="1466954" y="1665643"/>
                  <a:pt x="1493458" y="1632512"/>
                  <a:pt x="1745249" y="1466860"/>
                </a:cubicBezTo>
                <a:lnTo>
                  <a:pt x="2818676" y="73534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1053">
            <a:extLst>
              <a:ext uri="{FF2B5EF4-FFF2-40B4-BE49-F238E27FC236}">
                <a16:creationId xmlns:a16="http://schemas.microsoft.com/office/drawing/2014/main" id="{6F03A663-A5CB-44AB-A6BD-1B49C630F167}"/>
              </a:ext>
            </a:extLst>
          </p:cNvPr>
          <p:cNvGrpSpPr>
            <a:grpSpLocks/>
          </p:cNvGrpSpPr>
          <p:nvPr/>
        </p:nvGrpSpPr>
        <p:grpSpPr bwMode="auto">
          <a:xfrm rot="1661328">
            <a:off x="5331999" y="566949"/>
            <a:ext cx="1238250" cy="952500"/>
            <a:chOff x="835" y="2377"/>
            <a:chExt cx="435" cy="269"/>
          </a:xfrm>
        </p:grpSpPr>
        <p:sp>
          <p:nvSpPr>
            <p:cNvPr id="33"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Freeform 30"/>
          <p:cNvSpPr/>
          <p:nvPr/>
        </p:nvSpPr>
        <p:spPr>
          <a:xfrm>
            <a:off x="3347499" y="1550504"/>
            <a:ext cx="2401294" cy="842538"/>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7" name="Group 1053"/>
          <p:cNvGrpSpPr>
            <a:grpSpLocks/>
          </p:cNvGrpSpPr>
          <p:nvPr/>
        </p:nvGrpSpPr>
        <p:grpSpPr bwMode="auto">
          <a:xfrm rot="7027812">
            <a:off x="2620998" y="1694208"/>
            <a:ext cx="1634934" cy="899382"/>
            <a:chOff x="803" y="2377"/>
            <a:chExt cx="506" cy="231"/>
          </a:xfrm>
        </p:grpSpPr>
        <p:sp>
          <p:nvSpPr>
            <p:cNvPr id="56"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68" y="246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184" y="248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98" y="250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945" y="252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06" y="242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51" y="255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41" y="242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803" y="252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transition advTm="273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677239" y="6488112"/>
            <a:ext cx="3786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Overhead Big Diamond Pass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4"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8" name="Freeform 7"/>
          <p:cNvSpPr/>
          <p:nvPr/>
        </p:nvSpPr>
        <p:spPr>
          <a:xfrm>
            <a:off x="4639650" y="279360"/>
            <a:ext cx="1725193" cy="2074674"/>
          </a:xfrm>
          <a:custGeom>
            <a:avLst/>
            <a:gdLst>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874644 w 1232931"/>
              <a:gd name="connsiteY0" fmla="*/ 1846520 h 1846520"/>
              <a:gd name="connsiteX1" fmla="*/ 1168842 w 1232931"/>
              <a:gd name="connsiteY1" fmla="*/ 1250172 h 1846520"/>
              <a:gd name="connsiteX2" fmla="*/ 1232452 w 1232931"/>
              <a:gd name="connsiteY2" fmla="*/ 677678 h 1846520"/>
              <a:gd name="connsiteX3" fmla="*/ 1152939 w 1232931"/>
              <a:gd name="connsiteY3" fmla="*/ 272162 h 1846520"/>
              <a:gd name="connsiteX4" fmla="*/ 993913 w 1232931"/>
              <a:gd name="connsiteY4" fmla="*/ 33622 h 1846520"/>
              <a:gd name="connsiteX5" fmla="*/ 755374 w 1232931"/>
              <a:gd name="connsiteY5" fmla="*/ 1817 h 1846520"/>
              <a:gd name="connsiteX6" fmla="*/ 500932 w 1232931"/>
              <a:gd name="connsiteY6" fmla="*/ 33622 h 1846520"/>
              <a:gd name="connsiteX7" fmla="*/ 262393 w 1232931"/>
              <a:gd name="connsiteY7" fmla="*/ 192649 h 1846520"/>
              <a:gd name="connsiteX8" fmla="*/ 159026 w 1232931"/>
              <a:gd name="connsiteY8" fmla="*/ 470944 h 1846520"/>
              <a:gd name="connsiteX9" fmla="*/ 0 w 1232931"/>
              <a:gd name="connsiteY9" fmla="*/ 971876 h 1846520"/>
              <a:gd name="connsiteX0" fmla="*/ 874644 w 1232931"/>
              <a:gd name="connsiteY0" fmla="*/ 1868557 h 1868557"/>
              <a:gd name="connsiteX1" fmla="*/ 1168842 w 1232931"/>
              <a:gd name="connsiteY1" fmla="*/ 1272209 h 1868557"/>
              <a:gd name="connsiteX2" fmla="*/ 1232452 w 1232931"/>
              <a:gd name="connsiteY2" fmla="*/ 699715 h 1868557"/>
              <a:gd name="connsiteX3" fmla="*/ 1152939 w 1232931"/>
              <a:gd name="connsiteY3" fmla="*/ 294199 h 1868557"/>
              <a:gd name="connsiteX4" fmla="*/ 993913 w 1232931"/>
              <a:gd name="connsiteY4" fmla="*/ 55659 h 1868557"/>
              <a:gd name="connsiteX5" fmla="*/ 739471 w 1232931"/>
              <a:gd name="connsiteY5" fmla="*/ 0 h 1868557"/>
              <a:gd name="connsiteX6" fmla="*/ 500932 w 1232931"/>
              <a:gd name="connsiteY6" fmla="*/ 55659 h 1868557"/>
              <a:gd name="connsiteX7" fmla="*/ 262393 w 1232931"/>
              <a:gd name="connsiteY7" fmla="*/ 214686 h 1868557"/>
              <a:gd name="connsiteX8" fmla="*/ 159026 w 1232931"/>
              <a:gd name="connsiteY8" fmla="*/ 492981 h 1868557"/>
              <a:gd name="connsiteX9" fmla="*/ 0 w 1232931"/>
              <a:gd name="connsiteY9" fmla="*/ 993913 h 1868557"/>
              <a:gd name="connsiteX0" fmla="*/ 874644 w 1232931"/>
              <a:gd name="connsiteY0" fmla="*/ 1870296 h 1870296"/>
              <a:gd name="connsiteX1" fmla="*/ 1168842 w 1232931"/>
              <a:gd name="connsiteY1" fmla="*/ 1273948 h 1870296"/>
              <a:gd name="connsiteX2" fmla="*/ 1232452 w 1232931"/>
              <a:gd name="connsiteY2" fmla="*/ 701454 h 1870296"/>
              <a:gd name="connsiteX3" fmla="*/ 1152939 w 1232931"/>
              <a:gd name="connsiteY3" fmla="*/ 295938 h 1870296"/>
              <a:gd name="connsiteX4" fmla="*/ 993913 w 1232931"/>
              <a:gd name="connsiteY4" fmla="*/ 57398 h 1870296"/>
              <a:gd name="connsiteX5" fmla="*/ 739471 w 1232931"/>
              <a:gd name="connsiteY5" fmla="*/ 1739 h 1870296"/>
              <a:gd name="connsiteX6" fmla="*/ 453225 w 1232931"/>
              <a:gd name="connsiteY6" fmla="*/ 33544 h 1870296"/>
              <a:gd name="connsiteX7" fmla="*/ 262393 w 1232931"/>
              <a:gd name="connsiteY7" fmla="*/ 216425 h 1870296"/>
              <a:gd name="connsiteX8" fmla="*/ 159026 w 1232931"/>
              <a:gd name="connsiteY8" fmla="*/ 494720 h 1870296"/>
              <a:gd name="connsiteX9" fmla="*/ 0 w 1232931"/>
              <a:gd name="connsiteY9" fmla="*/ 995652 h 1870296"/>
              <a:gd name="connsiteX0" fmla="*/ 874644 w 1232931"/>
              <a:gd name="connsiteY0" fmla="*/ 1892910 h 1892910"/>
              <a:gd name="connsiteX1" fmla="*/ 1168842 w 1232931"/>
              <a:gd name="connsiteY1" fmla="*/ 1296562 h 1892910"/>
              <a:gd name="connsiteX2" fmla="*/ 1232452 w 1232931"/>
              <a:gd name="connsiteY2" fmla="*/ 724068 h 1892910"/>
              <a:gd name="connsiteX3" fmla="*/ 1152939 w 1232931"/>
              <a:gd name="connsiteY3" fmla="*/ 318552 h 1892910"/>
              <a:gd name="connsiteX4" fmla="*/ 993913 w 1232931"/>
              <a:gd name="connsiteY4" fmla="*/ 80012 h 1892910"/>
              <a:gd name="connsiteX5" fmla="*/ 723568 w 1232931"/>
              <a:gd name="connsiteY5" fmla="*/ 499 h 1892910"/>
              <a:gd name="connsiteX6" fmla="*/ 453225 w 1232931"/>
              <a:gd name="connsiteY6" fmla="*/ 56158 h 1892910"/>
              <a:gd name="connsiteX7" fmla="*/ 262393 w 1232931"/>
              <a:gd name="connsiteY7" fmla="*/ 239039 h 1892910"/>
              <a:gd name="connsiteX8" fmla="*/ 159026 w 1232931"/>
              <a:gd name="connsiteY8" fmla="*/ 517334 h 1892910"/>
              <a:gd name="connsiteX9" fmla="*/ 0 w 1232931"/>
              <a:gd name="connsiteY9" fmla="*/ 1018266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620345 w 1694250"/>
              <a:gd name="connsiteY8" fmla="*/ 517334 h 1892910"/>
              <a:gd name="connsiteX9" fmla="*/ 0 w 1694250"/>
              <a:gd name="connsiteY9" fmla="*/ 968839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241405 w 1694250"/>
              <a:gd name="connsiteY8" fmla="*/ 467907 h 1892910"/>
              <a:gd name="connsiteX9" fmla="*/ 0 w 1694250"/>
              <a:gd name="connsiteY9" fmla="*/ 968839 h 1892910"/>
              <a:gd name="connsiteX0" fmla="*/ 1335963 w 1694250"/>
              <a:gd name="connsiteY0" fmla="*/ 1892804 h 1892804"/>
              <a:gd name="connsiteX1" fmla="*/ 1630161 w 1694250"/>
              <a:gd name="connsiteY1" fmla="*/ 1296456 h 1892804"/>
              <a:gd name="connsiteX2" fmla="*/ 1693771 w 1694250"/>
              <a:gd name="connsiteY2" fmla="*/ 723962 h 1892804"/>
              <a:gd name="connsiteX3" fmla="*/ 1614258 w 1694250"/>
              <a:gd name="connsiteY3" fmla="*/ 318446 h 1892804"/>
              <a:gd name="connsiteX4" fmla="*/ 1455232 w 1694250"/>
              <a:gd name="connsiteY4" fmla="*/ 79906 h 1892804"/>
              <a:gd name="connsiteX5" fmla="*/ 1184887 w 1694250"/>
              <a:gd name="connsiteY5" fmla="*/ 393 h 1892804"/>
              <a:gd name="connsiteX6" fmla="*/ 914544 w 1694250"/>
              <a:gd name="connsiteY6" fmla="*/ 56052 h 1892804"/>
              <a:gd name="connsiteX7" fmla="*/ 567193 w 1694250"/>
              <a:gd name="connsiteY7" fmla="*/ 197744 h 1892804"/>
              <a:gd name="connsiteX8" fmla="*/ 241405 w 1694250"/>
              <a:gd name="connsiteY8" fmla="*/ 467801 h 1892804"/>
              <a:gd name="connsiteX9" fmla="*/ 0 w 1694250"/>
              <a:gd name="connsiteY9" fmla="*/ 968733 h 1892804"/>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1405 w 1694250"/>
              <a:gd name="connsiteY8" fmla="*/ 476676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719214"/>
              <a:gd name="connsiteY0" fmla="*/ 1901679 h 1901679"/>
              <a:gd name="connsiteX1" fmla="*/ 1687826 w 1719214"/>
              <a:gd name="connsiteY1" fmla="*/ 1486563 h 1901679"/>
              <a:gd name="connsiteX2" fmla="*/ 1693771 w 1719214"/>
              <a:gd name="connsiteY2" fmla="*/ 732837 h 1901679"/>
              <a:gd name="connsiteX3" fmla="*/ 1614258 w 1719214"/>
              <a:gd name="connsiteY3" fmla="*/ 327321 h 1901679"/>
              <a:gd name="connsiteX4" fmla="*/ 1455232 w 1719214"/>
              <a:gd name="connsiteY4" fmla="*/ 88781 h 1901679"/>
              <a:gd name="connsiteX5" fmla="*/ 1184887 w 1719214"/>
              <a:gd name="connsiteY5" fmla="*/ 9268 h 1901679"/>
              <a:gd name="connsiteX6" fmla="*/ 881593 w 1719214"/>
              <a:gd name="connsiteY6" fmla="*/ 23738 h 1901679"/>
              <a:gd name="connsiteX7" fmla="*/ 567193 w 1719214"/>
              <a:gd name="connsiteY7" fmla="*/ 206619 h 1901679"/>
              <a:gd name="connsiteX8" fmla="*/ 249643 w 1719214"/>
              <a:gd name="connsiteY8" fmla="*/ 460200 h 1901679"/>
              <a:gd name="connsiteX9" fmla="*/ 0 w 1719214"/>
              <a:gd name="connsiteY9" fmla="*/ 977608 h 1901679"/>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193" h="2074674">
                <a:moveTo>
                  <a:pt x="1253584" y="2074674"/>
                </a:moveTo>
                <a:cubicBezTo>
                  <a:pt x="1412054" y="1915093"/>
                  <a:pt x="1614462" y="1710202"/>
                  <a:pt x="1687826" y="1486563"/>
                </a:cubicBezTo>
                <a:cubicBezTo>
                  <a:pt x="1761190" y="1262924"/>
                  <a:pt x="1706032" y="926044"/>
                  <a:pt x="1693771" y="732837"/>
                </a:cubicBezTo>
                <a:cubicBezTo>
                  <a:pt x="1681510" y="539630"/>
                  <a:pt x="1654014" y="434664"/>
                  <a:pt x="1614258" y="327321"/>
                </a:cubicBezTo>
                <a:cubicBezTo>
                  <a:pt x="1574502" y="219978"/>
                  <a:pt x="1526794" y="141790"/>
                  <a:pt x="1455232" y="88781"/>
                </a:cubicBezTo>
                <a:cubicBezTo>
                  <a:pt x="1383670" y="35772"/>
                  <a:pt x="1280493" y="20108"/>
                  <a:pt x="1184887" y="9268"/>
                </a:cubicBezTo>
                <a:cubicBezTo>
                  <a:pt x="1089281" y="-1572"/>
                  <a:pt x="984542" y="-9154"/>
                  <a:pt x="881593" y="23738"/>
                </a:cubicBezTo>
                <a:cubicBezTo>
                  <a:pt x="778644" y="56630"/>
                  <a:pt x="672518" y="133875"/>
                  <a:pt x="567193" y="206619"/>
                </a:cubicBezTo>
                <a:cubicBezTo>
                  <a:pt x="461868" y="279363"/>
                  <a:pt x="342802" y="346804"/>
                  <a:pt x="249643" y="460200"/>
                </a:cubicBezTo>
                <a:cubicBezTo>
                  <a:pt x="164721" y="590071"/>
                  <a:pt x="33130" y="890144"/>
                  <a:pt x="0" y="977608"/>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053">
            <a:extLst>
              <a:ext uri="{FF2B5EF4-FFF2-40B4-BE49-F238E27FC236}">
                <a16:creationId xmlns:a16="http://schemas.microsoft.com/office/drawing/2014/main" id="{6F03A663-A5CB-44AB-A6BD-1B49C630F167}"/>
              </a:ext>
            </a:extLst>
          </p:cNvPr>
          <p:cNvGrpSpPr>
            <a:grpSpLocks/>
          </p:cNvGrpSpPr>
          <p:nvPr/>
        </p:nvGrpSpPr>
        <p:grpSpPr bwMode="auto">
          <a:xfrm rot="10800000">
            <a:off x="4020525" y="2847154"/>
            <a:ext cx="1238250" cy="952500"/>
            <a:chOff x="835" y="2377"/>
            <a:chExt cx="435" cy="269"/>
          </a:xfrm>
        </p:grpSpPr>
        <p:sp>
          <p:nvSpPr>
            <p:cNvPr id="29"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4" name="Straight Connector 3"/>
          <p:cNvCxnSpPr/>
          <p:nvPr/>
        </p:nvCxnSpPr>
        <p:spPr>
          <a:xfrm flipH="1">
            <a:off x="4606218" y="1248730"/>
            <a:ext cx="36000" cy="17263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Box 34"/>
          <p:cNvSpPr txBox="1">
            <a:spLocks noChangeArrowheads="1"/>
          </p:cNvSpPr>
          <p:nvPr/>
        </p:nvSpPr>
        <p:spPr bwMode="auto">
          <a:xfrm>
            <a:off x="7528140" y="2693194"/>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9" name="Rectangle 35"/>
          <p:cNvSpPr>
            <a:spLocks noChangeArrowheads="1"/>
          </p:cNvSpPr>
          <p:nvPr/>
        </p:nvSpPr>
        <p:spPr bwMode="auto">
          <a:xfrm>
            <a:off x="6396252" y="2982119"/>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Tree>
    <p:extLst>
      <p:ext uri="{BB962C8B-B14F-4D97-AF65-F5344CB8AC3E}">
        <p14:creationId xmlns:p14="http://schemas.microsoft.com/office/powerpoint/2010/main" val="1324936795"/>
      </p:ext>
    </p:extLst>
  </p:cSld>
  <p:clrMapOvr>
    <a:masterClrMapping/>
  </p:clrMapOvr>
  <p:transition advTm="273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7">
            <a:extLst>
              <a:ext uri="{FF2B5EF4-FFF2-40B4-BE49-F238E27FC236}">
                <a16:creationId xmlns:a16="http://schemas.microsoft.com/office/drawing/2014/main" id="{E02383FC-3D3D-43AC-968A-A5F58FCEB159}"/>
              </a:ext>
            </a:extLst>
          </p:cNvPr>
          <p:cNvSpPr txBox="1">
            <a:spLocks noChangeArrowheads="1"/>
          </p:cNvSpPr>
          <p:nvPr/>
        </p:nvSpPr>
        <p:spPr bwMode="auto">
          <a:xfrm>
            <a:off x="2405247" y="6488112"/>
            <a:ext cx="434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a:solidFill>
                  <a:schemeClr val="bg1"/>
                </a:solidFill>
                <a:latin typeface="Times New Roman"/>
                <a:cs typeface="Times New Roman"/>
              </a:rPr>
              <a:t>Big Diamond </a:t>
            </a:r>
            <a:r>
              <a:rPr lang="en-CA" altLang="en-US" sz="1800" b="1" dirty="0">
                <a:solidFill>
                  <a:schemeClr val="bg1"/>
                </a:solidFill>
                <a:latin typeface="Times New Roman"/>
                <a:cs typeface="Times New Roman"/>
                <a:sym typeface="Wingdings 3" charset="2"/>
              </a:rPr>
              <a:t></a:t>
            </a:r>
            <a:r>
              <a:rPr lang="en-CA" altLang="en-US" sz="1800" b="1" dirty="0">
                <a:solidFill>
                  <a:schemeClr val="bg1"/>
                </a:solidFill>
                <a:latin typeface="Times New Roman"/>
                <a:cs typeface="Times New Roman"/>
              </a:rPr>
              <a:t> </a:t>
            </a:r>
            <a:r>
              <a:rPr lang="en-CA" altLang="en-US" sz="1800" b="1">
                <a:solidFill>
                  <a:schemeClr val="bg1"/>
                </a:solidFill>
                <a:latin typeface="Times New Roman"/>
                <a:cs typeface="Times New Roman"/>
              </a:rPr>
              <a:t>50th Split</a:t>
            </a:r>
            <a:r>
              <a:rPr lang="en-CA" altLang="en-US" sz="1800" b="1" dirty="0">
                <a:solidFill>
                  <a:schemeClr val="bg1"/>
                </a:solidFill>
                <a:latin typeface="Times New Roman"/>
                <a:cs typeface="Times New Roman"/>
              </a:rPr>
              <a:t>  </a:t>
            </a:r>
            <a:r>
              <a:rPr lang="en-US" altLang="en-US" sz="1800" b="1" dirty="0">
                <a:solidFill>
                  <a:schemeClr val="bg1"/>
                </a:solidFill>
                <a:latin typeface="Times New Roman"/>
                <a:cs typeface="Times New Roman"/>
              </a:rPr>
              <a:t> </a:t>
            </a:r>
            <a:endParaRPr lang="en-CA" altLang="en-US" sz="1800" b="1" dirty="0">
              <a:solidFill>
                <a:schemeClr val="bg1"/>
              </a:solidFill>
            </a:endParaRPr>
          </a:p>
        </p:txBody>
      </p:sp>
      <p:grpSp>
        <p:nvGrpSpPr>
          <p:cNvPr id="22532" name="Group 1053">
            <a:extLst>
              <a:ext uri="{FF2B5EF4-FFF2-40B4-BE49-F238E27FC236}">
                <a16:creationId xmlns:a16="http://schemas.microsoft.com/office/drawing/2014/main" id="{CD4289A9-58F6-4916-9D3D-3B2E1A8BE3FD}"/>
              </a:ext>
            </a:extLst>
          </p:cNvPr>
          <p:cNvGrpSpPr>
            <a:grpSpLocks/>
          </p:cNvGrpSpPr>
          <p:nvPr/>
        </p:nvGrpSpPr>
        <p:grpSpPr bwMode="auto">
          <a:xfrm rot="7680000">
            <a:off x="6341845" y="3244581"/>
            <a:ext cx="1103312" cy="955675"/>
            <a:chOff x="835" y="2377"/>
            <a:chExt cx="435" cy="269"/>
          </a:xfrm>
        </p:grpSpPr>
        <p:sp>
          <p:nvSpPr>
            <p:cNvPr id="16391" name="AutoShape 1054">
              <a:extLst>
                <a:ext uri="{FF2B5EF4-FFF2-40B4-BE49-F238E27FC236}">
                  <a16:creationId xmlns:a16="http://schemas.microsoft.com/office/drawing/2014/main" id="{B41AD26A-9834-4D6D-90A5-191891FE8601}"/>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2" name="AutoShape 1055">
              <a:extLst>
                <a:ext uri="{FF2B5EF4-FFF2-40B4-BE49-F238E27FC236}">
                  <a16:creationId xmlns:a16="http://schemas.microsoft.com/office/drawing/2014/main" id="{106A9081-1B6F-4CF0-840B-24C15979C920}"/>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3" name="AutoShape 1056">
              <a:extLst>
                <a:ext uri="{FF2B5EF4-FFF2-40B4-BE49-F238E27FC236}">
                  <a16:creationId xmlns:a16="http://schemas.microsoft.com/office/drawing/2014/main" id="{F9B388F2-DFA4-4ADA-8892-340C93549D63}"/>
                </a:ext>
              </a:extLst>
            </p:cNvPr>
            <p:cNvSpPr>
              <a:spLocks noChangeAspect="1" noChangeArrowheads="1"/>
            </p:cNvSpPr>
            <p:nvPr/>
          </p:nvSpPr>
          <p:spPr bwMode="auto">
            <a:xfrm>
              <a:off x="1212" y="249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4" name="AutoShape 1057">
              <a:extLst>
                <a:ext uri="{FF2B5EF4-FFF2-40B4-BE49-F238E27FC236}">
                  <a16:creationId xmlns:a16="http://schemas.microsoft.com/office/drawing/2014/main" id="{239594B9-AAAF-4B84-84FA-935096C5B544}"/>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5" name="AutoShape 1058">
              <a:extLst>
                <a:ext uri="{FF2B5EF4-FFF2-40B4-BE49-F238E27FC236}">
                  <a16:creationId xmlns:a16="http://schemas.microsoft.com/office/drawing/2014/main" id="{24547092-321C-45FA-9E60-F7784A0DAF9E}"/>
                </a:ext>
              </a:extLst>
            </p:cNvPr>
            <p:cNvSpPr>
              <a:spLocks noChangeAspect="1" noChangeArrowheads="1"/>
            </p:cNvSpPr>
            <p:nvPr/>
          </p:nvSpPr>
          <p:spPr bwMode="auto">
            <a:xfrm>
              <a:off x="1036"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6" name="AutoShape 1059">
              <a:extLst>
                <a:ext uri="{FF2B5EF4-FFF2-40B4-BE49-F238E27FC236}">
                  <a16:creationId xmlns:a16="http://schemas.microsoft.com/office/drawing/2014/main" id="{339D9C50-2E7E-423C-9402-941BC3693861}"/>
                </a:ext>
              </a:extLst>
            </p:cNvPr>
            <p:cNvSpPr>
              <a:spLocks noChangeAspect="1" noChangeArrowheads="1"/>
            </p:cNvSpPr>
            <p:nvPr/>
          </p:nvSpPr>
          <p:spPr bwMode="auto">
            <a:xfrm>
              <a:off x="1111" y="243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7" name="AutoShape 1060">
              <a:extLst>
                <a:ext uri="{FF2B5EF4-FFF2-40B4-BE49-F238E27FC236}">
                  <a16:creationId xmlns:a16="http://schemas.microsoft.com/office/drawing/2014/main" id="{6BB81F82-B7F6-4FE1-9ABF-93436B88C79E}"/>
                </a:ext>
              </a:extLst>
            </p:cNvPr>
            <p:cNvSpPr>
              <a:spLocks noChangeAspect="1" noChangeArrowheads="1"/>
            </p:cNvSpPr>
            <p:nvPr/>
          </p:nvSpPr>
          <p:spPr bwMode="auto">
            <a:xfrm>
              <a:off x="1122"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8" name="AutoShape 1061">
              <a:extLst>
                <a:ext uri="{FF2B5EF4-FFF2-40B4-BE49-F238E27FC236}">
                  <a16:creationId xmlns:a16="http://schemas.microsoft.com/office/drawing/2014/main" id="{A0A0C11C-929A-4574-9DCE-2588789CB92C}"/>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9" name="AutoShape 1062">
              <a:extLst>
                <a:ext uri="{FF2B5EF4-FFF2-40B4-BE49-F238E27FC236}">
                  <a16:creationId xmlns:a16="http://schemas.microsoft.com/office/drawing/2014/main" id="{74DDC44A-AB41-46F5-A355-A0D7394D8E4F}"/>
                </a:ext>
              </a:extLst>
            </p:cNvPr>
            <p:cNvSpPr>
              <a:spLocks noChangeAspect="1" noChangeArrowheads="1"/>
            </p:cNvSpPr>
            <p:nvPr/>
          </p:nvSpPr>
          <p:spPr bwMode="auto">
            <a:xfrm>
              <a:off x="945"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6389" name="AutoShape 1060">
            <a:extLst>
              <a:ext uri="{FF2B5EF4-FFF2-40B4-BE49-F238E27FC236}">
                <a16:creationId xmlns:a16="http://schemas.microsoft.com/office/drawing/2014/main" id="{778BBD60-7E65-4A9E-9AF1-FF8A001500C9}"/>
              </a:ext>
            </a:extLst>
          </p:cNvPr>
          <p:cNvSpPr>
            <a:spLocks noChangeAspect="1" noChangeArrowheads="1"/>
          </p:cNvSpPr>
          <p:nvPr/>
        </p:nvSpPr>
        <p:spPr bwMode="auto">
          <a:xfrm rot="8940000">
            <a:off x="7404513" y="5416800"/>
            <a:ext cx="163512" cy="214313"/>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390" name="AutoShape 1060">
            <a:extLst>
              <a:ext uri="{FF2B5EF4-FFF2-40B4-BE49-F238E27FC236}">
                <a16:creationId xmlns:a16="http://schemas.microsoft.com/office/drawing/2014/main" id="{11BA6413-1B90-4F66-AD44-5B73AF359803}"/>
              </a:ext>
            </a:extLst>
          </p:cNvPr>
          <p:cNvSpPr>
            <a:spLocks noChangeAspect="1" noChangeArrowheads="1"/>
          </p:cNvSpPr>
          <p:nvPr/>
        </p:nvSpPr>
        <p:spPr bwMode="auto">
          <a:xfrm rot="9180000">
            <a:off x="8266200" y="4902113"/>
            <a:ext cx="163513" cy="21272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pic>
        <p:nvPicPr>
          <p:cNvPr id="22535" name="Picture 1">
            <a:extLst>
              <a:ext uri="{FF2B5EF4-FFF2-40B4-BE49-F238E27FC236}">
                <a16:creationId xmlns:a16="http://schemas.microsoft.com/office/drawing/2014/main" id="{BF3E464D-DBFD-40EA-86B0-2E36026D7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9888"/>
            <a:ext cx="28495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a:extLst>
              <a:ext uri="{FF2B5EF4-FFF2-40B4-BE49-F238E27FC236}">
                <a16:creationId xmlns:a16="http://schemas.microsoft.com/office/drawing/2014/main" id="{51ACF986-D966-4AB0-BB39-08DBBF6949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925" y="1764238"/>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a:extLst>
              <a:ext uri="{FF2B5EF4-FFF2-40B4-BE49-F238E27FC236}">
                <a16:creationId xmlns:a16="http://schemas.microsoft.com/office/drawing/2014/main" id="{6FC74B74-8B71-4BF4-8EC5-0FAAF87947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925" y="1795313"/>
            <a:ext cx="588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Arrow Connector 1">
            <a:extLst>
              <a:ext uri="{FF2B5EF4-FFF2-40B4-BE49-F238E27FC236}">
                <a16:creationId xmlns:a16="http://schemas.microsoft.com/office/drawing/2014/main" id="{B27613A7-C563-46CE-A7CF-49781DB69704}"/>
              </a:ext>
            </a:extLst>
          </p:cNvPr>
          <p:cNvCxnSpPr/>
          <p:nvPr/>
        </p:nvCxnSpPr>
        <p:spPr>
          <a:xfrm>
            <a:off x="7255800" y="4150800"/>
            <a:ext cx="518400" cy="8244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1053">
            <a:extLst>
              <a:ext uri="{FF2B5EF4-FFF2-40B4-BE49-F238E27FC236}">
                <a16:creationId xmlns:a16="http://schemas.microsoft.com/office/drawing/2014/main" id="{EFB5EBAD-0DC3-4B17-998C-3C6FE17BD8AC}"/>
              </a:ext>
            </a:extLst>
          </p:cNvPr>
          <p:cNvGrpSpPr>
            <a:grpSpLocks/>
          </p:cNvGrpSpPr>
          <p:nvPr/>
        </p:nvGrpSpPr>
        <p:grpSpPr bwMode="auto">
          <a:xfrm rot="8820000">
            <a:off x="7617774" y="5415587"/>
            <a:ext cx="1226234" cy="750889"/>
            <a:chOff x="838" y="2473"/>
            <a:chExt cx="433" cy="204"/>
          </a:xfrm>
        </p:grpSpPr>
        <p:sp>
          <p:nvSpPr>
            <p:cNvPr id="29" name="AutoShape 1054">
              <a:extLst>
                <a:ext uri="{FF2B5EF4-FFF2-40B4-BE49-F238E27FC236}">
                  <a16:creationId xmlns:a16="http://schemas.microsoft.com/office/drawing/2014/main" id="{D7A7FC7B-6048-4E96-B6A2-6C0BC66A77FE}"/>
                </a:ext>
              </a:extLst>
            </p:cNvPr>
            <p:cNvSpPr>
              <a:spLocks noChangeAspect="1" noChangeArrowheads="1"/>
            </p:cNvSpPr>
            <p:nvPr/>
          </p:nvSpPr>
          <p:spPr bwMode="auto">
            <a:xfrm>
              <a:off x="838"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56">
              <a:extLst>
                <a:ext uri="{FF2B5EF4-FFF2-40B4-BE49-F238E27FC236}">
                  <a16:creationId xmlns:a16="http://schemas.microsoft.com/office/drawing/2014/main" id="{AF8DE639-D446-4D73-845B-366A38C27B3F}"/>
                </a:ext>
              </a:extLst>
            </p:cNvPr>
            <p:cNvSpPr>
              <a:spLocks noChangeAspect="1" noChangeArrowheads="1"/>
            </p:cNvSpPr>
            <p:nvPr/>
          </p:nvSpPr>
          <p:spPr bwMode="auto">
            <a:xfrm>
              <a:off x="1213"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7">
              <a:extLst>
                <a:ext uri="{FF2B5EF4-FFF2-40B4-BE49-F238E27FC236}">
                  <a16:creationId xmlns:a16="http://schemas.microsoft.com/office/drawing/2014/main" id="{22986151-7366-4A42-A80D-C348E2781DA8}"/>
                </a:ext>
              </a:extLst>
            </p:cNvPr>
            <p:cNvSpPr>
              <a:spLocks noChangeAspect="1" noChangeArrowheads="1"/>
            </p:cNvSpPr>
            <p:nvPr/>
          </p:nvSpPr>
          <p:spPr bwMode="auto">
            <a:xfrm>
              <a:off x="1028"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9">
              <a:extLst>
                <a:ext uri="{FF2B5EF4-FFF2-40B4-BE49-F238E27FC236}">
                  <a16:creationId xmlns:a16="http://schemas.microsoft.com/office/drawing/2014/main" id="{72CC3314-F9CB-47E5-A4EA-C901787D1C6E}"/>
                </a:ext>
              </a:extLst>
            </p:cNvPr>
            <p:cNvSpPr>
              <a:spLocks noChangeAspect="1" noChangeArrowheads="1"/>
            </p:cNvSpPr>
            <p:nvPr/>
          </p:nvSpPr>
          <p:spPr bwMode="auto">
            <a:xfrm>
              <a:off x="1111" y="251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60">
              <a:extLst>
                <a:ext uri="{FF2B5EF4-FFF2-40B4-BE49-F238E27FC236}">
                  <a16:creationId xmlns:a16="http://schemas.microsoft.com/office/drawing/2014/main" id="{57F03D90-1F0F-4AC7-B07D-703EED3391D6}"/>
                </a:ext>
              </a:extLst>
            </p:cNvPr>
            <p:cNvSpPr>
              <a:spLocks noChangeAspect="1" noChangeArrowheads="1"/>
            </p:cNvSpPr>
            <p:nvPr/>
          </p:nvSpPr>
          <p:spPr bwMode="auto">
            <a:xfrm>
              <a:off x="1125"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61">
              <a:extLst>
                <a:ext uri="{FF2B5EF4-FFF2-40B4-BE49-F238E27FC236}">
                  <a16:creationId xmlns:a16="http://schemas.microsoft.com/office/drawing/2014/main" id="{010744D3-2951-4F55-8B70-7C5ED42FCFC9}"/>
                </a:ext>
              </a:extLst>
            </p:cNvPr>
            <p:cNvSpPr>
              <a:spLocks noChangeAspect="1" noChangeArrowheads="1"/>
            </p:cNvSpPr>
            <p:nvPr/>
          </p:nvSpPr>
          <p:spPr bwMode="auto">
            <a:xfrm>
              <a:off x="930" y="251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62">
              <a:extLst>
                <a:ext uri="{FF2B5EF4-FFF2-40B4-BE49-F238E27FC236}">
                  <a16:creationId xmlns:a16="http://schemas.microsoft.com/office/drawing/2014/main" id="{B95174B6-DADE-43E8-AB64-F47E8CFFBD3B}"/>
                </a:ext>
              </a:extLst>
            </p:cNvPr>
            <p:cNvSpPr>
              <a:spLocks noChangeAspect="1" noChangeArrowheads="1"/>
            </p:cNvSpPr>
            <p:nvPr/>
          </p:nvSpPr>
          <p:spPr bwMode="auto">
            <a:xfrm>
              <a:off x="949"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8"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37" name="Group 1053"/>
          <p:cNvGrpSpPr>
            <a:grpSpLocks/>
          </p:cNvGrpSpPr>
          <p:nvPr/>
        </p:nvGrpSpPr>
        <p:grpSpPr bwMode="auto">
          <a:xfrm>
            <a:off x="3946824" y="4104861"/>
            <a:ext cx="1231900" cy="750888"/>
            <a:chOff x="835" y="2473"/>
            <a:chExt cx="435" cy="204"/>
          </a:xfrm>
        </p:grpSpPr>
        <p:sp>
          <p:nvSpPr>
            <p:cNvPr id="89" name="AutoShape 1054"/>
            <p:cNvSpPr>
              <a:spLocks noChangeAspect="1" noChangeArrowheads="1"/>
            </p:cNvSpPr>
            <p:nvPr/>
          </p:nvSpPr>
          <p:spPr bwMode="auto">
            <a:xfrm>
              <a:off x="838"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0" name="AutoShape 1056"/>
            <p:cNvSpPr>
              <a:spLocks noChangeAspect="1" noChangeArrowheads="1"/>
            </p:cNvSpPr>
            <p:nvPr/>
          </p:nvSpPr>
          <p:spPr bwMode="auto">
            <a:xfrm>
              <a:off x="1213"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1" name="AutoShape 1057"/>
            <p:cNvSpPr>
              <a:spLocks noChangeAspect="1" noChangeArrowheads="1"/>
            </p:cNvSpPr>
            <p:nvPr/>
          </p:nvSpPr>
          <p:spPr bwMode="auto">
            <a:xfrm>
              <a:off x="1028"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2" name="AutoShape 1059"/>
            <p:cNvSpPr>
              <a:spLocks noChangeAspect="1" noChangeArrowheads="1"/>
            </p:cNvSpPr>
            <p:nvPr/>
          </p:nvSpPr>
          <p:spPr bwMode="auto">
            <a:xfrm>
              <a:off x="1111" y="251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3" name="AutoShape 1060"/>
            <p:cNvSpPr>
              <a:spLocks noChangeAspect="1" noChangeArrowheads="1"/>
            </p:cNvSpPr>
            <p:nvPr/>
          </p:nvSpPr>
          <p:spPr bwMode="auto">
            <a:xfrm>
              <a:off x="1125"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4" name="AutoShape 1061"/>
            <p:cNvSpPr>
              <a:spLocks noChangeAspect="1" noChangeArrowheads="1"/>
            </p:cNvSpPr>
            <p:nvPr/>
          </p:nvSpPr>
          <p:spPr bwMode="auto">
            <a:xfrm>
              <a:off x="930" y="251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5" name="AutoShape 1062"/>
            <p:cNvSpPr>
              <a:spLocks noChangeAspect="1" noChangeArrowheads="1"/>
            </p:cNvSpPr>
            <p:nvPr/>
          </p:nvSpPr>
          <p:spPr bwMode="auto">
            <a:xfrm>
              <a:off x="949"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8" name="AutoShape 1060"/>
          <p:cNvSpPr>
            <a:spLocks noChangeAspect="1" noChangeArrowheads="1"/>
          </p:cNvSpPr>
          <p:nvPr/>
        </p:nvSpPr>
        <p:spPr bwMode="auto">
          <a:xfrm>
            <a:off x="5059661" y="4979574"/>
            <a:ext cx="165100" cy="21272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9" name="AutoShape 1060"/>
          <p:cNvSpPr>
            <a:spLocks noChangeAspect="1" noChangeArrowheads="1"/>
          </p:cNvSpPr>
          <p:nvPr/>
        </p:nvSpPr>
        <p:spPr bwMode="auto">
          <a:xfrm>
            <a:off x="3883324" y="5027199"/>
            <a:ext cx="163512" cy="214312"/>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TextBox 13"/>
          <p:cNvSpPr txBox="1">
            <a:spLocks noChangeArrowheads="1"/>
          </p:cNvSpPr>
          <p:nvPr/>
        </p:nvSpPr>
        <p:spPr bwMode="auto">
          <a:xfrm>
            <a:off x="5004099" y="5000211"/>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a:solidFill>
                  <a:srgbClr val="FF0000"/>
                </a:solidFill>
              </a:rPr>
              <a:t>8</a:t>
            </a:r>
          </a:p>
        </p:txBody>
      </p:sp>
      <p:sp>
        <p:nvSpPr>
          <p:cNvPr id="41" name="TextBox 14"/>
          <p:cNvSpPr txBox="1">
            <a:spLocks noChangeArrowheads="1"/>
          </p:cNvSpPr>
          <p:nvPr/>
        </p:nvSpPr>
        <p:spPr bwMode="auto">
          <a:xfrm>
            <a:off x="3827761" y="5044661"/>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9</a:t>
            </a:r>
          </a:p>
        </p:txBody>
      </p:sp>
      <p:grpSp>
        <p:nvGrpSpPr>
          <p:cNvPr id="42" name="Group 1053"/>
          <p:cNvGrpSpPr>
            <a:grpSpLocks/>
          </p:cNvGrpSpPr>
          <p:nvPr/>
        </p:nvGrpSpPr>
        <p:grpSpPr bwMode="auto">
          <a:xfrm>
            <a:off x="3953174" y="2455449"/>
            <a:ext cx="1231900" cy="750887"/>
            <a:chOff x="835" y="2473"/>
            <a:chExt cx="435" cy="204"/>
          </a:xfrm>
        </p:grpSpPr>
        <p:sp>
          <p:nvSpPr>
            <p:cNvPr id="82" name="AutoShape 1054"/>
            <p:cNvSpPr>
              <a:spLocks noChangeAspect="1" noChangeArrowheads="1"/>
            </p:cNvSpPr>
            <p:nvPr/>
          </p:nvSpPr>
          <p:spPr bwMode="auto">
            <a:xfrm>
              <a:off x="838"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3" name="AutoShape 1056"/>
            <p:cNvSpPr>
              <a:spLocks noChangeAspect="1" noChangeArrowheads="1"/>
            </p:cNvSpPr>
            <p:nvPr/>
          </p:nvSpPr>
          <p:spPr bwMode="auto">
            <a:xfrm>
              <a:off x="1213" y="254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4" name="AutoShape 1057"/>
            <p:cNvSpPr>
              <a:spLocks noChangeAspect="1" noChangeArrowheads="1"/>
            </p:cNvSpPr>
            <p:nvPr/>
          </p:nvSpPr>
          <p:spPr bwMode="auto">
            <a:xfrm>
              <a:off x="1028"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5" name="AutoShape 1059"/>
            <p:cNvSpPr>
              <a:spLocks noChangeAspect="1" noChangeArrowheads="1"/>
            </p:cNvSpPr>
            <p:nvPr/>
          </p:nvSpPr>
          <p:spPr bwMode="auto">
            <a:xfrm>
              <a:off x="1111" y="251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6" name="AutoShape 1060"/>
            <p:cNvSpPr>
              <a:spLocks noChangeAspect="1" noChangeArrowheads="1"/>
            </p:cNvSpPr>
            <p:nvPr/>
          </p:nvSpPr>
          <p:spPr bwMode="auto">
            <a:xfrm>
              <a:off x="1125"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7" name="AutoShape 1061"/>
            <p:cNvSpPr>
              <a:spLocks noChangeAspect="1" noChangeArrowheads="1"/>
            </p:cNvSpPr>
            <p:nvPr/>
          </p:nvSpPr>
          <p:spPr bwMode="auto">
            <a:xfrm>
              <a:off x="930" y="251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8" name="AutoShape 1062"/>
            <p:cNvSpPr>
              <a:spLocks noChangeAspect="1" noChangeArrowheads="1"/>
            </p:cNvSpPr>
            <p:nvPr/>
          </p:nvSpPr>
          <p:spPr bwMode="auto">
            <a:xfrm>
              <a:off x="949" y="261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43" name="Straight Connector 42"/>
          <p:cNvCxnSpPr/>
          <p:nvPr/>
        </p:nvCxnSpPr>
        <p:spPr>
          <a:xfrm rot="10800000" flipH="1">
            <a:off x="5251749" y="2720561"/>
            <a:ext cx="993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H="1">
            <a:off x="2829224" y="2731674"/>
            <a:ext cx="993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4575474" y="2036349"/>
            <a:ext cx="0" cy="342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H="1">
            <a:off x="4897736" y="2036349"/>
            <a:ext cx="147638" cy="5254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16686" y="2036349"/>
            <a:ext cx="150813" cy="495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H="1">
            <a:off x="4897736" y="2207799"/>
            <a:ext cx="509588"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3648374" y="2233199"/>
            <a:ext cx="649287"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AutoShape 1056"/>
          <p:cNvSpPr>
            <a:spLocks noChangeAspect="1" noChangeArrowheads="1"/>
          </p:cNvSpPr>
          <p:nvPr/>
        </p:nvSpPr>
        <p:spPr bwMode="auto">
          <a:xfrm rot="20040000">
            <a:off x="3953174" y="1734724"/>
            <a:ext cx="163512" cy="214312"/>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56"/>
          <p:cNvSpPr>
            <a:spLocks noChangeAspect="1" noChangeArrowheads="1"/>
          </p:cNvSpPr>
          <p:nvPr/>
        </p:nvSpPr>
        <p:spPr bwMode="auto">
          <a:xfrm rot="16200000">
            <a:off x="3898193" y="3481768"/>
            <a:ext cx="165100" cy="214312"/>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56"/>
          <p:cNvSpPr>
            <a:spLocks noChangeAspect="1" noChangeArrowheads="1"/>
          </p:cNvSpPr>
          <p:nvPr/>
        </p:nvSpPr>
        <p:spPr bwMode="auto">
          <a:xfrm rot="19500000">
            <a:off x="3411836" y="1931574"/>
            <a:ext cx="165100" cy="21272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utoShape 1056"/>
          <p:cNvSpPr>
            <a:spLocks noChangeAspect="1" noChangeArrowheads="1"/>
          </p:cNvSpPr>
          <p:nvPr/>
        </p:nvSpPr>
        <p:spPr bwMode="auto">
          <a:xfrm rot="2280000">
            <a:off x="5423199" y="1931574"/>
            <a:ext cx="165100" cy="21272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4" name="AutoShape 1056"/>
          <p:cNvSpPr>
            <a:spLocks noChangeAspect="1" noChangeArrowheads="1"/>
          </p:cNvSpPr>
          <p:nvPr/>
        </p:nvSpPr>
        <p:spPr bwMode="auto">
          <a:xfrm rot="1560000">
            <a:off x="5051724" y="1747424"/>
            <a:ext cx="165100" cy="214312"/>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056"/>
          <p:cNvSpPr>
            <a:spLocks noChangeAspect="1" noChangeArrowheads="1"/>
          </p:cNvSpPr>
          <p:nvPr/>
        </p:nvSpPr>
        <p:spPr bwMode="auto">
          <a:xfrm>
            <a:off x="4492924" y="1734724"/>
            <a:ext cx="165100" cy="214312"/>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Isosceles Triangle 55"/>
          <p:cNvSpPr/>
          <p:nvPr/>
        </p:nvSpPr>
        <p:spPr>
          <a:xfrm rot="16200000">
            <a:off x="2560142" y="2653093"/>
            <a:ext cx="152400" cy="169863"/>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7" name="Isosceles Triangle 56"/>
          <p:cNvSpPr/>
          <p:nvPr/>
        </p:nvSpPr>
        <p:spPr>
          <a:xfrm rot="5400000">
            <a:off x="6405067" y="2627693"/>
            <a:ext cx="152400" cy="169863"/>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8" name="AutoShape 1056"/>
          <p:cNvSpPr>
            <a:spLocks noChangeAspect="1" noChangeArrowheads="1"/>
          </p:cNvSpPr>
          <p:nvPr/>
        </p:nvSpPr>
        <p:spPr bwMode="auto">
          <a:xfrm rot="5400000">
            <a:off x="5028705" y="3473830"/>
            <a:ext cx="163513" cy="21272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TextBox 50"/>
          <p:cNvSpPr txBox="1">
            <a:spLocks noChangeArrowheads="1"/>
          </p:cNvSpPr>
          <p:nvPr/>
        </p:nvSpPr>
        <p:spPr bwMode="auto">
          <a:xfrm>
            <a:off x="4929486" y="3461924"/>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9</a:t>
            </a:r>
          </a:p>
        </p:txBody>
      </p:sp>
      <p:sp>
        <p:nvSpPr>
          <p:cNvPr id="60" name="TextBox 51"/>
          <p:cNvSpPr txBox="1">
            <a:spLocks noChangeArrowheads="1"/>
          </p:cNvSpPr>
          <p:nvPr/>
        </p:nvSpPr>
        <p:spPr bwMode="auto">
          <a:xfrm>
            <a:off x="3910099" y="3461924"/>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8</a:t>
            </a:r>
          </a:p>
        </p:txBody>
      </p:sp>
      <p:sp>
        <p:nvSpPr>
          <p:cNvPr id="69" name="TextBox 110"/>
          <p:cNvSpPr txBox="1">
            <a:spLocks noChangeArrowheads="1"/>
          </p:cNvSpPr>
          <p:nvPr/>
        </p:nvSpPr>
        <p:spPr bwMode="auto">
          <a:xfrm>
            <a:off x="2557761" y="2620549"/>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7</a:t>
            </a:r>
          </a:p>
        </p:txBody>
      </p:sp>
      <p:sp>
        <p:nvSpPr>
          <p:cNvPr id="70" name="TextBox 111"/>
          <p:cNvSpPr txBox="1">
            <a:spLocks noChangeArrowheads="1"/>
          </p:cNvSpPr>
          <p:nvPr/>
        </p:nvSpPr>
        <p:spPr bwMode="auto">
          <a:xfrm>
            <a:off x="6321724" y="2588799"/>
            <a:ext cx="249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6</a:t>
            </a:r>
          </a:p>
        </p:txBody>
      </p:sp>
      <p:sp>
        <p:nvSpPr>
          <p:cNvPr id="71" name="TextBox 112"/>
          <p:cNvSpPr txBox="1">
            <a:spLocks noChangeArrowheads="1"/>
          </p:cNvSpPr>
          <p:nvPr/>
        </p:nvSpPr>
        <p:spPr bwMode="auto">
          <a:xfrm rot="21355431">
            <a:off x="5350174" y="1968086"/>
            <a:ext cx="249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5</a:t>
            </a:r>
          </a:p>
        </p:txBody>
      </p:sp>
      <p:sp>
        <p:nvSpPr>
          <p:cNvPr id="72" name="TextBox 113"/>
          <p:cNvSpPr txBox="1">
            <a:spLocks noChangeArrowheads="1"/>
          </p:cNvSpPr>
          <p:nvPr/>
        </p:nvSpPr>
        <p:spPr bwMode="auto">
          <a:xfrm>
            <a:off x="3400724" y="1961736"/>
            <a:ext cx="249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4</a:t>
            </a:r>
          </a:p>
        </p:txBody>
      </p:sp>
      <p:sp>
        <p:nvSpPr>
          <p:cNvPr id="73" name="TextBox 114"/>
          <p:cNvSpPr txBox="1">
            <a:spLocks noChangeArrowheads="1"/>
          </p:cNvSpPr>
          <p:nvPr/>
        </p:nvSpPr>
        <p:spPr bwMode="auto">
          <a:xfrm>
            <a:off x="3919836" y="1771236"/>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3</a:t>
            </a:r>
          </a:p>
        </p:txBody>
      </p:sp>
      <p:sp>
        <p:nvSpPr>
          <p:cNvPr id="74" name="TextBox 115"/>
          <p:cNvSpPr txBox="1">
            <a:spLocks noChangeArrowheads="1"/>
          </p:cNvSpPr>
          <p:nvPr/>
        </p:nvSpPr>
        <p:spPr bwMode="auto">
          <a:xfrm rot="21374144">
            <a:off x="5000924" y="1768061"/>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2</a:t>
            </a:r>
          </a:p>
        </p:txBody>
      </p:sp>
      <p:sp>
        <p:nvSpPr>
          <p:cNvPr id="75" name="TextBox 116"/>
          <p:cNvSpPr txBox="1">
            <a:spLocks noChangeArrowheads="1"/>
          </p:cNvSpPr>
          <p:nvPr/>
        </p:nvSpPr>
        <p:spPr bwMode="auto">
          <a:xfrm>
            <a:off x="4443711" y="1766474"/>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000" dirty="0">
                <a:solidFill>
                  <a:srgbClr val="FF0000"/>
                </a:solidFill>
              </a:rPr>
              <a:t>1</a:t>
            </a:r>
          </a:p>
        </p:txBody>
      </p:sp>
      <p:cxnSp>
        <p:nvCxnSpPr>
          <p:cNvPr id="77" name="Straight Connector 76"/>
          <p:cNvCxnSpPr/>
          <p:nvPr/>
        </p:nvCxnSpPr>
        <p:spPr>
          <a:xfrm rot="10800000">
            <a:off x="3607099" y="1960149"/>
            <a:ext cx="19605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426124" y="1807749"/>
            <a:ext cx="22780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10800000">
            <a:off x="5102524" y="1579149"/>
            <a:ext cx="46037" cy="79375"/>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rot="10800000">
            <a:off x="4065886" y="1579149"/>
            <a:ext cx="46038" cy="79375"/>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rot="10800000">
            <a:off x="4572299" y="1925224"/>
            <a:ext cx="46037" cy="7937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66"/>
          <p:cNvSpPr>
            <a:spLocks noChangeArrowheads="1"/>
          </p:cNvSpPr>
          <p:nvPr/>
        </p:nvSpPr>
        <p:spPr bwMode="auto">
          <a:xfrm>
            <a:off x="252583" y="3331207"/>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97" name="Rectangle 39"/>
          <p:cNvSpPr>
            <a:spLocks noChangeArrowheads="1"/>
          </p:cNvSpPr>
          <p:nvPr/>
        </p:nvSpPr>
        <p:spPr bwMode="auto">
          <a:xfrm>
            <a:off x="260264" y="4184443"/>
            <a:ext cx="274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900" dirty="0">
                <a:solidFill>
                  <a:srgbClr val="FFFF00"/>
                </a:solidFill>
              </a:rPr>
              <a:t>1 </a:t>
            </a:r>
            <a:r>
              <a:rPr lang="en-CA" altLang="en-US" sz="900" dirty="0" err="1">
                <a:solidFill>
                  <a:srgbClr val="FFFF00"/>
                </a:solidFill>
              </a:rPr>
              <a:t>Cdn</a:t>
            </a:r>
            <a:r>
              <a:rPr lang="en-CA" altLang="en-US" sz="900" dirty="0">
                <a:solidFill>
                  <a:srgbClr val="FFFF00"/>
                </a:solidFill>
              </a:rPr>
              <a:t> Air </a:t>
            </a:r>
            <a:r>
              <a:rPr lang="en-CA" altLang="en-US" sz="900" dirty="0" err="1">
                <a:solidFill>
                  <a:srgbClr val="FFFF00"/>
                </a:solidFill>
              </a:rPr>
              <a:t>Div</a:t>
            </a:r>
            <a:r>
              <a:rPr lang="en-CA" altLang="en-US" sz="900" dirty="0">
                <a:solidFill>
                  <a:srgbClr val="FFFF00"/>
                </a:solidFill>
              </a:rPr>
              <a:t> </a:t>
            </a:r>
            <a:r>
              <a:rPr lang="en-CA" altLang="en-US" sz="900" dirty="0" err="1">
                <a:solidFill>
                  <a:srgbClr val="FFFF00"/>
                </a:solidFill>
              </a:rPr>
              <a:t>Comd</a:t>
            </a:r>
            <a:r>
              <a:rPr lang="en-CA" altLang="en-US" sz="900" dirty="0">
                <a:solidFill>
                  <a:srgbClr val="FFFF00"/>
                </a:solidFill>
              </a:rPr>
              <a:t> approval required for flight over the crowd at an altitude no lower than 500 feet AGL IAW BGA 100 </a:t>
            </a:r>
            <a:r>
              <a:rPr lang="en-CA" altLang="en-US" sz="900" dirty="0" err="1">
                <a:solidFill>
                  <a:srgbClr val="FFFF00"/>
                </a:solidFill>
              </a:rPr>
              <a:t>Ch</a:t>
            </a:r>
            <a:r>
              <a:rPr lang="en-CA" altLang="en-US" sz="900" dirty="0">
                <a:solidFill>
                  <a:srgbClr val="FFFF00"/>
                </a:solidFill>
              </a:rPr>
              <a:t> 11 Para 44.b(3)(e)</a:t>
            </a:r>
          </a:p>
        </p:txBody>
      </p:sp>
      <p:sp>
        <p:nvSpPr>
          <p:cNvPr id="4" name="Arc 3"/>
          <p:cNvSpPr/>
          <p:nvPr/>
        </p:nvSpPr>
        <p:spPr>
          <a:xfrm>
            <a:off x="3019278" y="3572084"/>
            <a:ext cx="2083246" cy="135648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8" name="Arc 97"/>
          <p:cNvSpPr/>
          <p:nvPr/>
        </p:nvSpPr>
        <p:spPr>
          <a:xfrm flipH="1">
            <a:off x="4046723" y="3528579"/>
            <a:ext cx="1896201" cy="135648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9" name="TextBox 59"/>
          <p:cNvSpPr txBox="1">
            <a:spLocks noChangeArrowheads="1"/>
          </p:cNvSpPr>
          <p:nvPr/>
        </p:nvSpPr>
        <p:spPr bwMode="auto">
          <a:xfrm>
            <a:off x="445592" y="197056"/>
            <a:ext cx="52088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solidFill>
                  <a:schemeClr val="bg1"/>
                </a:solidFill>
              </a:rPr>
              <a:t>* After the split, the solos perform Solo Series One while</a:t>
            </a:r>
          </a:p>
          <a:p>
            <a:pPr>
              <a:spcBef>
                <a:spcPct val="0"/>
              </a:spcBef>
              <a:buFontTx/>
              <a:buNone/>
            </a:pPr>
            <a:r>
              <a:rPr lang="en-US" altLang="en-US" sz="1600" dirty="0">
                <a:solidFill>
                  <a:schemeClr val="bg1"/>
                </a:solidFill>
              </a:rPr>
              <a:t>1-4 rejoin &gt; 1500’AGL </a:t>
            </a:r>
            <a:r>
              <a:rPr lang="en-US" altLang="en-US" sz="1600" dirty="0" err="1">
                <a:solidFill>
                  <a:schemeClr val="bg1"/>
                </a:solidFill>
              </a:rPr>
              <a:t>deadside</a:t>
            </a:r>
            <a:r>
              <a:rPr lang="en-US" altLang="en-US" sz="1600" dirty="0">
                <a:solidFill>
                  <a:schemeClr val="bg1"/>
                </a:solidFill>
              </a:rPr>
              <a:t> stage left for the Corkscrew</a:t>
            </a:r>
          </a:p>
          <a:p>
            <a:pPr>
              <a:spcBef>
                <a:spcPct val="0"/>
              </a:spcBef>
              <a:buFontTx/>
              <a:buNone/>
            </a:pPr>
            <a:r>
              <a:rPr lang="en-US" altLang="en-US" sz="1600" dirty="0">
                <a:solidFill>
                  <a:schemeClr val="bg1"/>
                </a:solidFill>
              </a:rPr>
              <a:t>. 7,5,6 rejoin at 1,000’AGL for the Echelon in Review.</a:t>
            </a:r>
          </a:p>
          <a:p>
            <a:pPr>
              <a:spcBef>
                <a:spcPct val="0"/>
              </a:spcBef>
              <a:buFontTx/>
              <a:buNone/>
            </a:pPr>
            <a:r>
              <a:rPr lang="en-US" altLang="en-US" sz="1600" dirty="0">
                <a:solidFill>
                  <a:schemeClr val="bg1"/>
                </a:solidFill>
              </a:rPr>
              <a:t>Rejoins for 1-7 are done in a similar fashion as the High </a:t>
            </a:r>
          </a:p>
          <a:p>
            <a:pPr>
              <a:spcBef>
                <a:spcPct val="0"/>
              </a:spcBef>
              <a:buFontTx/>
              <a:buNone/>
            </a:pPr>
            <a:r>
              <a:rPr lang="en-US" altLang="en-US" sz="1600" dirty="0">
                <a:solidFill>
                  <a:schemeClr val="bg1"/>
                </a:solidFill>
              </a:rPr>
              <a:t>Show rejoin post Canada Burst.</a:t>
            </a:r>
            <a:endParaRPr lang="en-US"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6">
            <a:extLst>
              <a:ext uri="{FF2B5EF4-FFF2-40B4-BE49-F238E27FC236}">
                <a16:creationId xmlns:a16="http://schemas.microsoft.com/office/drawing/2014/main" id="{BE61701D-1574-4805-B0B9-2D649CF3073C}"/>
              </a:ext>
            </a:extLst>
          </p:cNvPr>
          <p:cNvSpPr>
            <a:spLocks noChangeAspect="1" noChangeArrowheads="1"/>
          </p:cNvSpPr>
          <p:nvPr/>
        </p:nvSpPr>
        <p:spPr bwMode="auto">
          <a:xfrm rot="5400000">
            <a:off x="3706355" y="2716406"/>
            <a:ext cx="92075" cy="92075"/>
          </a:xfrm>
          <a:prstGeom prst="triangle">
            <a:avLst>
              <a:gd name="adj" fmla="val 50000"/>
            </a:avLst>
          </a:prstGeom>
          <a:solidFill>
            <a:srgbClr val="FFFFFF"/>
          </a:solidFill>
          <a:ln w="9525">
            <a:solidFill>
              <a:srgbClr val="FF0000"/>
            </a:solidFill>
            <a:miter lim="800000"/>
            <a:headEnd/>
            <a:tailEnd/>
          </a:ln>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25605" name="AutoShape 7">
            <a:extLst>
              <a:ext uri="{FF2B5EF4-FFF2-40B4-BE49-F238E27FC236}">
                <a16:creationId xmlns:a16="http://schemas.microsoft.com/office/drawing/2014/main" id="{E2AF1F94-9885-4A55-A380-7E7CFE1AC9BB}"/>
              </a:ext>
            </a:extLst>
          </p:cNvPr>
          <p:cNvSpPr>
            <a:spLocks noChangeAspect="1" noChangeArrowheads="1"/>
          </p:cNvSpPr>
          <p:nvPr/>
        </p:nvSpPr>
        <p:spPr bwMode="auto">
          <a:xfrm rot="-5400000">
            <a:off x="5311760" y="2729692"/>
            <a:ext cx="92075" cy="92075"/>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25612" name="Text Box 15">
            <a:extLst>
              <a:ext uri="{FF2B5EF4-FFF2-40B4-BE49-F238E27FC236}">
                <a16:creationId xmlns:a16="http://schemas.microsoft.com/office/drawing/2014/main" id="{8CA8CDD3-0974-4025-A40E-FE9FDC50AAE1}"/>
              </a:ext>
            </a:extLst>
          </p:cNvPr>
          <p:cNvSpPr txBox="1">
            <a:spLocks noChangeArrowheads="1"/>
          </p:cNvSpPr>
          <p:nvPr/>
        </p:nvSpPr>
        <p:spPr bwMode="auto">
          <a:xfrm>
            <a:off x="3475460" y="273061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8</a:t>
            </a:r>
          </a:p>
        </p:txBody>
      </p:sp>
      <p:sp>
        <p:nvSpPr>
          <p:cNvPr id="25613" name="Text Box 15">
            <a:extLst>
              <a:ext uri="{FF2B5EF4-FFF2-40B4-BE49-F238E27FC236}">
                <a16:creationId xmlns:a16="http://schemas.microsoft.com/office/drawing/2014/main" id="{A85DC202-9425-463F-8806-A97066681792}"/>
              </a:ext>
            </a:extLst>
          </p:cNvPr>
          <p:cNvSpPr txBox="1">
            <a:spLocks noChangeArrowheads="1"/>
          </p:cNvSpPr>
          <p:nvPr/>
        </p:nvSpPr>
        <p:spPr bwMode="auto">
          <a:xfrm>
            <a:off x="5334406" y="275628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9</a:t>
            </a:r>
          </a:p>
        </p:txBody>
      </p:sp>
      <p:sp>
        <p:nvSpPr>
          <p:cNvPr id="25614" name="Text Box 2">
            <a:extLst>
              <a:ext uri="{FF2B5EF4-FFF2-40B4-BE49-F238E27FC236}">
                <a16:creationId xmlns:a16="http://schemas.microsoft.com/office/drawing/2014/main" id="{F86DC833-FFEA-41F1-A679-EBFCE5F062E5}"/>
              </a:ext>
            </a:extLst>
          </p:cNvPr>
          <p:cNvSpPr txBox="1">
            <a:spLocks noChangeArrowheads="1"/>
          </p:cNvSpPr>
          <p:nvPr/>
        </p:nvSpPr>
        <p:spPr bwMode="auto">
          <a:xfrm>
            <a:off x="1066800" y="6396335"/>
            <a:ext cx="7134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dirty="0">
                <a:solidFill>
                  <a:schemeClr val="bg1"/>
                </a:solidFill>
                <a:cs typeface="Arial" panose="020B0604020202020204" pitchFamily="34" charset="0"/>
                <a:sym typeface="Wingdings 3" panose="05040102010807070707" pitchFamily="18" charset="2"/>
              </a:rPr>
              <a:t>S1. 90/270, </a:t>
            </a:r>
            <a:r>
              <a:rPr lang="en-US" altLang="en-US" sz="2400" b="1" dirty="0" err="1">
                <a:solidFill>
                  <a:schemeClr val="bg1"/>
                </a:solidFill>
                <a:cs typeface="Arial" panose="020B0604020202020204" pitchFamily="34" charset="0"/>
                <a:sym typeface="Wingdings 3" panose="05040102010807070707" pitchFamily="18" charset="2"/>
              </a:rPr>
              <a:t>Lvl</a:t>
            </a:r>
            <a:r>
              <a:rPr lang="en-US" altLang="en-US" sz="2400" b="1" dirty="0">
                <a:solidFill>
                  <a:schemeClr val="bg1"/>
                </a:solidFill>
                <a:cs typeface="Arial" panose="020B0604020202020204" pitchFamily="34" charset="0"/>
                <a:sym typeface="Wingdings 3" panose="05040102010807070707" pitchFamily="18" charset="2"/>
              </a:rPr>
              <a:t> Roll</a:t>
            </a:r>
            <a:endParaRPr lang="en-US" altLang="en-US" sz="2400" b="1" dirty="0">
              <a:solidFill>
                <a:schemeClr val="bg1"/>
              </a:solidFill>
              <a:cs typeface="Times New Roman" panose="02020603050405020304" pitchFamily="18" charset="0"/>
            </a:endParaRPr>
          </a:p>
        </p:txBody>
      </p:sp>
      <p:sp>
        <p:nvSpPr>
          <p:cNvPr id="21"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8"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3327539" y="2553589"/>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 name="Group 49">
            <a:extLst>
              <a:ext uri="{FF2B5EF4-FFF2-40B4-BE49-F238E27FC236}">
                <a16:creationId xmlns:a16="http://schemas.microsoft.com/office/drawing/2014/main" id="{2218EED2-669F-5246-85D1-610548A83B2E}"/>
              </a:ext>
            </a:extLst>
          </p:cNvPr>
          <p:cNvGrpSpPr>
            <a:grpSpLocks noChangeAspect="1"/>
          </p:cNvGrpSpPr>
          <p:nvPr/>
        </p:nvGrpSpPr>
        <p:grpSpPr bwMode="auto">
          <a:xfrm flipH="1">
            <a:off x="353810" y="1627985"/>
            <a:ext cx="87396" cy="218490"/>
            <a:chOff x="2064" y="2208"/>
            <a:chExt cx="48" cy="144"/>
          </a:xfrm>
        </p:grpSpPr>
        <p:sp>
          <p:nvSpPr>
            <p:cNvPr id="45" name="Line 50">
              <a:extLst>
                <a:ext uri="{FF2B5EF4-FFF2-40B4-BE49-F238E27FC236}">
                  <a16:creationId xmlns:a16="http://schemas.microsoft.com/office/drawing/2014/main" id="{3CE3C6BC-EE53-3B42-9477-9F9E6200F659}"/>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51">
              <a:extLst>
                <a:ext uri="{FF2B5EF4-FFF2-40B4-BE49-F238E27FC236}">
                  <a16:creationId xmlns:a16="http://schemas.microsoft.com/office/drawing/2014/main" id="{0E7B146A-B64A-7942-A588-90F891E0CC3B}"/>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60">
            <a:extLst>
              <a:ext uri="{FF2B5EF4-FFF2-40B4-BE49-F238E27FC236}">
                <a16:creationId xmlns:a16="http://schemas.microsoft.com/office/drawing/2014/main" id="{48F6824B-68BB-884A-BE2C-0531F7AECAB1}"/>
              </a:ext>
            </a:extLst>
          </p:cNvPr>
          <p:cNvGrpSpPr>
            <a:grpSpLocks/>
          </p:cNvGrpSpPr>
          <p:nvPr/>
        </p:nvGrpSpPr>
        <p:grpSpPr bwMode="auto">
          <a:xfrm rot="10800000">
            <a:off x="190500" y="2082908"/>
            <a:ext cx="419099" cy="188536"/>
            <a:chOff x="2163" y="2736"/>
            <a:chExt cx="426" cy="96"/>
          </a:xfrm>
        </p:grpSpPr>
        <p:sp>
          <p:nvSpPr>
            <p:cNvPr id="48" name="Line 61">
              <a:extLst>
                <a:ext uri="{FF2B5EF4-FFF2-40B4-BE49-F238E27FC236}">
                  <a16:creationId xmlns:a16="http://schemas.microsoft.com/office/drawing/2014/main" id="{692958BD-1904-A042-823B-67487C058B21}"/>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9" name="Line 62">
              <a:extLst>
                <a:ext uri="{FF2B5EF4-FFF2-40B4-BE49-F238E27FC236}">
                  <a16:creationId xmlns:a16="http://schemas.microsoft.com/office/drawing/2014/main" id="{458B45A0-ADE0-F341-A1BD-B6B158C0FD1F}"/>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0" name="Line 63">
              <a:extLst>
                <a:ext uri="{FF2B5EF4-FFF2-40B4-BE49-F238E27FC236}">
                  <a16:creationId xmlns:a16="http://schemas.microsoft.com/office/drawing/2014/main" id="{0402037D-9073-6B4A-BCC6-12C8D0D0D5AB}"/>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1" name="Line 64">
              <a:extLst>
                <a:ext uri="{FF2B5EF4-FFF2-40B4-BE49-F238E27FC236}">
                  <a16:creationId xmlns:a16="http://schemas.microsoft.com/office/drawing/2014/main" id="{65D56EA4-3DCE-A247-B3BB-E7855BA0D431}"/>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2" name="Line 65">
              <a:extLst>
                <a:ext uri="{FF2B5EF4-FFF2-40B4-BE49-F238E27FC236}">
                  <a16:creationId xmlns:a16="http://schemas.microsoft.com/office/drawing/2014/main" id="{35A624CA-7913-E949-8A2B-1CEB2096BC88}"/>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3" name="Line 66">
              <a:extLst>
                <a:ext uri="{FF2B5EF4-FFF2-40B4-BE49-F238E27FC236}">
                  <a16:creationId xmlns:a16="http://schemas.microsoft.com/office/drawing/2014/main" id="{3C82B1F6-397E-E94B-8CA3-B8C791485065}"/>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4" name="Line 67">
              <a:extLst>
                <a:ext uri="{FF2B5EF4-FFF2-40B4-BE49-F238E27FC236}">
                  <a16:creationId xmlns:a16="http://schemas.microsoft.com/office/drawing/2014/main" id="{A1AD0A7E-7E91-E843-8765-02CACD83A23D}"/>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55" name="Oval 1051">
            <a:extLst>
              <a:ext uri="{FF2B5EF4-FFF2-40B4-BE49-F238E27FC236}">
                <a16:creationId xmlns:a16="http://schemas.microsoft.com/office/drawing/2014/main" id="{64727A60-DB0E-FB43-8A95-9FE2A726B78E}"/>
              </a:ext>
            </a:extLst>
          </p:cNvPr>
          <p:cNvSpPr>
            <a:spLocks noChangeArrowheads="1"/>
          </p:cNvSpPr>
          <p:nvPr/>
        </p:nvSpPr>
        <p:spPr bwMode="auto">
          <a:xfrm>
            <a:off x="292312" y="2436830"/>
            <a:ext cx="223562" cy="3198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TextBox 55">
            <a:extLst>
              <a:ext uri="{FF2B5EF4-FFF2-40B4-BE49-F238E27FC236}">
                <a16:creationId xmlns:a16="http://schemas.microsoft.com/office/drawing/2014/main" id="{94CD0C2E-39F6-154E-9415-86911EBB5417}"/>
              </a:ext>
            </a:extLst>
          </p:cNvPr>
          <p:cNvSpPr txBox="1"/>
          <p:nvPr/>
        </p:nvSpPr>
        <p:spPr>
          <a:xfrm>
            <a:off x="685800" y="1587058"/>
            <a:ext cx="1099524" cy="1138773"/>
          </a:xfrm>
          <a:prstGeom prst="rect">
            <a:avLst/>
          </a:prstGeom>
          <a:noFill/>
        </p:spPr>
        <p:txBody>
          <a:bodyPr wrap="square" rtlCol="0">
            <a:spAutoFit/>
          </a:bodyPr>
          <a:lstStyle/>
          <a:p>
            <a:r>
              <a:rPr lang="en-US" sz="1200" dirty="0">
                <a:solidFill>
                  <a:schemeClr val="bg1"/>
                </a:solidFill>
              </a:rPr>
              <a:t>= Reversal</a:t>
            </a:r>
          </a:p>
          <a:p>
            <a:endParaRPr lang="en-US" sz="600" dirty="0">
              <a:solidFill>
                <a:schemeClr val="bg1"/>
              </a:solidFill>
            </a:endParaRPr>
          </a:p>
          <a:p>
            <a:endParaRPr lang="en-US" sz="1000" dirty="0">
              <a:solidFill>
                <a:schemeClr val="bg1"/>
              </a:solidFill>
            </a:endParaRPr>
          </a:p>
          <a:p>
            <a:r>
              <a:rPr lang="en-US" sz="1200" dirty="0">
                <a:solidFill>
                  <a:schemeClr val="bg1"/>
                </a:solidFill>
              </a:rPr>
              <a:t>= Roll</a:t>
            </a:r>
          </a:p>
          <a:p>
            <a:endParaRPr lang="en-US" sz="1600" dirty="0">
              <a:solidFill>
                <a:schemeClr val="bg1"/>
              </a:solidFill>
            </a:endParaRPr>
          </a:p>
          <a:p>
            <a:r>
              <a:rPr lang="en-US" sz="1200" dirty="0">
                <a:solidFill>
                  <a:schemeClr val="bg1"/>
                </a:solidFill>
              </a:rPr>
              <a:t>= Loop</a:t>
            </a:r>
          </a:p>
        </p:txBody>
      </p:sp>
      <p:sp>
        <p:nvSpPr>
          <p:cNvPr id="57" name="TextBox 42">
            <a:extLst>
              <a:ext uri="{FF2B5EF4-FFF2-40B4-BE49-F238E27FC236}">
                <a16:creationId xmlns:a16="http://schemas.microsoft.com/office/drawing/2014/main" id="{01E4A4A6-2B99-B440-BD3C-5FBD0669E5D4}"/>
              </a:ext>
            </a:extLst>
          </p:cNvPr>
          <p:cNvSpPr txBox="1">
            <a:spLocks noChangeArrowheads="1"/>
          </p:cNvSpPr>
          <p:nvPr/>
        </p:nvSpPr>
        <p:spPr bwMode="auto">
          <a:xfrm>
            <a:off x="0" y="36901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4000" dirty="0">
                <a:solidFill>
                  <a:srgbClr val="FFFFFF"/>
                </a:solidFill>
              </a:rPr>
              <a:t>SOLO SERIES 1</a:t>
            </a:r>
          </a:p>
        </p:txBody>
      </p:sp>
      <p:sp>
        <p:nvSpPr>
          <p:cNvPr id="58" name="TextBox 57">
            <a:extLst>
              <a:ext uri="{FF2B5EF4-FFF2-40B4-BE49-F238E27FC236}">
                <a16:creationId xmlns:a16="http://schemas.microsoft.com/office/drawing/2014/main" id="{EAA23EEA-110D-5248-B620-68C23EB16932}"/>
              </a:ext>
            </a:extLst>
          </p:cNvPr>
          <p:cNvSpPr txBox="1">
            <a:spLocks noChangeArrowheads="1"/>
          </p:cNvSpPr>
          <p:nvPr/>
        </p:nvSpPr>
        <p:spPr bwMode="auto">
          <a:xfrm>
            <a:off x="-7231" y="396734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Snowbird Solos 8 &amp; 9 reposition via a 90/270 reversal  to the 1500’ Showline </a:t>
            </a:r>
          </a:p>
          <a:p>
            <a:pPr algn="ctr">
              <a:spcBef>
                <a:spcPct val="0"/>
              </a:spcBef>
              <a:buFontTx/>
              <a:buNone/>
            </a:pPr>
            <a:r>
              <a:rPr lang="en-US" altLang="en-US" sz="1400" dirty="0">
                <a:solidFill>
                  <a:srgbClr val="FFFF00"/>
                </a:solidFill>
              </a:rPr>
              <a:t>in opposing directions for the level roll.</a:t>
            </a:r>
          </a:p>
        </p:txBody>
      </p:sp>
      <p:sp>
        <p:nvSpPr>
          <p:cNvPr id="68" name="Freeform 67"/>
          <p:cNvSpPr/>
          <p:nvPr/>
        </p:nvSpPr>
        <p:spPr>
          <a:xfrm flipH="1">
            <a:off x="2621672" y="2554997"/>
            <a:ext cx="916665" cy="499137"/>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flipH="1">
            <a:off x="5181599" y="2673068"/>
            <a:ext cx="1174733"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Arc 73">
            <a:extLst>
              <a:ext uri="{FF2B5EF4-FFF2-40B4-BE49-F238E27FC236}">
                <a16:creationId xmlns:a16="http://schemas.microsoft.com/office/drawing/2014/main" id="{5E2695C9-9F3E-4306-893D-913FF43CA8A3}"/>
              </a:ext>
            </a:extLst>
          </p:cNvPr>
          <p:cNvSpPr/>
          <p:nvPr/>
        </p:nvSpPr>
        <p:spPr>
          <a:xfrm rot="5400000" flipH="1">
            <a:off x="2577195" y="2677730"/>
            <a:ext cx="566816" cy="48420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75"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2890034" y="2636425"/>
            <a:ext cx="1300966"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5113011" y="2587472"/>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Freeform 84"/>
          <p:cNvSpPr/>
          <p:nvPr/>
        </p:nvSpPr>
        <p:spPr>
          <a:xfrm>
            <a:off x="5671453" y="2589849"/>
            <a:ext cx="889346" cy="536320"/>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Arc 85">
            <a:extLst>
              <a:ext uri="{FF2B5EF4-FFF2-40B4-BE49-F238E27FC236}">
                <a16:creationId xmlns:a16="http://schemas.microsoft.com/office/drawing/2014/main" id="{5E2695C9-9F3E-4306-893D-913FF43CA8A3}"/>
              </a:ext>
            </a:extLst>
          </p:cNvPr>
          <p:cNvSpPr/>
          <p:nvPr/>
        </p:nvSpPr>
        <p:spPr>
          <a:xfrm rot="10384913" flipH="1">
            <a:off x="6006784" y="2674214"/>
            <a:ext cx="566816" cy="48420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pSp>
        <p:nvGrpSpPr>
          <p:cNvPr id="88" name="Group 49">
            <a:extLst>
              <a:ext uri="{FF2B5EF4-FFF2-40B4-BE49-F238E27FC236}">
                <a16:creationId xmlns:a16="http://schemas.microsoft.com/office/drawing/2014/main" id="{2218EED2-669F-5246-85D1-610548A83B2E}"/>
              </a:ext>
            </a:extLst>
          </p:cNvPr>
          <p:cNvGrpSpPr>
            <a:grpSpLocks noChangeAspect="1"/>
          </p:cNvGrpSpPr>
          <p:nvPr/>
        </p:nvGrpSpPr>
        <p:grpSpPr bwMode="auto">
          <a:xfrm flipH="1">
            <a:off x="3157998" y="2497145"/>
            <a:ext cx="45719" cy="114298"/>
            <a:chOff x="2064" y="2208"/>
            <a:chExt cx="48" cy="144"/>
          </a:xfrm>
        </p:grpSpPr>
        <p:sp>
          <p:nvSpPr>
            <p:cNvPr id="89" name="Line 50">
              <a:extLst>
                <a:ext uri="{FF2B5EF4-FFF2-40B4-BE49-F238E27FC236}">
                  <a16:creationId xmlns:a16="http://schemas.microsoft.com/office/drawing/2014/main" id="{3CE3C6BC-EE53-3B42-9477-9F9E6200F659}"/>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51">
              <a:extLst>
                <a:ext uri="{FF2B5EF4-FFF2-40B4-BE49-F238E27FC236}">
                  <a16:creationId xmlns:a16="http://schemas.microsoft.com/office/drawing/2014/main" id="{0E7B146A-B64A-7942-A588-90F891E0CC3B}"/>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1" name="Group 49">
            <a:extLst>
              <a:ext uri="{FF2B5EF4-FFF2-40B4-BE49-F238E27FC236}">
                <a16:creationId xmlns:a16="http://schemas.microsoft.com/office/drawing/2014/main" id="{2218EED2-669F-5246-85D1-610548A83B2E}"/>
              </a:ext>
            </a:extLst>
          </p:cNvPr>
          <p:cNvGrpSpPr>
            <a:grpSpLocks noChangeAspect="1"/>
          </p:cNvGrpSpPr>
          <p:nvPr/>
        </p:nvGrpSpPr>
        <p:grpSpPr bwMode="auto">
          <a:xfrm flipH="1">
            <a:off x="5972112" y="2488853"/>
            <a:ext cx="45719" cy="114298"/>
            <a:chOff x="2064" y="2208"/>
            <a:chExt cx="48" cy="144"/>
          </a:xfrm>
        </p:grpSpPr>
        <p:sp>
          <p:nvSpPr>
            <p:cNvPr id="92" name="Line 50">
              <a:extLst>
                <a:ext uri="{FF2B5EF4-FFF2-40B4-BE49-F238E27FC236}">
                  <a16:creationId xmlns:a16="http://schemas.microsoft.com/office/drawing/2014/main" id="{3CE3C6BC-EE53-3B42-9477-9F9E6200F659}"/>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1">
              <a:extLst>
                <a:ext uri="{FF2B5EF4-FFF2-40B4-BE49-F238E27FC236}">
                  <a16:creationId xmlns:a16="http://schemas.microsoft.com/office/drawing/2014/main" id="{0E7B146A-B64A-7942-A588-90F891E0CC3B}"/>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4" name="Group 60">
            <a:extLst>
              <a:ext uri="{FF2B5EF4-FFF2-40B4-BE49-F238E27FC236}">
                <a16:creationId xmlns:a16="http://schemas.microsoft.com/office/drawing/2014/main" id="{48F6824B-68BB-884A-BE2C-0531F7AECAB1}"/>
              </a:ext>
            </a:extLst>
          </p:cNvPr>
          <p:cNvGrpSpPr>
            <a:grpSpLocks/>
          </p:cNvGrpSpPr>
          <p:nvPr/>
        </p:nvGrpSpPr>
        <p:grpSpPr bwMode="auto">
          <a:xfrm rot="16200000">
            <a:off x="2969021" y="2733576"/>
            <a:ext cx="176919" cy="85186"/>
            <a:chOff x="2163" y="2736"/>
            <a:chExt cx="426" cy="96"/>
          </a:xfrm>
        </p:grpSpPr>
        <p:sp>
          <p:nvSpPr>
            <p:cNvPr id="95" name="Line 61">
              <a:extLst>
                <a:ext uri="{FF2B5EF4-FFF2-40B4-BE49-F238E27FC236}">
                  <a16:creationId xmlns:a16="http://schemas.microsoft.com/office/drawing/2014/main" id="{692958BD-1904-A042-823B-67487C058B21}"/>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96" name="Line 62">
              <a:extLst>
                <a:ext uri="{FF2B5EF4-FFF2-40B4-BE49-F238E27FC236}">
                  <a16:creationId xmlns:a16="http://schemas.microsoft.com/office/drawing/2014/main" id="{458B45A0-ADE0-F341-A1BD-B6B158C0FD1F}"/>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97" name="Line 63">
              <a:extLst>
                <a:ext uri="{FF2B5EF4-FFF2-40B4-BE49-F238E27FC236}">
                  <a16:creationId xmlns:a16="http://schemas.microsoft.com/office/drawing/2014/main" id="{0402037D-9073-6B4A-BCC6-12C8D0D0D5AB}"/>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98" name="Line 64">
              <a:extLst>
                <a:ext uri="{FF2B5EF4-FFF2-40B4-BE49-F238E27FC236}">
                  <a16:creationId xmlns:a16="http://schemas.microsoft.com/office/drawing/2014/main" id="{65D56EA4-3DCE-A247-B3BB-E7855BA0D431}"/>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99" name="Line 65">
              <a:extLst>
                <a:ext uri="{FF2B5EF4-FFF2-40B4-BE49-F238E27FC236}">
                  <a16:creationId xmlns:a16="http://schemas.microsoft.com/office/drawing/2014/main" id="{35A624CA-7913-E949-8A2B-1CEB2096BC88}"/>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0" name="Line 66">
              <a:extLst>
                <a:ext uri="{FF2B5EF4-FFF2-40B4-BE49-F238E27FC236}">
                  <a16:creationId xmlns:a16="http://schemas.microsoft.com/office/drawing/2014/main" id="{3C82B1F6-397E-E94B-8CA3-B8C791485065}"/>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1" name="Line 67">
              <a:extLst>
                <a:ext uri="{FF2B5EF4-FFF2-40B4-BE49-F238E27FC236}">
                  <a16:creationId xmlns:a16="http://schemas.microsoft.com/office/drawing/2014/main" id="{A1AD0A7E-7E91-E843-8765-02CACD83A23D}"/>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grpSp>
        <p:nvGrpSpPr>
          <p:cNvPr id="102" name="Group 60">
            <a:extLst>
              <a:ext uri="{FF2B5EF4-FFF2-40B4-BE49-F238E27FC236}">
                <a16:creationId xmlns:a16="http://schemas.microsoft.com/office/drawing/2014/main" id="{48F6824B-68BB-884A-BE2C-0531F7AECAB1}"/>
              </a:ext>
            </a:extLst>
          </p:cNvPr>
          <p:cNvGrpSpPr>
            <a:grpSpLocks/>
          </p:cNvGrpSpPr>
          <p:nvPr/>
        </p:nvGrpSpPr>
        <p:grpSpPr bwMode="auto">
          <a:xfrm rot="16200000">
            <a:off x="6047007" y="2810102"/>
            <a:ext cx="176919" cy="85186"/>
            <a:chOff x="2163" y="2736"/>
            <a:chExt cx="426" cy="96"/>
          </a:xfrm>
        </p:grpSpPr>
        <p:sp>
          <p:nvSpPr>
            <p:cNvPr id="103" name="Line 61">
              <a:extLst>
                <a:ext uri="{FF2B5EF4-FFF2-40B4-BE49-F238E27FC236}">
                  <a16:creationId xmlns:a16="http://schemas.microsoft.com/office/drawing/2014/main" id="{692958BD-1904-A042-823B-67487C058B21}"/>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4" name="Line 62">
              <a:extLst>
                <a:ext uri="{FF2B5EF4-FFF2-40B4-BE49-F238E27FC236}">
                  <a16:creationId xmlns:a16="http://schemas.microsoft.com/office/drawing/2014/main" id="{458B45A0-ADE0-F341-A1BD-B6B158C0FD1F}"/>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5" name="Line 63">
              <a:extLst>
                <a:ext uri="{FF2B5EF4-FFF2-40B4-BE49-F238E27FC236}">
                  <a16:creationId xmlns:a16="http://schemas.microsoft.com/office/drawing/2014/main" id="{0402037D-9073-6B4A-BCC6-12C8D0D0D5AB}"/>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6" name="Line 64">
              <a:extLst>
                <a:ext uri="{FF2B5EF4-FFF2-40B4-BE49-F238E27FC236}">
                  <a16:creationId xmlns:a16="http://schemas.microsoft.com/office/drawing/2014/main" id="{65D56EA4-3DCE-A247-B3BB-E7855BA0D431}"/>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7" name="Line 65">
              <a:extLst>
                <a:ext uri="{FF2B5EF4-FFF2-40B4-BE49-F238E27FC236}">
                  <a16:creationId xmlns:a16="http://schemas.microsoft.com/office/drawing/2014/main" id="{35A624CA-7913-E949-8A2B-1CEB2096BC88}"/>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8" name="Line 66">
              <a:extLst>
                <a:ext uri="{FF2B5EF4-FFF2-40B4-BE49-F238E27FC236}">
                  <a16:creationId xmlns:a16="http://schemas.microsoft.com/office/drawing/2014/main" id="{3C82B1F6-397E-E94B-8CA3-B8C791485065}"/>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109" name="Line 67">
              <a:extLst>
                <a:ext uri="{FF2B5EF4-FFF2-40B4-BE49-F238E27FC236}">
                  <a16:creationId xmlns:a16="http://schemas.microsoft.com/office/drawing/2014/main" id="{A1AD0A7E-7E91-E843-8765-02CACD83A23D}"/>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113"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rot="5400000">
            <a:off x="4636687" y="3004734"/>
            <a:ext cx="223509"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Arc 1"/>
          <p:cNvSpPr/>
          <p:nvPr/>
        </p:nvSpPr>
        <p:spPr>
          <a:xfrm>
            <a:off x="4162999" y="2636425"/>
            <a:ext cx="585443" cy="574825"/>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rot="5400000">
            <a:off x="4314521" y="3013872"/>
            <a:ext cx="223511"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Arc 115"/>
          <p:cNvSpPr/>
          <p:nvPr/>
        </p:nvSpPr>
        <p:spPr>
          <a:xfrm flipH="1">
            <a:off x="4426278" y="2679124"/>
            <a:ext cx="654949" cy="520859"/>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44567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4" name="Text Box 2">
            <a:extLst>
              <a:ext uri="{FF2B5EF4-FFF2-40B4-BE49-F238E27FC236}">
                <a16:creationId xmlns:a16="http://schemas.microsoft.com/office/drawing/2014/main" id="{F86DC833-FFEA-41F1-A679-EBFCE5F062E5}"/>
              </a:ext>
            </a:extLst>
          </p:cNvPr>
          <p:cNvSpPr txBox="1">
            <a:spLocks noChangeArrowheads="1"/>
          </p:cNvSpPr>
          <p:nvPr/>
        </p:nvSpPr>
        <p:spPr bwMode="auto">
          <a:xfrm>
            <a:off x="1066800" y="6396335"/>
            <a:ext cx="7134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dirty="0">
                <a:solidFill>
                  <a:schemeClr val="bg1"/>
                </a:solidFill>
                <a:cs typeface="Arial" panose="020B0604020202020204" pitchFamily="34" charset="0"/>
                <a:sym typeface="Wingdings 3" panose="05040102010807070707" pitchFamily="18" charset="2"/>
              </a:rPr>
              <a:t>S1.  90/270, Low Cobra LS</a:t>
            </a:r>
            <a:endParaRPr lang="en-US" altLang="en-US" sz="2400" b="1" dirty="0">
              <a:solidFill>
                <a:schemeClr val="bg1"/>
              </a:solidFill>
              <a:cs typeface="Times New Roman" panose="02020603050405020304" pitchFamily="18" charset="0"/>
            </a:endParaRPr>
          </a:p>
        </p:txBody>
      </p:sp>
      <p:sp>
        <p:nvSpPr>
          <p:cNvPr id="21"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grpSp>
        <p:nvGrpSpPr>
          <p:cNvPr id="33" name="Group 49">
            <a:extLst>
              <a:ext uri="{FF2B5EF4-FFF2-40B4-BE49-F238E27FC236}">
                <a16:creationId xmlns:a16="http://schemas.microsoft.com/office/drawing/2014/main" id="{2218EED2-669F-5246-85D1-610548A83B2E}"/>
              </a:ext>
            </a:extLst>
          </p:cNvPr>
          <p:cNvGrpSpPr>
            <a:grpSpLocks noChangeAspect="1"/>
          </p:cNvGrpSpPr>
          <p:nvPr/>
        </p:nvGrpSpPr>
        <p:grpSpPr bwMode="auto">
          <a:xfrm flipH="1">
            <a:off x="353810" y="1627985"/>
            <a:ext cx="87396" cy="218490"/>
            <a:chOff x="2064" y="2208"/>
            <a:chExt cx="48" cy="144"/>
          </a:xfrm>
        </p:grpSpPr>
        <p:sp>
          <p:nvSpPr>
            <p:cNvPr id="45" name="Line 50">
              <a:extLst>
                <a:ext uri="{FF2B5EF4-FFF2-40B4-BE49-F238E27FC236}">
                  <a16:creationId xmlns:a16="http://schemas.microsoft.com/office/drawing/2014/main" id="{3CE3C6BC-EE53-3B42-9477-9F9E6200F659}"/>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51">
              <a:extLst>
                <a:ext uri="{FF2B5EF4-FFF2-40B4-BE49-F238E27FC236}">
                  <a16:creationId xmlns:a16="http://schemas.microsoft.com/office/drawing/2014/main" id="{0E7B146A-B64A-7942-A588-90F891E0CC3B}"/>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60">
            <a:extLst>
              <a:ext uri="{FF2B5EF4-FFF2-40B4-BE49-F238E27FC236}">
                <a16:creationId xmlns:a16="http://schemas.microsoft.com/office/drawing/2014/main" id="{48F6824B-68BB-884A-BE2C-0531F7AECAB1}"/>
              </a:ext>
            </a:extLst>
          </p:cNvPr>
          <p:cNvGrpSpPr>
            <a:grpSpLocks/>
          </p:cNvGrpSpPr>
          <p:nvPr/>
        </p:nvGrpSpPr>
        <p:grpSpPr bwMode="auto">
          <a:xfrm rot="10800000">
            <a:off x="190500" y="2082908"/>
            <a:ext cx="419099" cy="188536"/>
            <a:chOff x="2163" y="2736"/>
            <a:chExt cx="426" cy="96"/>
          </a:xfrm>
        </p:grpSpPr>
        <p:sp>
          <p:nvSpPr>
            <p:cNvPr id="48" name="Line 61">
              <a:extLst>
                <a:ext uri="{FF2B5EF4-FFF2-40B4-BE49-F238E27FC236}">
                  <a16:creationId xmlns:a16="http://schemas.microsoft.com/office/drawing/2014/main" id="{692958BD-1904-A042-823B-67487C058B21}"/>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9" name="Line 62">
              <a:extLst>
                <a:ext uri="{FF2B5EF4-FFF2-40B4-BE49-F238E27FC236}">
                  <a16:creationId xmlns:a16="http://schemas.microsoft.com/office/drawing/2014/main" id="{458B45A0-ADE0-F341-A1BD-B6B158C0FD1F}"/>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0" name="Line 63">
              <a:extLst>
                <a:ext uri="{FF2B5EF4-FFF2-40B4-BE49-F238E27FC236}">
                  <a16:creationId xmlns:a16="http://schemas.microsoft.com/office/drawing/2014/main" id="{0402037D-9073-6B4A-BCC6-12C8D0D0D5AB}"/>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1" name="Line 64">
              <a:extLst>
                <a:ext uri="{FF2B5EF4-FFF2-40B4-BE49-F238E27FC236}">
                  <a16:creationId xmlns:a16="http://schemas.microsoft.com/office/drawing/2014/main" id="{65D56EA4-3DCE-A247-B3BB-E7855BA0D431}"/>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2" name="Line 65">
              <a:extLst>
                <a:ext uri="{FF2B5EF4-FFF2-40B4-BE49-F238E27FC236}">
                  <a16:creationId xmlns:a16="http://schemas.microsoft.com/office/drawing/2014/main" id="{35A624CA-7913-E949-8A2B-1CEB2096BC88}"/>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3" name="Line 66">
              <a:extLst>
                <a:ext uri="{FF2B5EF4-FFF2-40B4-BE49-F238E27FC236}">
                  <a16:creationId xmlns:a16="http://schemas.microsoft.com/office/drawing/2014/main" id="{3C82B1F6-397E-E94B-8CA3-B8C791485065}"/>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4" name="Line 67">
              <a:extLst>
                <a:ext uri="{FF2B5EF4-FFF2-40B4-BE49-F238E27FC236}">
                  <a16:creationId xmlns:a16="http://schemas.microsoft.com/office/drawing/2014/main" id="{A1AD0A7E-7E91-E843-8765-02CACD83A23D}"/>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55" name="Oval 1051">
            <a:extLst>
              <a:ext uri="{FF2B5EF4-FFF2-40B4-BE49-F238E27FC236}">
                <a16:creationId xmlns:a16="http://schemas.microsoft.com/office/drawing/2014/main" id="{64727A60-DB0E-FB43-8A95-9FE2A726B78E}"/>
              </a:ext>
            </a:extLst>
          </p:cNvPr>
          <p:cNvSpPr>
            <a:spLocks noChangeArrowheads="1"/>
          </p:cNvSpPr>
          <p:nvPr/>
        </p:nvSpPr>
        <p:spPr bwMode="auto">
          <a:xfrm>
            <a:off x="292312" y="2436830"/>
            <a:ext cx="223562" cy="3198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TextBox 55">
            <a:extLst>
              <a:ext uri="{FF2B5EF4-FFF2-40B4-BE49-F238E27FC236}">
                <a16:creationId xmlns:a16="http://schemas.microsoft.com/office/drawing/2014/main" id="{94CD0C2E-39F6-154E-9415-86911EBB5417}"/>
              </a:ext>
            </a:extLst>
          </p:cNvPr>
          <p:cNvSpPr txBox="1"/>
          <p:nvPr/>
        </p:nvSpPr>
        <p:spPr>
          <a:xfrm>
            <a:off x="685800" y="1587058"/>
            <a:ext cx="1099524" cy="1138773"/>
          </a:xfrm>
          <a:prstGeom prst="rect">
            <a:avLst/>
          </a:prstGeom>
          <a:noFill/>
        </p:spPr>
        <p:txBody>
          <a:bodyPr wrap="square" rtlCol="0">
            <a:spAutoFit/>
          </a:bodyPr>
          <a:lstStyle/>
          <a:p>
            <a:r>
              <a:rPr lang="en-US" sz="1200" dirty="0">
                <a:solidFill>
                  <a:schemeClr val="bg1"/>
                </a:solidFill>
              </a:rPr>
              <a:t>= Reversal</a:t>
            </a:r>
          </a:p>
          <a:p>
            <a:endParaRPr lang="en-US" sz="600" dirty="0">
              <a:solidFill>
                <a:schemeClr val="bg1"/>
              </a:solidFill>
            </a:endParaRPr>
          </a:p>
          <a:p>
            <a:endParaRPr lang="en-US" sz="1000" dirty="0">
              <a:solidFill>
                <a:schemeClr val="bg1"/>
              </a:solidFill>
            </a:endParaRPr>
          </a:p>
          <a:p>
            <a:r>
              <a:rPr lang="en-US" sz="1200" dirty="0">
                <a:solidFill>
                  <a:schemeClr val="bg1"/>
                </a:solidFill>
              </a:rPr>
              <a:t>= Roll</a:t>
            </a:r>
          </a:p>
          <a:p>
            <a:endParaRPr lang="en-US" sz="1600" dirty="0">
              <a:solidFill>
                <a:schemeClr val="bg1"/>
              </a:solidFill>
            </a:endParaRPr>
          </a:p>
          <a:p>
            <a:r>
              <a:rPr lang="en-US" sz="1200" dirty="0">
                <a:solidFill>
                  <a:schemeClr val="bg1"/>
                </a:solidFill>
              </a:rPr>
              <a:t>= Loop</a:t>
            </a:r>
          </a:p>
        </p:txBody>
      </p:sp>
      <p:sp>
        <p:nvSpPr>
          <p:cNvPr id="58" name="TextBox 57">
            <a:extLst>
              <a:ext uri="{FF2B5EF4-FFF2-40B4-BE49-F238E27FC236}">
                <a16:creationId xmlns:a16="http://schemas.microsoft.com/office/drawing/2014/main" id="{EAA23EEA-110D-5248-B620-68C23EB16932}"/>
              </a:ext>
            </a:extLst>
          </p:cNvPr>
          <p:cNvSpPr txBox="1">
            <a:spLocks noChangeArrowheads="1"/>
          </p:cNvSpPr>
          <p:nvPr/>
        </p:nvSpPr>
        <p:spPr bwMode="auto">
          <a:xfrm>
            <a:off x="-7231" y="396734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Snowbird Solos 8 &amp; 9 reposition via a 270/90 reversal  to the 1500’ Showline </a:t>
            </a:r>
          </a:p>
          <a:p>
            <a:pPr algn="ctr">
              <a:spcBef>
                <a:spcPct val="0"/>
              </a:spcBef>
              <a:buFontTx/>
              <a:buNone/>
            </a:pPr>
            <a:r>
              <a:rPr lang="en-US" altLang="en-US" sz="1400" dirty="0">
                <a:solidFill>
                  <a:srgbClr val="FFFF00"/>
                </a:solidFill>
              </a:rPr>
              <a:t>in opposing directions for low Cobra exit.</a:t>
            </a:r>
          </a:p>
        </p:txBody>
      </p:sp>
      <p:sp>
        <p:nvSpPr>
          <p:cNvPr id="113"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rot="5400000">
            <a:off x="4636687" y="3004734"/>
            <a:ext cx="223509"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Arc 1"/>
          <p:cNvSpPr/>
          <p:nvPr/>
        </p:nvSpPr>
        <p:spPr>
          <a:xfrm>
            <a:off x="4162999" y="2636425"/>
            <a:ext cx="585443" cy="574825"/>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5"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rot="5400000">
            <a:off x="4314521" y="3013872"/>
            <a:ext cx="223511"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Arc 115"/>
          <p:cNvSpPr/>
          <p:nvPr/>
        </p:nvSpPr>
        <p:spPr>
          <a:xfrm flipH="1">
            <a:off x="4426278" y="2679124"/>
            <a:ext cx="654949" cy="520859"/>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54" name="Group 33">
            <a:extLst>
              <a:ext uri="{FF2B5EF4-FFF2-40B4-BE49-F238E27FC236}">
                <a16:creationId xmlns:a16="http://schemas.microsoft.com/office/drawing/2014/main" id="{CEC51C98-DDEA-5749-B4D9-0F13C61F1EEB}"/>
              </a:ext>
            </a:extLst>
          </p:cNvPr>
          <p:cNvGrpSpPr>
            <a:grpSpLocks noChangeAspect="1"/>
          </p:cNvGrpSpPr>
          <p:nvPr/>
        </p:nvGrpSpPr>
        <p:grpSpPr bwMode="auto">
          <a:xfrm rot="10800000">
            <a:off x="3281850" y="2408721"/>
            <a:ext cx="45689" cy="114300"/>
            <a:chOff x="2064" y="2208"/>
            <a:chExt cx="48" cy="144"/>
          </a:xfrm>
        </p:grpSpPr>
        <p:sp>
          <p:nvSpPr>
            <p:cNvPr id="155" name="Line 34">
              <a:extLst>
                <a:ext uri="{FF2B5EF4-FFF2-40B4-BE49-F238E27FC236}">
                  <a16:creationId xmlns:a16="http://schemas.microsoft.com/office/drawing/2014/main" id="{1D4F039F-8075-4048-95CB-879DF0499E0F}"/>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35">
              <a:extLst>
                <a:ext uri="{FF2B5EF4-FFF2-40B4-BE49-F238E27FC236}">
                  <a16:creationId xmlns:a16="http://schemas.microsoft.com/office/drawing/2014/main" id="{95F42272-29EC-3B43-8B57-6EA4A82C0876}"/>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7" name="Group 49">
            <a:extLst>
              <a:ext uri="{FF2B5EF4-FFF2-40B4-BE49-F238E27FC236}">
                <a16:creationId xmlns:a16="http://schemas.microsoft.com/office/drawing/2014/main" id="{B0B8ECDD-C8BE-E24B-BB3D-33491F1D861A}"/>
              </a:ext>
            </a:extLst>
          </p:cNvPr>
          <p:cNvGrpSpPr>
            <a:grpSpLocks noChangeAspect="1"/>
          </p:cNvGrpSpPr>
          <p:nvPr/>
        </p:nvGrpSpPr>
        <p:grpSpPr bwMode="auto">
          <a:xfrm rot="10800000" flipH="1">
            <a:off x="5714937" y="2403281"/>
            <a:ext cx="45720" cy="114300"/>
            <a:chOff x="2064" y="2208"/>
            <a:chExt cx="48" cy="144"/>
          </a:xfrm>
        </p:grpSpPr>
        <p:sp>
          <p:nvSpPr>
            <p:cNvPr id="158" name="Line 50">
              <a:extLst>
                <a:ext uri="{FF2B5EF4-FFF2-40B4-BE49-F238E27FC236}">
                  <a16:creationId xmlns:a16="http://schemas.microsoft.com/office/drawing/2014/main" id="{9FD00876-1B3C-9B44-B503-2284983BE731}"/>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51">
              <a:extLst>
                <a:ext uri="{FF2B5EF4-FFF2-40B4-BE49-F238E27FC236}">
                  <a16:creationId xmlns:a16="http://schemas.microsoft.com/office/drawing/2014/main" id="{F6D6F575-2C93-9F4A-A8FB-B7A2A0FCFB81}"/>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0" name="AutoShape 7">
            <a:extLst>
              <a:ext uri="{FF2B5EF4-FFF2-40B4-BE49-F238E27FC236}">
                <a16:creationId xmlns:a16="http://schemas.microsoft.com/office/drawing/2014/main" id="{86458281-5817-2E42-8F3A-8D0663EF456B}"/>
              </a:ext>
            </a:extLst>
          </p:cNvPr>
          <p:cNvSpPr>
            <a:spLocks noChangeAspect="1" noChangeArrowheads="1"/>
          </p:cNvSpPr>
          <p:nvPr/>
        </p:nvSpPr>
        <p:spPr bwMode="auto">
          <a:xfrm rot="16200000">
            <a:off x="5394719" y="2548579"/>
            <a:ext cx="92075" cy="92075"/>
          </a:xfrm>
          <a:prstGeom prst="triangle">
            <a:avLst>
              <a:gd name="adj" fmla="val 50000"/>
            </a:avLst>
          </a:prstGeom>
          <a:solidFill>
            <a:srgbClr val="FF0000"/>
          </a:solidFill>
          <a:ln w="9525">
            <a:solidFill>
              <a:srgbClr val="FFFFFF"/>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169" name="AutoShape 6">
            <a:extLst>
              <a:ext uri="{FF2B5EF4-FFF2-40B4-BE49-F238E27FC236}">
                <a16:creationId xmlns:a16="http://schemas.microsoft.com/office/drawing/2014/main" id="{8EE2452F-85BA-5842-B489-9088821AEB8A}"/>
              </a:ext>
            </a:extLst>
          </p:cNvPr>
          <p:cNvSpPr>
            <a:spLocks noChangeAspect="1" noChangeArrowheads="1"/>
          </p:cNvSpPr>
          <p:nvPr/>
        </p:nvSpPr>
        <p:spPr bwMode="auto">
          <a:xfrm rot="5400000">
            <a:off x="3535658" y="2575167"/>
            <a:ext cx="92075" cy="92075"/>
          </a:xfrm>
          <a:prstGeom prst="triangle">
            <a:avLst>
              <a:gd name="adj" fmla="val 50000"/>
            </a:avLst>
          </a:prstGeom>
          <a:solidFill>
            <a:srgbClr val="FFFFFF"/>
          </a:solidFill>
          <a:ln w="9525">
            <a:solidFill>
              <a:srgbClr val="FF0000"/>
            </a:solidFill>
            <a:miter lim="800000"/>
            <a:headEnd/>
            <a:tailEnd/>
          </a:ln>
          <a:effec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170" name="Text Box 15">
            <a:extLst>
              <a:ext uri="{FF2B5EF4-FFF2-40B4-BE49-F238E27FC236}">
                <a16:creationId xmlns:a16="http://schemas.microsoft.com/office/drawing/2014/main" id="{04584E11-F4D4-1B4F-B9EB-9C7F2C412B08}"/>
              </a:ext>
            </a:extLst>
          </p:cNvPr>
          <p:cNvSpPr txBox="1">
            <a:spLocks noChangeArrowheads="1"/>
          </p:cNvSpPr>
          <p:nvPr/>
        </p:nvSpPr>
        <p:spPr bwMode="auto">
          <a:xfrm>
            <a:off x="3308163" y="244837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9</a:t>
            </a:r>
          </a:p>
        </p:txBody>
      </p:sp>
      <p:sp>
        <p:nvSpPr>
          <p:cNvPr id="171" name="Text Box 15">
            <a:extLst>
              <a:ext uri="{FF2B5EF4-FFF2-40B4-BE49-F238E27FC236}">
                <a16:creationId xmlns:a16="http://schemas.microsoft.com/office/drawing/2014/main" id="{89323E98-821A-594C-87EA-FACFA48192D1}"/>
              </a:ext>
            </a:extLst>
          </p:cNvPr>
          <p:cNvSpPr txBox="1">
            <a:spLocks noChangeArrowheads="1"/>
          </p:cNvSpPr>
          <p:nvPr/>
        </p:nvSpPr>
        <p:spPr bwMode="auto">
          <a:xfrm>
            <a:off x="5418081" y="246335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8</a:t>
            </a:r>
          </a:p>
        </p:txBody>
      </p:sp>
      <p:sp>
        <p:nvSpPr>
          <p:cNvPr id="172" name="Line 25">
            <a:extLst>
              <a:ext uri="{FF2B5EF4-FFF2-40B4-BE49-F238E27FC236}">
                <a16:creationId xmlns:a16="http://schemas.microsoft.com/office/drawing/2014/main" id="{5F12E5DB-F2AC-7E4A-8485-7FA68FCC4D2D}"/>
              </a:ext>
            </a:extLst>
          </p:cNvPr>
          <p:cNvSpPr>
            <a:spLocks noChangeAspect="1" noChangeShapeType="1"/>
          </p:cNvSpPr>
          <p:nvPr/>
        </p:nvSpPr>
        <p:spPr bwMode="auto">
          <a:xfrm flipH="1">
            <a:off x="3167020"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26">
            <a:extLst>
              <a:ext uri="{FF2B5EF4-FFF2-40B4-BE49-F238E27FC236}">
                <a16:creationId xmlns:a16="http://schemas.microsoft.com/office/drawing/2014/main" id="{B7540884-5FC3-6341-AD76-C7AD21E287BE}"/>
              </a:ext>
            </a:extLst>
          </p:cNvPr>
          <p:cNvSpPr>
            <a:spLocks noChangeAspect="1" noChangeShapeType="1"/>
          </p:cNvSpPr>
          <p:nvPr/>
        </p:nvSpPr>
        <p:spPr bwMode="auto">
          <a:xfrm flipH="1">
            <a:off x="3232030" y="245648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27">
            <a:extLst>
              <a:ext uri="{FF2B5EF4-FFF2-40B4-BE49-F238E27FC236}">
                <a16:creationId xmlns:a16="http://schemas.microsoft.com/office/drawing/2014/main" id="{060D9BCA-9B9E-AF47-97C3-F0CC5D8E5AA1}"/>
              </a:ext>
            </a:extLst>
          </p:cNvPr>
          <p:cNvSpPr>
            <a:spLocks noChangeAspect="1" noChangeShapeType="1"/>
          </p:cNvSpPr>
          <p:nvPr/>
        </p:nvSpPr>
        <p:spPr bwMode="auto">
          <a:xfrm flipH="1">
            <a:off x="3102011" y="242529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28">
            <a:extLst>
              <a:ext uri="{FF2B5EF4-FFF2-40B4-BE49-F238E27FC236}">
                <a16:creationId xmlns:a16="http://schemas.microsoft.com/office/drawing/2014/main" id="{DCD8A1EF-CAD0-A24A-936E-82636A52A39E}"/>
              </a:ext>
            </a:extLst>
          </p:cNvPr>
          <p:cNvSpPr>
            <a:spLocks noChangeAspect="1" noChangeShapeType="1"/>
          </p:cNvSpPr>
          <p:nvPr/>
        </p:nvSpPr>
        <p:spPr bwMode="auto">
          <a:xfrm flipH="1" flipV="1">
            <a:off x="3199525"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29">
            <a:extLst>
              <a:ext uri="{FF2B5EF4-FFF2-40B4-BE49-F238E27FC236}">
                <a16:creationId xmlns:a16="http://schemas.microsoft.com/office/drawing/2014/main" id="{2AE65628-C995-C34D-A1A2-F8FB3BAB493A}"/>
              </a:ext>
            </a:extLst>
          </p:cNvPr>
          <p:cNvSpPr>
            <a:spLocks noChangeAspect="1" noChangeShapeType="1"/>
          </p:cNvSpPr>
          <p:nvPr/>
        </p:nvSpPr>
        <p:spPr bwMode="auto">
          <a:xfrm flipH="1" flipV="1">
            <a:off x="3134515"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30">
            <a:extLst>
              <a:ext uri="{FF2B5EF4-FFF2-40B4-BE49-F238E27FC236}">
                <a16:creationId xmlns:a16="http://schemas.microsoft.com/office/drawing/2014/main" id="{572FAA0F-C023-A540-90B8-E01BCEBFE8FF}"/>
              </a:ext>
            </a:extLst>
          </p:cNvPr>
          <p:cNvSpPr>
            <a:spLocks noChangeAspect="1" noChangeShapeType="1"/>
          </p:cNvSpPr>
          <p:nvPr/>
        </p:nvSpPr>
        <p:spPr bwMode="auto">
          <a:xfrm>
            <a:off x="3264535" y="2459106"/>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31">
            <a:extLst>
              <a:ext uri="{FF2B5EF4-FFF2-40B4-BE49-F238E27FC236}">
                <a16:creationId xmlns:a16="http://schemas.microsoft.com/office/drawing/2014/main" id="{5D14333C-2937-DE4D-A355-3A09DA98385E}"/>
              </a:ext>
            </a:extLst>
          </p:cNvPr>
          <p:cNvSpPr>
            <a:spLocks noChangeAspect="1" noChangeShapeType="1"/>
          </p:cNvSpPr>
          <p:nvPr/>
        </p:nvSpPr>
        <p:spPr bwMode="auto">
          <a:xfrm>
            <a:off x="3039032" y="2456480"/>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Arc 178">
            <a:extLst>
              <a:ext uri="{FF2B5EF4-FFF2-40B4-BE49-F238E27FC236}">
                <a16:creationId xmlns:a16="http://schemas.microsoft.com/office/drawing/2014/main" id="{01E2AADE-48F6-614F-895A-DA7AA666D860}"/>
              </a:ext>
            </a:extLst>
          </p:cNvPr>
          <p:cNvSpPr/>
          <p:nvPr/>
        </p:nvSpPr>
        <p:spPr>
          <a:xfrm rot="5400000" flipH="1">
            <a:off x="2723446" y="2489025"/>
            <a:ext cx="59720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80" name="AutoShape 7">
            <a:extLst>
              <a:ext uri="{FF2B5EF4-FFF2-40B4-BE49-F238E27FC236}">
                <a16:creationId xmlns:a16="http://schemas.microsoft.com/office/drawing/2014/main" id="{21FD49A3-ECB8-1441-8FF7-2A873E60AA6D}"/>
              </a:ext>
            </a:extLst>
          </p:cNvPr>
          <p:cNvSpPr>
            <a:spLocks noChangeAspect="1" noChangeArrowheads="1"/>
          </p:cNvSpPr>
          <p:nvPr/>
        </p:nvSpPr>
        <p:spPr bwMode="auto">
          <a:xfrm rot="10800000">
            <a:off x="2712571" y="2659647"/>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181" name="AutoShape 7">
            <a:extLst>
              <a:ext uri="{FF2B5EF4-FFF2-40B4-BE49-F238E27FC236}">
                <a16:creationId xmlns:a16="http://schemas.microsoft.com/office/drawing/2014/main" id="{9375BE1D-A251-264C-BC96-DDB3A76D6374}"/>
              </a:ext>
            </a:extLst>
          </p:cNvPr>
          <p:cNvSpPr>
            <a:spLocks noChangeAspect="1" noChangeArrowheads="1"/>
          </p:cNvSpPr>
          <p:nvPr/>
        </p:nvSpPr>
        <p:spPr bwMode="auto">
          <a:xfrm rot="10800000">
            <a:off x="6275359" y="2654511"/>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182" name="Freeform 181">
            <a:extLst>
              <a:ext uri="{FF2B5EF4-FFF2-40B4-BE49-F238E27FC236}">
                <a16:creationId xmlns:a16="http://schemas.microsoft.com/office/drawing/2014/main" id="{531DCD06-6D52-8142-B383-5720D4511E3A}"/>
              </a:ext>
            </a:extLst>
          </p:cNvPr>
          <p:cNvSpPr/>
          <p:nvPr/>
        </p:nvSpPr>
        <p:spPr>
          <a:xfrm flipH="1">
            <a:off x="2769240" y="2609323"/>
            <a:ext cx="596756"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3" name="Group 182">
            <a:extLst>
              <a:ext uri="{FF2B5EF4-FFF2-40B4-BE49-F238E27FC236}">
                <a16:creationId xmlns:a16="http://schemas.microsoft.com/office/drawing/2014/main" id="{74836A27-05D1-124C-9DC2-2876A8F784F8}"/>
              </a:ext>
            </a:extLst>
          </p:cNvPr>
          <p:cNvGrpSpPr/>
          <p:nvPr/>
        </p:nvGrpSpPr>
        <p:grpSpPr>
          <a:xfrm flipH="1">
            <a:off x="5118871" y="2424623"/>
            <a:ext cx="1265859" cy="626488"/>
            <a:chOff x="3544688" y="2465783"/>
            <a:chExt cx="1089224" cy="860957"/>
          </a:xfrm>
        </p:grpSpPr>
        <p:sp>
          <p:nvSpPr>
            <p:cNvPr id="184" name="Line 25">
              <a:extLst>
                <a:ext uri="{FF2B5EF4-FFF2-40B4-BE49-F238E27FC236}">
                  <a16:creationId xmlns:a16="http://schemas.microsoft.com/office/drawing/2014/main" id="{29823B4B-6392-DA41-8979-915999985D74}"/>
                </a:ext>
              </a:extLst>
            </p:cNvPr>
            <p:cNvSpPr>
              <a:spLocks noChangeAspect="1" noChangeShapeType="1"/>
            </p:cNvSpPr>
            <p:nvPr/>
          </p:nvSpPr>
          <p:spPr bwMode="auto">
            <a:xfrm flipH="1">
              <a:off x="3956780"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26">
              <a:extLst>
                <a:ext uri="{FF2B5EF4-FFF2-40B4-BE49-F238E27FC236}">
                  <a16:creationId xmlns:a16="http://schemas.microsoft.com/office/drawing/2014/main" id="{BB13F145-79CE-E848-9D9B-752D2706A9AA}"/>
                </a:ext>
              </a:extLst>
            </p:cNvPr>
            <p:cNvSpPr>
              <a:spLocks noChangeAspect="1" noChangeShapeType="1"/>
            </p:cNvSpPr>
            <p:nvPr/>
          </p:nvSpPr>
          <p:spPr bwMode="auto">
            <a:xfrm flipH="1">
              <a:off x="4021790" y="2508646"/>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27">
              <a:extLst>
                <a:ext uri="{FF2B5EF4-FFF2-40B4-BE49-F238E27FC236}">
                  <a16:creationId xmlns:a16="http://schemas.microsoft.com/office/drawing/2014/main" id="{8C2C11B4-7CB2-9D40-A58D-FC2AD1B273AA}"/>
                </a:ext>
              </a:extLst>
            </p:cNvPr>
            <p:cNvSpPr>
              <a:spLocks noChangeAspect="1" noChangeShapeType="1"/>
            </p:cNvSpPr>
            <p:nvPr/>
          </p:nvSpPr>
          <p:spPr bwMode="auto">
            <a:xfrm flipH="1">
              <a:off x="3891771" y="2465783"/>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28">
              <a:extLst>
                <a:ext uri="{FF2B5EF4-FFF2-40B4-BE49-F238E27FC236}">
                  <a16:creationId xmlns:a16="http://schemas.microsoft.com/office/drawing/2014/main" id="{18A5695C-E25A-464C-8FD2-30122E9BAF33}"/>
                </a:ext>
              </a:extLst>
            </p:cNvPr>
            <p:cNvSpPr>
              <a:spLocks noChangeAspect="1" noChangeShapeType="1"/>
            </p:cNvSpPr>
            <p:nvPr/>
          </p:nvSpPr>
          <p:spPr bwMode="auto">
            <a:xfrm flipH="1" flipV="1">
              <a:off x="398928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29">
              <a:extLst>
                <a:ext uri="{FF2B5EF4-FFF2-40B4-BE49-F238E27FC236}">
                  <a16:creationId xmlns:a16="http://schemas.microsoft.com/office/drawing/2014/main" id="{50992D18-1B0C-B74F-91F2-EB383CE3DDCF}"/>
                </a:ext>
              </a:extLst>
            </p:cNvPr>
            <p:cNvSpPr>
              <a:spLocks noChangeAspect="1" noChangeShapeType="1"/>
            </p:cNvSpPr>
            <p:nvPr/>
          </p:nvSpPr>
          <p:spPr bwMode="auto">
            <a:xfrm flipH="1" flipV="1">
              <a:off x="392427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30">
              <a:extLst>
                <a:ext uri="{FF2B5EF4-FFF2-40B4-BE49-F238E27FC236}">
                  <a16:creationId xmlns:a16="http://schemas.microsoft.com/office/drawing/2014/main" id="{9EA869AA-FBDE-3C49-8E76-D5796826E80E}"/>
                </a:ext>
              </a:extLst>
            </p:cNvPr>
            <p:cNvSpPr>
              <a:spLocks noChangeAspect="1" noChangeShapeType="1"/>
            </p:cNvSpPr>
            <p:nvPr/>
          </p:nvSpPr>
          <p:spPr bwMode="auto">
            <a:xfrm>
              <a:off x="4052264" y="2508646"/>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31">
              <a:extLst>
                <a:ext uri="{FF2B5EF4-FFF2-40B4-BE49-F238E27FC236}">
                  <a16:creationId xmlns:a16="http://schemas.microsoft.com/office/drawing/2014/main" id="{547744AC-4678-3F42-8004-BB400B598FD9}"/>
                </a:ext>
              </a:extLst>
            </p:cNvPr>
            <p:cNvSpPr>
              <a:spLocks noChangeAspect="1" noChangeShapeType="1"/>
            </p:cNvSpPr>
            <p:nvPr/>
          </p:nvSpPr>
          <p:spPr bwMode="auto">
            <a:xfrm>
              <a:off x="3828792" y="2508646"/>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Arc 190">
              <a:extLst>
                <a:ext uri="{FF2B5EF4-FFF2-40B4-BE49-F238E27FC236}">
                  <a16:creationId xmlns:a16="http://schemas.microsoft.com/office/drawing/2014/main" id="{796FD28B-951E-CA42-BAC1-57D655E3D74F}"/>
                </a:ext>
              </a:extLst>
            </p:cNvPr>
            <p:cNvSpPr/>
            <p:nvPr/>
          </p:nvSpPr>
          <p:spPr>
            <a:xfrm rot="5400000" flipH="1">
              <a:off x="3399163" y="2651550"/>
              <a:ext cx="82071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pSp>
      <p:sp>
        <p:nvSpPr>
          <p:cNvPr id="192" name="Freeform 191">
            <a:extLst>
              <a:ext uri="{FF2B5EF4-FFF2-40B4-BE49-F238E27FC236}">
                <a16:creationId xmlns:a16="http://schemas.microsoft.com/office/drawing/2014/main" id="{1630A7D4-78A6-3B47-AED0-4CEA0D855E51}"/>
              </a:ext>
            </a:extLst>
          </p:cNvPr>
          <p:cNvSpPr/>
          <p:nvPr/>
        </p:nvSpPr>
        <p:spPr>
          <a:xfrm>
            <a:off x="5685053" y="2594617"/>
            <a:ext cx="666178"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Line 30">
            <a:extLst>
              <a:ext uri="{FF2B5EF4-FFF2-40B4-BE49-F238E27FC236}">
                <a16:creationId xmlns:a16="http://schemas.microsoft.com/office/drawing/2014/main" id="{F591DD79-4B68-374F-B5D5-1EBBFA93DC8D}"/>
              </a:ext>
            </a:extLst>
          </p:cNvPr>
          <p:cNvSpPr>
            <a:spLocks noChangeAspect="1" noChangeShapeType="1"/>
          </p:cNvSpPr>
          <p:nvPr/>
        </p:nvSpPr>
        <p:spPr bwMode="auto">
          <a:xfrm>
            <a:off x="5179237" y="2455255"/>
            <a:ext cx="215482"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30">
            <a:extLst>
              <a:ext uri="{FF2B5EF4-FFF2-40B4-BE49-F238E27FC236}">
                <a16:creationId xmlns:a16="http://schemas.microsoft.com/office/drawing/2014/main" id="{DE872011-34A6-C54A-A303-021D5AA0D778}"/>
              </a:ext>
            </a:extLst>
          </p:cNvPr>
          <p:cNvSpPr>
            <a:spLocks noChangeAspect="1" noChangeShapeType="1"/>
          </p:cNvSpPr>
          <p:nvPr/>
        </p:nvSpPr>
        <p:spPr bwMode="auto">
          <a:xfrm flipH="1">
            <a:off x="3684246" y="2463355"/>
            <a:ext cx="211893"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2444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7">
            <a:extLst>
              <a:ext uri="{FF2B5EF4-FFF2-40B4-BE49-F238E27FC236}">
                <a16:creationId xmlns:a16="http://schemas.microsoft.com/office/drawing/2014/main" id="{4EDF335C-8982-4740-A064-BBC4820A5C96}"/>
              </a:ext>
            </a:extLst>
          </p:cNvPr>
          <p:cNvSpPr txBox="1">
            <a:spLocks noChangeArrowheads="1"/>
          </p:cNvSpPr>
          <p:nvPr/>
        </p:nvSpPr>
        <p:spPr bwMode="auto">
          <a:xfrm>
            <a:off x="609601" y="6457950"/>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2000" b="1" dirty="0">
                <a:solidFill>
                  <a:schemeClr val="bg1"/>
                </a:solidFill>
                <a:latin typeface="Times New Roman"/>
                <a:cs typeface="Times New Roman"/>
              </a:rPr>
              <a:t>Echelon in Review (7,6 and 5 execute a tight banana top side pass)</a:t>
            </a:r>
            <a:endParaRPr lang="en-CA" altLang="en-US" sz="2000" b="1" dirty="0">
              <a:solidFill>
                <a:schemeClr val="bg1"/>
              </a:solidFill>
            </a:endParaRPr>
          </a:p>
        </p:txBody>
      </p:sp>
      <p:sp>
        <p:nvSpPr>
          <p:cNvPr id="28683" name="TextBox 15">
            <a:extLst>
              <a:ext uri="{FF2B5EF4-FFF2-40B4-BE49-F238E27FC236}">
                <a16:creationId xmlns:a16="http://schemas.microsoft.com/office/drawing/2014/main" id="{38A50FBB-C92A-483F-99BA-F1426FCD5301}"/>
              </a:ext>
            </a:extLst>
          </p:cNvPr>
          <p:cNvSpPr txBox="1">
            <a:spLocks noChangeArrowheads="1"/>
          </p:cNvSpPr>
          <p:nvPr/>
        </p:nvSpPr>
        <p:spPr bwMode="auto">
          <a:xfrm flipH="1">
            <a:off x="4521808" y="2709961"/>
            <a:ext cx="364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2000" b="1" dirty="0">
                <a:solidFill>
                  <a:schemeClr val="bg1"/>
                </a:solidFill>
                <a:latin typeface="Times New Roman"/>
                <a:cs typeface="Times New Roman"/>
              </a:rPr>
              <a:t>5</a:t>
            </a:r>
          </a:p>
        </p:txBody>
      </p:sp>
      <p:sp>
        <p:nvSpPr>
          <p:cNvPr id="28684" name="TextBox 15">
            <a:extLst>
              <a:ext uri="{FF2B5EF4-FFF2-40B4-BE49-F238E27FC236}">
                <a16:creationId xmlns:a16="http://schemas.microsoft.com/office/drawing/2014/main" id="{4F2F04BD-2992-4A67-A87D-DF20A0D55BD6}"/>
              </a:ext>
            </a:extLst>
          </p:cNvPr>
          <p:cNvSpPr txBox="1">
            <a:spLocks noChangeArrowheads="1"/>
          </p:cNvSpPr>
          <p:nvPr/>
        </p:nvSpPr>
        <p:spPr bwMode="auto">
          <a:xfrm>
            <a:off x="4655453" y="2509906"/>
            <a:ext cx="273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2000" b="1" dirty="0">
                <a:solidFill>
                  <a:schemeClr val="accent3"/>
                </a:solidFill>
                <a:latin typeface="Times New Roman"/>
                <a:cs typeface="Times New Roman"/>
              </a:rPr>
              <a:t>6</a:t>
            </a:r>
          </a:p>
        </p:txBody>
      </p:sp>
      <p:sp>
        <p:nvSpPr>
          <p:cNvPr id="28685" name="TextBox 15">
            <a:extLst>
              <a:ext uri="{FF2B5EF4-FFF2-40B4-BE49-F238E27FC236}">
                <a16:creationId xmlns:a16="http://schemas.microsoft.com/office/drawing/2014/main" id="{F27E81A3-F94A-4C0B-A779-0DEA1CC9BF35}"/>
              </a:ext>
            </a:extLst>
          </p:cNvPr>
          <p:cNvSpPr txBox="1">
            <a:spLocks noChangeArrowheads="1"/>
          </p:cNvSpPr>
          <p:nvPr/>
        </p:nvSpPr>
        <p:spPr bwMode="auto">
          <a:xfrm>
            <a:off x="4776483" y="2362253"/>
            <a:ext cx="331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2000" b="1" dirty="0">
                <a:solidFill>
                  <a:schemeClr val="bg1"/>
                </a:solidFill>
                <a:latin typeface="Times New Roman"/>
                <a:cs typeface="Times New Roman"/>
              </a:rPr>
              <a:t>7</a:t>
            </a:r>
          </a:p>
        </p:txBody>
      </p:sp>
      <p:sp>
        <p:nvSpPr>
          <p:cNvPr id="24585" name="AutoShape 49">
            <a:extLst>
              <a:ext uri="{FF2B5EF4-FFF2-40B4-BE49-F238E27FC236}">
                <a16:creationId xmlns:a16="http://schemas.microsoft.com/office/drawing/2014/main" id="{F0507F5D-8C80-4A83-AD57-8F57C91D9ACA}"/>
              </a:ext>
            </a:extLst>
          </p:cNvPr>
          <p:cNvSpPr>
            <a:spLocks noChangeAspect="1" noChangeArrowheads="1"/>
          </p:cNvSpPr>
          <p:nvPr/>
        </p:nvSpPr>
        <p:spPr bwMode="auto">
          <a:xfrm rot="16200000" flipH="1" flipV="1">
            <a:off x="4391811" y="2789526"/>
            <a:ext cx="1905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586" name="AutoShape 49">
            <a:extLst>
              <a:ext uri="{FF2B5EF4-FFF2-40B4-BE49-F238E27FC236}">
                <a16:creationId xmlns:a16="http://schemas.microsoft.com/office/drawing/2014/main" id="{52B69780-D4CA-44B6-8884-79D90E9C6926}"/>
              </a:ext>
            </a:extLst>
          </p:cNvPr>
          <p:cNvSpPr>
            <a:spLocks noChangeAspect="1" noChangeArrowheads="1"/>
          </p:cNvSpPr>
          <p:nvPr/>
        </p:nvSpPr>
        <p:spPr bwMode="auto">
          <a:xfrm rot="16396066" flipH="1" flipV="1">
            <a:off x="4489294" y="2627895"/>
            <a:ext cx="190500" cy="190500"/>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587" name="AutoShape 49">
            <a:extLst>
              <a:ext uri="{FF2B5EF4-FFF2-40B4-BE49-F238E27FC236}">
                <a16:creationId xmlns:a16="http://schemas.microsoft.com/office/drawing/2014/main" id="{03C59C13-9316-4B79-AEE4-D25D4BE5E3DB}"/>
              </a:ext>
            </a:extLst>
          </p:cNvPr>
          <p:cNvSpPr>
            <a:spLocks noChangeAspect="1" noChangeArrowheads="1"/>
          </p:cNvSpPr>
          <p:nvPr/>
        </p:nvSpPr>
        <p:spPr bwMode="auto">
          <a:xfrm rot="16200000" flipH="1" flipV="1">
            <a:off x="4601594" y="2467058"/>
            <a:ext cx="190500" cy="190500"/>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0"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8443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5"/>
          <p:cNvSpPr/>
          <p:nvPr/>
        </p:nvSpPr>
        <p:spPr>
          <a:xfrm rot="5735566">
            <a:off x="4484178" y="1692840"/>
            <a:ext cx="1091699" cy="9144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Arc 24"/>
          <p:cNvSpPr/>
          <p:nvPr/>
        </p:nvSpPr>
        <p:spPr>
          <a:xfrm rot="11173699">
            <a:off x="3906707" y="1790461"/>
            <a:ext cx="914400" cy="9144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530350"/>
            <a:ext cx="76676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9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5DCC682-D26E-4C4B-99B8-8FA2B089371C}"/>
              </a:ext>
            </a:extLst>
          </p:cNvPr>
          <p:cNvSpPr>
            <a:spLocks noChangeArrowheads="1"/>
          </p:cNvSpPr>
          <p:nvPr/>
        </p:nvSpPr>
        <p:spPr bwMode="auto">
          <a:xfrm>
            <a:off x="3654524" y="6394450"/>
            <a:ext cx="16153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CA" altLang="en-US" sz="2400" b="1" dirty="0">
                <a:solidFill>
                  <a:schemeClr val="bg1"/>
                </a:solidFill>
                <a:sym typeface="Wingdings 3" charset="2"/>
              </a:rPr>
              <a:t>Corkscrew</a:t>
            </a:r>
          </a:p>
        </p:txBody>
      </p:sp>
      <p:sp>
        <p:nvSpPr>
          <p:cNvPr id="29707" name="TextBox 10">
            <a:extLst>
              <a:ext uri="{FF2B5EF4-FFF2-40B4-BE49-F238E27FC236}">
                <a16:creationId xmlns:a16="http://schemas.microsoft.com/office/drawing/2014/main" id="{6B91E26E-B0D4-4CC8-93E9-E68E1B935278}"/>
              </a:ext>
            </a:extLst>
          </p:cNvPr>
          <p:cNvSpPr txBox="1">
            <a:spLocks noChangeArrowheads="1"/>
          </p:cNvSpPr>
          <p:nvPr/>
        </p:nvSpPr>
        <p:spPr bwMode="auto">
          <a:xfrm rot="16383941">
            <a:off x="6070767" y="3222152"/>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3</a:t>
            </a:r>
          </a:p>
        </p:txBody>
      </p:sp>
      <p:sp>
        <p:nvSpPr>
          <p:cNvPr id="13" name="Isosceles Triangle 47">
            <a:extLst>
              <a:ext uri="{FF2B5EF4-FFF2-40B4-BE49-F238E27FC236}">
                <a16:creationId xmlns:a16="http://schemas.microsoft.com/office/drawing/2014/main" id="{CD29745A-FF4D-4AF8-9DC7-8CECF818B2DB}"/>
              </a:ext>
            </a:extLst>
          </p:cNvPr>
          <p:cNvSpPr/>
          <p:nvPr/>
        </p:nvSpPr>
        <p:spPr>
          <a:xfrm rot="16383941">
            <a:off x="6079633" y="3010796"/>
            <a:ext cx="244475" cy="28575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Isosceles Triangle 47">
            <a:extLst>
              <a:ext uri="{FF2B5EF4-FFF2-40B4-BE49-F238E27FC236}">
                <a16:creationId xmlns:a16="http://schemas.microsoft.com/office/drawing/2014/main" id="{F3CD4BC3-087B-4137-9593-53E301416DFF}"/>
              </a:ext>
            </a:extLst>
          </p:cNvPr>
          <p:cNvSpPr/>
          <p:nvPr/>
        </p:nvSpPr>
        <p:spPr>
          <a:xfrm rot="16083941">
            <a:off x="5430810" y="2976029"/>
            <a:ext cx="244475" cy="28575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9712" name="TextBox 15">
            <a:extLst>
              <a:ext uri="{FF2B5EF4-FFF2-40B4-BE49-F238E27FC236}">
                <a16:creationId xmlns:a16="http://schemas.microsoft.com/office/drawing/2014/main" id="{A0F64C16-F09A-4639-B329-1C8BD0A9A7E0}"/>
              </a:ext>
            </a:extLst>
          </p:cNvPr>
          <p:cNvSpPr txBox="1">
            <a:spLocks noChangeArrowheads="1"/>
          </p:cNvSpPr>
          <p:nvPr/>
        </p:nvSpPr>
        <p:spPr bwMode="auto">
          <a:xfrm rot="16200000">
            <a:off x="6394905" y="3235325"/>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4</a:t>
            </a:r>
          </a:p>
        </p:txBody>
      </p:sp>
      <p:sp>
        <p:nvSpPr>
          <p:cNvPr id="19" name="Isosceles Triangle 47">
            <a:extLst>
              <a:ext uri="{FF2B5EF4-FFF2-40B4-BE49-F238E27FC236}">
                <a16:creationId xmlns:a16="http://schemas.microsoft.com/office/drawing/2014/main" id="{A36877A2-C1DF-4C87-A309-93C1E96BA4E4}"/>
              </a:ext>
            </a:extLst>
          </p:cNvPr>
          <p:cNvSpPr/>
          <p:nvPr/>
        </p:nvSpPr>
        <p:spPr>
          <a:xfrm rot="10800000">
            <a:off x="871815" y="1561290"/>
            <a:ext cx="180271" cy="188736"/>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9718" name="TextBox 21">
            <a:extLst>
              <a:ext uri="{FF2B5EF4-FFF2-40B4-BE49-F238E27FC236}">
                <a16:creationId xmlns:a16="http://schemas.microsoft.com/office/drawing/2014/main" id="{C64B2ACB-9077-4F65-9055-F29AC68C141B}"/>
              </a:ext>
            </a:extLst>
          </p:cNvPr>
          <p:cNvSpPr txBox="1">
            <a:spLocks noChangeArrowheads="1"/>
          </p:cNvSpPr>
          <p:nvPr/>
        </p:nvSpPr>
        <p:spPr bwMode="auto">
          <a:xfrm rot="4977226">
            <a:off x="787985" y="1215768"/>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chemeClr val="bg1"/>
                </a:solidFill>
              </a:rPr>
              <a:t>7</a:t>
            </a:r>
          </a:p>
        </p:txBody>
      </p:sp>
      <p:sp>
        <p:nvSpPr>
          <p:cNvPr id="29719" name="TextBox 22">
            <a:extLst>
              <a:ext uri="{FF2B5EF4-FFF2-40B4-BE49-F238E27FC236}">
                <a16:creationId xmlns:a16="http://schemas.microsoft.com/office/drawing/2014/main" id="{E2A64A7A-DACB-465F-AE67-E03D6FBA4A31}"/>
              </a:ext>
            </a:extLst>
          </p:cNvPr>
          <p:cNvSpPr txBox="1">
            <a:spLocks noChangeArrowheads="1"/>
          </p:cNvSpPr>
          <p:nvPr/>
        </p:nvSpPr>
        <p:spPr bwMode="auto">
          <a:xfrm>
            <a:off x="8382000" y="2709797"/>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5</a:t>
            </a:r>
          </a:p>
        </p:txBody>
      </p:sp>
      <p:sp>
        <p:nvSpPr>
          <p:cNvPr id="29720" name="TextBox 23">
            <a:extLst>
              <a:ext uri="{FF2B5EF4-FFF2-40B4-BE49-F238E27FC236}">
                <a16:creationId xmlns:a16="http://schemas.microsoft.com/office/drawing/2014/main" id="{403DF200-507A-44FD-AD89-4243484A101B}"/>
              </a:ext>
            </a:extLst>
          </p:cNvPr>
          <p:cNvSpPr txBox="1">
            <a:spLocks noChangeArrowheads="1"/>
          </p:cNvSpPr>
          <p:nvPr/>
        </p:nvSpPr>
        <p:spPr bwMode="auto">
          <a:xfrm rot="4977226">
            <a:off x="168050" y="919035"/>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6</a:t>
            </a:r>
          </a:p>
        </p:txBody>
      </p:sp>
      <p:sp>
        <p:nvSpPr>
          <p:cNvPr id="25" name="Rectangle 4">
            <a:extLst>
              <a:ext uri="{FF2B5EF4-FFF2-40B4-BE49-F238E27FC236}">
                <a16:creationId xmlns:a16="http://schemas.microsoft.com/office/drawing/2014/main" id="{91D04FA8-D022-447A-B6B2-F9731139B9CB}"/>
              </a:ext>
            </a:extLst>
          </p:cNvPr>
          <p:cNvSpPr>
            <a:spLocks noChangeArrowheads="1"/>
          </p:cNvSpPr>
          <p:nvPr/>
        </p:nvSpPr>
        <p:spPr bwMode="auto">
          <a:xfrm>
            <a:off x="-27835" y="1751887"/>
            <a:ext cx="21518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CA" altLang="en-US" sz="1600" b="1" dirty="0">
                <a:solidFill>
                  <a:schemeClr val="bg1"/>
                </a:solidFill>
                <a:latin typeface="Times New Roman"/>
                <a:cs typeface="Times New Roman"/>
                <a:sym typeface="Wingdings 3" charset="2"/>
              </a:rPr>
              <a:t>*7,6 Rejoin with 1-4 for LA – Vic Wrap</a:t>
            </a:r>
          </a:p>
        </p:txBody>
      </p:sp>
      <p:cxnSp>
        <p:nvCxnSpPr>
          <p:cNvPr id="4" name="Straight Connector 3">
            <a:extLst>
              <a:ext uri="{FF2B5EF4-FFF2-40B4-BE49-F238E27FC236}">
                <a16:creationId xmlns:a16="http://schemas.microsoft.com/office/drawing/2014/main" id="{2B76602F-855B-49C5-9737-F65A858B0035}"/>
              </a:ext>
            </a:extLst>
          </p:cNvPr>
          <p:cNvCxnSpPr/>
          <p:nvPr/>
        </p:nvCxnSpPr>
        <p:spPr>
          <a:xfrm flipV="1">
            <a:off x="3174464" y="2709797"/>
            <a:ext cx="744538"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8E75BF-FD84-484D-8DC7-5CD24CC2F55D}"/>
              </a:ext>
            </a:extLst>
          </p:cNvPr>
          <p:cNvCxnSpPr>
            <a:cxnSpLocks/>
          </p:cNvCxnSpPr>
          <p:nvPr/>
        </p:nvCxnSpPr>
        <p:spPr>
          <a:xfrm>
            <a:off x="4368800" y="2819400"/>
            <a:ext cx="812800" cy="16979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B791AAFD-40A6-40F2-A74D-F9ABE1DF8EE7}"/>
              </a:ext>
            </a:extLst>
          </p:cNvPr>
          <p:cNvSpPr/>
          <p:nvPr/>
        </p:nvSpPr>
        <p:spPr>
          <a:xfrm>
            <a:off x="4013200" y="2641600"/>
            <a:ext cx="355600" cy="254000"/>
          </a:xfrm>
          <a:custGeom>
            <a:avLst/>
            <a:gdLst>
              <a:gd name="connsiteX0" fmla="*/ 0 w 355600"/>
              <a:gd name="connsiteY0" fmla="*/ 254000 h 254000"/>
              <a:gd name="connsiteX1" fmla="*/ 50800 w 355600"/>
              <a:gd name="connsiteY1" fmla="*/ 114300 h 254000"/>
              <a:gd name="connsiteX2" fmla="*/ 88900 w 355600"/>
              <a:gd name="connsiteY2" fmla="*/ 38100 h 254000"/>
              <a:gd name="connsiteX3" fmla="*/ 165100 w 355600"/>
              <a:gd name="connsiteY3" fmla="*/ 0 h 254000"/>
              <a:gd name="connsiteX4" fmla="*/ 190500 w 355600"/>
              <a:gd name="connsiteY4" fmla="*/ 76200 h 254000"/>
              <a:gd name="connsiteX5" fmla="*/ 228600 w 355600"/>
              <a:gd name="connsiteY5" fmla="*/ 152400 h 254000"/>
              <a:gd name="connsiteX6" fmla="*/ 266700 w 355600"/>
              <a:gd name="connsiteY6" fmla="*/ 177800 h 254000"/>
              <a:gd name="connsiteX7" fmla="*/ 355600 w 355600"/>
              <a:gd name="connsiteY7" fmla="*/ 139700 h 254000"/>
              <a:gd name="connsiteX8" fmla="*/ 355600 w 355600"/>
              <a:gd name="connsiteY8" fmla="*/ 127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00" h="254000">
                <a:moveTo>
                  <a:pt x="0" y="254000"/>
                </a:moveTo>
                <a:cubicBezTo>
                  <a:pt x="35344" y="165641"/>
                  <a:pt x="18191" y="212127"/>
                  <a:pt x="50800" y="114300"/>
                </a:cubicBezTo>
                <a:cubicBezTo>
                  <a:pt x="61129" y="83312"/>
                  <a:pt x="64281" y="62719"/>
                  <a:pt x="88900" y="38100"/>
                </a:cubicBezTo>
                <a:cubicBezTo>
                  <a:pt x="113519" y="13481"/>
                  <a:pt x="134112" y="10329"/>
                  <a:pt x="165100" y="0"/>
                </a:cubicBezTo>
                <a:lnTo>
                  <a:pt x="190500" y="76200"/>
                </a:lnTo>
                <a:cubicBezTo>
                  <a:pt x="200829" y="107188"/>
                  <a:pt x="203981" y="127781"/>
                  <a:pt x="228600" y="152400"/>
                </a:cubicBezTo>
                <a:cubicBezTo>
                  <a:pt x="239393" y="163193"/>
                  <a:pt x="254000" y="169333"/>
                  <a:pt x="266700" y="177800"/>
                </a:cubicBezTo>
                <a:cubicBezTo>
                  <a:pt x="305563" y="168084"/>
                  <a:pt x="326365" y="168935"/>
                  <a:pt x="355600" y="139700"/>
                </a:cubicBezTo>
                <a:lnTo>
                  <a:pt x="355600" y="127000"/>
                </a:lnTo>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47">
            <a:extLst>
              <a:ext uri="{FF2B5EF4-FFF2-40B4-BE49-F238E27FC236}">
                <a16:creationId xmlns:a16="http://schemas.microsoft.com/office/drawing/2014/main" id="{A36877A2-C1DF-4C87-A309-93C1E96BA4E4}"/>
              </a:ext>
            </a:extLst>
          </p:cNvPr>
          <p:cNvSpPr/>
          <p:nvPr/>
        </p:nvSpPr>
        <p:spPr>
          <a:xfrm rot="10800000">
            <a:off x="8453791" y="3008461"/>
            <a:ext cx="180271" cy="188736"/>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2" name="Isosceles Triangle 47">
            <a:extLst>
              <a:ext uri="{FF2B5EF4-FFF2-40B4-BE49-F238E27FC236}">
                <a16:creationId xmlns:a16="http://schemas.microsoft.com/office/drawing/2014/main" id="{A36877A2-C1DF-4C87-A309-93C1E96BA4E4}"/>
              </a:ext>
            </a:extLst>
          </p:cNvPr>
          <p:cNvSpPr/>
          <p:nvPr/>
        </p:nvSpPr>
        <p:spPr>
          <a:xfrm rot="10800000">
            <a:off x="236075" y="1233813"/>
            <a:ext cx="180271" cy="188736"/>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33"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5" name="Isosceles Triangle 47">
            <a:extLst>
              <a:ext uri="{FF2B5EF4-FFF2-40B4-BE49-F238E27FC236}">
                <a16:creationId xmlns:a16="http://schemas.microsoft.com/office/drawing/2014/main" id="{CD29745A-FF4D-4AF8-9DC7-8CECF818B2DB}"/>
              </a:ext>
            </a:extLst>
          </p:cNvPr>
          <p:cNvSpPr/>
          <p:nvPr/>
        </p:nvSpPr>
        <p:spPr>
          <a:xfrm rot="16383941">
            <a:off x="6405187" y="3010796"/>
            <a:ext cx="244475" cy="28575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6" name="Isosceles Triangle 47">
            <a:extLst>
              <a:ext uri="{FF2B5EF4-FFF2-40B4-BE49-F238E27FC236}">
                <a16:creationId xmlns:a16="http://schemas.microsoft.com/office/drawing/2014/main" id="{CD29745A-FF4D-4AF8-9DC7-8CECF818B2DB}"/>
              </a:ext>
            </a:extLst>
          </p:cNvPr>
          <p:cNvSpPr/>
          <p:nvPr/>
        </p:nvSpPr>
        <p:spPr>
          <a:xfrm rot="16383941">
            <a:off x="5754078" y="2976028"/>
            <a:ext cx="244475" cy="28575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7" name="TextBox 10">
            <a:extLst>
              <a:ext uri="{FF2B5EF4-FFF2-40B4-BE49-F238E27FC236}">
                <a16:creationId xmlns:a16="http://schemas.microsoft.com/office/drawing/2014/main" id="{6B91E26E-B0D4-4CC8-93E9-E68E1B935278}"/>
              </a:ext>
            </a:extLst>
          </p:cNvPr>
          <p:cNvSpPr txBox="1">
            <a:spLocks noChangeArrowheads="1"/>
          </p:cNvSpPr>
          <p:nvPr/>
        </p:nvSpPr>
        <p:spPr bwMode="auto">
          <a:xfrm rot="16383941">
            <a:off x="5743106" y="3222152"/>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2</a:t>
            </a:r>
          </a:p>
        </p:txBody>
      </p:sp>
      <p:sp>
        <p:nvSpPr>
          <p:cNvPr id="38" name="TextBox 10">
            <a:extLst>
              <a:ext uri="{FF2B5EF4-FFF2-40B4-BE49-F238E27FC236}">
                <a16:creationId xmlns:a16="http://schemas.microsoft.com/office/drawing/2014/main" id="{6B91E26E-B0D4-4CC8-93E9-E68E1B935278}"/>
              </a:ext>
            </a:extLst>
          </p:cNvPr>
          <p:cNvSpPr txBox="1">
            <a:spLocks noChangeArrowheads="1"/>
          </p:cNvSpPr>
          <p:nvPr/>
        </p:nvSpPr>
        <p:spPr bwMode="auto">
          <a:xfrm rot="16452760">
            <a:off x="5569005" y="3069964"/>
            <a:ext cx="32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solidFill>
                  <a:schemeClr val="bg1"/>
                </a:solidFill>
              </a:rPr>
              <a:t>1</a:t>
            </a:r>
          </a:p>
          <a:p>
            <a:pPr>
              <a:spcBef>
                <a:spcPct val="0"/>
              </a:spcBef>
              <a:buFontTx/>
              <a:buNone/>
            </a:pPr>
            <a:endParaRPr lang="en-US" altLang="en-US" sz="1800" dirty="0">
              <a:solidFill>
                <a:schemeClr val="bg1"/>
              </a:solidFill>
            </a:endParaRPr>
          </a:p>
        </p:txBody>
      </p:sp>
      <p:sp>
        <p:nvSpPr>
          <p:cNvPr id="23" name="Rectangle 4">
            <a:extLst>
              <a:ext uri="{FF2B5EF4-FFF2-40B4-BE49-F238E27FC236}">
                <a16:creationId xmlns:a16="http://schemas.microsoft.com/office/drawing/2014/main" id="{21C516F0-7558-304D-A7EA-49B629EC10BF}"/>
              </a:ext>
            </a:extLst>
          </p:cNvPr>
          <p:cNvSpPr>
            <a:spLocks noChangeArrowheads="1"/>
          </p:cNvSpPr>
          <p:nvPr/>
        </p:nvSpPr>
        <p:spPr bwMode="auto">
          <a:xfrm>
            <a:off x="7543800" y="3495861"/>
            <a:ext cx="14616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CA" altLang="en-US" sz="1600" b="1" dirty="0">
                <a:solidFill>
                  <a:schemeClr val="bg1"/>
                </a:solidFill>
                <a:latin typeface="Times New Roman"/>
                <a:cs typeface="Times New Roman"/>
                <a:sym typeface="Wingdings 3" charset="2"/>
              </a:rPr>
              <a:t>*5 Holding LS Stage Left for 4, 8,9</a:t>
            </a:r>
          </a:p>
        </p:txBody>
      </p:sp>
      <p:sp>
        <p:nvSpPr>
          <p:cNvPr id="28" name="Rectangle 66">
            <a:extLst>
              <a:ext uri="{FF2B5EF4-FFF2-40B4-BE49-F238E27FC236}">
                <a16:creationId xmlns:a16="http://schemas.microsoft.com/office/drawing/2014/main" id="{A3A99EF5-5FE1-AC4E-909D-82F78D5940D3}"/>
              </a:ext>
            </a:extLst>
          </p:cNvPr>
          <p:cNvSpPr>
            <a:spLocks noChangeArrowheads="1"/>
          </p:cNvSpPr>
          <p:nvPr/>
        </p:nvSpPr>
        <p:spPr bwMode="auto">
          <a:xfrm>
            <a:off x="6349551" y="1585913"/>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non aerobatic manoeuvre by multiple aircraft in formation with an energy vector toward the primary spectator area. BGA 100 </a:t>
            </a:r>
            <a:r>
              <a:rPr lang="en-CA" altLang="en-US" sz="1000" dirty="0" err="1">
                <a:solidFill>
                  <a:srgbClr val="FFFF00"/>
                </a:solidFill>
              </a:rPr>
              <a:t>Ch</a:t>
            </a:r>
            <a:r>
              <a:rPr lang="en-CA" altLang="en-US" sz="1000" dirty="0">
                <a:solidFill>
                  <a:srgbClr val="FFFF00"/>
                </a:solidFill>
              </a:rPr>
              <a:t> 11 Para 44.c(1)(c) </a:t>
            </a:r>
          </a:p>
        </p:txBody>
      </p:sp>
      <p:sp>
        <p:nvSpPr>
          <p:cNvPr id="29" name="Text Box 18">
            <a:extLst>
              <a:ext uri="{FF2B5EF4-FFF2-40B4-BE49-F238E27FC236}">
                <a16:creationId xmlns:a16="http://schemas.microsoft.com/office/drawing/2014/main" id="{A2C23E2A-A915-1A44-9E2A-8F8AE53B9181}"/>
              </a:ext>
            </a:extLst>
          </p:cNvPr>
          <p:cNvSpPr txBox="1">
            <a:spLocks noChangeArrowheads="1"/>
          </p:cNvSpPr>
          <p:nvPr/>
        </p:nvSpPr>
        <p:spPr bwMode="auto">
          <a:xfrm>
            <a:off x="7340151" y="1371600"/>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9" name="Text Box 18">
            <a:extLst>
              <a:ext uri="{FF2B5EF4-FFF2-40B4-BE49-F238E27FC236}">
                <a16:creationId xmlns:a16="http://schemas.microsoft.com/office/drawing/2014/main" id="{E587378D-73DD-6948-843D-D1ECACF4B076}"/>
              </a:ext>
            </a:extLst>
          </p:cNvPr>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extLst>
      <p:ext uri="{BB962C8B-B14F-4D97-AF65-F5344CB8AC3E}">
        <p14:creationId xmlns:p14="http://schemas.microsoft.com/office/powerpoint/2010/main" val="290394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D661F017-8159-D644-AD31-3B0FD8FCC141}"/>
              </a:ext>
            </a:extLst>
          </p:cNvPr>
          <p:cNvSpPr txBox="1"/>
          <p:nvPr/>
        </p:nvSpPr>
        <p:spPr>
          <a:xfrm>
            <a:off x="685800" y="1587058"/>
            <a:ext cx="2242294" cy="1138773"/>
          </a:xfrm>
          <a:prstGeom prst="rect">
            <a:avLst/>
          </a:prstGeom>
          <a:noFill/>
        </p:spPr>
        <p:txBody>
          <a:bodyPr wrap="square" rtlCol="0">
            <a:spAutoFit/>
          </a:bodyPr>
          <a:lstStyle/>
          <a:p>
            <a:r>
              <a:rPr lang="en-US" sz="1200" dirty="0">
                <a:solidFill>
                  <a:schemeClr val="bg1"/>
                </a:solidFill>
              </a:rPr>
              <a:t>= Reversal</a:t>
            </a:r>
          </a:p>
          <a:p>
            <a:endParaRPr lang="en-US" sz="600" dirty="0">
              <a:solidFill>
                <a:schemeClr val="bg1"/>
              </a:solidFill>
            </a:endParaRPr>
          </a:p>
          <a:p>
            <a:endParaRPr lang="en-US" sz="1000" dirty="0">
              <a:solidFill>
                <a:schemeClr val="bg1"/>
              </a:solidFill>
            </a:endParaRPr>
          </a:p>
          <a:p>
            <a:r>
              <a:rPr lang="en-US" sz="1200" dirty="0">
                <a:solidFill>
                  <a:schemeClr val="bg1"/>
                </a:solidFill>
              </a:rPr>
              <a:t>= Roll</a:t>
            </a:r>
          </a:p>
          <a:p>
            <a:endParaRPr lang="en-US" sz="1600" dirty="0">
              <a:solidFill>
                <a:schemeClr val="bg1"/>
              </a:solidFill>
            </a:endParaRPr>
          </a:p>
          <a:p>
            <a:r>
              <a:rPr lang="en-US" sz="1200" dirty="0">
                <a:solidFill>
                  <a:schemeClr val="bg1"/>
                </a:solidFill>
              </a:rPr>
              <a:t>= Loop</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299519" y="1819407"/>
            <a:ext cx="2286198" cy="609653"/>
          </a:xfrm>
          <a:prstGeom prst="rect">
            <a:avLst/>
          </a:prstGeom>
        </p:spPr>
      </p:pic>
      <p:sp>
        <p:nvSpPr>
          <p:cNvPr id="39938" name="AutoShape 4">
            <a:extLst>
              <a:ext uri="{FF2B5EF4-FFF2-40B4-BE49-F238E27FC236}">
                <a16:creationId xmlns:a16="http://schemas.microsoft.com/office/drawing/2014/main" id="{DE546880-5DDF-461F-B32C-487C8CAB2FEE}"/>
              </a:ext>
            </a:extLst>
          </p:cNvPr>
          <p:cNvSpPr>
            <a:spLocks noChangeAspect="1" noChangeArrowheads="1"/>
          </p:cNvSpPr>
          <p:nvPr/>
        </p:nvSpPr>
        <p:spPr bwMode="auto">
          <a:xfrm rot="5400000" flipV="1">
            <a:off x="4064794" y="2413511"/>
            <a:ext cx="103188" cy="103187"/>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39939" name="Text Box 34">
            <a:extLst>
              <a:ext uri="{FF2B5EF4-FFF2-40B4-BE49-F238E27FC236}">
                <a16:creationId xmlns:a16="http://schemas.microsoft.com/office/drawing/2014/main" id="{EA4B129E-832F-4E74-872D-FB5DDF795E64}"/>
              </a:ext>
            </a:extLst>
          </p:cNvPr>
          <p:cNvSpPr txBox="1">
            <a:spLocks noChangeArrowheads="1"/>
          </p:cNvSpPr>
          <p:nvPr/>
        </p:nvSpPr>
        <p:spPr bwMode="auto">
          <a:xfrm>
            <a:off x="4307681" y="3625023"/>
            <a:ext cx="457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dirty="0">
                <a:solidFill>
                  <a:schemeClr val="bg1"/>
                </a:solidFill>
                <a:cs typeface="Arial" panose="020B0604020202020204" pitchFamily="34" charset="0"/>
              </a:rPr>
              <a:t>8/9</a:t>
            </a:r>
            <a:endParaRPr lang="en-CA" altLang="en-US" sz="1400" dirty="0">
              <a:solidFill>
                <a:schemeClr val="bg1"/>
              </a:solidFill>
              <a:cs typeface="Arial" panose="020B0604020202020204" pitchFamily="34" charset="0"/>
            </a:endParaRPr>
          </a:p>
        </p:txBody>
      </p:sp>
      <p:sp>
        <p:nvSpPr>
          <p:cNvPr id="39940" name="Line 57">
            <a:extLst>
              <a:ext uri="{FF2B5EF4-FFF2-40B4-BE49-F238E27FC236}">
                <a16:creationId xmlns:a16="http://schemas.microsoft.com/office/drawing/2014/main" id="{9F9C5A53-7019-439B-BF63-CCB54945040C}"/>
              </a:ext>
            </a:extLst>
          </p:cNvPr>
          <p:cNvSpPr>
            <a:spLocks noChangeShapeType="1"/>
          </p:cNvSpPr>
          <p:nvPr/>
        </p:nvSpPr>
        <p:spPr bwMode="auto">
          <a:xfrm flipH="1">
            <a:off x="4495800" y="2664336"/>
            <a:ext cx="0" cy="7989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Arc 6">
            <a:extLst>
              <a:ext uri="{FF2B5EF4-FFF2-40B4-BE49-F238E27FC236}">
                <a16:creationId xmlns:a16="http://schemas.microsoft.com/office/drawing/2014/main" id="{A71833C1-40CB-4AAF-BFC9-8A4F9A4A2FFC}"/>
              </a:ext>
            </a:extLst>
          </p:cNvPr>
          <p:cNvSpPr/>
          <p:nvPr/>
        </p:nvSpPr>
        <p:spPr>
          <a:xfrm>
            <a:off x="4119563" y="2470661"/>
            <a:ext cx="376237" cy="3810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20" name="Arc 19">
            <a:extLst>
              <a:ext uri="{FF2B5EF4-FFF2-40B4-BE49-F238E27FC236}">
                <a16:creationId xmlns:a16="http://schemas.microsoft.com/office/drawing/2014/main" id="{7ED7E70E-43FB-4442-A6D1-3C71D5649986}"/>
              </a:ext>
            </a:extLst>
          </p:cNvPr>
          <p:cNvSpPr/>
          <p:nvPr/>
        </p:nvSpPr>
        <p:spPr>
          <a:xfrm rot="16200000">
            <a:off x="4499769" y="2473043"/>
            <a:ext cx="376237" cy="3810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39943" name="AutoShape 4">
            <a:extLst>
              <a:ext uri="{FF2B5EF4-FFF2-40B4-BE49-F238E27FC236}">
                <a16:creationId xmlns:a16="http://schemas.microsoft.com/office/drawing/2014/main" id="{0996B1F0-BFF6-4B4D-84A4-1B4BC5BD608D}"/>
              </a:ext>
            </a:extLst>
          </p:cNvPr>
          <p:cNvSpPr>
            <a:spLocks noChangeAspect="1" noChangeArrowheads="1"/>
          </p:cNvSpPr>
          <p:nvPr/>
        </p:nvSpPr>
        <p:spPr bwMode="auto">
          <a:xfrm rot="16200000" flipV="1">
            <a:off x="4838304" y="2424623"/>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39944" name="Text Box 34">
            <a:extLst>
              <a:ext uri="{FF2B5EF4-FFF2-40B4-BE49-F238E27FC236}">
                <a16:creationId xmlns:a16="http://schemas.microsoft.com/office/drawing/2014/main" id="{43536C74-78F5-4927-A3CF-A8ABD453D162}"/>
              </a:ext>
            </a:extLst>
          </p:cNvPr>
          <p:cNvSpPr txBox="1">
            <a:spLocks noChangeArrowheads="1"/>
          </p:cNvSpPr>
          <p:nvPr/>
        </p:nvSpPr>
        <p:spPr bwMode="auto">
          <a:xfrm>
            <a:off x="4104283" y="2312704"/>
            <a:ext cx="28019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dirty="0">
                <a:solidFill>
                  <a:schemeClr val="bg1"/>
                </a:solidFill>
                <a:cs typeface="Arial" panose="020B0604020202020204" pitchFamily="34" charset="0"/>
              </a:rPr>
              <a:t>9</a:t>
            </a:r>
            <a:endParaRPr lang="en-CA" altLang="en-US" sz="1400" dirty="0">
              <a:solidFill>
                <a:schemeClr val="bg1"/>
              </a:solidFill>
              <a:cs typeface="Arial" panose="020B0604020202020204" pitchFamily="34" charset="0"/>
            </a:endParaRPr>
          </a:p>
        </p:txBody>
      </p:sp>
      <p:sp>
        <p:nvSpPr>
          <p:cNvPr id="39945" name="Text Box 34">
            <a:extLst>
              <a:ext uri="{FF2B5EF4-FFF2-40B4-BE49-F238E27FC236}">
                <a16:creationId xmlns:a16="http://schemas.microsoft.com/office/drawing/2014/main" id="{35BC4259-0CB7-4D5E-9163-7A440BE4C269}"/>
              </a:ext>
            </a:extLst>
          </p:cNvPr>
          <p:cNvSpPr txBox="1">
            <a:spLocks noChangeArrowheads="1"/>
          </p:cNvSpPr>
          <p:nvPr/>
        </p:nvSpPr>
        <p:spPr bwMode="auto">
          <a:xfrm>
            <a:off x="4621809" y="2323024"/>
            <a:ext cx="23752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dirty="0">
                <a:solidFill>
                  <a:schemeClr val="bg1"/>
                </a:solidFill>
                <a:cs typeface="Arial" panose="020B0604020202020204" pitchFamily="34" charset="0"/>
              </a:rPr>
              <a:t>8</a:t>
            </a:r>
            <a:endParaRPr lang="en-CA" altLang="en-US" sz="1400" dirty="0">
              <a:solidFill>
                <a:schemeClr val="bg1"/>
              </a:solidFill>
              <a:cs typeface="Arial" panose="020B0604020202020204" pitchFamily="34" charset="0"/>
            </a:endParaRPr>
          </a:p>
        </p:txBody>
      </p:sp>
      <p:sp>
        <p:nvSpPr>
          <p:cNvPr id="11" name="AutoShape 4">
            <a:extLst>
              <a:ext uri="{FF2B5EF4-FFF2-40B4-BE49-F238E27FC236}">
                <a16:creationId xmlns:a16="http://schemas.microsoft.com/office/drawing/2014/main" id="{DE546880-5DDF-461F-B32C-487C8CAB2FEE}"/>
              </a:ext>
            </a:extLst>
          </p:cNvPr>
          <p:cNvSpPr>
            <a:spLocks noChangeAspect="1" noChangeArrowheads="1"/>
          </p:cNvSpPr>
          <p:nvPr/>
        </p:nvSpPr>
        <p:spPr bwMode="auto">
          <a:xfrm rot="10800000" flipV="1">
            <a:off x="4391024" y="3546336"/>
            <a:ext cx="103188" cy="103187"/>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12" name="AutoShape 4">
            <a:extLst>
              <a:ext uri="{FF2B5EF4-FFF2-40B4-BE49-F238E27FC236}">
                <a16:creationId xmlns:a16="http://schemas.microsoft.com/office/drawing/2014/main" id="{DE546880-5DDF-461F-B32C-487C8CAB2FEE}"/>
              </a:ext>
            </a:extLst>
          </p:cNvPr>
          <p:cNvSpPr>
            <a:spLocks noChangeAspect="1" noChangeArrowheads="1"/>
          </p:cNvSpPr>
          <p:nvPr/>
        </p:nvSpPr>
        <p:spPr bwMode="auto">
          <a:xfrm rot="10800000" flipV="1">
            <a:off x="4536281" y="3538259"/>
            <a:ext cx="103188" cy="103187"/>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nvGrpSpPr>
          <p:cNvPr id="16" name="Group 33">
            <a:extLst>
              <a:ext uri="{FF2B5EF4-FFF2-40B4-BE49-F238E27FC236}">
                <a16:creationId xmlns:a16="http://schemas.microsoft.com/office/drawing/2014/main" id="{B3663FC4-6651-4793-B9BC-2B065029D98D}"/>
              </a:ext>
            </a:extLst>
          </p:cNvPr>
          <p:cNvGrpSpPr>
            <a:grpSpLocks noChangeAspect="1"/>
          </p:cNvGrpSpPr>
          <p:nvPr/>
        </p:nvGrpSpPr>
        <p:grpSpPr bwMode="auto">
          <a:xfrm rot="10800000">
            <a:off x="3281850" y="2408721"/>
            <a:ext cx="45689" cy="114300"/>
            <a:chOff x="2064" y="2208"/>
            <a:chExt cx="48" cy="144"/>
          </a:xfrm>
        </p:grpSpPr>
        <p:sp>
          <p:nvSpPr>
            <p:cNvPr id="17" name="Line 34">
              <a:extLst>
                <a:ext uri="{FF2B5EF4-FFF2-40B4-BE49-F238E27FC236}">
                  <a16:creationId xmlns:a16="http://schemas.microsoft.com/office/drawing/2014/main" id="{F3486ADD-F104-4806-B211-4D363AFF3B2A}"/>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CB5EB0D2-FABA-4BE5-B2C7-AA121661A1DC}"/>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49">
            <a:extLst>
              <a:ext uri="{FF2B5EF4-FFF2-40B4-BE49-F238E27FC236}">
                <a16:creationId xmlns:a16="http://schemas.microsoft.com/office/drawing/2014/main" id="{355256AE-B42B-4249-A8F1-8DAAFA43C124}"/>
              </a:ext>
            </a:extLst>
          </p:cNvPr>
          <p:cNvGrpSpPr>
            <a:grpSpLocks noChangeAspect="1"/>
          </p:cNvGrpSpPr>
          <p:nvPr/>
        </p:nvGrpSpPr>
        <p:grpSpPr bwMode="auto">
          <a:xfrm rot="10800000" flipH="1">
            <a:off x="5714937" y="2403281"/>
            <a:ext cx="45720" cy="114300"/>
            <a:chOff x="2064" y="2208"/>
            <a:chExt cx="48" cy="144"/>
          </a:xfrm>
        </p:grpSpPr>
        <p:sp>
          <p:nvSpPr>
            <p:cNvPr id="27" name="Line 50">
              <a:extLst>
                <a:ext uri="{FF2B5EF4-FFF2-40B4-BE49-F238E27FC236}">
                  <a16:creationId xmlns:a16="http://schemas.microsoft.com/office/drawing/2014/main" id="{432B1799-ECED-48D8-9300-7ADBD52344F6}"/>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1">
              <a:extLst>
                <a:ext uri="{FF2B5EF4-FFF2-40B4-BE49-F238E27FC236}">
                  <a16:creationId xmlns:a16="http://schemas.microsoft.com/office/drawing/2014/main" id="{82902A5C-AC24-48C4-A4FB-8DB821493A18}"/>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4" name="TextBox 42">
            <a:extLst>
              <a:ext uri="{FF2B5EF4-FFF2-40B4-BE49-F238E27FC236}">
                <a16:creationId xmlns:a16="http://schemas.microsoft.com/office/drawing/2014/main" id="{5B405B6B-BBF9-0D48-9E5E-3B2CE88FA92B}"/>
              </a:ext>
            </a:extLst>
          </p:cNvPr>
          <p:cNvSpPr txBox="1">
            <a:spLocks noChangeArrowheads="1"/>
          </p:cNvSpPr>
          <p:nvPr/>
        </p:nvSpPr>
        <p:spPr bwMode="auto">
          <a:xfrm>
            <a:off x="0" y="36901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4000" dirty="0">
                <a:solidFill>
                  <a:srgbClr val="FFFFFF"/>
                </a:solidFill>
              </a:rPr>
              <a:t>SOLO SERIES 2</a:t>
            </a:r>
          </a:p>
        </p:txBody>
      </p:sp>
      <p:sp>
        <p:nvSpPr>
          <p:cNvPr id="35" name="TextBox 63">
            <a:extLst>
              <a:ext uri="{FF2B5EF4-FFF2-40B4-BE49-F238E27FC236}">
                <a16:creationId xmlns:a16="http://schemas.microsoft.com/office/drawing/2014/main" id="{B33DDAC8-4BC0-C54C-949A-AFD963B1D490}"/>
              </a:ext>
            </a:extLst>
          </p:cNvPr>
          <p:cNvSpPr txBox="1">
            <a:spLocks noChangeArrowheads="1"/>
          </p:cNvSpPr>
          <p:nvPr/>
        </p:nvSpPr>
        <p:spPr bwMode="auto">
          <a:xfrm>
            <a:off x="1213058" y="6295736"/>
            <a:ext cx="9143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dirty="0">
                <a:solidFill>
                  <a:schemeClr val="bg1"/>
                </a:solidFill>
              </a:rPr>
              <a:t>S2. Vortex, 270/90, Upside Down, Pigtail LS</a:t>
            </a:r>
          </a:p>
          <a:p>
            <a:pPr>
              <a:spcBef>
                <a:spcPct val="0"/>
              </a:spcBef>
              <a:buFontTx/>
              <a:buNone/>
            </a:pPr>
            <a:endParaRPr lang="en-US" altLang="en-US" sz="2400" dirty="0"/>
          </a:p>
        </p:txBody>
      </p:sp>
      <p:sp>
        <p:nvSpPr>
          <p:cNvPr id="36" name="TextBox 35">
            <a:extLst>
              <a:ext uri="{FF2B5EF4-FFF2-40B4-BE49-F238E27FC236}">
                <a16:creationId xmlns:a16="http://schemas.microsoft.com/office/drawing/2014/main" id="{AC5E6210-D645-C745-B616-F5A776139505}"/>
              </a:ext>
            </a:extLst>
          </p:cNvPr>
          <p:cNvSpPr txBox="1">
            <a:spLocks noChangeArrowheads="1"/>
          </p:cNvSpPr>
          <p:nvPr/>
        </p:nvSpPr>
        <p:spPr bwMode="auto">
          <a:xfrm>
            <a:off x="1716041" y="4840480"/>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Running in from </a:t>
            </a:r>
            <a:r>
              <a:rPr lang="en-US" altLang="en-US" sz="1400" dirty="0" err="1">
                <a:solidFill>
                  <a:srgbClr val="FFFF00"/>
                </a:solidFill>
              </a:rPr>
              <a:t>Liveside</a:t>
            </a:r>
            <a:r>
              <a:rPr lang="en-US" altLang="en-US" sz="1400" dirty="0">
                <a:solidFill>
                  <a:srgbClr val="FFFF00"/>
                </a:solidFill>
              </a:rPr>
              <a:t> the Solos conduct a counter-directional </a:t>
            </a:r>
          </a:p>
          <a:p>
            <a:pPr algn="ctr">
              <a:spcBef>
                <a:spcPct val="0"/>
              </a:spcBef>
              <a:buFontTx/>
              <a:buNone/>
            </a:pPr>
            <a:r>
              <a:rPr lang="en-US" altLang="en-US" sz="1400" dirty="0">
                <a:solidFill>
                  <a:srgbClr val="FFFF00"/>
                </a:solidFill>
              </a:rPr>
              <a:t>point roll exiting outbound onto the 1500’ show line. </a:t>
            </a:r>
          </a:p>
          <a:p>
            <a:pPr algn="ctr">
              <a:spcBef>
                <a:spcPct val="0"/>
              </a:spcBef>
              <a:buFontTx/>
              <a:buNone/>
            </a:pPr>
            <a:r>
              <a:rPr lang="en-US" altLang="en-US" sz="1400" dirty="0">
                <a:solidFill>
                  <a:srgbClr val="FFFF00"/>
                </a:solidFill>
              </a:rPr>
              <a:t>They reposition via a 270/90 reversal and run in along the </a:t>
            </a:r>
          </a:p>
          <a:p>
            <a:pPr algn="ctr">
              <a:spcBef>
                <a:spcPct val="0"/>
              </a:spcBef>
              <a:buFontTx/>
              <a:buNone/>
            </a:pPr>
            <a:r>
              <a:rPr lang="en-US" altLang="en-US" sz="1400" dirty="0">
                <a:solidFill>
                  <a:srgbClr val="FFFF00"/>
                </a:solidFill>
              </a:rPr>
              <a:t>1500’ show line in opposing directions for the Upside Down Cross before</a:t>
            </a:r>
          </a:p>
          <a:p>
            <a:pPr algn="ctr">
              <a:spcBef>
                <a:spcPct val="0"/>
              </a:spcBef>
              <a:buFontTx/>
              <a:buNone/>
            </a:pPr>
            <a:r>
              <a:rPr lang="en-US" altLang="en-US" sz="1400" dirty="0">
                <a:solidFill>
                  <a:srgbClr val="FFFF00"/>
                </a:solidFill>
              </a:rPr>
              <a:t>exiting </a:t>
            </a:r>
            <a:r>
              <a:rPr lang="en-US" altLang="en-US" sz="1400" dirty="0" err="1">
                <a:solidFill>
                  <a:srgbClr val="FFFF00"/>
                </a:solidFill>
              </a:rPr>
              <a:t>liveside</a:t>
            </a:r>
            <a:endParaRPr lang="en-US" altLang="en-US" sz="1400" dirty="0">
              <a:solidFill>
                <a:srgbClr val="FFFF00"/>
              </a:solidFill>
            </a:endParaRPr>
          </a:p>
        </p:txBody>
      </p:sp>
      <p:pic>
        <p:nvPicPr>
          <p:cNvPr id="3" name="Picture 2">
            <a:extLst>
              <a:ext uri="{FF2B5EF4-FFF2-40B4-BE49-F238E27FC236}">
                <a16:creationId xmlns:a16="http://schemas.microsoft.com/office/drawing/2014/main" id="{2AB08D4B-1F28-994D-B71E-400FEC9E76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85" r="23291" b="52980"/>
          <a:stretch/>
        </p:blipFill>
        <p:spPr>
          <a:xfrm>
            <a:off x="397251" y="4258261"/>
            <a:ext cx="2269749" cy="2599739"/>
          </a:xfrm>
          <a:prstGeom prst="rect">
            <a:avLst/>
          </a:prstGeom>
        </p:spPr>
      </p:pic>
      <p:sp>
        <p:nvSpPr>
          <p:cNvPr id="37" name="Rectangle 36">
            <a:extLst>
              <a:ext uri="{FF2B5EF4-FFF2-40B4-BE49-F238E27FC236}">
                <a16:creationId xmlns:a16="http://schemas.microsoft.com/office/drawing/2014/main" id="{AAC05F03-ACB7-1544-9A82-8FE16D1170E0}"/>
              </a:ext>
            </a:extLst>
          </p:cNvPr>
          <p:cNvSpPr/>
          <p:nvPr/>
        </p:nvSpPr>
        <p:spPr>
          <a:xfrm>
            <a:off x="0" y="4244957"/>
            <a:ext cx="3124200" cy="400110"/>
          </a:xfrm>
          <a:prstGeom prst="rect">
            <a:avLst/>
          </a:prstGeom>
        </p:spPr>
        <p:txBody>
          <a:bodyPr wrap="square">
            <a:spAutoFit/>
          </a:bodyPr>
          <a:lstStyle/>
          <a:p>
            <a:pPr algn="ctr"/>
            <a:r>
              <a:rPr lang="en-US" sz="2000" dirty="0">
                <a:solidFill>
                  <a:schemeClr val="bg1"/>
                </a:solidFill>
              </a:rPr>
              <a:t>Split from Vortex</a:t>
            </a:r>
            <a:endParaRPr lang="en-US" sz="2000" dirty="0"/>
          </a:p>
        </p:txBody>
      </p:sp>
      <p:sp>
        <p:nvSpPr>
          <p:cNvPr id="38" name="AutoShape 7">
            <a:extLst>
              <a:ext uri="{FF2B5EF4-FFF2-40B4-BE49-F238E27FC236}">
                <a16:creationId xmlns:a16="http://schemas.microsoft.com/office/drawing/2014/main" id="{3BC31C7A-5D26-CE42-9E10-087D916A7942}"/>
              </a:ext>
            </a:extLst>
          </p:cNvPr>
          <p:cNvSpPr>
            <a:spLocks noChangeAspect="1" noChangeArrowheads="1"/>
          </p:cNvSpPr>
          <p:nvPr/>
        </p:nvSpPr>
        <p:spPr bwMode="auto">
          <a:xfrm rot="16200000">
            <a:off x="5394719" y="2548579"/>
            <a:ext cx="92075" cy="92075"/>
          </a:xfrm>
          <a:prstGeom prst="triangle">
            <a:avLst>
              <a:gd name="adj" fmla="val 50000"/>
            </a:avLst>
          </a:prstGeom>
          <a:solidFill>
            <a:srgbClr val="FF0000"/>
          </a:solidFill>
          <a:ln w="9525">
            <a:solidFill>
              <a:srgbClr val="FFFFFF"/>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nvGrpSpPr>
          <p:cNvPr id="40" name="Group 49">
            <a:extLst>
              <a:ext uri="{FF2B5EF4-FFF2-40B4-BE49-F238E27FC236}">
                <a16:creationId xmlns:a16="http://schemas.microsoft.com/office/drawing/2014/main" id="{3173F866-DC01-9B48-891D-AA6FB2276EFE}"/>
              </a:ext>
            </a:extLst>
          </p:cNvPr>
          <p:cNvGrpSpPr>
            <a:grpSpLocks noChangeAspect="1"/>
          </p:cNvGrpSpPr>
          <p:nvPr/>
        </p:nvGrpSpPr>
        <p:grpSpPr bwMode="auto">
          <a:xfrm flipH="1">
            <a:off x="353810" y="1627985"/>
            <a:ext cx="87396" cy="218490"/>
            <a:chOff x="2064" y="2208"/>
            <a:chExt cx="48" cy="144"/>
          </a:xfrm>
        </p:grpSpPr>
        <p:sp>
          <p:nvSpPr>
            <p:cNvPr id="41" name="Line 50">
              <a:extLst>
                <a:ext uri="{FF2B5EF4-FFF2-40B4-BE49-F238E27FC236}">
                  <a16:creationId xmlns:a16="http://schemas.microsoft.com/office/drawing/2014/main" id="{B750C215-75F5-CE42-AA91-BE0F126F5964}"/>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51">
              <a:extLst>
                <a:ext uri="{FF2B5EF4-FFF2-40B4-BE49-F238E27FC236}">
                  <a16:creationId xmlns:a16="http://schemas.microsoft.com/office/drawing/2014/main" id="{60B25B69-D668-4846-9C8A-A30E419C440E}"/>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 name="Group 60">
            <a:extLst>
              <a:ext uri="{FF2B5EF4-FFF2-40B4-BE49-F238E27FC236}">
                <a16:creationId xmlns:a16="http://schemas.microsoft.com/office/drawing/2014/main" id="{BD0E3909-3836-D94F-B15D-B93C29D98173}"/>
              </a:ext>
            </a:extLst>
          </p:cNvPr>
          <p:cNvGrpSpPr>
            <a:grpSpLocks/>
          </p:cNvGrpSpPr>
          <p:nvPr/>
        </p:nvGrpSpPr>
        <p:grpSpPr bwMode="auto">
          <a:xfrm rot="10800000">
            <a:off x="190500" y="2082908"/>
            <a:ext cx="419099" cy="188536"/>
            <a:chOff x="2163" y="2736"/>
            <a:chExt cx="426" cy="96"/>
          </a:xfrm>
        </p:grpSpPr>
        <p:sp>
          <p:nvSpPr>
            <p:cNvPr id="44" name="Line 61">
              <a:extLst>
                <a:ext uri="{FF2B5EF4-FFF2-40B4-BE49-F238E27FC236}">
                  <a16:creationId xmlns:a16="http://schemas.microsoft.com/office/drawing/2014/main" id="{A85E143C-DF2A-584C-A390-95E749ADE652}"/>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5" name="Line 62">
              <a:extLst>
                <a:ext uri="{FF2B5EF4-FFF2-40B4-BE49-F238E27FC236}">
                  <a16:creationId xmlns:a16="http://schemas.microsoft.com/office/drawing/2014/main" id="{98DD183E-1534-7C41-9A56-1976308BEDA0}"/>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6" name="Line 63">
              <a:extLst>
                <a:ext uri="{FF2B5EF4-FFF2-40B4-BE49-F238E27FC236}">
                  <a16:creationId xmlns:a16="http://schemas.microsoft.com/office/drawing/2014/main" id="{1A6031B5-F23D-6D4A-AC36-CDB50ABAAB93}"/>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7" name="Line 64">
              <a:extLst>
                <a:ext uri="{FF2B5EF4-FFF2-40B4-BE49-F238E27FC236}">
                  <a16:creationId xmlns:a16="http://schemas.microsoft.com/office/drawing/2014/main" id="{46ACCFD0-A9A5-324F-B00B-67F4E7E5E899}"/>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8" name="Line 65">
              <a:extLst>
                <a:ext uri="{FF2B5EF4-FFF2-40B4-BE49-F238E27FC236}">
                  <a16:creationId xmlns:a16="http://schemas.microsoft.com/office/drawing/2014/main" id="{67F7419B-4F59-A043-9437-FC963E000154}"/>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9" name="Line 66">
              <a:extLst>
                <a:ext uri="{FF2B5EF4-FFF2-40B4-BE49-F238E27FC236}">
                  <a16:creationId xmlns:a16="http://schemas.microsoft.com/office/drawing/2014/main" id="{7FF3AFC9-3484-EE44-B9EE-AA1C06C48FD7}"/>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0" name="Line 67">
              <a:extLst>
                <a:ext uri="{FF2B5EF4-FFF2-40B4-BE49-F238E27FC236}">
                  <a16:creationId xmlns:a16="http://schemas.microsoft.com/office/drawing/2014/main" id="{C222B802-31E8-214D-ABEF-5950DB3C3A7D}"/>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51" name="Oval 1051">
            <a:extLst>
              <a:ext uri="{FF2B5EF4-FFF2-40B4-BE49-F238E27FC236}">
                <a16:creationId xmlns:a16="http://schemas.microsoft.com/office/drawing/2014/main" id="{59A648B9-5592-FE48-844C-C261FD63048D}"/>
              </a:ext>
            </a:extLst>
          </p:cNvPr>
          <p:cNvSpPr>
            <a:spLocks noChangeArrowheads="1"/>
          </p:cNvSpPr>
          <p:nvPr/>
        </p:nvSpPr>
        <p:spPr bwMode="auto">
          <a:xfrm>
            <a:off x="292312" y="2436830"/>
            <a:ext cx="223562" cy="3198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rc 52">
            <a:extLst>
              <a:ext uri="{FF2B5EF4-FFF2-40B4-BE49-F238E27FC236}">
                <a16:creationId xmlns:a16="http://schemas.microsoft.com/office/drawing/2014/main" id="{6D9E1A45-6204-9042-80AA-FCF4A86144F4}"/>
              </a:ext>
            </a:extLst>
          </p:cNvPr>
          <p:cNvSpPr/>
          <p:nvPr/>
        </p:nvSpPr>
        <p:spPr>
          <a:xfrm rot="5201037" flipV="1">
            <a:off x="-804558" y="1769923"/>
            <a:ext cx="508296" cy="733826"/>
          </a:xfrm>
          <a:prstGeom prst="arc">
            <a:avLst>
              <a:gd name="adj1" fmla="val 13987792"/>
              <a:gd name="adj2" fmla="val 12348267"/>
            </a:avLst>
          </a:prstGeom>
          <a:ln w="12700">
            <a:solidFill>
              <a:srgbClr val="FFFFFF"/>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4" name="Group 60">
            <a:extLst>
              <a:ext uri="{FF2B5EF4-FFF2-40B4-BE49-F238E27FC236}">
                <a16:creationId xmlns:a16="http://schemas.microsoft.com/office/drawing/2014/main" id="{4A08E157-9C61-4743-9C0A-3469BE03E65E}"/>
              </a:ext>
            </a:extLst>
          </p:cNvPr>
          <p:cNvGrpSpPr>
            <a:grpSpLocks/>
          </p:cNvGrpSpPr>
          <p:nvPr/>
        </p:nvGrpSpPr>
        <p:grpSpPr bwMode="auto">
          <a:xfrm rot="16200000">
            <a:off x="4322801" y="2768388"/>
            <a:ext cx="349172" cy="161690"/>
            <a:chOff x="2163" y="2736"/>
            <a:chExt cx="426" cy="96"/>
          </a:xfrm>
        </p:grpSpPr>
        <p:sp>
          <p:nvSpPr>
            <p:cNvPr id="55" name="Line 61">
              <a:extLst>
                <a:ext uri="{FF2B5EF4-FFF2-40B4-BE49-F238E27FC236}">
                  <a16:creationId xmlns:a16="http://schemas.microsoft.com/office/drawing/2014/main" id="{0C6EDD2C-C2F3-984C-9243-62587CECE0A3}"/>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6" name="Line 62">
              <a:extLst>
                <a:ext uri="{FF2B5EF4-FFF2-40B4-BE49-F238E27FC236}">
                  <a16:creationId xmlns:a16="http://schemas.microsoft.com/office/drawing/2014/main" id="{052D29BA-B2F3-5D44-B616-2CCC19D9A9F3}"/>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7" name="Line 63">
              <a:extLst>
                <a:ext uri="{FF2B5EF4-FFF2-40B4-BE49-F238E27FC236}">
                  <a16:creationId xmlns:a16="http://schemas.microsoft.com/office/drawing/2014/main" id="{1E52A2EE-F31D-4F4A-80D1-99B66DC0CC16}"/>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8" name="Line 64">
              <a:extLst>
                <a:ext uri="{FF2B5EF4-FFF2-40B4-BE49-F238E27FC236}">
                  <a16:creationId xmlns:a16="http://schemas.microsoft.com/office/drawing/2014/main" id="{0449BB46-B846-994E-A683-297D4D2FF433}"/>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9" name="Line 65">
              <a:extLst>
                <a:ext uri="{FF2B5EF4-FFF2-40B4-BE49-F238E27FC236}">
                  <a16:creationId xmlns:a16="http://schemas.microsoft.com/office/drawing/2014/main" id="{14519EC0-0D4F-D344-9AA7-F7CED9BFF2A0}"/>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0" name="Line 66">
              <a:extLst>
                <a:ext uri="{FF2B5EF4-FFF2-40B4-BE49-F238E27FC236}">
                  <a16:creationId xmlns:a16="http://schemas.microsoft.com/office/drawing/2014/main" id="{1FE69E69-EEB8-5B48-8588-CE63EB51E27D}"/>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1" name="Line 67">
              <a:extLst>
                <a:ext uri="{FF2B5EF4-FFF2-40B4-BE49-F238E27FC236}">
                  <a16:creationId xmlns:a16="http://schemas.microsoft.com/office/drawing/2014/main" id="{0B40978F-3AA7-2B4E-8375-2188C71AA3EE}"/>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64" name="Text Box 15">
            <a:extLst>
              <a:ext uri="{FF2B5EF4-FFF2-40B4-BE49-F238E27FC236}">
                <a16:creationId xmlns:a16="http://schemas.microsoft.com/office/drawing/2014/main" id="{8CA8CDD3-0974-4025-A40E-FE9FDC50AAE1}"/>
              </a:ext>
            </a:extLst>
          </p:cNvPr>
          <p:cNvSpPr txBox="1">
            <a:spLocks noChangeArrowheads="1"/>
          </p:cNvSpPr>
          <p:nvPr/>
        </p:nvSpPr>
        <p:spPr bwMode="auto">
          <a:xfrm>
            <a:off x="3296606" y="246371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9</a:t>
            </a:r>
          </a:p>
        </p:txBody>
      </p:sp>
      <p:sp>
        <p:nvSpPr>
          <p:cNvPr id="65" name="Text Box 15">
            <a:extLst>
              <a:ext uri="{FF2B5EF4-FFF2-40B4-BE49-F238E27FC236}">
                <a16:creationId xmlns:a16="http://schemas.microsoft.com/office/drawing/2014/main" id="{A85DC202-9425-463F-8806-A97066681792}"/>
              </a:ext>
            </a:extLst>
          </p:cNvPr>
          <p:cNvSpPr txBox="1">
            <a:spLocks noChangeArrowheads="1"/>
          </p:cNvSpPr>
          <p:nvPr/>
        </p:nvSpPr>
        <p:spPr bwMode="auto">
          <a:xfrm>
            <a:off x="5448536" y="246043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8</a:t>
            </a:r>
          </a:p>
        </p:txBody>
      </p:sp>
      <p:sp>
        <p:nvSpPr>
          <p:cNvPr id="66" name="Line 25">
            <a:extLst>
              <a:ext uri="{FF2B5EF4-FFF2-40B4-BE49-F238E27FC236}">
                <a16:creationId xmlns:a16="http://schemas.microsoft.com/office/drawing/2014/main" id="{EF34BA42-5581-4B94-8711-5327727A6E5B}"/>
              </a:ext>
            </a:extLst>
          </p:cNvPr>
          <p:cNvSpPr>
            <a:spLocks noChangeAspect="1" noChangeShapeType="1"/>
          </p:cNvSpPr>
          <p:nvPr/>
        </p:nvSpPr>
        <p:spPr bwMode="auto">
          <a:xfrm flipH="1">
            <a:off x="3167020"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26">
            <a:extLst>
              <a:ext uri="{FF2B5EF4-FFF2-40B4-BE49-F238E27FC236}">
                <a16:creationId xmlns:a16="http://schemas.microsoft.com/office/drawing/2014/main" id="{1C93EACB-E084-46AD-BDD1-9C33117F226D}"/>
              </a:ext>
            </a:extLst>
          </p:cNvPr>
          <p:cNvSpPr>
            <a:spLocks noChangeAspect="1" noChangeShapeType="1"/>
          </p:cNvSpPr>
          <p:nvPr/>
        </p:nvSpPr>
        <p:spPr bwMode="auto">
          <a:xfrm flipH="1">
            <a:off x="3232030" y="245648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27">
            <a:extLst>
              <a:ext uri="{FF2B5EF4-FFF2-40B4-BE49-F238E27FC236}">
                <a16:creationId xmlns:a16="http://schemas.microsoft.com/office/drawing/2014/main" id="{E5A15DDA-B1CC-4857-96DF-B8F58A7F7628}"/>
              </a:ext>
            </a:extLst>
          </p:cNvPr>
          <p:cNvSpPr>
            <a:spLocks noChangeAspect="1" noChangeShapeType="1"/>
          </p:cNvSpPr>
          <p:nvPr/>
        </p:nvSpPr>
        <p:spPr bwMode="auto">
          <a:xfrm flipH="1">
            <a:off x="3102011" y="242529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28">
            <a:extLst>
              <a:ext uri="{FF2B5EF4-FFF2-40B4-BE49-F238E27FC236}">
                <a16:creationId xmlns:a16="http://schemas.microsoft.com/office/drawing/2014/main" id="{F31B89E0-6D75-46F0-BC6C-3C2469C16028}"/>
              </a:ext>
            </a:extLst>
          </p:cNvPr>
          <p:cNvSpPr>
            <a:spLocks noChangeAspect="1" noChangeShapeType="1"/>
          </p:cNvSpPr>
          <p:nvPr/>
        </p:nvSpPr>
        <p:spPr bwMode="auto">
          <a:xfrm flipH="1" flipV="1">
            <a:off x="3199525"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29">
            <a:extLst>
              <a:ext uri="{FF2B5EF4-FFF2-40B4-BE49-F238E27FC236}">
                <a16:creationId xmlns:a16="http://schemas.microsoft.com/office/drawing/2014/main" id="{461DC713-FABF-4568-ADB2-5A39A0127F63}"/>
              </a:ext>
            </a:extLst>
          </p:cNvPr>
          <p:cNvSpPr>
            <a:spLocks noChangeAspect="1" noChangeShapeType="1"/>
          </p:cNvSpPr>
          <p:nvPr/>
        </p:nvSpPr>
        <p:spPr bwMode="auto">
          <a:xfrm flipH="1" flipV="1">
            <a:off x="3134515" y="242529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3264535" y="2459106"/>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31">
            <a:extLst>
              <a:ext uri="{FF2B5EF4-FFF2-40B4-BE49-F238E27FC236}">
                <a16:creationId xmlns:a16="http://schemas.microsoft.com/office/drawing/2014/main" id="{8E5D9634-30E8-4D7A-A365-A03C27BD2F44}"/>
              </a:ext>
            </a:extLst>
          </p:cNvPr>
          <p:cNvSpPr>
            <a:spLocks noChangeAspect="1" noChangeShapeType="1"/>
          </p:cNvSpPr>
          <p:nvPr/>
        </p:nvSpPr>
        <p:spPr bwMode="auto">
          <a:xfrm>
            <a:off x="3039032" y="2456480"/>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Arc 72">
            <a:extLst>
              <a:ext uri="{FF2B5EF4-FFF2-40B4-BE49-F238E27FC236}">
                <a16:creationId xmlns:a16="http://schemas.microsoft.com/office/drawing/2014/main" id="{5E2695C9-9F3E-4306-893D-913FF43CA8A3}"/>
              </a:ext>
            </a:extLst>
          </p:cNvPr>
          <p:cNvSpPr/>
          <p:nvPr/>
        </p:nvSpPr>
        <p:spPr>
          <a:xfrm rot="5400000" flipH="1">
            <a:off x="2723446" y="2489025"/>
            <a:ext cx="59720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74" name="AutoShape 7">
            <a:extLst>
              <a:ext uri="{FF2B5EF4-FFF2-40B4-BE49-F238E27FC236}">
                <a16:creationId xmlns:a16="http://schemas.microsoft.com/office/drawing/2014/main" id="{7EFD11C5-4D20-432F-8D19-B97CEC62F460}"/>
              </a:ext>
            </a:extLst>
          </p:cNvPr>
          <p:cNvSpPr>
            <a:spLocks noChangeAspect="1" noChangeArrowheads="1"/>
          </p:cNvSpPr>
          <p:nvPr/>
        </p:nvSpPr>
        <p:spPr bwMode="auto">
          <a:xfrm rot="10800000">
            <a:off x="2712571" y="2659647"/>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75" name="AutoShape 7">
            <a:extLst>
              <a:ext uri="{FF2B5EF4-FFF2-40B4-BE49-F238E27FC236}">
                <a16:creationId xmlns:a16="http://schemas.microsoft.com/office/drawing/2014/main" id="{7EFD11C5-4D20-432F-8D19-B97CEC62F460}"/>
              </a:ext>
            </a:extLst>
          </p:cNvPr>
          <p:cNvSpPr>
            <a:spLocks noChangeAspect="1" noChangeArrowheads="1"/>
          </p:cNvSpPr>
          <p:nvPr/>
        </p:nvSpPr>
        <p:spPr bwMode="auto">
          <a:xfrm rot="10800000">
            <a:off x="6275359" y="2654511"/>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76" name="Freeform 75"/>
          <p:cNvSpPr/>
          <p:nvPr/>
        </p:nvSpPr>
        <p:spPr>
          <a:xfrm flipH="1">
            <a:off x="2769240" y="2609323"/>
            <a:ext cx="596756"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7" name="Group 76"/>
          <p:cNvGrpSpPr/>
          <p:nvPr/>
        </p:nvGrpSpPr>
        <p:grpSpPr>
          <a:xfrm flipH="1">
            <a:off x="5118871" y="2424623"/>
            <a:ext cx="1265859" cy="626488"/>
            <a:chOff x="3544688" y="2465783"/>
            <a:chExt cx="1089224" cy="860957"/>
          </a:xfrm>
        </p:grpSpPr>
        <p:sp>
          <p:nvSpPr>
            <p:cNvPr id="78" name="Line 25">
              <a:extLst>
                <a:ext uri="{FF2B5EF4-FFF2-40B4-BE49-F238E27FC236}">
                  <a16:creationId xmlns:a16="http://schemas.microsoft.com/office/drawing/2014/main" id="{EF34BA42-5581-4B94-8711-5327727A6E5B}"/>
                </a:ext>
              </a:extLst>
            </p:cNvPr>
            <p:cNvSpPr>
              <a:spLocks noChangeAspect="1" noChangeShapeType="1"/>
            </p:cNvSpPr>
            <p:nvPr/>
          </p:nvSpPr>
          <p:spPr bwMode="auto">
            <a:xfrm flipH="1">
              <a:off x="3956780"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6">
              <a:extLst>
                <a:ext uri="{FF2B5EF4-FFF2-40B4-BE49-F238E27FC236}">
                  <a16:creationId xmlns:a16="http://schemas.microsoft.com/office/drawing/2014/main" id="{1C93EACB-E084-46AD-BDD1-9C33117F226D}"/>
                </a:ext>
              </a:extLst>
            </p:cNvPr>
            <p:cNvSpPr>
              <a:spLocks noChangeAspect="1" noChangeShapeType="1"/>
            </p:cNvSpPr>
            <p:nvPr/>
          </p:nvSpPr>
          <p:spPr bwMode="auto">
            <a:xfrm flipH="1">
              <a:off x="4021790" y="2508646"/>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7">
              <a:extLst>
                <a:ext uri="{FF2B5EF4-FFF2-40B4-BE49-F238E27FC236}">
                  <a16:creationId xmlns:a16="http://schemas.microsoft.com/office/drawing/2014/main" id="{E5A15DDA-B1CC-4857-96DF-B8F58A7F7628}"/>
                </a:ext>
              </a:extLst>
            </p:cNvPr>
            <p:cNvSpPr>
              <a:spLocks noChangeAspect="1" noChangeShapeType="1"/>
            </p:cNvSpPr>
            <p:nvPr/>
          </p:nvSpPr>
          <p:spPr bwMode="auto">
            <a:xfrm flipH="1">
              <a:off x="3891771" y="2465783"/>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8">
              <a:extLst>
                <a:ext uri="{FF2B5EF4-FFF2-40B4-BE49-F238E27FC236}">
                  <a16:creationId xmlns:a16="http://schemas.microsoft.com/office/drawing/2014/main" id="{F31B89E0-6D75-46F0-BC6C-3C2469C16028}"/>
                </a:ext>
              </a:extLst>
            </p:cNvPr>
            <p:cNvSpPr>
              <a:spLocks noChangeAspect="1" noChangeShapeType="1"/>
            </p:cNvSpPr>
            <p:nvPr/>
          </p:nvSpPr>
          <p:spPr bwMode="auto">
            <a:xfrm flipH="1" flipV="1">
              <a:off x="398928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29">
              <a:extLst>
                <a:ext uri="{FF2B5EF4-FFF2-40B4-BE49-F238E27FC236}">
                  <a16:creationId xmlns:a16="http://schemas.microsoft.com/office/drawing/2014/main" id="{461DC713-FABF-4568-ADB2-5A39A0127F63}"/>
                </a:ext>
              </a:extLst>
            </p:cNvPr>
            <p:cNvSpPr>
              <a:spLocks noChangeAspect="1" noChangeShapeType="1"/>
            </p:cNvSpPr>
            <p:nvPr/>
          </p:nvSpPr>
          <p:spPr bwMode="auto">
            <a:xfrm flipH="1" flipV="1">
              <a:off x="392427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4052264" y="2508646"/>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1">
              <a:extLst>
                <a:ext uri="{FF2B5EF4-FFF2-40B4-BE49-F238E27FC236}">
                  <a16:creationId xmlns:a16="http://schemas.microsoft.com/office/drawing/2014/main" id="{8E5D9634-30E8-4D7A-A365-A03C27BD2F44}"/>
                </a:ext>
              </a:extLst>
            </p:cNvPr>
            <p:cNvSpPr>
              <a:spLocks noChangeAspect="1" noChangeShapeType="1"/>
            </p:cNvSpPr>
            <p:nvPr/>
          </p:nvSpPr>
          <p:spPr bwMode="auto">
            <a:xfrm>
              <a:off x="3828792" y="2508646"/>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Arc 84">
              <a:extLst>
                <a:ext uri="{FF2B5EF4-FFF2-40B4-BE49-F238E27FC236}">
                  <a16:creationId xmlns:a16="http://schemas.microsoft.com/office/drawing/2014/main" id="{5E2695C9-9F3E-4306-893D-913FF43CA8A3}"/>
                </a:ext>
              </a:extLst>
            </p:cNvPr>
            <p:cNvSpPr/>
            <p:nvPr/>
          </p:nvSpPr>
          <p:spPr>
            <a:xfrm rot="5400000" flipH="1">
              <a:off x="3399163" y="2651550"/>
              <a:ext cx="82071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pSp>
      <p:sp>
        <p:nvSpPr>
          <p:cNvPr id="86" name="Freeform 85"/>
          <p:cNvSpPr/>
          <p:nvPr/>
        </p:nvSpPr>
        <p:spPr>
          <a:xfrm>
            <a:off x="5685053" y="2594617"/>
            <a:ext cx="666178"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5179237" y="2455255"/>
            <a:ext cx="215482"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flipH="1">
            <a:off x="3684246" y="2463355"/>
            <a:ext cx="211893" cy="0"/>
          </a:xfrm>
          <a:prstGeom prst="line">
            <a:avLst/>
          </a:prstGeom>
          <a:noFill/>
          <a:ln w="19050">
            <a:solidFill>
              <a:schemeClr val="bg1"/>
            </a:solidFill>
            <a:round/>
            <a:headEnd/>
            <a:tailEnd type="stealth"/>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AutoShape 7">
            <a:extLst>
              <a:ext uri="{FF2B5EF4-FFF2-40B4-BE49-F238E27FC236}">
                <a16:creationId xmlns:a16="http://schemas.microsoft.com/office/drawing/2014/main" id="{FDB9B95D-E5FE-E54B-8665-C052116CB2D4}"/>
              </a:ext>
            </a:extLst>
          </p:cNvPr>
          <p:cNvSpPr>
            <a:spLocks noChangeAspect="1" noChangeArrowheads="1"/>
          </p:cNvSpPr>
          <p:nvPr/>
        </p:nvSpPr>
        <p:spPr bwMode="auto">
          <a:xfrm rot="5400000">
            <a:off x="3499010" y="2571466"/>
            <a:ext cx="92075" cy="92075"/>
          </a:xfrm>
          <a:prstGeom prst="triangle">
            <a:avLst>
              <a:gd name="adj" fmla="val 50000"/>
            </a:avLst>
          </a:prstGeom>
          <a:solidFill>
            <a:srgbClr val="FF0000"/>
          </a:solidFill>
          <a:ln w="9525">
            <a:solidFill>
              <a:srgbClr val="FFFFFF"/>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Tree>
    <p:extLst>
      <p:ext uri="{BB962C8B-B14F-4D97-AF65-F5344CB8AC3E}">
        <p14:creationId xmlns:p14="http://schemas.microsoft.com/office/powerpoint/2010/main" val="202632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5">
            <a:extLst>
              <a:ext uri="{FF2B5EF4-FFF2-40B4-BE49-F238E27FC236}">
                <a16:creationId xmlns:a16="http://schemas.microsoft.com/office/drawing/2014/main" id="{8692A9EF-24DA-476D-86CB-3DE25A782E9F}"/>
              </a:ext>
            </a:extLst>
          </p:cNvPr>
          <p:cNvGrpSpPr>
            <a:grpSpLocks/>
          </p:cNvGrpSpPr>
          <p:nvPr/>
        </p:nvGrpSpPr>
        <p:grpSpPr bwMode="auto">
          <a:xfrm rot="16080000">
            <a:off x="795688" y="3838900"/>
            <a:ext cx="792162" cy="166688"/>
            <a:chOff x="948" y="2163"/>
            <a:chExt cx="378" cy="59"/>
          </a:xfrm>
          <a:solidFill>
            <a:schemeClr val="bg1"/>
          </a:solidFill>
        </p:grpSpPr>
        <p:sp>
          <p:nvSpPr>
            <p:cNvPr id="3" name="AutoShape 26">
              <a:extLst>
                <a:ext uri="{FF2B5EF4-FFF2-40B4-BE49-F238E27FC236}">
                  <a16:creationId xmlns:a16="http://schemas.microsoft.com/office/drawing/2014/main" id="{28CC0077-5D70-4B8A-A9F0-3423E9028BFB}"/>
                </a:ext>
              </a:extLst>
            </p:cNvPr>
            <p:cNvSpPr>
              <a:spLocks noChangeAspect="1" noChangeArrowheads="1"/>
            </p:cNvSpPr>
            <p:nvPr/>
          </p:nvSpPr>
          <p:spPr bwMode="auto">
            <a:xfrm>
              <a:off x="1106" y="216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 name="AutoShape 27">
              <a:extLst>
                <a:ext uri="{FF2B5EF4-FFF2-40B4-BE49-F238E27FC236}">
                  <a16:creationId xmlns:a16="http://schemas.microsoft.com/office/drawing/2014/main" id="{C9CFC68C-6561-4C78-B161-BFE97FCE1864}"/>
                </a:ext>
              </a:extLst>
            </p:cNvPr>
            <p:cNvSpPr>
              <a:spLocks noChangeAspect="1" noChangeArrowheads="1"/>
            </p:cNvSpPr>
            <p:nvPr/>
          </p:nvSpPr>
          <p:spPr bwMode="auto">
            <a:xfrm>
              <a:off x="1188" y="2163"/>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 name="AutoShape 28">
              <a:extLst>
                <a:ext uri="{FF2B5EF4-FFF2-40B4-BE49-F238E27FC236}">
                  <a16:creationId xmlns:a16="http://schemas.microsoft.com/office/drawing/2014/main" id="{B2775FF4-A20C-4AF2-A3B1-3DD3E36ECD90}"/>
                </a:ext>
              </a:extLst>
            </p:cNvPr>
            <p:cNvSpPr>
              <a:spLocks noChangeAspect="1" noChangeArrowheads="1"/>
            </p:cNvSpPr>
            <p:nvPr/>
          </p:nvSpPr>
          <p:spPr bwMode="auto">
            <a:xfrm>
              <a:off x="1029" y="2166"/>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 name="AutoShape 29">
              <a:extLst>
                <a:ext uri="{FF2B5EF4-FFF2-40B4-BE49-F238E27FC236}">
                  <a16:creationId xmlns:a16="http://schemas.microsoft.com/office/drawing/2014/main" id="{13C5D9C6-1E0C-4BCB-858D-33E27B1AACB1}"/>
                </a:ext>
              </a:extLst>
            </p:cNvPr>
            <p:cNvSpPr>
              <a:spLocks noChangeAspect="1" noChangeArrowheads="1"/>
            </p:cNvSpPr>
            <p:nvPr/>
          </p:nvSpPr>
          <p:spPr bwMode="auto">
            <a:xfrm>
              <a:off x="1265" y="2165"/>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 name="AutoShape 30">
              <a:extLst>
                <a:ext uri="{FF2B5EF4-FFF2-40B4-BE49-F238E27FC236}">
                  <a16:creationId xmlns:a16="http://schemas.microsoft.com/office/drawing/2014/main" id="{C97D040C-499D-4DC3-AFAF-DEAC7CC07243}"/>
                </a:ext>
              </a:extLst>
            </p:cNvPr>
            <p:cNvSpPr>
              <a:spLocks noChangeAspect="1" noChangeArrowheads="1"/>
            </p:cNvSpPr>
            <p:nvPr/>
          </p:nvSpPr>
          <p:spPr bwMode="auto">
            <a:xfrm>
              <a:off x="948" y="216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0" name="Text Box 101">
            <a:extLst>
              <a:ext uri="{FF2B5EF4-FFF2-40B4-BE49-F238E27FC236}">
                <a16:creationId xmlns:a16="http://schemas.microsoft.com/office/drawing/2014/main" id="{4925F885-EA0D-421F-9D3B-00DE38087E9C}"/>
              </a:ext>
            </a:extLst>
          </p:cNvPr>
          <p:cNvSpPr txBox="1">
            <a:spLocks noChangeArrowheads="1"/>
          </p:cNvSpPr>
          <p:nvPr/>
        </p:nvSpPr>
        <p:spPr bwMode="auto">
          <a:xfrm rot="16080000">
            <a:off x="848851" y="3676375"/>
            <a:ext cx="12065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7, 3, 1, 2, 6</a:t>
            </a:r>
            <a:endParaRPr lang="en-CA" altLang="en-US" sz="1400" dirty="0">
              <a:solidFill>
                <a:schemeClr val="bg1"/>
              </a:solidFill>
            </a:endParaRPr>
          </a:p>
        </p:txBody>
      </p:sp>
      <p:sp>
        <p:nvSpPr>
          <p:cNvPr id="40" name="Text Box 31">
            <a:extLst>
              <a:ext uri="{FF2B5EF4-FFF2-40B4-BE49-F238E27FC236}">
                <a16:creationId xmlns:a16="http://schemas.microsoft.com/office/drawing/2014/main" id="{F759CC4F-5D95-4431-9F95-2D0DE2D7345A}"/>
              </a:ext>
            </a:extLst>
          </p:cNvPr>
          <p:cNvSpPr txBox="1">
            <a:spLocks noChangeArrowheads="1"/>
          </p:cNvSpPr>
          <p:nvPr/>
        </p:nvSpPr>
        <p:spPr bwMode="auto">
          <a:xfrm>
            <a:off x="8353425" y="2576613"/>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5</a:t>
            </a:r>
            <a:endParaRPr lang="en-CA" altLang="en-US" sz="1400" dirty="0">
              <a:solidFill>
                <a:schemeClr val="bg1"/>
              </a:solidFill>
            </a:endParaRPr>
          </a:p>
        </p:txBody>
      </p:sp>
      <p:sp>
        <p:nvSpPr>
          <p:cNvPr id="43" name="Text Box 34">
            <a:extLst>
              <a:ext uri="{FF2B5EF4-FFF2-40B4-BE49-F238E27FC236}">
                <a16:creationId xmlns:a16="http://schemas.microsoft.com/office/drawing/2014/main" id="{39E80B4F-42EC-4E0A-9C00-78FD310140AE}"/>
              </a:ext>
            </a:extLst>
          </p:cNvPr>
          <p:cNvSpPr txBox="1">
            <a:spLocks noChangeArrowheads="1"/>
          </p:cNvSpPr>
          <p:nvPr/>
        </p:nvSpPr>
        <p:spPr bwMode="auto">
          <a:xfrm>
            <a:off x="7839075" y="30290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4</a:t>
            </a:r>
            <a:endParaRPr lang="en-CA" altLang="en-US" sz="1400" dirty="0">
              <a:solidFill>
                <a:schemeClr val="bg1"/>
              </a:solidFill>
            </a:endParaRPr>
          </a:p>
        </p:txBody>
      </p:sp>
      <p:sp>
        <p:nvSpPr>
          <p:cNvPr id="46" name="AutoShape 41">
            <a:extLst>
              <a:ext uri="{FF2B5EF4-FFF2-40B4-BE49-F238E27FC236}">
                <a16:creationId xmlns:a16="http://schemas.microsoft.com/office/drawing/2014/main" id="{1BAA88D8-2E28-46C7-962D-1D3B8068F527}"/>
              </a:ext>
            </a:extLst>
          </p:cNvPr>
          <p:cNvSpPr>
            <a:spLocks noChangeAspect="1" noChangeArrowheads="1"/>
          </p:cNvSpPr>
          <p:nvPr/>
        </p:nvSpPr>
        <p:spPr bwMode="auto">
          <a:xfrm rot="18600000">
            <a:off x="8032750" y="3100488"/>
            <a:ext cx="204787" cy="204788"/>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41">
            <a:extLst>
              <a:ext uri="{FF2B5EF4-FFF2-40B4-BE49-F238E27FC236}">
                <a16:creationId xmlns:a16="http://schemas.microsoft.com/office/drawing/2014/main" id="{02D16713-0584-499A-9C0B-FAEEC74EA76C}"/>
              </a:ext>
            </a:extLst>
          </p:cNvPr>
          <p:cNvSpPr>
            <a:spLocks noChangeAspect="1" noChangeArrowheads="1"/>
          </p:cNvSpPr>
          <p:nvPr/>
        </p:nvSpPr>
        <p:spPr bwMode="auto">
          <a:xfrm rot="18600000">
            <a:off x="8316120" y="2780606"/>
            <a:ext cx="176212" cy="174625"/>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4" name="Text Box 2">
            <a:extLst>
              <a:ext uri="{FF2B5EF4-FFF2-40B4-BE49-F238E27FC236}">
                <a16:creationId xmlns:a16="http://schemas.microsoft.com/office/drawing/2014/main" id="{D690DE45-2891-4FD1-B9C5-D125E95758F9}"/>
              </a:ext>
            </a:extLst>
          </p:cNvPr>
          <p:cNvSpPr txBox="1">
            <a:spLocks noChangeArrowheads="1"/>
          </p:cNvSpPr>
          <p:nvPr/>
        </p:nvSpPr>
        <p:spPr bwMode="auto">
          <a:xfrm>
            <a:off x="1505742" y="12287"/>
            <a:ext cx="6773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#1, 2, 3, 6, 7 Set up Stage Right for LA/VIC Wrap</a:t>
            </a:r>
            <a:endParaRPr lang="en-CA" altLang="en-US" sz="2400" b="1" dirty="0">
              <a:solidFill>
                <a:schemeClr val="bg1"/>
              </a:solidFill>
            </a:endParaRPr>
          </a:p>
        </p:txBody>
      </p:sp>
      <p:sp>
        <p:nvSpPr>
          <p:cNvPr id="75" name="Text Box 2">
            <a:extLst>
              <a:ext uri="{FF2B5EF4-FFF2-40B4-BE49-F238E27FC236}">
                <a16:creationId xmlns:a16="http://schemas.microsoft.com/office/drawing/2014/main" id="{DA6F7D90-CEF9-4464-B915-DAC793E7295C}"/>
              </a:ext>
            </a:extLst>
          </p:cNvPr>
          <p:cNvSpPr txBox="1">
            <a:spLocks noChangeArrowheads="1"/>
          </p:cNvSpPr>
          <p:nvPr/>
        </p:nvSpPr>
        <p:spPr bwMode="auto">
          <a:xfrm>
            <a:off x="1422900" y="6030012"/>
            <a:ext cx="6629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#4, 5 Hold </a:t>
            </a:r>
            <a:r>
              <a:rPr lang="en-US" altLang="en-US" sz="2400" b="1" dirty="0" err="1">
                <a:solidFill>
                  <a:schemeClr val="bg1"/>
                </a:solidFill>
                <a:sym typeface="Wingdings 3" charset="2"/>
              </a:rPr>
              <a:t>Liveside</a:t>
            </a:r>
            <a:r>
              <a:rPr lang="en-US" altLang="en-US" sz="2400" b="1" dirty="0">
                <a:solidFill>
                  <a:schemeClr val="bg1"/>
                </a:solidFill>
                <a:sym typeface="Wingdings 3" charset="2"/>
              </a:rPr>
              <a:t> stage Left until rejoin with #8, 9 for Kaleidoscope</a:t>
            </a:r>
            <a:endParaRPr lang="en-CA" altLang="en-US" sz="2400" b="1" dirty="0">
              <a:solidFill>
                <a:schemeClr val="bg1"/>
              </a:solidFill>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60"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a:extLst>
              <a:ext uri="{FF2B5EF4-FFF2-40B4-BE49-F238E27FC236}">
                <a16:creationId xmlns:a16="http://schemas.microsoft.com/office/drawing/2014/main" id="{8B7BF5D5-FA27-4ED9-A4DD-9E835360B9B7}"/>
              </a:ext>
            </a:extLst>
          </p:cNvPr>
          <p:cNvSpPr txBox="1">
            <a:spLocks noChangeArrowheads="1"/>
          </p:cNvSpPr>
          <p:nvPr/>
        </p:nvSpPr>
        <p:spPr bwMode="auto">
          <a:xfrm>
            <a:off x="129540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Run-In Line Abreast to VIC Wrap</a:t>
            </a:r>
            <a:endParaRPr lang="en-CA" altLang="en-US" sz="2400" dirty="0">
              <a:solidFill>
                <a:schemeClr val="bg1"/>
              </a:solidFill>
            </a:endParaRPr>
          </a:p>
        </p:txBody>
      </p:sp>
      <p:grpSp>
        <p:nvGrpSpPr>
          <p:cNvPr id="43011" name="Group 25">
            <a:extLst>
              <a:ext uri="{FF2B5EF4-FFF2-40B4-BE49-F238E27FC236}">
                <a16:creationId xmlns:a16="http://schemas.microsoft.com/office/drawing/2014/main" id="{8E0BCB46-C11E-4EE0-87D9-343C6EC15272}"/>
              </a:ext>
            </a:extLst>
          </p:cNvPr>
          <p:cNvGrpSpPr>
            <a:grpSpLocks/>
          </p:cNvGrpSpPr>
          <p:nvPr/>
        </p:nvGrpSpPr>
        <p:grpSpPr bwMode="auto">
          <a:xfrm rot="5340000">
            <a:off x="1978800" y="2823977"/>
            <a:ext cx="600075" cy="93662"/>
            <a:chOff x="948" y="2163"/>
            <a:chExt cx="378" cy="59"/>
          </a:xfrm>
          <a:solidFill>
            <a:schemeClr val="bg1"/>
          </a:solidFill>
        </p:grpSpPr>
        <p:sp>
          <p:nvSpPr>
            <p:cNvPr id="72723" name="AutoShape 26">
              <a:extLst>
                <a:ext uri="{FF2B5EF4-FFF2-40B4-BE49-F238E27FC236}">
                  <a16:creationId xmlns:a16="http://schemas.microsoft.com/office/drawing/2014/main" id="{43C3B5A1-7664-455F-86AC-2983027AC3F1}"/>
                </a:ext>
              </a:extLst>
            </p:cNvPr>
            <p:cNvSpPr>
              <a:spLocks noChangeAspect="1" noChangeArrowheads="1"/>
            </p:cNvSpPr>
            <p:nvPr/>
          </p:nvSpPr>
          <p:spPr bwMode="auto">
            <a:xfrm>
              <a:off x="1106" y="216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2724" name="AutoShape 27">
              <a:extLst>
                <a:ext uri="{FF2B5EF4-FFF2-40B4-BE49-F238E27FC236}">
                  <a16:creationId xmlns:a16="http://schemas.microsoft.com/office/drawing/2014/main" id="{D6BC840D-54A9-4960-818B-E5D5D7E8E605}"/>
                </a:ext>
              </a:extLst>
            </p:cNvPr>
            <p:cNvSpPr>
              <a:spLocks noChangeAspect="1" noChangeArrowheads="1"/>
            </p:cNvSpPr>
            <p:nvPr/>
          </p:nvSpPr>
          <p:spPr bwMode="auto">
            <a:xfrm>
              <a:off x="1200" y="2163"/>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2725" name="AutoShape 28">
              <a:extLst>
                <a:ext uri="{FF2B5EF4-FFF2-40B4-BE49-F238E27FC236}">
                  <a16:creationId xmlns:a16="http://schemas.microsoft.com/office/drawing/2014/main" id="{E863B288-F85E-4A88-87DB-A598A1D1A61B}"/>
                </a:ext>
              </a:extLst>
            </p:cNvPr>
            <p:cNvSpPr>
              <a:spLocks noChangeAspect="1" noChangeArrowheads="1"/>
            </p:cNvSpPr>
            <p:nvPr/>
          </p:nvSpPr>
          <p:spPr bwMode="auto">
            <a:xfrm>
              <a:off x="1037" y="216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2726" name="AutoShape 29">
              <a:extLst>
                <a:ext uri="{FF2B5EF4-FFF2-40B4-BE49-F238E27FC236}">
                  <a16:creationId xmlns:a16="http://schemas.microsoft.com/office/drawing/2014/main" id="{04D8C22B-34D5-4532-AC37-A85D89B372B8}"/>
                </a:ext>
              </a:extLst>
            </p:cNvPr>
            <p:cNvSpPr>
              <a:spLocks noChangeAspect="1" noChangeArrowheads="1"/>
            </p:cNvSpPr>
            <p:nvPr/>
          </p:nvSpPr>
          <p:spPr bwMode="auto">
            <a:xfrm>
              <a:off x="1272" y="216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2727" name="AutoShape 30">
              <a:extLst>
                <a:ext uri="{FF2B5EF4-FFF2-40B4-BE49-F238E27FC236}">
                  <a16:creationId xmlns:a16="http://schemas.microsoft.com/office/drawing/2014/main" id="{3935F961-4CE0-4401-944B-FEB7336EF74B}"/>
                </a:ext>
              </a:extLst>
            </p:cNvPr>
            <p:cNvSpPr>
              <a:spLocks noChangeAspect="1" noChangeArrowheads="1"/>
            </p:cNvSpPr>
            <p:nvPr/>
          </p:nvSpPr>
          <p:spPr bwMode="auto">
            <a:xfrm>
              <a:off x="948" y="21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72709" name="Line 92">
            <a:extLst>
              <a:ext uri="{FF2B5EF4-FFF2-40B4-BE49-F238E27FC236}">
                <a16:creationId xmlns:a16="http://schemas.microsoft.com/office/drawing/2014/main" id="{8D1AD90D-91FF-4A4D-8A35-841B7BAC1AFD}"/>
              </a:ext>
            </a:extLst>
          </p:cNvPr>
          <p:cNvSpPr>
            <a:spLocks noChangeShapeType="1"/>
          </p:cNvSpPr>
          <p:nvPr/>
        </p:nvSpPr>
        <p:spPr bwMode="auto">
          <a:xfrm flipH="1">
            <a:off x="1154969" y="2873358"/>
            <a:ext cx="9906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2710" name="Text Box 101">
            <a:extLst>
              <a:ext uri="{FF2B5EF4-FFF2-40B4-BE49-F238E27FC236}">
                <a16:creationId xmlns:a16="http://schemas.microsoft.com/office/drawing/2014/main" id="{FE7FA4D5-6019-4F32-8101-C0D0092F1962}"/>
              </a:ext>
            </a:extLst>
          </p:cNvPr>
          <p:cNvSpPr txBox="1">
            <a:spLocks noChangeArrowheads="1"/>
          </p:cNvSpPr>
          <p:nvPr/>
        </p:nvSpPr>
        <p:spPr bwMode="auto">
          <a:xfrm>
            <a:off x="1132744" y="257967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1,2,3,6,7</a:t>
            </a:r>
            <a:endParaRPr lang="en-CA" altLang="en-US" sz="140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1"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a:extLst>
              <a:ext uri="{FF2B5EF4-FFF2-40B4-BE49-F238E27FC236}">
                <a16:creationId xmlns:a16="http://schemas.microsoft.com/office/drawing/2014/main" id="{9C1711FF-C5F9-483D-A8DE-C789881A9006}"/>
              </a:ext>
            </a:extLst>
          </p:cNvPr>
          <p:cNvSpPr txBox="1">
            <a:spLocks noChangeArrowheads="1"/>
          </p:cNvSpPr>
          <p:nvPr/>
        </p:nvSpPr>
        <p:spPr bwMode="auto">
          <a:xfrm>
            <a:off x="1321265" y="6382204"/>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Line Abreast </a:t>
            </a:r>
            <a:r>
              <a:rPr lang="en-CA" sz="2400" b="1" dirty="0">
                <a:solidFill>
                  <a:schemeClr val="bg1"/>
                </a:solidFill>
                <a:sym typeface="Wingdings 3" panose="05040102010807070707" pitchFamily="18" charset="2"/>
              </a:rPr>
              <a:t> VIC Wrap</a:t>
            </a:r>
            <a:endParaRPr lang="en-CA" altLang="en-US" sz="2400" dirty="0">
              <a:solidFill>
                <a:schemeClr val="bg1"/>
              </a:solidFill>
            </a:endParaRPr>
          </a:p>
        </p:txBody>
      </p:sp>
      <p:sp>
        <p:nvSpPr>
          <p:cNvPr id="76820" name="AutoShape 98">
            <a:extLst>
              <a:ext uri="{FF2B5EF4-FFF2-40B4-BE49-F238E27FC236}">
                <a16:creationId xmlns:a16="http://schemas.microsoft.com/office/drawing/2014/main" id="{91916B1F-A46A-4CFE-B68C-8710F6FBA087}"/>
              </a:ext>
            </a:extLst>
          </p:cNvPr>
          <p:cNvSpPr>
            <a:spLocks noChangeAspect="1" noChangeArrowheads="1"/>
          </p:cNvSpPr>
          <p:nvPr/>
        </p:nvSpPr>
        <p:spPr bwMode="auto">
          <a:xfrm rot="4109774">
            <a:off x="2376711" y="3113412"/>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6821" name="AutoShape 99">
            <a:extLst>
              <a:ext uri="{FF2B5EF4-FFF2-40B4-BE49-F238E27FC236}">
                <a16:creationId xmlns:a16="http://schemas.microsoft.com/office/drawing/2014/main" id="{2A1E2F83-D5A5-4AEB-826F-0018A6A7C652}"/>
              </a:ext>
            </a:extLst>
          </p:cNvPr>
          <p:cNvSpPr>
            <a:spLocks noChangeAspect="1" noChangeArrowheads="1"/>
          </p:cNvSpPr>
          <p:nvPr/>
        </p:nvSpPr>
        <p:spPr bwMode="auto">
          <a:xfrm rot="4109774">
            <a:off x="2439500" y="3239079"/>
            <a:ext cx="90488" cy="90487"/>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6822" name="AutoShape 100">
            <a:extLst>
              <a:ext uri="{FF2B5EF4-FFF2-40B4-BE49-F238E27FC236}">
                <a16:creationId xmlns:a16="http://schemas.microsoft.com/office/drawing/2014/main" id="{F39B3F9A-0D8E-4BAF-92F0-DF753C9F0157}"/>
              </a:ext>
            </a:extLst>
          </p:cNvPr>
          <p:cNvSpPr>
            <a:spLocks noChangeAspect="1" noChangeArrowheads="1"/>
          </p:cNvSpPr>
          <p:nvPr/>
        </p:nvSpPr>
        <p:spPr bwMode="auto">
          <a:xfrm rot="4109774">
            <a:off x="2343126" y="3007459"/>
            <a:ext cx="90488" cy="90487"/>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6823"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2475099" y="3354476"/>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6824" name="AutoShape 102">
            <a:extLst>
              <a:ext uri="{FF2B5EF4-FFF2-40B4-BE49-F238E27FC236}">
                <a16:creationId xmlns:a16="http://schemas.microsoft.com/office/drawing/2014/main" id="{30B65E01-2E4C-45E1-9802-4289857E46FF}"/>
              </a:ext>
            </a:extLst>
          </p:cNvPr>
          <p:cNvSpPr>
            <a:spLocks noChangeAspect="1" noChangeArrowheads="1"/>
          </p:cNvSpPr>
          <p:nvPr/>
        </p:nvSpPr>
        <p:spPr bwMode="auto">
          <a:xfrm rot="4109774">
            <a:off x="2288304" y="2880359"/>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pic>
        <p:nvPicPr>
          <p:cNvPr id="47113" name="Picture 31">
            <a:extLst>
              <a:ext uri="{FF2B5EF4-FFF2-40B4-BE49-F238E27FC236}">
                <a16:creationId xmlns:a16="http://schemas.microsoft.com/office/drawing/2014/main" id="{5D6AFA41-44C2-4EAD-BDE8-812873B9C0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6951" y="-2569"/>
            <a:ext cx="39544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97">
            <a:extLst>
              <a:ext uri="{FF2B5EF4-FFF2-40B4-BE49-F238E27FC236}">
                <a16:creationId xmlns:a16="http://schemas.microsoft.com/office/drawing/2014/main" id="{02352BA5-AF1A-4499-B8E6-140067E3C4D4}"/>
              </a:ext>
            </a:extLst>
          </p:cNvPr>
          <p:cNvSpPr txBox="1">
            <a:spLocks noChangeArrowheads="1"/>
          </p:cNvSpPr>
          <p:nvPr/>
        </p:nvSpPr>
        <p:spPr bwMode="auto">
          <a:xfrm rot="4241971">
            <a:off x="1879389" y="3105461"/>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7,3,1,2,6</a:t>
            </a:r>
            <a:endParaRPr lang="en-CA" altLang="en-US" sz="1400" dirty="0">
              <a:solidFill>
                <a:schemeClr val="bg1"/>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6"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7506583" y="2813117"/>
            <a:ext cx="561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5   4</a:t>
            </a:r>
            <a:endParaRPr lang="en-CA" altLang="en-US" sz="1400" dirty="0">
              <a:solidFill>
                <a:schemeClr val="bg1"/>
              </a:solidFill>
            </a:endParaRPr>
          </a:p>
        </p:txBody>
      </p:sp>
      <p:sp>
        <p:nvSpPr>
          <p:cNvPr id="27" name="Rectangle 117">
            <a:extLst>
              <a:ext uri="{FF2B5EF4-FFF2-40B4-BE49-F238E27FC236}">
                <a16:creationId xmlns:a16="http://schemas.microsoft.com/office/drawing/2014/main" id="{695F6017-5609-4C4C-AED4-E1BA0EB7D096}"/>
              </a:ext>
            </a:extLst>
          </p:cNvPr>
          <p:cNvSpPr>
            <a:spLocks noChangeArrowheads="1"/>
          </p:cNvSpPr>
          <p:nvPr/>
        </p:nvSpPr>
        <p:spPr bwMode="auto">
          <a:xfrm>
            <a:off x="7965905" y="2811943"/>
            <a:ext cx="4988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r>
              <a:rPr lang="it-IT" altLang="en-US" sz="1400" dirty="0">
                <a:solidFill>
                  <a:schemeClr val="bg1"/>
                </a:solidFill>
              </a:rPr>
              <a:t>8   9</a:t>
            </a:r>
            <a:endParaRPr lang="it-IT" altLang="en-US" sz="2400" dirty="0"/>
          </a:p>
        </p:txBody>
      </p:sp>
      <p:grpSp>
        <p:nvGrpSpPr>
          <p:cNvPr id="28" name="Group 121">
            <a:extLst>
              <a:ext uri="{FF2B5EF4-FFF2-40B4-BE49-F238E27FC236}">
                <a16:creationId xmlns:a16="http://schemas.microsoft.com/office/drawing/2014/main" id="{B48C3B36-E920-413F-95D4-61A9039025D0}"/>
              </a:ext>
            </a:extLst>
          </p:cNvPr>
          <p:cNvGrpSpPr>
            <a:grpSpLocks/>
          </p:cNvGrpSpPr>
          <p:nvPr/>
        </p:nvGrpSpPr>
        <p:grpSpPr bwMode="auto">
          <a:xfrm rot="5400000">
            <a:off x="8167715" y="2589155"/>
            <a:ext cx="92075" cy="320675"/>
            <a:chOff x="3696" y="3072"/>
            <a:chExt cx="58" cy="202"/>
          </a:xfrm>
          <a:solidFill>
            <a:schemeClr val="bg1"/>
          </a:solidFill>
        </p:grpSpPr>
        <p:sp>
          <p:nvSpPr>
            <p:cNvPr id="29" name="AutoShape 115">
              <a:extLst>
                <a:ext uri="{FF2B5EF4-FFF2-40B4-BE49-F238E27FC236}">
                  <a16:creationId xmlns:a16="http://schemas.microsoft.com/office/drawing/2014/main" id="{8B256FE2-3522-4280-A321-EE63F69ACA8A}"/>
                </a:ext>
              </a:extLst>
            </p:cNvPr>
            <p:cNvSpPr>
              <a:spLocks noChangeAspect="1" noChangeArrowheads="1"/>
            </p:cNvSpPr>
            <p:nvPr/>
          </p:nvSpPr>
          <p:spPr bwMode="auto">
            <a:xfrm flipV="1">
              <a:off x="3696" y="30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20">
              <a:extLst>
                <a:ext uri="{FF2B5EF4-FFF2-40B4-BE49-F238E27FC236}">
                  <a16:creationId xmlns:a16="http://schemas.microsoft.com/office/drawing/2014/main" id="{0F773BAD-6519-469D-95CA-E6AA1297D910}"/>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31" name="Group 122">
            <a:extLst>
              <a:ext uri="{FF2B5EF4-FFF2-40B4-BE49-F238E27FC236}">
                <a16:creationId xmlns:a16="http://schemas.microsoft.com/office/drawing/2014/main" id="{EF61D5CE-E556-4FD3-8EFC-5BFD5F77D777}"/>
              </a:ext>
            </a:extLst>
          </p:cNvPr>
          <p:cNvGrpSpPr>
            <a:grpSpLocks/>
          </p:cNvGrpSpPr>
          <p:nvPr/>
        </p:nvGrpSpPr>
        <p:grpSpPr bwMode="auto">
          <a:xfrm rot="5400000">
            <a:off x="7710515" y="2589156"/>
            <a:ext cx="92075" cy="320675"/>
            <a:chOff x="3696" y="3072"/>
            <a:chExt cx="58" cy="202"/>
          </a:xfrm>
          <a:solidFill>
            <a:schemeClr val="bg1"/>
          </a:solidFill>
        </p:grpSpPr>
        <p:sp>
          <p:nvSpPr>
            <p:cNvPr id="32" name="AutoShape 123">
              <a:extLst>
                <a:ext uri="{FF2B5EF4-FFF2-40B4-BE49-F238E27FC236}">
                  <a16:creationId xmlns:a16="http://schemas.microsoft.com/office/drawing/2014/main" id="{68B11F78-89C7-4A45-AACD-C94EE0757C4D}"/>
                </a:ext>
              </a:extLst>
            </p:cNvPr>
            <p:cNvSpPr>
              <a:spLocks noChangeAspect="1" noChangeArrowheads="1"/>
            </p:cNvSpPr>
            <p:nvPr/>
          </p:nvSpPr>
          <p:spPr bwMode="auto">
            <a:xfrm flipV="1">
              <a:off x="3696" y="30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24">
              <a:extLst>
                <a:ext uri="{FF2B5EF4-FFF2-40B4-BE49-F238E27FC236}">
                  <a16:creationId xmlns:a16="http://schemas.microsoft.com/office/drawing/2014/main" id="{3EA9F91F-6831-4933-AD88-7DD544D03D73}"/>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5"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8" name="Text Box 92"/>
          <p:cNvSpPr txBox="1">
            <a:spLocks noChangeArrowheads="1"/>
          </p:cNvSpPr>
          <p:nvPr/>
        </p:nvSpPr>
        <p:spPr bwMode="auto">
          <a:xfrm>
            <a:off x="7597071" y="5162564"/>
            <a:ext cx="381000" cy="2143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9" name="Rectangle 94"/>
          <p:cNvSpPr>
            <a:spLocks noChangeArrowheads="1"/>
          </p:cNvSpPr>
          <p:nvPr/>
        </p:nvSpPr>
        <p:spPr bwMode="auto">
          <a:xfrm>
            <a:off x="6376283" y="5499114"/>
            <a:ext cx="274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900" dirty="0">
                <a:solidFill>
                  <a:srgbClr val="FFFF00"/>
                </a:solidFill>
              </a:rPr>
              <a:t>This is a permitted manoeuvre with the approval 1 </a:t>
            </a:r>
            <a:r>
              <a:rPr lang="en-CA" altLang="en-US" sz="900" dirty="0" err="1">
                <a:solidFill>
                  <a:srgbClr val="FFFF00"/>
                </a:solidFill>
              </a:rPr>
              <a:t>Cdn</a:t>
            </a:r>
            <a:r>
              <a:rPr lang="en-CA" altLang="en-US" sz="900" dirty="0">
                <a:solidFill>
                  <a:srgbClr val="FFFF00"/>
                </a:solidFill>
              </a:rPr>
              <a:t> Air </a:t>
            </a:r>
            <a:r>
              <a:rPr lang="en-CA" altLang="en-US" sz="900" dirty="0" err="1">
                <a:solidFill>
                  <a:srgbClr val="FFFF00"/>
                </a:solidFill>
              </a:rPr>
              <a:t>Div</a:t>
            </a:r>
            <a:r>
              <a:rPr lang="en-CA" altLang="en-US" sz="900" dirty="0">
                <a:solidFill>
                  <a:srgbClr val="FFFF00"/>
                </a:solidFill>
              </a:rPr>
              <a:t> </a:t>
            </a:r>
            <a:r>
              <a:rPr lang="en-CA" altLang="en-US" sz="900" dirty="0" err="1">
                <a:solidFill>
                  <a:srgbClr val="FFFF00"/>
                </a:solidFill>
              </a:rPr>
              <a:t>Comd</a:t>
            </a:r>
            <a:r>
              <a:rPr lang="en-CA" altLang="en-US" sz="900" dirty="0">
                <a:solidFill>
                  <a:srgbClr val="FFFF00"/>
                </a:solidFill>
              </a:rPr>
              <a:t> for aerobatic manoeuvre outside the sterile air display area below 1500 feet. BGA 100 </a:t>
            </a:r>
            <a:r>
              <a:rPr lang="en-CA" altLang="en-US" sz="900" dirty="0" err="1">
                <a:solidFill>
                  <a:srgbClr val="FFFF00"/>
                </a:solidFill>
              </a:rPr>
              <a:t>Ch</a:t>
            </a:r>
            <a:r>
              <a:rPr lang="en-CA" altLang="en-US" sz="900" dirty="0">
                <a:solidFill>
                  <a:srgbClr val="FFFF00"/>
                </a:solidFill>
              </a:rPr>
              <a:t> 11 Para 44.c(1)(a)</a:t>
            </a:r>
          </a:p>
        </p:txBody>
      </p:sp>
      <p:sp>
        <p:nvSpPr>
          <p:cNvPr id="4" name="Oval 3"/>
          <p:cNvSpPr/>
          <p:nvPr/>
        </p:nvSpPr>
        <p:spPr>
          <a:xfrm>
            <a:off x="3686288" y="2593713"/>
            <a:ext cx="1771619" cy="16456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flipH="1">
            <a:off x="2522551" y="2598515"/>
            <a:ext cx="1923786" cy="5223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7572781">
            <a:off x="3532479" y="3314280"/>
            <a:ext cx="349365" cy="485773"/>
            <a:chOff x="3125671" y="3945187"/>
            <a:chExt cx="349365" cy="485773"/>
          </a:xfrm>
        </p:grpSpPr>
        <p:sp>
          <p:nvSpPr>
            <p:cNvPr id="41"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3382961" y="4071383"/>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2"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3323251" y="4202435"/>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3272008" y="4011731"/>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3279532" y="4338885"/>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101">
              <a:extLst>
                <a:ext uri="{FF2B5EF4-FFF2-40B4-BE49-F238E27FC236}">
                  <a16:creationId xmlns:a16="http://schemas.microsoft.com/office/drawing/2014/main" id="{E5EBAFE6-3544-4449-97A2-5CE6201D9C6B}"/>
                </a:ext>
              </a:extLst>
            </p:cNvPr>
            <p:cNvSpPr>
              <a:spLocks noChangeAspect="1" noChangeArrowheads="1"/>
            </p:cNvSpPr>
            <p:nvPr/>
          </p:nvSpPr>
          <p:spPr bwMode="auto">
            <a:xfrm rot="4109774">
              <a:off x="3125671" y="3945187"/>
              <a:ext cx="92075" cy="92075"/>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10" name="Straight Arrow Connector 9"/>
          <p:cNvCxnSpPr/>
          <p:nvPr/>
        </p:nvCxnSpPr>
        <p:spPr>
          <a:xfrm>
            <a:off x="5334000" y="2994023"/>
            <a:ext cx="850161" cy="19294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89C3A2E4-E090-4679-966B-C88EFE16DCA8}"/>
              </a:ext>
            </a:extLst>
          </p:cNvPr>
          <p:cNvSpPr txBox="1">
            <a:spLocks noChangeArrowheads="1"/>
          </p:cNvSpPr>
          <p:nvPr/>
        </p:nvSpPr>
        <p:spPr bwMode="auto">
          <a:xfrm>
            <a:off x="1257399" y="6316413"/>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1,2,3,6,7 setup for the Lagback Cross</a:t>
            </a:r>
            <a:endParaRPr lang="en-CA" altLang="en-US" sz="2400" dirty="0">
              <a:solidFill>
                <a:schemeClr val="bg1"/>
              </a:solidFill>
            </a:endParaRPr>
          </a:p>
        </p:txBody>
      </p:sp>
      <p:sp>
        <p:nvSpPr>
          <p:cNvPr id="5"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8"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5153223" y="2819400"/>
            <a:ext cx="561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5   4</a:t>
            </a:r>
            <a:endParaRPr lang="en-CA" altLang="en-US" sz="1400" dirty="0">
              <a:solidFill>
                <a:schemeClr val="bg1"/>
              </a:solidFill>
            </a:endParaRPr>
          </a:p>
        </p:txBody>
      </p:sp>
      <p:sp>
        <p:nvSpPr>
          <p:cNvPr id="9" name="Rectangle 117">
            <a:extLst>
              <a:ext uri="{FF2B5EF4-FFF2-40B4-BE49-F238E27FC236}">
                <a16:creationId xmlns:a16="http://schemas.microsoft.com/office/drawing/2014/main" id="{695F6017-5609-4C4C-AED4-E1BA0EB7D096}"/>
              </a:ext>
            </a:extLst>
          </p:cNvPr>
          <p:cNvSpPr>
            <a:spLocks noChangeArrowheads="1"/>
          </p:cNvSpPr>
          <p:nvPr/>
        </p:nvSpPr>
        <p:spPr bwMode="auto">
          <a:xfrm>
            <a:off x="5624600" y="2297866"/>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r>
              <a:rPr lang="it-IT" altLang="en-US" sz="1400" dirty="0">
                <a:solidFill>
                  <a:schemeClr val="bg1"/>
                </a:solidFill>
              </a:rPr>
              <a:t>9    8</a:t>
            </a:r>
            <a:endParaRPr lang="it-IT" altLang="en-US" sz="2400" dirty="0"/>
          </a:p>
        </p:txBody>
      </p:sp>
      <p:grpSp>
        <p:nvGrpSpPr>
          <p:cNvPr id="10" name="Group 121">
            <a:extLst>
              <a:ext uri="{FF2B5EF4-FFF2-40B4-BE49-F238E27FC236}">
                <a16:creationId xmlns:a16="http://schemas.microsoft.com/office/drawing/2014/main" id="{B48C3B36-E920-413F-95D4-61A9039025D0}"/>
              </a:ext>
            </a:extLst>
          </p:cNvPr>
          <p:cNvGrpSpPr>
            <a:grpSpLocks/>
          </p:cNvGrpSpPr>
          <p:nvPr/>
        </p:nvGrpSpPr>
        <p:grpSpPr bwMode="auto">
          <a:xfrm rot="5400000">
            <a:off x="5814355" y="2459581"/>
            <a:ext cx="92075" cy="320675"/>
            <a:chOff x="3696" y="3072"/>
            <a:chExt cx="58" cy="202"/>
          </a:xfrm>
          <a:solidFill>
            <a:schemeClr val="bg1"/>
          </a:solidFill>
        </p:grpSpPr>
        <p:sp>
          <p:nvSpPr>
            <p:cNvPr id="11" name="AutoShape 115">
              <a:extLst>
                <a:ext uri="{FF2B5EF4-FFF2-40B4-BE49-F238E27FC236}">
                  <a16:creationId xmlns:a16="http://schemas.microsoft.com/office/drawing/2014/main" id="{8B256FE2-3522-4280-A321-EE63F69ACA8A}"/>
                </a:ext>
              </a:extLst>
            </p:cNvPr>
            <p:cNvSpPr>
              <a:spLocks noChangeAspect="1" noChangeArrowheads="1"/>
            </p:cNvSpPr>
            <p:nvPr/>
          </p:nvSpPr>
          <p:spPr bwMode="auto">
            <a:xfrm flipV="1">
              <a:off x="3696" y="30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2" name="AutoShape 120">
              <a:extLst>
                <a:ext uri="{FF2B5EF4-FFF2-40B4-BE49-F238E27FC236}">
                  <a16:creationId xmlns:a16="http://schemas.microsoft.com/office/drawing/2014/main" id="{0F773BAD-6519-469D-95CA-E6AA1297D910}"/>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13" name="Group 122">
            <a:extLst>
              <a:ext uri="{FF2B5EF4-FFF2-40B4-BE49-F238E27FC236}">
                <a16:creationId xmlns:a16="http://schemas.microsoft.com/office/drawing/2014/main" id="{EF61D5CE-E556-4FD3-8EFC-5BFD5F77D777}"/>
              </a:ext>
            </a:extLst>
          </p:cNvPr>
          <p:cNvGrpSpPr>
            <a:grpSpLocks/>
          </p:cNvGrpSpPr>
          <p:nvPr/>
        </p:nvGrpSpPr>
        <p:grpSpPr bwMode="auto">
          <a:xfrm rot="5400000">
            <a:off x="5357155" y="2595439"/>
            <a:ext cx="92075" cy="320675"/>
            <a:chOff x="3696" y="3072"/>
            <a:chExt cx="58" cy="202"/>
          </a:xfrm>
          <a:solidFill>
            <a:schemeClr val="bg1"/>
          </a:solidFill>
        </p:grpSpPr>
        <p:sp>
          <p:nvSpPr>
            <p:cNvPr id="14" name="AutoShape 123">
              <a:extLst>
                <a:ext uri="{FF2B5EF4-FFF2-40B4-BE49-F238E27FC236}">
                  <a16:creationId xmlns:a16="http://schemas.microsoft.com/office/drawing/2014/main" id="{68B11F78-89C7-4A45-AACD-C94EE0757C4D}"/>
                </a:ext>
              </a:extLst>
            </p:cNvPr>
            <p:cNvSpPr>
              <a:spLocks noChangeAspect="1" noChangeArrowheads="1"/>
            </p:cNvSpPr>
            <p:nvPr/>
          </p:nvSpPr>
          <p:spPr bwMode="auto">
            <a:xfrm flipV="1">
              <a:off x="3696" y="3072"/>
              <a:ext cx="58" cy="58"/>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 name="AutoShape 124">
              <a:extLst>
                <a:ext uri="{FF2B5EF4-FFF2-40B4-BE49-F238E27FC236}">
                  <a16:creationId xmlns:a16="http://schemas.microsoft.com/office/drawing/2014/main" id="{3EA9F91F-6831-4933-AD88-7DD544D03D73}"/>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4" name="Straight Connector 3"/>
          <p:cNvCxnSpPr/>
          <p:nvPr/>
        </p:nvCxnSpPr>
        <p:spPr>
          <a:xfrm flipH="1">
            <a:off x="3124200" y="2757445"/>
            <a:ext cx="20290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rot="10800000">
            <a:off x="2667001" y="1842324"/>
            <a:ext cx="914400" cy="9144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Arc 18"/>
          <p:cNvSpPr/>
          <p:nvPr/>
        </p:nvSpPr>
        <p:spPr>
          <a:xfrm rot="10800000">
            <a:off x="2835306" y="1843651"/>
            <a:ext cx="914400" cy="9144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0" name="Curved Connector 19"/>
          <p:cNvCxnSpPr/>
          <p:nvPr/>
        </p:nvCxnSpPr>
        <p:spPr>
          <a:xfrm rot="10800000" flipV="1">
            <a:off x="4764287" y="2615252"/>
            <a:ext cx="838741" cy="211628"/>
          </a:xfrm>
          <a:prstGeom prst="curved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10800000">
            <a:off x="4052990" y="2661855"/>
            <a:ext cx="729377" cy="165028"/>
          </a:xfrm>
          <a:prstGeom prst="curved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379966" y="2661855"/>
            <a:ext cx="7126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rot="10800000">
            <a:off x="3028787" y="1981199"/>
            <a:ext cx="792265" cy="68053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4" name="Arc 33"/>
          <p:cNvSpPr/>
          <p:nvPr/>
        </p:nvSpPr>
        <p:spPr>
          <a:xfrm rot="10800000">
            <a:off x="3212991" y="1982525"/>
            <a:ext cx="792265" cy="68053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2508174" y="2027362"/>
            <a:ext cx="561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5  4</a:t>
            </a:r>
            <a:endParaRPr lang="en-CA" altLang="en-US" sz="1400" dirty="0">
              <a:solidFill>
                <a:schemeClr val="bg1"/>
              </a:solidFill>
            </a:endParaRPr>
          </a:p>
        </p:txBody>
      </p:sp>
      <p:sp>
        <p:nvSpPr>
          <p:cNvPr id="36" name="Rectangle 117">
            <a:extLst>
              <a:ext uri="{FF2B5EF4-FFF2-40B4-BE49-F238E27FC236}">
                <a16:creationId xmlns:a16="http://schemas.microsoft.com/office/drawing/2014/main" id="{695F6017-5609-4C4C-AED4-E1BA0EB7D096}"/>
              </a:ext>
            </a:extLst>
          </p:cNvPr>
          <p:cNvSpPr>
            <a:spLocks noChangeArrowheads="1"/>
          </p:cNvSpPr>
          <p:nvPr/>
        </p:nvSpPr>
        <p:spPr bwMode="auto">
          <a:xfrm>
            <a:off x="2898659" y="2027362"/>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r>
              <a:rPr lang="it-IT" altLang="en-US" sz="1400" dirty="0">
                <a:solidFill>
                  <a:schemeClr val="bg1"/>
                </a:solidFill>
              </a:rPr>
              <a:t>9  8</a:t>
            </a:r>
            <a:endParaRPr lang="it-IT" altLang="en-US" sz="2400" dirty="0"/>
          </a:p>
        </p:txBody>
      </p:sp>
      <p:cxnSp>
        <p:nvCxnSpPr>
          <p:cNvPr id="37" name="Straight Arrow Connector 36"/>
          <p:cNvCxnSpPr/>
          <p:nvPr/>
        </p:nvCxnSpPr>
        <p:spPr>
          <a:xfrm flipV="1">
            <a:off x="3213073" y="692425"/>
            <a:ext cx="34655" cy="1352811"/>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5400000" flipH="1" flipV="1">
            <a:off x="2773374" y="1579713"/>
            <a:ext cx="711012" cy="200189"/>
          </a:xfrm>
          <a:prstGeom prst="curvedConnector3">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flipH="1" flipV="1">
            <a:off x="2637558" y="1484708"/>
            <a:ext cx="761624" cy="420966"/>
          </a:xfrm>
          <a:prstGeom prst="curvedConnector3">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5400000" flipH="1" flipV="1">
            <a:off x="2508156" y="1347234"/>
            <a:ext cx="895565" cy="561975"/>
          </a:xfrm>
          <a:prstGeom prst="curvedConnector3">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rot="5400000">
            <a:off x="2749436" y="738106"/>
            <a:ext cx="772747" cy="92075"/>
            <a:chOff x="2035140" y="619594"/>
            <a:chExt cx="772747" cy="92075"/>
          </a:xfrm>
        </p:grpSpPr>
        <p:grpSp>
          <p:nvGrpSpPr>
            <p:cNvPr id="50" name="Group 122">
              <a:extLst>
                <a:ext uri="{FF2B5EF4-FFF2-40B4-BE49-F238E27FC236}">
                  <a16:creationId xmlns:a16="http://schemas.microsoft.com/office/drawing/2014/main" id="{EF61D5CE-E556-4FD3-8EFC-5BFD5F77D777}"/>
                </a:ext>
              </a:extLst>
            </p:cNvPr>
            <p:cNvGrpSpPr>
              <a:grpSpLocks/>
            </p:cNvGrpSpPr>
            <p:nvPr/>
          </p:nvGrpSpPr>
          <p:grpSpPr bwMode="auto">
            <a:xfrm rot="5400000">
              <a:off x="2601512" y="505294"/>
              <a:ext cx="92075" cy="320675"/>
              <a:chOff x="3696" y="3072"/>
              <a:chExt cx="58" cy="202"/>
            </a:xfrm>
            <a:solidFill>
              <a:schemeClr val="bg1"/>
            </a:solidFill>
          </p:grpSpPr>
          <p:sp>
            <p:nvSpPr>
              <p:cNvPr id="51" name="AutoShape 123">
                <a:extLst>
                  <a:ext uri="{FF2B5EF4-FFF2-40B4-BE49-F238E27FC236}">
                    <a16:creationId xmlns:a16="http://schemas.microsoft.com/office/drawing/2014/main" id="{68B11F78-89C7-4A45-AACD-C94EE0757C4D}"/>
                  </a:ext>
                </a:extLst>
              </p:cNvPr>
              <p:cNvSpPr>
                <a:spLocks noChangeAspect="1" noChangeArrowheads="1"/>
              </p:cNvSpPr>
              <p:nvPr/>
            </p:nvSpPr>
            <p:spPr bwMode="auto">
              <a:xfrm flipV="1">
                <a:off x="3696" y="30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24">
                <a:extLst>
                  <a:ext uri="{FF2B5EF4-FFF2-40B4-BE49-F238E27FC236}">
                    <a16:creationId xmlns:a16="http://schemas.microsoft.com/office/drawing/2014/main" id="{3EA9F91F-6831-4933-AD88-7DD544D03D73}"/>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53" name="Group 122">
              <a:extLst>
                <a:ext uri="{FF2B5EF4-FFF2-40B4-BE49-F238E27FC236}">
                  <a16:creationId xmlns:a16="http://schemas.microsoft.com/office/drawing/2014/main" id="{EF61D5CE-E556-4FD3-8EFC-5BFD5F77D777}"/>
                </a:ext>
              </a:extLst>
            </p:cNvPr>
            <p:cNvGrpSpPr>
              <a:grpSpLocks/>
            </p:cNvGrpSpPr>
            <p:nvPr/>
          </p:nvGrpSpPr>
          <p:grpSpPr bwMode="auto">
            <a:xfrm rot="5400000">
              <a:off x="2149440" y="505294"/>
              <a:ext cx="92075" cy="320675"/>
              <a:chOff x="3696" y="3072"/>
              <a:chExt cx="58" cy="202"/>
            </a:xfrm>
            <a:solidFill>
              <a:schemeClr val="bg1"/>
            </a:solidFill>
          </p:grpSpPr>
          <p:sp>
            <p:nvSpPr>
              <p:cNvPr id="54" name="AutoShape 123">
                <a:extLst>
                  <a:ext uri="{FF2B5EF4-FFF2-40B4-BE49-F238E27FC236}">
                    <a16:creationId xmlns:a16="http://schemas.microsoft.com/office/drawing/2014/main" id="{68B11F78-89C7-4A45-AACD-C94EE0757C4D}"/>
                  </a:ext>
                </a:extLst>
              </p:cNvPr>
              <p:cNvSpPr>
                <a:spLocks noChangeAspect="1" noChangeArrowheads="1"/>
              </p:cNvSpPr>
              <p:nvPr/>
            </p:nvSpPr>
            <p:spPr bwMode="auto">
              <a:xfrm flipV="1">
                <a:off x="3696" y="30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24">
                <a:extLst>
                  <a:ext uri="{FF2B5EF4-FFF2-40B4-BE49-F238E27FC236}">
                    <a16:creationId xmlns:a16="http://schemas.microsoft.com/office/drawing/2014/main" id="{3EA9F91F-6831-4933-AD88-7DD544D03D73}"/>
                  </a:ext>
                </a:extLst>
              </p:cNvPr>
              <p:cNvSpPr>
                <a:spLocks noChangeAspect="1" noChangeArrowheads="1"/>
              </p:cNvSpPr>
              <p:nvPr/>
            </p:nvSpPr>
            <p:spPr bwMode="auto">
              <a:xfrm flipV="1">
                <a:off x="3696" y="321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sp>
        <p:nvSpPr>
          <p:cNvPr id="57"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2867177" y="294675"/>
            <a:ext cx="235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8</a:t>
            </a:r>
            <a:endParaRPr lang="en-CA" altLang="en-US" sz="1400" dirty="0">
              <a:solidFill>
                <a:schemeClr val="bg1"/>
              </a:solidFill>
            </a:endParaRPr>
          </a:p>
        </p:txBody>
      </p:sp>
      <p:sp>
        <p:nvSpPr>
          <p:cNvPr id="58"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2875463" y="1001641"/>
            <a:ext cx="235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5</a:t>
            </a:r>
            <a:endParaRPr lang="en-CA" altLang="en-US" sz="1400" dirty="0">
              <a:solidFill>
                <a:schemeClr val="bg1"/>
              </a:solidFill>
            </a:endParaRPr>
          </a:p>
        </p:txBody>
      </p:sp>
      <p:sp>
        <p:nvSpPr>
          <p:cNvPr id="59"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2867177" y="518518"/>
            <a:ext cx="235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9</a:t>
            </a:r>
            <a:endParaRPr lang="en-CA" altLang="en-US" sz="1400" dirty="0">
              <a:solidFill>
                <a:schemeClr val="bg1"/>
              </a:solidFill>
            </a:endParaRPr>
          </a:p>
        </p:txBody>
      </p:sp>
      <p:sp>
        <p:nvSpPr>
          <p:cNvPr id="60" name="Text Box 108">
            <a:extLst>
              <a:ext uri="{FF2B5EF4-FFF2-40B4-BE49-F238E27FC236}">
                <a16:creationId xmlns:a16="http://schemas.microsoft.com/office/drawing/2014/main" id="{E4FD15C1-04DD-432D-951D-4546768657EC}"/>
              </a:ext>
            </a:extLst>
          </p:cNvPr>
          <p:cNvSpPr txBox="1">
            <a:spLocks noChangeArrowheads="1"/>
          </p:cNvSpPr>
          <p:nvPr/>
        </p:nvSpPr>
        <p:spPr bwMode="auto">
          <a:xfrm>
            <a:off x="2867177" y="750618"/>
            <a:ext cx="235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4</a:t>
            </a:r>
            <a:endParaRPr lang="en-CA" altLang="en-US" sz="1400" dirty="0">
              <a:solidFill>
                <a:schemeClr val="bg1"/>
              </a:solidFill>
            </a:endParaRPr>
          </a:p>
        </p:txBody>
      </p:sp>
      <p:sp>
        <p:nvSpPr>
          <p:cNvPr id="38" name="TextBox 42">
            <a:extLst>
              <a:ext uri="{FF2B5EF4-FFF2-40B4-BE49-F238E27FC236}">
                <a16:creationId xmlns:a16="http://schemas.microsoft.com/office/drawing/2014/main" id="{0EE72562-C459-004F-9CC4-7E253CFF8343}"/>
              </a:ext>
            </a:extLst>
          </p:cNvPr>
          <p:cNvSpPr txBox="1">
            <a:spLocks noChangeArrowheads="1"/>
          </p:cNvSpPr>
          <p:nvPr/>
        </p:nvSpPr>
        <p:spPr bwMode="auto">
          <a:xfrm>
            <a:off x="-154322" y="58547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400" b="1" dirty="0">
                <a:solidFill>
                  <a:srgbClr val="FFFFFF"/>
                </a:solidFill>
              </a:rPr>
              <a:t>S3. Kaleidoscope</a:t>
            </a:r>
          </a:p>
        </p:txBody>
      </p:sp>
      <p:sp>
        <p:nvSpPr>
          <p:cNvPr id="39" name="TextBox 38">
            <a:extLst>
              <a:ext uri="{FF2B5EF4-FFF2-40B4-BE49-F238E27FC236}">
                <a16:creationId xmlns:a16="http://schemas.microsoft.com/office/drawing/2014/main" id="{E0CFE44B-9628-2047-82B9-04599AFE1534}"/>
              </a:ext>
            </a:extLst>
          </p:cNvPr>
          <p:cNvSpPr txBox="1">
            <a:spLocks noChangeArrowheads="1"/>
          </p:cNvSpPr>
          <p:nvPr/>
        </p:nvSpPr>
        <p:spPr bwMode="auto">
          <a:xfrm>
            <a:off x="111544" y="4682704"/>
            <a:ext cx="9099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Snowbird 5 leads a pass down the 1500’ showline with Snowbird 4 flying inverted off the tail. </a:t>
            </a:r>
          </a:p>
          <a:p>
            <a:pPr algn="ctr">
              <a:spcBef>
                <a:spcPct val="0"/>
              </a:spcBef>
              <a:buFontTx/>
              <a:buNone/>
            </a:pPr>
            <a:r>
              <a:rPr lang="en-US" altLang="en-US" sz="1400" dirty="0">
                <a:solidFill>
                  <a:srgbClr val="FFFF00"/>
                </a:solidFill>
              </a:rPr>
              <a:t>Solos conduct barrel rolls in sequence around the </a:t>
            </a:r>
            <a:r>
              <a:rPr lang="en-US" altLang="en-US" sz="1400" dirty="0" err="1">
                <a:solidFill>
                  <a:srgbClr val="FFFF00"/>
                </a:solidFill>
              </a:rPr>
              <a:t>smokelines</a:t>
            </a:r>
            <a:endParaRPr lang="en-US" altLang="en-US" sz="1400" dirty="0">
              <a:solidFill>
                <a:srgbClr val="FFFF00"/>
              </a:solidFill>
            </a:endParaRPr>
          </a:p>
        </p:txBody>
      </p:sp>
      <p:grpSp>
        <p:nvGrpSpPr>
          <p:cNvPr id="40" name="Group 49">
            <a:extLst>
              <a:ext uri="{FF2B5EF4-FFF2-40B4-BE49-F238E27FC236}">
                <a16:creationId xmlns:a16="http://schemas.microsoft.com/office/drawing/2014/main" id="{C7E9AE5D-133A-CC41-918E-AEAFC83C8768}"/>
              </a:ext>
            </a:extLst>
          </p:cNvPr>
          <p:cNvGrpSpPr>
            <a:grpSpLocks noChangeAspect="1"/>
          </p:cNvGrpSpPr>
          <p:nvPr/>
        </p:nvGrpSpPr>
        <p:grpSpPr bwMode="auto">
          <a:xfrm flipH="1">
            <a:off x="353810" y="1627985"/>
            <a:ext cx="87396" cy="218490"/>
            <a:chOff x="2064" y="2208"/>
            <a:chExt cx="48" cy="144"/>
          </a:xfrm>
        </p:grpSpPr>
        <p:sp>
          <p:nvSpPr>
            <p:cNvPr id="41" name="Line 50">
              <a:extLst>
                <a:ext uri="{FF2B5EF4-FFF2-40B4-BE49-F238E27FC236}">
                  <a16:creationId xmlns:a16="http://schemas.microsoft.com/office/drawing/2014/main" id="{336772D7-8150-374F-8D78-4BFE85071F1B}"/>
                </a:ext>
              </a:extLst>
            </p:cNvPr>
            <p:cNvSpPr>
              <a:spLocks noChangeAspect="1" noChangeShapeType="1"/>
            </p:cNvSpPr>
            <p:nvPr/>
          </p:nvSpPr>
          <p:spPr bwMode="auto">
            <a:xfrm>
              <a:off x="2064"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51">
              <a:extLst>
                <a:ext uri="{FF2B5EF4-FFF2-40B4-BE49-F238E27FC236}">
                  <a16:creationId xmlns:a16="http://schemas.microsoft.com/office/drawing/2014/main" id="{8367BEE2-A0F5-0E48-A6C3-CD4FC0370606}"/>
                </a:ext>
              </a:extLst>
            </p:cNvPr>
            <p:cNvSpPr>
              <a:spLocks noChangeAspect="1" noChangeShapeType="1"/>
            </p:cNvSpPr>
            <p:nvPr/>
          </p:nvSpPr>
          <p:spPr bwMode="auto">
            <a:xfrm>
              <a:off x="2112" y="2208"/>
              <a:ext cx="0" cy="1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 name="Group 60">
            <a:extLst>
              <a:ext uri="{FF2B5EF4-FFF2-40B4-BE49-F238E27FC236}">
                <a16:creationId xmlns:a16="http://schemas.microsoft.com/office/drawing/2014/main" id="{C45D4745-5A42-7242-A426-005E67F62C34}"/>
              </a:ext>
            </a:extLst>
          </p:cNvPr>
          <p:cNvGrpSpPr>
            <a:grpSpLocks/>
          </p:cNvGrpSpPr>
          <p:nvPr/>
        </p:nvGrpSpPr>
        <p:grpSpPr bwMode="auto">
          <a:xfrm rot="10800000">
            <a:off x="190500" y="2082908"/>
            <a:ext cx="419099" cy="188536"/>
            <a:chOff x="2163" y="2736"/>
            <a:chExt cx="426" cy="96"/>
          </a:xfrm>
        </p:grpSpPr>
        <p:sp>
          <p:nvSpPr>
            <p:cNvPr id="46" name="Line 61">
              <a:extLst>
                <a:ext uri="{FF2B5EF4-FFF2-40B4-BE49-F238E27FC236}">
                  <a16:creationId xmlns:a16="http://schemas.microsoft.com/office/drawing/2014/main" id="{D8381015-F704-0440-AB2F-455EF654464F}"/>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48" name="Line 62">
              <a:extLst>
                <a:ext uri="{FF2B5EF4-FFF2-40B4-BE49-F238E27FC236}">
                  <a16:creationId xmlns:a16="http://schemas.microsoft.com/office/drawing/2014/main" id="{1EC2FE00-EC11-A54B-80CA-29AAC5841995}"/>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56" name="Line 63">
              <a:extLst>
                <a:ext uri="{FF2B5EF4-FFF2-40B4-BE49-F238E27FC236}">
                  <a16:creationId xmlns:a16="http://schemas.microsoft.com/office/drawing/2014/main" id="{3F4B28D2-77EE-B74A-812C-ED3A81431E7C}"/>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1" name="Line 64">
              <a:extLst>
                <a:ext uri="{FF2B5EF4-FFF2-40B4-BE49-F238E27FC236}">
                  <a16:creationId xmlns:a16="http://schemas.microsoft.com/office/drawing/2014/main" id="{99289272-C078-0D4E-B126-6202A00C48F8}"/>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2" name="Line 65">
              <a:extLst>
                <a:ext uri="{FF2B5EF4-FFF2-40B4-BE49-F238E27FC236}">
                  <a16:creationId xmlns:a16="http://schemas.microsoft.com/office/drawing/2014/main" id="{011F8A2E-3165-854E-9E0D-0955A93DDA8C}"/>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3" name="Line 66">
              <a:extLst>
                <a:ext uri="{FF2B5EF4-FFF2-40B4-BE49-F238E27FC236}">
                  <a16:creationId xmlns:a16="http://schemas.microsoft.com/office/drawing/2014/main" id="{017ED30E-C297-9A43-A3C7-FFC84C508162}"/>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4" name="Line 67">
              <a:extLst>
                <a:ext uri="{FF2B5EF4-FFF2-40B4-BE49-F238E27FC236}">
                  <a16:creationId xmlns:a16="http://schemas.microsoft.com/office/drawing/2014/main" id="{C09ADB2E-2578-3548-BC57-FD339BD877E2}"/>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65" name="Oval 1051">
            <a:extLst>
              <a:ext uri="{FF2B5EF4-FFF2-40B4-BE49-F238E27FC236}">
                <a16:creationId xmlns:a16="http://schemas.microsoft.com/office/drawing/2014/main" id="{03AC77A1-385F-444E-95F1-B919223902AE}"/>
              </a:ext>
            </a:extLst>
          </p:cNvPr>
          <p:cNvSpPr>
            <a:spLocks noChangeArrowheads="1"/>
          </p:cNvSpPr>
          <p:nvPr/>
        </p:nvSpPr>
        <p:spPr bwMode="auto">
          <a:xfrm>
            <a:off x="292312" y="2436830"/>
            <a:ext cx="223562" cy="319870"/>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6" name="TextBox 65">
            <a:extLst>
              <a:ext uri="{FF2B5EF4-FFF2-40B4-BE49-F238E27FC236}">
                <a16:creationId xmlns:a16="http://schemas.microsoft.com/office/drawing/2014/main" id="{CF76C111-7CE6-6B43-A025-5381713AEA7E}"/>
              </a:ext>
            </a:extLst>
          </p:cNvPr>
          <p:cNvSpPr txBox="1"/>
          <p:nvPr/>
        </p:nvSpPr>
        <p:spPr>
          <a:xfrm>
            <a:off x="685800" y="1587058"/>
            <a:ext cx="2242294" cy="1138773"/>
          </a:xfrm>
          <a:prstGeom prst="rect">
            <a:avLst/>
          </a:prstGeom>
          <a:noFill/>
        </p:spPr>
        <p:txBody>
          <a:bodyPr wrap="square" rtlCol="0">
            <a:spAutoFit/>
          </a:bodyPr>
          <a:lstStyle/>
          <a:p>
            <a:r>
              <a:rPr lang="en-US" sz="1200" dirty="0">
                <a:solidFill>
                  <a:schemeClr val="bg1"/>
                </a:solidFill>
              </a:rPr>
              <a:t>= Reversal</a:t>
            </a:r>
          </a:p>
          <a:p>
            <a:endParaRPr lang="en-US" sz="600" dirty="0">
              <a:solidFill>
                <a:schemeClr val="bg1"/>
              </a:solidFill>
            </a:endParaRPr>
          </a:p>
          <a:p>
            <a:endParaRPr lang="en-US" sz="1000" dirty="0">
              <a:solidFill>
                <a:schemeClr val="bg1"/>
              </a:solidFill>
            </a:endParaRPr>
          </a:p>
          <a:p>
            <a:r>
              <a:rPr lang="en-US" sz="1200" dirty="0">
                <a:solidFill>
                  <a:schemeClr val="bg1"/>
                </a:solidFill>
              </a:rPr>
              <a:t>= Roll</a:t>
            </a:r>
          </a:p>
          <a:p>
            <a:endParaRPr lang="en-US" sz="1600" dirty="0">
              <a:solidFill>
                <a:schemeClr val="bg1"/>
              </a:solidFill>
            </a:endParaRPr>
          </a:p>
          <a:p>
            <a:r>
              <a:rPr lang="en-US" sz="1200" dirty="0">
                <a:solidFill>
                  <a:schemeClr val="bg1"/>
                </a:solidFill>
              </a:rPr>
              <a:t>= Loop</a:t>
            </a:r>
          </a:p>
        </p:txBody>
      </p:sp>
      <p:grpSp>
        <p:nvGrpSpPr>
          <p:cNvPr id="67" name="Group 60">
            <a:extLst>
              <a:ext uri="{FF2B5EF4-FFF2-40B4-BE49-F238E27FC236}">
                <a16:creationId xmlns:a16="http://schemas.microsoft.com/office/drawing/2014/main" id="{C45D4745-5A42-7242-A426-005E67F62C34}"/>
              </a:ext>
            </a:extLst>
          </p:cNvPr>
          <p:cNvGrpSpPr>
            <a:grpSpLocks/>
          </p:cNvGrpSpPr>
          <p:nvPr/>
        </p:nvGrpSpPr>
        <p:grpSpPr bwMode="auto">
          <a:xfrm rot="10800000">
            <a:off x="4628903" y="2661737"/>
            <a:ext cx="419099" cy="188536"/>
            <a:chOff x="2163" y="2736"/>
            <a:chExt cx="426" cy="96"/>
          </a:xfrm>
        </p:grpSpPr>
        <p:sp>
          <p:nvSpPr>
            <p:cNvPr id="68" name="Line 61">
              <a:extLst>
                <a:ext uri="{FF2B5EF4-FFF2-40B4-BE49-F238E27FC236}">
                  <a16:creationId xmlns:a16="http://schemas.microsoft.com/office/drawing/2014/main" id="{D8381015-F704-0440-AB2F-455EF654464F}"/>
                </a:ext>
              </a:extLst>
            </p:cNvPr>
            <p:cNvSpPr>
              <a:spLocks noChangeShapeType="1"/>
            </p:cNvSpPr>
            <p:nvPr/>
          </p:nvSpPr>
          <p:spPr bwMode="auto">
            <a:xfrm>
              <a:off x="2353" y="2736"/>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69" name="Line 62">
              <a:extLst>
                <a:ext uri="{FF2B5EF4-FFF2-40B4-BE49-F238E27FC236}">
                  <a16:creationId xmlns:a16="http://schemas.microsoft.com/office/drawing/2014/main" id="{1EC2FE00-EC11-A54B-80CA-29AAC5841995}"/>
                </a:ext>
              </a:extLst>
            </p:cNvPr>
            <p:cNvSpPr>
              <a:spLocks noChangeShapeType="1"/>
            </p:cNvSpPr>
            <p:nvPr/>
          </p:nvSpPr>
          <p:spPr bwMode="auto">
            <a:xfrm>
              <a:off x="2255" y="2785"/>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0" name="Line 63">
              <a:extLst>
                <a:ext uri="{FF2B5EF4-FFF2-40B4-BE49-F238E27FC236}">
                  <a16:creationId xmlns:a16="http://schemas.microsoft.com/office/drawing/2014/main" id="{3F4B28D2-77EE-B74A-812C-ED3A81431E7C}"/>
                </a:ext>
              </a:extLst>
            </p:cNvPr>
            <p:cNvSpPr>
              <a:spLocks noChangeShapeType="1"/>
            </p:cNvSpPr>
            <p:nvPr/>
          </p:nvSpPr>
          <p:spPr bwMode="auto">
            <a:xfrm>
              <a:off x="2447" y="2737"/>
              <a:ext cx="48" cy="4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1" name="Line 64">
              <a:extLst>
                <a:ext uri="{FF2B5EF4-FFF2-40B4-BE49-F238E27FC236}">
                  <a16:creationId xmlns:a16="http://schemas.microsoft.com/office/drawing/2014/main" id="{99289272-C078-0D4E-B126-6202A00C48F8}"/>
                </a:ext>
              </a:extLst>
            </p:cNvPr>
            <p:cNvSpPr>
              <a:spLocks noChangeShapeType="1"/>
            </p:cNvSpPr>
            <p:nvPr/>
          </p:nvSpPr>
          <p:spPr bwMode="auto">
            <a:xfrm flipV="1">
              <a:off x="2303"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2" name="Line 65">
              <a:extLst>
                <a:ext uri="{FF2B5EF4-FFF2-40B4-BE49-F238E27FC236}">
                  <a16:creationId xmlns:a16="http://schemas.microsoft.com/office/drawing/2014/main" id="{011F8A2E-3165-854E-9E0D-0955A93DDA8C}"/>
                </a:ext>
              </a:extLst>
            </p:cNvPr>
            <p:cNvSpPr>
              <a:spLocks noChangeShapeType="1"/>
            </p:cNvSpPr>
            <p:nvPr/>
          </p:nvSpPr>
          <p:spPr bwMode="auto">
            <a:xfrm flipV="1">
              <a:off x="2399" y="2737"/>
              <a:ext cx="48"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3" name="Line 66">
              <a:extLst>
                <a:ext uri="{FF2B5EF4-FFF2-40B4-BE49-F238E27FC236}">
                  <a16:creationId xmlns:a16="http://schemas.microsoft.com/office/drawing/2014/main" id="{017ED30E-C297-9A43-A3C7-FFC84C508162}"/>
                </a:ext>
              </a:extLst>
            </p:cNvPr>
            <p:cNvSpPr>
              <a:spLocks noChangeShapeType="1"/>
            </p:cNvSpPr>
            <p:nvPr/>
          </p:nvSpPr>
          <p:spPr bwMode="auto">
            <a:xfrm flipH="1">
              <a:off x="216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sp>
          <p:nvSpPr>
            <p:cNvPr id="74" name="Line 67">
              <a:extLst>
                <a:ext uri="{FF2B5EF4-FFF2-40B4-BE49-F238E27FC236}">
                  <a16:creationId xmlns:a16="http://schemas.microsoft.com/office/drawing/2014/main" id="{C09ADB2E-2578-3548-BC57-FD339BD877E2}"/>
                </a:ext>
              </a:extLst>
            </p:cNvPr>
            <p:cNvSpPr>
              <a:spLocks noChangeShapeType="1"/>
            </p:cNvSpPr>
            <p:nvPr/>
          </p:nvSpPr>
          <p:spPr bwMode="auto">
            <a:xfrm flipH="1">
              <a:off x="2491" y="2785"/>
              <a:ext cx="9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grpSp>
      <p:sp>
        <p:nvSpPr>
          <p:cNvPr id="75" name="TextBox 42">
            <a:extLst>
              <a:ext uri="{FF2B5EF4-FFF2-40B4-BE49-F238E27FC236}">
                <a16:creationId xmlns:a16="http://schemas.microsoft.com/office/drawing/2014/main" id="{0EE72562-C459-004F-9CC4-7E253CFF8343}"/>
              </a:ext>
            </a:extLst>
          </p:cNvPr>
          <p:cNvSpPr txBox="1">
            <a:spLocks noChangeArrowheads="1"/>
          </p:cNvSpPr>
          <p:nvPr/>
        </p:nvSpPr>
        <p:spPr bwMode="auto">
          <a:xfrm>
            <a:off x="899455" y="24155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4000" dirty="0">
                <a:solidFill>
                  <a:srgbClr val="FFFFFF"/>
                </a:solidFill>
              </a:rPr>
              <a:t>SOLO SERIES 3</a:t>
            </a:r>
          </a:p>
        </p:txBody>
      </p:sp>
    </p:spTree>
    <p:extLst>
      <p:ext uri="{BB962C8B-B14F-4D97-AF65-F5344CB8AC3E}">
        <p14:creationId xmlns:p14="http://schemas.microsoft.com/office/powerpoint/2010/main" val="118632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865" y="-617524"/>
            <a:ext cx="5334462" cy="6559865"/>
          </a:xfrm>
          <a:prstGeom prst="rect">
            <a:avLst/>
          </a:prstGeom>
        </p:spPr>
      </p:pic>
      <p:sp>
        <p:nvSpPr>
          <p:cNvPr id="22530" name="Text Box 2">
            <a:extLst>
              <a:ext uri="{FF2B5EF4-FFF2-40B4-BE49-F238E27FC236}">
                <a16:creationId xmlns:a16="http://schemas.microsoft.com/office/drawing/2014/main" id="{5FAECB53-1F94-46E5-9D63-EEB0821D3D36}"/>
              </a:ext>
            </a:extLst>
          </p:cNvPr>
          <p:cNvSpPr txBox="1">
            <a:spLocks noChangeArrowheads="1"/>
          </p:cNvSpPr>
          <p:nvPr/>
        </p:nvSpPr>
        <p:spPr bwMode="auto">
          <a:xfrm>
            <a:off x="1235875" y="6406164"/>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err="1">
                <a:solidFill>
                  <a:schemeClr val="bg1"/>
                </a:solidFill>
                <a:sym typeface="Wingdings 3" charset="2"/>
              </a:rPr>
              <a:t>Lagback</a:t>
            </a:r>
            <a:r>
              <a:rPr lang="en-US" altLang="en-US" sz="2400" b="1" dirty="0">
                <a:solidFill>
                  <a:schemeClr val="bg1"/>
                </a:solidFill>
                <a:sym typeface="Wingdings 3" charset="2"/>
              </a:rPr>
              <a:t> Cross</a:t>
            </a:r>
            <a:endParaRPr lang="en-CA" altLang="en-US" sz="2400" dirty="0">
              <a:solidFill>
                <a:schemeClr val="bg1"/>
              </a:solidFill>
            </a:endParaRPr>
          </a:p>
        </p:txBody>
      </p:sp>
      <p:sp>
        <p:nvSpPr>
          <p:cNvPr id="22549" name="Text Box 49">
            <a:extLst>
              <a:ext uri="{FF2B5EF4-FFF2-40B4-BE49-F238E27FC236}">
                <a16:creationId xmlns:a16="http://schemas.microsoft.com/office/drawing/2014/main" id="{9A431075-DFA9-4983-8BE6-FCE0BF9A9260}"/>
              </a:ext>
            </a:extLst>
          </p:cNvPr>
          <p:cNvSpPr txBox="1">
            <a:spLocks noChangeArrowheads="1"/>
          </p:cNvSpPr>
          <p:nvPr/>
        </p:nvSpPr>
        <p:spPr bwMode="auto">
          <a:xfrm>
            <a:off x="7060251" y="4278877"/>
            <a:ext cx="1547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000" b="1" u="sng">
                <a:solidFill>
                  <a:schemeClr val="bg1"/>
                </a:solidFill>
              </a:rPr>
              <a:t>Head-On View</a:t>
            </a:r>
            <a:endParaRPr lang="en-CA" altLang="en-US" sz="1000" b="1" u="sng" dirty="0">
              <a:solidFill>
                <a:schemeClr val="bg1"/>
              </a:solidFill>
            </a:endParaRPr>
          </a:p>
        </p:txBody>
      </p:sp>
      <p:pic>
        <p:nvPicPr>
          <p:cNvPr id="50203" name="Picture 1">
            <a:extLst>
              <a:ext uri="{FF2B5EF4-FFF2-40B4-BE49-F238E27FC236}">
                <a16:creationId xmlns:a16="http://schemas.microsoft.com/office/drawing/2014/main" id="{A9234E5E-A60A-4466-BBCC-F771373071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32275"/>
            <a:ext cx="31321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1066800" y="42322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7</a:t>
            </a:r>
            <a:endParaRPr lang="en-US" altLang="en-US" sz="1400" dirty="0">
              <a:solidFill>
                <a:schemeClr val="bg1"/>
              </a:solidFill>
              <a:cs typeface="Times New Roman"/>
            </a:endParaRPr>
          </a:p>
        </p:txBody>
      </p:sp>
      <p:sp>
        <p:nvSpPr>
          <p:cNvPr id="83" name="Text Box 68">
            <a:extLst>
              <a:ext uri="{FF2B5EF4-FFF2-40B4-BE49-F238E27FC236}">
                <a16:creationId xmlns:a16="http://schemas.microsoft.com/office/drawing/2014/main" id="{7136CB6C-AF54-4816-A7E8-E1B4BE919126}"/>
              </a:ext>
            </a:extLst>
          </p:cNvPr>
          <p:cNvSpPr txBox="1">
            <a:spLocks noChangeArrowheads="1"/>
          </p:cNvSpPr>
          <p:nvPr/>
        </p:nvSpPr>
        <p:spPr bwMode="auto">
          <a:xfrm>
            <a:off x="758825" y="5334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6</a:t>
            </a:r>
            <a:endParaRPr lang="en-US" altLang="en-US" sz="1400" dirty="0">
              <a:solidFill>
                <a:schemeClr val="bg1"/>
              </a:solidFill>
              <a:cs typeface="Times New Roman"/>
            </a:endParaRPr>
          </a:p>
        </p:txBody>
      </p:sp>
      <p:sp>
        <p:nvSpPr>
          <p:cNvPr id="84" name="Text Box 68">
            <a:extLst>
              <a:ext uri="{FF2B5EF4-FFF2-40B4-BE49-F238E27FC236}">
                <a16:creationId xmlns:a16="http://schemas.microsoft.com/office/drawing/2014/main" id="{24EBD6A6-E128-479D-B63D-4E33BE5CAF49}"/>
              </a:ext>
            </a:extLst>
          </p:cNvPr>
          <p:cNvSpPr txBox="1">
            <a:spLocks noChangeArrowheads="1"/>
          </p:cNvSpPr>
          <p:nvPr/>
        </p:nvSpPr>
        <p:spPr bwMode="auto">
          <a:xfrm>
            <a:off x="723900" y="5929313"/>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2</a:t>
            </a:r>
            <a:endParaRPr lang="en-CA" altLang="en-US" sz="1400" dirty="0">
              <a:solidFill>
                <a:schemeClr val="bg1"/>
              </a:solidFill>
            </a:endParaRPr>
          </a:p>
        </p:txBody>
      </p:sp>
      <p:sp>
        <p:nvSpPr>
          <p:cNvPr id="85" name="Text Box 68">
            <a:extLst>
              <a:ext uri="{FF2B5EF4-FFF2-40B4-BE49-F238E27FC236}">
                <a16:creationId xmlns:a16="http://schemas.microsoft.com/office/drawing/2014/main" id="{B4E28679-4A38-4CFF-8AF1-8552BC9CB98F}"/>
              </a:ext>
            </a:extLst>
          </p:cNvPr>
          <p:cNvSpPr txBox="1">
            <a:spLocks noChangeArrowheads="1"/>
          </p:cNvSpPr>
          <p:nvPr/>
        </p:nvSpPr>
        <p:spPr bwMode="auto">
          <a:xfrm>
            <a:off x="2743200" y="6096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cs typeface="Times New Roman"/>
              </a:rPr>
              <a:t>1</a:t>
            </a:r>
          </a:p>
        </p:txBody>
      </p:sp>
      <p:sp>
        <p:nvSpPr>
          <p:cNvPr id="86" name="Text Box 68">
            <a:extLst>
              <a:ext uri="{FF2B5EF4-FFF2-40B4-BE49-F238E27FC236}">
                <a16:creationId xmlns:a16="http://schemas.microsoft.com/office/drawing/2014/main" id="{2FEFF940-ACBA-4EAB-898C-3957F0BB691C}"/>
              </a:ext>
            </a:extLst>
          </p:cNvPr>
          <p:cNvSpPr txBox="1">
            <a:spLocks noChangeArrowheads="1"/>
          </p:cNvSpPr>
          <p:nvPr/>
        </p:nvSpPr>
        <p:spPr bwMode="auto">
          <a:xfrm>
            <a:off x="2065338" y="5529263"/>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cs typeface="Times New Roman"/>
              </a:rPr>
              <a:t>3</a:t>
            </a:r>
          </a:p>
        </p:txBody>
      </p:sp>
      <p:sp>
        <p:nvSpPr>
          <p:cNvPr id="87" name="Text Box 49">
            <a:extLst>
              <a:ext uri="{FF2B5EF4-FFF2-40B4-BE49-F238E27FC236}">
                <a16:creationId xmlns:a16="http://schemas.microsoft.com/office/drawing/2014/main" id="{FD835E83-38D8-4114-B268-BD7C918DD325}"/>
              </a:ext>
            </a:extLst>
          </p:cNvPr>
          <p:cNvSpPr txBox="1">
            <a:spLocks noChangeArrowheads="1"/>
          </p:cNvSpPr>
          <p:nvPr/>
        </p:nvSpPr>
        <p:spPr bwMode="auto">
          <a:xfrm>
            <a:off x="1970088" y="4217988"/>
            <a:ext cx="154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000" b="1" u="sng" dirty="0">
                <a:solidFill>
                  <a:schemeClr val="bg1"/>
                </a:solidFill>
              </a:rPr>
              <a:t>Chase View</a:t>
            </a:r>
            <a:endParaRPr lang="en-CA" altLang="en-US" sz="1000" b="1" u="sng" dirty="0">
              <a:solidFill>
                <a:schemeClr val="bg1"/>
              </a:solidFill>
            </a:endParaRPr>
          </a:p>
        </p:txBody>
      </p:sp>
      <p:pic>
        <p:nvPicPr>
          <p:cNvPr id="41" name="Picture 2">
            <a:extLst>
              <a:ext uri="{FF2B5EF4-FFF2-40B4-BE49-F238E27FC236}">
                <a16:creationId xmlns:a16="http://schemas.microsoft.com/office/drawing/2014/main" id="{53816626-72A6-4B3F-BB6D-C76F400693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65838" y="4540082"/>
            <a:ext cx="307816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44BD9D69-66CD-4F4D-AB15-F54E048ADBA0}"/>
              </a:ext>
            </a:extLst>
          </p:cNvPr>
          <p:cNvSpPr/>
          <p:nvPr/>
        </p:nvSpPr>
        <p:spPr>
          <a:xfrm>
            <a:off x="6366551" y="4887691"/>
            <a:ext cx="306513" cy="32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2C750EA-C87E-44BF-8340-C4EBC738286F}"/>
              </a:ext>
            </a:extLst>
          </p:cNvPr>
          <p:cNvSpPr/>
          <p:nvPr/>
        </p:nvSpPr>
        <p:spPr>
          <a:xfrm>
            <a:off x="6101135" y="5983601"/>
            <a:ext cx="229457" cy="32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66B2503-3334-4C5B-B7BF-19EEB39D9628}"/>
              </a:ext>
            </a:extLst>
          </p:cNvPr>
          <p:cNvSpPr/>
          <p:nvPr/>
        </p:nvSpPr>
        <p:spPr>
          <a:xfrm>
            <a:off x="8763854" y="6043534"/>
            <a:ext cx="306513" cy="32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0B4D64C-BD9F-4D45-AA4D-FD7C94477A74}"/>
              </a:ext>
            </a:extLst>
          </p:cNvPr>
          <p:cNvSpPr txBox="1"/>
          <p:nvPr/>
        </p:nvSpPr>
        <p:spPr>
          <a:xfrm>
            <a:off x="6068601" y="5972471"/>
            <a:ext cx="48288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1</a:t>
            </a:r>
            <a:endParaRPr lang="en-US" dirty="0"/>
          </a:p>
        </p:txBody>
      </p:sp>
      <p:sp>
        <p:nvSpPr>
          <p:cNvPr id="46" name="TextBox 45">
            <a:extLst>
              <a:ext uri="{FF2B5EF4-FFF2-40B4-BE49-F238E27FC236}">
                <a16:creationId xmlns:a16="http://schemas.microsoft.com/office/drawing/2014/main" id="{AE849348-238B-4BDA-83FB-B4708B743E80}"/>
              </a:ext>
            </a:extLst>
          </p:cNvPr>
          <p:cNvSpPr txBox="1"/>
          <p:nvPr/>
        </p:nvSpPr>
        <p:spPr>
          <a:xfrm>
            <a:off x="6385387" y="4919369"/>
            <a:ext cx="48288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3</a:t>
            </a:r>
            <a:endParaRPr lang="en-US" dirty="0">
              <a:cs typeface="Times New Roman"/>
            </a:endParaRPr>
          </a:p>
        </p:txBody>
      </p:sp>
      <p:sp>
        <p:nvSpPr>
          <p:cNvPr id="47" name="TextBox 46">
            <a:extLst>
              <a:ext uri="{FF2B5EF4-FFF2-40B4-BE49-F238E27FC236}">
                <a16:creationId xmlns:a16="http://schemas.microsoft.com/office/drawing/2014/main" id="{70CBC99C-C6A5-4841-91DF-ACE6D03C2F3C}"/>
              </a:ext>
            </a:extLst>
          </p:cNvPr>
          <p:cNvSpPr txBox="1"/>
          <p:nvPr/>
        </p:nvSpPr>
        <p:spPr>
          <a:xfrm>
            <a:off x="8697072" y="5929661"/>
            <a:ext cx="48288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2</a:t>
            </a:r>
            <a:endParaRPr lang="en-US" dirty="0">
              <a:cs typeface="Times New Roman"/>
            </a:endParaRPr>
          </a:p>
        </p:txBody>
      </p:sp>
      <p:sp>
        <p:nvSpPr>
          <p:cNvPr id="48" name="Rectangle 47">
            <a:extLst>
              <a:ext uri="{FF2B5EF4-FFF2-40B4-BE49-F238E27FC236}">
                <a16:creationId xmlns:a16="http://schemas.microsoft.com/office/drawing/2014/main" id="{44BD9D69-66CD-4F4D-AB15-F54E048ADBA0}"/>
              </a:ext>
            </a:extLst>
          </p:cNvPr>
          <p:cNvSpPr/>
          <p:nvPr/>
        </p:nvSpPr>
        <p:spPr>
          <a:xfrm>
            <a:off x="7382287" y="4537075"/>
            <a:ext cx="306513" cy="19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38177AA-CCB2-4B82-BB59-DDA52D85E64D}"/>
              </a:ext>
            </a:extLst>
          </p:cNvPr>
          <p:cNvSpPr/>
          <p:nvPr/>
        </p:nvSpPr>
        <p:spPr>
          <a:xfrm>
            <a:off x="8523947" y="4884200"/>
            <a:ext cx="306513" cy="32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8CF7CAE-0642-473F-BAD4-4AAF7E279D0B}"/>
              </a:ext>
            </a:extLst>
          </p:cNvPr>
          <p:cNvSpPr txBox="1"/>
          <p:nvPr/>
        </p:nvSpPr>
        <p:spPr>
          <a:xfrm>
            <a:off x="8345862" y="4958688"/>
            <a:ext cx="48288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6</a:t>
            </a:r>
            <a:endParaRPr lang="en-US" dirty="0">
              <a:cs typeface="Times New Roman"/>
            </a:endParaRPr>
          </a:p>
        </p:txBody>
      </p:sp>
      <p:sp>
        <p:nvSpPr>
          <p:cNvPr id="52" name="TextBox 51">
            <a:extLst>
              <a:ext uri="{FF2B5EF4-FFF2-40B4-BE49-F238E27FC236}">
                <a16:creationId xmlns:a16="http://schemas.microsoft.com/office/drawing/2014/main" id="{68CF7CAE-0642-473F-BAD4-4AAF7E279D0B}"/>
              </a:ext>
            </a:extLst>
          </p:cNvPr>
          <p:cNvSpPr txBox="1"/>
          <p:nvPr/>
        </p:nvSpPr>
        <p:spPr>
          <a:xfrm>
            <a:off x="7363475" y="4405958"/>
            <a:ext cx="48288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a:cs typeface="Times New Roman"/>
              </a:rPr>
              <a:t>7</a:t>
            </a:r>
            <a:endParaRPr lang="en-US" dirty="0">
              <a:cs typeface="Times New Roman"/>
            </a:endParaRPr>
          </a:p>
        </p:txBody>
      </p:sp>
      <p:pic>
        <p:nvPicPr>
          <p:cNvPr id="53" name="Picture 3">
            <a:extLst>
              <a:ext uri="{FF2B5EF4-FFF2-40B4-BE49-F238E27FC236}">
                <a16:creationId xmlns:a16="http://schemas.microsoft.com/office/drawing/2014/main" id="{DDE9D46B-8E26-4E5D-8731-7E34985BAA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6285"/>
            <a:ext cx="30321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72">
            <a:extLst>
              <a:ext uri="{FF2B5EF4-FFF2-40B4-BE49-F238E27FC236}">
                <a16:creationId xmlns:a16="http://schemas.microsoft.com/office/drawing/2014/main" id="{93D861BA-64A0-44FF-A72C-4D84A82BA9D0}"/>
              </a:ext>
            </a:extLst>
          </p:cNvPr>
          <p:cNvSpPr txBox="1">
            <a:spLocks noChangeArrowheads="1"/>
          </p:cNvSpPr>
          <p:nvPr/>
        </p:nvSpPr>
        <p:spPr bwMode="auto">
          <a:xfrm>
            <a:off x="2166938" y="94544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cs typeface="Times New Roman"/>
              </a:rPr>
              <a:t>7</a:t>
            </a:r>
          </a:p>
        </p:txBody>
      </p:sp>
      <p:sp>
        <p:nvSpPr>
          <p:cNvPr id="55" name="Text Box 72">
            <a:extLst>
              <a:ext uri="{FF2B5EF4-FFF2-40B4-BE49-F238E27FC236}">
                <a16:creationId xmlns:a16="http://schemas.microsoft.com/office/drawing/2014/main" id="{35D4AC85-9EC5-46CD-AF11-F3E5D17F83DC}"/>
              </a:ext>
            </a:extLst>
          </p:cNvPr>
          <p:cNvSpPr txBox="1">
            <a:spLocks noChangeArrowheads="1"/>
          </p:cNvSpPr>
          <p:nvPr/>
        </p:nvSpPr>
        <p:spPr bwMode="auto">
          <a:xfrm>
            <a:off x="1489075" y="86289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cs typeface="Times New Roman"/>
              </a:rPr>
              <a:t>3</a:t>
            </a:r>
          </a:p>
        </p:txBody>
      </p:sp>
      <p:sp>
        <p:nvSpPr>
          <p:cNvPr id="56" name="Text Box 72">
            <a:extLst>
              <a:ext uri="{FF2B5EF4-FFF2-40B4-BE49-F238E27FC236}">
                <a16:creationId xmlns:a16="http://schemas.microsoft.com/office/drawing/2014/main" id="{C385517B-C11F-497A-ACFF-AEEE3472AD72}"/>
              </a:ext>
            </a:extLst>
          </p:cNvPr>
          <p:cNvSpPr txBox="1">
            <a:spLocks noChangeArrowheads="1"/>
          </p:cNvSpPr>
          <p:nvPr/>
        </p:nvSpPr>
        <p:spPr bwMode="auto">
          <a:xfrm>
            <a:off x="1489075" y="15804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1</a:t>
            </a:r>
            <a:endParaRPr lang="en-US" altLang="en-US" sz="1400" dirty="0">
              <a:solidFill>
                <a:schemeClr val="bg1"/>
              </a:solidFill>
              <a:cs typeface="Times New Roman"/>
            </a:endParaRPr>
          </a:p>
        </p:txBody>
      </p:sp>
      <p:sp>
        <p:nvSpPr>
          <p:cNvPr id="57" name="Text Box 72">
            <a:extLst>
              <a:ext uri="{FF2B5EF4-FFF2-40B4-BE49-F238E27FC236}">
                <a16:creationId xmlns:a16="http://schemas.microsoft.com/office/drawing/2014/main" id="{66814A66-D01D-4E74-BA25-42088013E835}"/>
              </a:ext>
            </a:extLst>
          </p:cNvPr>
          <p:cNvSpPr txBox="1">
            <a:spLocks noChangeArrowheads="1"/>
          </p:cNvSpPr>
          <p:nvPr/>
        </p:nvSpPr>
        <p:spPr bwMode="auto">
          <a:xfrm>
            <a:off x="230188" y="15804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2</a:t>
            </a:r>
            <a:endParaRPr lang="en-CA" altLang="en-US" sz="1400" dirty="0">
              <a:solidFill>
                <a:schemeClr val="bg1"/>
              </a:solidFill>
            </a:endParaRPr>
          </a:p>
        </p:txBody>
      </p:sp>
      <p:sp>
        <p:nvSpPr>
          <p:cNvPr id="58" name="Text Box 72">
            <a:extLst>
              <a:ext uri="{FF2B5EF4-FFF2-40B4-BE49-F238E27FC236}">
                <a16:creationId xmlns:a16="http://schemas.microsoft.com/office/drawing/2014/main" id="{BCF3F2D7-F9B9-4F11-8987-04D3656CAD37}"/>
              </a:ext>
            </a:extLst>
          </p:cNvPr>
          <p:cNvSpPr txBox="1">
            <a:spLocks noChangeArrowheads="1"/>
          </p:cNvSpPr>
          <p:nvPr/>
        </p:nvSpPr>
        <p:spPr bwMode="auto">
          <a:xfrm>
            <a:off x="184150" y="91211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cs typeface="Times New Roman"/>
              </a:rPr>
              <a:t>6</a:t>
            </a:r>
          </a:p>
        </p:txBody>
      </p:sp>
      <p:sp>
        <p:nvSpPr>
          <p:cNvPr id="3" name="Rectangle 2"/>
          <p:cNvSpPr/>
          <p:nvPr/>
        </p:nvSpPr>
        <p:spPr>
          <a:xfrm>
            <a:off x="4207353" y="4736508"/>
            <a:ext cx="762000" cy="1303945"/>
          </a:xfrm>
          <a:prstGeom prst="rect">
            <a:avLst/>
          </a:prstGeom>
          <a:solidFill>
            <a:srgbClr val="496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a:off x="4189289" y="5177304"/>
            <a:ext cx="156696" cy="156696"/>
          </a:xfrm>
          <a:prstGeom prst="triangle">
            <a:avLst>
              <a:gd name="adj" fmla="val 50000"/>
            </a:avLst>
          </a:pr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61"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a:off x="4769077" y="5792739"/>
            <a:ext cx="156696" cy="156696"/>
          </a:xfrm>
          <a:prstGeom prst="triangle">
            <a:avLst>
              <a:gd name="adj" fmla="val 50000"/>
            </a:avLst>
          </a:pr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62"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a:off x="4183326" y="5600667"/>
            <a:ext cx="156696" cy="156696"/>
          </a:xfrm>
          <a:prstGeom prst="triangle">
            <a:avLst>
              <a:gd name="adj" fmla="val 50000"/>
            </a:avLst>
          </a:pr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63"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a:off x="4766180" y="5371773"/>
            <a:ext cx="156696" cy="156696"/>
          </a:xfrm>
          <a:prstGeom prst="triangle">
            <a:avLst>
              <a:gd name="adj" fmla="val 50000"/>
            </a:avLst>
          </a:pr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65"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4283553" y="5103252"/>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1</a:t>
            </a:r>
            <a:endParaRPr lang="en-US" altLang="en-US" sz="1400" dirty="0">
              <a:solidFill>
                <a:schemeClr val="bg1"/>
              </a:solidFill>
              <a:cs typeface="Times New Roman"/>
            </a:endParaRPr>
          </a:p>
        </p:txBody>
      </p:sp>
      <p:sp>
        <p:nvSpPr>
          <p:cNvPr id="66"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4603102" y="529772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2</a:t>
            </a:r>
            <a:endParaRPr lang="en-US" altLang="en-US" sz="1400" dirty="0">
              <a:solidFill>
                <a:schemeClr val="bg1"/>
              </a:solidFill>
              <a:cs typeface="Times New Roman"/>
            </a:endParaRPr>
          </a:p>
        </p:txBody>
      </p:sp>
      <p:sp>
        <p:nvSpPr>
          <p:cNvPr id="67"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4264253" y="553668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3</a:t>
            </a:r>
            <a:endParaRPr lang="en-US" altLang="en-US" sz="1400" dirty="0">
              <a:solidFill>
                <a:schemeClr val="bg1"/>
              </a:solidFill>
              <a:cs typeface="Times New Roman"/>
            </a:endParaRPr>
          </a:p>
        </p:txBody>
      </p:sp>
      <p:sp>
        <p:nvSpPr>
          <p:cNvPr id="68"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4595812" y="5735653"/>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6</a:t>
            </a:r>
            <a:endParaRPr lang="en-US" altLang="en-US" sz="1400" dirty="0">
              <a:solidFill>
                <a:schemeClr val="bg1"/>
              </a:solidFill>
              <a:cs typeface="Times New Roman"/>
            </a:endParaRPr>
          </a:p>
        </p:txBody>
      </p:sp>
      <p:sp>
        <p:nvSpPr>
          <p:cNvPr id="70" name="Text Box 92"/>
          <p:cNvSpPr txBox="1">
            <a:spLocks noChangeArrowheads="1"/>
          </p:cNvSpPr>
          <p:nvPr/>
        </p:nvSpPr>
        <p:spPr bwMode="auto">
          <a:xfrm>
            <a:off x="7629403" y="1771061"/>
            <a:ext cx="381000" cy="2143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71" name="Rectangle 94"/>
          <p:cNvSpPr>
            <a:spLocks noChangeArrowheads="1"/>
          </p:cNvSpPr>
          <p:nvPr/>
        </p:nvSpPr>
        <p:spPr bwMode="auto">
          <a:xfrm>
            <a:off x="6408615" y="2107611"/>
            <a:ext cx="274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900" dirty="0">
                <a:solidFill>
                  <a:srgbClr val="FFFF00"/>
                </a:solidFill>
              </a:rPr>
              <a:t>This is a permitted manoeuvre with the approval 1 </a:t>
            </a:r>
            <a:r>
              <a:rPr lang="en-CA" altLang="en-US" sz="900" dirty="0" err="1">
                <a:solidFill>
                  <a:srgbClr val="FFFF00"/>
                </a:solidFill>
              </a:rPr>
              <a:t>Cdn</a:t>
            </a:r>
            <a:r>
              <a:rPr lang="en-CA" altLang="en-US" sz="900" dirty="0">
                <a:solidFill>
                  <a:srgbClr val="FFFF00"/>
                </a:solidFill>
              </a:rPr>
              <a:t> Air </a:t>
            </a:r>
            <a:r>
              <a:rPr lang="en-CA" altLang="en-US" sz="900" dirty="0" err="1">
                <a:solidFill>
                  <a:srgbClr val="FFFF00"/>
                </a:solidFill>
              </a:rPr>
              <a:t>Div</a:t>
            </a:r>
            <a:r>
              <a:rPr lang="en-CA" altLang="en-US" sz="900" dirty="0">
                <a:solidFill>
                  <a:srgbClr val="FFFF00"/>
                </a:solidFill>
              </a:rPr>
              <a:t> </a:t>
            </a:r>
            <a:r>
              <a:rPr lang="en-CA" altLang="en-US" sz="900" dirty="0" err="1">
                <a:solidFill>
                  <a:srgbClr val="FFFF00"/>
                </a:solidFill>
              </a:rPr>
              <a:t>Comd</a:t>
            </a:r>
            <a:r>
              <a:rPr lang="en-CA" altLang="en-US" sz="900" dirty="0">
                <a:solidFill>
                  <a:srgbClr val="FFFF00"/>
                </a:solidFill>
              </a:rPr>
              <a:t> for aerobatic manoeuvre outside the sterile air display area below 1500 feet. BGA 100 </a:t>
            </a:r>
            <a:r>
              <a:rPr lang="en-CA" altLang="en-US" sz="900" dirty="0" err="1">
                <a:solidFill>
                  <a:srgbClr val="FFFF00"/>
                </a:solidFill>
              </a:rPr>
              <a:t>Ch</a:t>
            </a:r>
            <a:r>
              <a:rPr lang="en-CA" altLang="en-US" sz="900" dirty="0">
                <a:solidFill>
                  <a:srgbClr val="FFFF00"/>
                </a:solidFill>
              </a:rPr>
              <a:t> 11 Para 44.c(1)(a)</a:t>
            </a:r>
          </a:p>
        </p:txBody>
      </p:sp>
      <p:sp>
        <p:nvSpPr>
          <p:cNvPr id="72" name="TextBox 124"/>
          <p:cNvSpPr txBox="1">
            <a:spLocks noChangeArrowheads="1"/>
          </p:cNvSpPr>
          <p:nvPr/>
        </p:nvSpPr>
        <p:spPr bwMode="auto">
          <a:xfrm>
            <a:off x="3048000" y="33964"/>
            <a:ext cx="44831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solidFill>
                  <a:srgbClr val="FFFF00"/>
                </a:solidFill>
              </a:rPr>
              <a:t>Snowbirds 1,2,3,6,7 run-in from </a:t>
            </a:r>
            <a:r>
              <a:rPr lang="en-US" altLang="en-US" sz="1400" dirty="0" err="1">
                <a:solidFill>
                  <a:srgbClr val="FFFF00"/>
                </a:solidFill>
              </a:rPr>
              <a:t>liveside</a:t>
            </a:r>
            <a:r>
              <a:rPr lang="en-US" altLang="en-US" sz="1400" dirty="0">
                <a:solidFill>
                  <a:srgbClr val="FFFF00"/>
                </a:solidFill>
              </a:rPr>
              <a:t>. Prior</a:t>
            </a:r>
          </a:p>
          <a:p>
            <a:pPr>
              <a:spcBef>
                <a:spcPct val="0"/>
              </a:spcBef>
              <a:buFontTx/>
              <a:buNone/>
            </a:pPr>
            <a:r>
              <a:rPr lang="en-US" altLang="en-US" sz="1400" dirty="0">
                <a:solidFill>
                  <a:srgbClr val="FFFF00"/>
                </a:solidFill>
              </a:rPr>
              <a:t>to entering the show box, Snowbird 7 executes 2 barrel</a:t>
            </a:r>
          </a:p>
          <a:p>
            <a:pPr>
              <a:spcBef>
                <a:spcPct val="0"/>
              </a:spcBef>
              <a:buFontTx/>
              <a:buNone/>
            </a:pPr>
            <a:r>
              <a:rPr lang="en-US" altLang="en-US" sz="1400" dirty="0">
                <a:solidFill>
                  <a:srgbClr val="FFFF00"/>
                </a:solidFill>
              </a:rPr>
              <a:t>rolls around the formation’s flight path. An inward</a:t>
            </a:r>
          </a:p>
          <a:p>
            <a:pPr>
              <a:spcBef>
                <a:spcPct val="0"/>
              </a:spcBef>
              <a:buFontTx/>
              <a:buNone/>
            </a:pPr>
            <a:r>
              <a:rPr lang="en-US" altLang="en-US" sz="1400" dirty="0">
                <a:solidFill>
                  <a:srgbClr val="FFFF00"/>
                </a:solidFill>
              </a:rPr>
              <a:t>Burst is subsequently executed prior to the 1500’ show line.</a:t>
            </a:r>
          </a:p>
          <a:p>
            <a:pPr>
              <a:spcBef>
                <a:spcPct val="0"/>
              </a:spcBef>
              <a:buFontTx/>
              <a:buNone/>
            </a:pPr>
            <a:endParaRPr lang="en-US" altLang="en-US" sz="1400" dirty="0">
              <a:solidFill>
                <a:srgbClr val="FFFF00"/>
              </a:solidFill>
            </a:endParaRPr>
          </a:p>
        </p:txBody>
      </p:sp>
      <p:sp>
        <p:nvSpPr>
          <p:cNvPr id="73"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a:off x="4490705" y="6040453"/>
            <a:ext cx="156696" cy="156696"/>
          </a:xfrm>
          <a:prstGeom prst="triangle">
            <a:avLst>
              <a:gd name="adj" fmla="val 50000"/>
            </a:avLst>
          </a:prstGeom>
          <a:solidFill>
            <a:srgbClr val="FF00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74" name="Text Box 68">
            <a:extLst>
              <a:ext uri="{FF2B5EF4-FFF2-40B4-BE49-F238E27FC236}">
                <a16:creationId xmlns:a16="http://schemas.microsoft.com/office/drawing/2014/main" id="{4DC07D2F-1789-4361-92C8-FD00B5003B03}"/>
              </a:ext>
            </a:extLst>
          </p:cNvPr>
          <p:cNvSpPr txBox="1">
            <a:spLocks noChangeArrowheads="1"/>
          </p:cNvSpPr>
          <p:nvPr/>
        </p:nvSpPr>
        <p:spPr bwMode="auto">
          <a:xfrm>
            <a:off x="4297364" y="5982315"/>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latin typeface="Times New Roman"/>
                <a:cs typeface="Times New Roman"/>
              </a:rPr>
              <a:t>7</a:t>
            </a:r>
            <a:endParaRPr lang="en-US" altLang="en-US" sz="1400" dirty="0">
              <a:solidFill>
                <a:schemeClr val="bg1"/>
              </a:solidFill>
              <a:cs typeface="Times New Roman"/>
            </a:endParaRPr>
          </a:p>
        </p:txBody>
      </p:sp>
      <p:sp>
        <p:nvSpPr>
          <p:cNvPr id="49" name="Text Box 92"/>
          <p:cNvSpPr txBox="1">
            <a:spLocks noChangeArrowheads="1"/>
          </p:cNvSpPr>
          <p:nvPr/>
        </p:nvSpPr>
        <p:spPr bwMode="auto">
          <a:xfrm>
            <a:off x="-11776" y="6661084"/>
            <a:ext cx="381000" cy="2143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8" name="Freeform 7">
            <a:extLst>
              <a:ext uri="{FF2B5EF4-FFF2-40B4-BE49-F238E27FC236}">
                <a16:creationId xmlns:a16="http://schemas.microsoft.com/office/drawing/2014/main" id="{2B3AB406-8758-684B-8E56-CF8A63820EA8}"/>
              </a:ext>
            </a:extLst>
          </p:cNvPr>
          <p:cNvSpPr/>
          <p:nvPr/>
        </p:nvSpPr>
        <p:spPr>
          <a:xfrm>
            <a:off x="4203640" y="2444750"/>
            <a:ext cx="184376" cy="200025"/>
          </a:xfrm>
          <a:custGeom>
            <a:avLst/>
            <a:gdLst>
              <a:gd name="connsiteX0" fmla="*/ 22285 w 184376"/>
              <a:gd name="connsiteY0" fmla="*/ 0 h 200025"/>
              <a:gd name="connsiteX1" fmla="*/ 60 w 184376"/>
              <a:gd name="connsiteY1" fmla="*/ 9525 h 200025"/>
              <a:gd name="connsiteX2" fmla="*/ 19110 w 184376"/>
              <a:gd name="connsiteY2" fmla="*/ 15875 h 200025"/>
              <a:gd name="connsiteX3" fmla="*/ 31810 w 184376"/>
              <a:gd name="connsiteY3" fmla="*/ 28575 h 200025"/>
              <a:gd name="connsiteX4" fmla="*/ 50860 w 184376"/>
              <a:gd name="connsiteY4" fmla="*/ 41275 h 200025"/>
              <a:gd name="connsiteX5" fmla="*/ 47685 w 184376"/>
              <a:gd name="connsiteY5" fmla="*/ 57150 h 200025"/>
              <a:gd name="connsiteX6" fmla="*/ 41335 w 184376"/>
              <a:gd name="connsiteY6" fmla="*/ 76200 h 200025"/>
              <a:gd name="connsiteX7" fmla="*/ 38160 w 184376"/>
              <a:gd name="connsiteY7" fmla="*/ 85725 h 200025"/>
              <a:gd name="connsiteX8" fmla="*/ 41335 w 184376"/>
              <a:gd name="connsiteY8" fmla="*/ 107950 h 200025"/>
              <a:gd name="connsiteX9" fmla="*/ 54035 w 184376"/>
              <a:gd name="connsiteY9" fmla="*/ 111125 h 200025"/>
              <a:gd name="connsiteX10" fmla="*/ 88960 w 184376"/>
              <a:gd name="connsiteY10" fmla="*/ 107950 h 200025"/>
              <a:gd name="connsiteX11" fmla="*/ 117535 w 184376"/>
              <a:gd name="connsiteY11" fmla="*/ 88900 h 200025"/>
              <a:gd name="connsiteX12" fmla="*/ 127060 w 184376"/>
              <a:gd name="connsiteY12" fmla="*/ 82550 h 200025"/>
              <a:gd name="connsiteX13" fmla="*/ 136585 w 184376"/>
              <a:gd name="connsiteY13" fmla="*/ 76200 h 200025"/>
              <a:gd name="connsiteX14" fmla="*/ 123885 w 184376"/>
              <a:gd name="connsiteY14" fmla="*/ 92075 h 200025"/>
              <a:gd name="connsiteX15" fmla="*/ 117535 w 184376"/>
              <a:gd name="connsiteY15" fmla="*/ 111125 h 200025"/>
              <a:gd name="connsiteX16" fmla="*/ 104835 w 184376"/>
              <a:gd name="connsiteY16" fmla="*/ 130175 h 200025"/>
              <a:gd name="connsiteX17" fmla="*/ 98485 w 184376"/>
              <a:gd name="connsiteY17" fmla="*/ 149225 h 200025"/>
              <a:gd name="connsiteX18" fmla="*/ 88960 w 184376"/>
              <a:gd name="connsiteY18" fmla="*/ 168275 h 200025"/>
              <a:gd name="connsiteX19" fmla="*/ 98485 w 184376"/>
              <a:gd name="connsiteY19" fmla="*/ 165100 h 200025"/>
              <a:gd name="connsiteX20" fmla="*/ 149285 w 184376"/>
              <a:gd name="connsiteY20" fmla="*/ 152400 h 200025"/>
              <a:gd name="connsiteX21" fmla="*/ 158810 w 184376"/>
              <a:gd name="connsiteY21" fmla="*/ 149225 h 200025"/>
              <a:gd name="connsiteX22" fmla="*/ 177860 w 184376"/>
              <a:gd name="connsiteY22" fmla="*/ 136525 h 200025"/>
              <a:gd name="connsiteX23" fmla="*/ 184210 w 184376"/>
              <a:gd name="connsiteY23" fmla="*/ 146050 h 200025"/>
              <a:gd name="connsiteX24" fmla="*/ 174685 w 184376"/>
              <a:gd name="connsiteY24" fmla="*/ 184150 h 200025"/>
              <a:gd name="connsiteX25" fmla="*/ 171510 w 184376"/>
              <a:gd name="connsiteY2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4376" h="200025">
                <a:moveTo>
                  <a:pt x="22285" y="0"/>
                </a:moveTo>
                <a:cubicBezTo>
                  <a:pt x="14877" y="3175"/>
                  <a:pt x="1641" y="1621"/>
                  <a:pt x="60" y="9525"/>
                </a:cubicBezTo>
                <a:cubicBezTo>
                  <a:pt x="-1253" y="16089"/>
                  <a:pt x="19110" y="15875"/>
                  <a:pt x="19110" y="15875"/>
                </a:cubicBezTo>
                <a:cubicBezTo>
                  <a:pt x="24498" y="32039"/>
                  <a:pt x="17955" y="20878"/>
                  <a:pt x="31810" y="28575"/>
                </a:cubicBezTo>
                <a:cubicBezTo>
                  <a:pt x="38481" y="32281"/>
                  <a:pt x="50860" y="41275"/>
                  <a:pt x="50860" y="41275"/>
                </a:cubicBezTo>
                <a:cubicBezTo>
                  <a:pt x="63150" y="59710"/>
                  <a:pt x="56561" y="42948"/>
                  <a:pt x="47685" y="57150"/>
                </a:cubicBezTo>
                <a:cubicBezTo>
                  <a:pt x="44137" y="62826"/>
                  <a:pt x="43452" y="69850"/>
                  <a:pt x="41335" y="76200"/>
                </a:cubicBezTo>
                <a:lnTo>
                  <a:pt x="38160" y="85725"/>
                </a:lnTo>
                <a:cubicBezTo>
                  <a:pt x="39218" y="93133"/>
                  <a:pt x="37369" y="101604"/>
                  <a:pt x="41335" y="107950"/>
                </a:cubicBezTo>
                <a:cubicBezTo>
                  <a:pt x="43648" y="111650"/>
                  <a:pt x="49671" y="111125"/>
                  <a:pt x="54035" y="111125"/>
                </a:cubicBezTo>
                <a:cubicBezTo>
                  <a:pt x="65725" y="111125"/>
                  <a:pt x="77318" y="109008"/>
                  <a:pt x="88960" y="107950"/>
                </a:cubicBezTo>
                <a:lnTo>
                  <a:pt x="117535" y="88900"/>
                </a:lnTo>
                <a:lnTo>
                  <a:pt x="127060" y="82550"/>
                </a:lnTo>
                <a:lnTo>
                  <a:pt x="136585" y="76200"/>
                </a:lnTo>
                <a:cubicBezTo>
                  <a:pt x="125006" y="110938"/>
                  <a:pt x="144401" y="59249"/>
                  <a:pt x="123885" y="92075"/>
                </a:cubicBezTo>
                <a:cubicBezTo>
                  <a:pt x="120337" y="97751"/>
                  <a:pt x="121248" y="105556"/>
                  <a:pt x="117535" y="111125"/>
                </a:cubicBezTo>
                <a:cubicBezTo>
                  <a:pt x="113302" y="117475"/>
                  <a:pt x="107248" y="122935"/>
                  <a:pt x="104835" y="130175"/>
                </a:cubicBezTo>
                <a:cubicBezTo>
                  <a:pt x="102718" y="136525"/>
                  <a:pt x="102198" y="143656"/>
                  <a:pt x="98485" y="149225"/>
                </a:cubicBezTo>
                <a:cubicBezTo>
                  <a:pt x="98272" y="149545"/>
                  <a:pt x="86331" y="165646"/>
                  <a:pt x="88960" y="168275"/>
                </a:cubicBezTo>
                <a:cubicBezTo>
                  <a:pt x="91327" y="170642"/>
                  <a:pt x="95224" y="165853"/>
                  <a:pt x="98485" y="165100"/>
                </a:cubicBezTo>
                <a:cubicBezTo>
                  <a:pt x="148293" y="153606"/>
                  <a:pt x="112868" y="164539"/>
                  <a:pt x="149285" y="152400"/>
                </a:cubicBezTo>
                <a:cubicBezTo>
                  <a:pt x="152460" y="151342"/>
                  <a:pt x="156025" y="151081"/>
                  <a:pt x="158810" y="149225"/>
                </a:cubicBezTo>
                <a:lnTo>
                  <a:pt x="177860" y="136525"/>
                </a:lnTo>
                <a:cubicBezTo>
                  <a:pt x="179977" y="139700"/>
                  <a:pt x="183789" y="142257"/>
                  <a:pt x="184210" y="146050"/>
                </a:cubicBezTo>
                <a:cubicBezTo>
                  <a:pt x="185668" y="159168"/>
                  <a:pt x="177110" y="172025"/>
                  <a:pt x="174685" y="184150"/>
                </a:cubicBezTo>
                <a:lnTo>
                  <a:pt x="171510" y="200025"/>
                </a:ln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D154017F-7067-BE47-B77D-A13B0A02DAC0}"/>
              </a:ext>
            </a:extLst>
          </p:cNvPr>
          <p:cNvSpPr/>
          <p:nvPr/>
        </p:nvSpPr>
        <p:spPr>
          <a:xfrm>
            <a:off x="4546600" y="2619375"/>
            <a:ext cx="107950" cy="193789"/>
          </a:xfrm>
          <a:custGeom>
            <a:avLst/>
            <a:gdLst>
              <a:gd name="connsiteX0" fmla="*/ 60325 w 107950"/>
              <a:gd name="connsiteY0" fmla="*/ 0 h 193789"/>
              <a:gd name="connsiteX1" fmla="*/ 38100 w 107950"/>
              <a:gd name="connsiteY1" fmla="*/ 12700 h 193789"/>
              <a:gd name="connsiteX2" fmla="*/ 28575 w 107950"/>
              <a:gd name="connsiteY2" fmla="*/ 15875 h 193789"/>
              <a:gd name="connsiteX3" fmla="*/ 19050 w 107950"/>
              <a:gd name="connsiteY3" fmla="*/ 22225 h 193789"/>
              <a:gd name="connsiteX4" fmla="*/ 0 w 107950"/>
              <a:gd name="connsiteY4" fmla="*/ 28575 h 193789"/>
              <a:gd name="connsiteX5" fmla="*/ 12700 w 107950"/>
              <a:gd name="connsiteY5" fmla="*/ 41275 h 193789"/>
              <a:gd name="connsiteX6" fmla="*/ 31750 w 107950"/>
              <a:gd name="connsiteY6" fmla="*/ 53975 h 193789"/>
              <a:gd name="connsiteX7" fmla="*/ 73025 w 107950"/>
              <a:gd name="connsiteY7" fmla="*/ 63500 h 193789"/>
              <a:gd name="connsiteX8" fmla="*/ 107950 w 107950"/>
              <a:gd name="connsiteY8" fmla="*/ 73025 h 193789"/>
              <a:gd name="connsiteX9" fmla="*/ 88900 w 107950"/>
              <a:gd name="connsiteY9" fmla="*/ 79375 h 193789"/>
              <a:gd name="connsiteX10" fmla="*/ 82550 w 107950"/>
              <a:gd name="connsiteY10" fmla="*/ 88900 h 193789"/>
              <a:gd name="connsiteX11" fmla="*/ 47625 w 107950"/>
              <a:gd name="connsiteY11" fmla="*/ 98425 h 193789"/>
              <a:gd name="connsiteX12" fmla="*/ 28575 w 107950"/>
              <a:gd name="connsiteY12" fmla="*/ 104775 h 193789"/>
              <a:gd name="connsiteX13" fmla="*/ 19050 w 107950"/>
              <a:gd name="connsiteY13" fmla="*/ 107950 h 193789"/>
              <a:gd name="connsiteX14" fmla="*/ 0 w 107950"/>
              <a:gd name="connsiteY14" fmla="*/ 117475 h 193789"/>
              <a:gd name="connsiteX15" fmla="*/ 9525 w 107950"/>
              <a:gd name="connsiteY15" fmla="*/ 120650 h 193789"/>
              <a:gd name="connsiteX16" fmla="*/ 22225 w 107950"/>
              <a:gd name="connsiteY16" fmla="*/ 123825 h 193789"/>
              <a:gd name="connsiteX17" fmla="*/ 31750 w 107950"/>
              <a:gd name="connsiteY17" fmla="*/ 130175 h 193789"/>
              <a:gd name="connsiteX18" fmla="*/ 60325 w 107950"/>
              <a:gd name="connsiteY18" fmla="*/ 139700 h 193789"/>
              <a:gd name="connsiteX19" fmla="*/ 88900 w 107950"/>
              <a:gd name="connsiteY19" fmla="*/ 149225 h 193789"/>
              <a:gd name="connsiteX20" fmla="*/ 98425 w 107950"/>
              <a:gd name="connsiteY20" fmla="*/ 152400 h 193789"/>
              <a:gd name="connsiteX21" fmla="*/ 104775 w 107950"/>
              <a:gd name="connsiteY21" fmla="*/ 161925 h 193789"/>
              <a:gd name="connsiteX22" fmla="*/ 98425 w 107950"/>
              <a:gd name="connsiteY22" fmla="*/ 171450 h 193789"/>
              <a:gd name="connsiteX23" fmla="*/ 79375 w 107950"/>
              <a:gd name="connsiteY23" fmla="*/ 184150 h 193789"/>
              <a:gd name="connsiteX24" fmla="*/ 60325 w 107950"/>
              <a:gd name="connsiteY24" fmla="*/ 193675 h 193789"/>
              <a:gd name="connsiteX25" fmla="*/ 57150 w 107950"/>
              <a:gd name="connsiteY25" fmla="*/ 193675 h 1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7950" h="193789">
                <a:moveTo>
                  <a:pt x="60325" y="0"/>
                </a:moveTo>
                <a:cubicBezTo>
                  <a:pt x="52917" y="4233"/>
                  <a:pt x="45732" y="8884"/>
                  <a:pt x="38100" y="12700"/>
                </a:cubicBezTo>
                <a:cubicBezTo>
                  <a:pt x="35107" y="14197"/>
                  <a:pt x="31568" y="14378"/>
                  <a:pt x="28575" y="15875"/>
                </a:cubicBezTo>
                <a:cubicBezTo>
                  <a:pt x="25162" y="17582"/>
                  <a:pt x="22537" y="20675"/>
                  <a:pt x="19050" y="22225"/>
                </a:cubicBezTo>
                <a:cubicBezTo>
                  <a:pt x="12933" y="24943"/>
                  <a:pt x="0" y="28575"/>
                  <a:pt x="0" y="28575"/>
                </a:cubicBezTo>
                <a:cubicBezTo>
                  <a:pt x="5388" y="44739"/>
                  <a:pt x="-1155" y="33578"/>
                  <a:pt x="12700" y="41275"/>
                </a:cubicBezTo>
                <a:cubicBezTo>
                  <a:pt x="19371" y="44981"/>
                  <a:pt x="24510" y="51562"/>
                  <a:pt x="31750" y="53975"/>
                </a:cubicBezTo>
                <a:cubicBezTo>
                  <a:pt x="57900" y="62692"/>
                  <a:pt x="44174" y="59378"/>
                  <a:pt x="73025" y="63500"/>
                </a:cubicBezTo>
                <a:cubicBezTo>
                  <a:pt x="97195" y="71557"/>
                  <a:pt x="85511" y="68537"/>
                  <a:pt x="107950" y="73025"/>
                </a:cubicBezTo>
                <a:cubicBezTo>
                  <a:pt x="101600" y="75142"/>
                  <a:pt x="92613" y="73806"/>
                  <a:pt x="88900" y="79375"/>
                </a:cubicBezTo>
                <a:cubicBezTo>
                  <a:pt x="86783" y="82550"/>
                  <a:pt x="85786" y="86878"/>
                  <a:pt x="82550" y="88900"/>
                </a:cubicBezTo>
                <a:cubicBezTo>
                  <a:pt x="72646" y="95090"/>
                  <a:pt x="58562" y="95442"/>
                  <a:pt x="47625" y="98425"/>
                </a:cubicBezTo>
                <a:cubicBezTo>
                  <a:pt x="41167" y="100186"/>
                  <a:pt x="34925" y="102658"/>
                  <a:pt x="28575" y="104775"/>
                </a:cubicBezTo>
                <a:cubicBezTo>
                  <a:pt x="25400" y="105833"/>
                  <a:pt x="21835" y="106094"/>
                  <a:pt x="19050" y="107950"/>
                </a:cubicBezTo>
                <a:cubicBezTo>
                  <a:pt x="6740" y="116156"/>
                  <a:pt x="13145" y="113093"/>
                  <a:pt x="0" y="117475"/>
                </a:cubicBezTo>
                <a:cubicBezTo>
                  <a:pt x="3175" y="118533"/>
                  <a:pt x="6307" y="119731"/>
                  <a:pt x="9525" y="120650"/>
                </a:cubicBezTo>
                <a:cubicBezTo>
                  <a:pt x="13721" y="121849"/>
                  <a:pt x="18214" y="122106"/>
                  <a:pt x="22225" y="123825"/>
                </a:cubicBezTo>
                <a:cubicBezTo>
                  <a:pt x="25732" y="125328"/>
                  <a:pt x="28263" y="128625"/>
                  <a:pt x="31750" y="130175"/>
                </a:cubicBezTo>
                <a:lnTo>
                  <a:pt x="60325" y="139700"/>
                </a:lnTo>
                <a:lnTo>
                  <a:pt x="88900" y="149225"/>
                </a:lnTo>
                <a:lnTo>
                  <a:pt x="98425" y="152400"/>
                </a:lnTo>
                <a:cubicBezTo>
                  <a:pt x="100542" y="155575"/>
                  <a:pt x="104775" y="158109"/>
                  <a:pt x="104775" y="161925"/>
                </a:cubicBezTo>
                <a:cubicBezTo>
                  <a:pt x="104775" y="165741"/>
                  <a:pt x="101297" y="168937"/>
                  <a:pt x="98425" y="171450"/>
                </a:cubicBezTo>
                <a:cubicBezTo>
                  <a:pt x="92682" y="176476"/>
                  <a:pt x="85725" y="179917"/>
                  <a:pt x="79375" y="184150"/>
                </a:cubicBezTo>
                <a:cubicBezTo>
                  <a:pt x="70063" y="190358"/>
                  <a:pt x="70841" y="191046"/>
                  <a:pt x="60325" y="193675"/>
                </a:cubicBezTo>
                <a:cubicBezTo>
                  <a:pt x="59298" y="193932"/>
                  <a:pt x="58208" y="193675"/>
                  <a:pt x="57150" y="19367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848F367-22EC-3C48-9E15-3CFF921AC3DB}"/>
              </a:ext>
            </a:extLst>
          </p:cNvPr>
          <p:cNvSpPr/>
          <p:nvPr/>
        </p:nvSpPr>
        <p:spPr>
          <a:xfrm>
            <a:off x="4829175" y="2489200"/>
            <a:ext cx="146050" cy="165100"/>
          </a:xfrm>
          <a:custGeom>
            <a:avLst/>
            <a:gdLst>
              <a:gd name="connsiteX0" fmla="*/ 133350 w 146050"/>
              <a:gd name="connsiteY0" fmla="*/ 0 h 165100"/>
              <a:gd name="connsiteX1" fmla="*/ 123825 w 146050"/>
              <a:gd name="connsiteY1" fmla="*/ 22225 h 165100"/>
              <a:gd name="connsiteX2" fmla="*/ 120650 w 146050"/>
              <a:gd name="connsiteY2" fmla="*/ 31750 h 165100"/>
              <a:gd name="connsiteX3" fmla="*/ 130175 w 146050"/>
              <a:gd name="connsiteY3" fmla="*/ 50800 h 165100"/>
              <a:gd name="connsiteX4" fmla="*/ 133350 w 146050"/>
              <a:gd name="connsiteY4" fmla="*/ 60325 h 165100"/>
              <a:gd name="connsiteX5" fmla="*/ 133350 w 146050"/>
              <a:gd name="connsiteY5" fmla="*/ 31750 h 165100"/>
              <a:gd name="connsiteX6" fmla="*/ 123825 w 146050"/>
              <a:gd name="connsiteY6" fmla="*/ 25400 h 165100"/>
              <a:gd name="connsiteX7" fmla="*/ 133350 w 146050"/>
              <a:gd name="connsiteY7" fmla="*/ 34925 h 165100"/>
              <a:gd name="connsiteX8" fmla="*/ 139700 w 146050"/>
              <a:gd name="connsiteY8" fmla="*/ 44450 h 165100"/>
              <a:gd name="connsiteX9" fmla="*/ 146050 w 146050"/>
              <a:gd name="connsiteY9" fmla="*/ 63500 h 165100"/>
              <a:gd name="connsiteX10" fmla="*/ 117475 w 146050"/>
              <a:gd name="connsiteY10" fmla="*/ 60325 h 165100"/>
              <a:gd name="connsiteX11" fmla="*/ 98425 w 146050"/>
              <a:gd name="connsiteY11" fmla="*/ 53975 h 165100"/>
              <a:gd name="connsiteX12" fmla="*/ 88900 w 146050"/>
              <a:gd name="connsiteY12" fmla="*/ 50800 h 165100"/>
              <a:gd name="connsiteX13" fmla="*/ 79375 w 146050"/>
              <a:gd name="connsiteY13" fmla="*/ 44450 h 165100"/>
              <a:gd name="connsiteX14" fmla="*/ 69850 w 146050"/>
              <a:gd name="connsiteY14" fmla="*/ 41275 h 165100"/>
              <a:gd name="connsiteX15" fmla="*/ 41275 w 146050"/>
              <a:gd name="connsiteY15" fmla="*/ 25400 h 165100"/>
              <a:gd name="connsiteX16" fmla="*/ 44450 w 146050"/>
              <a:gd name="connsiteY16" fmla="*/ 34925 h 165100"/>
              <a:gd name="connsiteX17" fmla="*/ 57150 w 146050"/>
              <a:gd name="connsiteY17" fmla="*/ 53975 h 165100"/>
              <a:gd name="connsiteX18" fmla="*/ 69850 w 146050"/>
              <a:gd name="connsiteY18" fmla="*/ 73025 h 165100"/>
              <a:gd name="connsiteX19" fmla="*/ 76200 w 146050"/>
              <a:gd name="connsiteY19" fmla="*/ 82550 h 165100"/>
              <a:gd name="connsiteX20" fmla="*/ 82550 w 146050"/>
              <a:gd name="connsiteY20" fmla="*/ 92075 h 165100"/>
              <a:gd name="connsiteX21" fmla="*/ 92075 w 146050"/>
              <a:gd name="connsiteY21" fmla="*/ 101600 h 165100"/>
              <a:gd name="connsiteX22" fmla="*/ 104775 w 146050"/>
              <a:gd name="connsiteY22" fmla="*/ 120650 h 165100"/>
              <a:gd name="connsiteX23" fmla="*/ 95250 w 146050"/>
              <a:gd name="connsiteY23" fmla="*/ 123825 h 165100"/>
              <a:gd name="connsiteX24" fmla="*/ 66675 w 146050"/>
              <a:gd name="connsiteY24" fmla="*/ 114300 h 165100"/>
              <a:gd name="connsiteX25" fmla="*/ 38100 w 146050"/>
              <a:gd name="connsiteY25" fmla="*/ 104775 h 165100"/>
              <a:gd name="connsiteX26" fmla="*/ 28575 w 146050"/>
              <a:gd name="connsiteY26" fmla="*/ 101600 h 165100"/>
              <a:gd name="connsiteX27" fmla="*/ 19050 w 146050"/>
              <a:gd name="connsiteY27" fmla="*/ 98425 h 165100"/>
              <a:gd name="connsiteX28" fmla="*/ 0 w 146050"/>
              <a:gd name="connsiteY28" fmla="*/ 88900 h 165100"/>
              <a:gd name="connsiteX29" fmla="*/ 6350 w 146050"/>
              <a:gd name="connsiteY29" fmla="*/ 98425 h 165100"/>
              <a:gd name="connsiteX30" fmla="*/ 12700 w 146050"/>
              <a:gd name="connsiteY30" fmla="*/ 127000 h 165100"/>
              <a:gd name="connsiteX31" fmla="*/ 15875 w 146050"/>
              <a:gd name="connsiteY31"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050" h="165100">
                <a:moveTo>
                  <a:pt x="133350" y="0"/>
                </a:moveTo>
                <a:cubicBezTo>
                  <a:pt x="130175" y="7408"/>
                  <a:pt x="126818" y="14741"/>
                  <a:pt x="123825" y="22225"/>
                </a:cubicBezTo>
                <a:cubicBezTo>
                  <a:pt x="122582" y="25332"/>
                  <a:pt x="120650" y="28403"/>
                  <a:pt x="120650" y="31750"/>
                </a:cubicBezTo>
                <a:cubicBezTo>
                  <a:pt x="120650" y="39730"/>
                  <a:pt x="126964" y="44379"/>
                  <a:pt x="130175" y="50800"/>
                </a:cubicBezTo>
                <a:cubicBezTo>
                  <a:pt x="131672" y="53793"/>
                  <a:pt x="132292" y="57150"/>
                  <a:pt x="133350" y="60325"/>
                </a:cubicBezTo>
                <a:cubicBezTo>
                  <a:pt x="138774" y="52190"/>
                  <a:pt x="149045" y="42213"/>
                  <a:pt x="133350" y="31750"/>
                </a:cubicBezTo>
                <a:cubicBezTo>
                  <a:pt x="130175" y="29633"/>
                  <a:pt x="123825" y="21584"/>
                  <a:pt x="123825" y="25400"/>
                </a:cubicBezTo>
                <a:cubicBezTo>
                  <a:pt x="123825" y="29890"/>
                  <a:pt x="130859" y="31189"/>
                  <a:pt x="133350" y="34925"/>
                </a:cubicBezTo>
                <a:cubicBezTo>
                  <a:pt x="135467" y="38100"/>
                  <a:pt x="138493" y="40830"/>
                  <a:pt x="139700" y="44450"/>
                </a:cubicBezTo>
                <a:lnTo>
                  <a:pt x="146050" y="63500"/>
                </a:lnTo>
                <a:cubicBezTo>
                  <a:pt x="130175" y="68792"/>
                  <a:pt x="139700" y="67733"/>
                  <a:pt x="117475" y="60325"/>
                </a:cubicBezTo>
                <a:lnTo>
                  <a:pt x="98425" y="53975"/>
                </a:lnTo>
                <a:cubicBezTo>
                  <a:pt x="95250" y="52917"/>
                  <a:pt x="91685" y="52656"/>
                  <a:pt x="88900" y="50800"/>
                </a:cubicBezTo>
                <a:cubicBezTo>
                  <a:pt x="85725" y="48683"/>
                  <a:pt x="82788" y="46157"/>
                  <a:pt x="79375" y="44450"/>
                </a:cubicBezTo>
                <a:cubicBezTo>
                  <a:pt x="76382" y="42953"/>
                  <a:pt x="72776" y="42900"/>
                  <a:pt x="69850" y="41275"/>
                </a:cubicBezTo>
                <a:cubicBezTo>
                  <a:pt x="37098" y="23079"/>
                  <a:pt x="62828" y="32584"/>
                  <a:pt x="41275" y="25400"/>
                </a:cubicBezTo>
                <a:cubicBezTo>
                  <a:pt x="42333" y="28575"/>
                  <a:pt x="42825" y="31999"/>
                  <a:pt x="44450" y="34925"/>
                </a:cubicBezTo>
                <a:cubicBezTo>
                  <a:pt x="48156" y="41596"/>
                  <a:pt x="52917" y="47625"/>
                  <a:pt x="57150" y="53975"/>
                </a:cubicBezTo>
                <a:lnTo>
                  <a:pt x="69850" y="73025"/>
                </a:lnTo>
                <a:lnTo>
                  <a:pt x="76200" y="82550"/>
                </a:lnTo>
                <a:cubicBezTo>
                  <a:pt x="78317" y="85725"/>
                  <a:pt x="79852" y="89377"/>
                  <a:pt x="82550" y="92075"/>
                </a:cubicBezTo>
                <a:cubicBezTo>
                  <a:pt x="85725" y="95250"/>
                  <a:pt x="89318" y="98056"/>
                  <a:pt x="92075" y="101600"/>
                </a:cubicBezTo>
                <a:cubicBezTo>
                  <a:pt x="96760" y="107624"/>
                  <a:pt x="104775" y="120650"/>
                  <a:pt x="104775" y="120650"/>
                </a:cubicBezTo>
                <a:cubicBezTo>
                  <a:pt x="101600" y="121708"/>
                  <a:pt x="98576" y="124195"/>
                  <a:pt x="95250" y="123825"/>
                </a:cubicBezTo>
                <a:lnTo>
                  <a:pt x="66675" y="114300"/>
                </a:lnTo>
                <a:lnTo>
                  <a:pt x="38100" y="104775"/>
                </a:lnTo>
                <a:lnTo>
                  <a:pt x="28575" y="101600"/>
                </a:lnTo>
                <a:cubicBezTo>
                  <a:pt x="25400" y="100542"/>
                  <a:pt x="21835" y="100281"/>
                  <a:pt x="19050" y="98425"/>
                </a:cubicBezTo>
                <a:cubicBezTo>
                  <a:pt x="6740" y="90219"/>
                  <a:pt x="13145" y="93282"/>
                  <a:pt x="0" y="88900"/>
                </a:cubicBezTo>
                <a:cubicBezTo>
                  <a:pt x="2117" y="92075"/>
                  <a:pt x="4643" y="95012"/>
                  <a:pt x="6350" y="98425"/>
                </a:cubicBezTo>
                <a:cubicBezTo>
                  <a:pt x="10349" y="106422"/>
                  <a:pt x="11306" y="119335"/>
                  <a:pt x="12700" y="127000"/>
                </a:cubicBezTo>
                <a:cubicBezTo>
                  <a:pt x="17328" y="152453"/>
                  <a:pt x="15875" y="134302"/>
                  <a:pt x="15875" y="165100"/>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CFABAE1-D131-CA4B-BE81-B78E8F5038C5}"/>
              </a:ext>
            </a:extLst>
          </p:cNvPr>
          <p:cNvCxnSpPr>
            <a:cxnSpLocks/>
            <a:endCxn id="8" idx="1"/>
          </p:cNvCxnSpPr>
          <p:nvPr/>
        </p:nvCxnSpPr>
        <p:spPr>
          <a:xfrm flipH="1" flipV="1">
            <a:off x="4203700" y="2454275"/>
            <a:ext cx="273940" cy="28942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009B30-E304-1B44-B43A-F0FCA9BCB977}"/>
              </a:ext>
            </a:extLst>
          </p:cNvPr>
          <p:cNvCxnSpPr>
            <a:cxnSpLocks/>
          </p:cNvCxnSpPr>
          <p:nvPr/>
        </p:nvCxnSpPr>
        <p:spPr>
          <a:xfrm flipV="1">
            <a:off x="4602164" y="2393978"/>
            <a:ext cx="0" cy="47732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494100-261D-2342-9D83-74077CD463C3}"/>
              </a:ext>
            </a:extLst>
          </p:cNvPr>
          <p:cNvCxnSpPr>
            <a:cxnSpLocks/>
          </p:cNvCxnSpPr>
          <p:nvPr/>
        </p:nvCxnSpPr>
        <p:spPr>
          <a:xfrm flipV="1">
            <a:off x="4748212" y="2454276"/>
            <a:ext cx="242899" cy="28674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506C87A-CF05-4746-B57A-E47F5337132B}"/>
              </a:ext>
            </a:extLst>
          </p:cNvPr>
          <p:cNvSpPr txBox="1"/>
          <p:nvPr/>
        </p:nvSpPr>
        <p:spPr>
          <a:xfrm>
            <a:off x="517701" y="3063726"/>
            <a:ext cx="2311851" cy="461665"/>
          </a:xfrm>
          <a:prstGeom prst="rect">
            <a:avLst/>
          </a:prstGeom>
          <a:noFill/>
        </p:spPr>
        <p:txBody>
          <a:bodyPr wrap="none" rtlCol="0">
            <a:spAutoFit/>
          </a:bodyPr>
          <a:lstStyle/>
          <a:p>
            <a:r>
              <a:rPr lang="en-US" sz="1200" dirty="0">
                <a:solidFill>
                  <a:srgbClr val="FFFF00"/>
                </a:solidFill>
              </a:rPr>
              <a:t>In the United States, Snowbird 7</a:t>
            </a:r>
          </a:p>
          <a:p>
            <a:r>
              <a:rPr lang="en-US" sz="1200" dirty="0">
                <a:solidFill>
                  <a:srgbClr val="FFFF00"/>
                </a:solidFill>
              </a:rPr>
              <a:t>will not be executing 2 barrel rolls</a:t>
            </a:r>
          </a:p>
        </p:txBody>
      </p:sp>
      <p:pic>
        <p:nvPicPr>
          <p:cNvPr id="24" name="Picture 23">
            <a:extLst>
              <a:ext uri="{FF2B5EF4-FFF2-40B4-BE49-F238E27FC236}">
                <a16:creationId xmlns:a16="http://schemas.microsoft.com/office/drawing/2014/main" id="{EF65416E-8985-1444-9267-D74023F0265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08337" y="2763833"/>
            <a:ext cx="603709" cy="314147"/>
          </a:xfrm>
          <a:prstGeom prst="rect">
            <a:avLst/>
          </a:prstGeom>
        </p:spPr>
      </p:pic>
      <p:cxnSp>
        <p:nvCxnSpPr>
          <p:cNvPr id="26" name="Straight Arrow Connector 25">
            <a:extLst>
              <a:ext uri="{FF2B5EF4-FFF2-40B4-BE49-F238E27FC236}">
                <a16:creationId xmlns:a16="http://schemas.microsoft.com/office/drawing/2014/main" id="{A6F2BE37-DCCA-7049-8CDC-33C121625394}"/>
              </a:ext>
            </a:extLst>
          </p:cNvPr>
          <p:cNvCxnSpPr/>
          <p:nvPr/>
        </p:nvCxnSpPr>
        <p:spPr>
          <a:xfrm>
            <a:off x="2829552" y="3294558"/>
            <a:ext cx="1209048"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7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1">
            <a:extLst>
              <a:ext uri="{FF2B5EF4-FFF2-40B4-BE49-F238E27FC236}">
                <a16:creationId xmlns:a16="http://schemas.microsoft.com/office/drawing/2014/main" id="{973D37EB-6A48-4C6A-81BF-E4E0E27C78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6566404"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153" y="1352550"/>
            <a:ext cx="2584847" cy="1312762"/>
          </a:xfrm>
          <a:prstGeom prst="rect">
            <a:avLst/>
          </a:prstGeom>
        </p:spPr>
      </p:pic>
      <p:sp>
        <p:nvSpPr>
          <p:cNvPr id="7" name="TextBox 6"/>
          <p:cNvSpPr txBox="1">
            <a:spLocks noChangeArrowheads="1"/>
          </p:cNvSpPr>
          <p:nvPr/>
        </p:nvSpPr>
        <p:spPr bwMode="auto">
          <a:xfrm>
            <a:off x="1066072" y="4146550"/>
            <a:ext cx="7011856" cy="1077218"/>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t>Snowbirds 9,4 and 8,5 enter from stage left and right respectively and run-in along</a:t>
            </a:r>
          </a:p>
          <a:p>
            <a:pPr algn="ctr">
              <a:spcBef>
                <a:spcPct val="0"/>
              </a:spcBef>
              <a:buFontTx/>
              <a:buNone/>
            </a:pPr>
            <a:r>
              <a:rPr lang="en-US" altLang="en-US" sz="1600" dirty="0"/>
              <a:t>the show line to execute the 4 way cross whereupon Snowbird 4,5 exit </a:t>
            </a:r>
            <a:r>
              <a:rPr lang="en-US" altLang="en-US" sz="1600" dirty="0" err="1"/>
              <a:t>deadside</a:t>
            </a:r>
            <a:r>
              <a:rPr lang="en-US" altLang="en-US" sz="1600" dirty="0"/>
              <a:t> to </a:t>
            </a:r>
          </a:p>
          <a:p>
            <a:pPr>
              <a:spcBef>
                <a:spcPct val="0"/>
              </a:spcBef>
              <a:buFontTx/>
              <a:buNone/>
            </a:pPr>
            <a:r>
              <a:rPr lang="en-US" altLang="en-US" sz="1600" dirty="0"/>
              <a:t>rejoin with Snowbirds 1,2,3,6,7.</a:t>
            </a:r>
          </a:p>
          <a:p>
            <a:pPr>
              <a:spcBef>
                <a:spcPct val="0"/>
              </a:spcBef>
              <a:buFontTx/>
              <a:buNone/>
            </a:pPr>
            <a:endParaRPr lang="en-US" altLang="en-US" sz="1600" dirty="0">
              <a:solidFill>
                <a:schemeClr val="bg1"/>
              </a:solidFill>
            </a:endParaRPr>
          </a:p>
        </p:txBody>
      </p:sp>
      <p:sp>
        <p:nvSpPr>
          <p:cNvPr id="8"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9" name="TextBox 42">
            <a:extLst>
              <a:ext uri="{FF2B5EF4-FFF2-40B4-BE49-F238E27FC236}">
                <a16:creationId xmlns:a16="http://schemas.microsoft.com/office/drawing/2014/main" id="{0EE72562-C459-004F-9CC4-7E253CFF8343}"/>
              </a:ext>
            </a:extLst>
          </p:cNvPr>
          <p:cNvSpPr txBox="1">
            <a:spLocks noChangeArrowheads="1"/>
          </p:cNvSpPr>
          <p:nvPr/>
        </p:nvSpPr>
        <p:spPr bwMode="auto">
          <a:xfrm>
            <a:off x="0" y="36901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4000" dirty="0">
                <a:solidFill>
                  <a:srgbClr val="FFFFFF"/>
                </a:solidFill>
              </a:rPr>
              <a:t>SOLO SERIES 4</a:t>
            </a:r>
          </a:p>
        </p:txBody>
      </p:sp>
      <p:pic>
        <p:nvPicPr>
          <p:cNvPr id="10" name="Picture 9">
            <a:extLst>
              <a:ext uri="{FF2B5EF4-FFF2-40B4-BE49-F238E27FC236}">
                <a16:creationId xmlns:a16="http://schemas.microsoft.com/office/drawing/2014/main" id="{EFF5AE97-D581-494D-914B-0C6AF5CD10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t="26250" r="21667" b="27500"/>
          <a:stretch/>
        </p:blipFill>
        <p:spPr>
          <a:xfrm>
            <a:off x="6559153" y="2712937"/>
            <a:ext cx="2598113" cy="1373288"/>
          </a:xfrm>
          <a:prstGeom prst="rect">
            <a:avLst/>
          </a:prstGeom>
        </p:spPr>
      </p:pic>
      <p:sp>
        <p:nvSpPr>
          <p:cNvPr id="11" name="TextBox 63">
            <a:extLst>
              <a:ext uri="{FF2B5EF4-FFF2-40B4-BE49-F238E27FC236}">
                <a16:creationId xmlns:a16="http://schemas.microsoft.com/office/drawing/2014/main" id="{40D6DCA6-CFFA-C94F-83DA-BAC25EC9FD98}"/>
              </a:ext>
            </a:extLst>
          </p:cNvPr>
          <p:cNvSpPr txBox="1">
            <a:spLocks noChangeArrowheads="1"/>
          </p:cNvSpPr>
          <p:nvPr/>
        </p:nvSpPr>
        <p:spPr bwMode="auto">
          <a:xfrm>
            <a:off x="152400" y="634130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dirty="0">
                <a:solidFill>
                  <a:schemeClr val="bg1"/>
                </a:solidFill>
              </a:rPr>
              <a:t>S4. 4 Way Cross</a:t>
            </a:r>
          </a:p>
          <a:p>
            <a:pPr algn="ctr">
              <a:spcBef>
                <a:spcPct val="0"/>
              </a:spcBef>
              <a:buFontTx/>
              <a:buNone/>
            </a:pPr>
            <a:endParaRPr lang="en-US" altLang="en-US" sz="2400" b="1" dirty="0"/>
          </a:p>
        </p:txBody>
      </p:sp>
    </p:spTree>
    <p:extLst>
      <p:ext uri="{BB962C8B-B14F-4D97-AF65-F5344CB8AC3E}">
        <p14:creationId xmlns:p14="http://schemas.microsoft.com/office/powerpoint/2010/main" val="77655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rc 28">
            <a:extLst>
              <a:ext uri="{FF2B5EF4-FFF2-40B4-BE49-F238E27FC236}">
                <a16:creationId xmlns:a16="http://schemas.microsoft.com/office/drawing/2014/main" id="{AC71A7A4-4A8B-4790-875F-6BDBD73159AE}"/>
              </a:ext>
            </a:extLst>
          </p:cNvPr>
          <p:cNvSpPr>
            <a:spLocks noChangeAspect="1"/>
          </p:cNvSpPr>
          <p:nvPr/>
        </p:nvSpPr>
        <p:spPr bwMode="auto">
          <a:xfrm flipV="1">
            <a:off x="4203486" y="2616486"/>
            <a:ext cx="822325" cy="822325"/>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5259" y="42887"/>
                </a:moveTo>
                <a:cubicBezTo>
                  <a:pt x="24051" y="43095"/>
                  <a:pt x="22826" y="43199"/>
                  <a:pt x="21600" y="43200"/>
                </a:cubicBezTo>
                <a:cubicBezTo>
                  <a:pt x="9670" y="43200"/>
                  <a:pt x="0" y="33529"/>
                  <a:pt x="0" y="21600"/>
                </a:cubicBezTo>
                <a:cubicBezTo>
                  <a:pt x="0" y="9670"/>
                  <a:pt x="9670" y="0"/>
                  <a:pt x="21600" y="0"/>
                </a:cubicBezTo>
                <a:cubicBezTo>
                  <a:pt x="33529" y="0"/>
                  <a:pt x="43200" y="9670"/>
                  <a:pt x="43200" y="21600"/>
                </a:cubicBezTo>
                <a:cubicBezTo>
                  <a:pt x="43200" y="32087"/>
                  <a:pt x="35665" y="41060"/>
                  <a:pt x="25336" y="42874"/>
                </a:cubicBezTo>
              </a:path>
              <a:path w="43200" h="43200" stroke="0" extrusionOk="0">
                <a:moveTo>
                  <a:pt x="25259" y="42887"/>
                </a:moveTo>
                <a:cubicBezTo>
                  <a:pt x="24051" y="43095"/>
                  <a:pt x="22826" y="43199"/>
                  <a:pt x="21600" y="43200"/>
                </a:cubicBezTo>
                <a:cubicBezTo>
                  <a:pt x="9670" y="43200"/>
                  <a:pt x="0" y="33529"/>
                  <a:pt x="0" y="21600"/>
                </a:cubicBezTo>
                <a:cubicBezTo>
                  <a:pt x="0" y="9670"/>
                  <a:pt x="9670" y="0"/>
                  <a:pt x="21600" y="0"/>
                </a:cubicBezTo>
                <a:cubicBezTo>
                  <a:pt x="33529" y="0"/>
                  <a:pt x="43200" y="9670"/>
                  <a:pt x="43200" y="21600"/>
                </a:cubicBezTo>
                <a:cubicBezTo>
                  <a:pt x="43200" y="32087"/>
                  <a:pt x="35665" y="41060"/>
                  <a:pt x="25336" y="42874"/>
                </a:cubicBezTo>
                <a:lnTo>
                  <a:pt x="21600" y="21600"/>
                </a:lnTo>
                <a:lnTo>
                  <a:pt x="25259" y="42887"/>
                </a:lnTo>
                <a:close/>
              </a:path>
            </a:pathLst>
          </a:cu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1" name="Line 29">
            <a:extLst>
              <a:ext uri="{FF2B5EF4-FFF2-40B4-BE49-F238E27FC236}">
                <a16:creationId xmlns:a16="http://schemas.microsoft.com/office/drawing/2014/main" id="{8A1DDB04-1F0C-4B06-9C3D-A606D71C92FE}"/>
              </a:ext>
            </a:extLst>
          </p:cNvPr>
          <p:cNvSpPr>
            <a:spLocks noChangeAspect="1" noChangeShapeType="1"/>
          </p:cNvSpPr>
          <p:nvPr/>
        </p:nvSpPr>
        <p:spPr bwMode="auto">
          <a:xfrm>
            <a:off x="3783762" y="2592156"/>
            <a:ext cx="18859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2" name="Line 30">
            <a:extLst>
              <a:ext uri="{FF2B5EF4-FFF2-40B4-BE49-F238E27FC236}">
                <a16:creationId xmlns:a16="http://schemas.microsoft.com/office/drawing/2014/main" id="{B5BAE292-430C-4EEA-89C0-7C565F3C23E4}"/>
              </a:ext>
            </a:extLst>
          </p:cNvPr>
          <p:cNvSpPr>
            <a:spLocks noChangeAspect="1" noChangeShapeType="1"/>
          </p:cNvSpPr>
          <p:nvPr/>
        </p:nvSpPr>
        <p:spPr bwMode="auto">
          <a:xfrm>
            <a:off x="3928224" y="2592156"/>
            <a:ext cx="18859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AutoShape 31">
            <a:extLst>
              <a:ext uri="{FF2B5EF4-FFF2-40B4-BE49-F238E27FC236}">
                <a16:creationId xmlns:a16="http://schemas.microsoft.com/office/drawing/2014/main" id="{42AC432F-7DC0-4AA5-8C11-806BD350285C}"/>
              </a:ext>
            </a:extLst>
          </p:cNvPr>
          <p:cNvSpPr>
            <a:spLocks noChangeAspect="1" noChangeArrowheads="1"/>
          </p:cNvSpPr>
          <p:nvPr/>
        </p:nvSpPr>
        <p:spPr bwMode="auto">
          <a:xfrm rot="5400000">
            <a:off x="4561637" y="3436884"/>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3260" name="Line 66">
            <a:extLst>
              <a:ext uri="{FF2B5EF4-FFF2-40B4-BE49-F238E27FC236}">
                <a16:creationId xmlns:a16="http://schemas.microsoft.com/office/drawing/2014/main" id="{BC2CABDB-86F6-4B04-9CB3-6A87F0CC8FAB}"/>
              </a:ext>
            </a:extLst>
          </p:cNvPr>
          <p:cNvSpPr>
            <a:spLocks noChangeAspect="1" noChangeShapeType="1"/>
          </p:cNvSpPr>
          <p:nvPr/>
        </p:nvSpPr>
        <p:spPr bwMode="auto">
          <a:xfrm>
            <a:off x="3410699" y="2608031"/>
            <a:ext cx="25717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Text Box 2">
            <a:extLst>
              <a:ext uri="{FF2B5EF4-FFF2-40B4-BE49-F238E27FC236}">
                <a16:creationId xmlns:a16="http://schemas.microsoft.com/office/drawing/2014/main" id="{1275E86F-D10E-4CF6-A7C1-614BA06DCF85}"/>
              </a:ext>
            </a:extLst>
          </p:cNvPr>
          <p:cNvSpPr txBox="1">
            <a:spLocks noChangeArrowheads="1"/>
          </p:cNvSpPr>
          <p:nvPr/>
        </p:nvSpPr>
        <p:spPr bwMode="auto">
          <a:xfrm>
            <a:off x="1299270" y="6400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dirty="0">
                <a:solidFill>
                  <a:srgbClr val="FFFFFF"/>
                </a:solidFill>
                <a:cs typeface="Arial" panose="020B0604020202020204" pitchFamily="34" charset="0"/>
                <a:sym typeface="Wingdings 3" panose="05040102010807070707" pitchFamily="18" charset="2"/>
              </a:rPr>
              <a:t>S4. 270/90 </a:t>
            </a:r>
            <a:r>
              <a:rPr lang="en-US" altLang="en-US" sz="2400" b="1" dirty="0">
                <a:solidFill>
                  <a:schemeClr val="bg1"/>
                </a:solidFill>
                <a:cs typeface="Arial" panose="020B0604020202020204" pitchFamily="34" charset="0"/>
                <a:sym typeface="Wingdings 3" panose="05040102010807070707" pitchFamily="18" charset="2"/>
              </a:rPr>
              <a:t>/ CO360</a:t>
            </a:r>
            <a:endParaRPr lang="en-US" altLang="en-US" sz="2400" dirty="0">
              <a:solidFill>
                <a:schemeClr val="bg1"/>
              </a:solidFill>
              <a:cs typeface="Times New Roman" panose="02020603050405020304" pitchFamily="18" charset="0"/>
            </a:endParaRPr>
          </a:p>
        </p:txBody>
      </p:sp>
      <p:sp>
        <p:nvSpPr>
          <p:cNvPr id="53262" name="Arc 13">
            <a:extLst>
              <a:ext uri="{FF2B5EF4-FFF2-40B4-BE49-F238E27FC236}">
                <a16:creationId xmlns:a16="http://schemas.microsoft.com/office/drawing/2014/main" id="{006D49B8-033B-4FB6-8C51-9BF864C2FB89}"/>
              </a:ext>
            </a:extLst>
          </p:cNvPr>
          <p:cNvSpPr>
            <a:spLocks noChangeAspect="1"/>
          </p:cNvSpPr>
          <p:nvPr/>
        </p:nvSpPr>
        <p:spPr bwMode="auto">
          <a:xfrm flipV="1">
            <a:off x="4194924" y="2607924"/>
            <a:ext cx="822325" cy="822325"/>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5259" y="42887"/>
                </a:moveTo>
                <a:cubicBezTo>
                  <a:pt x="24051" y="43095"/>
                  <a:pt x="22826" y="43199"/>
                  <a:pt x="21600" y="43200"/>
                </a:cubicBezTo>
                <a:cubicBezTo>
                  <a:pt x="9670" y="43200"/>
                  <a:pt x="0" y="33529"/>
                  <a:pt x="0" y="21600"/>
                </a:cubicBezTo>
                <a:cubicBezTo>
                  <a:pt x="0" y="9670"/>
                  <a:pt x="9670" y="0"/>
                  <a:pt x="21600" y="0"/>
                </a:cubicBezTo>
                <a:cubicBezTo>
                  <a:pt x="33529" y="0"/>
                  <a:pt x="43200" y="9670"/>
                  <a:pt x="43200" y="21600"/>
                </a:cubicBezTo>
                <a:cubicBezTo>
                  <a:pt x="43200" y="32087"/>
                  <a:pt x="35665" y="41060"/>
                  <a:pt x="25336" y="42874"/>
                </a:cubicBezTo>
              </a:path>
              <a:path w="43200" h="43200" stroke="0" extrusionOk="0">
                <a:moveTo>
                  <a:pt x="25259" y="42887"/>
                </a:moveTo>
                <a:cubicBezTo>
                  <a:pt x="24051" y="43095"/>
                  <a:pt x="22826" y="43199"/>
                  <a:pt x="21600" y="43200"/>
                </a:cubicBezTo>
                <a:cubicBezTo>
                  <a:pt x="9670" y="43200"/>
                  <a:pt x="0" y="33529"/>
                  <a:pt x="0" y="21600"/>
                </a:cubicBezTo>
                <a:cubicBezTo>
                  <a:pt x="0" y="9670"/>
                  <a:pt x="9670" y="0"/>
                  <a:pt x="21600" y="0"/>
                </a:cubicBezTo>
                <a:cubicBezTo>
                  <a:pt x="33529" y="0"/>
                  <a:pt x="43200" y="9670"/>
                  <a:pt x="43200" y="21600"/>
                </a:cubicBezTo>
                <a:cubicBezTo>
                  <a:pt x="43200" y="32087"/>
                  <a:pt x="35665" y="41060"/>
                  <a:pt x="25336" y="42874"/>
                </a:cubicBezTo>
                <a:lnTo>
                  <a:pt x="21600" y="21600"/>
                </a:lnTo>
                <a:lnTo>
                  <a:pt x="25259" y="42887"/>
                </a:lnTo>
                <a:close/>
              </a:path>
            </a:pathLst>
          </a:cu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AutoShape 17">
            <a:extLst>
              <a:ext uri="{FF2B5EF4-FFF2-40B4-BE49-F238E27FC236}">
                <a16:creationId xmlns:a16="http://schemas.microsoft.com/office/drawing/2014/main" id="{F2BBC2C8-94EB-4863-B0BD-92859B7FA7A5}"/>
              </a:ext>
            </a:extLst>
          </p:cNvPr>
          <p:cNvSpPr>
            <a:spLocks noChangeAspect="1" noChangeArrowheads="1"/>
          </p:cNvSpPr>
          <p:nvPr/>
        </p:nvSpPr>
        <p:spPr bwMode="auto">
          <a:xfrm rot="16200000">
            <a:off x="4567933" y="3342259"/>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3265" name="Line 52">
            <a:extLst>
              <a:ext uri="{FF2B5EF4-FFF2-40B4-BE49-F238E27FC236}">
                <a16:creationId xmlns:a16="http://schemas.microsoft.com/office/drawing/2014/main" id="{84E6F892-5E44-45E8-B2C3-B636FD9CC73E}"/>
              </a:ext>
            </a:extLst>
          </p:cNvPr>
          <p:cNvSpPr>
            <a:spLocks noChangeAspect="1" noChangeShapeType="1"/>
          </p:cNvSpPr>
          <p:nvPr/>
        </p:nvSpPr>
        <p:spPr bwMode="auto">
          <a:xfrm rot="16200000">
            <a:off x="3708186" y="3554324"/>
            <a:ext cx="9715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6" name="Line 53">
            <a:extLst>
              <a:ext uri="{FF2B5EF4-FFF2-40B4-BE49-F238E27FC236}">
                <a16:creationId xmlns:a16="http://schemas.microsoft.com/office/drawing/2014/main" id="{4C8A8170-36A4-41E9-A90D-71B78603962F}"/>
              </a:ext>
            </a:extLst>
          </p:cNvPr>
          <p:cNvSpPr>
            <a:spLocks noChangeAspect="1" noChangeShapeType="1"/>
          </p:cNvSpPr>
          <p:nvPr/>
        </p:nvSpPr>
        <p:spPr bwMode="auto">
          <a:xfrm rot="16200000">
            <a:off x="4529262" y="3554324"/>
            <a:ext cx="9715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7" name="AutoShape 54">
            <a:extLst>
              <a:ext uri="{FF2B5EF4-FFF2-40B4-BE49-F238E27FC236}">
                <a16:creationId xmlns:a16="http://schemas.microsoft.com/office/drawing/2014/main" id="{675AC0FA-6F01-4046-946E-90555D92B0BD}"/>
              </a:ext>
            </a:extLst>
          </p:cNvPr>
          <p:cNvSpPr>
            <a:spLocks noChangeAspect="1" noChangeArrowheads="1"/>
          </p:cNvSpPr>
          <p:nvPr/>
        </p:nvSpPr>
        <p:spPr bwMode="auto">
          <a:xfrm rot="10980000">
            <a:off x="4109199" y="3669587"/>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3268" name="AutoShape 55">
            <a:extLst>
              <a:ext uri="{FF2B5EF4-FFF2-40B4-BE49-F238E27FC236}">
                <a16:creationId xmlns:a16="http://schemas.microsoft.com/office/drawing/2014/main" id="{75FB79FC-5DF5-4846-A6DC-B19FFA79AF2A}"/>
              </a:ext>
            </a:extLst>
          </p:cNvPr>
          <p:cNvSpPr>
            <a:spLocks noChangeAspect="1" noChangeArrowheads="1"/>
          </p:cNvSpPr>
          <p:nvPr/>
        </p:nvSpPr>
        <p:spPr bwMode="auto">
          <a:xfrm rot="10920000">
            <a:off x="4973084" y="3720958"/>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3269" name="Line 56">
            <a:extLst>
              <a:ext uri="{FF2B5EF4-FFF2-40B4-BE49-F238E27FC236}">
                <a16:creationId xmlns:a16="http://schemas.microsoft.com/office/drawing/2014/main" id="{A698FC32-1EE0-49C4-8C24-D65C5D50ABE6}"/>
              </a:ext>
            </a:extLst>
          </p:cNvPr>
          <p:cNvSpPr>
            <a:spLocks noChangeAspect="1" noChangeShapeType="1"/>
          </p:cNvSpPr>
          <p:nvPr/>
        </p:nvSpPr>
        <p:spPr bwMode="auto">
          <a:xfrm rot="10800000">
            <a:off x="5063661" y="4263776"/>
            <a:ext cx="9715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0" name="Arc 57">
            <a:extLst>
              <a:ext uri="{FF2B5EF4-FFF2-40B4-BE49-F238E27FC236}">
                <a16:creationId xmlns:a16="http://schemas.microsoft.com/office/drawing/2014/main" id="{5EDEF21C-6995-412A-8FA2-97E2352A4321}"/>
              </a:ext>
            </a:extLst>
          </p:cNvPr>
          <p:cNvSpPr>
            <a:spLocks/>
          </p:cNvSpPr>
          <p:nvPr/>
        </p:nvSpPr>
        <p:spPr bwMode="auto">
          <a:xfrm rot="10680000">
            <a:off x="4199134" y="4017072"/>
            <a:ext cx="190500" cy="239712"/>
          </a:xfrm>
          <a:custGeom>
            <a:avLst/>
            <a:gdLst>
              <a:gd name="T0" fmla="*/ 0 w 21600"/>
              <a:gd name="T1" fmla="*/ 2147483646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Arc 58">
            <a:extLst>
              <a:ext uri="{FF2B5EF4-FFF2-40B4-BE49-F238E27FC236}">
                <a16:creationId xmlns:a16="http://schemas.microsoft.com/office/drawing/2014/main" id="{FC48CA05-BD14-4DA5-BD7B-AEAD72D8F563}"/>
              </a:ext>
            </a:extLst>
          </p:cNvPr>
          <p:cNvSpPr>
            <a:spLocks/>
          </p:cNvSpPr>
          <p:nvPr/>
        </p:nvSpPr>
        <p:spPr bwMode="auto">
          <a:xfrm rot="10620000">
            <a:off x="5024919" y="4015483"/>
            <a:ext cx="190500" cy="239713"/>
          </a:xfrm>
          <a:custGeom>
            <a:avLst/>
            <a:gdLst>
              <a:gd name="T0" fmla="*/ 0 w 21600"/>
              <a:gd name="T1" fmla="*/ 2147483646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Line 59">
            <a:extLst>
              <a:ext uri="{FF2B5EF4-FFF2-40B4-BE49-F238E27FC236}">
                <a16:creationId xmlns:a16="http://schemas.microsoft.com/office/drawing/2014/main" id="{9F159D4D-51AE-4347-AA7C-52599AB460C3}"/>
              </a:ext>
            </a:extLst>
          </p:cNvPr>
          <p:cNvSpPr>
            <a:spLocks noChangeAspect="1" noChangeShapeType="1"/>
          </p:cNvSpPr>
          <p:nvPr/>
        </p:nvSpPr>
        <p:spPr bwMode="auto">
          <a:xfrm rot="10800000">
            <a:off x="4378717" y="4263776"/>
            <a:ext cx="9715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273" name="Group 60">
            <a:extLst>
              <a:ext uri="{FF2B5EF4-FFF2-40B4-BE49-F238E27FC236}">
                <a16:creationId xmlns:a16="http://schemas.microsoft.com/office/drawing/2014/main" id="{68CCB55C-AC01-4133-BAAC-7E46EB2A579E}"/>
              </a:ext>
            </a:extLst>
          </p:cNvPr>
          <p:cNvGrpSpPr>
            <a:grpSpLocks/>
          </p:cNvGrpSpPr>
          <p:nvPr/>
        </p:nvGrpSpPr>
        <p:grpSpPr bwMode="auto">
          <a:xfrm rot="-5580000" flipH="1">
            <a:off x="6120580" y="4180886"/>
            <a:ext cx="101600" cy="200025"/>
            <a:chOff x="2697" y="720"/>
            <a:chExt cx="58" cy="144"/>
          </a:xfrm>
          <a:solidFill>
            <a:srgbClr val="FFFFFF"/>
          </a:solidFill>
        </p:grpSpPr>
        <p:sp>
          <p:nvSpPr>
            <p:cNvPr id="53274" name="AutoShape 61">
              <a:extLst>
                <a:ext uri="{FF2B5EF4-FFF2-40B4-BE49-F238E27FC236}">
                  <a16:creationId xmlns:a16="http://schemas.microsoft.com/office/drawing/2014/main" id="{171309A4-A970-439F-BFAE-3CD750262E2A}"/>
                </a:ext>
              </a:extLst>
            </p:cNvPr>
            <p:cNvSpPr>
              <a:spLocks noChangeAspect="1" noChangeArrowheads="1"/>
            </p:cNvSpPr>
            <p:nvPr/>
          </p:nvSpPr>
          <p:spPr bwMode="auto">
            <a:xfrm flipV="1">
              <a:off x="2697" y="80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3275" name="AutoShape 62">
              <a:extLst>
                <a:ext uri="{FF2B5EF4-FFF2-40B4-BE49-F238E27FC236}">
                  <a16:creationId xmlns:a16="http://schemas.microsoft.com/office/drawing/2014/main" id="{A481AF63-945F-4FD6-99E0-C7161EB10A15}"/>
                </a:ext>
              </a:extLst>
            </p:cNvPr>
            <p:cNvSpPr>
              <a:spLocks noChangeAspect="1" noChangeArrowheads="1"/>
            </p:cNvSpPr>
            <p:nvPr/>
          </p:nvSpPr>
          <p:spPr bwMode="auto">
            <a:xfrm flipV="1">
              <a:off x="2697" y="72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sp>
        <p:nvSpPr>
          <p:cNvPr id="54" name="AutoShape 55">
            <a:extLst>
              <a:ext uri="{FF2B5EF4-FFF2-40B4-BE49-F238E27FC236}">
                <a16:creationId xmlns:a16="http://schemas.microsoft.com/office/drawing/2014/main" id="{75FB79FC-5DF5-4846-A6DC-B19FFA79AF2A}"/>
              </a:ext>
            </a:extLst>
          </p:cNvPr>
          <p:cNvSpPr>
            <a:spLocks noChangeAspect="1" noChangeArrowheads="1"/>
          </p:cNvSpPr>
          <p:nvPr/>
        </p:nvSpPr>
        <p:spPr bwMode="auto">
          <a:xfrm rot="16200000">
            <a:off x="3649207" y="2422525"/>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5" name="AutoShape 55">
            <a:extLst>
              <a:ext uri="{FF2B5EF4-FFF2-40B4-BE49-F238E27FC236}">
                <a16:creationId xmlns:a16="http://schemas.microsoft.com/office/drawing/2014/main" id="{75FB79FC-5DF5-4846-A6DC-B19FFA79AF2A}"/>
              </a:ext>
            </a:extLst>
          </p:cNvPr>
          <p:cNvSpPr>
            <a:spLocks noChangeAspect="1" noChangeArrowheads="1"/>
          </p:cNvSpPr>
          <p:nvPr/>
        </p:nvSpPr>
        <p:spPr bwMode="auto">
          <a:xfrm rot="5400000">
            <a:off x="5983962" y="2456521"/>
            <a:ext cx="92075" cy="92075"/>
          </a:xfrm>
          <a:prstGeom prst="triangle">
            <a:avLst>
              <a:gd name="adj" fmla="val 50000"/>
            </a:avLst>
          </a:prstGeom>
          <a:solidFill>
            <a:srgbClr val="FFFFFF"/>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6" name="Text Box 15">
            <a:extLst>
              <a:ext uri="{FF2B5EF4-FFF2-40B4-BE49-F238E27FC236}">
                <a16:creationId xmlns:a16="http://schemas.microsoft.com/office/drawing/2014/main" id="{A85DC202-9425-463F-8806-A97066681792}"/>
              </a:ext>
            </a:extLst>
          </p:cNvPr>
          <p:cNvSpPr txBox="1">
            <a:spLocks noChangeArrowheads="1"/>
          </p:cNvSpPr>
          <p:nvPr/>
        </p:nvSpPr>
        <p:spPr bwMode="auto">
          <a:xfrm>
            <a:off x="5764208" y="2334187"/>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8</a:t>
            </a:r>
          </a:p>
        </p:txBody>
      </p:sp>
      <p:sp>
        <p:nvSpPr>
          <p:cNvPr id="57" name="Text Box 15">
            <a:extLst>
              <a:ext uri="{FF2B5EF4-FFF2-40B4-BE49-F238E27FC236}">
                <a16:creationId xmlns:a16="http://schemas.microsoft.com/office/drawing/2014/main" id="{A85DC202-9425-463F-8806-A97066681792}"/>
              </a:ext>
            </a:extLst>
          </p:cNvPr>
          <p:cNvSpPr txBox="1">
            <a:spLocks noChangeArrowheads="1"/>
          </p:cNvSpPr>
          <p:nvPr/>
        </p:nvSpPr>
        <p:spPr bwMode="auto">
          <a:xfrm>
            <a:off x="3687891" y="2286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CA" altLang="en-US" sz="1400" dirty="0">
                <a:solidFill>
                  <a:schemeClr val="bg1"/>
                </a:solidFill>
                <a:cs typeface="Arial" panose="020B0604020202020204" pitchFamily="34" charset="0"/>
              </a:rPr>
              <a:t>9</a:t>
            </a:r>
          </a:p>
        </p:txBody>
      </p:sp>
      <p:sp>
        <p:nvSpPr>
          <p:cNvPr id="58"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59" name="Text Box 92"/>
          <p:cNvSpPr txBox="1">
            <a:spLocks noChangeArrowheads="1"/>
          </p:cNvSpPr>
          <p:nvPr/>
        </p:nvSpPr>
        <p:spPr bwMode="auto">
          <a:xfrm>
            <a:off x="7547670" y="1197087"/>
            <a:ext cx="381000" cy="2143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60" name="Rectangle 94"/>
          <p:cNvSpPr>
            <a:spLocks noChangeArrowheads="1"/>
          </p:cNvSpPr>
          <p:nvPr/>
        </p:nvSpPr>
        <p:spPr bwMode="auto">
          <a:xfrm>
            <a:off x="6400800" y="1417257"/>
            <a:ext cx="274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900" dirty="0">
                <a:solidFill>
                  <a:srgbClr val="FFFF00"/>
                </a:solidFill>
              </a:rPr>
              <a:t>This is a permitted manoeuvre with the approval 1 </a:t>
            </a:r>
            <a:r>
              <a:rPr lang="en-CA" altLang="en-US" sz="900" dirty="0" err="1">
                <a:solidFill>
                  <a:srgbClr val="FFFF00"/>
                </a:solidFill>
              </a:rPr>
              <a:t>Cdn</a:t>
            </a:r>
            <a:r>
              <a:rPr lang="en-CA" altLang="en-US" sz="900" dirty="0">
                <a:solidFill>
                  <a:srgbClr val="FFFF00"/>
                </a:solidFill>
              </a:rPr>
              <a:t> Air </a:t>
            </a:r>
            <a:r>
              <a:rPr lang="en-CA" altLang="en-US" sz="900" dirty="0" err="1">
                <a:solidFill>
                  <a:srgbClr val="FFFF00"/>
                </a:solidFill>
              </a:rPr>
              <a:t>Div</a:t>
            </a:r>
            <a:r>
              <a:rPr lang="en-CA" altLang="en-US" sz="900" dirty="0">
                <a:solidFill>
                  <a:srgbClr val="FFFF00"/>
                </a:solidFill>
              </a:rPr>
              <a:t> </a:t>
            </a:r>
            <a:r>
              <a:rPr lang="en-CA" altLang="en-US" sz="900" dirty="0" err="1">
                <a:solidFill>
                  <a:srgbClr val="FFFF00"/>
                </a:solidFill>
              </a:rPr>
              <a:t>Comd</a:t>
            </a:r>
            <a:r>
              <a:rPr lang="en-CA" altLang="en-US" sz="900" dirty="0">
                <a:solidFill>
                  <a:srgbClr val="FFFF00"/>
                </a:solidFill>
              </a:rPr>
              <a:t> for aerobatic manoeuvre outside the sterile air display area below 1500 feet. BGA 100 </a:t>
            </a:r>
            <a:r>
              <a:rPr lang="en-CA" altLang="en-US" sz="900" dirty="0" err="1">
                <a:solidFill>
                  <a:srgbClr val="FFFF00"/>
                </a:solidFill>
              </a:rPr>
              <a:t>Ch</a:t>
            </a:r>
            <a:r>
              <a:rPr lang="en-CA" altLang="en-US" sz="900" dirty="0">
                <a:solidFill>
                  <a:srgbClr val="FFFF00"/>
                </a:solidFill>
              </a:rPr>
              <a:t> 11 Para 44.c(1)(a)</a:t>
            </a: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62" name="Line 25">
            <a:extLst>
              <a:ext uri="{FF2B5EF4-FFF2-40B4-BE49-F238E27FC236}">
                <a16:creationId xmlns:a16="http://schemas.microsoft.com/office/drawing/2014/main" id="{EF34BA42-5581-4B94-8711-5327727A6E5B}"/>
              </a:ext>
            </a:extLst>
          </p:cNvPr>
          <p:cNvSpPr>
            <a:spLocks noChangeAspect="1" noChangeShapeType="1"/>
          </p:cNvSpPr>
          <p:nvPr/>
        </p:nvSpPr>
        <p:spPr bwMode="auto">
          <a:xfrm flipH="1">
            <a:off x="2904268" y="243840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6">
            <a:extLst>
              <a:ext uri="{FF2B5EF4-FFF2-40B4-BE49-F238E27FC236}">
                <a16:creationId xmlns:a16="http://schemas.microsoft.com/office/drawing/2014/main" id="{1C93EACB-E084-46AD-BDD1-9C33117F226D}"/>
              </a:ext>
            </a:extLst>
          </p:cNvPr>
          <p:cNvSpPr>
            <a:spLocks noChangeAspect="1" noChangeShapeType="1"/>
          </p:cNvSpPr>
          <p:nvPr/>
        </p:nvSpPr>
        <p:spPr bwMode="auto">
          <a:xfrm flipH="1">
            <a:off x="2969278" y="246959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7">
            <a:extLst>
              <a:ext uri="{FF2B5EF4-FFF2-40B4-BE49-F238E27FC236}">
                <a16:creationId xmlns:a16="http://schemas.microsoft.com/office/drawing/2014/main" id="{E5A15DDA-B1CC-4857-96DF-B8F58A7F7628}"/>
              </a:ext>
            </a:extLst>
          </p:cNvPr>
          <p:cNvSpPr>
            <a:spLocks noChangeAspect="1" noChangeShapeType="1"/>
          </p:cNvSpPr>
          <p:nvPr/>
        </p:nvSpPr>
        <p:spPr bwMode="auto">
          <a:xfrm flipH="1">
            <a:off x="2839259" y="2438400"/>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8">
            <a:extLst>
              <a:ext uri="{FF2B5EF4-FFF2-40B4-BE49-F238E27FC236}">
                <a16:creationId xmlns:a16="http://schemas.microsoft.com/office/drawing/2014/main" id="{F31B89E0-6D75-46F0-BC6C-3C2469C16028}"/>
              </a:ext>
            </a:extLst>
          </p:cNvPr>
          <p:cNvSpPr>
            <a:spLocks noChangeAspect="1" noChangeShapeType="1"/>
          </p:cNvSpPr>
          <p:nvPr/>
        </p:nvSpPr>
        <p:spPr bwMode="auto">
          <a:xfrm flipH="1" flipV="1">
            <a:off x="2936773" y="243840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9">
            <a:extLst>
              <a:ext uri="{FF2B5EF4-FFF2-40B4-BE49-F238E27FC236}">
                <a16:creationId xmlns:a16="http://schemas.microsoft.com/office/drawing/2014/main" id="{461DC713-FABF-4568-ADB2-5A39A0127F63}"/>
              </a:ext>
            </a:extLst>
          </p:cNvPr>
          <p:cNvSpPr>
            <a:spLocks noChangeAspect="1" noChangeShapeType="1"/>
          </p:cNvSpPr>
          <p:nvPr/>
        </p:nvSpPr>
        <p:spPr bwMode="auto">
          <a:xfrm flipH="1" flipV="1">
            <a:off x="2871763" y="2438401"/>
            <a:ext cx="32505" cy="62379"/>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2999752" y="2469590"/>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31">
            <a:extLst>
              <a:ext uri="{FF2B5EF4-FFF2-40B4-BE49-F238E27FC236}">
                <a16:creationId xmlns:a16="http://schemas.microsoft.com/office/drawing/2014/main" id="{8E5D9634-30E8-4D7A-A365-A03C27BD2F44}"/>
              </a:ext>
            </a:extLst>
          </p:cNvPr>
          <p:cNvSpPr>
            <a:spLocks noChangeAspect="1" noChangeShapeType="1"/>
          </p:cNvSpPr>
          <p:nvPr/>
        </p:nvSpPr>
        <p:spPr bwMode="auto">
          <a:xfrm>
            <a:off x="2776280" y="2469590"/>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Arc 68">
            <a:extLst>
              <a:ext uri="{FF2B5EF4-FFF2-40B4-BE49-F238E27FC236}">
                <a16:creationId xmlns:a16="http://schemas.microsoft.com/office/drawing/2014/main" id="{5E2695C9-9F3E-4306-893D-913FF43CA8A3}"/>
              </a:ext>
            </a:extLst>
          </p:cNvPr>
          <p:cNvSpPr/>
          <p:nvPr/>
        </p:nvSpPr>
        <p:spPr>
          <a:xfrm rot="5400000" flipH="1">
            <a:off x="2458406" y="2501453"/>
            <a:ext cx="59720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70" name="AutoShape 7">
            <a:extLst>
              <a:ext uri="{FF2B5EF4-FFF2-40B4-BE49-F238E27FC236}">
                <a16:creationId xmlns:a16="http://schemas.microsoft.com/office/drawing/2014/main" id="{7EFD11C5-4D20-432F-8D19-B97CEC62F460}"/>
              </a:ext>
            </a:extLst>
          </p:cNvPr>
          <p:cNvSpPr>
            <a:spLocks noChangeAspect="1" noChangeArrowheads="1"/>
          </p:cNvSpPr>
          <p:nvPr/>
        </p:nvSpPr>
        <p:spPr bwMode="auto">
          <a:xfrm rot="10800000">
            <a:off x="2449819" y="2672757"/>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72" name="Freeform 71"/>
          <p:cNvSpPr/>
          <p:nvPr/>
        </p:nvSpPr>
        <p:spPr>
          <a:xfrm flipH="1">
            <a:off x="2506488" y="2622433"/>
            <a:ext cx="596756"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AutoShape 7">
            <a:extLst>
              <a:ext uri="{FF2B5EF4-FFF2-40B4-BE49-F238E27FC236}">
                <a16:creationId xmlns:a16="http://schemas.microsoft.com/office/drawing/2014/main" id="{7EFD11C5-4D20-432F-8D19-B97CEC62F460}"/>
              </a:ext>
            </a:extLst>
          </p:cNvPr>
          <p:cNvSpPr>
            <a:spLocks noChangeAspect="1" noChangeArrowheads="1"/>
          </p:cNvSpPr>
          <p:nvPr/>
        </p:nvSpPr>
        <p:spPr bwMode="auto">
          <a:xfrm rot="10800000">
            <a:off x="6508750" y="2784720"/>
            <a:ext cx="120650" cy="122238"/>
          </a:xfrm>
          <a:prstGeom prst="triangle">
            <a:avLst>
              <a:gd name="adj" fmla="val 50000"/>
            </a:avLst>
          </a:prstGeom>
          <a:solidFill>
            <a:srgbClr val="FFFFFF"/>
          </a:solidFill>
          <a:ln w="9525">
            <a:solidFill>
              <a:srgbClr val="FF0000"/>
            </a:solidFill>
            <a:miter lim="800000"/>
            <a:headEnd/>
            <a:tailEnd/>
          </a:ln>
          <a:effec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nvGrpSpPr>
          <p:cNvPr id="75" name="Group 74"/>
          <p:cNvGrpSpPr/>
          <p:nvPr/>
        </p:nvGrpSpPr>
        <p:grpSpPr>
          <a:xfrm flipH="1">
            <a:off x="5334000" y="2573912"/>
            <a:ext cx="1265859" cy="626488"/>
            <a:chOff x="3544688" y="2465783"/>
            <a:chExt cx="1089224" cy="860957"/>
          </a:xfrm>
        </p:grpSpPr>
        <p:sp>
          <p:nvSpPr>
            <p:cNvPr id="76" name="Line 25">
              <a:extLst>
                <a:ext uri="{FF2B5EF4-FFF2-40B4-BE49-F238E27FC236}">
                  <a16:creationId xmlns:a16="http://schemas.microsoft.com/office/drawing/2014/main" id="{EF34BA42-5581-4B94-8711-5327727A6E5B}"/>
                </a:ext>
              </a:extLst>
            </p:cNvPr>
            <p:cNvSpPr>
              <a:spLocks noChangeAspect="1" noChangeShapeType="1"/>
            </p:cNvSpPr>
            <p:nvPr/>
          </p:nvSpPr>
          <p:spPr bwMode="auto">
            <a:xfrm flipH="1">
              <a:off x="3956780"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26">
              <a:extLst>
                <a:ext uri="{FF2B5EF4-FFF2-40B4-BE49-F238E27FC236}">
                  <a16:creationId xmlns:a16="http://schemas.microsoft.com/office/drawing/2014/main" id="{1C93EACB-E084-46AD-BDD1-9C33117F226D}"/>
                </a:ext>
              </a:extLst>
            </p:cNvPr>
            <p:cNvSpPr>
              <a:spLocks noChangeAspect="1" noChangeShapeType="1"/>
            </p:cNvSpPr>
            <p:nvPr/>
          </p:nvSpPr>
          <p:spPr bwMode="auto">
            <a:xfrm flipH="1">
              <a:off x="4021790" y="2508646"/>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27">
              <a:extLst>
                <a:ext uri="{FF2B5EF4-FFF2-40B4-BE49-F238E27FC236}">
                  <a16:creationId xmlns:a16="http://schemas.microsoft.com/office/drawing/2014/main" id="{E5A15DDA-B1CC-4857-96DF-B8F58A7F7628}"/>
                </a:ext>
              </a:extLst>
            </p:cNvPr>
            <p:cNvSpPr>
              <a:spLocks noChangeAspect="1" noChangeShapeType="1"/>
            </p:cNvSpPr>
            <p:nvPr/>
          </p:nvSpPr>
          <p:spPr bwMode="auto">
            <a:xfrm flipH="1">
              <a:off x="3891771" y="2465783"/>
              <a:ext cx="32505" cy="428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8">
              <a:extLst>
                <a:ext uri="{FF2B5EF4-FFF2-40B4-BE49-F238E27FC236}">
                  <a16:creationId xmlns:a16="http://schemas.microsoft.com/office/drawing/2014/main" id="{F31B89E0-6D75-46F0-BC6C-3C2469C16028}"/>
                </a:ext>
              </a:extLst>
            </p:cNvPr>
            <p:cNvSpPr>
              <a:spLocks noChangeAspect="1" noChangeShapeType="1"/>
            </p:cNvSpPr>
            <p:nvPr/>
          </p:nvSpPr>
          <p:spPr bwMode="auto">
            <a:xfrm flipH="1" flipV="1">
              <a:off x="398928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9">
              <a:extLst>
                <a:ext uri="{FF2B5EF4-FFF2-40B4-BE49-F238E27FC236}">
                  <a16:creationId xmlns:a16="http://schemas.microsoft.com/office/drawing/2014/main" id="{461DC713-FABF-4568-ADB2-5A39A0127F63}"/>
                </a:ext>
              </a:extLst>
            </p:cNvPr>
            <p:cNvSpPr>
              <a:spLocks noChangeAspect="1" noChangeShapeType="1"/>
            </p:cNvSpPr>
            <p:nvPr/>
          </p:nvSpPr>
          <p:spPr bwMode="auto">
            <a:xfrm flipH="1" flipV="1">
              <a:off x="3924275" y="2465784"/>
              <a:ext cx="32505" cy="857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30">
              <a:extLst>
                <a:ext uri="{FF2B5EF4-FFF2-40B4-BE49-F238E27FC236}">
                  <a16:creationId xmlns:a16="http://schemas.microsoft.com/office/drawing/2014/main" id="{3AB7879A-E835-41B0-AF16-998BE404F21C}"/>
                </a:ext>
              </a:extLst>
            </p:cNvPr>
            <p:cNvSpPr>
              <a:spLocks noChangeAspect="1" noChangeShapeType="1"/>
            </p:cNvSpPr>
            <p:nvPr/>
          </p:nvSpPr>
          <p:spPr bwMode="auto">
            <a:xfrm>
              <a:off x="4052264" y="2508646"/>
              <a:ext cx="58164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31">
              <a:extLst>
                <a:ext uri="{FF2B5EF4-FFF2-40B4-BE49-F238E27FC236}">
                  <a16:creationId xmlns:a16="http://schemas.microsoft.com/office/drawing/2014/main" id="{8E5D9634-30E8-4D7A-A365-A03C27BD2F44}"/>
                </a:ext>
              </a:extLst>
            </p:cNvPr>
            <p:cNvSpPr>
              <a:spLocks noChangeAspect="1" noChangeShapeType="1"/>
            </p:cNvSpPr>
            <p:nvPr/>
          </p:nvSpPr>
          <p:spPr bwMode="auto">
            <a:xfrm>
              <a:off x="3828792" y="2508646"/>
              <a:ext cx="6500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Arc 82">
              <a:extLst>
                <a:ext uri="{FF2B5EF4-FFF2-40B4-BE49-F238E27FC236}">
                  <a16:creationId xmlns:a16="http://schemas.microsoft.com/office/drawing/2014/main" id="{5E2695C9-9F3E-4306-893D-913FF43CA8A3}"/>
                </a:ext>
              </a:extLst>
            </p:cNvPr>
            <p:cNvSpPr/>
            <p:nvPr/>
          </p:nvSpPr>
          <p:spPr>
            <a:xfrm rot="5400000" flipH="1">
              <a:off x="3399163" y="2651550"/>
              <a:ext cx="820715" cy="529666"/>
            </a:xfrm>
            <a:prstGeom prst="arc">
              <a:avLst>
                <a:gd name="adj1" fmla="val 21341018"/>
                <a:gd name="adj2" fmla="val 4086701"/>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pSp>
      <p:sp>
        <p:nvSpPr>
          <p:cNvPr id="84" name="Freeform 83"/>
          <p:cNvSpPr/>
          <p:nvPr/>
        </p:nvSpPr>
        <p:spPr>
          <a:xfrm>
            <a:off x="5902897" y="2745568"/>
            <a:ext cx="666178" cy="337442"/>
          </a:xfrm>
          <a:custGeom>
            <a:avLst/>
            <a:gdLst>
              <a:gd name="connsiteX0" fmla="*/ 815693 w 862337"/>
              <a:gd name="connsiteY0" fmla="*/ 466928 h 914682"/>
              <a:gd name="connsiteX1" fmla="*/ 786510 w 862337"/>
              <a:gd name="connsiteY1" fmla="*/ 856034 h 914682"/>
              <a:gd name="connsiteX2" fmla="*/ 105573 w 862337"/>
              <a:gd name="connsiteY2" fmla="*/ 846306 h 914682"/>
              <a:gd name="connsiteX3" fmla="*/ 47207 w 862337"/>
              <a:gd name="connsiteY3" fmla="*/ 223736 h 914682"/>
              <a:gd name="connsiteX4" fmla="*/ 553046 w 862337"/>
              <a:gd name="connsiteY4" fmla="*/ 0 h 914682"/>
              <a:gd name="connsiteX5" fmla="*/ 553046 w 862337"/>
              <a:gd name="connsiteY5" fmla="*/ 0 h 914682"/>
              <a:gd name="connsiteX0" fmla="*/ 803419 w 808911"/>
              <a:gd name="connsiteY0" fmla="*/ 466928 h 927079"/>
              <a:gd name="connsiteX1" fmla="*/ 491661 w 808911"/>
              <a:gd name="connsiteY1" fmla="*/ 878259 h 927079"/>
              <a:gd name="connsiteX2" fmla="*/ 93299 w 808911"/>
              <a:gd name="connsiteY2" fmla="*/ 846306 h 927079"/>
              <a:gd name="connsiteX3" fmla="*/ 34933 w 808911"/>
              <a:gd name="connsiteY3" fmla="*/ 223736 h 927079"/>
              <a:gd name="connsiteX4" fmla="*/ 540772 w 808911"/>
              <a:gd name="connsiteY4" fmla="*/ 0 h 927079"/>
              <a:gd name="connsiteX5" fmla="*/ 540772 w 808911"/>
              <a:gd name="connsiteY5" fmla="*/ 0 h 927079"/>
              <a:gd name="connsiteX0" fmla="*/ 849217 w 855022"/>
              <a:gd name="connsiteY0" fmla="*/ 466928 h 882439"/>
              <a:gd name="connsiteX1" fmla="*/ 537459 w 855022"/>
              <a:gd name="connsiteY1" fmla="*/ 878259 h 882439"/>
              <a:gd name="connsiteX2" fmla="*/ 47022 w 855022"/>
              <a:gd name="connsiteY2" fmla="*/ 652631 h 882439"/>
              <a:gd name="connsiteX3" fmla="*/ 80731 w 855022"/>
              <a:gd name="connsiteY3" fmla="*/ 223736 h 882439"/>
              <a:gd name="connsiteX4" fmla="*/ 586570 w 855022"/>
              <a:gd name="connsiteY4" fmla="*/ 0 h 882439"/>
              <a:gd name="connsiteX5" fmla="*/ 586570 w 855022"/>
              <a:gd name="connsiteY5" fmla="*/ 0 h 882439"/>
              <a:gd name="connsiteX0" fmla="*/ 844315 w 848892"/>
              <a:gd name="connsiteY0" fmla="*/ 466928 h 848345"/>
              <a:gd name="connsiteX1" fmla="*/ 462707 w 848892"/>
              <a:gd name="connsiteY1" fmla="*/ 843334 h 848345"/>
              <a:gd name="connsiteX2" fmla="*/ 42120 w 848892"/>
              <a:gd name="connsiteY2" fmla="*/ 652631 h 848345"/>
              <a:gd name="connsiteX3" fmla="*/ 75829 w 848892"/>
              <a:gd name="connsiteY3" fmla="*/ 223736 h 848345"/>
              <a:gd name="connsiteX4" fmla="*/ 581668 w 848892"/>
              <a:gd name="connsiteY4" fmla="*/ 0 h 848345"/>
              <a:gd name="connsiteX5" fmla="*/ 581668 w 848892"/>
              <a:gd name="connsiteY5" fmla="*/ 0 h 848345"/>
              <a:gd name="connsiteX0" fmla="*/ 844315 w 848980"/>
              <a:gd name="connsiteY0" fmla="*/ 466928 h 843336"/>
              <a:gd name="connsiteX1" fmla="*/ 462707 w 848980"/>
              <a:gd name="connsiteY1" fmla="*/ 843334 h 843336"/>
              <a:gd name="connsiteX2" fmla="*/ 42120 w 848980"/>
              <a:gd name="connsiteY2" fmla="*/ 652631 h 843336"/>
              <a:gd name="connsiteX3" fmla="*/ 75829 w 848980"/>
              <a:gd name="connsiteY3" fmla="*/ 223736 h 843336"/>
              <a:gd name="connsiteX4" fmla="*/ 581668 w 848980"/>
              <a:gd name="connsiteY4" fmla="*/ 0 h 843336"/>
              <a:gd name="connsiteX5" fmla="*/ 581668 w 848980"/>
              <a:gd name="connsiteY5" fmla="*/ 0 h 843336"/>
              <a:gd name="connsiteX0" fmla="*/ 859748 w 864376"/>
              <a:gd name="connsiteY0" fmla="*/ 466928 h 843350"/>
              <a:gd name="connsiteX1" fmla="*/ 478140 w 864376"/>
              <a:gd name="connsiteY1" fmla="*/ 843334 h 843350"/>
              <a:gd name="connsiteX2" fmla="*/ 35328 w 864376"/>
              <a:gd name="connsiteY2" fmla="*/ 481181 h 843350"/>
              <a:gd name="connsiteX3" fmla="*/ 91262 w 864376"/>
              <a:gd name="connsiteY3" fmla="*/ 223736 h 843350"/>
              <a:gd name="connsiteX4" fmla="*/ 597101 w 864376"/>
              <a:gd name="connsiteY4" fmla="*/ 0 h 843350"/>
              <a:gd name="connsiteX5" fmla="*/ 597101 w 864376"/>
              <a:gd name="connsiteY5" fmla="*/ 0 h 843350"/>
              <a:gd name="connsiteX0" fmla="*/ 832323 w 836951"/>
              <a:gd name="connsiteY0" fmla="*/ 466928 h 843352"/>
              <a:gd name="connsiteX1" fmla="*/ 450715 w 836951"/>
              <a:gd name="connsiteY1" fmla="*/ 843334 h 843352"/>
              <a:gd name="connsiteX2" fmla="*/ 7903 w 836951"/>
              <a:gd name="connsiteY2" fmla="*/ 481181 h 843352"/>
              <a:gd name="connsiteX3" fmla="*/ 63837 w 836951"/>
              <a:gd name="connsiteY3" fmla="*/ 223736 h 843352"/>
              <a:gd name="connsiteX4" fmla="*/ 569676 w 836951"/>
              <a:gd name="connsiteY4" fmla="*/ 0 h 843352"/>
              <a:gd name="connsiteX5" fmla="*/ 569676 w 836951"/>
              <a:gd name="connsiteY5" fmla="*/ 0 h 843352"/>
              <a:gd name="connsiteX0" fmla="*/ 873948 w 878576"/>
              <a:gd name="connsiteY0" fmla="*/ 583236 h 959662"/>
              <a:gd name="connsiteX1" fmla="*/ 492340 w 878576"/>
              <a:gd name="connsiteY1" fmla="*/ 959642 h 959662"/>
              <a:gd name="connsiteX2" fmla="*/ 49528 w 878576"/>
              <a:gd name="connsiteY2" fmla="*/ 597489 h 959662"/>
              <a:gd name="connsiteX3" fmla="*/ 73712 w 878576"/>
              <a:gd name="connsiteY3" fmla="*/ 22544 h 959662"/>
              <a:gd name="connsiteX4" fmla="*/ 611301 w 878576"/>
              <a:gd name="connsiteY4" fmla="*/ 116308 h 959662"/>
              <a:gd name="connsiteX5" fmla="*/ 611301 w 878576"/>
              <a:gd name="connsiteY5" fmla="*/ 116308 h 959662"/>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5" fmla="*/ 531926 w 878576"/>
              <a:gd name="connsiteY5" fmla="*/ 216412 h 961341"/>
              <a:gd name="connsiteX0" fmla="*/ 873948 w 878576"/>
              <a:gd name="connsiteY0" fmla="*/ 584915 h 961341"/>
              <a:gd name="connsiteX1" fmla="*/ 492340 w 878576"/>
              <a:gd name="connsiteY1" fmla="*/ 961321 h 961341"/>
              <a:gd name="connsiteX2" fmla="*/ 49528 w 878576"/>
              <a:gd name="connsiteY2" fmla="*/ 599168 h 961341"/>
              <a:gd name="connsiteX3" fmla="*/ 73712 w 878576"/>
              <a:gd name="connsiteY3" fmla="*/ 24223 h 961341"/>
              <a:gd name="connsiteX4" fmla="*/ 611301 w 878576"/>
              <a:gd name="connsiteY4" fmla="*/ 117987 h 961341"/>
              <a:gd name="connsiteX0" fmla="*/ 860815 w 865443"/>
              <a:gd name="connsiteY0" fmla="*/ 677158 h 1053584"/>
              <a:gd name="connsiteX1" fmla="*/ 479207 w 865443"/>
              <a:gd name="connsiteY1" fmla="*/ 1053564 h 1053584"/>
              <a:gd name="connsiteX2" fmla="*/ 36395 w 865443"/>
              <a:gd name="connsiteY2" fmla="*/ 691411 h 1053584"/>
              <a:gd name="connsiteX3" fmla="*/ 60579 w 865443"/>
              <a:gd name="connsiteY3" fmla="*/ 116466 h 1053584"/>
              <a:gd name="connsiteX4" fmla="*/ 340993 w 865443"/>
              <a:gd name="connsiteY4" fmla="*/ 13380 h 1053584"/>
              <a:gd name="connsiteX0" fmla="*/ 860815 w 865443"/>
              <a:gd name="connsiteY0" fmla="*/ 665235 h 1041661"/>
              <a:gd name="connsiteX1" fmla="*/ 479207 w 865443"/>
              <a:gd name="connsiteY1" fmla="*/ 1041641 h 1041661"/>
              <a:gd name="connsiteX2" fmla="*/ 36395 w 865443"/>
              <a:gd name="connsiteY2" fmla="*/ 679488 h 1041661"/>
              <a:gd name="connsiteX3" fmla="*/ 60579 w 865443"/>
              <a:gd name="connsiteY3" fmla="*/ 104543 h 1041661"/>
              <a:gd name="connsiteX4" fmla="*/ 340993 w 865443"/>
              <a:gd name="connsiteY4" fmla="*/ 1457 h 1041661"/>
              <a:gd name="connsiteX0" fmla="*/ 970834 w 975462"/>
              <a:gd name="connsiteY0" fmla="*/ 663873 h 1040297"/>
              <a:gd name="connsiteX1" fmla="*/ 589226 w 975462"/>
              <a:gd name="connsiteY1" fmla="*/ 1040279 h 1040297"/>
              <a:gd name="connsiteX2" fmla="*/ 146414 w 975462"/>
              <a:gd name="connsiteY2" fmla="*/ 678126 h 1040297"/>
              <a:gd name="connsiteX3" fmla="*/ 15023 w 975462"/>
              <a:gd name="connsiteY3" fmla="*/ 201606 h 1040297"/>
              <a:gd name="connsiteX4" fmla="*/ 451012 w 975462"/>
              <a:gd name="connsiteY4" fmla="*/ 95 h 1040297"/>
              <a:gd name="connsiteX0" fmla="*/ 995409 w 1000244"/>
              <a:gd name="connsiteY0" fmla="*/ 663883 h 1040980"/>
              <a:gd name="connsiteX1" fmla="*/ 613801 w 1000244"/>
              <a:gd name="connsiteY1" fmla="*/ 1040289 h 1040980"/>
              <a:gd name="connsiteX2" fmla="*/ 85264 w 1000244"/>
              <a:gd name="connsiteY2" fmla="*/ 741636 h 1040980"/>
              <a:gd name="connsiteX3" fmla="*/ 39598 w 1000244"/>
              <a:gd name="connsiteY3" fmla="*/ 201616 h 1040980"/>
              <a:gd name="connsiteX4" fmla="*/ 475587 w 1000244"/>
              <a:gd name="connsiteY4" fmla="*/ 105 h 1040980"/>
              <a:gd name="connsiteX0" fmla="*/ 992269 w 996252"/>
              <a:gd name="connsiteY0" fmla="*/ 663883 h 974603"/>
              <a:gd name="connsiteX1" fmla="*/ 543986 w 996252"/>
              <a:gd name="connsiteY1" fmla="*/ 973614 h 974603"/>
              <a:gd name="connsiteX2" fmla="*/ 82124 w 996252"/>
              <a:gd name="connsiteY2" fmla="*/ 741636 h 974603"/>
              <a:gd name="connsiteX3" fmla="*/ 36458 w 996252"/>
              <a:gd name="connsiteY3" fmla="*/ 201616 h 974603"/>
              <a:gd name="connsiteX4" fmla="*/ 472447 w 996252"/>
              <a:gd name="connsiteY4" fmla="*/ 105 h 974603"/>
              <a:gd name="connsiteX0" fmla="*/ 992269 w 996353"/>
              <a:gd name="connsiteY0" fmla="*/ 663883 h 973614"/>
              <a:gd name="connsiteX1" fmla="*/ 543986 w 996353"/>
              <a:gd name="connsiteY1" fmla="*/ 973614 h 973614"/>
              <a:gd name="connsiteX2" fmla="*/ 82124 w 996353"/>
              <a:gd name="connsiteY2" fmla="*/ 741636 h 973614"/>
              <a:gd name="connsiteX3" fmla="*/ 36458 w 996353"/>
              <a:gd name="connsiteY3" fmla="*/ 201616 h 973614"/>
              <a:gd name="connsiteX4" fmla="*/ 472447 w 996353"/>
              <a:gd name="connsiteY4" fmla="*/ 105 h 973614"/>
              <a:gd name="connsiteX0" fmla="*/ 970044 w 974233"/>
              <a:gd name="connsiteY0" fmla="*/ 657533 h 974754"/>
              <a:gd name="connsiteX1" fmla="*/ 543986 w 974233"/>
              <a:gd name="connsiteY1" fmla="*/ 973614 h 974754"/>
              <a:gd name="connsiteX2" fmla="*/ 82124 w 974233"/>
              <a:gd name="connsiteY2" fmla="*/ 741636 h 974754"/>
              <a:gd name="connsiteX3" fmla="*/ 36458 w 974233"/>
              <a:gd name="connsiteY3" fmla="*/ 201616 h 974754"/>
              <a:gd name="connsiteX4" fmla="*/ 472447 w 974233"/>
              <a:gd name="connsiteY4" fmla="*/ 105 h 974754"/>
              <a:gd name="connsiteX0" fmla="*/ 970044 w 970044"/>
              <a:gd name="connsiteY0" fmla="*/ 657533 h 974754"/>
              <a:gd name="connsiteX1" fmla="*/ 543986 w 970044"/>
              <a:gd name="connsiteY1" fmla="*/ 973614 h 974754"/>
              <a:gd name="connsiteX2" fmla="*/ 82124 w 970044"/>
              <a:gd name="connsiteY2" fmla="*/ 741636 h 974754"/>
              <a:gd name="connsiteX3" fmla="*/ 36458 w 970044"/>
              <a:gd name="connsiteY3" fmla="*/ 201616 h 974754"/>
              <a:gd name="connsiteX4" fmla="*/ 472447 w 970044"/>
              <a:gd name="connsiteY4" fmla="*/ 105 h 974754"/>
              <a:gd name="connsiteX0" fmla="*/ 993800 w 993800"/>
              <a:gd name="connsiteY0" fmla="*/ 657523 h 973655"/>
              <a:gd name="connsiteX1" fmla="*/ 567742 w 993800"/>
              <a:gd name="connsiteY1" fmla="*/ 973604 h 973655"/>
              <a:gd name="connsiteX2" fmla="*/ 58255 w 993800"/>
              <a:gd name="connsiteY2" fmla="*/ 678126 h 973655"/>
              <a:gd name="connsiteX3" fmla="*/ 60214 w 993800"/>
              <a:gd name="connsiteY3" fmla="*/ 201606 h 973655"/>
              <a:gd name="connsiteX4" fmla="*/ 496203 w 993800"/>
              <a:gd name="connsiteY4" fmla="*/ 95 h 973655"/>
              <a:gd name="connsiteX0" fmla="*/ 993800 w 993800"/>
              <a:gd name="connsiteY0" fmla="*/ 657523 h 973662"/>
              <a:gd name="connsiteX1" fmla="*/ 567742 w 993800"/>
              <a:gd name="connsiteY1" fmla="*/ 973604 h 973662"/>
              <a:gd name="connsiteX2" fmla="*/ 58255 w 993800"/>
              <a:gd name="connsiteY2" fmla="*/ 678126 h 973662"/>
              <a:gd name="connsiteX3" fmla="*/ 60214 w 993800"/>
              <a:gd name="connsiteY3" fmla="*/ 201606 h 973662"/>
              <a:gd name="connsiteX4" fmla="*/ 496203 w 993800"/>
              <a:gd name="connsiteY4" fmla="*/ 95 h 973662"/>
              <a:gd name="connsiteX0" fmla="*/ 970863 w 970863"/>
              <a:gd name="connsiteY0" fmla="*/ 657800 h 973935"/>
              <a:gd name="connsiteX1" fmla="*/ 544805 w 970863"/>
              <a:gd name="connsiteY1" fmla="*/ 973881 h 973935"/>
              <a:gd name="connsiteX2" fmla="*/ 35318 w 970863"/>
              <a:gd name="connsiteY2" fmla="*/ 678403 h 973935"/>
              <a:gd name="connsiteX3" fmla="*/ 91252 w 970863"/>
              <a:gd name="connsiteY3" fmla="*/ 128858 h 973935"/>
              <a:gd name="connsiteX4" fmla="*/ 473266 w 970863"/>
              <a:gd name="connsiteY4" fmla="*/ 372 h 973935"/>
              <a:gd name="connsiteX0" fmla="*/ 988945 w 988945"/>
              <a:gd name="connsiteY0" fmla="*/ 657530 h 973662"/>
              <a:gd name="connsiteX1" fmla="*/ 562887 w 988945"/>
              <a:gd name="connsiteY1" fmla="*/ 973611 h 973662"/>
              <a:gd name="connsiteX2" fmla="*/ 53400 w 988945"/>
              <a:gd name="connsiteY2" fmla="*/ 678133 h 973662"/>
              <a:gd name="connsiteX3" fmla="*/ 64884 w 988945"/>
              <a:gd name="connsiteY3" fmla="*/ 195263 h 973662"/>
              <a:gd name="connsiteX4" fmla="*/ 491348 w 988945"/>
              <a:gd name="connsiteY4" fmla="*/ 102 h 973662"/>
              <a:gd name="connsiteX0" fmla="*/ 985932 w 985932"/>
              <a:gd name="connsiteY0" fmla="*/ 657530 h 989533"/>
              <a:gd name="connsiteX1" fmla="*/ 515424 w 985932"/>
              <a:gd name="connsiteY1" fmla="*/ 989486 h 989533"/>
              <a:gd name="connsiteX2" fmla="*/ 50387 w 985932"/>
              <a:gd name="connsiteY2" fmla="*/ 678133 h 989533"/>
              <a:gd name="connsiteX3" fmla="*/ 61871 w 985932"/>
              <a:gd name="connsiteY3" fmla="*/ 195263 h 989533"/>
              <a:gd name="connsiteX4" fmla="*/ 488335 w 985932"/>
              <a:gd name="connsiteY4" fmla="*/ 102 h 989533"/>
              <a:gd name="connsiteX0" fmla="*/ 985079 w 985079"/>
              <a:gd name="connsiteY0" fmla="*/ 657530 h 992708"/>
              <a:gd name="connsiteX1" fmla="*/ 501871 w 985079"/>
              <a:gd name="connsiteY1" fmla="*/ 992661 h 992708"/>
              <a:gd name="connsiteX2" fmla="*/ 49534 w 985079"/>
              <a:gd name="connsiteY2" fmla="*/ 678133 h 992708"/>
              <a:gd name="connsiteX3" fmla="*/ 61018 w 985079"/>
              <a:gd name="connsiteY3" fmla="*/ 195263 h 992708"/>
              <a:gd name="connsiteX4" fmla="*/ 487482 w 985079"/>
              <a:gd name="connsiteY4" fmla="*/ 102 h 992708"/>
              <a:gd name="connsiteX0" fmla="*/ 1462173 w 1462173"/>
              <a:gd name="connsiteY0" fmla="*/ 528039 h 863217"/>
              <a:gd name="connsiteX1" fmla="*/ 978965 w 1462173"/>
              <a:gd name="connsiteY1" fmla="*/ 863170 h 863217"/>
              <a:gd name="connsiteX2" fmla="*/ 526628 w 1462173"/>
              <a:gd name="connsiteY2" fmla="*/ 548642 h 863217"/>
              <a:gd name="connsiteX3" fmla="*/ 538112 w 1462173"/>
              <a:gd name="connsiteY3" fmla="*/ 65772 h 863217"/>
              <a:gd name="connsiteX4" fmla="*/ 31815 w 1462173"/>
              <a:gd name="connsiteY4" fmla="*/ 6720 h 863217"/>
              <a:gd name="connsiteX0" fmla="*/ 1464116 w 1464116"/>
              <a:gd name="connsiteY0" fmla="*/ 529846 h 865384"/>
              <a:gd name="connsiteX1" fmla="*/ 980908 w 1464116"/>
              <a:gd name="connsiteY1" fmla="*/ 864977 h 865384"/>
              <a:gd name="connsiteX2" fmla="*/ 792317 w 1464116"/>
              <a:gd name="connsiteY2" fmla="*/ 586267 h 865384"/>
              <a:gd name="connsiteX3" fmla="*/ 540055 w 1464116"/>
              <a:gd name="connsiteY3" fmla="*/ 67579 h 865384"/>
              <a:gd name="connsiteX4" fmla="*/ 33758 w 1464116"/>
              <a:gd name="connsiteY4" fmla="*/ 8527 h 865384"/>
              <a:gd name="connsiteX0" fmla="*/ 1464116 w 1464116"/>
              <a:gd name="connsiteY0" fmla="*/ 529846 h 801108"/>
              <a:gd name="connsiteX1" fmla="*/ 1038803 w 1464116"/>
              <a:gd name="connsiteY1" fmla="*/ 800504 h 801108"/>
              <a:gd name="connsiteX2" fmla="*/ 792317 w 1464116"/>
              <a:gd name="connsiteY2" fmla="*/ 586267 h 801108"/>
              <a:gd name="connsiteX3" fmla="*/ 540055 w 1464116"/>
              <a:gd name="connsiteY3" fmla="*/ 67579 h 801108"/>
              <a:gd name="connsiteX4" fmla="*/ 33758 w 1464116"/>
              <a:gd name="connsiteY4" fmla="*/ 8527 h 801108"/>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64675 w 1464675"/>
              <a:gd name="connsiteY0" fmla="*/ 526710 h 797394"/>
              <a:gd name="connsiteX1" fmla="*/ 1039362 w 1464675"/>
              <a:gd name="connsiteY1" fmla="*/ 797368 h 797394"/>
              <a:gd name="connsiteX2" fmla="*/ 863637 w 1464675"/>
              <a:gd name="connsiteY2" fmla="*/ 518658 h 797394"/>
              <a:gd name="connsiteX3" fmla="*/ 540614 w 1464675"/>
              <a:gd name="connsiteY3" fmla="*/ 64443 h 797394"/>
              <a:gd name="connsiteX4" fmla="*/ 34317 w 1464675"/>
              <a:gd name="connsiteY4" fmla="*/ 5391 h 797394"/>
              <a:gd name="connsiteX0" fmla="*/ 1456848 w 1456848"/>
              <a:gd name="connsiteY0" fmla="*/ 539939 h 810623"/>
              <a:gd name="connsiteX1" fmla="*/ 1031535 w 1456848"/>
              <a:gd name="connsiteY1" fmla="*/ 810597 h 810623"/>
              <a:gd name="connsiteX2" fmla="*/ 855810 w 1456848"/>
              <a:gd name="connsiteY2" fmla="*/ 531887 h 810623"/>
              <a:gd name="connsiteX3" fmla="*/ 732205 w 1456848"/>
              <a:gd name="connsiteY3" fmla="*/ 49017 h 810623"/>
              <a:gd name="connsiteX4" fmla="*/ 26490 w 1456848"/>
              <a:gd name="connsiteY4" fmla="*/ 18620 h 810623"/>
              <a:gd name="connsiteX0" fmla="*/ 1469714 w 1469714"/>
              <a:gd name="connsiteY0" fmla="*/ 210411 h 819329"/>
              <a:gd name="connsiteX1" fmla="*/ 1031535 w 1469714"/>
              <a:gd name="connsiteY1" fmla="*/ 810597 h 819329"/>
              <a:gd name="connsiteX2" fmla="*/ 855810 w 1469714"/>
              <a:gd name="connsiteY2" fmla="*/ 531887 h 819329"/>
              <a:gd name="connsiteX3" fmla="*/ 732205 w 1469714"/>
              <a:gd name="connsiteY3" fmla="*/ 49017 h 819329"/>
              <a:gd name="connsiteX4" fmla="*/ 26490 w 1469714"/>
              <a:gd name="connsiteY4" fmla="*/ 18620 h 819329"/>
              <a:gd name="connsiteX0" fmla="*/ 1469714 w 1469714"/>
              <a:gd name="connsiteY0" fmla="*/ 210411 h 558820"/>
              <a:gd name="connsiteX1" fmla="*/ 1205222 w 1469714"/>
              <a:gd name="connsiteY1" fmla="*/ 466741 h 558820"/>
              <a:gd name="connsiteX2" fmla="*/ 855810 w 1469714"/>
              <a:gd name="connsiteY2" fmla="*/ 531887 h 558820"/>
              <a:gd name="connsiteX3" fmla="*/ 732205 w 1469714"/>
              <a:gd name="connsiteY3" fmla="*/ 49017 h 558820"/>
              <a:gd name="connsiteX4" fmla="*/ 26490 w 1469714"/>
              <a:gd name="connsiteY4" fmla="*/ 18620 h 558820"/>
              <a:gd name="connsiteX0" fmla="*/ 1469998 w 1469998"/>
              <a:gd name="connsiteY0" fmla="*/ 199730 h 462588"/>
              <a:gd name="connsiteX1" fmla="*/ 1205506 w 1469998"/>
              <a:gd name="connsiteY1" fmla="*/ 456060 h 462588"/>
              <a:gd name="connsiteX2" fmla="*/ 913989 w 1469998"/>
              <a:gd name="connsiteY2" fmla="*/ 356442 h 462588"/>
              <a:gd name="connsiteX3" fmla="*/ 732489 w 1469998"/>
              <a:gd name="connsiteY3" fmla="*/ 38336 h 462588"/>
              <a:gd name="connsiteX4" fmla="*/ 26774 w 1469998"/>
              <a:gd name="connsiteY4" fmla="*/ 7939 h 462588"/>
              <a:gd name="connsiteX0" fmla="*/ 1467144 w 1467144"/>
              <a:gd name="connsiteY0" fmla="*/ 310168 h 575096"/>
              <a:gd name="connsiteX1" fmla="*/ 1202652 w 1467144"/>
              <a:gd name="connsiteY1" fmla="*/ 566498 h 575096"/>
              <a:gd name="connsiteX2" fmla="*/ 911135 w 1467144"/>
              <a:gd name="connsiteY2" fmla="*/ 466880 h 575096"/>
              <a:gd name="connsiteX3" fmla="*/ 832560 w 1467144"/>
              <a:gd name="connsiteY3" fmla="*/ 12665 h 575096"/>
              <a:gd name="connsiteX4" fmla="*/ 23920 w 1467144"/>
              <a:gd name="connsiteY4" fmla="*/ 118377 h 575096"/>
              <a:gd name="connsiteX0" fmla="*/ 1467221 w 1467221"/>
              <a:gd name="connsiteY0" fmla="*/ 305327 h 562362"/>
              <a:gd name="connsiteX1" fmla="*/ 1202729 w 1467221"/>
              <a:gd name="connsiteY1" fmla="*/ 561657 h 562362"/>
              <a:gd name="connsiteX2" fmla="*/ 930511 w 1467221"/>
              <a:gd name="connsiteY2" fmla="*/ 368911 h 562362"/>
              <a:gd name="connsiteX3" fmla="*/ 832637 w 1467221"/>
              <a:gd name="connsiteY3" fmla="*/ 7824 h 562362"/>
              <a:gd name="connsiteX4" fmla="*/ 23997 w 1467221"/>
              <a:gd name="connsiteY4" fmla="*/ 113536 h 562362"/>
              <a:gd name="connsiteX0" fmla="*/ 809390 w 809390"/>
              <a:gd name="connsiteY0" fmla="*/ 334696 h 591730"/>
              <a:gd name="connsiteX1" fmla="*/ 544898 w 809390"/>
              <a:gd name="connsiteY1" fmla="*/ 591026 h 591730"/>
              <a:gd name="connsiteX2" fmla="*/ 272680 w 809390"/>
              <a:gd name="connsiteY2" fmla="*/ 398280 h 591730"/>
              <a:gd name="connsiteX3" fmla="*/ 174806 w 809390"/>
              <a:gd name="connsiteY3" fmla="*/ 37193 h 591730"/>
              <a:gd name="connsiteX4" fmla="*/ 60913 w 809390"/>
              <a:gd name="connsiteY4" fmla="*/ 13959 h 591730"/>
              <a:gd name="connsiteX0" fmla="*/ 1136440 w 1136440"/>
              <a:gd name="connsiteY0" fmla="*/ 300324 h 557358"/>
              <a:gd name="connsiteX1" fmla="*/ 871948 w 1136440"/>
              <a:gd name="connsiteY1" fmla="*/ 556654 h 557358"/>
              <a:gd name="connsiteX2" fmla="*/ 599730 w 1136440"/>
              <a:gd name="connsiteY2" fmla="*/ 363908 h 557358"/>
              <a:gd name="connsiteX3" fmla="*/ 501856 w 1136440"/>
              <a:gd name="connsiteY3" fmla="*/ 2821 h 557358"/>
              <a:gd name="connsiteX4" fmla="*/ 34157 w 1136440"/>
              <a:gd name="connsiteY4" fmla="*/ 187333 h 557358"/>
              <a:gd name="connsiteX0" fmla="*/ 1416886 w 1416886"/>
              <a:gd name="connsiteY0" fmla="*/ 297613 h 554647"/>
              <a:gd name="connsiteX1" fmla="*/ 1152394 w 1416886"/>
              <a:gd name="connsiteY1" fmla="*/ 553943 h 554647"/>
              <a:gd name="connsiteX2" fmla="*/ 880176 w 1416886"/>
              <a:gd name="connsiteY2" fmla="*/ 361197 h 554647"/>
              <a:gd name="connsiteX3" fmla="*/ 782302 w 1416886"/>
              <a:gd name="connsiteY3" fmla="*/ 110 h 554647"/>
              <a:gd name="connsiteX4" fmla="*/ 25125 w 1416886"/>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613 h 554647"/>
              <a:gd name="connsiteX1" fmla="*/ 1127269 w 1391761"/>
              <a:gd name="connsiteY1" fmla="*/ 553943 h 554647"/>
              <a:gd name="connsiteX2" fmla="*/ 855051 w 1391761"/>
              <a:gd name="connsiteY2" fmla="*/ 361197 h 554647"/>
              <a:gd name="connsiteX3" fmla="*/ 757177 w 1391761"/>
              <a:gd name="connsiteY3" fmla="*/ 110 h 554647"/>
              <a:gd name="connsiteX4" fmla="*/ 0 w 1391761"/>
              <a:gd name="connsiteY4" fmla="*/ 399532 h 554647"/>
              <a:gd name="connsiteX0" fmla="*/ 1391761 w 1391761"/>
              <a:gd name="connsiteY0" fmla="*/ 297505 h 556449"/>
              <a:gd name="connsiteX1" fmla="*/ 1127269 w 1391761"/>
              <a:gd name="connsiteY1" fmla="*/ 553835 h 556449"/>
              <a:gd name="connsiteX2" fmla="*/ 919380 w 1391761"/>
              <a:gd name="connsiteY2" fmla="*/ 404071 h 556449"/>
              <a:gd name="connsiteX3" fmla="*/ 757177 w 1391761"/>
              <a:gd name="connsiteY3" fmla="*/ 2 h 556449"/>
              <a:gd name="connsiteX4" fmla="*/ 0 w 1391761"/>
              <a:gd name="connsiteY4" fmla="*/ 399424 h 556449"/>
              <a:gd name="connsiteX0" fmla="*/ 1391761 w 1391761"/>
              <a:gd name="connsiteY0" fmla="*/ 297505 h 557166"/>
              <a:gd name="connsiteX1" fmla="*/ 1127269 w 1391761"/>
              <a:gd name="connsiteY1" fmla="*/ 553835 h 557166"/>
              <a:gd name="connsiteX2" fmla="*/ 919380 w 1391761"/>
              <a:gd name="connsiteY2" fmla="*/ 404071 h 557166"/>
              <a:gd name="connsiteX3" fmla="*/ 757177 w 1391761"/>
              <a:gd name="connsiteY3" fmla="*/ 2 h 557166"/>
              <a:gd name="connsiteX4" fmla="*/ 0 w 1391761"/>
              <a:gd name="connsiteY4" fmla="*/ 399424 h 557166"/>
              <a:gd name="connsiteX0" fmla="*/ 1391761 w 1391761"/>
              <a:gd name="connsiteY0" fmla="*/ 297505 h 444273"/>
              <a:gd name="connsiteX1" fmla="*/ 1185164 w 1391761"/>
              <a:gd name="connsiteY1" fmla="*/ 417725 h 444273"/>
              <a:gd name="connsiteX2" fmla="*/ 919380 w 1391761"/>
              <a:gd name="connsiteY2" fmla="*/ 404071 h 444273"/>
              <a:gd name="connsiteX3" fmla="*/ 757177 w 1391761"/>
              <a:gd name="connsiteY3" fmla="*/ 2 h 444273"/>
              <a:gd name="connsiteX4" fmla="*/ 0 w 1391761"/>
              <a:gd name="connsiteY4" fmla="*/ 399424 h 444273"/>
              <a:gd name="connsiteX0" fmla="*/ 1391761 w 1391761"/>
              <a:gd name="connsiteY0" fmla="*/ 300269 h 456263"/>
              <a:gd name="connsiteX1" fmla="*/ 1185164 w 1391761"/>
              <a:gd name="connsiteY1" fmla="*/ 420489 h 456263"/>
              <a:gd name="connsiteX2" fmla="*/ 1105932 w 1391761"/>
              <a:gd name="connsiteY2" fmla="*/ 234907 h 456263"/>
              <a:gd name="connsiteX3" fmla="*/ 757177 w 1391761"/>
              <a:gd name="connsiteY3" fmla="*/ 2766 h 456263"/>
              <a:gd name="connsiteX4" fmla="*/ 0 w 1391761"/>
              <a:gd name="connsiteY4" fmla="*/ 402188 h 456263"/>
              <a:gd name="connsiteX0" fmla="*/ 1391761 w 1391761"/>
              <a:gd name="connsiteY0" fmla="*/ 264905 h 420899"/>
              <a:gd name="connsiteX1" fmla="*/ 1185164 w 1391761"/>
              <a:gd name="connsiteY1" fmla="*/ 385125 h 420899"/>
              <a:gd name="connsiteX2" fmla="*/ 1105932 w 1391761"/>
              <a:gd name="connsiteY2" fmla="*/ 199543 h 420899"/>
              <a:gd name="connsiteX3" fmla="*/ 969461 w 1391761"/>
              <a:gd name="connsiteY3" fmla="*/ 3221 h 420899"/>
              <a:gd name="connsiteX4" fmla="*/ 0 w 1391761"/>
              <a:gd name="connsiteY4" fmla="*/ 366824 h 420899"/>
              <a:gd name="connsiteX0" fmla="*/ 587656 w 587656"/>
              <a:gd name="connsiteY0" fmla="*/ 296699 h 452693"/>
              <a:gd name="connsiteX1" fmla="*/ 381059 w 587656"/>
              <a:gd name="connsiteY1" fmla="*/ 416919 h 452693"/>
              <a:gd name="connsiteX2" fmla="*/ 301827 w 587656"/>
              <a:gd name="connsiteY2" fmla="*/ 231337 h 452693"/>
              <a:gd name="connsiteX3" fmla="*/ 165356 w 587656"/>
              <a:gd name="connsiteY3" fmla="*/ 35015 h 452693"/>
              <a:gd name="connsiteX4" fmla="*/ 0 w 587656"/>
              <a:gd name="connsiteY4" fmla="*/ 54762 h 452693"/>
              <a:gd name="connsiteX0" fmla="*/ 587656 w 587656"/>
              <a:gd name="connsiteY0" fmla="*/ 293141 h 453255"/>
              <a:gd name="connsiteX1" fmla="*/ 381059 w 587656"/>
              <a:gd name="connsiteY1" fmla="*/ 413361 h 453255"/>
              <a:gd name="connsiteX2" fmla="*/ 295394 w 587656"/>
              <a:gd name="connsiteY2" fmla="*/ 163306 h 453255"/>
              <a:gd name="connsiteX3" fmla="*/ 165356 w 587656"/>
              <a:gd name="connsiteY3" fmla="*/ 31457 h 453255"/>
              <a:gd name="connsiteX4" fmla="*/ 0 w 587656"/>
              <a:gd name="connsiteY4" fmla="*/ 51204 h 453255"/>
              <a:gd name="connsiteX0" fmla="*/ 587656 w 587656"/>
              <a:gd name="connsiteY0" fmla="*/ 293141 h 449569"/>
              <a:gd name="connsiteX1" fmla="*/ 393925 w 587656"/>
              <a:gd name="connsiteY1" fmla="*/ 406197 h 449569"/>
              <a:gd name="connsiteX2" fmla="*/ 295394 w 587656"/>
              <a:gd name="connsiteY2" fmla="*/ 163306 h 449569"/>
              <a:gd name="connsiteX3" fmla="*/ 165356 w 587656"/>
              <a:gd name="connsiteY3" fmla="*/ 31457 h 449569"/>
              <a:gd name="connsiteX4" fmla="*/ 0 w 587656"/>
              <a:gd name="connsiteY4" fmla="*/ 51204 h 449569"/>
              <a:gd name="connsiteX0" fmla="*/ 587656 w 587656"/>
              <a:gd name="connsiteY0" fmla="*/ 294241 h 450669"/>
              <a:gd name="connsiteX1" fmla="*/ 393925 w 587656"/>
              <a:gd name="connsiteY1" fmla="*/ 407297 h 450669"/>
              <a:gd name="connsiteX2" fmla="*/ 295394 w 587656"/>
              <a:gd name="connsiteY2" fmla="*/ 164406 h 450669"/>
              <a:gd name="connsiteX3" fmla="*/ 230489 w 587656"/>
              <a:gd name="connsiteY3" fmla="*/ 29871 h 450669"/>
              <a:gd name="connsiteX4" fmla="*/ 0 w 587656"/>
              <a:gd name="connsiteY4" fmla="*/ 52304 h 450669"/>
              <a:gd name="connsiteX0" fmla="*/ 599717 w 599717"/>
              <a:gd name="connsiteY0" fmla="*/ 295969 h 452397"/>
              <a:gd name="connsiteX1" fmla="*/ 405986 w 599717"/>
              <a:gd name="connsiteY1" fmla="*/ 409025 h 452397"/>
              <a:gd name="connsiteX2" fmla="*/ 307455 w 599717"/>
              <a:gd name="connsiteY2" fmla="*/ 166134 h 452397"/>
              <a:gd name="connsiteX3" fmla="*/ 242550 w 599717"/>
              <a:gd name="connsiteY3" fmla="*/ 31599 h 452397"/>
              <a:gd name="connsiteX4" fmla="*/ 0 w 599717"/>
              <a:gd name="connsiteY4" fmla="*/ 51346 h 452397"/>
              <a:gd name="connsiteX0" fmla="*/ 599717 w 599717"/>
              <a:gd name="connsiteY0" fmla="*/ 269489 h 425917"/>
              <a:gd name="connsiteX1" fmla="*/ 405986 w 599717"/>
              <a:gd name="connsiteY1" fmla="*/ 382545 h 425917"/>
              <a:gd name="connsiteX2" fmla="*/ 307455 w 599717"/>
              <a:gd name="connsiteY2" fmla="*/ 139654 h 425917"/>
              <a:gd name="connsiteX3" fmla="*/ 242550 w 599717"/>
              <a:gd name="connsiteY3" fmla="*/ 5119 h 425917"/>
              <a:gd name="connsiteX4" fmla="*/ 0 w 599717"/>
              <a:gd name="connsiteY4" fmla="*/ 24866 h 425917"/>
              <a:gd name="connsiteX0" fmla="*/ 599717 w 599717"/>
              <a:gd name="connsiteY0" fmla="*/ 253440 h 409868"/>
              <a:gd name="connsiteX1" fmla="*/ 405986 w 599717"/>
              <a:gd name="connsiteY1" fmla="*/ 366496 h 409868"/>
              <a:gd name="connsiteX2" fmla="*/ 307455 w 599717"/>
              <a:gd name="connsiteY2" fmla="*/ 123605 h 409868"/>
              <a:gd name="connsiteX3" fmla="*/ 293209 w 599717"/>
              <a:gd name="connsiteY3" fmla="*/ 7875 h 409868"/>
              <a:gd name="connsiteX4" fmla="*/ 0 w 599717"/>
              <a:gd name="connsiteY4" fmla="*/ 8817 h 409868"/>
              <a:gd name="connsiteX0" fmla="*/ 599717 w 599717"/>
              <a:gd name="connsiteY0" fmla="*/ 246188 h 402616"/>
              <a:gd name="connsiteX1" fmla="*/ 405986 w 599717"/>
              <a:gd name="connsiteY1" fmla="*/ 359244 h 402616"/>
              <a:gd name="connsiteX2" fmla="*/ 307455 w 599717"/>
              <a:gd name="connsiteY2" fmla="*/ 116353 h 402616"/>
              <a:gd name="connsiteX3" fmla="*/ 276323 w 599717"/>
              <a:gd name="connsiteY3" fmla="*/ 11369 h 402616"/>
              <a:gd name="connsiteX4" fmla="*/ 0 w 599717"/>
              <a:gd name="connsiteY4" fmla="*/ 1565 h 402616"/>
              <a:gd name="connsiteX0" fmla="*/ 599717 w 599717"/>
              <a:gd name="connsiteY0" fmla="*/ 251979 h 403243"/>
              <a:gd name="connsiteX1" fmla="*/ 405986 w 599717"/>
              <a:gd name="connsiteY1" fmla="*/ 365035 h 403243"/>
              <a:gd name="connsiteX2" fmla="*/ 307455 w 599717"/>
              <a:gd name="connsiteY2" fmla="*/ 205421 h 403243"/>
              <a:gd name="connsiteX3" fmla="*/ 276323 w 599717"/>
              <a:gd name="connsiteY3" fmla="*/ 17160 h 403243"/>
              <a:gd name="connsiteX4" fmla="*/ 0 w 599717"/>
              <a:gd name="connsiteY4" fmla="*/ 7356 h 403243"/>
              <a:gd name="connsiteX0" fmla="*/ 599717 w 599717"/>
              <a:gd name="connsiteY0" fmla="*/ 251979 h 422049"/>
              <a:gd name="connsiteX1" fmla="*/ 408398 w 599717"/>
              <a:gd name="connsiteY1" fmla="*/ 399958 h 422049"/>
              <a:gd name="connsiteX2" fmla="*/ 307455 w 599717"/>
              <a:gd name="connsiteY2" fmla="*/ 205421 h 422049"/>
              <a:gd name="connsiteX3" fmla="*/ 276323 w 599717"/>
              <a:gd name="connsiteY3" fmla="*/ 17160 h 422049"/>
              <a:gd name="connsiteX4" fmla="*/ 0 w 599717"/>
              <a:gd name="connsiteY4" fmla="*/ 7356 h 422049"/>
              <a:gd name="connsiteX0" fmla="*/ 599717 w 599717"/>
              <a:gd name="connsiteY0" fmla="*/ 251979 h 435678"/>
              <a:gd name="connsiteX1" fmla="*/ 408398 w 599717"/>
              <a:gd name="connsiteY1" fmla="*/ 399958 h 435678"/>
              <a:gd name="connsiteX2" fmla="*/ 307455 w 599717"/>
              <a:gd name="connsiteY2" fmla="*/ 205421 h 435678"/>
              <a:gd name="connsiteX3" fmla="*/ 276323 w 599717"/>
              <a:gd name="connsiteY3" fmla="*/ 17160 h 435678"/>
              <a:gd name="connsiteX4" fmla="*/ 0 w 599717"/>
              <a:gd name="connsiteY4" fmla="*/ 7356 h 435678"/>
              <a:gd name="connsiteX0" fmla="*/ 599717 w 599717"/>
              <a:gd name="connsiteY0" fmla="*/ 251979 h 455701"/>
              <a:gd name="connsiteX1" fmla="*/ 461470 w 599717"/>
              <a:gd name="connsiteY1" fmla="*/ 429508 h 455701"/>
              <a:gd name="connsiteX2" fmla="*/ 307455 w 599717"/>
              <a:gd name="connsiteY2" fmla="*/ 205421 h 455701"/>
              <a:gd name="connsiteX3" fmla="*/ 276323 w 599717"/>
              <a:gd name="connsiteY3" fmla="*/ 17160 h 455701"/>
              <a:gd name="connsiteX4" fmla="*/ 0 w 599717"/>
              <a:gd name="connsiteY4" fmla="*/ 7356 h 455701"/>
              <a:gd name="connsiteX0" fmla="*/ 599717 w 599717"/>
              <a:gd name="connsiteY0" fmla="*/ 251979 h 437826"/>
              <a:gd name="connsiteX1" fmla="*/ 461470 w 599717"/>
              <a:gd name="connsiteY1" fmla="*/ 429508 h 437826"/>
              <a:gd name="connsiteX2" fmla="*/ 307455 w 599717"/>
              <a:gd name="connsiteY2" fmla="*/ 205421 h 437826"/>
              <a:gd name="connsiteX3" fmla="*/ 276323 w 599717"/>
              <a:gd name="connsiteY3" fmla="*/ 17160 h 437826"/>
              <a:gd name="connsiteX4" fmla="*/ 0 w 599717"/>
              <a:gd name="connsiteY4" fmla="*/ 7356 h 437826"/>
              <a:gd name="connsiteX0" fmla="*/ 599717 w 599717"/>
              <a:gd name="connsiteY0" fmla="*/ 251979 h 436926"/>
              <a:gd name="connsiteX1" fmla="*/ 461470 w 599717"/>
              <a:gd name="connsiteY1" fmla="*/ 429508 h 436926"/>
              <a:gd name="connsiteX2" fmla="*/ 307455 w 599717"/>
              <a:gd name="connsiteY2" fmla="*/ 205421 h 436926"/>
              <a:gd name="connsiteX3" fmla="*/ 276323 w 599717"/>
              <a:gd name="connsiteY3" fmla="*/ 17160 h 436926"/>
              <a:gd name="connsiteX4" fmla="*/ 0 w 599717"/>
              <a:gd name="connsiteY4" fmla="*/ 7356 h 436926"/>
              <a:gd name="connsiteX0" fmla="*/ 599717 w 599717"/>
              <a:gd name="connsiteY0" fmla="*/ 251979 h 431878"/>
              <a:gd name="connsiteX1" fmla="*/ 461470 w 599717"/>
              <a:gd name="connsiteY1" fmla="*/ 429508 h 431878"/>
              <a:gd name="connsiteX2" fmla="*/ 307455 w 599717"/>
              <a:gd name="connsiteY2" fmla="*/ 205421 h 431878"/>
              <a:gd name="connsiteX3" fmla="*/ 276323 w 599717"/>
              <a:gd name="connsiteY3" fmla="*/ 17160 h 431878"/>
              <a:gd name="connsiteX4" fmla="*/ 0 w 599717"/>
              <a:gd name="connsiteY4" fmla="*/ 7356 h 431878"/>
              <a:gd name="connsiteX0" fmla="*/ 599717 w 599717"/>
              <a:gd name="connsiteY0" fmla="*/ 251979 h 251979"/>
              <a:gd name="connsiteX1" fmla="*/ 307455 w 599717"/>
              <a:gd name="connsiteY1" fmla="*/ 205421 h 251979"/>
              <a:gd name="connsiteX2" fmla="*/ 276323 w 599717"/>
              <a:gd name="connsiteY2" fmla="*/ 17160 h 251979"/>
              <a:gd name="connsiteX3" fmla="*/ 0 w 599717"/>
              <a:gd name="connsiteY3" fmla="*/ 7356 h 251979"/>
              <a:gd name="connsiteX0" fmla="*/ 599717 w 599717"/>
              <a:gd name="connsiteY0" fmla="*/ 251979 h 251979"/>
              <a:gd name="connsiteX1" fmla="*/ 449321 w 599717"/>
              <a:gd name="connsiteY1" fmla="*/ 240104 h 251979"/>
              <a:gd name="connsiteX2" fmla="*/ 307455 w 599717"/>
              <a:gd name="connsiteY2" fmla="*/ 205421 h 251979"/>
              <a:gd name="connsiteX3" fmla="*/ 276323 w 599717"/>
              <a:gd name="connsiteY3" fmla="*/ 17160 h 251979"/>
              <a:gd name="connsiteX4" fmla="*/ 0 w 599717"/>
              <a:gd name="connsiteY4" fmla="*/ 7356 h 251979"/>
              <a:gd name="connsiteX0" fmla="*/ 599717 w 599717"/>
              <a:gd name="connsiteY0" fmla="*/ 251979 h 388154"/>
              <a:gd name="connsiteX1" fmla="*/ 454145 w 599717"/>
              <a:gd name="connsiteY1" fmla="*/ 387855 h 388154"/>
              <a:gd name="connsiteX2" fmla="*/ 307455 w 599717"/>
              <a:gd name="connsiteY2" fmla="*/ 205421 h 388154"/>
              <a:gd name="connsiteX3" fmla="*/ 276323 w 599717"/>
              <a:gd name="connsiteY3" fmla="*/ 17160 h 388154"/>
              <a:gd name="connsiteX4" fmla="*/ 0 w 599717"/>
              <a:gd name="connsiteY4" fmla="*/ 7356 h 388154"/>
              <a:gd name="connsiteX0" fmla="*/ 599717 w 599717"/>
              <a:gd name="connsiteY0" fmla="*/ 251979 h 388485"/>
              <a:gd name="connsiteX1" fmla="*/ 454145 w 599717"/>
              <a:gd name="connsiteY1" fmla="*/ 387855 h 388485"/>
              <a:gd name="connsiteX2" fmla="*/ 307455 w 599717"/>
              <a:gd name="connsiteY2" fmla="*/ 205421 h 388485"/>
              <a:gd name="connsiteX3" fmla="*/ 276323 w 599717"/>
              <a:gd name="connsiteY3" fmla="*/ 17160 h 388485"/>
              <a:gd name="connsiteX4" fmla="*/ 0 w 599717"/>
              <a:gd name="connsiteY4" fmla="*/ 7356 h 388485"/>
              <a:gd name="connsiteX0" fmla="*/ 599717 w 599717"/>
              <a:gd name="connsiteY0" fmla="*/ 257434 h 393938"/>
              <a:gd name="connsiteX1" fmla="*/ 454145 w 599717"/>
              <a:gd name="connsiteY1" fmla="*/ 393310 h 393938"/>
              <a:gd name="connsiteX2" fmla="*/ 343640 w 599717"/>
              <a:gd name="connsiteY2" fmla="*/ 286095 h 393938"/>
              <a:gd name="connsiteX3" fmla="*/ 276323 w 599717"/>
              <a:gd name="connsiteY3" fmla="*/ 22615 h 393938"/>
              <a:gd name="connsiteX4" fmla="*/ 0 w 599717"/>
              <a:gd name="connsiteY4" fmla="*/ 12811 h 393938"/>
              <a:gd name="connsiteX0" fmla="*/ 599717 w 599717"/>
              <a:gd name="connsiteY0" fmla="*/ 244623 h 381128"/>
              <a:gd name="connsiteX1" fmla="*/ 454145 w 599717"/>
              <a:gd name="connsiteY1" fmla="*/ 380499 h 381128"/>
              <a:gd name="connsiteX2" fmla="*/ 343640 w 599717"/>
              <a:gd name="connsiteY2" fmla="*/ 273284 h 381128"/>
              <a:gd name="connsiteX3" fmla="*/ 288385 w 599717"/>
              <a:gd name="connsiteY3" fmla="*/ 36668 h 381128"/>
              <a:gd name="connsiteX4" fmla="*/ 0 w 599717"/>
              <a:gd name="connsiteY4" fmla="*/ 0 h 381128"/>
              <a:gd name="connsiteX0" fmla="*/ 599717 w 599717"/>
              <a:gd name="connsiteY0" fmla="*/ 244804 h 381309"/>
              <a:gd name="connsiteX1" fmla="*/ 454145 w 599717"/>
              <a:gd name="connsiteY1" fmla="*/ 380680 h 381309"/>
              <a:gd name="connsiteX2" fmla="*/ 336403 w 599717"/>
              <a:gd name="connsiteY2" fmla="*/ 284210 h 381309"/>
              <a:gd name="connsiteX3" fmla="*/ 288385 w 599717"/>
              <a:gd name="connsiteY3" fmla="*/ 36849 h 381309"/>
              <a:gd name="connsiteX4" fmla="*/ 0 w 599717"/>
              <a:gd name="connsiteY4" fmla="*/ 181 h 381309"/>
              <a:gd name="connsiteX0" fmla="*/ 599717 w 599717"/>
              <a:gd name="connsiteY0" fmla="*/ 244804 h 380679"/>
              <a:gd name="connsiteX1" fmla="*/ 454145 w 599717"/>
              <a:gd name="connsiteY1" fmla="*/ 380680 h 380679"/>
              <a:gd name="connsiteX2" fmla="*/ 336403 w 599717"/>
              <a:gd name="connsiteY2" fmla="*/ 284210 h 380679"/>
              <a:gd name="connsiteX3" fmla="*/ 288385 w 599717"/>
              <a:gd name="connsiteY3" fmla="*/ 36849 h 380679"/>
              <a:gd name="connsiteX4" fmla="*/ 0 w 599717"/>
              <a:gd name="connsiteY4" fmla="*/ 181 h 380679"/>
              <a:gd name="connsiteX0" fmla="*/ 599717 w 599717"/>
              <a:gd name="connsiteY0" fmla="*/ 244804 h 380680"/>
              <a:gd name="connsiteX1" fmla="*/ 454145 w 599717"/>
              <a:gd name="connsiteY1" fmla="*/ 380680 h 380680"/>
              <a:gd name="connsiteX2" fmla="*/ 336403 w 599717"/>
              <a:gd name="connsiteY2" fmla="*/ 284210 h 380680"/>
              <a:gd name="connsiteX3" fmla="*/ 288385 w 599717"/>
              <a:gd name="connsiteY3" fmla="*/ 36849 h 380680"/>
              <a:gd name="connsiteX4" fmla="*/ 0 w 599717"/>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 name="connsiteX0" fmla="*/ 604541 w 604541"/>
              <a:gd name="connsiteY0" fmla="*/ 209880 h 380680"/>
              <a:gd name="connsiteX1" fmla="*/ 454145 w 604541"/>
              <a:gd name="connsiteY1" fmla="*/ 380680 h 380680"/>
              <a:gd name="connsiteX2" fmla="*/ 336403 w 604541"/>
              <a:gd name="connsiteY2" fmla="*/ 284210 h 380680"/>
              <a:gd name="connsiteX3" fmla="*/ 288385 w 604541"/>
              <a:gd name="connsiteY3" fmla="*/ 36849 h 380680"/>
              <a:gd name="connsiteX4" fmla="*/ 0 w 604541"/>
              <a:gd name="connsiteY4" fmla="*/ 181 h 38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41" h="380680">
                <a:moveTo>
                  <a:pt x="604541" y="209880"/>
                </a:moveTo>
                <a:cubicBezTo>
                  <a:pt x="596362" y="312670"/>
                  <a:pt x="526977" y="375009"/>
                  <a:pt x="454145" y="380680"/>
                </a:cubicBezTo>
                <a:cubicBezTo>
                  <a:pt x="405435" y="372920"/>
                  <a:pt x="364030" y="341515"/>
                  <a:pt x="336403" y="284210"/>
                </a:cubicBezTo>
                <a:cubicBezTo>
                  <a:pt x="308776" y="226905"/>
                  <a:pt x="344452" y="84187"/>
                  <a:pt x="288385" y="36849"/>
                </a:cubicBezTo>
                <a:cubicBezTo>
                  <a:pt x="232318" y="-10489"/>
                  <a:pt x="168559" y="2098"/>
                  <a:pt x="0" y="181"/>
                </a:cubicBezTo>
              </a:path>
            </a:pathLst>
          </a:custGeom>
          <a:noFill/>
          <a:ln w="19050">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Line 26">
            <a:extLst>
              <a:ext uri="{FF2B5EF4-FFF2-40B4-BE49-F238E27FC236}">
                <a16:creationId xmlns:a16="http://schemas.microsoft.com/office/drawing/2014/main" id="{1C93EACB-E084-46AD-BDD1-9C33117F226D}"/>
              </a:ext>
            </a:extLst>
          </p:cNvPr>
          <p:cNvSpPr>
            <a:spLocks noChangeAspect="1" noChangeShapeType="1"/>
          </p:cNvSpPr>
          <p:nvPr/>
        </p:nvSpPr>
        <p:spPr bwMode="auto">
          <a:xfrm flipH="1">
            <a:off x="4904182" y="2752542"/>
            <a:ext cx="32505" cy="3119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3" name="Picture 52">
            <a:extLst>
              <a:ext uri="{FF2B5EF4-FFF2-40B4-BE49-F238E27FC236}">
                <a16:creationId xmlns:a16="http://schemas.microsoft.com/office/drawing/2014/main" id="{C1E4B1A1-AB96-6C4D-8E06-447A9B6B5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66" t="6379" r="9168" b="21858"/>
          <a:stretch/>
        </p:blipFill>
        <p:spPr>
          <a:xfrm>
            <a:off x="6407426" y="4537492"/>
            <a:ext cx="2500875" cy="1723576"/>
          </a:xfrm>
          <a:prstGeom prst="rect">
            <a:avLst/>
          </a:prstGeom>
        </p:spPr>
      </p:pic>
      <p:sp>
        <p:nvSpPr>
          <p:cNvPr id="87" name="TextBox 86">
            <a:extLst>
              <a:ext uri="{FF2B5EF4-FFF2-40B4-BE49-F238E27FC236}">
                <a16:creationId xmlns:a16="http://schemas.microsoft.com/office/drawing/2014/main" id="{E0CFE44B-9628-2047-82B9-04599AFE1534}"/>
              </a:ext>
            </a:extLst>
          </p:cNvPr>
          <p:cNvSpPr txBox="1">
            <a:spLocks noChangeArrowheads="1"/>
          </p:cNvSpPr>
          <p:nvPr/>
        </p:nvSpPr>
        <p:spPr bwMode="auto">
          <a:xfrm>
            <a:off x="-140825" y="4610354"/>
            <a:ext cx="6371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Solos reposition via a 270/90 Reversal to the 1500’ crowd line to conduct </a:t>
            </a:r>
          </a:p>
          <a:p>
            <a:pPr algn="ctr">
              <a:spcBef>
                <a:spcPct val="0"/>
              </a:spcBef>
              <a:buFontTx/>
              <a:buNone/>
            </a:pPr>
            <a:r>
              <a:rPr lang="en-US" altLang="en-US" sz="1400" dirty="0">
                <a:solidFill>
                  <a:srgbClr val="FFFF00"/>
                </a:solidFill>
              </a:rPr>
              <a:t>an opposing 5G level turn before exiting Liveside </a:t>
            </a:r>
          </a:p>
        </p:txBody>
      </p:sp>
    </p:spTree>
    <p:extLst>
      <p:ext uri="{BB962C8B-B14F-4D97-AF65-F5344CB8AC3E}">
        <p14:creationId xmlns:p14="http://schemas.microsoft.com/office/powerpoint/2010/main" val="339360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93190" name="Text Box 11">
            <a:extLst>
              <a:ext uri="{FF2B5EF4-FFF2-40B4-BE49-F238E27FC236}">
                <a16:creationId xmlns:a16="http://schemas.microsoft.com/office/drawing/2014/main" id="{F679DDF3-F032-4678-BA87-7D8D987BA8BD}"/>
              </a:ext>
            </a:extLst>
          </p:cNvPr>
          <p:cNvSpPr txBox="1">
            <a:spLocks noChangeArrowheads="1"/>
          </p:cNvSpPr>
          <p:nvPr/>
        </p:nvSpPr>
        <p:spPr bwMode="auto">
          <a:xfrm rot="20971093">
            <a:off x="3211227" y="10676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1-7</a:t>
            </a:r>
            <a:endParaRPr lang="en-CA" altLang="en-US" sz="1400" dirty="0">
              <a:solidFill>
                <a:schemeClr val="bg1"/>
              </a:solidFill>
            </a:endParaRPr>
          </a:p>
        </p:txBody>
      </p:sp>
      <p:sp>
        <p:nvSpPr>
          <p:cNvPr id="93194" name="Text Box 38">
            <a:extLst>
              <a:ext uri="{FF2B5EF4-FFF2-40B4-BE49-F238E27FC236}">
                <a16:creationId xmlns:a16="http://schemas.microsoft.com/office/drawing/2014/main" id="{6201B612-A0DD-4CEC-B9B7-2DB94F20D60C}"/>
              </a:ext>
            </a:extLst>
          </p:cNvPr>
          <p:cNvSpPr txBox="1">
            <a:spLocks noChangeArrowheads="1"/>
          </p:cNvSpPr>
          <p:nvPr/>
        </p:nvSpPr>
        <p:spPr bwMode="auto">
          <a:xfrm>
            <a:off x="1408139" y="5795616"/>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CA" altLang="en-US" sz="2400" b="1" dirty="0" err="1">
                <a:solidFill>
                  <a:schemeClr val="bg1"/>
                </a:solidFill>
                <a:latin typeface="Times New Roman"/>
                <a:cs typeface="Times New Roman"/>
                <a:sym typeface="Wingdings 3" panose="05040102010807070707" pitchFamily="18" charset="2"/>
              </a:rPr>
              <a:t>SpeedBird</a:t>
            </a:r>
            <a:r>
              <a:rPr lang="en-CA" altLang="en-US" sz="2400" b="1" dirty="0">
                <a:solidFill>
                  <a:schemeClr val="bg1"/>
                </a:solidFill>
                <a:latin typeface="Times New Roman"/>
                <a:cs typeface="Times New Roman"/>
                <a:sym typeface="Wingdings 3" panose="05040102010807070707" pitchFamily="18" charset="2"/>
              </a:rPr>
              <a:t> T/S </a:t>
            </a:r>
            <a:r>
              <a:rPr lang="en-CA" altLang="en-US" sz="2400" b="1" dirty="0">
                <a:solidFill>
                  <a:schemeClr val="bg1"/>
                </a:solidFill>
                <a:latin typeface="Times New Roman"/>
                <a:cs typeface="Times New Roman"/>
              </a:rPr>
              <a:t>∆</a:t>
            </a:r>
            <a:r>
              <a:rPr lang="en-CA" altLang="en-US" sz="2400" b="1" dirty="0">
                <a:solidFill>
                  <a:schemeClr val="bg1"/>
                </a:solidFill>
                <a:latin typeface="Times New Roman"/>
                <a:cs typeface="Times New Roman"/>
                <a:sym typeface="Wingdings 3" panose="05040102010807070707" pitchFamily="18" charset="2"/>
              </a:rPr>
              <a:t> Wedge, reversal </a:t>
            </a:r>
            <a:r>
              <a:rPr lang="en-CA" altLang="en-US" sz="2400" b="1" dirty="0">
                <a:solidFill>
                  <a:schemeClr val="bg1"/>
                </a:solidFill>
                <a:latin typeface="Times New Roman"/>
                <a:cs typeface="Times New Roman"/>
              </a:rPr>
              <a:t>∆ </a:t>
            </a:r>
            <a:r>
              <a:rPr lang="en-CA" altLang="en-US" sz="2400" b="1" dirty="0">
                <a:solidFill>
                  <a:schemeClr val="bg1"/>
                </a:solidFill>
                <a:latin typeface="Times New Roman"/>
                <a:cs typeface="Times New Roman"/>
                <a:sym typeface="Wingdings 3" panose="05040102010807070707" pitchFamily="18" charset="2"/>
              </a:rPr>
              <a:t>Arrow</a:t>
            </a:r>
          </a:p>
          <a:p>
            <a:pPr algn="ctr" eaLnBrk="1" hangingPunct="1">
              <a:spcBef>
                <a:spcPct val="50000"/>
              </a:spcBef>
              <a:buNone/>
              <a:defRPr/>
            </a:pPr>
            <a:r>
              <a:rPr lang="en-CA" altLang="en-US" sz="2400" b="1" dirty="0">
                <a:solidFill>
                  <a:schemeClr val="bg1"/>
                </a:solidFill>
                <a:latin typeface="Times New Roman"/>
                <a:cs typeface="Times New Roman"/>
                <a:sym typeface="Wingdings 3" panose="05040102010807070707" pitchFamily="18" charset="2"/>
              </a:rPr>
              <a:t>Exit LS Stage Right to setup for DDR</a:t>
            </a:r>
            <a:endParaRPr lang="en-CA" altLang="en-US" sz="2400" b="1" dirty="0">
              <a:solidFill>
                <a:schemeClr val="bg1"/>
              </a:solidFill>
              <a:sym typeface="Wingdings 3" panose="05040102010807070707" pitchFamily="18" charset="2"/>
            </a:endParaRPr>
          </a:p>
        </p:txBody>
      </p:sp>
      <p:grpSp>
        <p:nvGrpSpPr>
          <p:cNvPr id="54274" name="Group 4">
            <a:extLst>
              <a:ext uri="{FF2B5EF4-FFF2-40B4-BE49-F238E27FC236}">
                <a16:creationId xmlns:a16="http://schemas.microsoft.com/office/drawing/2014/main" id="{B40890A1-D4FE-4A5F-9F91-BC5DF51DE8D3}"/>
              </a:ext>
            </a:extLst>
          </p:cNvPr>
          <p:cNvGrpSpPr>
            <a:grpSpLocks/>
          </p:cNvGrpSpPr>
          <p:nvPr/>
        </p:nvGrpSpPr>
        <p:grpSpPr bwMode="auto">
          <a:xfrm rot="19977215">
            <a:off x="7178238" y="4651870"/>
            <a:ext cx="158750" cy="180975"/>
            <a:chOff x="1998" y="2610"/>
            <a:chExt cx="100" cy="114"/>
          </a:xfrm>
          <a:solidFill>
            <a:schemeClr val="bg1"/>
          </a:solidFill>
        </p:grpSpPr>
        <p:sp>
          <p:nvSpPr>
            <p:cNvPr id="93210" name="AutoShape 5">
              <a:extLst>
                <a:ext uri="{FF2B5EF4-FFF2-40B4-BE49-F238E27FC236}">
                  <a16:creationId xmlns:a16="http://schemas.microsoft.com/office/drawing/2014/main" id="{32845DCD-E88A-4C26-BA7A-D5B80B7663F1}"/>
                </a:ext>
              </a:extLst>
            </p:cNvPr>
            <p:cNvSpPr>
              <a:spLocks noChangeAspect="1" noChangeArrowheads="1"/>
            </p:cNvSpPr>
            <p:nvPr/>
          </p:nvSpPr>
          <p:spPr bwMode="auto">
            <a:xfrm rot="5400000" flipV="1">
              <a:off x="1998" y="260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3211" name="AutoShape 6">
              <a:extLst>
                <a:ext uri="{FF2B5EF4-FFF2-40B4-BE49-F238E27FC236}">
                  <a16:creationId xmlns:a16="http://schemas.microsoft.com/office/drawing/2014/main" id="{C6BA10AC-724D-41DB-9D7A-C59D6A5AA3C4}"/>
                </a:ext>
              </a:extLst>
            </p:cNvPr>
            <p:cNvSpPr>
              <a:spLocks noChangeAspect="1" noChangeArrowheads="1"/>
            </p:cNvSpPr>
            <p:nvPr/>
          </p:nvSpPr>
          <p:spPr bwMode="auto">
            <a:xfrm rot="5400000" flipV="1">
              <a:off x="2044" y="266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93187" name="Text Box 7">
            <a:extLst>
              <a:ext uri="{FF2B5EF4-FFF2-40B4-BE49-F238E27FC236}">
                <a16:creationId xmlns:a16="http://schemas.microsoft.com/office/drawing/2014/main" id="{E2A3A29D-C238-4540-B3F0-6EB8BA57A4AC}"/>
              </a:ext>
            </a:extLst>
          </p:cNvPr>
          <p:cNvSpPr txBox="1">
            <a:spLocks noChangeArrowheads="1"/>
          </p:cNvSpPr>
          <p:nvPr/>
        </p:nvSpPr>
        <p:spPr bwMode="auto">
          <a:xfrm rot="3777215">
            <a:off x="6792881" y="445562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8,9</a:t>
            </a:r>
            <a:endParaRPr lang="en-CA" altLang="en-US" sz="1400">
              <a:solidFill>
                <a:schemeClr val="bg1"/>
              </a:solidFill>
            </a:endParaRPr>
          </a:p>
        </p:txBody>
      </p:sp>
      <p:grpSp>
        <p:nvGrpSpPr>
          <p:cNvPr id="6" name="Group 5"/>
          <p:cNvGrpSpPr/>
          <p:nvPr/>
        </p:nvGrpSpPr>
        <p:grpSpPr>
          <a:xfrm rot="20963991">
            <a:off x="3205296" y="665468"/>
            <a:ext cx="1006982" cy="648291"/>
            <a:chOff x="4074101" y="708905"/>
            <a:chExt cx="1006982" cy="648291"/>
          </a:xfrm>
        </p:grpSpPr>
        <p:sp>
          <p:nvSpPr>
            <p:cNvPr id="3" name="AutoShape 11">
              <a:extLst>
                <a:ext uri="{FF2B5EF4-FFF2-40B4-BE49-F238E27FC236}">
                  <a16:creationId xmlns:a16="http://schemas.microsoft.com/office/drawing/2014/main" id="{050F16EA-C9A9-4DEB-A803-7187DFA60C8E}"/>
                </a:ext>
              </a:extLst>
            </p:cNvPr>
            <p:cNvSpPr>
              <a:spLocks noChangeAspect="1" noChangeArrowheads="1"/>
            </p:cNvSpPr>
            <p:nvPr/>
          </p:nvSpPr>
          <p:spPr bwMode="auto">
            <a:xfrm rot="10800000">
              <a:off x="4490116" y="1168284"/>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 name="AutoShape 11">
              <a:extLst>
                <a:ext uri="{FF2B5EF4-FFF2-40B4-BE49-F238E27FC236}">
                  <a16:creationId xmlns:a16="http://schemas.microsoft.com/office/drawing/2014/main" id="{A7D68274-B593-40AD-9658-2C597EF0DFB2}"/>
                </a:ext>
              </a:extLst>
            </p:cNvPr>
            <p:cNvSpPr>
              <a:spLocks noChangeAspect="1" noChangeArrowheads="1"/>
            </p:cNvSpPr>
            <p:nvPr/>
          </p:nvSpPr>
          <p:spPr bwMode="auto">
            <a:xfrm rot="10860000">
              <a:off x="4301757" y="979925"/>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utoShape 11">
              <a:extLst>
                <a:ext uri="{FF2B5EF4-FFF2-40B4-BE49-F238E27FC236}">
                  <a16:creationId xmlns:a16="http://schemas.microsoft.com/office/drawing/2014/main" id="{FE28D2BE-74EB-4036-83DF-0685C2667218}"/>
                </a:ext>
              </a:extLst>
            </p:cNvPr>
            <p:cNvSpPr>
              <a:spLocks noChangeAspect="1" noChangeArrowheads="1"/>
            </p:cNvSpPr>
            <p:nvPr/>
          </p:nvSpPr>
          <p:spPr bwMode="auto">
            <a:xfrm rot="10860000">
              <a:off x="4678476" y="979924"/>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4" name="AutoShape 11">
              <a:extLst>
                <a:ext uri="{FF2B5EF4-FFF2-40B4-BE49-F238E27FC236}">
                  <a16:creationId xmlns:a16="http://schemas.microsoft.com/office/drawing/2014/main" id="{4B5E12D5-260E-47BF-BBB5-A10539EDB142}"/>
                </a:ext>
              </a:extLst>
            </p:cNvPr>
            <p:cNvSpPr>
              <a:spLocks noChangeAspect="1" noChangeArrowheads="1"/>
            </p:cNvSpPr>
            <p:nvPr/>
          </p:nvSpPr>
          <p:spPr bwMode="auto">
            <a:xfrm rot="10860000">
              <a:off x="4074101" y="981670"/>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1">
              <a:extLst>
                <a:ext uri="{FF2B5EF4-FFF2-40B4-BE49-F238E27FC236}">
                  <a16:creationId xmlns:a16="http://schemas.microsoft.com/office/drawing/2014/main" id="{CFBC6384-4016-447C-AFE8-BA0B8AA79D75}"/>
                </a:ext>
              </a:extLst>
            </p:cNvPr>
            <p:cNvSpPr>
              <a:spLocks noChangeAspect="1" noChangeArrowheads="1"/>
            </p:cNvSpPr>
            <p:nvPr/>
          </p:nvSpPr>
          <p:spPr bwMode="auto">
            <a:xfrm rot="10860000">
              <a:off x="4915983" y="984579"/>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AutoShape 11">
              <a:extLst>
                <a:ext uri="{FF2B5EF4-FFF2-40B4-BE49-F238E27FC236}">
                  <a16:creationId xmlns:a16="http://schemas.microsoft.com/office/drawing/2014/main" id="{9E0D4F05-C98D-4DAB-B919-9B0F5494E732}"/>
                </a:ext>
              </a:extLst>
            </p:cNvPr>
            <p:cNvSpPr>
              <a:spLocks noChangeAspect="1" noChangeArrowheads="1"/>
            </p:cNvSpPr>
            <p:nvPr/>
          </p:nvSpPr>
          <p:spPr bwMode="auto">
            <a:xfrm rot="10860000">
              <a:off x="4205615" y="747999"/>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1">
              <a:extLst>
                <a:ext uri="{FF2B5EF4-FFF2-40B4-BE49-F238E27FC236}">
                  <a16:creationId xmlns:a16="http://schemas.microsoft.com/office/drawing/2014/main" id="{4EF9C17F-F22A-4DFC-9E64-EA1370E5D4D6}"/>
                </a:ext>
              </a:extLst>
            </p:cNvPr>
            <p:cNvSpPr>
              <a:spLocks noChangeAspect="1" noChangeArrowheads="1"/>
            </p:cNvSpPr>
            <p:nvPr/>
          </p:nvSpPr>
          <p:spPr bwMode="auto">
            <a:xfrm rot="10860000">
              <a:off x="4816153" y="708905"/>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5" name="Group 4"/>
          <p:cNvGrpSpPr/>
          <p:nvPr/>
        </p:nvGrpSpPr>
        <p:grpSpPr>
          <a:xfrm rot="16200000">
            <a:off x="4233603" y="2078119"/>
            <a:ext cx="850045" cy="694058"/>
            <a:chOff x="3170143" y="2546641"/>
            <a:chExt cx="850045" cy="694058"/>
          </a:xfrm>
          <a:solidFill>
            <a:schemeClr val="bg1"/>
          </a:solidFill>
        </p:grpSpPr>
        <p:sp>
          <p:nvSpPr>
            <p:cNvPr id="58" name="AutoShape 11">
              <a:extLst>
                <a:ext uri="{FF2B5EF4-FFF2-40B4-BE49-F238E27FC236}">
                  <a16:creationId xmlns:a16="http://schemas.microsoft.com/office/drawing/2014/main" id="{EFCDA0E9-A90E-4DA9-8EB5-7994873B67AF}"/>
                </a:ext>
              </a:extLst>
            </p:cNvPr>
            <p:cNvSpPr>
              <a:spLocks noChangeAspect="1" noChangeArrowheads="1"/>
            </p:cNvSpPr>
            <p:nvPr/>
          </p:nvSpPr>
          <p:spPr bwMode="auto">
            <a:xfrm rot="10860000">
              <a:off x="3512616" y="3051787"/>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1">
              <a:extLst>
                <a:ext uri="{FF2B5EF4-FFF2-40B4-BE49-F238E27FC236}">
                  <a16:creationId xmlns:a16="http://schemas.microsoft.com/office/drawing/2014/main" id="{12FC82B2-2A62-49CF-9251-248415DC8285}"/>
                </a:ext>
              </a:extLst>
            </p:cNvPr>
            <p:cNvSpPr>
              <a:spLocks noChangeAspect="1" noChangeArrowheads="1"/>
            </p:cNvSpPr>
            <p:nvPr/>
          </p:nvSpPr>
          <p:spPr bwMode="auto">
            <a:xfrm rot="10860000">
              <a:off x="3341379" y="2863427"/>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1">
              <a:extLst>
                <a:ext uri="{FF2B5EF4-FFF2-40B4-BE49-F238E27FC236}">
                  <a16:creationId xmlns:a16="http://schemas.microsoft.com/office/drawing/2014/main" id="{5278E283-8682-427C-A95C-FEF533A99BE9}"/>
                </a:ext>
              </a:extLst>
            </p:cNvPr>
            <p:cNvSpPr>
              <a:spLocks noChangeAspect="1" noChangeArrowheads="1"/>
            </p:cNvSpPr>
            <p:nvPr/>
          </p:nvSpPr>
          <p:spPr bwMode="auto">
            <a:xfrm rot="10860000">
              <a:off x="3683851" y="2863427"/>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1">
              <a:extLst>
                <a:ext uri="{FF2B5EF4-FFF2-40B4-BE49-F238E27FC236}">
                  <a16:creationId xmlns:a16="http://schemas.microsoft.com/office/drawing/2014/main" id="{79DEA035-544A-4DC7-A7A8-557F765D2560}"/>
                </a:ext>
              </a:extLst>
            </p:cNvPr>
            <p:cNvSpPr>
              <a:spLocks noChangeAspect="1" noChangeArrowheads="1"/>
            </p:cNvSpPr>
            <p:nvPr/>
          </p:nvSpPr>
          <p:spPr bwMode="auto">
            <a:xfrm rot="10860000">
              <a:off x="3855088" y="2675068"/>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11">
              <a:extLst>
                <a:ext uri="{FF2B5EF4-FFF2-40B4-BE49-F238E27FC236}">
                  <a16:creationId xmlns:a16="http://schemas.microsoft.com/office/drawing/2014/main" id="{D6E50F59-0B94-4B81-9A09-B4DC59588385}"/>
                </a:ext>
              </a:extLst>
            </p:cNvPr>
            <p:cNvSpPr>
              <a:spLocks noChangeAspect="1" noChangeArrowheads="1"/>
            </p:cNvSpPr>
            <p:nvPr/>
          </p:nvSpPr>
          <p:spPr bwMode="auto">
            <a:xfrm rot="10860000">
              <a:off x="3170143" y="2675068"/>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11">
              <a:extLst>
                <a:ext uri="{FF2B5EF4-FFF2-40B4-BE49-F238E27FC236}">
                  <a16:creationId xmlns:a16="http://schemas.microsoft.com/office/drawing/2014/main" id="{882E8FC9-1C13-42A5-B799-6A18E371AE23}"/>
                </a:ext>
              </a:extLst>
            </p:cNvPr>
            <p:cNvSpPr>
              <a:spLocks noChangeAspect="1" noChangeArrowheads="1"/>
            </p:cNvSpPr>
            <p:nvPr/>
          </p:nvSpPr>
          <p:spPr bwMode="auto">
            <a:xfrm rot="10860000">
              <a:off x="3683852" y="2546641"/>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11">
              <a:extLst>
                <a:ext uri="{FF2B5EF4-FFF2-40B4-BE49-F238E27FC236}">
                  <a16:creationId xmlns:a16="http://schemas.microsoft.com/office/drawing/2014/main" id="{AA50E37B-C8A1-4CE4-816D-14D7C30620D3}"/>
                </a:ext>
              </a:extLst>
            </p:cNvPr>
            <p:cNvSpPr>
              <a:spLocks noChangeAspect="1" noChangeArrowheads="1"/>
            </p:cNvSpPr>
            <p:nvPr/>
          </p:nvSpPr>
          <p:spPr bwMode="auto">
            <a:xfrm rot="10860000">
              <a:off x="3341379" y="2546641"/>
              <a:ext cx="165100" cy="188912"/>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7" name="Group 6"/>
          <p:cNvGrpSpPr/>
          <p:nvPr/>
        </p:nvGrpSpPr>
        <p:grpSpPr>
          <a:xfrm rot="21193304">
            <a:off x="5298112" y="2909335"/>
            <a:ext cx="832899" cy="805362"/>
            <a:chOff x="4686408" y="2974823"/>
            <a:chExt cx="832899" cy="805362"/>
          </a:xfrm>
        </p:grpSpPr>
        <p:sp>
          <p:nvSpPr>
            <p:cNvPr id="65" name="AutoShape 11">
              <a:extLst>
                <a:ext uri="{FF2B5EF4-FFF2-40B4-BE49-F238E27FC236}">
                  <a16:creationId xmlns:a16="http://schemas.microsoft.com/office/drawing/2014/main" id="{F22EB644-DAE1-4C63-88D1-868C9E91A0DB}"/>
                </a:ext>
              </a:extLst>
            </p:cNvPr>
            <p:cNvSpPr>
              <a:spLocks noChangeAspect="1" noChangeArrowheads="1"/>
            </p:cNvSpPr>
            <p:nvPr/>
          </p:nvSpPr>
          <p:spPr bwMode="auto">
            <a:xfrm rot="10860000">
              <a:off x="5020948" y="3591273"/>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6" name="AutoShape 11">
              <a:extLst>
                <a:ext uri="{FF2B5EF4-FFF2-40B4-BE49-F238E27FC236}">
                  <a16:creationId xmlns:a16="http://schemas.microsoft.com/office/drawing/2014/main" id="{FF9E56C2-D78D-49B5-BA34-D945A6C71DDA}"/>
                </a:ext>
              </a:extLst>
            </p:cNvPr>
            <p:cNvSpPr>
              <a:spLocks noChangeAspect="1" noChangeArrowheads="1"/>
            </p:cNvSpPr>
            <p:nvPr/>
          </p:nvSpPr>
          <p:spPr bwMode="auto">
            <a:xfrm rot="10860000">
              <a:off x="5192183" y="3402913"/>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7" name="AutoShape 11">
              <a:extLst>
                <a:ext uri="{FF2B5EF4-FFF2-40B4-BE49-F238E27FC236}">
                  <a16:creationId xmlns:a16="http://schemas.microsoft.com/office/drawing/2014/main" id="{FE8CF795-A2F9-41E2-A790-0052D8809704}"/>
                </a:ext>
              </a:extLst>
            </p:cNvPr>
            <p:cNvSpPr>
              <a:spLocks noChangeAspect="1" noChangeArrowheads="1"/>
            </p:cNvSpPr>
            <p:nvPr/>
          </p:nvSpPr>
          <p:spPr bwMode="auto">
            <a:xfrm rot="10860000">
              <a:off x="5354207" y="3241569"/>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8" name="AutoShape 11">
              <a:extLst>
                <a:ext uri="{FF2B5EF4-FFF2-40B4-BE49-F238E27FC236}">
                  <a16:creationId xmlns:a16="http://schemas.microsoft.com/office/drawing/2014/main" id="{02634020-FD68-471B-AEBD-465E17F5E046}"/>
                </a:ext>
              </a:extLst>
            </p:cNvPr>
            <p:cNvSpPr>
              <a:spLocks noChangeAspect="1" noChangeArrowheads="1"/>
            </p:cNvSpPr>
            <p:nvPr/>
          </p:nvSpPr>
          <p:spPr bwMode="auto">
            <a:xfrm rot="10860000">
              <a:off x="4849712" y="3402913"/>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9" name="AutoShape 11">
              <a:extLst>
                <a:ext uri="{FF2B5EF4-FFF2-40B4-BE49-F238E27FC236}">
                  <a16:creationId xmlns:a16="http://schemas.microsoft.com/office/drawing/2014/main" id="{D79181EB-9A59-4CF5-B5D2-45708B8C1C07}"/>
                </a:ext>
              </a:extLst>
            </p:cNvPr>
            <p:cNvSpPr>
              <a:spLocks noChangeAspect="1" noChangeArrowheads="1"/>
            </p:cNvSpPr>
            <p:nvPr/>
          </p:nvSpPr>
          <p:spPr bwMode="auto">
            <a:xfrm rot="10860000">
              <a:off x="4686408" y="3223977"/>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0" name="AutoShape 11">
              <a:extLst>
                <a:ext uri="{FF2B5EF4-FFF2-40B4-BE49-F238E27FC236}">
                  <a16:creationId xmlns:a16="http://schemas.microsoft.com/office/drawing/2014/main" id="{97E8B989-B17F-4FA9-95B5-05F40282EA41}"/>
                </a:ext>
              </a:extLst>
            </p:cNvPr>
            <p:cNvSpPr>
              <a:spLocks noChangeAspect="1" noChangeArrowheads="1"/>
            </p:cNvSpPr>
            <p:nvPr/>
          </p:nvSpPr>
          <p:spPr bwMode="auto">
            <a:xfrm rot="10860000">
              <a:off x="5020948" y="3240240"/>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1" name="AutoShape 11">
              <a:extLst>
                <a:ext uri="{FF2B5EF4-FFF2-40B4-BE49-F238E27FC236}">
                  <a16:creationId xmlns:a16="http://schemas.microsoft.com/office/drawing/2014/main" id="{EB2D7F92-53F7-4197-8F97-7FE0CDAC8255}"/>
                </a:ext>
              </a:extLst>
            </p:cNvPr>
            <p:cNvSpPr>
              <a:spLocks noChangeAspect="1" noChangeArrowheads="1"/>
            </p:cNvSpPr>
            <p:nvPr/>
          </p:nvSpPr>
          <p:spPr bwMode="auto">
            <a:xfrm rot="10860000">
              <a:off x="5020947" y="2974823"/>
              <a:ext cx="165100" cy="188912"/>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8" name="Freeform 7"/>
          <p:cNvSpPr/>
          <p:nvPr/>
        </p:nvSpPr>
        <p:spPr>
          <a:xfrm>
            <a:off x="6742706" y="3482557"/>
            <a:ext cx="1013575" cy="1168955"/>
          </a:xfrm>
          <a:custGeom>
            <a:avLst/>
            <a:gdLst>
              <a:gd name="connsiteX0" fmla="*/ 596348 w 1010646"/>
              <a:gd name="connsiteY0" fmla="*/ 1168842 h 1168842"/>
              <a:gd name="connsiteX1" fmla="*/ 914400 w 1010646"/>
              <a:gd name="connsiteY1" fmla="*/ 834887 h 1168842"/>
              <a:gd name="connsiteX2" fmla="*/ 1009816 w 1010646"/>
              <a:gd name="connsiteY2" fmla="*/ 413468 h 1168842"/>
              <a:gd name="connsiteX3" fmla="*/ 874644 w 1010646"/>
              <a:gd name="connsiteY3" fmla="*/ 135172 h 1168842"/>
              <a:gd name="connsiteX4" fmla="*/ 397565 w 1010646"/>
              <a:gd name="connsiteY4" fmla="*/ 0 h 1168842"/>
              <a:gd name="connsiteX5" fmla="*/ 0 w 1010646"/>
              <a:gd name="connsiteY5" fmla="*/ 135172 h 1168842"/>
              <a:gd name="connsiteX0" fmla="*/ 596348 w 1013575"/>
              <a:gd name="connsiteY0" fmla="*/ 1168937 h 1168937"/>
              <a:gd name="connsiteX1" fmla="*/ 914400 w 1013575"/>
              <a:gd name="connsiteY1" fmla="*/ 834982 h 1168937"/>
              <a:gd name="connsiteX2" fmla="*/ 1009816 w 1013575"/>
              <a:gd name="connsiteY2" fmla="*/ 413563 h 1168937"/>
              <a:gd name="connsiteX3" fmla="*/ 811034 w 1013575"/>
              <a:gd name="connsiteY3" fmla="*/ 119364 h 1168937"/>
              <a:gd name="connsiteX4" fmla="*/ 397565 w 1013575"/>
              <a:gd name="connsiteY4" fmla="*/ 95 h 1168937"/>
              <a:gd name="connsiteX5" fmla="*/ 0 w 1013575"/>
              <a:gd name="connsiteY5" fmla="*/ 135267 h 1168937"/>
              <a:gd name="connsiteX0" fmla="*/ 596348 w 1013575"/>
              <a:gd name="connsiteY0" fmla="*/ 1168955 h 1168955"/>
              <a:gd name="connsiteX1" fmla="*/ 914400 w 1013575"/>
              <a:gd name="connsiteY1" fmla="*/ 835000 h 1168955"/>
              <a:gd name="connsiteX2" fmla="*/ 1009816 w 1013575"/>
              <a:gd name="connsiteY2" fmla="*/ 469240 h 1168955"/>
              <a:gd name="connsiteX3" fmla="*/ 811034 w 1013575"/>
              <a:gd name="connsiteY3" fmla="*/ 119382 h 1168955"/>
              <a:gd name="connsiteX4" fmla="*/ 397565 w 1013575"/>
              <a:gd name="connsiteY4" fmla="*/ 113 h 1168955"/>
              <a:gd name="connsiteX5" fmla="*/ 0 w 1013575"/>
              <a:gd name="connsiteY5" fmla="*/ 135285 h 116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575" h="1168955">
                <a:moveTo>
                  <a:pt x="596348" y="1168955"/>
                </a:moveTo>
                <a:cubicBezTo>
                  <a:pt x="720918" y="1064925"/>
                  <a:pt x="845489" y="951619"/>
                  <a:pt x="914400" y="835000"/>
                </a:cubicBezTo>
                <a:cubicBezTo>
                  <a:pt x="983311" y="718381"/>
                  <a:pt x="1027044" y="588510"/>
                  <a:pt x="1009816" y="469240"/>
                </a:cubicBezTo>
                <a:cubicBezTo>
                  <a:pt x="992588" y="349970"/>
                  <a:pt x="913076" y="197570"/>
                  <a:pt x="811034" y="119382"/>
                </a:cubicBezTo>
                <a:cubicBezTo>
                  <a:pt x="708992" y="41194"/>
                  <a:pt x="532737" y="-2538"/>
                  <a:pt x="397565" y="113"/>
                </a:cubicBezTo>
                <a:cubicBezTo>
                  <a:pt x="262393" y="2764"/>
                  <a:pt x="125895" y="67699"/>
                  <a:pt x="0" y="135285"/>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 Box 22"/>
          <p:cNvSpPr txBox="1">
            <a:spLocks noChangeArrowheads="1"/>
          </p:cNvSpPr>
          <p:nvPr/>
        </p:nvSpPr>
        <p:spPr bwMode="auto">
          <a:xfrm>
            <a:off x="0" y="6643687"/>
            <a:ext cx="381000" cy="214313"/>
          </a:xfrm>
          <a:prstGeom prst="rect">
            <a:avLst/>
          </a:prstGeom>
          <a:solidFill>
            <a:schemeClr val="accent1"/>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2" name="Freeform 11"/>
          <p:cNvSpPr/>
          <p:nvPr/>
        </p:nvSpPr>
        <p:spPr>
          <a:xfrm>
            <a:off x="3760967" y="1383527"/>
            <a:ext cx="834887" cy="1041621"/>
          </a:xfrm>
          <a:custGeom>
            <a:avLst/>
            <a:gdLst>
              <a:gd name="connsiteX0" fmla="*/ 834887 w 834887"/>
              <a:gd name="connsiteY0" fmla="*/ 1041621 h 1041621"/>
              <a:gd name="connsiteX1" fmla="*/ 596348 w 834887"/>
              <a:gd name="connsiteY1" fmla="*/ 1001864 h 1041621"/>
              <a:gd name="connsiteX2" fmla="*/ 421419 w 834887"/>
              <a:gd name="connsiteY2" fmla="*/ 898497 h 1041621"/>
              <a:gd name="connsiteX3" fmla="*/ 294198 w 834887"/>
              <a:gd name="connsiteY3" fmla="*/ 795130 h 1041621"/>
              <a:gd name="connsiteX4" fmla="*/ 159026 w 834887"/>
              <a:gd name="connsiteY4" fmla="*/ 596348 h 1041621"/>
              <a:gd name="connsiteX5" fmla="*/ 79513 w 834887"/>
              <a:gd name="connsiteY5" fmla="*/ 341906 h 1041621"/>
              <a:gd name="connsiteX6" fmla="*/ 0 w 834887"/>
              <a:gd name="connsiteY6" fmla="*/ 0 h 1041621"/>
              <a:gd name="connsiteX7" fmla="*/ 0 w 834887"/>
              <a:gd name="connsiteY7" fmla="*/ 0 h 10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887" h="1041621">
                <a:moveTo>
                  <a:pt x="834887" y="1041621"/>
                </a:moveTo>
                <a:cubicBezTo>
                  <a:pt x="750073" y="1033669"/>
                  <a:pt x="665259" y="1025718"/>
                  <a:pt x="596348" y="1001864"/>
                </a:cubicBezTo>
                <a:cubicBezTo>
                  <a:pt x="527437" y="978010"/>
                  <a:pt x="471777" y="932953"/>
                  <a:pt x="421419" y="898497"/>
                </a:cubicBezTo>
                <a:cubicBezTo>
                  <a:pt x="371061" y="864041"/>
                  <a:pt x="337930" y="845488"/>
                  <a:pt x="294198" y="795130"/>
                </a:cubicBezTo>
                <a:cubicBezTo>
                  <a:pt x="250466" y="744772"/>
                  <a:pt x="194807" y="671885"/>
                  <a:pt x="159026" y="596348"/>
                </a:cubicBezTo>
                <a:cubicBezTo>
                  <a:pt x="123245" y="520811"/>
                  <a:pt x="106017" y="441297"/>
                  <a:pt x="79513" y="341906"/>
                </a:cubicBezTo>
                <a:cubicBezTo>
                  <a:pt x="53009" y="242515"/>
                  <a:pt x="0" y="0"/>
                  <a:pt x="0" y="0"/>
                </a:cubicBezTo>
                <a:lnTo>
                  <a:pt x="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c 12"/>
          <p:cNvSpPr/>
          <p:nvPr/>
        </p:nvSpPr>
        <p:spPr>
          <a:xfrm>
            <a:off x="4598504" y="2421454"/>
            <a:ext cx="914400" cy="914400"/>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Arc 71"/>
          <p:cNvSpPr/>
          <p:nvPr/>
        </p:nvSpPr>
        <p:spPr>
          <a:xfrm rot="5400000">
            <a:off x="3907612" y="1990774"/>
            <a:ext cx="1465577" cy="1745006"/>
          </a:xfrm>
          <a:prstGeom prst="arc">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769302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5E2F7-6DC5-AD49-BA00-E95CADC0CDFE}"/>
              </a:ext>
            </a:extLst>
          </p:cNvPr>
          <p:cNvSpPr txBox="1"/>
          <p:nvPr/>
        </p:nvSpPr>
        <p:spPr>
          <a:xfrm>
            <a:off x="228600" y="1752600"/>
            <a:ext cx="7543800" cy="2062103"/>
          </a:xfrm>
          <a:prstGeom prst="rect">
            <a:avLst/>
          </a:prstGeom>
          <a:solidFill>
            <a:srgbClr val="FFFFFF"/>
          </a:solidFill>
        </p:spPr>
        <p:txBody>
          <a:bodyPr wrap="square" rtlCol="0">
            <a:spAutoFit/>
          </a:bodyPr>
          <a:lstStyle/>
          <a:p>
            <a:r>
              <a:rPr lang="en-US" sz="1600" dirty="0"/>
              <a:t>The weather limits for each of the Snowbirds </a:t>
            </a:r>
            <a:r>
              <a:rPr lang="en-US" sz="1600" dirty="0">
                <a:highlight>
                  <a:srgbClr val="FFFFFF"/>
                </a:highlight>
              </a:rPr>
              <a:t>performances</a:t>
            </a:r>
            <a:r>
              <a:rPr lang="en-US" sz="1600" dirty="0"/>
              <a:t> are:</a:t>
            </a:r>
          </a:p>
          <a:p>
            <a:r>
              <a:rPr lang="en-US" sz="1600" dirty="0"/>
              <a:t>High Show	5000 feet ceiling and 5 statute miles visibility</a:t>
            </a:r>
          </a:p>
          <a:p>
            <a:r>
              <a:rPr lang="en-US" sz="1600" dirty="0"/>
              <a:t>Low show		1500 feet ceiling and 5 statute miles visibility</a:t>
            </a:r>
          </a:p>
          <a:p>
            <a:r>
              <a:rPr lang="en-US" sz="1600" dirty="0"/>
              <a:t>Flat Show		1000 feet </a:t>
            </a:r>
            <a:r>
              <a:rPr lang="en-US" sz="1600"/>
              <a:t>and 5 </a:t>
            </a:r>
            <a:r>
              <a:rPr lang="en-US" sz="1600" dirty="0"/>
              <a:t>statute miles visibility</a:t>
            </a:r>
          </a:p>
          <a:p>
            <a:endParaRPr lang="en-US" sz="1600" dirty="0"/>
          </a:p>
          <a:p>
            <a:r>
              <a:rPr lang="en-US" sz="1600" dirty="0"/>
              <a:t>The BGA-100 requires a minimum visibility of three statute miles for any air displays.  The Snowbirds have raised the minimum visibility of the high and low show displays as an added safety measure due to the complexity of the rejoins post splits.</a:t>
            </a:r>
          </a:p>
        </p:txBody>
      </p:sp>
    </p:spTree>
    <p:extLst>
      <p:ext uri="{BB962C8B-B14F-4D97-AF65-F5344CB8AC3E}">
        <p14:creationId xmlns:p14="http://schemas.microsoft.com/office/powerpoint/2010/main" val="44085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5">
            <a:extLst>
              <a:ext uri="{FF2B5EF4-FFF2-40B4-BE49-F238E27FC236}">
                <a16:creationId xmlns:a16="http://schemas.microsoft.com/office/drawing/2014/main" id="{91A00BF4-D846-4E20-88B0-9E6128BB4FC8}"/>
              </a:ext>
            </a:extLst>
          </p:cNvPr>
          <p:cNvSpPr txBox="1">
            <a:spLocks noChangeArrowheads="1"/>
          </p:cNvSpPr>
          <p:nvPr/>
        </p:nvSpPr>
        <p:spPr bwMode="auto">
          <a:xfrm>
            <a:off x="1454244" y="6400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2400" b="1" dirty="0">
                <a:solidFill>
                  <a:schemeClr val="bg1"/>
                </a:solidFill>
                <a:cs typeface="Arial" panose="020B0604020202020204" pitchFamily="34" charset="0"/>
                <a:sym typeface="Wingdings 3" panose="05040102010807070707" pitchFamily="18" charset="2"/>
              </a:rPr>
              <a:t>S5. Mirror Roll</a:t>
            </a:r>
          </a:p>
        </p:txBody>
      </p:sp>
      <p:sp>
        <p:nvSpPr>
          <p:cNvPr id="55300" name="Text Box 29">
            <a:extLst>
              <a:ext uri="{FF2B5EF4-FFF2-40B4-BE49-F238E27FC236}">
                <a16:creationId xmlns:a16="http://schemas.microsoft.com/office/drawing/2014/main" id="{8B25ED0D-B7BD-4398-8B27-2473A25087A9}"/>
              </a:ext>
            </a:extLst>
          </p:cNvPr>
          <p:cNvSpPr txBox="1">
            <a:spLocks noChangeArrowheads="1"/>
          </p:cNvSpPr>
          <p:nvPr/>
        </p:nvSpPr>
        <p:spPr bwMode="auto">
          <a:xfrm>
            <a:off x="4810878" y="3127339"/>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dirty="0">
                <a:solidFill>
                  <a:schemeClr val="bg1"/>
                </a:solidFill>
                <a:cs typeface="Arial" panose="020B0604020202020204" pitchFamily="34" charset="0"/>
              </a:rPr>
              <a:t>9/8</a:t>
            </a:r>
            <a:endParaRPr lang="en-CA" altLang="en-US" sz="1400" dirty="0">
              <a:solidFill>
                <a:schemeClr val="bg1"/>
              </a:solidFill>
              <a:cs typeface="Arial" panose="020B0604020202020204" pitchFamily="34" charset="0"/>
            </a:endParaRPr>
          </a:p>
        </p:txBody>
      </p:sp>
      <p:grpSp>
        <p:nvGrpSpPr>
          <p:cNvPr id="55301" name="Group 37">
            <a:extLst>
              <a:ext uri="{FF2B5EF4-FFF2-40B4-BE49-F238E27FC236}">
                <a16:creationId xmlns:a16="http://schemas.microsoft.com/office/drawing/2014/main" id="{CB574E15-9186-4F40-83D1-97A805DE30D2}"/>
              </a:ext>
            </a:extLst>
          </p:cNvPr>
          <p:cNvGrpSpPr>
            <a:grpSpLocks/>
          </p:cNvGrpSpPr>
          <p:nvPr/>
        </p:nvGrpSpPr>
        <p:grpSpPr bwMode="auto">
          <a:xfrm rot="13194980">
            <a:off x="4588762" y="3332115"/>
            <a:ext cx="2068125" cy="803275"/>
            <a:chOff x="2389" y="1596"/>
            <a:chExt cx="894" cy="506"/>
          </a:xfrm>
        </p:grpSpPr>
        <p:sp>
          <p:nvSpPr>
            <p:cNvPr id="55306" name="Arc 31">
              <a:extLst>
                <a:ext uri="{FF2B5EF4-FFF2-40B4-BE49-F238E27FC236}">
                  <a16:creationId xmlns:a16="http://schemas.microsoft.com/office/drawing/2014/main" id="{80EB1BCB-0157-400E-98C0-7B6ECA2877ED}"/>
                </a:ext>
              </a:extLst>
            </p:cNvPr>
            <p:cNvSpPr>
              <a:spLocks/>
            </p:cNvSpPr>
            <p:nvPr/>
          </p:nvSpPr>
          <p:spPr bwMode="auto">
            <a:xfrm rot="10800000" flipH="1" flipV="1">
              <a:off x="2389" y="1596"/>
              <a:ext cx="783" cy="497"/>
            </a:xfrm>
            <a:custGeom>
              <a:avLst/>
              <a:gdLst>
                <a:gd name="T0" fmla="*/ 0 w 16955"/>
                <a:gd name="T1" fmla="*/ 0 h 19903"/>
                <a:gd name="T2" fmla="*/ 0 w 16955"/>
                <a:gd name="T3" fmla="*/ 0 h 19903"/>
                <a:gd name="T4" fmla="*/ 0 w 16955"/>
                <a:gd name="T5" fmla="*/ 0 h 19903"/>
                <a:gd name="T6" fmla="*/ 0 60000 65536"/>
                <a:gd name="T7" fmla="*/ 0 60000 65536"/>
                <a:gd name="T8" fmla="*/ 0 60000 65536"/>
              </a:gdLst>
              <a:ahLst/>
              <a:cxnLst>
                <a:cxn ang="T6">
                  <a:pos x="T0" y="T1"/>
                </a:cxn>
                <a:cxn ang="T7">
                  <a:pos x="T2" y="T3"/>
                </a:cxn>
                <a:cxn ang="T8">
                  <a:pos x="T4" y="T5"/>
                </a:cxn>
              </a:cxnLst>
              <a:rect l="0" t="0" r="r" b="b"/>
              <a:pathLst>
                <a:path w="16955" h="19903" fill="none" extrusionOk="0">
                  <a:moveTo>
                    <a:pt x="16955" y="13382"/>
                  </a:moveTo>
                  <a:cubicBezTo>
                    <a:pt x="14696" y="16243"/>
                    <a:pt x="11751" y="18486"/>
                    <a:pt x="8392" y="19902"/>
                  </a:cubicBezTo>
                </a:path>
                <a:path w="16955" h="19903" stroke="0" extrusionOk="0">
                  <a:moveTo>
                    <a:pt x="16955" y="13382"/>
                  </a:moveTo>
                  <a:cubicBezTo>
                    <a:pt x="14696" y="16243"/>
                    <a:pt x="11751" y="18486"/>
                    <a:pt x="8392" y="19902"/>
                  </a:cubicBezTo>
                  <a:lnTo>
                    <a:pt x="0" y="0"/>
                  </a:lnTo>
                  <a:lnTo>
                    <a:pt x="16955" y="13382"/>
                  </a:lnTo>
                  <a:close/>
                </a:path>
              </a:pathLst>
            </a:cu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07" name="Group 36">
              <a:extLst>
                <a:ext uri="{FF2B5EF4-FFF2-40B4-BE49-F238E27FC236}">
                  <a16:creationId xmlns:a16="http://schemas.microsoft.com/office/drawing/2014/main" id="{4D018A5B-AB79-4F5A-84D0-9716C41893A0}"/>
                </a:ext>
              </a:extLst>
            </p:cNvPr>
            <p:cNvGrpSpPr>
              <a:grpSpLocks/>
            </p:cNvGrpSpPr>
            <p:nvPr/>
          </p:nvGrpSpPr>
          <p:grpSpPr bwMode="auto">
            <a:xfrm>
              <a:off x="2544" y="1680"/>
              <a:ext cx="739" cy="422"/>
              <a:chOff x="2555" y="1674"/>
              <a:chExt cx="739" cy="422"/>
            </a:xfrm>
          </p:grpSpPr>
          <p:grpSp>
            <p:nvGrpSpPr>
              <p:cNvPr id="55308" name="Group 32">
                <a:extLst>
                  <a:ext uri="{FF2B5EF4-FFF2-40B4-BE49-F238E27FC236}">
                    <a16:creationId xmlns:a16="http://schemas.microsoft.com/office/drawing/2014/main" id="{90314961-45B0-4DD4-9FA7-40E41BCC6EF6}"/>
                  </a:ext>
                </a:extLst>
              </p:cNvPr>
              <p:cNvGrpSpPr>
                <a:grpSpLocks/>
              </p:cNvGrpSpPr>
              <p:nvPr/>
            </p:nvGrpSpPr>
            <p:grpSpPr bwMode="auto">
              <a:xfrm rot="-3971982">
                <a:off x="3184" y="1829"/>
                <a:ext cx="125" cy="95"/>
                <a:chOff x="5155" y="2333"/>
                <a:chExt cx="125" cy="95"/>
              </a:xfrm>
            </p:grpSpPr>
            <p:sp>
              <p:nvSpPr>
                <p:cNvPr id="55310" name="AutoShape 33">
                  <a:extLst>
                    <a:ext uri="{FF2B5EF4-FFF2-40B4-BE49-F238E27FC236}">
                      <a16:creationId xmlns:a16="http://schemas.microsoft.com/office/drawing/2014/main" id="{648888E3-9CFA-4EA5-B78B-470F48478919}"/>
                    </a:ext>
                  </a:extLst>
                </p:cNvPr>
                <p:cNvSpPr>
                  <a:spLocks noChangeAspect="1" noChangeArrowheads="1"/>
                </p:cNvSpPr>
                <p:nvPr/>
              </p:nvSpPr>
              <p:spPr bwMode="auto">
                <a:xfrm rot="18648904" flipV="1">
                  <a:off x="5155" y="2333"/>
                  <a:ext cx="58" cy="58"/>
                </a:xfrm>
                <a:prstGeom prst="triangle">
                  <a:avLst>
                    <a:gd name="adj" fmla="val 50000"/>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5311" name="AutoShape 34">
                  <a:extLst>
                    <a:ext uri="{FF2B5EF4-FFF2-40B4-BE49-F238E27FC236}">
                      <a16:creationId xmlns:a16="http://schemas.microsoft.com/office/drawing/2014/main" id="{3DD5460C-75ED-4F5F-B70E-8FC201CAEBAB}"/>
                    </a:ext>
                  </a:extLst>
                </p:cNvPr>
                <p:cNvSpPr>
                  <a:spLocks noChangeAspect="1" noChangeArrowheads="1"/>
                </p:cNvSpPr>
                <p:nvPr/>
              </p:nvSpPr>
              <p:spPr bwMode="auto">
                <a:xfrm rot="18648904" flipV="1">
                  <a:off x="5222" y="2370"/>
                  <a:ext cx="58" cy="58"/>
                </a:xfrm>
                <a:prstGeom prst="triangle">
                  <a:avLst>
                    <a:gd name="adj" fmla="val 50000"/>
                  </a:avLst>
                </a:prstGeom>
                <a:solidFill>
                  <a:srgbClr val="FF0000"/>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sp>
            <p:nvSpPr>
              <p:cNvPr id="55309" name="Arc 35">
                <a:extLst>
                  <a:ext uri="{FF2B5EF4-FFF2-40B4-BE49-F238E27FC236}">
                    <a16:creationId xmlns:a16="http://schemas.microsoft.com/office/drawing/2014/main" id="{D52793AD-BD20-4959-86DE-42F0F3B606CE}"/>
                  </a:ext>
                </a:extLst>
              </p:cNvPr>
              <p:cNvSpPr>
                <a:spLocks noChangeAspect="1"/>
              </p:cNvSpPr>
              <p:nvPr/>
            </p:nvSpPr>
            <p:spPr bwMode="auto">
              <a:xfrm flipH="1" flipV="1">
                <a:off x="2555" y="1674"/>
                <a:ext cx="233" cy="422"/>
              </a:xfrm>
              <a:custGeom>
                <a:avLst/>
                <a:gdLst>
                  <a:gd name="T0" fmla="*/ 0 w 11900"/>
                  <a:gd name="T1" fmla="*/ 0 h 21600"/>
                  <a:gd name="T2" fmla="*/ 0 w 11900"/>
                  <a:gd name="T3" fmla="*/ 0 h 21600"/>
                  <a:gd name="T4" fmla="*/ 0 w 11900"/>
                  <a:gd name="T5" fmla="*/ 0 h 21600"/>
                  <a:gd name="T6" fmla="*/ 0 60000 65536"/>
                  <a:gd name="T7" fmla="*/ 0 60000 65536"/>
                  <a:gd name="T8" fmla="*/ 0 60000 65536"/>
                </a:gdLst>
                <a:ahLst/>
                <a:cxnLst>
                  <a:cxn ang="T6">
                    <a:pos x="T0" y="T1"/>
                  </a:cxn>
                  <a:cxn ang="T7">
                    <a:pos x="T2" y="T3"/>
                  </a:cxn>
                  <a:cxn ang="T8">
                    <a:pos x="T4" y="T5"/>
                  </a:cxn>
                </a:cxnLst>
                <a:rect l="0" t="0" r="r" b="b"/>
                <a:pathLst>
                  <a:path w="11900" h="21600" fill="none" extrusionOk="0">
                    <a:moveTo>
                      <a:pt x="-1" y="346"/>
                    </a:moveTo>
                    <a:cubicBezTo>
                      <a:pt x="1270" y="115"/>
                      <a:pt x="2560" y="-1"/>
                      <a:pt x="3852" y="0"/>
                    </a:cubicBezTo>
                    <a:cubicBezTo>
                      <a:pt x="6609" y="0"/>
                      <a:pt x="9341" y="527"/>
                      <a:pt x="11900" y="1555"/>
                    </a:cubicBezTo>
                  </a:path>
                  <a:path w="11900" h="21600" stroke="0" extrusionOk="0">
                    <a:moveTo>
                      <a:pt x="-1" y="346"/>
                    </a:moveTo>
                    <a:cubicBezTo>
                      <a:pt x="1270" y="115"/>
                      <a:pt x="2560" y="-1"/>
                      <a:pt x="3852" y="0"/>
                    </a:cubicBezTo>
                    <a:cubicBezTo>
                      <a:pt x="6609" y="0"/>
                      <a:pt x="9341" y="527"/>
                      <a:pt x="11900" y="1555"/>
                    </a:cubicBezTo>
                    <a:lnTo>
                      <a:pt x="3852" y="21600"/>
                    </a:lnTo>
                    <a:lnTo>
                      <a:pt x="-1" y="346"/>
                    </a:lnTo>
                    <a:close/>
                  </a:path>
                </a:pathLst>
              </a:cu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5302" name="Arc 38">
            <a:extLst>
              <a:ext uri="{FF2B5EF4-FFF2-40B4-BE49-F238E27FC236}">
                <a16:creationId xmlns:a16="http://schemas.microsoft.com/office/drawing/2014/main" id="{03D74162-963C-4E28-BB17-B47703CC8FEE}"/>
              </a:ext>
            </a:extLst>
          </p:cNvPr>
          <p:cNvSpPr>
            <a:spLocks/>
          </p:cNvSpPr>
          <p:nvPr/>
        </p:nvSpPr>
        <p:spPr bwMode="auto">
          <a:xfrm rot="18718614">
            <a:off x="2040963" y="915079"/>
            <a:ext cx="2593108" cy="1985951"/>
          </a:xfrm>
          <a:custGeom>
            <a:avLst/>
            <a:gdLst>
              <a:gd name="T0" fmla="*/ 2147483646 w 43200"/>
              <a:gd name="T1" fmla="*/ 2147483646 h 36008"/>
              <a:gd name="T2" fmla="*/ 2147483646 w 43200"/>
              <a:gd name="T3" fmla="*/ 2147483646 h 36008"/>
              <a:gd name="T4" fmla="*/ 2147483646 w 43200"/>
              <a:gd name="T5" fmla="*/ 2147483646 h 36008"/>
              <a:gd name="T6" fmla="*/ 0 60000 65536"/>
              <a:gd name="T7" fmla="*/ 0 60000 65536"/>
              <a:gd name="T8" fmla="*/ 0 60000 65536"/>
            </a:gdLst>
            <a:ahLst/>
            <a:cxnLst>
              <a:cxn ang="T6">
                <a:pos x="T0" y="T1"/>
              </a:cxn>
              <a:cxn ang="T7">
                <a:pos x="T2" y="T3"/>
              </a:cxn>
              <a:cxn ang="T8">
                <a:pos x="T4" y="T5"/>
              </a:cxn>
            </a:cxnLst>
            <a:rect l="0" t="0" r="r" b="b"/>
            <a:pathLst>
              <a:path w="43200" h="36008" fill="none" extrusionOk="0">
                <a:moveTo>
                  <a:pt x="5508" y="36008"/>
                </a:moveTo>
                <a:cubicBezTo>
                  <a:pt x="1961" y="32047"/>
                  <a:pt x="0" y="26917"/>
                  <a:pt x="0" y="21600"/>
                </a:cubicBezTo>
                <a:cubicBezTo>
                  <a:pt x="0" y="9670"/>
                  <a:pt x="9670" y="0"/>
                  <a:pt x="21600" y="0"/>
                </a:cubicBezTo>
                <a:cubicBezTo>
                  <a:pt x="33529" y="0"/>
                  <a:pt x="43200" y="9670"/>
                  <a:pt x="43200" y="21600"/>
                </a:cubicBezTo>
                <a:cubicBezTo>
                  <a:pt x="43200" y="22724"/>
                  <a:pt x="43112" y="23846"/>
                  <a:pt x="42937" y="24957"/>
                </a:cubicBezTo>
              </a:path>
              <a:path w="43200" h="36008" stroke="0" extrusionOk="0">
                <a:moveTo>
                  <a:pt x="5508" y="36008"/>
                </a:moveTo>
                <a:cubicBezTo>
                  <a:pt x="1961" y="32047"/>
                  <a:pt x="0" y="26917"/>
                  <a:pt x="0" y="21600"/>
                </a:cubicBezTo>
                <a:cubicBezTo>
                  <a:pt x="0" y="9670"/>
                  <a:pt x="9670" y="0"/>
                  <a:pt x="21600" y="0"/>
                </a:cubicBezTo>
                <a:cubicBezTo>
                  <a:pt x="33529" y="0"/>
                  <a:pt x="43200" y="9670"/>
                  <a:pt x="43200" y="21600"/>
                </a:cubicBezTo>
                <a:cubicBezTo>
                  <a:pt x="43200" y="22724"/>
                  <a:pt x="43112" y="23846"/>
                  <a:pt x="42937" y="24957"/>
                </a:cubicBezTo>
                <a:lnTo>
                  <a:pt x="21600" y="21600"/>
                </a:lnTo>
                <a:lnTo>
                  <a:pt x="5508" y="36008"/>
                </a:lnTo>
                <a:close/>
              </a:path>
            </a:pathLst>
          </a:custGeom>
          <a:noFill/>
          <a:ln w="19050">
            <a:solidFill>
              <a:srgbClr val="FFFFFF"/>
            </a:solidFill>
            <a:round/>
            <a:headEnd type="none"/>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5" name="Straight Connector 4">
            <a:extLst>
              <a:ext uri="{FF2B5EF4-FFF2-40B4-BE49-F238E27FC236}">
                <a16:creationId xmlns:a16="http://schemas.microsoft.com/office/drawing/2014/main" id="{DA1B17A7-E436-4E20-AE0A-3AA6127777E7}"/>
              </a:ext>
            </a:extLst>
          </p:cNvPr>
          <p:cNvCxnSpPr/>
          <p:nvPr/>
        </p:nvCxnSpPr>
        <p:spPr>
          <a:xfrm flipH="1">
            <a:off x="3581400" y="3043228"/>
            <a:ext cx="1118373" cy="236511"/>
          </a:xfrm>
          <a:prstGeom prst="line">
            <a:avLst/>
          </a:prstGeom>
          <a:ln w="19050">
            <a:solidFill>
              <a:schemeClr val="bg1"/>
            </a:solidFill>
            <a:tailEnd type="stealth"/>
          </a:ln>
        </p:spPr>
        <p:style>
          <a:lnRef idx="1">
            <a:schemeClr val="accent1"/>
          </a:lnRef>
          <a:fillRef idx="0">
            <a:schemeClr val="accent1"/>
          </a:fillRef>
          <a:effectRef idx="0">
            <a:schemeClr val="accent1"/>
          </a:effectRef>
          <a:fontRef idx="minor">
            <a:schemeClr val="tx1"/>
          </a:fontRef>
        </p:style>
      </p:cxnSp>
      <p:grpSp>
        <p:nvGrpSpPr>
          <p:cNvPr id="55299" name="Group 26">
            <a:extLst>
              <a:ext uri="{FF2B5EF4-FFF2-40B4-BE49-F238E27FC236}">
                <a16:creationId xmlns:a16="http://schemas.microsoft.com/office/drawing/2014/main" id="{80EB8A94-921A-48A4-8BAA-EB47456BBD88}"/>
              </a:ext>
            </a:extLst>
          </p:cNvPr>
          <p:cNvGrpSpPr>
            <a:grpSpLocks/>
          </p:cNvGrpSpPr>
          <p:nvPr/>
        </p:nvGrpSpPr>
        <p:grpSpPr bwMode="auto">
          <a:xfrm rot="14111096" flipV="1">
            <a:off x="4316956" y="1093142"/>
            <a:ext cx="158750" cy="180975"/>
            <a:chOff x="1998" y="2610"/>
            <a:chExt cx="100" cy="114"/>
          </a:xfrm>
          <a:solidFill>
            <a:srgbClr val="FFFFFF"/>
          </a:solidFill>
        </p:grpSpPr>
        <p:sp>
          <p:nvSpPr>
            <p:cNvPr id="55312" name="AutoShape 27">
              <a:extLst>
                <a:ext uri="{FF2B5EF4-FFF2-40B4-BE49-F238E27FC236}">
                  <a16:creationId xmlns:a16="http://schemas.microsoft.com/office/drawing/2014/main" id="{B88EB61A-F586-4048-9C84-5F5DC455CFA8}"/>
                </a:ext>
              </a:extLst>
            </p:cNvPr>
            <p:cNvSpPr>
              <a:spLocks noChangeAspect="1" noChangeArrowheads="1"/>
            </p:cNvSpPr>
            <p:nvPr/>
          </p:nvSpPr>
          <p:spPr bwMode="auto">
            <a:xfrm rot="5400000" flipV="1">
              <a:off x="1998" y="261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sp>
          <p:nvSpPr>
            <p:cNvPr id="55313" name="AutoShape 28">
              <a:extLst>
                <a:ext uri="{FF2B5EF4-FFF2-40B4-BE49-F238E27FC236}">
                  <a16:creationId xmlns:a16="http://schemas.microsoft.com/office/drawing/2014/main" id="{3DFF3424-0999-4B68-9E32-3E0F2A416749}"/>
                </a:ext>
              </a:extLst>
            </p:cNvPr>
            <p:cNvSpPr>
              <a:spLocks noChangeAspect="1" noChangeArrowheads="1"/>
            </p:cNvSpPr>
            <p:nvPr/>
          </p:nvSpPr>
          <p:spPr bwMode="auto">
            <a:xfrm rot="5400000" flipV="1">
              <a:off x="2040" y="266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 y="3257968"/>
            <a:ext cx="2752911" cy="2767752"/>
          </a:xfrm>
          <a:prstGeom prst="rect">
            <a:avLst/>
          </a:prstGeom>
        </p:spPr>
      </p:pic>
      <p:sp>
        <p:nvSpPr>
          <p:cNvPr id="19"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0" name="TextBox 42">
            <a:extLst>
              <a:ext uri="{FF2B5EF4-FFF2-40B4-BE49-F238E27FC236}">
                <a16:creationId xmlns:a16="http://schemas.microsoft.com/office/drawing/2014/main" id="{0EE72562-C459-004F-9CC4-7E253CFF8343}"/>
              </a:ext>
            </a:extLst>
          </p:cNvPr>
          <p:cNvSpPr txBox="1">
            <a:spLocks noChangeArrowheads="1"/>
          </p:cNvSpPr>
          <p:nvPr/>
        </p:nvSpPr>
        <p:spPr bwMode="auto">
          <a:xfrm>
            <a:off x="56256" y="2733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4000" dirty="0">
                <a:solidFill>
                  <a:srgbClr val="FFFFFF"/>
                </a:solidFill>
              </a:rPr>
              <a:t>SOLO SERIES 5</a:t>
            </a:r>
          </a:p>
        </p:txBody>
      </p:sp>
      <p:sp>
        <p:nvSpPr>
          <p:cNvPr id="21" name="TextBox 20">
            <a:extLst>
              <a:ext uri="{FF2B5EF4-FFF2-40B4-BE49-F238E27FC236}">
                <a16:creationId xmlns:a16="http://schemas.microsoft.com/office/drawing/2014/main" id="{E0CFE44B-9628-2047-82B9-04599AFE1534}"/>
              </a:ext>
            </a:extLst>
          </p:cNvPr>
          <p:cNvSpPr txBox="1">
            <a:spLocks noChangeArrowheads="1"/>
          </p:cNvSpPr>
          <p:nvPr/>
        </p:nvSpPr>
        <p:spPr bwMode="auto">
          <a:xfrm>
            <a:off x="1427212" y="4619540"/>
            <a:ext cx="9099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solidFill>
                  <a:srgbClr val="FFFF00"/>
                </a:solidFill>
              </a:rPr>
              <a:t>Snowbird 8 conducts a slow negative barrel roll with Snowbird 9 </a:t>
            </a:r>
          </a:p>
          <a:p>
            <a:pPr algn="ctr">
              <a:spcBef>
                <a:spcPct val="0"/>
              </a:spcBef>
              <a:buFontTx/>
              <a:buNone/>
            </a:pPr>
            <a:r>
              <a:rPr lang="en-US" altLang="en-US" sz="1400" dirty="0">
                <a:solidFill>
                  <a:srgbClr val="FFFF00"/>
                </a:solidFill>
              </a:rPr>
              <a:t>maintaining a stacked canopy reference throughout.</a:t>
            </a:r>
          </a:p>
        </p:txBody>
      </p:sp>
    </p:spTree>
    <p:extLst>
      <p:ext uri="{BB962C8B-B14F-4D97-AF65-F5344CB8AC3E}">
        <p14:creationId xmlns:p14="http://schemas.microsoft.com/office/powerpoint/2010/main" val="355809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a:extLst>
              <a:ext uri="{FF2B5EF4-FFF2-40B4-BE49-F238E27FC236}">
                <a16:creationId xmlns:a16="http://schemas.microsoft.com/office/drawing/2014/main" id="{9C4B2040-50C7-4BAD-AACD-340336BF3A9C}"/>
              </a:ext>
            </a:extLst>
          </p:cNvPr>
          <p:cNvSpPr>
            <a:spLocks noChangeAspect="1" noChangeArrowheads="1"/>
          </p:cNvSpPr>
          <p:nvPr/>
        </p:nvSpPr>
        <p:spPr bwMode="auto">
          <a:xfrm rot="5541848">
            <a:off x="4540152" y="2353620"/>
            <a:ext cx="168275" cy="541338"/>
          </a:xfrm>
          <a:prstGeom prst="ellipse">
            <a:avLst/>
          </a:prstGeom>
          <a:noFill/>
          <a:ln w="19050">
            <a:solidFill>
              <a:schemeClr val="bg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56324" name="Group 10">
            <a:extLst>
              <a:ext uri="{FF2B5EF4-FFF2-40B4-BE49-F238E27FC236}">
                <a16:creationId xmlns:a16="http://schemas.microsoft.com/office/drawing/2014/main" id="{BB71909F-B6D8-4284-9EA7-769CCAA2B395}"/>
              </a:ext>
            </a:extLst>
          </p:cNvPr>
          <p:cNvGrpSpPr>
            <a:grpSpLocks/>
          </p:cNvGrpSpPr>
          <p:nvPr/>
        </p:nvGrpSpPr>
        <p:grpSpPr bwMode="auto">
          <a:xfrm rot="16200000">
            <a:off x="6055859" y="2331136"/>
            <a:ext cx="565150" cy="822325"/>
            <a:chOff x="3033" y="3399"/>
            <a:chExt cx="204" cy="259"/>
          </a:xfrm>
          <a:solidFill>
            <a:schemeClr val="bg1"/>
          </a:solidFill>
        </p:grpSpPr>
        <p:sp>
          <p:nvSpPr>
            <p:cNvPr id="5" name="AutoShape 11">
              <a:extLst>
                <a:ext uri="{FF2B5EF4-FFF2-40B4-BE49-F238E27FC236}">
                  <a16:creationId xmlns:a16="http://schemas.microsoft.com/office/drawing/2014/main" id="{8696E8BC-4CA3-459E-AC9E-6D201E3B9300}"/>
                </a:ext>
              </a:extLst>
            </p:cNvPr>
            <p:cNvSpPr>
              <a:spLocks noChangeAspect="1" noChangeArrowheads="1"/>
            </p:cNvSpPr>
            <p:nvPr/>
          </p:nvSpPr>
          <p:spPr bwMode="auto">
            <a:xfrm>
              <a:off x="3109" y="33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 name="AutoShape 12">
              <a:extLst>
                <a:ext uri="{FF2B5EF4-FFF2-40B4-BE49-F238E27FC236}">
                  <a16:creationId xmlns:a16="http://schemas.microsoft.com/office/drawing/2014/main" id="{9D5E218B-7219-4B45-9858-D097E663C91C}"/>
                </a:ext>
              </a:extLst>
            </p:cNvPr>
            <p:cNvSpPr>
              <a:spLocks noChangeAspect="1" noChangeArrowheads="1"/>
            </p:cNvSpPr>
            <p:nvPr/>
          </p:nvSpPr>
          <p:spPr bwMode="auto">
            <a:xfrm>
              <a:off x="3176" y="3457"/>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7" name="AutoShape 13">
              <a:extLst>
                <a:ext uri="{FF2B5EF4-FFF2-40B4-BE49-F238E27FC236}">
                  <a16:creationId xmlns:a16="http://schemas.microsoft.com/office/drawing/2014/main" id="{1ED4C258-840B-43B5-8BA7-E4BBBECEE70A}"/>
                </a:ext>
              </a:extLst>
            </p:cNvPr>
            <p:cNvSpPr>
              <a:spLocks noChangeAspect="1" noChangeArrowheads="1"/>
            </p:cNvSpPr>
            <p:nvPr/>
          </p:nvSpPr>
          <p:spPr bwMode="auto">
            <a:xfrm>
              <a:off x="3033" y="345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8" name="AutoShape 14">
              <a:extLst>
                <a:ext uri="{FF2B5EF4-FFF2-40B4-BE49-F238E27FC236}">
                  <a16:creationId xmlns:a16="http://schemas.microsoft.com/office/drawing/2014/main" id="{A3AC7F0F-FCE9-47B9-B207-7ACFD8421599}"/>
                </a:ext>
              </a:extLst>
            </p:cNvPr>
            <p:cNvSpPr>
              <a:spLocks noChangeAspect="1" noChangeArrowheads="1"/>
            </p:cNvSpPr>
            <p:nvPr/>
          </p:nvSpPr>
          <p:spPr bwMode="auto">
            <a:xfrm>
              <a:off x="3111" y="350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 name="AutoShape 15">
              <a:extLst>
                <a:ext uri="{FF2B5EF4-FFF2-40B4-BE49-F238E27FC236}">
                  <a16:creationId xmlns:a16="http://schemas.microsoft.com/office/drawing/2014/main" id="{A55CB7B3-F0E3-48F9-BCB5-E2206BD49F82}"/>
                </a:ext>
              </a:extLst>
            </p:cNvPr>
            <p:cNvSpPr>
              <a:spLocks noChangeAspect="1" noChangeArrowheads="1"/>
            </p:cNvSpPr>
            <p:nvPr/>
          </p:nvSpPr>
          <p:spPr bwMode="auto">
            <a:xfrm>
              <a:off x="3180" y="354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0" name="AutoShape 16">
              <a:extLst>
                <a:ext uri="{FF2B5EF4-FFF2-40B4-BE49-F238E27FC236}">
                  <a16:creationId xmlns:a16="http://schemas.microsoft.com/office/drawing/2014/main" id="{9B987E10-7885-40CD-8072-B8D1F7456D40}"/>
                </a:ext>
              </a:extLst>
            </p:cNvPr>
            <p:cNvSpPr>
              <a:spLocks noChangeAspect="1" noChangeArrowheads="1"/>
            </p:cNvSpPr>
            <p:nvPr/>
          </p:nvSpPr>
          <p:spPr bwMode="auto">
            <a:xfrm>
              <a:off x="3033" y="354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1" name="AutoShape 17">
              <a:extLst>
                <a:ext uri="{FF2B5EF4-FFF2-40B4-BE49-F238E27FC236}">
                  <a16:creationId xmlns:a16="http://schemas.microsoft.com/office/drawing/2014/main" id="{B7F0A1E1-C1B6-4234-9726-6A7BF0D71BCF}"/>
                </a:ext>
              </a:extLst>
            </p:cNvPr>
            <p:cNvSpPr>
              <a:spLocks noChangeAspect="1" noChangeArrowheads="1"/>
            </p:cNvSpPr>
            <p:nvPr/>
          </p:nvSpPr>
          <p:spPr bwMode="auto">
            <a:xfrm>
              <a:off x="3111" y="35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2" name="Text Box 18">
            <a:extLst>
              <a:ext uri="{FF2B5EF4-FFF2-40B4-BE49-F238E27FC236}">
                <a16:creationId xmlns:a16="http://schemas.microsoft.com/office/drawing/2014/main" id="{F405B0C8-EA9A-4936-9E01-457EA71838FA}"/>
              </a:ext>
            </a:extLst>
          </p:cNvPr>
          <p:cNvSpPr txBox="1">
            <a:spLocks noChangeArrowheads="1"/>
          </p:cNvSpPr>
          <p:nvPr/>
        </p:nvSpPr>
        <p:spPr bwMode="auto">
          <a:xfrm>
            <a:off x="6636130" y="282662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1-7</a:t>
            </a:r>
            <a:endParaRPr lang="en-CA" altLang="en-US" sz="1400" dirty="0">
              <a:solidFill>
                <a:schemeClr val="bg1"/>
              </a:solidFill>
            </a:endParaRPr>
          </a:p>
        </p:txBody>
      </p:sp>
      <p:sp>
        <p:nvSpPr>
          <p:cNvPr id="14" name="Arc 13">
            <a:extLst>
              <a:ext uri="{FF2B5EF4-FFF2-40B4-BE49-F238E27FC236}">
                <a16:creationId xmlns:a16="http://schemas.microsoft.com/office/drawing/2014/main" id="{B4A8B417-8687-4075-B636-FFA1BD5E61A5}"/>
              </a:ext>
            </a:extLst>
          </p:cNvPr>
          <p:cNvSpPr/>
          <p:nvPr/>
        </p:nvSpPr>
        <p:spPr>
          <a:xfrm rot="170288" flipH="1">
            <a:off x="2505410" y="2562552"/>
            <a:ext cx="2405691" cy="2100263"/>
          </a:xfrm>
          <a:prstGeom prst="arc">
            <a:avLst>
              <a:gd name="adj1" fmla="val 16200000"/>
              <a:gd name="adj2" fmla="val 5699630"/>
            </a:avLst>
          </a:prstGeom>
          <a:ln w="19050">
            <a:solidFill>
              <a:srgbClr val="FFFFFF"/>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Text Box 2">
            <a:extLst>
              <a:ext uri="{FF2B5EF4-FFF2-40B4-BE49-F238E27FC236}">
                <a16:creationId xmlns:a16="http://schemas.microsoft.com/office/drawing/2014/main" id="{9033F271-67A3-43A9-859F-1FCA9511C346}"/>
              </a:ext>
            </a:extLst>
          </p:cNvPr>
          <p:cNvSpPr txBox="1">
            <a:spLocks noChangeArrowheads="1"/>
          </p:cNvSpPr>
          <p:nvPr/>
        </p:nvSpPr>
        <p:spPr bwMode="auto">
          <a:xfrm>
            <a:off x="1182221" y="6400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sym typeface="Wingdings 3" charset="2"/>
              </a:rPr>
              <a:t>Double Diamond Roll</a:t>
            </a:r>
            <a:endParaRPr lang="en-CA" altLang="en-US" sz="2400" dirty="0">
              <a:solidFill>
                <a:schemeClr val="bg1"/>
              </a:solidFill>
            </a:endParaRPr>
          </a:p>
        </p:txBody>
      </p:sp>
      <p:sp>
        <p:nvSpPr>
          <p:cNvPr id="26" name="Text Box 18">
            <a:extLst>
              <a:ext uri="{FF2B5EF4-FFF2-40B4-BE49-F238E27FC236}">
                <a16:creationId xmlns:a16="http://schemas.microsoft.com/office/drawing/2014/main" id="{1DE82A15-C9BB-48E2-BDBA-82AE8B3B01E9}"/>
              </a:ext>
            </a:extLst>
          </p:cNvPr>
          <p:cNvSpPr txBox="1">
            <a:spLocks noChangeArrowheads="1"/>
          </p:cNvSpPr>
          <p:nvPr/>
        </p:nvSpPr>
        <p:spPr bwMode="auto">
          <a:xfrm rot="-60000">
            <a:off x="4434155" y="602751"/>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a:solidFill>
                  <a:schemeClr val="bg1"/>
                </a:solidFill>
              </a:rPr>
              <a:t>8</a:t>
            </a:r>
            <a:endParaRPr lang="en-CA" altLang="en-US" sz="1400" dirty="0">
              <a:solidFill>
                <a:schemeClr val="bg1"/>
              </a:solidFill>
            </a:endParaRPr>
          </a:p>
        </p:txBody>
      </p:sp>
      <p:sp>
        <p:nvSpPr>
          <p:cNvPr id="27" name="Text Box 18">
            <a:extLst>
              <a:ext uri="{FF2B5EF4-FFF2-40B4-BE49-F238E27FC236}">
                <a16:creationId xmlns:a16="http://schemas.microsoft.com/office/drawing/2014/main" id="{8D51A8F8-E389-452E-ADE3-C5CD23DB264E}"/>
              </a:ext>
            </a:extLst>
          </p:cNvPr>
          <p:cNvSpPr txBox="1">
            <a:spLocks noChangeArrowheads="1"/>
          </p:cNvSpPr>
          <p:nvPr/>
        </p:nvSpPr>
        <p:spPr bwMode="auto">
          <a:xfrm>
            <a:off x="4766336" y="836221"/>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9</a:t>
            </a:r>
            <a:endParaRPr lang="en-CA" altLang="en-US" sz="1400" dirty="0">
              <a:solidFill>
                <a:schemeClr val="bg1"/>
              </a:solidFill>
            </a:endParaRPr>
          </a:p>
        </p:txBody>
      </p:sp>
      <p:cxnSp>
        <p:nvCxnSpPr>
          <p:cNvPr id="4" name="Straight Arrow Connector 3">
            <a:extLst>
              <a:ext uri="{FF2B5EF4-FFF2-40B4-BE49-F238E27FC236}">
                <a16:creationId xmlns:a16="http://schemas.microsoft.com/office/drawing/2014/main" id="{CB689DCA-A9BF-4FA8-A204-C634196CDEF5}"/>
              </a:ext>
            </a:extLst>
          </p:cNvPr>
          <p:cNvCxnSpPr/>
          <p:nvPr/>
        </p:nvCxnSpPr>
        <p:spPr>
          <a:xfrm>
            <a:off x="3738188" y="2566641"/>
            <a:ext cx="905838" cy="143840"/>
          </a:xfrm>
          <a:prstGeom prst="straightConnector1">
            <a:avLst/>
          </a:prstGeom>
          <a:ln w="19050">
            <a:solidFill>
              <a:schemeClr val="bg1"/>
            </a:solidFill>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0B6859E1-AE67-4912-8CF9-DF849938BD15}"/>
              </a:ext>
            </a:extLst>
          </p:cNvPr>
          <p:cNvCxnSpPr/>
          <p:nvPr/>
        </p:nvCxnSpPr>
        <p:spPr>
          <a:xfrm>
            <a:off x="4580506" y="2705840"/>
            <a:ext cx="1008579" cy="23973"/>
          </a:xfrm>
          <a:prstGeom prst="straightConnector1">
            <a:avLst/>
          </a:prstGeom>
          <a:ln w="19050">
            <a:solidFill>
              <a:schemeClr val="bg1"/>
            </a:solidFill>
          </a:ln>
        </p:spPr>
        <p:style>
          <a:lnRef idx="3">
            <a:schemeClr val="accent4"/>
          </a:lnRef>
          <a:fillRef idx="0">
            <a:schemeClr val="accent4"/>
          </a:fillRef>
          <a:effectRef idx="2">
            <a:schemeClr val="accent4"/>
          </a:effectRef>
          <a:fontRef idx="minor">
            <a:schemeClr val="tx1"/>
          </a:fontRef>
        </p:style>
      </p:cxnSp>
      <p:sp>
        <p:nvSpPr>
          <p:cNvPr id="31" name="AutoShape 11">
            <a:extLst>
              <a:ext uri="{FF2B5EF4-FFF2-40B4-BE49-F238E27FC236}">
                <a16:creationId xmlns:a16="http://schemas.microsoft.com/office/drawing/2014/main" id="{008F3B50-E399-4B06-A5A8-9F439324DC55}"/>
              </a:ext>
            </a:extLst>
          </p:cNvPr>
          <p:cNvSpPr>
            <a:spLocks noChangeAspect="1" noChangeArrowheads="1"/>
          </p:cNvSpPr>
          <p:nvPr/>
        </p:nvSpPr>
        <p:spPr bwMode="auto">
          <a:xfrm rot="10800000">
            <a:off x="4496921" y="914178"/>
            <a:ext cx="167170" cy="191935"/>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1">
            <a:extLst>
              <a:ext uri="{FF2B5EF4-FFF2-40B4-BE49-F238E27FC236}">
                <a16:creationId xmlns:a16="http://schemas.microsoft.com/office/drawing/2014/main" id="{008F3B50-E399-4B06-A5A8-9F439324DC55}"/>
              </a:ext>
            </a:extLst>
          </p:cNvPr>
          <p:cNvSpPr>
            <a:spLocks noChangeAspect="1" noChangeArrowheads="1"/>
          </p:cNvSpPr>
          <p:nvPr/>
        </p:nvSpPr>
        <p:spPr bwMode="auto">
          <a:xfrm rot="10800000">
            <a:off x="4816172" y="1153225"/>
            <a:ext cx="167170" cy="191935"/>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84246" y="1752599"/>
            <a:ext cx="2606954" cy="695188"/>
          </a:xfrm>
          <a:prstGeom prst="rect">
            <a:avLst/>
          </a:prstGeom>
        </p:spPr>
      </p:pic>
    </p:spTree>
    <p:extLst>
      <p:ext uri="{BB962C8B-B14F-4D97-AF65-F5344CB8AC3E}">
        <p14:creationId xmlns:p14="http://schemas.microsoft.com/office/powerpoint/2010/main" val="68443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a:extLst>
              <a:ext uri="{FF2B5EF4-FFF2-40B4-BE49-F238E27FC236}">
                <a16:creationId xmlns:a16="http://schemas.microsoft.com/office/drawing/2014/main" id="{FC562F14-4B6D-4DFA-9F3C-9551E356E202}"/>
              </a:ext>
            </a:extLst>
          </p:cNvPr>
          <p:cNvSpPr/>
          <p:nvPr/>
        </p:nvSpPr>
        <p:spPr>
          <a:xfrm rot="11340000" flipH="1">
            <a:off x="3057208" y="3686788"/>
            <a:ext cx="3359381" cy="1733550"/>
          </a:xfrm>
          <a:prstGeom prst="arc">
            <a:avLst>
              <a:gd name="adj1" fmla="val 12676555"/>
              <a:gd name="adj2" fmla="val 92708"/>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Text Box 2">
            <a:extLst>
              <a:ext uri="{FF2B5EF4-FFF2-40B4-BE49-F238E27FC236}">
                <a16:creationId xmlns:a16="http://schemas.microsoft.com/office/drawing/2014/main" id="{A15047A9-C591-4927-B221-E8C34596F341}"/>
              </a:ext>
            </a:extLst>
          </p:cNvPr>
          <p:cNvSpPr txBox="1">
            <a:spLocks noChangeArrowheads="1"/>
          </p:cNvSpPr>
          <p:nvPr/>
        </p:nvSpPr>
        <p:spPr bwMode="auto">
          <a:xfrm>
            <a:off x="1330983" y="6400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US" altLang="en-US" sz="2400" b="1" dirty="0">
                <a:solidFill>
                  <a:schemeClr val="bg1"/>
                </a:solidFill>
                <a:latin typeface="Times New Roman"/>
                <a:cs typeface="Times New Roman"/>
                <a:sym typeface="Wingdings 3" charset="2"/>
              </a:rPr>
              <a:t>Solo Sneak Pass Rejoin to Vader</a:t>
            </a:r>
            <a:endParaRPr lang="en-CA" altLang="en-US" sz="2400" dirty="0">
              <a:solidFill>
                <a:schemeClr val="bg1"/>
              </a:solidFill>
            </a:endParaRPr>
          </a:p>
        </p:txBody>
      </p:sp>
      <p:sp>
        <p:nvSpPr>
          <p:cNvPr id="24" name="AutoShape 11">
            <a:extLst>
              <a:ext uri="{FF2B5EF4-FFF2-40B4-BE49-F238E27FC236}">
                <a16:creationId xmlns:a16="http://schemas.microsoft.com/office/drawing/2014/main" id="{008F3B50-E399-4B06-A5A8-9F439324DC55}"/>
              </a:ext>
            </a:extLst>
          </p:cNvPr>
          <p:cNvSpPr>
            <a:spLocks noChangeAspect="1" noChangeArrowheads="1"/>
          </p:cNvSpPr>
          <p:nvPr/>
        </p:nvSpPr>
        <p:spPr bwMode="auto">
          <a:xfrm rot="10800000">
            <a:off x="4302359" y="3379731"/>
            <a:ext cx="167170" cy="191935"/>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Text Box 18">
            <a:extLst>
              <a:ext uri="{FF2B5EF4-FFF2-40B4-BE49-F238E27FC236}">
                <a16:creationId xmlns:a16="http://schemas.microsoft.com/office/drawing/2014/main" id="{D57FE844-63FA-4155-9043-BE35D7FA1346}"/>
              </a:ext>
            </a:extLst>
          </p:cNvPr>
          <p:cNvSpPr txBox="1">
            <a:spLocks noChangeArrowheads="1"/>
          </p:cNvSpPr>
          <p:nvPr/>
        </p:nvSpPr>
        <p:spPr bwMode="auto">
          <a:xfrm rot="-120000">
            <a:off x="4253236" y="3560599"/>
            <a:ext cx="2654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8</a:t>
            </a:r>
            <a:endParaRPr lang="en-CA" altLang="en-US" sz="1400" dirty="0">
              <a:solidFill>
                <a:schemeClr val="bg1"/>
              </a:solidFill>
            </a:endParaRPr>
          </a:p>
        </p:txBody>
      </p:sp>
      <p:sp>
        <p:nvSpPr>
          <p:cNvPr id="27" name="Text Box 18">
            <a:extLst>
              <a:ext uri="{FF2B5EF4-FFF2-40B4-BE49-F238E27FC236}">
                <a16:creationId xmlns:a16="http://schemas.microsoft.com/office/drawing/2014/main" id="{A44EC020-4376-4846-95C3-AAE0A02EE8F2}"/>
              </a:ext>
            </a:extLst>
          </p:cNvPr>
          <p:cNvSpPr txBox="1">
            <a:spLocks noChangeArrowheads="1"/>
          </p:cNvSpPr>
          <p:nvPr/>
        </p:nvSpPr>
        <p:spPr bwMode="auto">
          <a:xfrm>
            <a:off x="4645683" y="3266866"/>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400" dirty="0">
                <a:solidFill>
                  <a:schemeClr val="bg1"/>
                </a:solidFill>
              </a:rPr>
              <a:t>9</a:t>
            </a:r>
            <a:endParaRPr lang="en-CA" altLang="en-US" sz="1400" dirty="0">
              <a:solidFill>
                <a:schemeClr val="bg1"/>
              </a:solidFill>
            </a:endParaRPr>
          </a:p>
        </p:txBody>
      </p:sp>
      <p:sp>
        <p:nvSpPr>
          <p:cNvPr id="38" name="Text Box 34"/>
          <p:cNvSpPr txBox="1">
            <a:spLocks noChangeArrowheads="1"/>
          </p:cNvSpPr>
          <p:nvPr/>
        </p:nvSpPr>
        <p:spPr bwMode="auto">
          <a:xfrm>
            <a:off x="1330983" y="2078446"/>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9" name="Rectangle 35"/>
          <p:cNvSpPr>
            <a:spLocks noChangeArrowheads="1"/>
          </p:cNvSpPr>
          <p:nvPr/>
        </p:nvSpPr>
        <p:spPr bwMode="auto">
          <a:xfrm>
            <a:off x="199095" y="2367371"/>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28" name="AutoShape 11">
            <a:extLst>
              <a:ext uri="{FF2B5EF4-FFF2-40B4-BE49-F238E27FC236}">
                <a16:creationId xmlns:a16="http://schemas.microsoft.com/office/drawing/2014/main" id="{008F3B50-E399-4B06-A5A8-9F439324DC55}"/>
              </a:ext>
            </a:extLst>
          </p:cNvPr>
          <p:cNvSpPr>
            <a:spLocks noChangeAspect="1" noChangeArrowheads="1"/>
          </p:cNvSpPr>
          <p:nvPr/>
        </p:nvSpPr>
        <p:spPr bwMode="auto">
          <a:xfrm rot="10800000">
            <a:off x="4699255" y="3077530"/>
            <a:ext cx="167170" cy="191935"/>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Text Box 34"/>
          <p:cNvSpPr txBox="1">
            <a:spLocks noChangeArrowheads="1"/>
          </p:cNvSpPr>
          <p:nvPr/>
        </p:nvSpPr>
        <p:spPr bwMode="auto">
          <a:xfrm>
            <a:off x="0" y="6629400"/>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21" name="Group 10">
            <a:extLst>
              <a:ext uri="{FF2B5EF4-FFF2-40B4-BE49-F238E27FC236}">
                <a16:creationId xmlns:a16="http://schemas.microsoft.com/office/drawing/2014/main" id="{2AB2F083-F0FF-48A6-9344-9B27C92F69C5}"/>
              </a:ext>
            </a:extLst>
          </p:cNvPr>
          <p:cNvGrpSpPr>
            <a:grpSpLocks/>
          </p:cNvGrpSpPr>
          <p:nvPr/>
        </p:nvGrpSpPr>
        <p:grpSpPr bwMode="auto">
          <a:xfrm rot="2005340">
            <a:off x="6621203" y="3789212"/>
            <a:ext cx="487120" cy="1039371"/>
            <a:chOff x="3042" y="3397"/>
            <a:chExt cx="217" cy="411"/>
          </a:xfrm>
          <a:solidFill>
            <a:schemeClr val="bg1"/>
          </a:solidFill>
        </p:grpSpPr>
        <p:sp>
          <p:nvSpPr>
            <p:cNvPr id="25" name="AutoShape 11">
              <a:extLst>
                <a:ext uri="{FF2B5EF4-FFF2-40B4-BE49-F238E27FC236}">
                  <a16:creationId xmlns:a16="http://schemas.microsoft.com/office/drawing/2014/main" id="{9E571FA4-DA4E-41AC-98FE-B267A1B15FBA}"/>
                </a:ext>
              </a:extLst>
            </p:cNvPr>
            <p:cNvSpPr>
              <a:spLocks noChangeAspect="1" noChangeArrowheads="1"/>
            </p:cNvSpPr>
            <p:nvPr/>
          </p:nvSpPr>
          <p:spPr bwMode="auto">
            <a:xfrm>
              <a:off x="3114" y="3397"/>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2">
              <a:extLst>
                <a:ext uri="{FF2B5EF4-FFF2-40B4-BE49-F238E27FC236}">
                  <a16:creationId xmlns:a16="http://schemas.microsoft.com/office/drawing/2014/main" id="{047D6BD4-3ABB-4FB7-AD67-F4B305C60744}"/>
                </a:ext>
              </a:extLst>
            </p:cNvPr>
            <p:cNvSpPr>
              <a:spLocks noChangeAspect="1" noChangeArrowheads="1"/>
            </p:cNvSpPr>
            <p:nvPr/>
          </p:nvSpPr>
          <p:spPr bwMode="auto">
            <a:xfrm>
              <a:off x="3201" y="36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3">
              <a:extLst>
                <a:ext uri="{FF2B5EF4-FFF2-40B4-BE49-F238E27FC236}">
                  <a16:creationId xmlns:a16="http://schemas.microsoft.com/office/drawing/2014/main" id="{642FD0E2-65EA-4DFA-A5D3-94492B47875B}"/>
                </a:ext>
              </a:extLst>
            </p:cNvPr>
            <p:cNvSpPr>
              <a:spLocks noChangeAspect="1" noChangeArrowheads="1"/>
            </p:cNvSpPr>
            <p:nvPr/>
          </p:nvSpPr>
          <p:spPr bwMode="auto">
            <a:xfrm>
              <a:off x="3042" y="369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4">
              <a:extLst>
                <a:ext uri="{FF2B5EF4-FFF2-40B4-BE49-F238E27FC236}">
                  <a16:creationId xmlns:a16="http://schemas.microsoft.com/office/drawing/2014/main" id="{81E759BA-CD3B-4910-8230-29C488E350BE}"/>
                </a:ext>
              </a:extLst>
            </p:cNvPr>
            <p:cNvSpPr>
              <a:spLocks noChangeAspect="1" noChangeArrowheads="1"/>
            </p:cNvSpPr>
            <p:nvPr/>
          </p:nvSpPr>
          <p:spPr bwMode="auto">
            <a:xfrm>
              <a:off x="3114" y="350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5">
              <a:extLst>
                <a:ext uri="{FF2B5EF4-FFF2-40B4-BE49-F238E27FC236}">
                  <a16:creationId xmlns:a16="http://schemas.microsoft.com/office/drawing/2014/main" id="{C9216CF9-9267-4E88-855B-D74BCDBD27BF}"/>
                </a:ext>
              </a:extLst>
            </p:cNvPr>
            <p:cNvSpPr>
              <a:spLocks noChangeAspect="1" noChangeArrowheads="1"/>
            </p:cNvSpPr>
            <p:nvPr/>
          </p:nvSpPr>
          <p:spPr bwMode="auto">
            <a:xfrm>
              <a:off x="3190" y="357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6">
              <a:extLst>
                <a:ext uri="{FF2B5EF4-FFF2-40B4-BE49-F238E27FC236}">
                  <a16:creationId xmlns:a16="http://schemas.microsoft.com/office/drawing/2014/main" id="{E88AB630-FF69-46F3-B6E4-610CAC47625D}"/>
                </a:ext>
              </a:extLst>
            </p:cNvPr>
            <p:cNvSpPr>
              <a:spLocks noChangeAspect="1" noChangeArrowheads="1"/>
            </p:cNvSpPr>
            <p:nvPr/>
          </p:nvSpPr>
          <p:spPr bwMode="auto">
            <a:xfrm>
              <a:off x="3053" y="359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7">
              <a:extLst>
                <a:ext uri="{FF2B5EF4-FFF2-40B4-BE49-F238E27FC236}">
                  <a16:creationId xmlns:a16="http://schemas.microsoft.com/office/drawing/2014/main" id="{306879C1-EB9E-4A50-A6C1-9FA804321707}"/>
                </a:ext>
              </a:extLst>
            </p:cNvPr>
            <p:cNvSpPr>
              <a:spLocks noChangeAspect="1" noChangeArrowheads="1"/>
            </p:cNvSpPr>
            <p:nvPr/>
          </p:nvSpPr>
          <p:spPr bwMode="auto">
            <a:xfrm>
              <a:off x="3112" y="375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84246" y="1752599"/>
            <a:ext cx="2606954" cy="695188"/>
          </a:xfrm>
          <a:prstGeom prst="rect">
            <a:avLst/>
          </a:prstGeom>
        </p:spPr>
      </p:pic>
    </p:spTree>
    <p:extLst>
      <p:ext uri="{BB962C8B-B14F-4D97-AF65-F5344CB8AC3E}">
        <p14:creationId xmlns:p14="http://schemas.microsoft.com/office/powerpoint/2010/main" val="3938253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255A68B9-EC92-4685-99C8-C92B74ADFC73}"/>
              </a:ext>
            </a:extLst>
          </p:cNvPr>
          <p:cNvSpPr txBox="1">
            <a:spLocks noChangeArrowheads="1"/>
          </p:cNvSpPr>
          <p:nvPr/>
        </p:nvSpPr>
        <p:spPr bwMode="auto">
          <a:xfrm>
            <a:off x="1447800" y="6383572"/>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Vader Wrap </a:t>
            </a:r>
            <a:r>
              <a:rPr lang="en-CA" altLang="en-US" sz="2400" b="1" dirty="0">
                <a:solidFill>
                  <a:schemeClr val="bg1"/>
                </a:solidFill>
                <a:latin typeface="Times New Roman"/>
                <a:cs typeface="Times New Roman"/>
              </a:rPr>
              <a:t>∆ Arrow Head Wrap ∆ Maple </a:t>
            </a:r>
            <a:endParaRPr lang="en-US" altLang="en-US" sz="2400" b="1" dirty="0">
              <a:solidFill>
                <a:schemeClr val="bg1"/>
              </a:solidFill>
              <a:cs typeface="Times New Roman"/>
            </a:endParaRPr>
          </a:p>
        </p:txBody>
      </p:sp>
      <p:sp>
        <p:nvSpPr>
          <p:cNvPr id="4" name="Arc 3">
            <a:extLst>
              <a:ext uri="{FF2B5EF4-FFF2-40B4-BE49-F238E27FC236}">
                <a16:creationId xmlns:a16="http://schemas.microsoft.com/office/drawing/2014/main" id="{E55BB453-007C-47FE-BC16-C5F4EC7E68B0}"/>
              </a:ext>
            </a:extLst>
          </p:cNvPr>
          <p:cNvSpPr/>
          <p:nvPr/>
        </p:nvSpPr>
        <p:spPr>
          <a:xfrm rot="1282459">
            <a:off x="3754626" y="2780108"/>
            <a:ext cx="2172984" cy="1496602"/>
          </a:xfrm>
          <a:prstGeom prst="arc">
            <a:avLst>
              <a:gd name="adj1" fmla="val 15414472"/>
              <a:gd name="adj2" fmla="val 19928159"/>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p:cNvGrpSpPr/>
          <p:nvPr/>
        </p:nvGrpSpPr>
        <p:grpSpPr>
          <a:xfrm rot="16200000">
            <a:off x="6021059" y="3860276"/>
            <a:ext cx="740377" cy="790999"/>
            <a:chOff x="3032932" y="2877598"/>
            <a:chExt cx="551138" cy="663575"/>
          </a:xfrm>
        </p:grpSpPr>
        <p:sp>
          <p:nvSpPr>
            <p:cNvPr id="3" name="AutoShape 11">
              <a:extLst>
                <a:ext uri="{FF2B5EF4-FFF2-40B4-BE49-F238E27FC236}">
                  <a16:creationId xmlns:a16="http://schemas.microsoft.com/office/drawing/2014/main" id="{EDF6B958-D5D2-4F07-AD63-90AC411A2BFE}"/>
                </a:ext>
              </a:extLst>
            </p:cNvPr>
            <p:cNvSpPr>
              <a:spLocks noChangeAspect="1" noChangeArrowheads="1"/>
            </p:cNvSpPr>
            <p:nvPr/>
          </p:nvSpPr>
          <p:spPr bwMode="auto">
            <a:xfrm rot="2460000">
              <a:off x="3032932" y="3044121"/>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5" name="Group 30">
              <a:extLst>
                <a:ext uri="{FF2B5EF4-FFF2-40B4-BE49-F238E27FC236}">
                  <a16:creationId xmlns:a16="http://schemas.microsoft.com/office/drawing/2014/main" id="{AFC0604A-F507-4F1D-9DC7-4C885CE42237}"/>
                </a:ext>
              </a:extLst>
            </p:cNvPr>
            <p:cNvGrpSpPr>
              <a:grpSpLocks/>
            </p:cNvGrpSpPr>
            <p:nvPr/>
          </p:nvGrpSpPr>
          <p:grpSpPr bwMode="auto">
            <a:xfrm rot="2400000">
              <a:off x="3169354" y="2877598"/>
              <a:ext cx="392113" cy="663575"/>
              <a:chOff x="3008" y="3399"/>
              <a:chExt cx="247" cy="418"/>
            </a:xfrm>
            <a:solidFill>
              <a:schemeClr val="bg1"/>
            </a:solidFill>
          </p:grpSpPr>
          <p:sp>
            <p:nvSpPr>
              <p:cNvPr id="42" name="AutoShape 31">
                <a:extLst>
                  <a:ext uri="{FF2B5EF4-FFF2-40B4-BE49-F238E27FC236}">
                    <a16:creationId xmlns:a16="http://schemas.microsoft.com/office/drawing/2014/main" id="{299B339B-2934-4F96-88BB-2EB79F5C6DF9}"/>
                  </a:ext>
                </a:extLst>
              </p:cNvPr>
              <p:cNvSpPr>
                <a:spLocks noChangeAspect="1" noChangeArrowheads="1"/>
              </p:cNvSpPr>
              <p:nvPr/>
            </p:nvSpPr>
            <p:spPr bwMode="auto">
              <a:xfrm>
                <a:off x="3110" y="33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32">
                <a:extLst>
                  <a:ext uri="{FF2B5EF4-FFF2-40B4-BE49-F238E27FC236}">
                    <a16:creationId xmlns:a16="http://schemas.microsoft.com/office/drawing/2014/main" id="{68008616-3F38-4F89-B754-2289385CF9DF}"/>
                  </a:ext>
                </a:extLst>
              </p:cNvPr>
              <p:cNvSpPr>
                <a:spLocks noChangeAspect="1" noChangeArrowheads="1"/>
              </p:cNvSpPr>
              <p:nvPr/>
            </p:nvSpPr>
            <p:spPr bwMode="auto">
              <a:xfrm>
                <a:off x="3196" y="356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33">
                <a:extLst>
                  <a:ext uri="{FF2B5EF4-FFF2-40B4-BE49-F238E27FC236}">
                    <a16:creationId xmlns:a16="http://schemas.microsoft.com/office/drawing/2014/main" id="{49F70331-725E-4F95-9FAF-978F9B6CA241}"/>
                  </a:ext>
                </a:extLst>
              </p:cNvPr>
              <p:cNvSpPr>
                <a:spLocks noChangeAspect="1" noChangeArrowheads="1"/>
              </p:cNvSpPr>
              <p:nvPr/>
            </p:nvSpPr>
            <p:spPr bwMode="auto">
              <a:xfrm>
                <a:off x="3008" y="35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34">
                <a:extLst>
                  <a:ext uri="{FF2B5EF4-FFF2-40B4-BE49-F238E27FC236}">
                    <a16:creationId xmlns:a16="http://schemas.microsoft.com/office/drawing/2014/main" id="{C1E75CFC-2595-4924-BBF3-5D07E6CC1C03}"/>
                  </a:ext>
                </a:extLst>
              </p:cNvPr>
              <p:cNvSpPr>
                <a:spLocks noChangeAspect="1" noChangeArrowheads="1"/>
              </p:cNvSpPr>
              <p:nvPr/>
            </p:nvSpPr>
            <p:spPr bwMode="auto">
              <a:xfrm>
                <a:off x="3110" y="350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35">
                <a:extLst>
                  <a:ext uri="{FF2B5EF4-FFF2-40B4-BE49-F238E27FC236}">
                    <a16:creationId xmlns:a16="http://schemas.microsoft.com/office/drawing/2014/main" id="{9DE3240A-3398-417B-8588-989FAEA7C149}"/>
                  </a:ext>
                </a:extLst>
              </p:cNvPr>
              <p:cNvSpPr>
                <a:spLocks noChangeAspect="1" noChangeArrowheads="1"/>
              </p:cNvSpPr>
              <p:nvPr/>
            </p:nvSpPr>
            <p:spPr bwMode="auto">
              <a:xfrm>
                <a:off x="3197" y="366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36">
                <a:extLst>
                  <a:ext uri="{FF2B5EF4-FFF2-40B4-BE49-F238E27FC236}">
                    <a16:creationId xmlns:a16="http://schemas.microsoft.com/office/drawing/2014/main" id="{6524E0E1-63CF-41D2-8838-E8CB38967843}"/>
                  </a:ext>
                </a:extLst>
              </p:cNvPr>
              <p:cNvSpPr>
                <a:spLocks noChangeAspect="1" noChangeArrowheads="1"/>
              </p:cNvSpPr>
              <p:nvPr/>
            </p:nvSpPr>
            <p:spPr bwMode="auto">
              <a:xfrm>
                <a:off x="3033" y="3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37">
                <a:extLst>
                  <a:ext uri="{FF2B5EF4-FFF2-40B4-BE49-F238E27FC236}">
                    <a16:creationId xmlns:a16="http://schemas.microsoft.com/office/drawing/2014/main" id="{17D6B390-550B-407D-8CEF-77EFA88F2111}"/>
                  </a:ext>
                </a:extLst>
              </p:cNvPr>
              <p:cNvSpPr>
                <a:spLocks noChangeAspect="1" noChangeArrowheads="1"/>
              </p:cNvSpPr>
              <p:nvPr/>
            </p:nvSpPr>
            <p:spPr bwMode="auto">
              <a:xfrm>
                <a:off x="3123" y="37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49" name="AutoShape 11">
              <a:extLst>
                <a:ext uri="{FF2B5EF4-FFF2-40B4-BE49-F238E27FC236}">
                  <a16:creationId xmlns:a16="http://schemas.microsoft.com/office/drawing/2014/main" id="{FA28296C-1737-4C6A-9739-A31B28CA47D3}"/>
                </a:ext>
              </a:extLst>
            </p:cNvPr>
            <p:cNvSpPr>
              <a:spLocks noChangeAspect="1" noChangeArrowheads="1"/>
            </p:cNvSpPr>
            <p:nvPr/>
          </p:nvSpPr>
          <p:spPr bwMode="auto">
            <a:xfrm rot="2460000">
              <a:off x="3492565" y="3420943"/>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6" name="Straight Arrow Connector 5">
            <a:extLst>
              <a:ext uri="{FF2B5EF4-FFF2-40B4-BE49-F238E27FC236}">
                <a16:creationId xmlns:a16="http://schemas.microsoft.com/office/drawing/2014/main" id="{0B22FF5B-80B2-4D09-B20E-06D4DCFCF1A2}"/>
              </a:ext>
            </a:extLst>
          </p:cNvPr>
          <p:cNvCxnSpPr/>
          <p:nvPr/>
        </p:nvCxnSpPr>
        <p:spPr>
          <a:xfrm flipH="1">
            <a:off x="2828086" y="2971800"/>
            <a:ext cx="1030257" cy="1186696"/>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7" name="Rectangle 66"/>
          <p:cNvSpPr>
            <a:spLocks noChangeArrowheads="1"/>
          </p:cNvSpPr>
          <p:nvPr/>
        </p:nvSpPr>
        <p:spPr bwMode="auto">
          <a:xfrm>
            <a:off x="6349551" y="2362253"/>
            <a:ext cx="2743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CA" altLang="en-US" sz="1000">
                <a:solidFill>
                  <a:srgbClr val="FFFF00"/>
                </a:solidFill>
              </a:rPr>
              <a:t>This is a permitted manoeuvre with the approval of 1 Cdn Air Div Comd for non aerobatic manoeuvre by multiple aircraft in formation with an energy vector toward the primary spectator area. BGA 100 Ch 11 Para 44.c(1)(c) </a:t>
            </a:r>
          </a:p>
        </p:txBody>
      </p:sp>
      <p:sp>
        <p:nvSpPr>
          <p:cNvPr id="18" name="Text Box 18"/>
          <p:cNvSpPr txBox="1">
            <a:spLocks noChangeArrowheads="1"/>
          </p:cNvSpPr>
          <p:nvPr/>
        </p:nvSpPr>
        <p:spPr bwMode="auto">
          <a:xfrm>
            <a:off x="7340151" y="2147940"/>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20" name="Group 19"/>
          <p:cNvGrpSpPr/>
          <p:nvPr/>
        </p:nvGrpSpPr>
        <p:grpSpPr>
          <a:xfrm rot="5400000">
            <a:off x="4008588" y="3770022"/>
            <a:ext cx="1262472" cy="500033"/>
            <a:chOff x="2248725" y="3483507"/>
            <a:chExt cx="2068513" cy="864435"/>
          </a:xfrm>
        </p:grpSpPr>
        <p:sp>
          <p:nvSpPr>
            <p:cNvPr id="21"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3203652" y="3805473"/>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3206031" y="4122358"/>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7" name="Oval 6"/>
          <p:cNvSpPr/>
          <p:nvPr/>
        </p:nvSpPr>
        <p:spPr>
          <a:xfrm>
            <a:off x="3789712" y="2586041"/>
            <a:ext cx="1396697" cy="13707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31"/>
          <p:cNvGrpSpPr/>
          <p:nvPr/>
        </p:nvGrpSpPr>
        <p:grpSpPr>
          <a:xfrm rot="10166207">
            <a:off x="1344563" y="4802534"/>
            <a:ext cx="1262472" cy="573783"/>
            <a:chOff x="2248725" y="3483507"/>
            <a:chExt cx="2068513" cy="991931"/>
          </a:xfrm>
        </p:grpSpPr>
        <p:sp>
          <p:nvSpPr>
            <p:cNvPr id="33"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9"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2528147" y="4249370"/>
              <a:ext cx="196035"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3780040" y="4249854"/>
              <a:ext cx="196035"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246108" y="6396037"/>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9 Plane Maple split</a:t>
            </a:r>
            <a:endParaRPr lang="en-US" altLang="en-US" sz="2400" b="1" dirty="0">
              <a:solidFill>
                <a:schemeClr val="bg1"/>
              </a:solidFill>
              <a:cs typeface="Times New Roman" panose="02020603050405020304" pitchFamily="18" charset="0"/>
            </a:endParaRPr>
          </a:p>
        </p:txBody>
      </p:sp>
      <p:sp>
        <p:nvSpPr>
          <p:cNvPr id="2" name="Isosceles Triangle 1">
            <a:extLst>
              <a:ext uri="{FF2B5EF4-FFF2-40B4-BE49-F238E27FC236}">
                <a16:creationId xmlns:a16="http://schemas.microsoft.com/office/drawing/2014/main" id="{8F6D6A2B-786D-49D0-95D4-0F8389686594}"/>
              </a:ext>
            </a:extLst>
          </p:cNvPr>
          <p:cNvSpPr/>
          <p:nvPr/>
        </p:nvSpPr>
        <p:spPr>
          <a:xfrm>
            <a:off x="3661457" y="585600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160F2A82-D9F9-4EBB-8B63-4600E196C61D}"/>
              </a:ext>
            </a:extLst>
          </p:cNvPr>
          <p:cNvSpPr/>
          <p:nvPr/>
        </p:nvSpPr>
        <p:spPr>
          <a:xfrm>
            <a:off x="3913456" y="5649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9C900C9A-6C40-4088-89E3-7FB2539DDAA1}"/>
              </a:ext>
            </a:extLst>
          </p:cNvPr>
          <p:cNvSpPr/>
          <p:nvPr/>
        </p:nvSpPr>
        <p:spPr>
          <a:xfrm>
            <a:off x="4192456" y="5478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5135A2E6-0951-4ED6-974F-60078FDBF50D}"/>
              </a:ext>
            </a:extLst>
          </p:cNvPr>
          <p:cNvSpPr/>
          <p:nvPr/>
        </p:nvSpPr>
        <p:spPr>
          <a:xfrm>
            <a:off x="4471456" y="5334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84B5FD2A-42A3-4F6D-A3EA-A41894666DAF}"/>
              </a:ext>
            </a:extLst>
          </p:cNvPr>
          <p:cNvSpPr/>
          <p:nvPr/>
        </p:nvSpPr>
        <p:spPr>
          <a:xfrm>
            <a:off x="4750456" y="5478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FBE18AC-71CF-4600-BE5A-1BE63DE72EB6}"/>
              </a:ext>
            </a:extLst>
          </p:cNvPr>
          <p:cNvSpPr/>
          <p:nvPr/>
        </p:nvSpPr>
        <p:spPr>
          <a:xfrm>
            <a:off x="5011456" y="5711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A59BAE1-FDF4-4645-9CFA-57E9EF0F7624}"/>
              </a:ext>
            </a:extLst>
          </p:cNvPr>
          <p:cNvSpPr/>
          <p:nvPr/>
        </p:nvSpPr>
        <p:spPr>
          <a:xfrm>
            <a:off x="5245456" y="5945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C4D59664-1875-4BB3-B315-0E8A87FDBB8A}"/>
              </a:ext>
            </a:extLst>
          </p:cNvPr>
          <p:cNvSpPr/>
          <p:nvPr/>
        </p:nvSpPr>
        <p:spPr>
          <a:xfrm>
            <a:off x="3913457" y="5945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22EBD2A-5A94-4A9F-A59F-E4EDA3A49F1B}"/>
              </a:ext>
            </a:extLst>
          </p:cNvPr>
          <p:cNvSpPr/>
          <p:nvPr/>
        </p:nvSpPr>
        <p:spPr>
          <a:xfrm>
            <a:off x="5011456" y="6017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056087" y="914400"/>
            <a:ext cx="5188146" cy="384081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2" y="4572000"/>
            <a:ext cx="2755631" cy="2164268"/>
          </a:xfrm>
          <a:prstGeom prst="rect">
            <a:avLst/>
          </a:prstGeom>
        </p:spPr>
      </p:pic>
      <p:sp>
        <p:nvSpPr>
          <p:cNvPr id="23" name="TextBox 22"/>
          <p:cNvSpPr txBox="1"/>
          <p:nvPr/>
        </p:nvSpPr>
        <p:spPr>
          <a:xfrm>
            <a:off x="1836744" y="2850419"/>
            <a:ext cx="248786" cy="246221"/>
          </a:xfrm>
          <a:prstGeom prst="rect">
            <a:avLst/>
          </a:prstGeom>
          <a:noFill/>
        </p:spPr>
        <p:txBody>
          <a:bodyPr wrap="none" rtlCol="0">
            <a:spAutoFit/>
          </a:bodyPr>
          <a:lstStyle/>
          <a:p>
            <a:r>
              <a:rPr lang="en-CA" sz="1000" dirty="0">
                <a:solidFill>
                  <a:schemeClr val="bg1"/>
                </a:solidFill>
              </a:rPr>
              <a:t>7</a:t>
            </a:r>
          </a:p>
        </p:txBody>
      </p:sp>
      <p:sp>
        <p:nvSpPr>
          <p:cNvPr id="25" name="TextBox 24"/>
          <p:cNvSpPr txBox="1"/>
          <p:nvPr/>
        </p:nvSpPr>
        <p:spPr>
          <a:xfrm>
            <a:off x="5635413" y="1914859"/>
            <a:ext cx="248786" cy="246221"/>
          </a:xfrm>
          <a:prstGeom prst="rect">
            <a:avLst/>
          </a:prstGeom>
          <a:noFill/>
        </p:spPr>
        <p:txBody>
          <a:bodyPr wrap="none" rtlCol="0">
            <a:spAutoFit/>
          </a:bodyPr>
          <a:lstStyle/>
          <a:p>
            <a:r>
              <a:rPr lang="en-CA" sz="1000" dirty="0">
                <a:solidFill>
                  <a:schemeClr val="bg1"/>
                </a:solidFill>
              </a:rPr>
              <a:t>8</a:t>
            </a:r>
          </a:p>
        </p:txBody>
      </p:sp>
      <p:sp>
        <p:nvSpPr>
          <p:cNvPr id="26" name="TextBox 25"/>
          <p:cNvSpPr txBox="1"/>
          <p:nvPr/>
        </p:nvSpPr>
        <p:spPr>
          <a:xfrm>
            <a:off x="7232374" y="2895600"/>
            <a:ext cx="248786" cy="246221"/>
          </a:xfrm>
          <a:prstGeom prst="rect">
            <a:avLst/>
          </a:prstGeom>
          <a:noFill/>
        </p:spPr>
        <p:txBody>
          <a:bodyPr wrap="none" rtlCol="0">
            <a:spAutoFit/>
          </a:bodyPr>
          <a:lstStyle/>
          <a:p>
            <a:r>
              <a:rPr lang="en-CA" sz="1000" dirty="0">
                <a:solidFill>
                  <a:schemeClr val="bg1"/>
                </a:solidFill>
              </a:rPr>
              <a:t>6</a:t>
            </a:r>
          </a:p>
        </p:txBody>
      </p:sp>
      <p:sp>
        <p:nvSpPr>
          <p:cNvPr id="27" name="TextBox 26"/>
          <p:cNvSpPr txBox="1"/>
          <p:nvPr/>
        </p:nvSpPr>
        <p:spPr>
          <a:xfrm>
            <a:off x="6916811" y="1672528"/>
            <a:ext cx="248786" cy="246221"/>
          </a:xfrm>
          <a:prstGeom prst="rect">
            <a:avLst/>
          </a:prstGeom>
          <a:noFill/>
        </p:spPr>
        <p:txBody>
          <a:bodyPr wrap="none" rtlCol="0">
            <a:spAutoFit/>
          </a:bodyPr>
          <a:lstStyle/>
          <a:p>
            <a:r>
              <a:rPr lang="en-CA" sz="1000" dirty="0">
                <a:solidFill>
                  <a:schemeClr val="bg1"/>
                </a:solidFill>
              </a:rPr>
              <a:t>5</a:t>
            </a:r>
          </a:p>
        </p:txBody>
      </p:sp>
      <p:sp>
        <p:nvSpPr>
          <p:cNvPr id="28" name="TextBox 27"/>
          <p:cNvSpPr txBox="1"/>
          <p:nvPr/>
        </p:nvSpPr>
        <p:spPr>
          <a:xfrm>
            <a:off x="3361903" y="1914859"/>
            <a:ext cx="248786" cy="246221"/>
          </a:xfrm>
          <a:prstGeom prst="rect">
            <a:avLst/>
          </a:prstGeom>
          <a:noFill/>
        </p:spPr>
        <p:txBody>
          <a:bodyPr wrap="none" rtlCol="0">
            <a:spAutoFit/>
          </a:bodyPr>
          <a:lstStyle/>
          <a:p>
            <a:r>
              <a:rPr lang="en-CA" sz="1000" dirty="0">
                <a:solidFill>
                  <a:schemeClr val="bg1"/>
                </a:solidFill>
              </a:rPr>
              <a:t>9</a:t>
            </a:r>
          </a:p>
        </p:txBody>
      </p:sp>
      <p:sp>
        <p:nvSpPr>
          <p:cNvPr id="29" name="TextBox 28"/>
          <p:cNvSpPr txBox="1"/>
          <p:nvPr/>
        </p:nvSpPr>
        <p:spPr>
          <a:xfrm>
            <a:off x="2209800" y="1791749"/>
            <a:ext cx="248786" cy="246221"/>
          </a:xfrm>
          <a:prstGeom prst="rect">
            <a:avLst/>
          </a:prstGeom>
          <a:noFill/>
        </p:spPr>
        <p:txBody>
          <a:bodyPr wrap="none" rtlCol="0">
            <a:spAutoFit/>
          </a:bodyPr>
          <a:lstStyle/>
          <a:p>
            <a:r>
              <a:rPr lang="en-CA" sz="1000" dirty="0">
                <a:solidFill>
                  <a:schemeClr val="bg1"/>
                </a:solidFill>
              </a:rPr>
              <a:t>4</a:t>
            </a:r>
          </a:p>
        </p:txBody>
      </p:sp>
      <p:sp>
        <p:nvSpPr>
          <p:cNvPr id="30" name="TextBox 29"/>
          <p:cNvSpPr txBox="1"/>
          <p:nvPr/>
        </p:nvSpPr>
        <p:spPr>
          <a:xfrm>
            <a:off x="4001075" y="1541620"/>
            <a:ext cx="248786" cy="246221"/>
          </a:xfrm>
          <a:prstGeom prst="rect">
            <a:avLst/>
          </a:prstGeom>
          <a:noFill/>
        </p:spPr>
        <p:txBody>
          <a:bodyPr wrap="none" rtlCol="0">
            <a:spAutoFit/>
          </a:bodyPr>
          <a:lstStyle/>
          <a:p>
            <a:r>
              <a:rPr lang="en-CA" sz="1000" dirty="0">
                <a:solidFill>
                  <a:schemeClr val="bg1"/>
                </a:solidFill>
              </a:rPr>
              <a:t>3</a:t>
            </a:r>
          </a:p>
        </p:txBody>
      </p:sp>
      <p:sp>
        <p:nvSpPr>
          <p:cNvPr id="31" name="TextBox 30"/>
          <p:cNvSpPr txBox="1"/>
          <p:nvPr/>
        </p:nvSpPr>
        <p:spPr>
          <a:xfrm>
            <a:off x="4900172" y="1541621"/>
            <a:ext cx="248786" cy="246221"/>
          </a:xfrm>
          <a:prstGeom prst="rect">
            <a:avLst/>
          </a:prstGeom>
          <a:noFill/>
        </p:spPr>
        <p:txBody>
          <a:bodyPr wrap="none" rtlCol="0">
            <a:spAutoFit/>
          </a:bodyPr>
          <a:lstStyle/>
          <a:p>
            <a:r>
              <a:rPr lang="en-CA" sz="1000" dirty="0">
                <a:solidFill>
                  <a:schemeClr val="bg1"/>
                </a:solidFill>
              </a:rPr>
              <a:t>2</a:t>
            </a:r>
          </a:p>
        </p:txBody>
      </p:sp>
      <p:sp>
        <p:nvSpPr>
          <p:cNvPr id="32" name="TextBox 31"/>
          <p:cNvSpPr txBox="1"/>
          <p:nvPr/>
        </p:nvSpPr>
        <p:spPr>
          <a:xfrm>
            <a:off x="4391924" y="867489"/>
            <a:ext cx="248786" cy="246221"/>
          </a:xfrm>
          <a:prstGeom prst="rect">
            <a:avLst/>
          </a:prstGeom>
          <a:noFill/>
        </p:spPr>
        <p:txBody>
          <a:bodyPr wrap="none" rtlCol="0">
            <a:spAutoFit/>
          </a:bodyPr>
          <a:lstStyle/>
          <a:p>
            <a:r>
              <a:rPr lang="en-CA" sz="1000" dirty="0">
                <a:solidFill>
                  <a:schemeClr val="bg1"/>
                </a:solidFill>
              </a:rPr>
              <a:t>1</a:t>
            </a:r>
          </a:p>
        </p:txBody>
      </p:sp>
      <p:sp>
        <p:nvSpPr>
          <p:cNvPr id="33" name="TextBox 32"/>
          <p:cNvSpPr txBox="1"/>
          <p:nvPr/>
        </p:nvSpPr>
        <p:spPr>
          <a:xfrm>
            <a:off x="2535462" y="5948754"/>
            <a:ext cx="248786" cy="246221"/>
          </a:xfrm>
          <a:prstGeom prst="rect">
            <a:avLst/>
          </a:prstGeom>
          <a:noFill/>
        </p:spPr>
        <p:txBody>
          <a:bodyPr wrap="none" rtlCol="0">
            <a:spAutoFit/>
          </a:bodyPr>
          <a:lstStyle/>
          <a:p>
            <a:r>
              <a:rPr lang="en-CA" sz="1000" dirty="0">
                <a:solidFill>
                  <a:schemeClr val="bg1"/>
                </a:solidFill>
              </a:rPr>
              <a:t>7</a:t>
            </a:r>
          </a:p>
        </p:txBody>
      </p:sp>
      <p:sp>
        <p:nvSpPr>
          <p:cNvPr id="34" name="TextBox 33"/>
          <p:cNvSpPr txBox="1"/>
          <p:nvPr/>
        </p:nvSpPr>
        <p:spPr>
          <a:xfrm>
            <a:off x="44248" y="5971201"/>
            <a:ext cx="248786" cy="246221"/>
          </a:xfrm>
          <a:prstGeom prst="rect">
            <a:avLst/>
          </a:prstGeom>
          <a:noFill/>
        </p:spPr>
        <p:txBody>
          <a:bodyPr wrap="none" rtlCol="0">
            <a:spAutoFit/>
          </a:bodyPr>
          <a:lstStyle/>
          <a:p>
            <a:r>
              <a:rPr lang="en-CA" sz="1000" dirty="0">
                <a:solidFill>
                  <a:schemeClr val="bg1"/>
                </a:solidFill>
              </a:rPr>
              <a:t>6</a:t>
            </a:r>
          </a:p>
        </p:txBody>
      </p:sp>
      <p:sp>
        <p:nvSpPr>
          <p:cNvPr id="35" name="TextBox 34"/>
          <p:cNvSpPr txBox="1"/>
          <p:nvPr/>
        </p:nvSpPr>
        <p:spPr>
          <a:xfrm>
            <a:off x="1409060" y="4645819"/>
            <a:ext cx="248786" cy="246221"/>
          </a:xfrm>
          <a:prstGeom prst="rect">
            <a:avLst/>
          </a:prstGeom>
          <a:noFill/>
        </p:spPr>
        <p:txBody>
          <a:bodyPr wrap="none" rtlCol="0">
            <a:spAutoFit/>
          </a:bodyPr>
          <a:lstStyle/>
          <a:p>
            <a:r>
              <a:rPr lang="en-CA" sz="1000" dirty="0">
                <a:solidFill>
                  <a:schemeClr val="bg1"/>
                </a:solidFill>
              </a:rPr>
              <a:t>1</a:t>
            </a:r>
          </a:p>
        </p:txBody>
      </p:sp>
      <p:sp>
        <p:nvSpPr>
          <p:cNvPr id="36" name="TextBox 35"/>
          <p:cNvSpPr txBox="1"/>
          <p:nvPr/>
        </p:nvSpPr>
        <p:spPr>
          <a:xfrm>
            <a:off x="886427" y="4892040"/>
            <a:ext cx="248786" cy="246221"/>
          </a:xfrm>
          <a:prstGeom prst="rect">
            <a:avLst/>
          </a:prstGeom>
          <a:noFill/>
        </p:spPr>
        <p:txBody>
          <a:bodyPr wrap="none" rtlCol="0">
            <a:spAutoFit/>
          </a:bodyPr>
          <a:lstStyle/>
          <a:p>
            <a:r>
              <a:rPr lang="en-CA" sz="1000" dirty="0">
                <a:solidFill>
                  <a:schemeClr val="bg1"/>
                </a:solidFill>
              </a:rPr>
              <a:t>2</a:t>
            </a:r>
          </a:p>
        </p:txBody>
      </p:sp>
      <p:sp>
        <p:nvSpPr>
          <p:cNvPr id="37" name="TextBox 36"/>
          <p:cNvSpPr txBox="1"/>
          <p:nvPr/>
        </p:nvSpPr>
        <p:spPr>
          <a:xfrm>
            <a:off x="1713551" y="4909548"/>
            <a:ext cx="248786" cy="246221"/>
          </a:xfrm>
          <a:prstGeom prst="rect">
            <a:avLst/>
          </a:prstGeom>
          <a:noFill/>
        </p:spPr>
        <p:txBody>
          <a:bodyPr wrap="none" rtlCol="0">
            <a:spAutoFit/>
          </a:bodyPr>
          <a:lstStyle/>
          <a:p>
            <a:r>
              <a:rPr lang="en-CA" sz="1000" dirty="0">
                <a:solidFill>
                  <a:schemeClr val="bg1"/>
                </a:solidFill>
              </a:rPr>
              <a:t>3</a:t>
            </a:r>
          </a:p>
        </p:txBody>
      </p:sp>
      <p:sp>
        <p:nvSpPr>
          <p:cNvPr id="38" name="TextBox 37"/>
          <p:cNvSpPr txBox="1"/>
          <p:nvPr/>
        </p:nvSpPr>
        <p:spPr>
          <a:xfrm>
            <a:off x="2588355" y="5307979"/>
            <a:ext cx="248786" cy="246221"/>
          </a:xfrm>
          <a:prstGeom prst="rect">
            <a:avLst/>
          </a:prstGeom>
          <a:noFill/>
        </p:spPr>
        <p:txBody>
          <a:bodyPr wrap="none" rtlCol="0">
            <a:spAutoFit/>
          </a:bodyPr>
          <a:lstStyle/>
          <a:p>
            <a:r>
              <a:rPr lang="en-CA" sz="1000" dirty="0">
                <a:solidFill>
                  <a:schemeClr val="bg1"/>
                </a:solidFill>
              </a:rPr>
              <a:t>4</a:t>
            </a:r>
          </a:p>
        </p:txBody>
      </p:sp>
      <p:sp>
        <p:nvSpPr>
          <p:cNvPr id="39" name="TextBox 38"/>
          <p:cNvSpPr txBox="1"/>
          <p:nvPr/>
        </p:nvSpPr>
        <p:spPr>
          <a:xfrm>
            <a:off x="0" y="5320051"/>
            <a:ext cx="248786" cy="246221"/>
          </a:xfrm>
          <a:prstGeom prst="rect">
            <a:avLst/>
          </a:prstGeom>
          <a:noFill/>
        </p:spPr>
        <p:txBody>
          <a:bodyPr wrap="none" rtlCol="0">
            <a:spAutoFit/>
          </a:bodyPr>
          <a:lstStyle/>
          <a:p>
            <a:r>
              <a:rPr lang="en-CA" sz="1000" dirty="0">
                <a:solidFill>
                  <a:schemeClr val="bg1"/>
                </a:solidFill>
              </a:rPr>
              <a:t>5</a:t>
            </a:r>
          </a:p>
        </p:txBody>
      </p:sp>
      <p:sp>
        <p:nvSpPr>
          <p:cNvPr id="40" name="TextBox 39"/>
          <p:cNvSpPr txBox="1"/>
          <p:nvPr/>
        </p:nvSpPr>
        <p:spPr>
          <a:xfrm>
            <a:off x="402852" y="5196940"/>
            <a:ext cx="248786" cy="246221"/>
          </a:xfrm>
          <a:prstGeom prst="rect">
            <a:avLst/>
          </a:prstGeom>
          <a:noFill/>
        </p:spPr>
        <p:txBody>
          <a:bodyPr wrap="none" rtlCol="0">
            <a:spAutoFit/>
          </a:bodyPr>
          <a:lstStyle/>
          <a:p>
            <a:r>
              <a:rPr lang="en-CA" sz="1000" dirty="0">
                <a:solidFill>
                  <a:schemeClr val="bg1"/>
                </a:solidFill>
              </a:rPr>
              <a:t>8</a:t>
            </a:r>
          </a:p>
        </p:txBody>
      </p:sp>
      <p:sp>
        <p:nvSpPr>
          <p:cNvPr id="41" name="TextBox 40"/>
          <p:cNvSpPr txBox="1"/>
          <p:nvPr/>
        </p:nvSpPr>
        <p:spPr>
          <a:xfrm>
            <a:off x="2209800" y="5210889"/>
            <a:ext cx="248786" cy="246221"/>
          </a:xfrm>
          <a:prstGeom prst="rect">
            <a:avLst/>
          </a:prstGeom>
          <a:noFill/>
        </p:spPr>
        <p:txBody>
          <a:bodyPr wrap="none" rtlCol="0">
            <a:spAutoFit/>
          </a:bodyPr>
          <a:lstStyle/>
          <a:p>
            <a:r>
              <a:rPr lang="en-CA" sz="1000" dirty="0">
                <a:solidFill>
                  <a:schemeClr val="bg1"/>
                </a:solidFill>
              </a:rPr>
              <a:t>9</a:t>
            </a:r>
          </a:p>
        </p:txBody>
      </p:sp>
      <p:sp>
        <p:nvSpPr>
          <p:cNvPr id="43" name="Text Box 34"/>
          <p:cNvSpPr txBox="1">
            <a:spLocks noChangeArrowheads="1"/>
          </p:cNvSpPr>
          <p:nvPr/>
        </p:nvSpPr>
        <p:spPr bwMode="auto">
          <a:xfrm>
            <a:off x="7642473" y="3381146"/>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4" name="Rectangle 35"/>
          <p:cNvSpPr>
            <a:spLocks noChangeArrowheads="1"/>
          </p:cNvSpPr>
          <p:nvPr/>
        </p:nvSpPr>
        <p:spPr bwMode="auto">
          <a:xfrm>
            <a:off x="6510585" y="3670071"/>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a:solidFill>
                  <a:srgbClr val="FFFF00"/>
                </a:solidFill>
              </a:rPr>
              <a:t>This is a permitted manoeuvre with the approval of 1 Cdn Air Div Comd for over-flight of the primary spectator area at 500 feet. BGA 100 Ch 11 Para 44.b(3)(e)</a:t>
            </a:r>
          </a:p>
        </p:txBody>
      </p:sp>
      <p:sp>
        <p:nvSpPr>
          <p:cNvPr id="45"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6" name="TextBox 45">
            <a:extLst>
              <a:ext uri="{FF2B5EF4-FFF2-40B4-BE49-F238E27FC236}">
                <a16:creationId xmlns:a16="http://schemas.microsoft.com/office/drawing/2014/main" id="{EAA23EEA-110D-5248-B620-68C23EB16932}"/>
              </a:ext>
            </a:extLst>
          </p:cNvPr>
          <p:cNvSpPr txBox="1">
            <a:spLocks noChangeArrowheads="1"/>
          </p:cNvSpPr>
          <p:nvPr/>
        </p:nvSpPr>
        <p:spPr bwMode="auto">
          <a:xfrm>
            <a:off x="187989" y="200950"/>
            <a:ext cx="3687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solidFill>
                  <a:srgbClr val="FFFF00"/>
                </a:solidFill>
              </a:rPr>
              <a:t>Running in from </a:t>
            </a:r>
            <a:r>
              <a:rPr lang="en-US" altLang="en-US" sz="1400" dirty="0" err="1">
                <a:solidFill>
                  <a:srgbClr val="FFFF00"/>
                </a:solidFill>
              </a:rPr>
              <a:t>liveside</a:t>
            </a:r>
            <a:r>
              <a:rPr lang="en-US" altLang="en-US" sz="1400" dirty="0">
                <a:solidFill>
                  <a:srgbClr val="FFFF00"/>
                </a:solidFill>
              </a:rPr>
              <a:t>, the Snowbirds ease up</a:t>
            </a:r>
          </a:p>
          <a:p>
            <a:pPr>
              <a:spcBef>
                <a:spcPct val="0"/>
              </a:spcBef>
              <a:buFontTx/>
              <a:buNone/>
            </a:pPr>
            <a:r>
              <a:rPr lang="en-US" altLang="en-US" sz="1400" dirty="0">
                <a:solidFill>
                  <a:srgbClr val="FFFF00"/>
                </a:solidFill>
              </a:rPr>
              <a:t>and split. Lines are as depicted. </a:t>
            </a:r>
          </a:p>
        </p:txBody>
      </p:sp>
      <p:sp>
        <p:nvSpPr>
          <p:cNvPr id="11" name="Freeform 10">
            <a:extLst>
              <a:ext uri="{FF2B5EF4-FFF2-40B4-BE49-F238E27FC236}">
                <a16:creationId xmlns:a16="http://schemas.microsoft.com/office/drawing/2014/main" id="{AD4D416E-5B50-FD40-9AD2-E45DC782CFC2}"/>
              </a:ext>
            </a:extLst>
          </p:cNvPr>
          <p:cNvSpPr/>
          <p:nvPr/>
        </p:nvSpPr>
        <p:spPr>
          <a:xfrm>
            <a:off x="3727402" y="2631518"/>
            <a:ext cx="244305" cy="132622"/>
          </a:xfrm>
          <a:custGeom>
            <a:avLst/>
            <a:gdLst>
              <a:gd name="connsiteX0" fmla="*/ 10470 w 244305"/>
              <a:gd name="connsiteY0" fmla="*/ 0 h 132622"/>
              <a:gd name="connsiteX1" fmla="*/ 0 w 244305"/>
              <a:gd name="connsiteY1" fmla="*/ 41880 h 132622"/>
              <a:gd name="connsiteX2" fmla="*/ 3490 w 244305"/>
              <a:gd name="connsiteY2" fmla="*/ 59331 h 132622"/>
              <a:gd name="connsiteX3" fmla="*/ 10470 w 244305"/>
              <a:gd name="connsiteY3" fmla="*/ 69801 h 132622"/>
              <a:gd name="connsiteX4" fmla="*/ 20940 w 244305"/>
              <a:gd name="connsiteY4" fmla="*/ 73291 h 132622"/>
              <a:gd name="connsiteX5" fmla="*/ 31410 w 244305"/>
              <a:gd name="connsiteY5" fmla="*/ 66311 h 132622"/>
              <a:gd name="connsiteX6" fmla="*/ 52351 w 244305"/>
              <a:gd name="connsiteY6" fmla="*/ 41880 h 132622"/>
              <a:gd name="connsiteX7" fmla="*/ 73291 w 244305"/>
              <a:gd name="connsiteY7" fmla="*/ 27920 h 132622"/>
              <a:gd name="connsiteX8" fmla="*/ 80271 w 244305"/>
              <a:gd name="connsiteY8" fmla="*/ 17450 h 132622"/>
              <a:gd name="connsiteX9" fmla="*/ 101212 w 244305"/>
              <a:gd name="connsiteY9" fmla="*/ 3490 h 132622"/>
              <a:gd name="connsiteX10" fmla="*/ 90742 w 244305"/>
              <a:gd name="connsiteY10" fmla="*/ 38390 h 132622"/>
              <a:gd name="connsiteX11" fmla="*/ 87251 w 244305"/>
              <a:gd name="connsiteY11" fmla="*/ 48861 h 132622"/>
              <a:gd name="connsiteX12" fmla="*/ 83761 w 244305"/>
              <a:gd name="connsiteY12" fmla="*/ 69801 h 132622"/>
              <a:gd name="connsiteX13" fmla="*/ 80271 w 244305"/>
              <a:gd name="connsiteY13" fmla="*/ 87251 h 132622"/>
              <a:gd name="connsiteX14" fmla="*/ 83761 w 244305"/>
              <a:gd name="connsiteY14" fmla="*/ 108192 h 132622"/>
              <a:gd name="connsiteX15" fmla="*/ 90742 w 244305"/>
              <a:gd name="connsiteY15" fmla="*/ 101212 h 132622"/>
              <a:gd name="connsiteX16" fmla="*/ 101212 w 244305"/>
              <a:gd name="connsiteY16" fmla="*/ 97722 h 132622"/>
              <a:gd name="connsiteX17" fmla="*/ 108192 w 244305"/>
              <a:gd name="connsiteY17" fmla="*/ 87251 h 132622"/>
              <a:gd name="connsiteX18" fmla="*/ 129132 w 244305"/>
              <a:gd name="connsiteY18" fmla="*/ 73291 h 132622"/>
              <a:gd name="connsiteX19" fmla="*/ 136113 w 244305"/>
              <a:gd name="connsiteY19" fmla="*/ 66311 h 132622"/>
              <a:gd name="connsiteX20" fmla="*/ 143093 w 244305"/>
              <a:gd name="connsiteY20" fmla="*/ 55841 h 132622"/>
              <a:gd name="connsiteX21" fmla="*/ 153563 w 244305"/>
              <a:gd name="connsiteY21" fmla="*/ 48861 h 132622"/>
              <a:gd name="connsiteX22" fmla="*/ 171013 w 244305"/>
              <a:gd name="connsiteY22" fmla="*/ 34900 h 132622"/>
              <a:gd name="connsiteX23" fmla="*/ 171013 w 244305"/>
              <a:gd name="connsiteY23" fmla="*/ 80271 h 132622"/>
              <a:gd name="connsiteX24" fmla="*/ 181483 w 244305"/>
              <a:gd name="connsiteY24" fmla="*/ 101212 h 132622"/>
              <a:gd name="connsiteX25" fmla="*/ 202424 w 244305"/>
              <a:gd name="connsiteY25" fmla="*/ 108192 h 132622"/>
              <a:gd name="connsiteX26" fmla="*/ 233835 w 244305"/>
              <a:gd name="connsiteY26" fmla="*/ 125642 h 132622"/>
              <a:gd name="connsiteX27" fmla="*/ 244305 w 244305"/>
              <a:gd name="connsiteY27" fmla="*/ 132622 h 1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4305" h="132622">
                <a:moveTo>
                  <a:pt x="10470" y="0"/>
                </a:moveTo>
                <a:cubicBezTo>
                  <a:pt x="9215" y="4394"/>
                  <a:pt x="0" y="34154"/>
                  <a:pt x="0" y="41880"/>
                </a:cubicBezTo>
                <a:cubicBezTo>
                  <a:pt x="0" y="47812"/>
                  <a:pt x="1407" y="53776"/>
                  <a:pt x="3490" y="59331"/>
                </a:cubicBezTo>
                <a:cubicBezTo>
                  <a:pt x="4963" y="63258"/>
                  <a:pt x="7195" y="67181"/>
                  <a:pt x="10470" y="69801"/>
                </a:cubicBezTo>
                <a:cubicBezTo>
                  <a:pt x="13343" y="72099"/>
                  <a:pt x="17450" y="72128"/>
                  <a:pt x="20940" y="73291"/>
                </a:cubicBezTo>
                <a:cubicBezTo>
                  <a:pt x="24430" y="70964"/>
                  <a:pt x="28444" y="69277"/>
                  <a:pt x="31410" y="66311"/>
                </a:cubicBezTo>
                <a:cubicBezTo>
                  <a:pt x="47199" y="50522"/>
                  <a:pt x="27331" y="58560"/>
                  <a:pt x="52351" y="41880"/>
                </a:cubicBezTo>
                <a:lnTo>
                  <a:pt x="73291" y="27920"/>
                </a:lnTo>
                <a:cubicBezTo>
                  <a:pt x="75618" y="24430"/>
                  <a:pt x="77114" y="20212"/>
                  <a:pt x="80271" y="17450"/>
                </a:cubicBezTo>
                <a:cubicBezTo>
                  <a:pt x="86585" y="11926"/>
                  <a:pt x="101212" y="3490"/>
                  <a:pt x="101212" y="3490"/>
                </a:cubicBezTo>
                <a:cubicBezTo>
                  <a:pt x="95939" y="24584"/>
                  <a:pt x="99237" y="12906"/>
                  <a:pt x="90742" y="38390"/>
                </a:cubicBezTo>
                <a:lnTo>
                  <a:pt x="87251" y="48861"/>
                </a:lnTo>
                <a:cubicBezTo>
                  <a:pt x="86088" y="55841"/>
                  <a:pt x="85027" y="62839"/>
                  <a:pt x="83761" y="69801"/>
                </a:cubicBezTo>
                <a:cubicBezTo>
                  <a:pt x="82700" y="75637"/>
                  <a:pt x="80271" y="81319"/>
                  <a:pt x="80271" y="87251"/>
                </a:cubicBezTo>
                <a:cubicBezTo>
                  <a:pt x="80271" y="94328"/>
                  <a:pt x="82598" y="101212"/>
                  <a:pt x="83761" y="108192"/>
                </a:cubicBezTo>
                <a:cubicBezTo>
                  <a:pt x="86088" y="105865"/>
                  <a:pt x="87920" y="102905"/>
                  <a:pt x="90742" y="101212"/>
                </a:cubicBezTo>
                <a:cubicBezTo>
                  <a:pt x="93897" y="99319"/>
                  <a:pt x="98339" y="100020"/>
                  <a:pt x="101212" y="97722"/>
                </a:cubicBezTo>
                <a:cubicBezTo>
                  <a:pt x="104487" y="95101"/>
                  <a:pt x="105035" y="90013"/>
                  <a:pt x="108192" y="87251"/>
                </a:cubicBezTo>
                <a:cubicBezTo>
                  <a:pt x="114505" y="81727"/>
                  <a:pt x="123200" y="79222"/>
                  <a:pt x="129132" y="73291"/>
                </a:cubicBezTo>
                <a:cubicBezTo>
                  <a:pt x="131459" y="70964"/>
                  <a:pt x="134057" y="68880"/>
                  <a:pt x="136113" y="66311"/>
                </a:cubicBezTo>
                <a:cubicBezTo>
                  <a:pt x="138733" y="63036"/>
                  <a:pt x="140127" y="58807"/>
                  <a:pt x="143093" y="55841"/>
                </a:cubicBezTo>
                <a:cubicBezTo>
                  <a:pt x="146059" y="52875"/>
                  <a:pt x="150288" y="51481"/>
                  <a:pt x="153563" y="48861"/>
                </a:cubicBezTo>
                <a:cubicBezTo>
                  <a:pt x="178427" y="28968"/>
                  <a:pt x="138789" y="56383"/>
                  <a:pt x="171013" y="34900"/>
                </a:cubicBezTo>
                <a:cubicBezTo>
                  <a:pt x="166320" y="58366"/>
                  <a:pt x="165781" y="51495"/>
                  <a:pt x="171013" y="80271"/>
                </a:cubicBezTo>
                <a:cubicBezTo>
                  <a:pt x="171939" y="85367"/>
                  <a:pt x="176897" y="98346"/>
                  <a:pt x="181483" y="101212"/>
                </a:cubicBezTo>
                <a:cubicBezTo>
                  <a:pt x="187723" y="105112"/>
                  <a:pt x="196302" y="104111"/>
                  <a:pt x="202424" y="108192"/>
                </a:cubicBezTo>
                <a:cubicBezTo>
                  <a:pt x="226425" y="124193"/>
                  <a:pt x="215405" y="119499"/>
                  <a:pt x="233835" y="125642"/>
                </a:cubicBezTo>
                <a:lnTo>
                  <a:pt x="244305" y="132622"/>
                </a:ln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0EB6528B-F3D4-A642-A748-CFD70F75FB5B}"/>
              </a:ext>
            </a:extLst>
          </p:cNvPr>
          <p:cNvSpPr/>
          <p:nvPr/>
        </p:nvSpPr>
        <p:spPr>
          <a:xfrm>
            <a:off x="3996137" y="2481444"/>
            <a:ext cx="172048" cy="195445"/>
          </a:xfrm>
          <a:custGeom>
            <a:avLst/>
            <a:gdLst>
              <a:gd name="connsiteX0" fmla="*/ 20941 w 172048"/>
              <a:gd name="connsiteY0" fmla="*/ 0 h 195445"/>
              <a:gd name="connsiteX1" fmla="*/ 10471 w 172048"/>
              <a:gd name="connsiteY1" fmla="*/ 24431 h 195445"/>
              <a:gd name="connsiteX2" fmla="*/ 6981 w 172048"/>
              <a:gd name="connsiteY2" fmla="*/ 34901 h 195445"/>
              <a:gd name="connsiteX3" fmla="*/ 0 w 172048"/>
              <a:gd name="connsiteY3" fmla="*/ 41881 h 195445"/>
              <a:gd name="connsiteX4" fmla="*/ 3490 w 172048"/>
              <a:gd name="connsiteY4" fmla="*/ 62822 h 195445"/>
              <a:gd name="connsiteX5" fmla="*/ 20941 w 172048"/>
              <a:gd name="connsiteY5" fmla="*/ 59332 h 195445"/>
              <a:gd name="connsiteX6" fmla="*/ 41881 w 172048"/>
              <a:gd name="connsiteY6" fmla="*/ 52351 h 195445"/>
              <a:gd name="connsiteX7" fmla="*/ 73292 w 172048"/>
              <a:gd name="connsiteY7" fmla="*/ 41881 h 195445"/>
              <a:gd name="connsiteX8" fmla="*/ 94232 w 172048"/>
              <a:gd name="connsiteY8" fmla="*/ 34901 h 195445"/>
              <a:gd name="connsiteX9" fmla="*/ 104703 w 172048"/>
              <a:gd name="connsiteY9" fmla="*/ 31411 h 195445"/>
              <a:gd name="connsiteX10" fmla="*/ 115173 w 172048"/>
              <a:gd name="connsiteY10" fmla="*/ 24431 h 195445"/>
              <a:gd name="connsiteX11" fmla="*/ 111683 w 172048"/>
              <a:gd name="connsiteY11" fmla="*/ 34901 h 195445"/>
              <a:gd name="connsiteX12" fmla="*/ 94232 w 172048"/>
              <a:gd name="connsiteY12" fmla="*/ 52351 h 195445"/>
              <a:gd name="connsiteX13" fmla="*/ 76782 w 172048"/>
              <a:gd name="connsiteY13" fmla="*/ 83762 h 195445"/>
              <a:gd name="connsiteX14" fmla="*/ 69802 w 172048"/>
              <a:gd name="connsiteY14" fmla="*/ 94232 h 195445"/>
              <a:gd name="connsiteX15" fmla="*/ 66312 w 172048"/>
              <a:gd name="connsiteY15" fmla="*/ 104703 h 195445"/>
              <a:gd name="connsiteX16" fmla="*/ 59332 w 172048"/>
              <a:gd name="connsiteY16" fmla="*/ 115173 h 195445"/>
              <a:gd name="connsiteX17" fmla="*/ 73292 w 172048"/>
              <a:gd name="connsiteY17" fmla="*/ 111683 h 195445"/>
              <a:gd name="connsiteX18" fmla="*/ 83762 w 172048"/>
              <a:gd name="connsiteY18" fmla="*/ 108193 h 195445"/>
              <a:gd name="connsiteX19" fmla="*/ 136113 w 172048"/>
              <a:gd name="connsiteY19" fmla="*/ 101212 h 195445"/>
              <a:gd name="connsiteX20" fmla="*/ 146584 w 172048"/>
              <a:gd name="connsiteY20" fmla="*/ 97722 h 195445"/>
              <a:gd name="connsiteX21" fmla="*/ 150074 w 172048"/>
              <a:gd name="connsiteY21" fmla="*/ 87252 h 195445"/>
              <a:gd name="connsiteX22" fmla="*/ 129133 w 172048"/>
              <a:gd name="connsiteY22" fmla="*/ 101212 h 195445"/>
              <a:gd name="connsiteX23" fmla="*/ 118663 w 172048"/>
              <a:gd name="connsiteY23" fmla="*/ 104703 h 195445"/>
              <a:gd name="connsiteX24" fmla="*/ 101213 w 172048"/>
              <a:gd name="connsiteY24" fmla="*/ 101212 h 195445"/>
              <a:gd name="connsiteX25" fmla="*/ 122153 w 172048"/>
              <a:gd name="connsiteY25" fmla="*/ 94232 h 195445"/>
              <a:gd name="connsiteX26" fmla="*/ 132623 w 172048"/>
              <a:gd name="connsiteY26" fmla="*/ 90742 h 195445"/>
              <a:gd name="connsiteX27" fmla="*/ 143094 w 172048"/>
              <a:gd name="connsiteY27" fmla="*/ 87252 h 195445"/>
              <a:gd name="connsiteX28" fmla="*/ 153564 w 172048"/>
              <a:gd name="connsiteY28" fmla="*/ 83762 h 195445"/>
              <a:gd name="connsiteX29" fmla="*/ 150074 w 172048"/>
              <a:gd name="connsiteY29" fmla="*/ 94232 h 195445"/>
              <a:gd name="connsiteX30" fmla="*/ 143094 w 172048"/>
              <a:gd name="connsiteY30" fmla="*/ 104703 h 195445"/>
              <a:gd name="connsiteX31" fmla="*/ 136113 w 172048"/>
              <a:gd name="connsiteY31" fmla="*/ 125643 h 195445"/>
              <a:gd name="connsiteX32" fmla="*/ 139603 w 172048"/>
              <a:gd name="connsiteY32" fmla="*/ 150074 h 195445"/>
              <a:gd name="connsiteX33" fmla="*/ 146584 w 172048"/>
              <a:gd name="connsiteY33" fmla="*/ 157054 h 195445"/>
              <a:gd name="connsiteX34" fmla="*/ 164034 w 172048"/>
              <a:gd name="connsiteY34" fmla="*/ 188464 h 195445"/>
              <a:gd name="connsiteX35" fmla="*/ 171014 w 172048"/>
              <a:gd name="connsiteY35" fmla="*/ 195445 h 195445"/>
              <a:gd name="connsiteX36" fmla="*/ 171014 w 172048"/>
              <a:gd name="connsiteY36" fmla="*/ 188464 h 19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2048" h="195445">
                <a:moveTo>
                  <a:pt x="20941" y="0"/>
                </a:moveTo>
                <a:cubicBezTo>
                  <a:pt x="17451" y="8144"/>
                  <a:pt x="13761" y="16205"/>
                  <a:pt x="10471" y="24431"/>
                </a:cubicBezTo>
                <a:cubicBezTo>
                  <a:pt x="9105" y="27847"/>
                  <a:pt x="8874" y="31747"/>
                  <a:pt x="6981" y="34901"/>
                </a:cubicBezTo>
                <a:cubicBezTo>
                  <a:pt x="5288" y="37723"/>
                  <a:pt x="2327" y="39554"/>
                  <a:pt x="0" y="41881"/>
                </a:cubicBezTo>
                <a:cubicBezTo>
                  <a:pt x="1163" y="48861"/>
                  <a:pt x="-1946" y="58292"/>
                  <a:pt x="3490" y="62822"/>
                </a:cubicBezTo>
                <a:cubicBezTo>
                  <a:pt x="8047" y="66620"/>
                  <a:pt x="15218" y="60893"/>
                  <a:pt x="20941" y="59332"/>
                </a:cubicBezTo>
                <a:cubicBezTo>
                  <a:pt x="28039" y="57396"/>
                  <a:pt x="34901" y="54678"/>
                  <a:pt x="41881" y="52351"/>
                </a:cubicBezTo>
                <a:lnTo>
                  <a:pt x="73292" y="41881"/>
                </a:lnTo>
                <a:lnTo>
                  <a:pt x="94232" y="34901"/>
                </a:lnTo>
                <a:lnTo>
                  <a:pt x="104703" y="31411"/>
                </a:lnTo>
                <a:cubicBezTo>
                  <a:pt x="108193" y="29084"/>
                  <a:pt x="111421" y="22555"/>
                  <a:pt x="115173" y="24431"/>
                </a:cubicBezTo>
                <a:cubicBezTo>
                  <a:pt x="118463" y="26076"/>
                  <a:pt x="113328" y="31611"/>
                  <a:pt x="111683" y="34901"/>
                </a:cubicBezTo>
                <a:cubicBezTo>
                  <a:pt x="105866" y="46535"/>
                  <a:pt x="104703" y="45371"/>
                  <a:pt x="94232" y="52351"/>
                </a:cubicBezTo>
                <a:cubicBezTo>
                  <a:pt x="88089" y="70781"/>
                  <a:pt x="92783" y="59761"/>
                  <a:pt x="76782" y="83762"/>
                </a:cubicBezTo>
                <a:lnTo>
                  <a:pt x="69802" y="94232"/>
                </a:lnTo>
                <a:cubicBezTo>
                  <a:pt x="68639" y="97722"/>
                  <a:pt x="67957" y="101412"/>
                  <a:pt x="66312" y="104703"/>
                </a:cubicBezTo>
                <a:cubicBezTo>
                  <a:pt x="64436" y="108455"/>
                  <a:pt x="56366" y="112207"/>
                  <a:pt x="59332" y="115173"/>
                </a:cubicBezTo>
                <a:cubicBezTo>
                  <a:pt x="62724" y="118565"/>
                  <a:pt x="68680" y="113001"/>
                  <a:pt x="73292" y="111683"/>
                </a:cubicBezTo>
                <a:cubicBezTo>
                  <a:pt x="76829" y="110672"/>
                  <a:pt x="80171" y="108991"/>
                  <a:pt x="83762" y="108193"/>
                </a:cubicBezTo>
                <a:cubicBezTo>
                  <a:pt x="99422" y="104713"/>
                  <a:pt x="120999" y="102892"/>
                  <a:pt x="136113" y="101212"/>
                </a:cubicBezTo>
                <a:cubicBezTo>
                  <a:pt x="139603" y="100049"/>
                  <a:pt x="143982" y="100323"/>
                  <a:pt x="146584" y="97722"/>
                </a:cubicBezTo>
                <a:cubicBezTo>
                  <a:pt x="149185" y="95121"/>
                  <a:pt x="153681" y="86531"/>
                  <a:pt x="150074" y="87252"/>
                </a:cubicBezTo>
                <a:cubicBezTo>
                  <a:pt x="141848" y="88897"/>
                  <a:pt x="137091" y="98558"/>
                  <a:pt x="129133" y="101212"/>
                </a:cubicBezTo>
                <a:lnTo>
                  <a:pt x="118663" y="104703"/>
                </a:lnTo>
                <a:cubicBezTo>
                  <a:pt x="112846" y="103539"/>
                  <a:pt x="99337" y="106840"/>
                  <a:pt x="101213" y="101212"/>
                </a:cubicBezTo>
                <a:cubicBezTo>
                  <a:pt x="103539" y="94232"/>
                  <a:pt x="115173" y="96559"/>
                  <a:pt x="122153" y="94232"/>
                </a:cubicBezTo>
                <a:lnTo>
                  <a:pt x="132623" y="90742"/>
                </a:lnTo>
                <a:lnTo>
                  <a:pt x="143094" y="87252"/>
                </a:lnTo>
                <a:lnTo>
                  <a:pt x="153564" y="83762"/>
                </a:lnTo>
                <a:cubicBezTo>
                  <a:pt x="152401" y="87252"/>
                  <a:pt x="151719" y="90942"/>
                  <a:pt x="150074" y="94232"/>
                </a:cubicBezTo>
                <a:cubicBezTo>
                  <a:pt x="148198" y="97984"/>
                  <a:pt x="144798" y="100870"/>
                  <a:pt x="143094" y="104703"/>
                </a:cubicBezTo>
                <a:cubicBezTo>
                  <a:pt x="140106" y="111426"/>
                  <a:pt x="136113" y="125643"/>
                  <a:pt x="136113" y="125643"/>
                </a:cubicBezTo>
                <a:cubicBezTo>
                  <a:pt x="137276" y="133787"/>
                  <a:pt x="137001" y="142270"/>
                  <a:pt x="139603" y="150074"/>
                </a:cubicBezTo>
                <a:cubicBezTo>
                  <a:pt x="140644" y="153196"/>
                  <a:pt x="144891" y="154232"/>
                  <a:pt x="146584" y="157054"/>
                </a:cubicBezTo>
                <a:cubicBezTo>
                  <a:pt x="159756" y="179005"/>
                  <a:pt x="132004" y="156430"/>
                  <a:pt x="164034" y="188464"/>
                </a:cubicBezTo>
                <a:cubicBezTo>
                  <a:pt x="166361" y="190791"/>
                  <a:pt x="167723" y="195445"/>
                  <a:pt x="171014" y="195445"/>
                </a:cubicBezTo>
                <a:cubicBezTo>
                  <a:pt x="173341" y="195445"/>
                  <a:pt x="171014" y="190791"/>
                  <a:pt x="171014" y="188464"/>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B7CADED2-B454-FC4E-82BB-E528921D0A69}"/>
              </a:ext>
            </a:extLst>
          </p:cNvPr>
          <p:cNvSpPr/>
          <p:nvPr/>
        </p:nvSpPr>
        <p:spPr>
          <a:xfrm>
            <a:off x="4449454" y="2683869"/>
            <a:ext cx="119056" cy="251368"/>
          </a:xfrm>
          <a:custGeom>
            <a:avLst/>
            <a:gdLst>
              <a:gd name="connsiteX0" fmla="*/ 38784 w 119056"/>
              <a:gd name="connsiteY0" fmla="*/ 0 h 251368"/>
              <a:gd name="connsiteX1" fmla="*/ 38784 w 119056"/>
              <a:gd name="connsiteY1" fmla="*/ 66311 h 251368"/>
              <a:gd name="connsiteX2" fmla="*/ 17844 w 119056"/>
              <a:gd name="connsiteY2" fmla="*/ 80271 h 251368"/>
              <a:gd name="connsiteX3" fmla="*/ 3883 w 119056"/>
              <a:gd name="connsiteY3" fmla="*/ 94232 h 251368"/>
              <a:gd name="connsiteX4" fmla="*/ 393 w 119056"/>
              <a:gd name="connsiteY4" fmla="*/ 104702 h 251368"/>
              <a:gd name="connsiteX5" fmla="*/ 10864 w 119056"/>
              <a:gd name="connsiteY5" fmla="*/ 108192 h 251368"/>
              <a:gd name="connsiteX6" fmla="*/ 24824 w 119056"/>
              <a:gd name="connsiteY6" fmla="*/ 111682 h 251368"/>
              <a:gd name="connsiteX7" fmla="*/ 35294 w 119056"/>
              <a:gd name="connsiteY7" fmla="*/ 115172 h 251368"/>
              <a:gd name="connsiteX8" fmla="*/ 49254 w 119056"/>
              <a:gd name="connsiteY8" fmla="*/ 118662 h 251368"/>
              <a:gd name="connsiteX9" fmla="*/ 59725 w 119056"/>
              <a:gd name="connsiteY9" fmla="*/ 122152 h 251368"/>
              <a:gd name="connsiteX10" fmla="*/ 101606 w 119056"/>
              <a:gd name="connsiteY10" fmla="*/ 125642 h 251368"/>
              <a:gd name="connsiteX11" fmla="*/ 108586 w 119056"/>
              <a:gd name="connsiteY11" fmla="*/ 139603 h 251368"/>
              <a:gd name="connsiteX12" fmla="*/ 94625 w 119056"/>
              <a:gd name="connsiteY12" fmla="*/ 143093 h 251368"/>
              <a:gd name="connsiteX13" fmla="*/ 70195 w 119056"/>
              <a:gd name="connsiteY13" fmla="*/ 146583 h 251368"/>
              <a:gd name="connsiteX14" fmla="*/ 59725 w 119056"/>
              <a:gd name="connsiteY14" fmla="*/ 150073 h 251368"/>
              <a:gd name="connsiteX15" fmla="*/ 38784 w 119056"/>
              <a:gd name="connsiteY15" fmla="*/ 164033 h 251368"/>
              <a:gd name="connsiteX16" fmla="*/ 28314 w 119056"/>
              <a:gd name="connsiteY16" fmla="*/ 171013 h 251368"/>
              <a:gd name="connsiteX17" fmla="*/ 17844 w 119056"/>
              <a:gd name="connsiteY17" fmla="*/ 174504 h 251368"/>
              <a:gd name="connsiteX18" fmla="*/ 56235 w 119056"/>
              <a:gd name="connsiteY18" fmla="*/ 184974 h 251368"/>
              <a:gd name="connsiteX19" fmla="*/ 66705 w 119056"/>
              <a:gd name="connsiteY19" fmla="*/ 188464 h 251368"/>
              <a:gd name="connsiteX20" fmla="*/ 80665 w 119056"/>
              <a:gd name="connsiteY20" fmla="*/ 191954 h 251368"/>
              <a:gd name="connsiteX21" fmla="*/ 98115 w 119056"/>
              <a:gd name="connsiteY21" fmla="*/ 195444 h 251368"/>
              <a:gd name="connsiteX22" fmla="*/ 119056 w 119056"/>
              <a:gd name="connsiteY22" fmla="*/ 202424 h 251368"/>
              <a:gd name="connsiteX23" fmla="*/ 115566 w 119056"/>
              <a:gd name="connsiteY23" fmla="*/ 212894 h 251368"/>
              <a:gd name="connsiteX24" fmla="*/ 105096 w 119056"/>
              <a:gd name="connsiteY24" fmla="*/ 216384 h 251368"/>
              <a:gd name="connsiteX25" fmla="*/ 98115 w 119056"/>
              <a:gd name="connsiteY25" fmla="*/ 223365 h 251368"/>
              <a:gd name="connsiteX26" fmla="*/ 84155 w 119056"/>
              <a:gd name="connsiteY26" fmla="*/ 240815 h 251368"/>
              <a:gd name="connsiteX27" fmla="*/ 77175 w 119056"/>
              <a:gd name="connsiteY27" fmla="*/ 251285 h 251368"/>
              <a:gd name="connsiteX28" fmla="*/ 73685 w 119056"/>
              <a:gd name="connsiteY28" fmla="*/ 244305 h 25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056" h="251368">
                <a:moveTo>
                  <a:pt x="38784" y="0"/>
                </a:moveTo>
                <a:cubicBezTo>
                  <a:pt x="41102" y="18545"/>
                  <a:pt x="46912" y="48893"/>
                  <a:pt x="38784" y="66311"/>
                </a:cubicBezTo>
                <a:cubicBezTo>
                  <a:pt x="35237" y="73913"/>
                  <a:pt x="23776" y="74339"/>
                  <a:pt x="17844" y="80271"/>
                </a:cubicBezTo>
                <a:lnTo>
                  <a:pt x="3883" y="94232"/>
                </a:lnTo>
                <a:cubicBezTo>
                  <a:pt x="2720" y="97722"/>
                  <a:pt x="-1252" y="101412"/>
                  <a:pt x="393" y="104702"/>
                </a:cubicBezTo>
                <a:cubicBezTo>
                  <a:pt x="2039" y="107993"/>
                  <a:pt x="7326" y="107181"/>
                  <a:pt x="10864" y="108192"/>
                </a:cubicBezTo>
                <a:cubicBezTo>
                  <a:pt x="15476" y="109510"/>
                  <a:pt x="20212" y="110364"/>
                  <a:pt x="24824" y="111682"/>
                </a:cubicBezTo>
                <a:cubicBezTo>
                  <a:pt x="28361" y="112693"/>
                  <a:pt x="31757" y="114161"/>
                  <a:pt x="35294" y="115172"/>
                </a:cubicBezTo>
                <a:cubicBezTo>
                  <a:pt x="39906" y="116490"/>
                  <a:pt x="44642" y="117344"/>
                  <a:pt x="49254" y="118662"/>
                </a:cubicBezTo>
                <a:cubicBezTo>
                  <a:pt x="52792" y="119673"/>
                  <a:pt x="56078" y="121666"/>
                  <a:pt x="59725" y="122152"/>
                </a:cubicBezTo>
                <a:cubicBezTo>
                  <a:pt x="73611" y="124003"/>
                  <a:pt x="87646" y="124479"/>
                  <a:pt x="101606" y="125642"/>
                </a:cubicBezTo>
                <a:cubicBezTo>
                  <a:pt x="106533" y="127285"/>
                  <a:pt x="122272" y="128655"/>
                  <a:pt x="108586" y="139603"/>
                </a:cubicBezTo>
                <a:cubicBezTo>
                  <a:pt x="104840" y="142599"/>
                  <a:pt x="99344" y="142235"/>
                  <a:pt x="94625" y="143093"/>
                </a:cubicBezTo>
                <a:cubicBezTo>
                  <a:pt x="86532" y="144564"/>
                  <a:pt x="78338" y="145420"/>
                  <a:pt x="70195" y="146583"/>
                </a:cubicBezTo>
                <a:cubicBezTo>
                  <a:pt x="66705" y="147746"/>
                  <a:pt x="62941" y="148286"/>
                  <a:pt x="59725" y="150073"/>
                </a:cubicBezTo>
                <a:cubicBezTo>
                  <a:pt x="52391" y="154147"/>
                  <a:pt x="45764" y="159380"/>
                  <a:pt x="38784" y="164033"/>
                </a:cubicBezTo>
                <a:cubicBezTo>
                  <a:pt x="35294" y="166360"/>
                  <a:pt x="32293" y="169686"/>
                  <a:pt x="28314" y="171013"/>
                </a:cubicBezTo>
                <a:lnTo>
                  <a:pt x="17844" y="174504"/>
                </a:lnTo>
                <a:cubicBezTo>
                  <a:pt x="37799" y="187808"/>
                  <a:pt x="20392" y="178457"/>
                  <a:pt x="56235" y="184974"/>
                </a:cubicBezTo>
                <a:cubicBezTo>
                  <a:pt x="59854" y="185632"/>
                  <a:pt x="63168" y="187453"/>
                  <a:pt x="66705" y="188464"/>
                </a:cubicBezTo>
                <a:cubicBezTo>
                  <a:pt x="71317" y="189782"/>
                  <a:pt x="75983" y="190913"/>
                  <a:pt x="80665" y="191954"/>
                </a:cubicBezTo>
                <a:cubicBezTo>
                  <a:pt x="86456" y="193241"/>
                  <a:pt x="92392" y="193883"/>
                  <a:pt x="98115" y="195444"/>
                </a:cubicBezTo>
                <a:cubicBezTo>
                  <a:pt x="105214" y="197380"/>
                  <a:pt x="119056" y="202424"/>
                  <a:pt x="119056" y="202424"/>
                </a:cubicBezTo>
                <a:cubicBezTo>
                  <a:pt x="117893" y="205914"/>
                  <a:pt x="118167" y="210293"/>
                  <a:pt x="115566" y="212894"/>
                </a:cubicBezTo>
                <a:cubicBezTo>
                  <a:pt x="112965" y="215495"/>
                  <a:pt x="108250" y="214491"/>
                  <a:pt x="105096" y="216384"/>
                </a:cubicBezTo>
                <a:cubicBezTo>
                  <a:pt x="102274" y="218077"/>
                  <a:pt x="100442" y="221038"/>
                  <a:pt x="98115" y="223365"/>
                </a:cubicBezTo>
                <a:cubicBezTo>
                  <a:pt x="91321" y="243748"/>
                  <a:pt x="99941" y="225029"/>
                  <a:pt x="84155" y="240815"/>
                </a:cubicBezTo>
                <a:cubicBezTo>
                  <a:pt x="81189" y="243781"/>
                  <a:pt x="81154" y="249959"/>
                  <a:pt x="77175" y="251285"/>
                </a:cubicBezTo>
                <a:cubicBezTo>
                  <a:pt x="74707" y="252108"/>
                  <a:pt x="74848" y="246632"/>
                  <a:pt x="73685" y="24430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34C1C81-ECB4-D04E-8152-5D0098428656}"/>
              </a:ext>
            </a:extLst>
          </p:cNvPr>
          <p:cNvSpPr/>
          <p:nvPr/>
        </p:nvSpPr>
        <p:spPr>
          <a:xfrm>
            <a:off x="4588596" y="2593127"/>
            <a:ext cx="91596" cy="240815"/>
          </a:xfrm>
          <a:custGeom>
            <a:avLst/>
            <a:gdLst>
              <a:gd name="connsiteX0" fmla="*/ 49715 w 91596"/>
              <a:gd name="connsiteY0" fmla="*/ 0 h 240815"/>
              <a:gd name="connsiteX1" fmla="*/ 42735 w 91596"/>
              <a:gd name="connsiteY1" fmla="*/ 38391 h 240815"/>
              <a:gd name="connsiteX2" fmla="*/ 35755 w 91596"/>
              <a:gd name="connsiteY2" fmla="*/ 59331 h 240815"/>
              <a:gd name="connsiteX3" fmla="*/ 14815 w 91596"/>
              <a:gd name="connsiteY3" fmla="*/ 73291 h 240815"/>
              <a:gd name="connsiteX4" fmla="*/ 4344 w 91596"/>
              <a:gd name="connsiteY4" fmla="*/ 80271 h 240815"/>
              <a:gd name="connsiteX5" fmla="*/ 854 w 91596"/>
              <a:gd name="connsiteY5" fmla="*/ 90742 h 240815"/>
              <a:gd name="connsiteX6" fmla="*/ 21795 w 91596"/>
              <a:gd name="connsiteY6" fmla="*/ 94232 h 240815"/>
              <a:gd name="connsiteX7" fmla="*/ 32265 w 91596"/>
              <a:gd name="connsiteY7" fmla="*/ 101212 h 240815"/>
              <a:gd name="connsiteX8" fmla="*/ 53206 w 91596"/>
              <a:gd name="connsiteY8" fmla="*/ 108192 h 240815"/>
              <a:gd name="connsiteX9" fmla="*/ 63676 w 91596"/>
              <a:gd name="connsiteY9" fmla="*/ 111682 h 240815"/>
              <a:gd name="connsiteX10" fmla="*/ 84616 w 91596"/>
              <a:gd name="connsiteY10" fmla="*/ 122152 h 240815"/>
              <a:gd name="connsiteX11" fmla="*/ 81126 w 91596"/>
              <a:gd name="connsiteY11" fmla="*/ 132623 h 240815"/>
              <a:gd name="connsiteX12" fmla="*/ 70656 w 91596"/>
              <a:gd name="connsiteY12" fmla="*/ 136113 h 240815"/>
              <a:gd name="connsiteX13" fmla="*/ 42735 w 91596"/>
              <a:gd name="connsiteY13" fmla="*/ 139603 h 240815"/>
              <a:gd name="connsiteX14" fmla="*/ 11325 w 91596"/>
              <a:gd name="connsiteY14" fmla="*/ 153563 h 240815"/>
              <a:gd name="connsiteX15" fmla="*/ 4344 w 91596"/>
              <a:gd name="connsiteY15" fmla="*/ 160543 h 240815"/>
              <a:gd name="connsiteX16" fmla="*/ 28775 w 91596"/>
              <a:gd name="connsiteY16" fmla="*/ 167523 h 240815"/>
              <a:gd name="connsiteX17" fmla="*/ 39245 w 91596"/>
              <a:gd name="connsiteY17" fmla="*/ 171013 h 240815"/>
              <a:gd name="connsiteX18" fmla="*/ 49715 w 91596"/>
              <a:gd name="connsiteY18" fmla="*/ 177994 h 240815"/>
              <a:gd name="connsiteX19" fmla="*/ 70656 w 91596"/>
              <a:gd name="connsiteY19" fmla="*/ 184974 h 240815"/>
              <a:gd name="connsiteX20" fmla="*/ 81126 w 91596"/>
              <a:gd name="connsiteY20" fmla="*/ 188464 h 240815"/>
              <a:gd name="connsiteX21" fmla="*/ 91596 w 91596"/>
              <a:gd name="connsiteY21" fmla="*/ 195444 h 240815"/>
              <a:gd name="connsiteX22" fmla="*/ 88106 w 91596"/>
              <a:gd name="connsiteY22" fmla="*/ 205914 h 240815"/>
              <a:gd name="connsiteX23" fmla="*/ 67166 w 91596"/>
              <a:gd name="connsiteY23" fmla="*/ 216384 h 240815"/>
              <a:gd name="connsiteX24" fmla="*/ 53206 w 91596"/>
              <a:gd name="connsiteY24" fmla="*/ 233835 h 240815"/>
              <a:gd name="connsiteX25" fmla="*/ 46225 w 91596"/>
              <a:gd name="connsiteY25" fmla="*/ 240815 h 24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96" h="240815">
                <a:moveTo>
                  <a:pt x="49715" y="0"/>
                </a:moveTo>
                <a:cubicBezTo>
                  <a:pt x="47257" y="17204"/>
                  <a:pt x="47222" y="23433"/>
                  <a:pt x="42735" y="38391"/>
                </a:cubicBezTo>
                <a:cubicBezTo>
                  <a:pt x="40621" y="45438"/>
                  <a:pt x="41877" y="55250"/>
                  <a:pt x="35755" y="59331"/>
                </a:cubicBezTo>
                <a:lnTo>
                  <a:pt x="14815" y="73291"/>
                </a:lnTo>
                <a:lnTo>
                  <a:pt x="4344" y="80271"/>
                </a:lnTo>
                <a:cubicBezTo>
                  <a:pt x="3181" y="83761"/>
                  <a:pt x="-2019" y="88444"/>
                  <a:pt x="854" y="90742"/>
                </a:cubicBezTo>
                <a:cubicBezTo>
                  <a:pt x="6380" y="95163"/>
                  <a:pt x="15082" y="91994"/>
                  <a:pt x="21795" y="94232"/>
                </a:cubicBezTo>
                <a:cubicBezTo>
                  <a:pt x="25774" y="95558"/>
                  <a:pt x="28432" y="99509"/>
                  <a:pt x="32265" y="101212"/>
                </a:cubicBezTo>
                <a:cubicBezTo>
                  <a:pt x="38989" y="104200"/>
                  <a:pt x="46226" y="105865"/>
                  <a:pt x="53206" y="108192"/>
                </a:cubicBezTo>
                <a:cubicBezTo>
                  <a:pt x="56696" y="109355"/>
                  <a:pt x="60615" y="109641"/>
                  <a:pt x="63676" y="111682"/>
                </a:cubicBezTo>
                <a:cubicBezTo>
                  <a:pt x="77207" y="120703"/>
                  <a:pt x="70167" y="117336"/>
                  <a:pt x="84616" y="122152"/>
                </a:cubicBezTo>
                <a:cubicBezTo>
                  <a:pt x="83453" y="125642"/>
                  <a:pt x="83727" y="130021"/>
                  <a:pt x="81126" y="132623"/>
                </a:cubicBezTo>
                <a:cubicBezTo>
                  <a:pt x="78525" y="135224"/>
                  <a:pt x="74275" y="135455"/>
                  <a:pt x="70656" y="136113"/>
                </a:cubicBezTo>
                <a:cubicBezTo>
                  <a:pt x="61428" y="137791"/>
                  <a:pt x="52042" y="138440"/>
                  <a:pt x="42735" y="139603"/>
                </a:cubicBezTo>
                <a:cubicBezTo>
                  <a:pt x="26129" y="145138"/>
                  <a:pt x="23177" y="144082"/>
                  <a:pt x="11325" y="153563"/>
                </a:cubicBezTo>
                <a:cubicBezTo>
                  <a:pt x="8755" y="155619"/>
                  <a:pt x="6671" y="158216"/>
                  <a:pt x="4344" y="160543"/>
                </a:cubicBezTo>
                <a:cubicBezTo>
                  <a:pt x="29456" y="168913"/>
                  <a:pt x="-1910" y="158756"/>
                  <a:pt x="28775" y="167523"/>
                </a:cubicBezTo>
                <a:cubicBezTo>
                  <a:pt x="32312" y="168534"/>
                  <a:pt x="35755" y="169850"/>
                  <a:pt x="39245" y="171013"/>
                </a:cubicBezTo>
                <a:cubicBezTo>
                  <a:pt x="42735" y="173340"/>
                  <a:pt x="45882" y="176290"/>
                  <a:pt x="49715" y="177994"/>
                </a:cubicBezTo>
                <a:cubicBezTo>
                  <a:pt x="56439" y="180982"/>
                  <a:pt x="63676" y="182647"/>
                  <a:pt x="70656" y="184974"/>
                </a:cubicBezTo>
                <a:cubicBezTo>
                  <a:pt x="74146" y="186137"/>
                  <a:pt x="78065" y="186423"/>
                  <a:pt x="81126" y="188464"/>
                </a:cubicBezTo>
                <a:lnTo>
                  <a:pt x="91596" y="195444"/>
                </a:lnTo>
                <a:cubicBezTo>
                  <a:pt x="90433" y="198934"/>
                  <a:pt x="90404" y="203041"/>
                  <a:pt x="88106" y="205914"/>
                </a:cubicBezTo>
                <a:cubicBezTo>
                  <a:pt x="83186" y="212064"/>
                  <a:pt x="74063" y="214085"/>
                  <a:pt x="67166" y="216384"/>
                </a:cubicBezTo>
                <a:cubicBezTo>
                  <a:pt x="50303" y="233249"/>
                  <a:pt x="70828" y="211809"/>
                  <a:pt x="53206" y="233835"/>
                </a:cubicBezTo>
                <a:cubicBezTo>
                  <a:pt x="51150" y="236404"/>
                  <a:pt x="46225" y="240815"/>
                  <a:pt x="46225" y="24081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62062CF-FF8F-0442-A9E5-F6860A03FFC6}"/>
              </a:ext>
            </a:extLst>
          </p:cNvPr>
          <p:cNvSpPr/>
          <p:nvPr/>
        </p:nvSpPr>
        <p:spPr>
          <a:xfrm>
            <a:off x="4732544" y="2669908"/>
            <a:ext cx="108275" cy="251286"/>
          </a:xfrm>
          <a:custGeom>
            <a:avLst/>
            <a:gdLst>
              <a:gd name="connsiteX0" fmla="*/ 87251 w 108275"/>
              <a:gd name="connsiteY0" fmla="*/ 0 h 251286"/>
              <a:gd name="connsiteX1" fmla="*/ 73291 w 108275"/>
              <a:gd name="connsiteY1" fmla="*/ 24431 h 251286"/>
              <a:gd name="connsiteX2" fmla="*/ 62821 w 108275"/>
              <a:gd name="connsiteY2" fmla="*/ 45371 h 251286"/>
              <a:gd name="connsiteX3" fmla="*/ 66311 w 108275"/>
              <a:gd name="connsiteY3" fmla="*/ 69802 h 251286"/>
              <a:gd name="connsiteX4" fmla="*/ 76781 w 108275"/>
              <a:gd name="connsiteY4" fmla="*/ 73292 h 251286"/>
              <a:gd name="connsiteX5" fmla="*/ 101212 w 108275"/>
              <a:gd name="connsiteY5" fmla="*/ 97723 h 251286"/>
              <a:gd name="connsiteX6" fmla="*/ 108192 w 108275"/>
              <a:gd name="connsiteY6" fmla="*/ 108193 h 251286"/>
              <a:gd name="connsiteX7" fmla="*/ 97722 w 108275"/>
              <a:gd name="connsiteY7" fmla="*/ 115173 h 251286"/>
              <a:gd name="connsiteX8" fmla="*/ 66311 w 108275"/>
              <a:gd name="connsiteY8" fmla="*/ 118663 h 251286"/>
              <a:gd name="connsiteX9" fmla="*/ 55841 w 108275"/>
              <a:gd name="connsiteY9" fmla="*/ 122153 h 251286"/>
              <a:gd name="connsiteX10" fmla="*/ 41880 w 108275"/>
              <a:gd name="connsiteY10" fmla="*/ 125643 h 251286"/>
              <a:gd name="connsiteX11" fmla="*/ 20940 w 108275"/>
              <a:gd name="connsiteY11" fmla="*/ 132623 h 251286"/>
              <a:gd name="connsiteX12" fmla="*/ 31410 w 108275"/>
              <a:gd name="connsiteY12" fmla="*/ 139603 h 251286"/>
              <a:gd name="connsiteX13" fmla="*/ 52351 w 108275"/>
              <a:gd name="connsiteY13" fmla="*/ 146584 h 251286"/>
              <a:gd name="connsiteX14" fmla="*/ 62821 w 108275"/>
              <a:gd name="connsiteY14" fmla="*/ 153564 h 251286"/>
              <a:gd name="connsiteX15" fmla="*/ 83761 w 108275"/>
              <a:gd name="connsiteY15" fmla="*/ 164034 h 251286"/>
              <a:gd name="connsiteX16" fmla="*/ 90741 w 108275"/>
              <a:gd name="connsiteY16" fmla="*/ 174504 h 251286"/>
              <a:gd name="connsiteX17" fmla="*/ 101212 w 108275"/>
              <a:gd name="connsiteY17" fmla="*/ 177994 h 251286"/>
              <a:gd name="connsiteX18" fmla="*/ 90741 w 108275"/>
              <a:gd name="connsiteY18" fmla="*/ 181484 h 251286"/>
              <a:gd name="connsiteX19" fmla="*/ 62821 w 108275"/>
              <a:gd name="connsiteY19" fmla="*/ 184974 h 251286"/>
              <a:gd name="connsiteX20" fmla="*/ 41880 w 108275"/>
              <a:gd name="connsiteY20" fmla="*/ 191955 h 251286"/>
              <a:gd name="connsiteX21" fmla="*/ 31410 w 108275"/>
              <a:gd name="connsiteY21" fmla="*/ 198935 h 251286"/>
              <a:gd name="connsiteX22" fmla="*/ 10470 w 108275"/>
              <a:gd name="connsiteY22" fmla="*/ 205915 h 251286"/>
              <a:gd name="connsiteX23" fmla="*/ 0 w 108275"/>
              <a:gd name="connsiteY23" fmla="*/ 209405 h 251286"/>
              <a:gd name="connsiteX24" fmla="*/ 10470 w 108275"/>
              <a:gd name="connsiteY24" fmla="*/ 216385 h 251286"/>
              <a:gd name="connsiteX25" fmla="*/ 24430 w 108275"/>
              <a:gd name="connsiteY25" fmla="*/ 233836 h 251286"/>
              <a:gd name="connsiteX26" fmla="*/ 34900 w 108275"/>
              <a:gd name="connsiteY26" fmla="*/ 240816 h 251286"/>
              <a:gd name="connsiteX27" fmla="*/ 41880 w 108275"/>
              <a:gd name="connsiteY27" fmla="*/ 251286 h 25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75" h="251286">
                <a:moveTo>
                  <a:pt x="87251" y="0"/>
                </a:moveTo>
                <a:cubicBezTo>
                  <a:pt x="82598" y="8144"/>
                  <a:pt x="77485" y="16042"/>
                  <a:pt x="73291" y="24431"/>
                </a:cubicBezTo>
                <a:cubicBezTo>
                  <a:pt x="58843" y="53327"/>
                  <a:pt x="82823" y="15368"/>
                  <a:pt x="62821" y="45371"/>
                </a:cubicBezTo>
                <a:cubicBezTo>
                  <a:pt x="63984" y="53515"/>
                  <a:pt x="62632" y="62444"/>
                  <a:pt x="66311" y="69802"/>
                </a:cubicBezTo>
                <a:cubicBezTo>
                  <a:pt x="67956" y="73092"/>
                  <a:pt x="74180" y="70691"/>
                  <a:pt x="76781" y="73292"/>
                </a:cubicBezTo>
                <a:cubicBezTo>
                  <a:pt x="104784" y="101295"/>
                  <a:pt x="77519" y="89824"/>
                  <a:pt x="101212" y="97723"/>
                </a:cubicBezTo>
                <a:cubicBezTo>
                  <a:pt x="103539" y="101213"/>
                  <a:pt x="109015" y="104080"/>
                  <a:pt x="108192" y="108193"/>
                </a:cubicBezTo>
                <a:cubicBezTo>
                  <a:pt x="107369" y="112306"/>
                  <a:pt x="101791" y="114156"/>
                  <a:pt x="97722" y="115173"/>
                </a:cubicBezTo>
                <a:cubicBezTo>
                  <a:pt x="87502" y="117728"/>
                  <a:pt x="76781" y="117500"/>
                  <a:pt x="66311" y="118663"/>
                </a:cubicBezTo>
                <a:cubicBezTo>
                  <a:pt x="62821" y="119826"/>
                  <a:pt x="59378" y="121142"/>
                  <a:pt x="55841" y="122153"/>
                </a:cubicBezTo>
                <a:cubicBezTo>
                  <a:pt x="51229" y="123471"/>
                  <a:pt x="46475" y="124265"/>
                  <a:pt x="41880" y="125643"/>
                </a:cubicBezTo>
                <a:cubicBezTo>
                  <a:pt x="34833" y="127757"/>
                  <a:pt x="20940" y="132623"/>
                  <a:pt x="20940" y="132623"/>
                </a:cubicBezTo>
                <a:cubicBezTo>
                  <a:pt x="24430" y="134950"/>
                  <a:pt x="27577" y="137899"/>
                  <a:pt x="31410" y="139603"/>
                </a:cubicBezTo>
                <a:cubicBezTo>
                  <a:pt x="38134" y="142591"/>
                  <a:pt x="52351" y="146584"/>
                  <a:pt x="52351" y="146584"/>
                </a:cubicBezTo>
                <a:cubicBezTo>
                  <a:pt x="55841" y="148911"/>
                  <a:pt x="59069" y="151688"/>
                  <a:pt x="62821" y="153564"/>
                </a:cubicBezTo>
                <a:cubicBezTo>
                  <a:pt x="91719" y="168013"/>
                  <a:pt x="53755" y="144030"/>
                  <a:pt x="83761" y="164034"/>
                </a:cubicBezTo>
                <a:cubicBezTo>
                  <a:pt x="86088" y="167524"/>
                  <a:pt x="87466" y="171884"/>
                  <a:pt x="90741" y="174504"/>
                </a:cubicBezTo>
                <a:cubicBezTo>
                  <a:pt x="93614" y="176802"/>
                  <a:pt x="101212" y="174315"/>
                  <a:pt x="101212" y="177994"/>
                </a:cubicBezTo>
                <a:cubicBezTo>
                  <a:pt x="101212" y="181673"/>
                  <a:pt x="94361" y="180826"/>
                  <a:pt x="90741" y="181484"/>
                </a:cubicBezTo>
                <a:cubicBezTo>
                  <a:pt x="81513" y="183162"/>
                  <a:pt x="72128" y="183811"/>
                  <a:pt x="62821" y="184974"/>
                </a:cubicBezTo>
                <a:cubicBezTo>
                  <a:pt x="55841" y="187301"/>
                  <a:pt x="48002" y="187874"/>
                  <a:pt x="41880" y="191955"/>
                </a:cubicBezTo>
                <a:cubicBezTo>
                  <a:pt x="38390" y="194282"/>
                  <a:pt x="35243" y="197231"/>
                  <a:pt x="31410" y="198935"/>
                </a:cubicBezTo>
                <a:cubicBezTo>
                  <a:pt x="24687" y="201923"/>
                  <a:pt x="17450" y="203588"/>
                  <a:pt x="10470" y="205915"/>
                </a:cubicBezTo>
                <a:lnTo>
                  <a:pt x="0" y="209405"/>
                </a:lnTo>
                <a:cubicBezTo>
                  <a:pt x="3490" y="211732"/>
                  <a:pt x="7504" y="213419"/>
                  <a:pt x="10470" y="216385"/>
                </a:cubicBezTo>
                <a:cubicBezTo>
                  <a:pt x="28608" y="234523"/>
                  <a:pt x="7162" y="220021"/>
                  <a:pt x="24430" y="233836"/>
                </a:cubicBezTo>
                <a:cubicBezTo>
                  <a:pt x="27705" y="236456"/>
                  <a:pt x="31410" y="238489"/>
                  <a:pt x="34900" y="240816"/>
                </a:cubicBezTo>
                <a:lnTo>
                  <a:pt x="41880" y="251286"/>
                </a:ln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7727F56C-E47E-694B-80DC-9978AE476C5C}"/>
              </a:ext>
            </a:extLst>
          </p:cNvPr>
          <p:cNvSpPr/>
          <p:nvPr/>
        </p:nvSpPr>
        <p:spPr>
          <a:xfrm>
            <a:off x="5095511" y="2446544"/>
            <a:ext cx="202425" cy="261755"/>
          </a:xfrm>
          <a:custGeom>
            <a:avLst/>
            <a:gdLst>
              <a:gd name="connsiteX0" fmla="*/ 202425 w 202425"/>
              <a:gd name="connsiteY0" fmla="*/ 0 h 261755"/>
              <a:gd name="connsiteX1" fmla="*/ 184974 w 202425"/>
              <a:gd name="connsiteY1" fmla="*/ 24430 h 261755"/>
              <a:gd name="connsiteX2" fmla="*/ 174504 w 202425"/>
              <a:gd name="connsiteY2" fmla="*/ 31410 h 261755"/>
              <a:gd name="connsiteX3" fmla="*/ 167524 w 202425"/>
              <a:gd name="connsiteY3" fmla="*/ 41880 h 261755"/>
              <a:gd name="connsiteX4" fmla="*/ 160544 w 202425"/>
              <a:gd name="connsiteY4" fmla="*/ 48861 h 261755"/>
              <a:gd name="connsiteX5" fmla="*/ 157054 w 202425"/>
              <a:gd name="connsiteY5" fmla="*/ 59331 h 261755"/>
              <a:gd name="connsiteX6" fmla="*/ 164034 w 202425"/>
              <a:gd name="connsiteY6" fmla="*/ 94232 h 261755"/>
              <a:gd name="connsiteX7" fmla="*/ 167524 w 202425"/>
              <a:gd name="connsiteY7" fmla="*/ 111682 h 261755"/>
              <a:gd name="connsiteX8" fmla="*/ 164034 w 202425"/>
              <a:gd name="connsiteY8" fmla="*/ 101212 h 261755"/>
              <a:gd name="connsiteX9" fmla="*/ 153564 w 202425"/>
              <a:gd name="connsiteY9" fmla="*/ 90741 h 261755"/>
              <a:gd name="connsiteX10" fmla="*/ 160544 w 202425"/>
              <a:gd name="connsiteY10" fmla="*/ 97722 h 261755"/>
              <a:gd name="connsiteX11" fmla="*/ 157054 w 202425"/>
              <a:gd name="connsiteY11" fmla="*/ 122152 h 261755"/>
              <a:gd name="connsiteX12" fmla="*/ 146584 w 202425"/>
              <a:gd name="connsiteY12" fmla="*/ 118662 h 261755"/>
              <a:gd name="connsiteX13" fmla="*/ 125643 w 202425"/>
              <a:gd name="connsiteY13" fmla="*/ 104702 h 261755"/>
              <a:gd name="connsiteX14" fmla="*/ 104703 w 202425"/>
              <a:gd name="connsiteY14" fmla="*/ 97722 h 261755"/>
              <a:gd name="connsiteX15" fmla="*/ 83762 w 202425"/>
              <a:gd name="connsiteY15" fmla="*/ 90741 h 261755"/>
              <a:gd name="connsiteX16" fmla="*/ 73292 w 202425"/>
              <a:gd name="connsiteY16" fmla="*/ 87251 h 261755"/>
              <a:gd name="connsiteX17" fmla="*/ 69802 w 202425"/>
              <a:gd name="connsiteY17" fmla="*/ 76781 h 261755"/>
              <a:gd name="connsiteX18" fmla="*/ 87252 w 202425"/>
              <a:gd name="connsiteY18" fmla="*/ 90741 h 261755"/>
              <a:gd name="connsiteX19" fmla="*/ 97723 w 202425"/>
              <a:gd name="connsiteY19" fmla="*/ 108192 h 261755"/>
              <a:gd name="connsiteX20" fmla="*/ 101213 w 202425"/>
              <a:gd name="connsiteY20" fmla="*/ 118662 h 261755"/>
              <a:gd name="connsiteX21" fmla="*/ 122153 w 202425"/>
              <a:gd name="connsiteY21" fmla="*/ 150073 h 261755"/>
              <a:gd name="connsiteX22" fmla="*/ 129133 w 202425"/>
              <a:gd name="connsiteY22" fmla="*/ 160543 h 261755"/>
              <a:gd name="connsiteX23" fmla="*/ 132623 w 202425"/>
              <a:gd name="connsiteY23" fmla="*/ 171013 h 261755"/>
              <a:gd name="connsiteX24" fmla="*/ 111683 w 202425"/>
              <a:gd name="connsiteY24" fmla="*/ 171013 h 261755"/>
              <a:gd name="connsiteX25" fmla="*/ 108193 w 202425"/>
              <a:gd name="connsiteY25" fmla="*/ 160543 h 261755"/>
              <a:gd name="connsiteX26" fmla="*/ 87252 w 202425"/>
              <a:gd name="connsiteY26" fmla="*/ 153563 h 261755"/>
              <a:gd name="connsiteX27" fmla="*/ 76782 w 202425"/>
              <a:gd name="connsiteY27" fmla="*/ 150073 h 261755"/>
              <a:gd name="connsiteX28" fmla="*/ 52352 w 202425"/>
              <a:gd name="connsiteY28" fmla="*/ 143093 h 261755"/>
              <a:gd name="connsiteX29" fmla="*/ 31411 w 202425"/>
              <a:gd name="connsiteY29" fmla="*/ 136112 h 261755"/>
              <a:gd name="connsiteX30" fmla="*/ 27921 w 202425"/>
              <a:gd name="connsiteY30" fmla="*/ 146583 h 261755"/>
              <a:gd name="connsiteX31" fmla="*/ 34901 w 202425"/>
              <a:gd name="connsiteY31" fmla="*/ 157053 h 261755"/>
              <a:gd name="connsiteX32" fmla="*/ 41881 w 202425"/>
              <a:gd name="connsiteY32" fmla="*/ 181483 h 261755"/>
              <a:gd name="connsiteX33" fmla="*/ 34901 w 202425"/>
              <a:gd name="connsiteY33" fmla="*/ 216384 h 261755"/>
              <a:gd name="connsiteX34" fmla="*/ 27921 w 202425"/>
              <a:gd name="connsiteY34" fmla="*/ 226854 h 261755"/>
              <a:gd name="connsiteX35" fmla="*/ 20941 w 202425"/>
              <a:gd name="connsiteY35" fmla="*/ 233835 h 261755"/>
              <a:gd name="connsiteX36" fmla="*/ 10471 w 202425"/>
              <a:gd name="connsiteY36" fmla="*/ 254775 h 261755"/>
              <a:gd name="connsiteX37" fmla="*/ 0 w 202425"/>
              <a:gd name="connsiteY37" fmla="*/ 261755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425" h="261755">
                <a:moveTo>
                  <a:pt x="202425" y="0"/>
                </a:moveTo>
                <a:cubicBezTo>
                  <a:pt x="196608" y="8143"/>
                  <a:pt x="191623" y="16950"/>
                  <a:pt x="184974" y="24430"/>
                </a:cubicBezTo>
                <a:cubicBezTo>
                  <a:pt x="182187" y="27565"/>
                  <a:pt x="177470" y="28444"/>
                  <a:pt x="174504" y="31410"/>
                </a:cubicBezTo>
                <a:cubicBezTo>
                  <a:pt x="171538" y="34376"/>
                  <a:pt x="170144" y="38605"/>
                  <a:pt x="167524" y="41880"/>
                </a:cubicBezTo>
                <a:cubicBezTo>
                  <a:pt x="165468" y="44450"/>
                  <a:pt x="162871" y="46534"/>
                  <a:pt x="160544" y="48861"/>
                </a:cubicBezTo>
                <a:cubicBezTo>
                  <a:pt x="159381" y="52351"/>
                  <a:pt x="157054" y="55652"/>
                  <a:pt x="157054" y="59331"/>
                </a:cubicBezTo>
                <a:cubicBezTo>
                  <a:pt x="157054" y="69587"/>
                  <a:pt x="161728" y="83856"/>
                  <a:pt x="164034" y="94232"/>
                </a:cubicBezTo>
                <a:cubicBezTo>
                  <a:pt x="165321" y="100023"/>
                  <a:pt x="167524" y="105750"/>
                  <a:pt x="167524" y="111682"/>
                </a:cubicBezTo>
                <a:cubicBezTo>
                  <a:pt x="167524" y="115361"/>
                  <a:pt x="166075" y="104273"/>
                  <a:pt x="164034" y="101212"/>
                </a:cubicBezTo>
                <a:cubicBezTo>
                  <a:pt x="161296" y="97105"/>
                  <a:pt x="150074" y="87251"/>
                  <a:pt x="153564" y="90741"/>
                </a:cubicBezTo>
                <a:lnTo>
                  <a:pt x="160544" y="97722"/>
                </a:lnTo>
                <a:cubicBezTo>
                  <a:pt x="168687" y="122152"/>
                  <a:pt x="174504" y="116335"/>
                  <a:pt x="157054" y="122152"/>
                </a:cubicBezTo>
                <a:cubicBezTo>
                  <a:pt x="153564" y="120989"/>
                  <a:pt x="149800" y="120449"/>
                  <a:pt x="146584" y="118662"/>
                </a:cubicBezTo>
                <a:cubicBezTo>
                  <a:pt x="139250" y="114588"/>
                  <a:pt x="133602" y="107355"/>
                  <a:pt x="125643" y="104702"/>
                </a:cubicBezTo>
                <a:lnTo>
                  <a:pt x="104703" y="97722"/>
                </a:lnTo>
                <a:lnTo>
                  <a:pt x="83762" y="90741"/>
                </a:lnTo>
                <a:lnTo>
                  <a:pt x="73292" y="87251"/>
                </a:lnTo>
                <a:cubicBezTo>
                  <a:pt x="72129" y="83761"/>
                  <a:pt x="67201" y="79382"/>
                  <a:pt x="69802" y="76781"/>
                </a:cubicBezTo>
                <a:cubicBezTo>
                  <a:pt x="76545" y="70038"/>
                  <a:pt x="87018" y="90390"/>
                  <a:pt x="87252" y="90741"/>
                </a:cubicBezTo>
                <a:cubicBezTo>
                  <a:pt x="97138" y="120400"/>
                  <a:pt x="83351" y="84240"/>
                  <a:pt x="97723" y="108192"/>
                </a:cubicBezTo>
                <a:cubicBezTo>
                  <a:pt x="99616" y="111346"/>
                  <a:pt x="99426" y="115446"/>
                  <a:pt x="101213" y="118662"/>
                </a:cubicBezTo>
                <a:cubicBezTo>
                  <a:pt x="101217" y="118669"/>
                  <a:pt x="118661" y="144834"/>
                  <a:pt x="122153" y="150073"/>
                </a:cubicBezTo>
                <a:cubicBezTo>
                  <a:pt x="124480" y="153563"/>
                  <a:pt x="127807" y="156564"/>
                  <a:pt x="129133" y="160543"/>
                </a:cubicBezTo>
                <a:lnTo>
                  <a:pt x="132623" y="171013"/>
                </a:lnTo>
                <a:cubicBezTo>
                  <a:pt x="122912" y="177487"/>
                  <a:pt x="121394" y="183152"/>
                  <a:pt x="111683" y="171013"/>
                </a:cubicBezTo>
                <a:cubicBezTo>
                  <a:pt x="109385" y="168140"/>
                  <a:pt x="111187" y="162681"/>
                  <a:pt x="108193" y="160543"/>
                </a:cubicBezTo>
                <a:cubicBezTo>
                  <a:pt x="102206" y="156266"/>
                  <a:pt x="94232" y="155890"/>
                  <a:pt x="87252" y="153563"/>
                </a:cubicBezTo>
                <a:lnTo>
                  <a:pt x="76782" y="150073"/>
                </a:lnTo>
                <a:cubicBezTo>
                  <a:pt x="41575" y="138337"/>
                  <a:pt x="96201" y="156249"/>
                  <a:pt x="52352" y="143093"/>
                </a:cubicBezTo>
                <a:cubicBezTo>
                  <a:pt x="45304" y="140979"/>
                  <a:pt x="31411" y="136112"/>
                  <a:pt x="31411" y="136112"/>
                </a:cubicBezTo>
                <a:cubicBezTo>
                  <a:pt x="30248" y="139602"/>
                  <a:pt x="27316" y="142954"/>
                  <a:pt x="27921" y="146583"/>
                </a:cubicBezTo>
                <a:cubicBezTo>
                  <a:pt x="28611" y="150720"/>
                  <a:pt x="33025" y="153301"/>
                  <a:pt x="34901" y="157053"/>
                </a:cubicBezTo>
                <a:cubicBezTo>
                  <a:pt x="37404" y="162060"/>
                  <a:pt x="40763" y="177010"/>
                  <a:pt x="41881" y="181483"/>
                </a:cubicBezTo>
                <a:cubicBezTo>
                  <a:pt x="40595" y="190486"/>
                  <a:pt x="39774" y="206638"/>
                  <a:pt x="34901" y="216384"/>
                </a:cubicBezTo>
                <a:cubicBezTo>
                  <a:pt x="33025" y="220136"/>
                  <a:pt x="30541" y="223579"/>
                  <a:pt x="27921" y="226854"/>
                </a:cubicBezTo>
                <a:cubicBezTo>
                  <a:pt x="25865" y="229424"/>
                  <a:pt x="23268" y="231508"/>
                  <a:pt x="20941" y="233835"/>
                </a:cubicBezTo>
                <a:cubicBezTo>
                  <a:pt x="18103" y="242350"/>
                  <a:pt x="17236" y="248010"/>
                  <a:pt x="10471" y="254775"/>
                </a:cubicBezTo>
                <a:cubicBezTo>
                  <a:pt x="7505" y="257741"/>
                  <a:pt x="0" y="261755"/>
                  <a:pt x="0" y="26175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182D01D4-76D8-E044-9E2F-2B2B5CA7D0C9}"/>
              </a:ext>
            </a:extLst>
          </p:cNvPr>
          <p:cNvSpPr/>
          <p:nvPr/>
        </p:nvSpPr>
        <p:spPr>
          <a:xfrm>
            <a:off x="5343307" y="2610577"/>
            <a:ext cx="240815" cy="140277"/>
          </a:xfrm>
          <a:custGeom>
            <a:avLst/>
            <a:gdLst>
              <a:gd name="connsiteX0" fmla="*/ 240815 w 240815"/>
              <a:gd name="connsiteY0" fmla="*/ 0 h 140277"/>
              <a:gd name="connsiteX1" fmla="*/ 205914 w 240815"/>
              <a:gd name="connsiteY1" fmla="*/ 10470 h 140277"/>
              <a:gd name="connsiteX2" fmla="*/ 188464 w 240815"/>
              <a:gd name="connsiteY2" fmla="*/ 24431 h 140277"/>
              <a:gd name="connsiteX3" fmla="*/ 177994 w 240815"/>
              <a:gd name="connsiteY3" fmla="*/ 31411 h 140277"/>
              <a:gd name="connsiteX4" fmla="*/ 167524 w 240815"/>
              <a:gd name="connsiteY4" fmla="*/ 52351 h 140277"/>
              <a:gd name="connsiteX5" fmla="*/ 153563 w 240815"/>
              <a:gd name="connsiteY5" fmla="*/ 97722 h 140277"/>
              <a:gd name="connsiteX6" fmla="*/ 143093 w 240815"/>
              <a:gd name="connsiteY6" fmla="*/ 90742 h 140277"/>
              <a:gd name="connsiteX7" fmla="*/ 129133 w 240815"/>
              <a:gd name="connsiteY7" fmla="*/ 69802 h 140277"/>
              <a:gd name="connsiteX8" fmla="*/ 108192 w 240815"/>
              <a:gd name="connsiteY8" fmla="*/ 62821 h 140277"/>
              <a:gd name="connsiteX9" fmla="*/ 97722 w 240815"/>
              <a:gd name="connsiteY9" fmla="*/ 59331 h 140277"/>
              <a:gd name="connsiteX10" fmla="*/ 87252 w 240815"/>
              <a:gd name="connsiteY10" fmla="*/ 52351 h 140277"/>
              <a:gd name="connsiteX11" fmla="*/ 80272 w 240815"/>
              <a:gd name="connsiteY11" fmla="*/ 41881 h 140277"/>
              <a:gd name="connsiteX12" fmla="*/ 73291 w 240815"/>
              <a:gd name="connsiteY12" fmla="*/ 34901 h 140277"/>
              <a:gd name="connsiteX13" fmla="*/ 76782 w 240815"/>
              <a:gd name="connsiteY13" fmla="*/ 45371 h 140277"/>
              <a:gd name="connsiteX14" fmla="*/ 87252 w 240815"/>
              <a:gd name="connsiteY14" fmla="*/ 80272 h 140277"/>
              <a:gd name="connsiteX15" fmla="*/ 90742 w 240815"/>
              <a:gd name="connsiteY15" fmla="*/ 90742 h 140277"/>
              <a:gd name="connsiteX16" fmla="*/ 90742 w 240815"/>
              <a:gd name="connsiteY16" fmla="*/ 139603 h 140277"/>
              <a:gd name="connsiteX17" fmla="*/ 83762 w 240815"/>
              <a:gd name="connsiteY17" fmla="*/ 129133 h 140277"/>
              <a:gd name="connsiteX18" fmla="*/ 80272 w 240815"/>
              <a:gd name="connsiteY18" fmla="*/ 118663 h 140277"/>
              <a:gd name="connsiteX19" fmla="*/ 45371 w 240815"/>
              <a:gd name="connsiteY19" fmla="*/ 97722 h 140277"/>
              <a:gd name="connsiteX20" fmla="*/ 34901 w 240815"/>
              <a:gd name="connsiteY20" fmla="*/ 94232 h 140277"/>
              <a:gd name="connsiteX21" fmla="*/ 31411 w 240815"/>
              <a:gd name="connsiteY21" fmla="*/ 83762 h 140277"/>
              <a:gd name="connsiteX22" fmla="*/ 20940 w 240815"/>
              <a:gd name="connsiteY22" fmla="*/ 80272 h 140277"/>
              <a:gd name="connsiteX23" fmla="*/ 10470 w 240815"/>
              <a:gd name="connsiteY23" fmla="*/ 73292 h 140277"/>
              <a:gd name="connsiteX24" fmla="*/ 10470 w 240815"/>
              <a:gd name="connsiteY24" fmla="*/ 94232 h 140277"/>
              <a:gd name="connsiteX25" fmla="*/ 6980 w 240815"/>
              <a:gd name="connsiteY25" fmla="*/ 122153 h 140277"/>
              <a:gd name="connsiteX26" fmla="*/ 0 w 240815"/>
              <a:gd name="connsiteY26" fmla="*/ 132623 h 1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815" h="140277">
                <a:moveTo>
                  <a:pt x="240815" y="0"/>
                </a:moveTo>
                <a:cubicBezTo>
                  <a:pt x="229181" y="3490"/>
                  <a:pt x="217250" y="6110"/>
                  <a:pt x="205914" y="10470"/>
                </a:cubicBezTo>
                <a:cubicBezTo>
                  <a:pt x="195568" y="14449"/>
                  <a:pt x="196165" y="18270"/>
                  <a:pt x="188464" y="24431"/>
                </a:cubicBezTo>
                <a:cubicBezTo>
                  <a:pt x="185189" y="27051"/>
                  <a:pt x="181484" y="29084"/>
                  <a:pt x="177994" y="31411"/>
                </a:cubicBezTo>
                <a:cubicBezTo>
                  <a:pt x="172967" y="38952"/>
                  <a:pt x="168838" y="43156"/>
                  <a:pt x="167524" y="52351"/>
                </a:cubicBezTo>
                <a:cubicBezTo>
                  <a:pt x="161209" y="96548"/>
                  <a:pt x="175522" y="83082"/>
                  <a:pt x="153563" y="97722"/>
                </a:cubicBezTo>
                <a:cubicBezTo>
                  <a:pt x="150073" y="95395"/>
                  <a:pt x="145713" y="94017"/>
                  <a:pt x="143093" y="90742"/>
                </a:cubicBezTo>
                <a:cubicBezTo>
                  <a:pt x="131549" y="76312"/>
                  <a:pt x="150915" y="81904"/>
                  <a:pt x="129133" y="69802"/>
                </a:cubicBezTo>
                <a:cubicBezTo>
                  <a:pt x="122701" y="66229"/>
                  <a:pt x="115172" y="65148"/>
                  <a:pt x="108192" y="62821"/>
                </a:cubicBezTo>
                <a:cubicBezTo>
                  <a:pt x="104702" y="61658"/>
                  <a:pt x="100783" y="61372"/>
                  <a:pt x="97722" y="59331"/>
                </a:cubicBezTo>
                <a:lnTo>
                  <a:pt x="87252" y="52351"/>
                </a:lnTo>
                <a:cubicBezTo>
                  <a:pt x="84925" y="48861"/>
                  <a:pt x="82892" y="45156"/>
                  <a:pt x="80272" y="41881"/>
                </a:cubicBezTo>
                <a:cubicBezTo>
                  <a:pt x="78216" y="39312"/>
                  <a:pt x="75618" y="32574"/>
                  <a:pt x="73291" y="34901"/>
                </a:cubicBezTo>
                <a:cubicBezTo>
                  <a:pt x="70690" y="37502"/>
                  <a:pt x="75771" y="41834"/>
                  <a:pt x="76782" y="45371"/>
                </a:cubicBezTo>
                <a:cubicBezTo>
                  <a:pt x="87342" y="82326"/>
                  <a:pt x="70647" y="30456"/>
                  <a:pt x="87252" y="80272"/>
                </a:cubicBezTo>
                <a:lnTo>
                  <a:pt x="90742" y="90742"/>
                </a:lnTo>
                <a:cubicBezTo>
                  <a:pt x="92231" y="101165"/>
                  <a:pt x="98560" y="129180"/>
                  <a:pt x="90742" y="139603"/>
                </a:cubicBezTo>
                <a:cubicBezTo>
                  <a:pt x="88225" y="142959"/>
                  <a:pt x="85638" y="132885"/>
                  <a:pt x="83762" y="129133"/>
                </a:cubicBezTo>
                <a:cubicBezTo>
                  <a:pt x="82117" y="125843"/>
                  <a:pt x="82410" y="121657"/>
                  <a:pt x="80272" y="118663"/>
                </a:cubicBezTo>
                <a:cubicBezTo>
                  <a:pt x="68295" y="101895"/>
                  <a:pt x="64521" y="104105"/>
                  <a:pt x="45371" y="97722"/>
                </a:cubicBezTo>
                <a:lnTo>
                  <a:pt x="34901" y="94232"/>
                </a:lnTo>
                <a:cubicBezTo>
                  <a:pt x="33738" y="90742"/>
                  <a:pt x="34012" y="86363"/>
                  <a:pt x="31411" y="83762"/>
                </a:cubicBezTo>
                <a:cubicBezTo>
                  <a:pt x="28809" y="81161"/>
                  <a:pt x="24231" y="81917"/>
                  <a:pt x="20940" y="80272"/>
                </a:cubicBezTo>
                <a:cubicBezTo>
                  <a:pt x="17188" y="78396"/>
                  <a:pt x="13960" y="75619"/>
                  <a:pt x="10470" y="73292"/>
                </a:cubicBezTo>
                <a:cubicBezTo>
                  <a:pt x="1163" y="101212"/>
                  <a:pt x="10470" y="66312"/>
                  <a:pt x="10470" y="94232"/>
                </a:cubicBezTo>
                <a:cubicBezTo>
                  <a:pt x="10470" y="103611"/>
                  <a:pt x="8658" y="112925"/>
                  <a:pt x="6980" y="122153"/>
                </a:cubicBezTo>
                <a:cubicBezTo>
                  <a:pt x="4876" y="133727"/>
                  <a:pt x="6614" y="132623"/>
                  <a:pt x="0" y="132623"/>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DF1AE70-D179-DC45-A7FF-8E325AA237A5}"/>
              </a:ext>
            </a:extLst>
          </p:cNvPr>
          <p:cNvCxnSpPr>
            <a:endCxn id="11" idx="0"/>
          </p:cNvCxnSpPr>
          <p:nvPr/>
        </p:nvCxnSpPr>
        <p:spPr>
          <a:xfrm flipH="1" flipV="1">
            <a:off x="3737872" y="2631518"/>
            <a:ext cx="258265" cy="132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10CDE3-CEF6-984D-A497-8D167C904BE2}"/>
              </a:ext>
            </a:extLst>
          </p:cNvPr>
          <p:cNvCxnSpPr>
            <a:cxnSpLocks/>
          </p:cNvCxnSpPr>
          <p:nvPr/>
        </p:nvCxnSpPr>
        <p:spPr>
          <a:xfrm>
            <a:off x="3996137" y="2446544"/>
            <a:ext cx="196319" cy="261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92C118-E91B-2349-86A1-662E60170332}"/>
              </a:ext>
            </a:extLst>
          </p:cNvPr>
          <p:cNvCxnSpPr>
            <a:cxnSpLocks/>
            <a:stCxn id="13" idx="0"/>
            <a:endCxn id="13" idx="27"/>
          </p:cNvCxnSpPr>
          <p:nvPr/>
        </p:nvCxnSpPr>
        <p:spPr>
          <a:xfrm>
            <a:off x="4488238" y="2683869"/>
            <a:ext cx="38391" cy="251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CFEFC02-F6CA-E34D-AC47-224706D91733}"/>
              </a:ext>
            </a:extLst>
          </p:cNvPr>
          <p:cNvCxnSpPr/>
          <p:nvPr/>
        </p:nvCxnSpPr>
        <p:spPr>
          <a:xfrm>
            <a:off x="4640710" y="2514600"/>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5E593D-1B97-7847-B860-32FC9917D8FF}"/>
              </a:ext>
            </a:extLst>
          </p:cNvPr>
          <p:cNvCxnSpPr>
            <a:cxnSpLocks/>
            <a:stCxn id="15" idx="0"/>
          </p:cNvCxnSpPr>
          <p:nvPr/>
        </p:nvCxnSpPr>
        <p:spPr>
          <a:xfrm flipH="1">
            <a:off x="4750457" y="2669908"/>
            <a:ext cx="69338" cy="3018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CE65AD-1C22-6C4B-8B25-A914BD38E097}"/>
              </a:ext>
            </a:extLst>
          </p:cNvPr>
          <p:cNvCxnSpPr>
            <a:stCxn id="16" idx="0"/>
          </p:cNvCxnSpPr>
          <p:nvPr/>
        </p:nvCxnSpPr>
        <p:spPr>
          <a:xfrm flipH="1">
            <a:off x="5095511" y="2446544"/>
            <a:ext cx="202425" cy="261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4A1C56-65FC-C740-A122-37DD72864C3B}"/>
              </a:ext>
            </a:extLst>
          </p:cNvPr>
          <p:cNvCxnSpPr/>
          <p:nvPr/>
        </p:nvCxnSpPr>
        <p:spPr>
          <a:xfrm flipH="1">
            <a:off x="5297936" y="2610577"/>
            <a:ext cx="286186" cy="1402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0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246108" y="6396037"/>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9 Plane Maple split rejoin to PALM WTR</a:t>
            </a:r>
            <a:endParaRPr lang="en-US" altLang="en-US" sz="2400" b="1" dirty="0">
              <a:solidFill>
                <a:schemeClr val="bg1"/>
              </a:solidFill>
              <a:cs typeface="Times New Roman" panose="02020603050405020304" pitchFamily="18" charset="0"/>
            </a:endParaRPr>
          </a:p>
        </p:txBody>
      </p:sp>
      <p:sp>
        <p:nvSpPr>
          <p:cNvPr id="12" name="Arc 11"/>
          <p:cNvSpPr/>
          <p:nvPr/>
        </p:nvSpPr>
        <p:spPr>
          <a:xfrm rot="709159">
            <a:off x="3947478" y="1074824"/>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Arc 15"/>
          <p:cNvSpPr/>
          <p:nvPr/>
        </p:nvSpPr>
        <p:spPr>
          <a:xfrm rot="21306208">
            <a:off x="3367587" y="887669"/>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Arc 16"/>
          <p:cNvSpPr/>
          <p:nvPr/>
        </p:nvSpPr>
        <p:spPr>
          <a:xfrm rot="20413550">
            <a:off x="2192886" y="1048201"/>
            <a:ext cx="1985736" cy="1630813"/>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Arc 20"/>
          <p:cNvSpPr/>
          <p:nvPr/>
        </p:nvSpPr>
        <p:spPr>
          <a:xfrm rot="21173855">
            <a:off x="5135876" y="1165044"/>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Arc 22"/>
          <p:cNvSpPr/>
          <p:nvPr/>
        </p:nvSpPr>
        <p:spPr>
          <a:xfrm rot="19558378">
            <a:off x="2971231" y="613021"/>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5" name="Straight Connector 14"/>
          <p:cNvCxnSpPr/>
          <p:nvPr/>
        </p:nvCxnSpPr>
        <p:spPr>
          <a:xfrm flipH="1">
            <a:off x="1568641" y="729398"/>
            <a:ext cx="1865471" cy="130346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0"/>
          </p:cNvCxnSpPr>
          <p:nvPr/>
        </p:nvCxnSpPr>
        <p:spPr>
          <a:xfrm flipH="1">
            <a:off x="2988145" y="890450"/>
            <a:ext cx="1191679" cy="17197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0"/>
          </p:cNvCxnSpPr>
          <p:nvPr/>
        </p:nvCxnSpPr>
        <p:spPr>
          <a:xfrm flipH="1">
            <a:off x="2167341" y="1090980"/>
            <a:ext cx="2813493" cy="53442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313" name="Straight Connector 13312"/>
          <p:cNvCxnSpPr/>
          <p:nvPr/>
        </p:nvCxnSpPr>
        <p:spPr>
          <a:xfrm flipH="1" flipV="1">
            <a:off x="3075867" y="1597388"/>
            <a:ext cx="506171" cy="43547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16" name="Arc 13315"/>
          <p:cNvSpPr/>
          <p:nvPr/>
        </p:nvSpPr>
        <p:spPr>
          <a:xfrm rot="19149157">
            <a:off x="2219365" y="1353191"/>
            <a:ext cx="1049954" cy="1296648"/>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3318" name="Straight Connector 13317"/>
          <p:cNvCxnSpPr>
            <a:stCxn id="21" idx="0"/>
          </p:cNvCxnSpPr>
          <p:nvPr/>
        </p:nvCxnSpPr>
        <p:spPr>
          <a:xfrm flipH="1">
            <a:off x="2167341" y="1170891"/>
            <a:ext cx="3751598" cy="45451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20" name="Arc 13319"/>
          <p:cNvSpPr/>
          <p:nvPr/>
        </p:nvSpPr>
        <p:spPr>
          <a:xfrm rot="5893635">
            <a:off x="659590" y="1538686"/>
            <a:ext cx="914400" cy="914400"/>
          </a:xfrm>
          <a:prstGeom prst="arc">
            <a:avLst>
              <a:gd name="adj1" fmla="val 15977036"/>
              <a:gd name="adj2" fmla="val 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1" name="Arc 13320"/>
          <p:cNvSpPr/>
          <p:nvPr/>
        </p:nvSpPr>
        <p:spPr>
          <a:xfrm rot="12399774">
            <a:off x="1814983" y="2099614"/>
            <a:ext cx="914400" cy="9144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2" name="Arc 13321"/>
          <p:cNvSpPr/>
          <p:nvPr/>
        </p:nvSpPr>
        <p:spPr>
          <a:xfrm rot="2888310">
            <a:off x="1423798" y="1943208"/>
            <a:ext cx="503324" cy="498817"/>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3" name="Arc 13322"/>
          <p:cNvSpPr/>
          <p:nvPr/>
        </p:nvSpPr>
        <p:spPr>
          <a:xfrm rot="18794500">
            <a:off x="1585584" y="1944516"/>
            <a:ext cx="370199" cy="500627"/>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4" name="Arc 13323"/>
          <p:cNvSpPr/>
          <p:nvPr/>
        </p:nvSpPr>
        <p:spPr>
          <a:xfrm rot="18972229">
            <a:off x="1773370" y="1714933"/>
            <a:ext cx="746440" cy="793078"/>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4" name="Group 90">
            <a:extLst>
              <a:ext uri="{FF2B5EF4-FFF2-40B4-BE49-F238E27FC236}">
                <a16:creationId xmlns:a16="http://schemas.microsoft.com/office/drawing/2014/main" id="{5EAECCA0-C90B-4973-86FA-307EFFB6CB69}"/>
              </a:ext>
            </a:extLst>
          </p:cNvPr>
          <p:cNvGrpSpPr>
            <a:grpSpLocks/>
          </p:cNvGrpSpPr>
          <p:nvPr/>
        </p:nvGrpSpPr>
        <p:grpSpPr bwMode="auto">
          <a:xfrm rot="2852128" flipV="1">
            <a:off x="330853" y="2368689"/>
            <a:ext cx="982662" cy="436563"/>
            <a:chOff x="1912" y="1872"/>
            <a:chExt cx="515" cy="264"/>
          </a:xfrm>
          <a:solidFill>
            <a:schemeClr val="bg1"/>
          </a:solidFill>
        </p:grpSpPr>
        <p:grpSp>
          <p:nvGrpSpPr>
            <p:cNvPr id="55" name="Group 91">
              <a:extLst>
                <a:ext uri="{FF2B5EF4-FFF2-40B4-BE49-F238E27FC236}">
                  <a16:creationId xmlns:a16="http://schemas.microsoft.com/office/drawing/2014/main" id="{9947C48F-2DD3-4AD5-814E-EF8594C564ED}"/>
                </a:ext>
              </a:extLst>
            </p:cNvPr>
            <p:cNvGrpSpPr>
              <a:grpSpLocks/>
            </p:cNvGrpSpPr>
            <p:nvPr/>
          </p:nvGrpSpPr>
          <p:grpSpPr bwMode="auto">
            <a:xfrm>
              <a:off x="1912" y="1872"/>
              <a:ext cx="495" cy="243"/>
              <a:chOff x="4312" y="1920"/>
              <a:chExt cx="495" cy="243"/>
            </a:xfrm>
            <a:grpFill/>
          </p:grpSpPr>
          <p:sp>
            <p:nvSpPr>
              <p:cNvPr id="58" name="AutoShape 92">
                <a:extLst>
                  <a:ext uri="{FF2B5EF4-FFF2-40B4-BE49-F238E27FC236}">
                    <a16:creationId xmlns:a16="http://schemas.microsoft.com/office/drawing/2014/main" id="{FBDE7A74-A40E-45A8-B6CA-3F342E2CADC7}"/>
                  </a:ext>
                </a:extLst>
              </p:cNvPr>
              <p:cNvSpPr>
                <a:spLocks noChangeAspect="1" noChangeArrowheads="1"/>
              </p:cNvSpPr>
              <p:nvPr/>
            </p:nvSpPr>
            <p:spPr bwMode="auto">
              <a:xfrm>
                <a:off x="4525" y="1921"/>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93">
                <a:extLst>
                  <a:ext uri="{FF2B5EF4-FFF2-40B4-BE49-F238E27FC236}">
                    <a16:creationId xmlns:a16="http://schemas.microsoft.com/office/drawing/2014/main" id="{E676CF3D-E100-4DC4-9A20-19EC37B4D99A}"/>
                  </a:ext>
                </a:extLst>
              </p:cNvPr>
              <p:cNvSpPr>
                <a:spLocks noChangeAspect="1" noChangeArrowheads="1"/>
              </p:cNvSpPr>
              <p:nvPr/>
            </p:nvSpPr>
            <p:spPr bwMode="auto">
              <a:xfrm>
                <a:off x="4418" y="1973"/>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94">
                <a:extLst>
                  <a:ext uri="{FF2B5EF4-FFF2-40B4-BE49-F238E27FC236}">
                    <a16:creationId xmlns:a16="http://schemas.microsoft.com/office/drawing/2014/main" id="{3E95823A-1991-4FE7-946C-4B706A272FD2}"/>
                  </a:ext>
                </a:extLst>
              </p:cNvPr>
              <p:cNvSpPr>
                <a:spLocks noChangeAspect="1" noChangeArrowheads="1"/>
              </p:cNvSpPr>
              <p:nvPr/>
            </p:nvSpPr>
            <p:spPr bwMode="auto">
              <a:xfrm>
                <a:off x="4627" y="1967"/>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95">
                <a:extLst>
                  <a:ext uri="{FF2B5EF4-FFF2-40B4-BE49-F238E27FC236}">
                    <a16:creationId xmlns:a16="http://schemas.microsoft.com/office/drawing/2014/main" id="{4EA34FD9-9FFB-4274-9FC8-9394EBF790B0}"/>
                  </a:ext>
                </a:extLst>
              </p:cNvPr>
              <p:cNvSpPr>
                <a:spLocks noChangeAspect="1" noChangeArrowheads="1"/>
              </p:cNvSpPr>
              <p:nvPr/>
            </p:nvSpPr>
            <p:spPr bwMode="auto">
              <a:xfrm>
                <a:off x="4743" y="201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96">
                <a:extLst>
                  <a:ext uri="{FF2B5EF4-FFF2-40B4-BE49-F238E27FC236}">
                    <a16:creationId xmlns:a16="http://schemas.microsoft.com/office/drawing/2014/main" id="{65B12E6B-F918-4C92-9C94-D4374ECED6A3}"/>
                  </a:ext>
                </a:extLst>
              </p:cNvPr>
              <p:cNvSpPr>
                <a:spLocks noChangeAspect="1" noChangeArrowheads="1"/>
              </p:cNvSpPr>
              <p:nvPr/>
            </p:nvSpPr>
            <p:spPr bwMode="auto">
              <a:xfrm>
                <a:off x="4305" y="2019"/>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97">
                <a:extLst>
                  <a:ext uri="{FF2B5EF4-FFF2-40B4-BE49-F238E27FC236}">
                    <a16:creationId xmlns:a16="http://schemas.microsoft.com/office/drawing/2014/main" id="{31C67989-7194-4E70-8B49-1EAA10BF2861}"/>
                  </a:ext>
                </a:extLst>
              </p:cNvPr>
              <p:cNvSpPr>
                <a:spLocks noChangeAspect="1" noChangeArrowheads="1"/>
              </p:cNvSpPr>
              <p:nvPr/>
            </p:nvSpPr>
            <p:spPr bwMode="auto">
              <a:xfrm>
                <a:off x="4623" y="206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98">
                <a:extLst>
                  <a:ext uri="{FF2B5EF4-FFF2-40B4-BE49-F238E27FC236}">
                    <a16:creationId xmlns:a16="http://schemas.microsoft.com/office/drawing/2014/main" id="{11180F85-17BF-46C8-BAD0-15B9F24BB878}"/>
                  </a:ext>
                </a:extLst>
              </p:cNvPr>
              <p:cNvSpPr>
                <a:spLocks noChangeAspect="1" noChangeArrowheads="1"/>
              </p:cNvSpPr>
              <p:nvPr/>
            </p:nvSpPr>
            <p:spPr bwMode="auto">
              <a:xfrm>
                <a:off x="4441" y="2108"/>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56" name="AutoShape 99">
              <a:extLst>
                <a:ext uri="{FF2B5EF4-FFF2-40B4-BE49-F238E27FC236}">
                  <a16:creationId xmlns:a16="http://schemas.microsoft.com/office/drawing/2014/main" id="{A7761E4D-949A-4510-8446-701EB66A1248}"/>
                </a:ext>
              </a:extLst>
            </p:cNvPr>
            <p:cNvSpPr>
              <a:spLocks noChangeAspect="1" noChangeArrowheads="1"/>
            </p:cNvSpPr>
            <p:nvPr/>
          </p:nvSpPr>
          <p:spPr bwMode="auto">
            <a:xfrm>
              <a:off x="1916" y="208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0">
              <a:extLst>
                <a:ext uri="{FF2B5EF4-FFF2-40B4-BE49-F238E27FC236}">
                  <a16:creationId xmlns:a16="http://schemas.microsoft.com/office/drawing/2014/main" id="{5772C9FC-0CE1-4FE0-BD87-71302925591C}"/>
                </a:ext>
              </a:extLst>
            </p:cNvPr>
            <p:cNvSpPr>
              <a:spLocks noChangeAspect="1" noChangeArrowheads="1"/>
            </p:cNvSpPr>
            <p:nvPr/>
          </p:nvSpPr>
          <p:spPr bwMode="auto">
            <a:xfrm>
              <a:off x="2365" y="2069"/>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3334" name="TextBox 13333"/>
          <p:cNvSpPr txBox="1"/>
          <p:nvPr/>
        </p:nvSpPr>
        <p:spPr>
          <a:xfrm>
            <a:off x="55010" y="172043"/>
            <a:ext cx="3841116" cy="461665"/>
          </a:xfrm>
          <a:prstGeom prst="rect">
            <a:avLst/>
          </a:prstGeom>
          <a:noFill/>
        </p:spPr>
        <p:txBody>
          <a:bodyPr wrap="none" rtlCol="0">
            <a:spAutoFit/>
          </a:bodyPr>
          <a:lstStyle/>
          <a:p>
            <a:r>
              <a:rPr lang="en-CA" dirty="0">
                <a:solidFill>
                  <a:schemeClr val="bg1"/>
                </a:solidFill>
              </a:rPr>
              <a:t>Rejoin order: 3-2-9-4-7-8-5-6</a:t>
            </a:r>
          </a:p>
        </p:txBody>
      </p:sp>
      <p:sp>
        <p:nvSpPr>
          <p:cNvPr id="69" name="Text Box 34"/>
          <p:cNvSpPr txBox="1">
            <a:spLocks noChangeArrowheads="1"/>
          </p:cNvSpPr>
          <p:nvPr/>
        </p:nvSpPr>
        <p:spPr bwMode="auto">
          <a:xfrm>
            <a:off x="7501433" y="3116248"/>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70" name="Rectangle 35"/>
          <p:cNvSpPr>
            <a:spLocks noChangeArrowheads="1"/>
          </p:cNvSpPr>
          <p:nvPr/>
        </p:nvSpPr>
        <p:spPr bwMode="auto">
          <a:xfrm>
            <a:off x="6369545" y="3405173"/>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3" name="Freeform 2"/>
          <p:cNvSpPr/>
          <p:nvPr/>
        </p:nvSpPr>
        <p:spPr>
          <a:xfrm>
            <a:off x="6464410" y="1256306"/>
            <a:ext cx="1213567" cy="1685677"/>
          </a:xfrm>
          <a:custGeom>
            <a:avLst/>
            <a:gdLst>
              <a:gd name="connsiteX0" fmla="*/ 908817 w 1326757"/>
              <a:gd name="connsiteY0" fmla="*/ 1730410 h 1730410"/>
              <a:gd name="connsiteX1" fmla="*/ 1242772 w 1326757"/>
              <a:gd name="connsiteY1" fmla="*/ 1531627 h 1730410"/>
              <a:gd name="connsiteX2" fmla="*/ 1322285 w 1326757"/>
              <a:gd name="connsiteY2" fmla="*/ 1134062 h 1730410"/>
              <a:gd name="connsiteX3" fmla="*/ 1147356 w 1326757"/>
              <a:gd name="connsiteY3" fmla="*/ 696740 h 1730410"/>
              <a:gd name="connsiteX4" fmla="*/ 821353 w 1326757"/>
              <a:gd name="connsiteY4" fmla="*/ 418444 h 1730410"/>
              <a:gd name="connsiteX5" fmla="*/ 113686 w 1326757"/>
              <a:gd name="connsiteY5" fmla="*/ 44733 h 1730410"/>
              <a:gd name="connsiteX6" fmla="*/ 10319 w 1326757"/>
              <a:gd name="connsiteY6" fmla="*/ 20879 h 1730410"/>
              <a:gd name="connsiteX0" fmla="*/ 795131 w 1213071"/>
              <a:gd name="connsiteY0" fmla="*/ 1685677 h 1685677"/>
              <a:gd name="connsiteX1" fmla="*/ 1129086 w 1213071"/>
              <a:gd name="connsiteY1" fmla="*/ 1486894 h 1685677"/>
              <a:gd name="connsiteX2" fmla="*/ 1208599 w 1213071"/>
              <a:gd name="connsiteY2" fmla="*/ 1089329 h 1685677"/>
              <a:gd name="connsiteX3" fmla="*/ 1033670 w 1213071"/>
              <a:gd name="connsiteY3" fmla="*/ 652007 h 1685677"/>
              <a:gd name="connsiteX4" fmla="*/ 707667 w 1213071"/>
              <a:gd name="connsiteY4" fmla="*/ 373711 h 1685677"/>
              <a:gd name="connsiteX5" fmla="*/ 0 w 1213071"/>
              <a:gd name="connsiteY5" fmla="*/ 0 h 1685677"/>
              <a:gd name="connsiteX0" fmla="*/ 795131 w 1213567"/>
              <a:gd name="connsiteY0" fmla="*/ 1685677 h 1685677"/>
              <a:gd name="connsiteX1" fmla="*/ 1129086 w 1213567"/>
              <a:gd name="connsiteY1" fmla="*/ 1486894 h 1685677"/>
              <a:gd name="connsiteX2" fmla="*/ 1208599 w 1213567"/>
              <a:gd name="connsiteY2" fmla="*/ 1089329 h 1685677"/>
              <a:gd name="connsiteX3" fmla="*/ 1025719 w 1213567"/>
              <a:gd name="connsiteY3" fmla="*/ 691764 h 1685677"/>
              <a:gd name="connsiteX4" fmla="*/ 707667 w 1213567"/>
              <a:gd name="connsiteY4" fmla="*/ 373711 h 1685677"/>
              <a:gd name="connsiteX5" fmla="*/ 0 w 1213567"/>
              <a:gd name="connsiteY5" fmla="*/ 0 h 16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567" h="1685677">
                <a:moveTo>
                  <a:pt x="795131" y="1685677"/>
                </a:moveTo>
                <a:cubicBezTo>
                  <a:pt x="927653" y="1635981"/>
                  <a:pt x="1060175" y="1586285"/>
                  <a:pt x="1129086" y="1486894"/>
                </a:cubicBezTo>
                <a:cubicBezTo>
                  <a:pt x="1197997" y="1387503"/>
                  <a:pt x="1225827" y="1221850"/>
                  <a:pt x="1208599" y="1089329"/>
                </a:cubicBezTo>
                <a:cubicBezTo>
                  <a:pt x="1191371" y="956808"/>
                  <a:pt x="1109208" y="811034"/>
                  <a:pt x="1025719" y="691764"/>
                </a:cubicBezTo>
                <a:cubicBezTo>
                  <a:pt x="942230" y="572494"/>
                  <a:pt x="878620" y="489005"/>
                  <a:pt x="707667" y="373711"/>
                </a:cubicBezTo>
                <a:cubicBezTo>
                  <a:pt x="536714" y="258417"/>
                  <a:pt x="135172" y="66261"/>
                  <a:pt x="0" y="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7" name="TextBox 36">
            <a:extLst>
              <a:ext uri="{FF2B5EF4-FFF2-40B4-BE49-F238E27FC236}">
                <a16:creationId xmlns:a16="http://schemas.microsoft.com/office/drawing/2014/main" id="{14161EDA-B173-AE42-A6B6-354B6F30567D}"/>
              </a:ext>
            </a:extLst>
          </p:cNvPr>
          <p:cNvSpPr txBox="1"/>
          <p:nvPr/>
        </p:nvSpPr>
        <p:spPr>
          <a:xfrm>
            <a:off x="1836744" y="2850419"/>
            <a:ext cx="248786" cy="246221"/>
          </a:xfrm>
          <a:prstGeom prst="rect">
            <a:avLst/>
          </a:prstGeom>
          <a:noFill/>
        </p:spPr>
        <p:txBody>
          <a:bodyPr wrap="none" rtlCol="0">
            <a:spAutoFit/>
          </a:bodyPr>
          <a:lstStyle/>
          <a:p>
            <a:r>
              <a:rPr lang="en-CA" sz="1000" dirty="0">
                <a:solidFill>
                  <a:schemeClr val="bg1"/>
                </a:solidFill>
              </a:rPr>
              <a:t>7</a:t>
            </a:r>
          </a:p>
        </p:txBody>
      </p:sp>
      <p:sp>
        <p:nvSpPr>
          <p:cNvPr id="38" name="TextBox 37">
            <a:extLst>
              <a:ext uri="{FF2B5EF4-FFF2-40B4-BE49-F238E27FC236}">
                <a16:creationId xmlns:a16="http://schemas.microsoft.com/office/drawing/2014/main" id="{469F273B-3FB0-1542-A1F0-2ADE8D5CE50E}"/>
              </a:ext>
            </a:extLst>
          </p:cNvPr>
          <p:cNvSpPr txBox="1"/>
          <p:nvPr/>
        </p:nvSpPr>
        <p:spPr>
          <a:xfrm>
            <a:off x="5635413" y="1914859"/>
            <a:ext cx="248786" cy="246221"/>
          </a:xfrm>
          <a:prstGeom prst="rect">
            <a:avLst/>
          </a:prstGeom>
          <a:noFill/>
        </p:spPr>
        <p:txBody>
          <a:bodyPr wrap="none" rtlCol="0">
            <a:spAutoFit/>
          </a:bodyPr>
          <a:lstStyle/>
          <a:p>
            <a:r>
              <a:rPr lang="en-CA" sz="1000" dirty="0">
                <a:solidFill>
                  <a:schemeClr val="bg1"/>
                </a:solidFill>
              </a:rPr>
              <a:t>8</a:t>
            </a:r>
          </a:p>
        </p:txBody>
      </p:sp>
      <p:sp>
        <p:nvSpPr>
          <p:cNvPr id="39" name="TextBox 38">
            <a:extLst>
              <a:ext uri="{FF2B5EF4-FFF2-40B4-BE49-F238E27FC236}">
                <a16:creationId xmlns:a16="http://schemas.microsoft.com/office/drawing/2014/main" id="{356589A6-20E1-FD46-9D27-DFC09CFAA01B}"/>
              </a:ext>
            </a:extLst>
          </p:cNvPr>
          <p:cNvSpPr txBox="1"/>
          <p:nvPr/>
        </p:nvSpPr>
        <p:spPr>
          <a:xfrm>
            <a:off x="7232374" y="2895600"/>
            <a:ext cx="248786" cy="246221"/>
          </a:xfrm>
          <a:prstGeom prst="rect">
            <a:avLst/>
          </a:prstGeom>
          <a:noFill/>
        </p:spPr>
        <p:txBody>
          <a:bodyPr wrap="none" rtlCol="0">
            <a:spAutoFit/>
          </a:bodyPr>
          <a:lstStyle/>
          <a:p>
            <a:r>
              <a:rPr lang="en-CA" sz="1000" dirty="0">
                <a:solidFill>
                  <a:schemeClr val="bg1"/>
                </a:solidFill>
              </a:rPr>
              <a:t>6</a:t>
            </a:r>
          </a:p>
        </p:txBody>
      </p:sp>
      <p:sp>
        <p:nvSpPr>
          <p:cNvPr id="41" name="TextBox 40">
            <a:extLst>
              <a:ext uri="{FF2B5EF4-FFF2-40B4-BE49-F238E27FC236}">
                <a16:creationId xmlns:a16="http://schemas.microsoft.com/office/drawing/2014/main" id="{C002EA4C-784B-D540-A001-A8A2BC7FF76A}"/>
              </a:ext>
            </a:extLst>
          </p:cNvPr>
          <p:cNvSpPr txBox="1"/>
          <p:nvPr/>
        </p:nvSpPr>
        <p:spPr>
          <a:xfrm>
            <a:off x="6916811" y="1672528"/>
            <a:ext cx="248786" cy="246221"/>
          </a:xfrm>
          <a:prstGeom prst="rect">
            <a:avLst/>
          </a:prstGeom>
          <a:noFill/>
        </p:spPr>
        <p:txBody>
          <a:bodyPr wrap="none" rtlCol="0">
            <a:spAutoFit/>
          </a:bodyPr>
          <a:lstStyle/>
          <a:p>
            <a:r>
              <a:rPr lang="en-CA" sz="1000" dirty="0">
                <a:solidFill>
                  <a:schemeClr val="bg1"/>
                </a:solidFill>
              </a:rPr>
              <a:t>5</a:t>
            </a:r>
          </a:p>
        </p:txBody>
      </p:sp>
      <p:sp>
        <p:nvSpPr>
          <p:cNvPr id="42" name="TextBox 41">
            <a:extLst>
              <a:ext uri="{FF2B5EF4-FFF2-40B4-BE49-F238E27FC236}">
                <a16:creationId xmlns:a16="http://schemas.microsoft.com/office/drawing/2014/main" id="{8423E20E-97D5-7340-AA71-535ABB420B2B}"/>
              </a:ext>
            </a:extLst>
          </p:cNvPr>
          <p:cNvSpPr txBox="1"/>
          <p:nvPr/>
        </p:nvSpPr>
        <p:spPr>
          <a:xfrm>
            <a:off x="3361903" y="1914859"/>
            <a:ext cx="248786" cy="246221"/>
          </a:xfrm>
          <a:prstGeom prst="rect">
            <a:avLst/>
          </a:prstGeom>
          <a:noFill/>
        </p:spPr>
        <p:txBody>
          <a:bodyPr wrap="none" rtlCol="0">
            <a:spAutoFit/>
          </a:bodyPr>
          <a:lstStyle/>
          <a:p>
            <a:r>
              <a:rPr lang="en-CA" sz="1000" dirty="0">
                <a:solidFill>
                  <a:schemeClr val="bg1"/>
                </a:solidFill>
              </a:rPr>
              <a:t>9</a:t>
            </a:r>
          </a:p>
        </p:txBody>
      </p:sp>
      <p:sp>
        <p:nvSpPr>
          <p:cNvPr id="43" name="TextBox 42">
            <a:extLst>
              <a:ext uri="{FF2B5EF4-FFF2-40B4-BE49-F238E27FC236}">
                <a16:creationId xmlns:a16="http://schemas.microsoft.com/office/drawing/2014/main" id="{86C89CE7-9BCC-2B47-A309-8323E3F1E163}"/>
              </a:ext>
            </a:extLst>
          </p:cNvPr>
          <p:cNvSpPr txBox="1"/>
          <p:nvPr/>
        </p:nvSpPr>
        <p:spPr>
          <a:xfrm>
            <a:off x="2209800" y="1791749"/>
            <a:ext cx="248786" cy="246221"/>
          </a:xfrm>
          <a:prstGeom prst="rect">
            <a:avLst/>
          </a:prstGeom>
          <a:noFill/>
        </p:spPr>
        <p:txBody>
          <a:bodyPr wrap="none" rtlCol="0">
            <a:spAutoFit/>
          </a:bodyPr>
          <a:lstStyle/>
          <a:p>
            <a:r>
              <a:rPr lang="en-CA" sz="1000" dirty="0">
                <a:solidFill>
                  <a:schemeClr val="bg1"/>
                </a:solidFill>
              </a:rPr>
              <a:t>4</a:t>
            </a:r>
          </a:p>
        </p:txBody>
      </p:sp>
      <p:sp>
        <p:nvSpPr>
          <p:cNvPr id="44" name="TextBox 43">
            <a:extLst>
              <a:ext uri="{FF2B5EF4-FFF2-40B4-BE49-F238E27FC236}">
                <a16:creationId xmlns:a16="http://schemas.microsoft.com/office/drawing/2014/main" id="{41C827A2-52AF-9E4D-B223-8314AE555190}"/>
              </a:ext>
            </a:extLst>
          </p:cNvPr>
          <p:cNvSpPr txBox="1"/>
          <p:nvPr/>
        </p:nvSpPr>
        <p:spPr>
          <a:xfrm>
            <a:off x="4001075" y="1541620"/>
            <a:ext cx="248786" cy="246221"/>
          </a:xfrm>
          <a:prstGeom prst="rect">
            <a:avLst/>
          </a:prstGeom>
          <a:noFill/>
        </p:spPr>
        <p:txBody>
          <a:bodyPr wrap="none" rtlCol="0">
            <a:spAutoFit/>
          </a:bodyPr>
          <a:lstStyle/>
          <a:p>
            <a:r>
              <a:rPr lang="en-CA" sz="1000" dirty="0">
                <a:solidFill>
                  <a:schemeClr val="bg1"/>
                </a:solidFill>
              </a:rPr>
              <a:t>3</a:t>
            </a:r>
          </a:p>
        </p:txBody>
      </p:sp>
      <p:sp>
        <p:nvSpPr>
          <p:cNvPr id="45" name="TextBox 44">
            <a:extLst>
              <a:ext uri="{FF2B5EF4-FFF2-40B4-BE49-F238E27FC236}">
                <a16:creationId xmlns:a16="http://schemas.microsoft.com/office/drawing/2014/main" id="{4E2DC60C-6EDD-0242-93CD-FE32124EC17A}"/>
              </a:ext>
            </a:extLst>
          </p:cNvPr>
          <p:cNvSpPr txBox="1"/>
          <p:nvPr/>
        </p:nvSpPr>
        <p:spPr>
          <a:xfrm>
            <a:off x="4900172" y="1541621"/>
            <a:ext cx="248786" cy="246221"/>
          </a:xfrm>
          <a:prstGeom prst="rect">
            <a:avLst/>
          </a:prstGeom>
          <a:noFill/>
        </p:spPr>
        <p:txBody>
          <a:bodyPr wrap="none" rtlCol="0">
            <a:spAutoFit/>
          </a:bodyPr>
          <a:lstStyle/>
          <a:p>
            <a:r>
              <a:rPr lang="en-CA" sz="1000" dirty="0">
                <a:solidFill>
                  <a:schemeClr val="bg1"/>
                </a:solidFill>
              </a:rPr>
              <a:t>2</a:t>
            </a:r>
          </a:p>
        </p:txBody>
      </p:sp>
      <p:sp>
        <p:nvSpPr>
          <p:cNvPr id="46" name="TextBox 45">
            <a:extLst>
              <a:ext uri="{FF2B5EF4-FFF2-40B4-BE49-F238E27FC236}">
                <a16:creationId xmlns:a16="http://schemas.microsoft.com/office/drawing/2014/main" id="{780B65FE-2A72-4642-86C2-D7F05A00E2A2}"/>
              </a:ext>
            </a:extLst>
          </p:cNvPr>
          <p:cNvSpPr txBox="1"/>
          <p:nvPr/>
        </p:nvSpPr>
        <p:spPr>
          <a:xfrm>
            <a:off x="4391924" y="867489"/>
            <a:ext cx="248786" cy="246221"/>
          </a:xfrm>
          <a:prstGeom prst="rect">
            <a:avLst/>
          </a:prstGeom>
          <a:noFill/>
        </p:spPr>
        <p:txBody>
          <a:bodyPr wrap="none" rtlCol="0">
            <a:spAutoFit/>
          </a:bodyPr>
          <a:lstStyle/>
          <a:p>
            <a:r>
              <a:rPr lang="en-CA" sz="1000" dirty="0">
                <a:solidFill>
                  <a:schemeClr val="bg1"/>
                </a:solidFill>
              </a:rPr>
              <a:t>1</a:t>
            </a:r>
          </a:p>
        </p:txBody>
      </p:sp>
    </p:spTree>
    <p:extLst>
      <p:ext uri="{BB962C8B-B14F-4D97-AF65-F5344CB8AC3E}">
        <p14:creationId xmlns:p14="http://schemas.microsoft.com/office/powerpoint/2010/main" val="155504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503508" y="62484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cs typeface="Times New Roman" panose="02020603050405020304" pitchFamily="18" charset="0"/>
                <a:sym typeface="Wingdings 3" panose="05040102010807070707" pitchFamily="18" charset="2"/>
              </a:rPr>
              <a:t>Palm ∆ Big Vic ∆ To 9-Plane Line Abreast</a:t>
            </a:r>
            <a:endParaRPr lang="en-US" altLang="en-US" sz="2400" dirty="0">
              <a:solidFill>
                <a:schemeClr val="bg1"/>
              </a:solidFill>
              <a:cs typeface="Times New Roman" panose="02020603050405020304" pitchFamily="18" charset="0"/>
            </a:endParaRPr>
          </a:p>
        </p:txBody>
      </p:sp>
      <p:grpSp>
        <p:nvGrpSpPr>
          <p:cNvPr id="68611" name="Group 31">
            <a:extLst>
              <a:ext uri="{FF2B5EF4-FFF2-40B4-BE49-F238E27FC236}">
                <a16:creationId xmlns:a16="http://schemas.microsoft.com/office/drawing/2014/main" id="{11732D40-95F1-4E47-AD43-42146545D0DA}"/>
              </a:ext>
            </a:extLst>
          </p:cNvPr>
          <p:cNvGrpSpPr>
            <a:grpSpLocks/>
          </p:cNvGrpSpPr>
          <p:nvPr/>
        </p:nvGrpSpPr>
        <p:grpSpPr bwMode="auto">
          <a:xfrm rot="16200000" flipV="1">
            <a:off x="2690198" y="4889360"/>
            <a:ext cx="1325562" cy="585787"/>
            <a:chOff x="1854" y="1872"/>
            <a:chExt cx="622" cy="240"/>
          </a:xfrm>
          <a:solidFill>
            <a:schemeClr val="bg1"/>
          </a:solidFill>
        </p:grpSpPr>
        <p:grpSp>
          <p:nvGrpSpPr>
            <p:cNvPr id="68646" name="Group 32">
              <a:extLst>
                <a:ext uri="{FF2B5EF4-FFF2-40B4-BE49-F238E27FC236}">
                  <a16:creationId xmlns:a16="http://schemas.microsoft.com/office/drawing/2014/main" id="{61624A6F-72A4-492E-84AB-F4DB755D1EFD}"/>
                </a:ext>
              </a:extLst>
            </p:cNvPr>
            <p:cNvGrpSpPr>
              <a:grpSpLocks/>
            </p:cNvGrpSpPr>
            <p:nvPr/>
          </p:nvGrpSpPr>
          <p:grpSpPr bwMode="auto">
            <a:xfrm>
              <a:off x="1922" y="1872"/>
              <a:ext cx="478" cy="184"/>
              <a:chOff x="4322" y="1920"/>
              <a:chExt cx="478" cy="184"/>
            </a:xfrm>
            <a:grpFill/>
          </p:grpSpPr>
          <p:sp>
            <p:nvSpPr>
              <p:cNvPr id="13352" name="AutoShape 33">
                <a:extLst>
                  <a:ext uri="{FF2B5EF4-FFF2-40B4-BE49-F238E27FC236}">
                    <a16:creationId xmlns:a16="http://schemas.microsoft.com/office/drawing/2014/main" id="{CFDA7B3D-E80C-4BED-A138-1394DD935962}"/>
                  </a:ext>
                </a:extLst>
              </p:cNvPr>
              <p:cNvSpPr>
                <a:spLocks noChangeAspect="1" noChangeArrowheads="1"/>
              </p:cNvSpPr>
              <p:nvPr/>
            </p:nvSpPr>
            <p:spPr bwMode="auto">
              <a:xfrm>
                <a:off x="4533" y="192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3" name="AutoShape 34">
                <a:extLst>
                  <a:ext uri="{FF2B5EF4-FFF2-40B4-BE49-F238E27FC236}">
                    <a16:creationId xmlns:a16="http://schemas.microsoft.com/office/drawing/2014/main" id="{995BDDAA-2B18-4B62-8815-746AECFF22F7}"/>
                  </a:ext>
                </a:extLst>
              </p:cNvPr>
              <p:cNvSpPr>
                <a:spLocks noChangeAspect="1" noChangeArrowheads="1"/>
              </p:cNvSpPr>
              <p:nvPr/>
            </p:nvSpPr>
            <p:spPr bwMode="auto">
              <a:xfrm>
                <a:off x="4476"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4" name="AutoShape 35">
                <a:extLst>
                  <a:ext uri="{FF2B5EF4-FFF2-40B4-BE49-F238E27FC236}">
                    <a16:creationId xmlns:a16="http://schemas.microsoft.com/office/drawing/2014/main" id="{E1614427-0ADB-4B49-A0C2-2DD15546DBFE}"/>
                  </a:ext>
                </a:extLst>
              </p:cNvPr>
              <p:cNvSpPr>
                <a:spLocks noChangeAspect="1" noChangeArrowheads="1"/>
              </p:cNvSpPr>
              <p:nvPr/>
            </p:nvSpPr>
            <p:spPr bwMode="auto">
              <a:xfrm>
                <a:off x="4592"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5" name="AutoShape 36">
                <a:extLst>
                  <a:ext uri="{FF2B5EF4-FFF2-40B4-BE49-F238E27FC236}">
                    <a16:creationId xmlns:a16="http://schemas.microsoft.com/office/drawing/2014/main" id="{5B3139BE-2BF7-4421-9E4D-57B362E89D36}"/>
                  </a:ext>
                </a:extLst>
              </p:cNvPr>
              <p:cNvSpPr>
                <a:spLocks noChangeAspect="1" noChangeArrowheads="1"/>
              </p:cNvSpPr>
              <p:nvPr/>
            </p:nvSpPr>
            <p:spPr bwMode="auto">
              <a:xfrm>
                <a:off x="4676"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6" name="AutoShape 37">
                <a:extLst>
                  <a:ext uri="{FF2B5EF4-FFF2-40B4-BE49-F238E27FC236}">
                    <a16:creationId xmlns:a16="http://schemas.microsoft.com/office/drawing/2014/main" id="{5497E929-A239-47C9-BA59-59BF3CF71907}"/>
                  </a:ext>
                </a:extLst>
              </p:cNvPr>
              <p:cNvSpPr>
                <a:spLocks noChangeAspect="1" noChangeArrowheads="1"/>
              </p:cNvSpPr>
              <p:nvPr/>
            </p:nvSpPr>
            <p:spPr bwMode="auto">
              <a:xfrm>
                <a:off x="4398"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7" name="AutoShape 38">
                <a:extLst>
                  <a:ext uri="{FF2B5EF4-FFF2-40B4-BE49-F238E27FC236}">
                    <a16:creationId xmlns:a16="http://schemas.microsoft.com/office/drawing/2014/main" id="{70E66034-2B1E-45F5-80F8-49B07B45D801}"/>
                  </a:ext>
                </a:extLst>
              </p:cNvPr>
              <p:cNvSpPr>
                <a:spLocks noChangeAspect="1" noChangeArrowheads="1"/>
              </p:cNvSpPr>
              <p:nvPr/>
            </p:nvSpPr>
            <p:spPr bwMode="auto">
              <a:xfrm>
                <a:off x="474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8" name="AutoShape 39">
                <a:extLst>
                  <a:ext uri="{FF2B5EF4-FFF2-40B4-BE49-F238E27FC236}">
                    <a16:creationId xmlns:a16="http://schemas.microsoft.com/office/drawing/2014/main" id="{DD3AD106-C9C8-4F7F-97A9-A06FF12A2740}"/>
                  </a:ext>
                </a:extLst>
              </p:cNvPr>
              <p:cNvSpPr>
                <a:spLocks noChangeAspect="1" noChangeArrowheads="1"/>
              </p:cNvSpPr>
              <p:nvPr/>
            </p:nvSpPr>
            <p:spPr bwMode="auto">
              <a:xfrm>
                <a:off x="432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3350" name="AutoShape 40">
              <a:extLst>
                <a:ext uri="{FF2B5EF4-FFF2-40B4-BE49-F238E27FC236}">
                  <a16:creationId xmlns:a16="http://schemas.microsoft.com/office/drawing/2014/main" id="{B603B821-46DE-4CF1-887E-07C9715EBC2D}"/>
                </a:ext>
              </a:extLst>
            </p:cNvPr>
            <p:cNvSpPr>
              <a:spLocks noChangeAspect="1" noChangeArrowheads="1"/>
            </p:cNvSpPr>
            <p:nvPr/>
          </p:nvSpPr>
          <p:spPr bwMode="auto">
            <a:xfrm>
              <a:off x="1854"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1" name="AutoShape 41">
              <a:extLst>
                <a:ext uri="{FF2B5EF4-FFF2-40B4-BE49-F238E27FC236}">
                  <a16:creationId xmlns:a16="http://schemas.microsoft.com/office/drawing/2014/main" id="{FF9A5396-589D-429F-B75A-9B6E1373FB64}"/>
                </a:ext>
              </a:extLst>
            </p:cNvPr>
            <p:cNvSpPr>
              <a:spLocks noChangeAspect="1" noChangeArrowheads="1"/>
            </p:cNvSpPr>
            <p:nvPr/>
          </p:nvSpPr>
          <p:spPr bwMode="auto">
            <a:xfrm>
              <a:off x="2418"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68614" name="Group 5">
            <a:extLst>
              <a:ext uri="{FF2B5EF4-FFF2-40B4-BE49-F238E27FC236}">
                <a16:creationId xmlns:a16="http://schemas.microsoft.com/office/drawing/2014/main" id="{1C5DB1B6-3AE8-4247-B7FC-9C23811DFAAF}"/>
              </a:ext>
            </a:extLst>
          </p:cNvPr>
          <p:cNvGrpSpPr>
            <a:grpSpLocks/>
          </p:cNvGrpSpPr>
          <p:nvPr/>
        </p:nvGrpSpPr>
        <p:grpSpPr bwMode="auto">
          <a:xfrm rot="10800000">
            <a:off x="3827980" y="4219254"/>
            <a:ext cx="1716088" cy="141288"/>
            <a:chOff x="2454" y="1669"/>
            <a:chExt cx="740" cy="65"/>
          </a:xfrm>
          <a:solidFill>
            <a:schemeClr val="bg1"/>
          </a:solidFill>
        </p:grpSpPr>
        <p:sp>
          <p:nvSpPr>
            <p:cNvPr id="13320" name="AutoShape 6">
              <a:extLst>
                <a:ext uri="{FF2B5EF4-FFF2-40B4-BE49-F238E27FC236}">
                  <a16:creationId xmlns:a16="http://schemas.microsoft.com/office/drawing/2014/main" id="{33C87A86-7D13-4155-B5C4-A00C008E11F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1" name="AutoShape 7">
              <a:extLst>
                <a:ext uri="{FF2B5EF4-FFF2-40B4-BE49-F238E27FC236}">
                  <a16:creationId xmlns:a16="http://schemas.microsoft.com/office/drawing/2014/main" id="{E0576F2D-E6E7-40BE-BE61-4AA6F7E916A5}"/>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2" name="AutoShape 8">
              <a:extLst>
                <a:ext uri="{FF2B5EF4-FFF2-40B4-BE49-F238E27FC236}">
                  <a16:creationId xmlns:a16="http://schemas.microsoft.com/office/drawing/2014/main" id="{58F6E6D3-7ABE-4BE6-A6A6-EB4A0064F970}"/>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3" name="AutoShape 9">
              <a:extLst>
                <a:ext uri="{FF2B5EF4-FFF2-40B4-BE49-F238E27FC236}">
                  <a16:creationId xmlns:a16="http://schemas.microsoft.com/office/drawing/2014/main" id="{30F31B01-B781-4091-9CEB-96A88FCB30BB}"/>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4" name="AutoShape 10">
              <a:extLst>
                <a:ext uri="{FF2B5EF4-FFF2-40B4-BE49-F238E27FC236}">
                  <a16:creationId xmlns:a16="http://schemas.microsoft.com/office/drawing/2014/main" id="{3E97F22E-1310-46A9-8B60-3DA84FC97DCD}"/>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5" name="AutoShape 11">
              <a:extLst>
                <a:ext uri="{FF2B5EF4-FFF2-40B4-BE49-F238E27FC236}">
                  <a16:creationId xmlns:a16="http://schemas.microsoft.com/office/drawing/2014/main" id="{3DB64E1A-9628-45D3-9633-200F456E8939}"/>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6" name="AutoShape 12">
              <a:extLst>
                <a:ext uri="{FF2B5EF4-FFF2-40B4-BE49-F238E27FC236}">
                  <a16:creationId xmlns:a16="http://schemas.microsoft.com/office/drawing/2014/main" id="{B8641E66-5138-43C3-AAEB-53DB1ABC9A7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7" name="AutoShape 13">
              <a:extLst>
                <a:ext uri="{FF2B5EF4-FFF2-40B4-BE49-F238E27FC236}">
                  <a16:creationId xmlns:a16="http://schemas.microsoft.com/office/drawing/2014/main" id="{26821C42-6E6A-489C-94FF-27236FC44482}"/>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8" name="AutoShape 14">
              <a:extLst>
                <a:ext uri="{FF2B5EF4-FFF2-40B4-BE49-F238E27FC236}">
                  <a16:creationId xmlns:a16="http://schemas.microsoft.com/office/drawing/2014/main" id="{6B426187-9530-4C93-A5A3-060CDAD63E87}"/>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68615" name="TextBox 69">
            <a:extLst>
              <a:ext uri="{FF2B5EF4-FFF2-40B4-BE49-F238E27FC236}">
                <a16:creationId xmlns:a16="http://schemas.microsoft.com/office/drawing/2014/main" id="{38D9C1A1-1306-4461-984B-80D47BAE02C4}"/>
              </a:ext>
            </a:extLst>
          </p:cNvPr>
          <p:cNvSpPr txBox="1">
            <a:spLocks noChangeArrowheads="1"/>
          </p:cNvSpPr>
          <p:nvPr/>
        </p:nvSpPr>
        <p:spPr bwMode="auto">
          <a:xfrm>
            <a:off x="3717818" y="4353317"/>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68616" name="Picture 1">
            <a:extLst>
              <a:ext uri="{FF2B5EF4-FFF2-40B4-BE49-F238E27FC236}">
                <a16:creationId xmlns:a16="http://schemas.microsoft.com/office/drawing/2014/main" id="{5918B02D-BDB6-4CFF-9F14-325D2E24F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90525"/>
            <a:ext cx="26289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90">
            <a:extLst>
              <a:ext uri="{FF2B5EF4-FFF2-40B4-BE49-F238E27FC236}">
                <a16:creationId xmlns:a16="http://schemas.microsoft.com/office/drawing/2014/main" id="{5EAECCA0-C90B-4973-86FA-307EFFB6CB69}"/>
              </a:ext>
            </a:extLst>
          </p:cNvPr>
          <p:cNvGrpSpPr>
            <a:grpSpLocks/>
          </p:cNvGrpSpPr>
          <p:nvPr/>
        </p:nvGrpSpPr>
        <p:grpSpPr bwMode="auto">
          <a:xfrm rot="20223214" flipV="1">
            <a:off x="1676010" y="4184902"/>
            <a:ext cx="982662" cy="436563"/>
            <a:chOff x="1912" y="1872"/>
            <a:chExt cx="515" cy="264"/>
          </a:xfrm>
          <a:solidFill>
            <a:schemeClr val="bg1"/>
          </a:solidFill>
        </p:grpSpPr>
        <p:grpSp>
          <p:nvGrpSpPr>
            <p:cNvPr id="38" name="Group 91">
              <a:extLst>
                <a:ext uri="{FF2B5EF4-FFF2-40B4-BE49-F238E27FC236}">
                  <a16:creationId xmlns:a16="http://schemas.microsoft.com/office/drawing/2014/main" id="{9947C48F-2DD3-4AD5-814E-EF8594C564ED}"/>
                </a:ext>
              </a:extLst>
            </p:cNvPr>
            <p:cNvGrpSpPr>
              <a:grpSpLocks/>
            </p:cNvGrpSpPr>
            <p:nvPr/>
          </p:nvGrpSpPr>
          <p:grpSpPr bwMode="auto">
            <a:xfrm>
              <a:off x="1912" y="1872"/>
              <a:ext cx="495" cy="243"/>
              <a:chOff x="4312" y="1920"/>
              <a:chExt cx="495" cy="243"/>
            </a:xfrm>
            <a:grpFill/>
          </p:grpSpPr>
          <p:sp>
            <p:nvSpPr>
              <p:cNvPr id="41" name="AutoShape 92">
                <a:extLst>
                  <a:ext uri="{FF2B5EF4-FFF2-40B4-BE49-F238E27FC236}">
                    <a16:creationId xmlns:a16="http://schemas.microsoft.com/office/drawing/2014/main" id="{FBDE7A74-A40E-45A8-B6CA-3F342E2CADC7}"/>
                  </a:ext>
                </a:extLst>
              </p:cNvPr>
              <p:cNvSpPr>
                <a:spLocks noChangeAspect="1" noChangeArrowheads="1"/>
              </p:cNvSpPr>
              <p:nvPr/>
            </p:nvSpPr>
            <p:spPr bwMode="auto">
              <a:xfrm>
                <a:off x="4525" y="1921"/>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2" name="AutoShape 93">
                <a:extLst>
                  <a:ext uri="{FF2B5EF4-FFF2-40B4-BE49-F238E27FC236}">
                    <a16:creationId xmlns:a16="http://schemas.microsoft.com/office/drawing/2014/main" id="{E676CF3D-E100-4DC4-9A20-19EC37B4D99A}"/>
                  </a:ext>
                </a:extLst>
              </p:cNvPr>
              <p:cNvSpPr>
                <a:spLocks noChangeAspect="1" noChangeArrowheads="1"/>
              </p:cNvSpPr>
              <p:nvPr/>
            </p:nvSpPr>
            <p:spPr bwMode="auto">
              <a:xfrm>
                <a:off x="4418" y="1973"/>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94">
                <a:extLst>
                  <a:ext uri="{FF2B5EF4-FFF2-40B4-BE49-F238E27FC236}">
                    <a16:creationId xmlns:a16="http://schemas.microsoft.com/office/drawing/2014/main" id="{3E95823A-1991-4FE7-946C-4B706A272FD2}"/>
                  </a:ext>
                </a:extLst>
              </p:cNvPr>
              <p:cNvSpPr>
                <a:spLocks noChangeAspect="1" noChangeArrowheads="1"/>
              </p:cNvSpPr>
              <p:nvPr/>
            </p:nvSpPr>
            <p:spPr bwMode="auto">
              <a:xfrm>
                <a:off x="4627" y="1967"/>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95">
                <a:extLst>
                  <a:ext uri="{FF2B5EF4-FFF2-40B4-BE49-F238E27FC236}">
                    <a16:creationId xmlns:a16="http://schemas.microsoft.com/office/drawing/2014/main" id="{4EA34FD9-9FFB-4274-9FC8-9394EBF790B0}"/>
                  </a:ext>
                </a:extLst>
              </p:cNvPr>
              <p:cNvSpPr>
                <a:spLocks noChangeAspect="1" noChangeArrowheads="1"/>
              </p:cNvSpPr>
              <p:nvPr/>
            </p:nvSpPr>
            <p:spPr bwMode="auto">
              <a:xfrm>
                <a:off x="4743" y="201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96">
                <a:extLst>
                  <a:ext uri="{FF2B5EF4-FFF2-40B4-BE49-F238E27FC236}">
                    <a16:creationId xmlns:a16="http://schemas.microsoft.com/office/drawing/2014/main" id="{65B12E6B-F918-4C92-9C94-D4374ECED6A3}"/>
                  </a:ext>
                </a:extLst>
              </p:cNvPr>
              <p:cNvSpPr>
                <a:spLocks noChangeAspect="1" noChangeArrowheads="1"/>
              </p:cNvSpPr>
              <p:nvPr/>
            </p:nvSpPr>
            <p:spPr bwMode="auto">
              <a:xfrm>
                <a:off x="4305" y="2019"/>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97">
                <a:extLst>
                  <a:ext uri="{FF2B5EF4-FFF2-40B4-BE49-F238E27FC236}">
                    <a16:creationId xmlns:a16="http://schemas.microsoft.com/office/drawing/2014/main" id="{31C67989-7194-4E70-8B49-1EAA10BF2861}"/>
                  </a:ext>
                </a:extLst>
              </p:cNvPr>
              <p:cNvSpPr>
                <a:spLocks noChangeAspect="1" noChangeArrowheads="1"/>
              </p:cNvSpPr>
              <p:nvPr/>
            </p:nvSpPr>
            <p:spPr bwMode="auto">
              <a:xfrm>
                <a:off x="4623" y="206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98">
                <a:extLst>
                  <a:ext uri="{FF2B5EF4-FFF2-40B4-BE49-F238E27FC236}">
                    <a16:creationId xmlns:a16="http://schemas.microsoft.com/office/drawing/2014/main" id="{11180F85-17BF-46C8-BAD0-15B9F24BB878}"/>
                  </a:ext>
                </a:extLst>
              </p:cNvPr>
              <p:cNvSpPr>
                <a:spLocks noChangeAspect="1" noChangeArrowheads="1"/>
              </p:cNvSpPr>
              <p:nvPr/>
            </p:nvSpPr>
            <p:spPr bwMode="auto">
              <a:xfrm>
                <a:off x="4441" y="2108"/>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9" name="AutoShape 99">
              <a:extLst>
                <a:ext uri="{FF2B5EF4-FFF2-40B4-BE49-F238E27FC236}">
                  <a16:creationId xmlns:a16="http://schemas.microsoft.com/office/drawing/2014/main" id="{A7761E4D-949A-4510-8446-701EB66A1248}"/>
                </a:ext>
              </a:extLst>
            </p:cNvPr>
            <p:cNvSpPr>
              <a:spLocks noChangeAspect="1" noChangeArrowheads="1"/>
            </p:cNvSpPr>
            <p:nvPr/>
          </p:nvSpPr>
          <p:spPr bwMode="auto">
            <a:xfrm>
              <a:off x="1916" y="208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0">
              <a:extLst>
                <a:ext uri="{FF2B5EF4-FFF2-40B4-BE49-F238E27FC236}">
                  <a16:creationId xmlns:a16="http://schemas.microsoft.com/office/drawing/2014/main" id="{5772C9FC-0CE1-4FE0-BD87-71302925591C}"/>
                </a:ext>
              </a:extLst>
            </p:cNvPr>
            <p:cNvSpPr>
              <a:spLocks noChangeAspect="1" noChangeArrowheads="1"/>
            </p:cNvSpPr>
            <p:nvPr/>
          </p:nvSpPr>
          <p:spPr bwMode="auto">
            <a:xfrm>
              <a:off x="2365" y="2069"/>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3" name="Freeform 2"/>
          <p:cNvSpPr/>
          <p:nvPr/>
        </p:nvSpPr>
        <p:spPr>
          <a:xfrm rot="19670026">
            <a:off x="2467462" y="4452746"/>
            <a:ext cx="731795" cy="993913"/>
          </a:xfrm>
          <a:custGeom>
            <a:avLst/>
            <a:gdLst>
              <a:gd name="connsiteX0" fmla="*/ 275 w 731795"/>
              <a:gd name="connsiteY0" fmla="*/ 0 h 993913"/>
              <a:gd name="connsiteX1" fmla="*/ 119544 w 731795"/>
              <a:gd name="connsiteY1" fmla="*/ 500932 h 993913"/>
              <a:gd name="connsiteX2" fmla="*/ 731795 w 731795"/>
              <a:gd name="connsiteY2" fmla="*/ 993913 h 993913"/>
            </a:gdLst>
            <a:ahLst/>
            <a:cxnLst>
              <a:cxn ang="0">
                <a:pos x="connsiteX0" y="connsiteY0"/>
              </a:cxn>
              <a:cxn ang="0">
                <a:pos x="connsiteX1" y="connsiteY1"/>
              </a:cxn>
              <a:cxn ang="0">
                <a:pos x="connsiteX2" y="connsiteY2"/>
              </a:cxn>
            </a:cxnLst>
            <a:rect l="l" t="t" r="r" b="b"/>
            <a:pathLst>
              <a:path w="731795" h="993913">
                <a:moveTo>
                  <a:pt x="275" y="0"/>
                </a:moveTo>
                <a:cubicBezTo>
                  <a:pt x="-1051" y="167640"/>
                  <a:pt x="-2376" y="335280"/>
                  <a:pt x="119544" y="500932"/>
                </a:cubicBezTo>
                <a:cubicBezTo>
                  <a:pt x="241464" y="666584"/>
                  <a:pt x="486629" y="830248"/>
                  <a:pt x="731795" y="993913"/>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3717818" y="4699220"/>
            <a:ext cx="1000322" cy="482380"/>
          </a:xfrm>
          <a:custGeom>
            <a:avLst/>
            <a:gdLst>
              <a:gd name="connsiteX0" fmla="*/ 0 w 1210190"/>
              <a:gd name="connsiteY0" fmla="*/ 1057524 h 1066970"/>
              <a:gd name="connsiteX1" fmla="*/ 691764 w 1210190"/>
              <a:gd name="connsiteY1" fmla="*/ 1049572 h 1066970"/>
              <a:gd name="connsiteX2" fmla="*/ 946205 w 1210190"/>
              <a:gd name="connsiteY2" fmla="*/ 898498 h 1066970"/>
              <a:gd name="connsiteX3" fmla="*/ 1144988 w 1210190"/>
              <a:gd name="connsiteY3" fmla="*/ 580445 h 1066970"/>
              <a:gd name="connsiteX4" fmla="*/ 1208598 w 1210190"/>
              <a:gd name="connsiteY4" fmla="*/ 222637 h 1066970"/>
              <a:gd name="connsiteX5" fmla="*/ 1184745 w 1210190"/>
              <a:gd name="connsiteY5" fmla="*/ 0 h 1066970"/>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1615"/>
              <a:gd name="connsiteY0" fmla="*/ 1041622 h 1044422"/>
              <a:gd name="connsiteX1" fmla="*/ 636105 w 1211615"/>
              <a:gd name="connsiteY1" fmla="*/ 1009816 h 1044422"/>
              <a:gd name="connsiteX2" fmla="*/ 946205 w 1211615"/>
              <a:gd name="connsiteY2" fmla="*/ 882596 h 1044422"/>
              <a:gd name="connsiteX3" fmla="*/ 1144988 w 1211615"/>
              <a:gd name="connsiteY3" fmla="*/ 564543 h 1044422"/>
              <a:gd name="connsiteX4" fmla="*/ 1208598 w 1211615"/>
              <a:gd name="connsiteY4" fmla="*/ 206735 h 1044422"/>
              <a:gd name="connsiteX5" fmla="*/ 1192696 w 1211615"/>
              <a:gd name="connsiteY5" fmla="*/ 0 h 104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615" h="1044422">
                <a:moveTo>
                  <a:pt x="0" y="1041622"/>
                </a:moveTo>
                <a:cubicBezTo>
                  <a:pt x="267031" y="1050898"/>
                  <a:pt x="478404" y="1036320"/>
                  <a:pt x="636105" y="1009816"/>
                </a:cubicBezTo>
                <a:cubicBezTo>
                  <a:pt x="793806" y="983312"/>
                  <a:pt x="861391" y="956808"/>
                  <a:pt x="946205" y="882596"/>
                </a:cubicBezTo>
                <a:cubicBezTo>
                  <a:pt x="1031019" y="808384"/>
                  <a:pt x="1101256" y="677186"/>
                  <a:pt x="1144988" y="564543"/>
                </a:cubicBezTo>
                <a:cubicBezTo>
                  <a:pt x="1188720" y="451900"/>
                  <a:pt x="1200647" y="300825"/>
                  <a:pt x="1208598" y="206735"/>
                </a:cubicBezTo>
                <a:cubicBezTo>
                  <a:pt x="1216549" y="112645"/>
                  <a:pt x="1207935" y="62948"/>
                  <a:pt x="1192696"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a:off x="1387241" y="2626481"/>
            <a:ext cx="684645" cy="1657319"/>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2"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extLst>
      <p:ext uri="{BB962C8B-B14F-4D97-AF65-F5344CB8AC3E}">
        <p14:creationId xmlns:p14="http://schemas.microsoft.com/office/powerpoint/2010/main" val="2611674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7974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latin typeface="Times New Roman"/>
                <a:cs typeface="Times New Roman"/>
                <a:sym typeface="Wingdings 3" panose="05040102010807070707" pitchFamily="18" charset="2"/>
              </a:rPr>
              <a:t>∆ To BA WTR ∆ Trail</a:t>
            </a:r>
            <a:endParaRPr lang="en-US" altLang="en-US" sz="2400" dirty="0">
              <a:solidFill>
                <a:schemeClr val="bg1"/>
              </a:solidFill>
              <a:latin typeface="Times New Roman"/>
              <a:cs typeface="Times New Roman"/>
            </a:endParaRPr>
          </a:p>
        </p:txBody>
      </p:sp>
      <p:grpSp>
        <p:nvGrpSpPr>
          <p:cNvPr id="70660" name="Group 5">
            <a:extLst>
              <a:ext uri="{FF2B5EF4-FFF2-40B4-BE49-F238E27FC236}">
                <a16:creationId xmlns:a16="http://schemas.microsoft.com/office/drawing/2014/main" id="{3E68F8D7-0FF4-45B8-AF85-A840777458F6}"/>
              </a:ext>
            </a:extLst>
          </p:cNvPr>
          <p:cNvGrpSpPr>
            <a:grpSpLocks/>
          </p:cNvGrpSpPr>
          <p:nvPr/>
        </p:nvGrpSpPr>
        <p:grpSpPr bwMode="auto">
          <a:xfrm rot="10800000">
            <a:off x="3733800" y="2438400"/>
            <a:ext cx="1716088" cy="141288"/>
            <a:chOff x="2454" y="1669"/>
            <a:chExt cx="740" cy="65"/>
          </a:xfrm>
          <a:solidFill>
            <a:schemeClr val="bg1"/>
          </a:solidFill>
        </p:grpSpPr>
        <p:sp>
          <p:nvSpPr>
            <p:cNvPr id="15367" name="AutoShape 6">
              <a:extLst>
                <a:ext uri="{FF2B5EF4-FFF2-40B4-BE49-F238E27FC236}">
                  <a16:creationId xmlns:a16="http://schemas.microsoft.com/office/drawing/2014/main" id="{080D029C-8313-4D8E-AF9B-C6D8A8C3E9A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8" name="AutoShape 7">
              <a:extLst>
                <a:ext uri="{FF2B5EF4-FFF2-40B4-BE49-F238E27FC236}">
                  <a16:creationId xmlns:a16="http://schemas.microsoft.com/office/drawing/2014/main" id="{03DF5440-ABEE-497A-ACA9-D7DDDACA5520}"/>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9" name="AutoShape 8">
              <a:extLst>
                <a:ext uri="{FF2B5EF4-FFF2-40B4-BE49-F238E27FC236}">
                  <a16:creationId xmlns:a16="http://schemas.microsoft.com/office/drawing/2014/main" id="{C151D6D5-D571-48DB-9B3E-5B2FF8E50D3A}"/>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0" name="AutoShape 9">
              <a:extLst>
                <a:ext uri="{FF2B5EF4-FFF2-40B4-BE49-F238E27FC236}">
                  <a16:creationId xmlns:a16="http://schemas.microsoft.com/office/drawing/2014/main" id="{B510D979-4370-4C0A-88E7-F94040344F65}"/>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1" name="AutoShape 10">
              <a:extLst>
                <a:ext uri="{FF2B5EF4-FFF2-40B4-BE49-F238E27FC236}">
                  <a16:creationId xmlns:a16="http://schemas.microsoft.com/office/drawing/2014/main" id="{06D55B30-8248-4EC1-9D7C-00BD1A5BC753}"/>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2" name="AutoShape 11">
              <a:extLst>
                <a:ext uri="{FF2B5EF4-FFF2-40B4-BE49-F238E27FC236}">
                  <a16:creationId xmlns:a16="http://schemas.microsoft.com/office/drawing/2014/main" id="{256543A2-B8BE-41FD-A9D6-C1229599AE5D}"/>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3" name="AutoShape 12">
              <a:extLst>
                <a:ext uri="{FF2B5EF4-FFF2-40B4-BE49-F238E27FC236}">
                  <a16:creationId xmlns:a16="http://schemas.microsoft.com/office/drawing/2014/main" id="{341A0A3E-86A6-49E0-A168-3C887427686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4" name="AutoShape 13">
              <a:extLst>
                <a:ext uri="{FF2B5EF4-FFF2-40B4-BE49-F238E27FC236}">
                  <a16:creationId xmlns:a16="http://schemas.microsoft.com/office/drawing/2014/main" id="{AA243674-6075-48DD-8D09-C3C05D085C9D}"/>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5" name="AutoShape 14">
              <a:extLst>
                <a:ext uri="{FF2B5EF4-FFF2-40B4-BE49-F238E27FC236}">
                  <a16:creationId xmlns:a16="http://schemas.microsoft.com/office/drawing/2014/main" id="{68FB0B95-B5F9-40E2-A839-D42AFCD512F5}"/>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5366" name="Line 5">
            <a:extLst>
              <a:ext uri="{FF2B5EF4-FFF2-40B4-BE49-F238E27FC236}">
                <a16:creationId xmlns:a16="http://schemas.microsoft.com/office/drawing/2014/main" id="{8AFBCB65-0E48-45E6-A611-708E3E6DB522}"/>
              </a:ext>
            </a:extLst>
          </p:cNvPr>
          <p:cNvSpPr>
            <a:spLocks noChangeShapeType="1"/>
          </p:cNvSpPr>
          <p:nvPr/>
        </p:nvSpPr>
        <p:spPr bwMode="auto">
          <a:xfrm flipH="1">
            <a:off x="4553004" y="3023974"/>
            <a:ext cx="19050" cy="1447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pic>
        <p:nvPicPr>
          <p:cNvPr id="70663" name="Picture 24">
            <a:extLst>
              <a:ext uri="{FF2B5EF4-FFF2-40B4-BE49-F238E27FC236}">
                <a16:creationId xmlns:a16="http://schemas.microsoft.com/office/drawing/2014/main" id="{F8AC2F6B-895C-4C62-8048-75CD00CA8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17488"/>
            <a:ext cx="30241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a:extLst>
              <a:ext uri="{FF2B5EF4-FFF2-40B4-BE49-F238E27FC236}">
                <a16:creationId xmlns:a16="http://schemas.microsoft.com/office/drawing/2014/main" id="{759B20E7-3747-4C9F-B14B-F2F8AC73AA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7488"/>
            <a:ext cx="30622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69">
            <a:extLst>
              <a:ext uri="{FF2B5EF4-FFF2-40B4-BE49-F238E27FC236}">
                <a16:creationId xmlns:a16="http://schemas.microsoft.com/office/drawing/2014/main" id="{ACD394BA-B024-4948-8AD6-251F30036B48}"/>
              </a:ext>
            </a:extLst>
          </p:cNvPr>
          <p:cNvSpPr txBox="1">
            <a:spLocks noChangeArrowheads="1"/>
          </p:cNvSpPr>
          <p:nvPr/>
        </p:nvSpPr>
        <p:spPr bwMode="auto">
          <a:xfrm>
            <a:off x="3623638" y="2572463"/>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1" name="Text Box 34"/>
          <p:cNvSpPr txBox="1">
            <a:spLocks noChangeArrowheads="1"/>
          </p:cNvSpPr>
          <p:nvPr/>
        </p:nvSpPr>
        <p:spPr bwMode="auto">
          <a:xfrm>
            <a:off x="7528140" y="2693194"/>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2" name="Rectangle 35"/>
          <p:cNvSpPr>
            <a:spLocks noChangeArrowheads="1"/>
          </p:cNvSpPr>
          <p:nvPr/>
        </p:nvSpPr>
        <p:spPr bwMode="auto">
          <a:xfrm>
            <a:off x="6396252" y="2982119"/>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40"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43" name="Group 42"/>
          <p:cNvGrpSpPr/>
          <p:nvPr/>
        </p:nvGrpSpPr>
        <p:grpSpPr>
          <a:xfrm>
            <a:off x="3907631" y="435061"/>
            <a:ext cx="1404938" cy="1166813"/>
            <a:chOff x="4264755" y="4404874"/>
            <a:chExt cx="1404938" cy="1166813"/>
          </a:xfrm>
        </p:grpSpPr>
        <p:sp>
          <p:nvSpPr>
            <p:cNvPr id="44"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9"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78772"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610337"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9540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Battle of Britain (done in trail 1-9) to land</a:t>
            </a:r>
            <a:endParaRPr lang="en-US" altLang="en-US" sz="2400" dirty="0">
              <a:solidFill>
                <a:schemeClr val="bg1"/>
              </a:solidFill>
              <a:latin typeface="Times New Roman"/>
              <a:cs typeface="Times New Roman"/>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9"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5" name="Freeform 4"/>
          <p:cNvSpPr/>
          <p:nvPr/>
        </p:nvSpPr>
        <p:spPr>
          <a:xfrm>
            <a:off x="2925609" y="1940120"/>
            <a:ext cx="5180297" cy="3655840"/>
          </a:xfrm>
          <a:custGeom>
            <a:avLst/>
            <a:gdLst>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42915 h 4559419"/>
              <a:gd name="connsiteX17" fmla="*/ 3538801 w 5180297"/>
              <a:gd name="connsiteY17" fmla="*/ 3228230 h 4559419"/>
              <a:gd name="connsiteX18" fmla="*/ 3340019 w 5180297"/>
              <a:gd name="connsiteY18" fmla="*/ 2886324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42915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66769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52269 w 5180297"/>
              <a:gd name="connsiteY14" fmla="*/ 3975653 h 4559419"/>
              <a:gd name="connsiteX15" fmla="*/ 3840951 w 5180297"/>
              <a:gd name="connsiteY15" fmla="*/ 3737113 h 4559419"/>
              <a:gd name="connsiteX16" fmla="*/ 3681925 w 5180297"/>
              <a:gd name="connsiteY16" fmla="*/ 3466769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6659"/>
              <a:gd name="connsiteX1" fmla="*/ 3840951 w 5180297"/>
              <a:gd name="connsiteY1" fmla="*/ 636105 h 4556659"/>
              <a:gd name="connsiteX2" fmla="*/ 4532714 w 5180297"/>
              <a:gd name="connsiteY2" fmla="*/ 1526651 h 4556659"/>
              <a:gd name="connsiteX3" fmla="*/ 4890523 w 5180297"/>
              <a:gd name="connsiteY3" fmla="*/ 2186609 h 4556659"/>
              <a:gd name="connsiteX4" fmla="*/ 5065452 w 5180297"/>
              <a:gd name="connsiteY4" fmla="*/ 2639833 h 4556659"/>
              <a:gd name="connsiteX5" fmla="*/ 5168819 w 5180297"/>
              <a:gd name="connsiteY5" fmla="*/ 3355451 h 4556659"/>
              <a:gd name="connsiteX6" fmla="*/ 5168819 w 5180297"/>
              <a:gd name="connsiteY6" fmla="*/ 3816626 h 4556659"/>
              <a:gd name="connsiteX7" fmla="*/ 5089306 w 5180297"/>
              <a:gd name="connsiteY7" fmla="*/ 4269851 h 4556659"/>
              <a:gd name="connsiteX8" fmla="*/ 4938231 w 5180297"/>
              <a:gd name="connsiteY8" fmla="*/ 4468634 h 4556659"/>
              <a:gd name="connsiteX9" fmla="*/ 4715594 w 5180297"/>
              <a:gd name="connsiteY9" fmla="*/ 4548146 h 4556659"/>
              <a:gd name="connsiteX10" fmla="*/ 4492958 w 5180297"/>
              <a:gd name="connsiteY10" fmla="*/ 4548146 h 4556659"/>
              <a:gd name="connsiteX11" fmla="*/ 4294175 w 5180297"/>
              <a:gd name="connsiteY11" fmla="*/ 4492487 h 4556659"/>
              <a:gd name="connsiteX12" fmla="*/ 4214662 w 5180297"/>
              <a:gd name="connsiteY12" fmla="*/ 4412974 h 4556659"/>
              <a:gd name="connsiteX13" fmla="*/ 4071539 w 5180297"/>
              <a:gd name="connsiteY13" fmla="*/ 4198289 h 4556659"/>
              <a:gd name="connsiteX14" fmla="*/ 3952269 w 5180297"/>
              <a:gd name="connsiteY14" fmla="*/ 3975653 h 4556659"/>
              <a:gd name="connsiteX15" fmla="*/ 3840951 w 5180297"/>
              <a:gd name="connsiteY15" fmla="*/ 3737113 h 4556659"/>
              <a:gd name="connsiteX16" fmla="*/ 3681925 w 5180297"/>
              <a:gd name="connsiteY16" fmla="*/ 3466769 h 4556659"/>
              <a:gd name="connsiteX17" fmla="*/ 3538801 w 5180297"/>
              <a:gd name="connsiteY17" fmla="*/ 3228230 h 4556659"/>
              <a:gd name="connsiteX18" fmla="*/ 3355921 w 5180297"/>
              <a:gd name="connsiteY18" fmla="*/ 2870421 h 4556659"/>
              <a:gd name="connsiteX19" fmla="*/ 3141236 w 5180297"/>
              <a:gd name="connsiteY19" fmla="*/ 2512613 h 4556659"/>
              <a:gd name="connsiteX20" fmla="*/ 2847038 w 5180297"/>
              <a:gd name="connsiteY20" fmla="*/ 2154804 h 4556659"/>
              <a:gd name="connsiteX21" fmla="*/ 2489229 w 5180297"/>
              <a:gd name="connsiteY21" fmla="*/ 1852654 h 4556659"/>
              <a:gd name="connsiteX22" fmla="*/ 2091664 w 5180297"/>
              <a:gd name="connsiteY22" fmla="*/ 1637969 h 4556659"/>
              <a:gd name="connsiteX23" fmla="*/ 1813368 w 5180297"/>
              <a:gd name="connsiteY23" fmla="*/ 1574359 h 4556659"/>
              <a:gd name="connsiteX24" fmla="*/ 1511219 w 5180297"/>
              <a:gd name="connsiteY24" fmla="*/ 1558456 h 4556659"/>
              <a:gd name="connsiteX25" fmla="*/ 1193167 w 5180297"/>
              <a:gd name="connsiteY25" fmla="*/ 1590261 h 4556659"/>
              <a:gd name="connsiteX26" fmla="*/ 779699 w 5180297"/>
              <a:gd name="connsiteY26" fmla="*/ 1590261 h 4556659"/>
              <a:gd name="connsiteX27" fmla="*/ 501403 w 5180297"/>
              <a:gd name="connsiteY27" fmla="*/ 1574359 h 4556659"/>
              <a:gd name="connsiteX28" fmla="*/ 239010 w 5180297"/>
              <a:gd name="connsiteY28" fmla="*/ 1455089 h 4556659"/>
              <a:gd name="connsiteX29" fmla="*/ 64081 w 5180297"/>
              <a:gd name="connsiteY29" fmla="*/ 1319917 h 4556659"/>
              <a:gd name="connsiteX30" fmla="*/ 471 w 5180297"/>
              <a:gd name="connsiteY30" fmla="*/ 1160891 h 4556659"/>
              <a:gd name="connsiteX31" fmla="*/ 40228 w 5180297"/>
              <a:gd name="connsiteY31" fmla="*/ 938254 h 4556659"/>
              <a:gd name="connsiteX0" fmla="*/ 3236652 w 5180297"/>
              <a:gd name="connsiteY0" fmla="*/ 0 h 4575882"/>
              <a:gd name="connsiteX1" fmla="*/ 3840951 w 5180297"/>
              <a:gd name="connsiteY1" fmla="*/ 636105 h 4575882"/>
              <a:gd name="connsiteX2" fmla="*/ 4532714 w 5180297"/>
              <a:gd name="connsiteY2" fmla="*/ 1526651 h 4575882"/>
              <a:gd name="connsiteX3" fmla="*/ 4890523 w 5180297"/>
              <a:gd name="connsiteY3" fmla="*/ 2186609 h 4575882"/>
              <a:gd name="connsiteX4" fmla="*/ 5065452 w 5180297"/>
              <a:gd name="connsiteY4" fmla="*/ 2639833 h 4575882"/>
              <a:gd name="connsiteX5" fmla="*/ 5168819 w 5180297"/>
              <a:gd name="connsiteY5" fmla="*/ 3355451 h 4575882"/>
              <a:gd name="connsiteX6" fmla="*/ 5168819 w 5180297"/>
              <a:gd name="connsiteY6" fmla="*/ 3816626 h 4575882"/>
              <a:gd name="connsiteX7" fmla="*/ 5089306 w 5180297"/>
              <a:gd name="connsiteY7" fmla="*/ 4269851 h 4575882"/>
              <a:gd name="connsiteX8" fmla="*/ 4938231 w 5180297"/>
              <a:gd name="connsiteY8" fmla="*/ 4468634 h 4575882"/>
              <a:gd name="connsiteX9" fmla="*/ 4715594 w 5180297"/>
              <a:gd name="connsiteY9" fmla="*/ 4572000 h 4575882"/>
              <a:gd name="connsiteX10" fmla="*/ 4492958 w 5180297"/>
              <a:gd name="connsiteY10" fmla="*/ 4548146 h 4575882"/>
              <a:gd name="connsiteX11" fmla="*/ 4294175 w 5180297"/>
              <a:gd name="connsiteY11" fmla="*/ 4492487 h 4575882"/>
              <a:gd name="connsiteX12" fmla="*/ 4214662 w 5180297"/>
              <a:gd name="connsiteY12" fmla="*/ 4412974 h 4575882"/>
              <a:gd name="connsiteX13" fmla="*/ 4071539 w 5180297"/>
              <a:gd name="connsiteY13" fmla="*/ 4198289 h 4575882"/>
              <a:gd name="connsiteX14" fmla="*/ 3952269 w 5180297"/>
              <a:gd name="connsiteY14" fmla="*/ 3975653 h 4575882"/>
              <a:gd name="connsiteX15" fmla="*/ 3840951 w 5180297"/>
              <a:gd name="connsiteY15" fmla="*/ 3737113 h 4575882"/>
              <a:gd name="connsiteX16" fmla="*/ 3681925 w 5180297"/>
              <a:gd name="connsiteY16" fmla="*/ 3466769 h 4575882"/>
              <a:gd name="connsiteX17" fmla="*/ 3538801 w 5180297"/>
              <a:gd name="connsiteY17" fmla="*/ 3228230 h 4575882"/>
              <a:gd name="connsiteX18" fmla="*/ 3355921 w 5180297"/>
              <a:gd name="connsiteY18" fmla="*/ 2870421 h 4575882"/>
              <a:gd name="connsiteX19" fmla="*/ 3141236 w 5180297"/>
              <a:gd name="connsiteY19" fmla="*/ 2512613 h 4575882"/>
              <a:gd name="connsiteX20" fmla="*/ 2847038 w 5180297"/>
              <a:gd name="connsiteY20" fmla="*/ 2154804 h 4575882"/>
              <a:gd name="connsiteX21" fmla="*/ 2489229 w 5180297"/>
              <a:gd name="connsiteY21" fmla="*/ 1852654 h 4575882"/>
              <a:gd name="connsiteX22" fmla="*/ 2091664 w 5180297"/>
              <a:gd name="connsiteY22" fmla="*/ 1637969 h 4575882"/>
              <a:gd name="connsiteX23" fmla="*/ 1813368 w 5180297"/>
              <a:gd name="connsiteY23" fmla="*/ 1574359 h 4575882"/>
              <a:gd name="connsiteX24" fmla="*/ 1511219 w 5180297"/>
              <a:gd name="connsiteY24" fmla="*/ 1558456 h 4575882"/>
              <a:gd name="connsiteX25" fmla="*/ 1193167 w 5180297"/>
              <a:gd name="connsiteY25" fmla="*/ 1590261 h 4575882"/>
              <a:gd name="connsiteX26" fmla="*/ 779699 w 5180297"/>
              <a:gd name="connsiteY26" fmla="*/ 1590261 h 4575882"/>
              <a:gd name="connsiteX27" fmla="*/ 501403 w 5180297"/>
              <a:gd name="connsiteY27" fmla="*/ 1574359 h 4575882"/>
              <a:gd name="connsiteX28" fmla="*/ 239010 w 5180297"/>
              <a:gd name="connsiteY28" fmla="*/ 1455089 h 4575882"/>
              <a:gd name="connsiteX29" fmla="*/ 64081 w 5180297"/>
              <a:gd name="connsiteY29" fmla="*/ 1319917 h 4575882"/>
              <a:gd name="connsiteX30" fmla="*/ 471 w 5180297"/>
              <a:gd name="connsiteY30" fmla="*/ 1160891 h 4575882"/>
              <a:gd name="connsiteX31" fmla="*/ 40228 w 5180297"/>
              <a:gd name="connsiteY31" fmla="*/ 938254 h 4575882"/>
              <a:gd name="connsiteX0" fmla="*/ 3236652 w 5180297"/>
              <a:gd name="connsiteY0" fmla="*/ 0 h 4594094"/>
              <a:gd name="connsiteX1" fmla="*/ 3840951 w 5180297"/>
              <a:gd name="connsiteY1" fmla="*/ 636105 h 4594094"/>
              <a:gd name="connsiteX2" fmla="*/ 4532714 w 5180297"/>
              <a:gd name="connsiteY2" fmla="*/ 1526651 h 4594094"/>
              <a:gd name="connsiteX3" fmla="*/ 4890523 w 5180297"/>
              <a:gd name="connsiteY3" fmla="*/ 2186609 h 4594094"/>
              <a:gd name="connsiteX4" fmla="*/ 5065452 w 5180297"/>
              <a:gd name="connsiteY4" fmla="*/ 2639833 h 4594094"/>
              <a:gd name="connsiteX5" fmla="*/ 5168819 w 5180297"/>
              <a:gd name="connsiteY5" fmla="*/ 3355451 h 4594094"/>
              <a:gd name="connsiteX6" fmla="*/ 5168819 w 5180297"/>
              <a:gd name="connsiteY6" fmla="*/ 3816626 h 4594094"/>
              <a:gd name="connsiteX7" fmla="*/ 5089306 w 5180297"/>
              <a:gd name="connsiteY7" fmla="*/ 4269851 h 4594094"/>
              <a:gd name="connsiteX8" fmla="*/ 4938231 w 5180297"/>
              <a:gd name="connsiteY8" fmla="*/ 4468634 h 4594094"/>
              <a:gd name="connsiteX9" fmla="*/ 4715594 w 5180297"/>
              <a:gd name="connsiteY9" fmla="*/ 4572000 h 4594094"/>
              <a:gd name="connsiteX10" fmla="*/ 4492958 w 5180297"/>
              <a:gd name="connsiteY10" fmla="*/ 4587902 h 4594094"/>
              <a:gd name="connsiteX11" fmla="*/ 4294175 w 5180297"/>
              <a:gd name="connsiteY11" fmla="*/ 4492487 h 4594094"/>
              <a:gd name="connsiteX12" fmla="*/ 4214662 w 5180297"/>
              <a:gd name="connsiteY12" fmla="*/ 4412974 h 4594094"/>
              <a:gd name="connsiteX13" fmla="*/ 4071539 w 5180297"/>
              <a:gd name="connsiteY13" fmla="*/ 4198289 h 4594094"/>
              <a:gd name="connsiteX14" fmla="*/ 3952269 w 5180297"/>
              <a:gd name="connsiteY14" fmla="*/ 3975653 h 4594094"/>
              <a:gd name="connsiteX15" fmla="*/ 3840951 w 5180297"/>
              <a:gd name="connsiteY15" fmla="*/ 3737113 h 4594094"/>
              <a:gd name="connsiteX16" fmla="*/ 3681925 w 5180297"/>
              <a:gd name="connsiteY16" fmla="*/ 3466769 h 4594094"/>
              <a:gd name="connsiteX17" fmla="*/ 3538801 w 5180297"/>
              <a:gd name="connsiteY17" fmla="*/ 3228230 h 4594094"/>
              <a:gd name="connsiteX18" fmla="*/ 3355921 w 5180297"/>
              <a:gd name="connsiteY18" fmla="*/ 2870421 h 4594094"/>
              <a:gd name="connsiteX19" fmla="*/ 3141236 w 5180297"/>
              <a:gd name="connsiteY19" fmla="*/ 2512613 h 4594094"/>
              <a:gd name="connsiteX20" fmla="*/ 2847038 w 5180297"/>
              <a:gd name="connsiteY20" fmla="*/ 2154804 h 4594094"/>
              <a:gd name="connsiteX21" fmla="*/ 2489229 w 5180297"/>
              <a:gd name="connsiteY21" fmla="*/ 1852654 h 4594094"/>
              <a:gd name="connsiteX22" fmla="*/ 2091664 w 5180297"/>
              <a:gd name="connsiteY22" fmla="*/ 1637969 h 4594094"/>
              <a:gd name="connsiteX23" fmla="*/ 1813368 w 5180297"/>
              <a:gd name="connsiteY23" fmla="*/ 1574359 h 4594094"/>
              <a:gd name="connsiteX24" fmla="*/ 1511219 w 5180297"/>
              <a:gd name="connsiteY24" fmla="*/ 1558456 h 4594094"/>
              <a:gd name="connsiteX25" fmla="*/ 1193167 w 5180297"/>
              <a:gd name="connsiteY25" fmla="*/ 1590261 h 4594094"/>
              <a:gd name="connsiteX26" fmla="*/ 779699 w 5180297"/>
              <a:gd name="connsiteY26" fmla="*/ 1590261 h 4594094"/>
              <a:gd name="connsiteX27" fmla="*/ 501403 w 5180297"/>
              <a:gd name="connsiteY27" fmla="*/ 1574359 h 4594094"/>
              <a:gd name="connsiteX28" fmla="*/ 239010 w 5180297"/>
              <a:gd name="connsiteY28" fmla="*/ 1455089 h 4594094"/>
              <a:gd name="connsiteX29" fmla="*/ 64081 w 5180297"/>
              <a:gd name="connsiteY29" fmla="*/ 1319917 h 4594094"/>
              <a:gd name="connsiteX30" fmla="*/ 471 w 5180297"/>
              <a:gd name="connsiteY30" fmla="*/ 1160891 h 4594094"/>
              <a:gd name="connsiteX31" fmla="*/ 40228 w 5180297"/>
              <a:gd name="connsiteY31" fmla="*/ 938254 h 4594094"/>
              <a:gd name="connsiteX0" fmla="*/ 3840951 w 5180297"/>
              <a:gd name="connsiteY0" fmla="*/ 0 h 3957989"/>
              <a:gd name="connsiteX1" fmla="*/ 4532714 w 5180297"/>
              <a:gd name="connsiteY1" fmla="*/ 890546 h 3957989"/>
              <a:gd name="connsiteX2" fmla="*/ 4890523 w 5180297"/>
              <a:gd name="connsiteY2" fmla="*/ 1550504 h 3957989"/>
              <a:gd name="connsiteX3" fmla="*/ 5065452 w 5180297"/>
              <a:gd name="connsiteY3" fmla="*/ 2003728 h 3957989"/>
              <a:gd name="connsiteX4" fmla="*/ 5168819 w 5180297"/>
              <a:gd name="connsiteY4" fmla="*/ 2719346 h 3957989"/>
              <a:gd name="connsiteX5" fmla="*/ 5168819 w 5180297"/>
              <a:gd name="connsiteY5" fmla="*/ 3180521 h 3957989"/>
              <a:gd name="connsiteX6" fmla="*/ 5089306 w 5180297"/>
              <a:gd name="connsiteY6" fmla="*/ 3633746 h 3957989"/>
              <a:gd name="connsiteX7" fmla="*/ 4938231 w 5180297"/>
              <a:gd name="connsiteY7" fmla="*/ 3832529 h 3957989"/>
              <a:gd name="connsiteX8" fmla="*/ 4715594 w 5180297"/>
              <a:gd name="connsiteY8" fmla="*/ 3935895 h 3957989"/>
              <a:gd name="connsiteX9" fmla="*/ 4492958 w 5180297"/>
              <a:gd name="connsiteY9" fmla="*/ 3951797 h 3957989"/>
              <a:gd name="connsiteX10" fmla="*/ 4294175 w 5180297"/>
              <a:gd name="connsiteY10" fmla="*/ 3856382 h 3957989"/>
              <a:gd name="connsiteX11" fmla="*/ 4214662 w 5180297"/>
              <a:gd name="connsiteY11" fmla="*/ 3776869 h 3957989"/>
              <a:gd name="connsiteX12" fmla="*/ 4071539 w 5180297"/>
              <a:gd name="connsiteY12" fmla="*/ 3562184 h 3957989"/>
              <a:gd name="connsiteX13" fmla="*/ 3952269 w 5180297"/>
              <a:gd name="connsiteY13" fmla="*/ 3339548 h 3957989"/>
              <a:gd name="connsiteX14" fmla="*/ 3840951 w 5180297"/>
              <a:gd name="connsiteY14" fmla="*/ 3101008 h 3957989"/>
              <a:gd name="connsiteX15" fmla="*/ 3681925 w 5180297"/>
              <a:gd name="connsiteY15" fmla="*/ 2830664 h 3957989"/>
              <a:gd name="connsiteX16" fmla="*/ 3538801 w 5180297"/>
              <a:gd name="connsiteY16" fmla="*/ 2592125 h 3957989"/>
              <a:gd name="connsiteX17" fmla="*/ 3355921 w 5180297"/>
              <a:gd name="connsiteY17" fmla="*/ 2234316 h 3957989"/>
              <a:gd name="connsiteX18" fmla="*/ 3141236 w 5180297"/>
              <a:gd name="connsiteY18" fmla="*/ 1876508 h 3957989"/>
              <a:gd name="connsiteX19" fmla="*/ 2847038 w 5180297"/>
              <a:gd name="connsiteY19" fmla="*/ 1518699 h 3957989"/>
              <a:gd name="connsiteX20" fmla="*/ 2489229 w 5180297"/>
              <a:gd name="connsiteY20" fmla="*/ 1216549 h 3957989"/>
              <a:gd name="connsiteX21" fmla="*/ 2091664 w 5180297"/>
              <a:gd name="connsiteY21" fmla="*/ 1001864 h 3957989"/>
              <a:gd name="connsiteX22" fmla="*/ 1813368 w 5180297"/>
              <a:gd name="connsiteY22" fmla="*/ 938254 h 3957989"/>
              <a:gd name="connsiteX23" fmla="*/ 1511219 w 5180297"/>
              <a:gd name="connsiteY23" fmla="*/ 922351 h 3957989"/>
              <a:gd name="connsiteX24" fmla="*/ 1193167 w 5180297"/>
              <a:gd name="connsiteY24" fmla="*/ 954156 h 3957989"/>
              <a:gd name="connsiteX25" fmla="*/ 779699 w 5180297"/>
              <a:gd name="connsiteY25" fmla="*/ 954156 h 3957989"/>
              <a:gd name="connsiteX26" fmla="*/ 501403 w 5180297"/>
              <a:gd name="connsiteY26" fmla="*/ 938254 h 3957989"/>
              <a:gd name="connsiteX27" fmla="*/ 239010 w 5180297"/>
              <a:gd name="connsiteY27" fmla="*/ 818984 h 3957989"/>
              <a:gd name="connsiteX28" fmla="*/ 64081 w 5180297"/>
              <a:gd name="connsiteY28" fmla="*/ 683812 h 3957989"/>
              <a:gd name="connsiteX29" fmla="*/ 471 w 5180297"/>
              <a:gd name="connsiteY29" fmla="*/ 524786 h 3957989"/>
              <a:gd name="connsiteX30" fmla="*/ 40228 w 5180297"/>
              <a:gd name="connsiteY30" fmla="*/ 302149 h 3957989"/>
              <a:gd name="connsiteX0" fmla="*/ 4532714 w 5180297"/>
              <a:gd name="connsiteY0" fmla="*/ 588397 h 3655840"/>
              <a:gd name="connsiteX1" fmla="*/ 4890523 w 5180297"/>
              <a:gd name="connsiteY1" fmla="*/ 1248355 h 3655840"/>
              <a:gd name="connsiteX2" fmla="*/ 5065452 w 5180297"/>
              <a:gd name="connsiteY2" fmla="*/ 1701579 h 3655840"/>
              <a:gd name="connsiteX3" fmla="*/ 5168819 w 5180297"/>
              <a:gd name="connsiteY3" fmla="*/ 2417197 h 3655840"/>
              <a:gd name="connsiteX4" fmla="*/ 5168819 w 5180297"/>
              <a:gd name="connsiteY4" fmla="*/ 2878372 h 3655840"/>
              <a:gd name="connsiteX5" fmla="*/ 5089306 w 5180297"/>
              <a:gd name="connsiteY5" fmla="*/ 3331597 h 3655840"/>
              <a:gd name="connsiteX6" fmla="*/ 4938231 w 5180297"/>
              <a:gd name="connsiteY6" fmla="*/ 3530380 h 3655840"/>
              <a:gd name="connsiteX7" fmla="*/ 4715594 w 5180297"/>
              <a:gd name="connsiteY7" fmla="*/ 3633746 h 3655840"/>
              <a:gd name="connsiteX8" fmla="*/ 4492958 w 5180297"/>
              <a:gd name="connsiteY8" fmla="*/ 3649648 h 3655840"/>
              <a:gd name="connsiteX9" fmla="*/ 4294175 w 5180297"/>
              <a:gd name="connsiteY9" fmla="*/ 3554233 h 3655840"/>
              <a:gd name="connsiteX10" fmla="*/ 4214662 w 5180297"/>
              <a:gd name="connsiteY10" fmla="*/ 3474720 h 3655840"/>
              <a:gd name="connsiteX11" fmla="*/ 4071539 w 5180297"/>
              <a:gd name="connsiteY11" fmla="*/ 3260035 h 3655840"/>
              <a:gd name="connsiteX12" fmla="*/ 3952269 w 5180297"/>
              <a:gd name="connsiteY12" fmla="*/ 3037399 h 3655840"/>
              <a:gd name="connsiteX13" fmla="*/ 3840951 w 5180297"/>
              <a:gd name="connsiteY13" fmla="*/ 2798859 h 3655840"/>
              <a:gd name="connsiteX14" fmla="*/ 3681925 w 5180297"/>
              <a:gd name="connsiteY14" fmla="*/ 2528515 h 3655840"/>
              <a:gd name="connsiteX15" fmla="*/ 3538801 w 5180297"/>
              <a:gd name="connsiteY15" fmla="*/ 2289976 h 3655840"/>
              <a:gd name="connsiteX16" fmla="*/ 3355921 w 5180297"/>
              <a:gd name="connsiteY16" fmla="*/ 1932167 h 3655840"/>
              <a:gd name="connsiteX17" fmla="*/ 3141236 w 5180297"/>
              <a:gd name="connsiteY17" fmla="*/ 1574359 h 3655840"/>
              <a:gd name="connsiteX18" fmla="*/ 2847038 w 5180297"/>
              <a:gd name="connsiteY18" fmla="*/ 1216550 h 3655840"/>
              <a:gd name="connsiteX19" fmla="*/ 2489229 w 5180297"/>
              <a:gd name="connsiteY19" fmla="*/ 914400 h 3655840"/>
              <a:gd name="connsiteX20" fmla="*/ 2091664 w 5180297"/>
              <a:gd name="connsiteY20" fmla="*/ 699715 h 3655840"/>
              <a:gd name="connsiteX21" fmla="*/ 1813368 w 5180297"/>
              <a:gd name="connsiteY21" fmla="*/ 636105 h 3655840"/>
              <a:gd name="connsiteX22" fmla="*/ 1511219 w 5180297"/>
              <a:gd name="connsiteY22" fmla="*/ 620202 h 3655840"/>
              <a:gd name="connsiteX23" fmla="*/ 1193167 w 5180297"/>
              <a:gd name="connsiteY23" fmla="*/ 652007 h 3655840"/>
              <a:gd name="connsiteX24" fmla="*/ 779699 w 5180297"/>
              <a:gd name="connsiteY24" fmla="*/ 652007 h 3655840"/>
              <a:gd name="connsiteX25" fmla="*/ 501403 w 5180297"/>
              <a:gd name="connsiteY25" fmla="*/ 636105 h 3655840"/>
              <a:gd name="connsiteX26" fmla="*/ 239010 w 5180297"/>
              <a:gd name="connsiteY26" fmla="*/ 516835 h 3655840"/>
              <a:gd name="connsiteX27" fmla="*/ 64081 w 5180297"/>
              <a:gd name="connsiteY27" fmla="*/ 381663 h 3655840"/>
              <a:gd name="connsiteX28" fmla="*/ 471 w 5180297"/>
              <a:gd name="connsiteY28" fmla="*/ 222637 h 3655840"/>
              <a:gd name="connsiteX29" fmla="*/ 40228 w 5180297"/>
              <a:gd name="connsiteY29" fmla="*/ 0 h 3655840"/>
              <a:gd name="connsiteX0" fmla="*/ 4890523 w 5180297"/>
              <a:gd name="connsiteY0" fmla="*/ 1248355 h 3655840"/>
              <a:gd name="connsiteX1" fmla="*/ 5065452 w 5180297"/>
              <a:gd name="connsiteY1" fmla="*/ 1701579 h 3655840"/>
              <a:gd name="connsiteX2" fmla="*/ 5168819 w 5180297"/>
              <a:gd name="connsiteY2" fmla="*/ 2417197 h 3655840"/>
              <a:gd name="connsiteX3" fmla="*/ 5168819 w 5180297"/>
              <a:gd name="connsiteY3" fmla="*/ 2878372 h 3655840"/>
              <a:gd name="connsiteX4" fmla="*/ 5089306 w 5180297"/>
              <a:gd name="connsiteY4" fmla="*/ 3331597 h 3655840"/>
              <a:gd name="connsiteX5" fmla="*/ 4938231 w 5180297"/>
              <a:gd name="connsiteY5" fmla="*/ 3530380 h 3655840"/>
              <a:gd name="connsiteX6" fmla="*/ 4715594 w 5180297"/>
              <a:gd name="connsiteY6" fmla="*/ 3633746 h 3655840"/>
              <a:gd name="connsiteX7" fmla="*/ 4492958 w 5180297"/>
              <a:gd name="connsiteY7" fmla="*/ 3649648 h 3655840"/>
              <a:gd name="connsiteX8" fmla="*/ 4294175 w 5180297"/>
              <a:gd name="connsiteY8" fmla="*/ 3554233 h 3655840"/>
              <a:gd name="connsiteX9" fmla="*/ 4214662 w 5180297"/>
              <a:gd name="connsiteY9" fmla="*/ 3474720 h 3655840"/>
              <a:gd name="connsiteX10" fmla="*/ 4071539 w 5180297"/>
              <a:gd name="connsiteY10" fmla="*/ 3260035 h 3655840"/>
              <a:gd name="connsiteX11" fmla="*/ 3952269 w 5180297"/>
              <a:gd name="connsiteY11" fmla="*/ 3037399 h 3655840"/>
              <a:gd name="connsiteX12" fmla="*/ 3840951 w 5180297"/>
              <a:gd name="connsiteY12" fmla="*/ 2798859 h 3655840"/>
              <a:gd name="connsiteX13" fmla="*/ 3681925 w 5180297"/>
              <a:gd name="connsiteY13" fmla="*/ 2528515 h 3655840"/>
              <a:gd name="connsiteX14" fmla="*/ 3538801 w 5180297"/>
              <a:gd name="connsiteY14" fmla="*/ 2289976 h 3655840"/>
              <a:gd name="connsiteX15" fmla="*/ 3355921 w 5180297"/>
              <a:gd name="connsiteY15" fmla="*/ 1932167 h 3655840"/>
              <a:gd name="connsiteX16" fmla="*/ 3141236 w 5180297"/>
              <a:gd name="connsiteY16" fmla="*/ 1574359 h 3655840"/>
              <a:gd name="connsiteX17" fmla="*/ 2847038 w 5180297"/>
              <a:gd name="connsiteY17" fmla="*/ 1216550 h 3655840"/>
              <a:gd name="connsiteX18" fmla="*/ 2489229 w 5180297"/>
              <a:gd name="connsiteY18" fmla="*/ 914400 h 3655840"/>
              <a:gd name="connsiteX19" fmla="*/ 2091664 w 5180297"/>
              <a:gd name="connsiteY19" fmla="*/ 699715 h 3655840"/>
              <a:gd name="connsiteX20" fmla="*/ 1813368 w 5180297"/>
              <a:gd name="connsiteY20" fmla="*/ 636105 h 3655840"/>
              <a:gd name="connsiteX21" fmla="*/ 1511219 w 5180297"/>
              <a:gd name="connsiteY21" fmla="*/ 620202 h 3655840"/>
              <a:gd name="connsiteX22" fmla="*/ 1193167 w 5180297"/>
              <a:gd name="connsiteY22" fmla="*/ 652007 h 3655840"/>
              <a:gd name="connsiteX23" fmla="*/ 779699 w 5180297"/>
              <a:gd name="connsiteY23" fmla="*/ 652007 h 3655840"/>
              <a:gd name="connsiteX24" fmla="*/ 501403 w 5180297"/>
              <a:gd name="connsiteY24" fmla="*/ 636105 h 3655840"/>
              <a:gd name="connsiteX25" fmla="*/ 239010 w 5180297"/>
              <a:gd name="connsiteY25" fmla="*/ 516835 h 3655840"/>
              <a:gd name="connsiteX26" fmla="*/ 64081 w 5180297"/>
              <a:gd name="connsiteY26" fmla="*/ 381663 h 3655840"/>
              <a:gd name="connsiteX27" fmla="*/ 471 w 5180297"/>
              <a:gd name="connsiteY27" fmla="*/ 222637 h 3655840"/>
              <a:gd name="connsiteX28" fmla="*/ 40228 w 5180297"/>
              <a:gd name="connsiteY28" fmla="*/ 0 h 365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80297" h="3655840">
                <a:moveTo>
                  <a:pt x="4890523" y="1248355"/>
                </a:moveTo>
                <a:cubicBezTo>
                  <a:pt x="4979313" y="1433885"/>
                  <a:pt x="5019069" y="1506772"/>
                  <a:pt x="5065452" y="1701579"/>
                </a:cubicBezTo>
                <a:cubicBezTo>
                  <a:pt x="5111835" y="1896386"/>
                  <a:pt x="5151591" y="2221065"/>
                  <a:pt x="5168819" y="2417197"/>
                </a:cubicBezTo>
                <a:cubicBezTo>
                  <a:pt x="5186047" y="2613329"/>
                  <a:pt x="5182071" y="2725972"/>
                  <a:pt x="5168819" y="2878372"/>
                </a:cubicBezTo>
                <a:cubicBezTo>
                  <a:pt x="5155567" y="3030772"/>
                  <a:pt x="5127737" y="3222929"/>
                  <a:pt x="5089306" y="3331597"/>
                </a:cubicBezTo>
                <a:cubicBezTo>
                  <a:pt x="5050875" y="3440265"/>
                  <a:pt x="5000516" y="3480022"/>
                  <a:pt x="4938231" y="3530380"/>
                </a:cubicBezTo>
                <a:cubicBezTo>
                  <a:pt x="4875946" y="3580738"/>
                  <a:pt x="4789806" y="3613868"/>
                  <a:pt x="4715594" y="3633746"/>
                </a:cubicBezTo>
                <a:cubicBezTo>
                  <a:pt x="4641382" y="3653624"/>
                  <a:pt x="4563194" y="3662900"/>
                  <a:pt x="4492958" y="3649648"/>
                </a:cubicBezTo>
                <a:cubicBezTo>
                  <a:pt x="4422722" y="3636396"/>
                  <a:pt x="4340558" y="3583388"/>
                  <a:pt x="4294175" y="3554233"/>
                </a:cubicBezTo>
                <a:cubicBezTo>
                  <a:pt x="4247792" y="3525078"/>
                  <a:pt x="4251768" y="3523753"/>
                  <a:pt x="4214662" y="3474720"/>
                </a:cubicBezTo>
                <a:cubicBezTo>
                  <a:pt x="4177556" y="3425687"/>
                  <a:pt x="4115271" y="3332922"/>
                  <a:pt x="4071539" y="3260035"/>
                </a:cubicBezTo>
                <a:cubicBezTo>
                  <a:pt x="4027807" y="3187148"/>
                  <a:pt x="3990700" y="3114262"/>
                  <a:pt x="3952269" y="3037399"/>
                </a:cubicBezTo>
                <a:cubicBezTo>
                  <a:pt x="3913838" y="2960536"/>
                  <a:pt x="3886008" y="2883673"/>
                  <a:pt x="3840951" y="2798859"/>
                </a:cubicBezTo>
                <a:cubicBezTo>
                  <a:pt x="3795894" y="2714045"/>
                  <a:pt x="3732283" y="2613329"/>
                  <a:pt x="3681925" y="2528515"/>
                </a:cubicBezTo>
                <a:cubicBezTo>
                  <a:pt x="3631567" y="2443701"/>
                  <a:pt x="3593135" y="2389367"/>
                  <a:pt x="3538801" y="2289976"/>
                </a:cubicBezTo>
                <a:cubicBezTo>
                  <a:pt x="3484467" y="2190585"/>
                  <a:pt x="3422182" y="2051437"/>
                  <a:pt x="3355921" y="1932167"/>
                </a:cubicBezTo>
                <a:cubicBezTo>
                  <a:pt x="3289660" y="1812897"/>
                  <a:pt x="3226050" y="1693629"/>
                  <a:pt x="3141236" y="1574359"/>
                </a:cubicBezTo>
                <a:cubicBezTo>
                  <a:pt x="3056422" y="1455090"/>
                  <a:pt x="2955706" y="1326543"/>
                  <a:pt x="2847038" y="1216550"/>
                </a:cubicBezTo>
                <a:cubicBezTo>
                  <a:pt x="2738370" y="1106557"/>
                  <a:pt x="2615125" y="1000539"/>
                  <a:pt x="2489229" y="914400"/>
                </a:cubicBezTo>
                <a:cubicBezTo>
                  <a:pt x="2363333" y="828261"/>
                  <a:pt x="2204308" y="746098"/>
                  <a:pt x="2091664" y="699715"/>
                </a:cubicBezTo>
                <a:cubicBezTo>
                  <a:pt x="1979020" y="653332"/>
                  <a:pt x="1910109" y="649357"/>
                  <a:pt x="1813368" y="636105"/>
                </a:cubicBezTo>
                <a:cubicBezTo>
                  <a:pt x="1716627" y="622853"/>
                  <a:pt x="1614586" y="617552"/>
                  <a:pt x="1511219" y="620202"/>
                </a:cubicBezTo>
                <a:cubicBezTo>
                  <a:pt x="1407852" y="622852"/>
                  <a:pt x="1315087" y="646706"/>
                  <a:pt x="1193167" y="652007"/>
                </a:cubicBezTo>
                <a:cubicBezTo>
                  <a:pt x="1071247" y="657308"/>
                  <a:pt x="894993" y="654657"/>
                  <a:pt x="779699" y="652007"/>
                </a:cubicBezTo>
                <a:cubicBezTo>
                  <a:pt x="664405" y="649357"/>
                  <a:pt x="591518" y="658634"/>
                  <a:pt x="501403" y="636105"/>
                </a:cubicBezTo>
                <a:cubicBezTo>
                  <a:pt x="411288" y="613576"/>
                  <a:pt x="311897" y="559242"/>
                  <a:pt x="239010" y="516835"/>
                </a:cubicBezTo>
                <a:cubicBezTo>
                  <a:pt x="166123" y="474428"/>
                  <a:pt x="103837" y="430696"/>
                  <a:pt x="64081" y="381663"/>
                </a:cubicBezTo>
                <a:cubicBezTo>
                  <a:pt x="24325" y="332630"/>
                  <a:pt x="4446" y="286247"/>
                  <a:pt x="471" y="222637"/>
                </a:cubicBezTo>
                <a:cubicBezTo>
                  <a:pt x="-3504" y="159027"/>
                  <a:pt x="18362" y="79513"/>
                  <a:pt x="40228" y="0"/>
                </a:cubicBezTo>
              </a:path>
            </a:pathLst>
          </a:custGeom>
          <a:noFill/>
          <a:ln w="1905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7"/>
          <p:cNvGrpSpPr>
            <a:grpSpLocks/>
          </p:cNvGrpSpPr>
          <p:nvPr/>
        </p:nvGrpSpPr>
        <p:grpSpPr bwMode="auto">
          <a:xfrm rot="19387434">
            <a:off x="6705278" y="836637"/>
            <a:ext cx="774700" cy="2441575"/>
            <a:chOff x="3450" y="1448"/>
            <a:chExt cx="370" cy="1339"/>
          </a:xfrm>
        </p:grpSpPr>
        <p:sp>
          <p:nvSpPr>
            <p:cNvPr id="21" name="AutoShape 18"/>
            <p:cNvSpPr>
              <a:spLocks noChangeAspect="1" noChangeArrowheads="1"/>
            </p:cNvSpPr>
            <p:nvPr/>
          </p:nvSpPr>
          <p:spPr bwMode="auto">
            <a:xfrm rot="10800000">
              <a:off x="3508" y="2299"/>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9"/>
            <p:cNvSpPr>
              <a:spLocks noChangeAspect="1" noChangeArrowheads="1"/>
            </p:cNvSpPr>
            <p:nvPr/>
          </p:nvSpPr>
          <p:spPr bwMode="auto">
            <a:xfrm rot="10800000">
              <a:off x="3709" y="2377"/>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3" name="AutoShape 20"/>
            <p:cNvSpPr>
              <a:spLocks noChangeAspect="1" noChangeArrowheads="1"/>
            </p:cNvSpPr>
            <p:nvPr/>
          </p:nvSpPr>
          <p:spPr bwMode="auto">
            <a:xfrm rot="10800000">
              <a:off x="3548" y="2735"/>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21"/>
            <p:cNvSpPr>
              <a:spLocks noChangeAspect="1" noChangeArrowheads="1"/>
            </p:cNvSpPr>
            <p:nvPr/>
          </p:nvSpPr>
          <p:spPr bwMode="auto">
            <a:xfrm rot="10800000">
              <a:off x="3455" y="2474"/>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22"/>
            <p:cNvSpPr>
              <a:spLocks noChangeAspect="1" noChangeArrowheads="1"/>
            </p:cNvSpPr>
            <p:nvPr/>
          </p:nvSpPr>
          <p:spPr bwMode="auto">
            <a:xfrm rot="10800000">
              <a:off x="3643" y="2123"/>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23"/>
            <p:cNvSpPr>
              <a:spLocks noChangeAspect="1" noChangeArrowheads="1"/>
            </p:cNvSpPr>
            <p:nvPr/>
          </p:nvSpPr>
          <p:spPr bwMode="auto">
            <a:xfrm rot="10800000">
              <a:off x="3499" y="1606"/>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24"/>
            <p:cNvSpPr>
              <a:spLocks noChangeAspect="1" noChangeArrowheads="1"/>
            </p:cNvSpPr>
            <p:nvPr/>
          </p:nvSpPr>
          <p:spPr bwMode="auto">
            <a:xfrm rot="10800000">
              <a:off x="3512" y="1949"/>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25"/>
            <p:cNvSpPr>
              <a:spLocks noChangeAspect="1" noChangeArrowheads="1"/>
            </p:cNvSpPr>
            <p:nvPr/>
          </p:nvSpPr>
          <p:spPr bwMode="auto">
            <a:xfrm rot="10800000">
              <a:off x="3700" y="1747"/>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AutoShape 26"/>
            <p:cNvSpPr>
              <a:spLocks noChangeAspect="1" noChangeArrowheads="1"/>
            </p:cNvSpPr>
            <p:nvPr/>
          </p:nvSpPr>
          <p:spPr bwMode="auto">
            <a:xfrm rot="10800000">
              <a:off x="3766" y="1455"/>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6" name="Freeform 5"/>
          <p:cNvSpPr/>
          <p:nvPr/>
        </p:nvSpPr>
        <p:spPr>
          <a:xfrm>
            <a:off x="3045350" y="1511048"/>
            <a:ext cx="3003205" cy="899374"/>
          </a:xfrm>
          <a:custGeom>
            <a:avLst/>
            <a:gdLst>
              <a:gd name="connsiteX0" fmla="*/ 0 w 3003205"/>
              <a:gd name="connsiteY0" fmla="*/ 325703 h 899374"/>
              <a:gd name="connsiteX1" fmla="*/ 79513 w 3003205"/>
              <a:gd name="connsiteY1" fmla="*/ 166677 h 899374"/>
              <a:gd name="connsiteX2" fmla="*/ 198782 w 3003205"/>
              <a:gd name="connsiteY2" fmla="*/ 87164 h 899374"/>
              <a:gd name="connsiteX3" fmla="*/ 596347 w 3003205"/>
              <a:gd name="connsiteY3" fmla="*/ 7651 h 899374"/>
              <a:gd name="connsiteX4" fmla="*/ 2186608 w 3003205"/>
              <a:gd name="connsiteY4" fmla="*/ 7651 h 899374"/>
              <a:gd name="connsiteX5" fmla="*/ 2584173 w 3003205"/>
              <a:gd name="connsiteY5" fmla="*/ 47408 h 899374"/>
              <a:gd name="connsiteX6" fmla="*/ 2822713 w 3003205"/>
              <a:gd name="connsiteY6" fmla="*/ 142823 h 899374"/>
              <a:gd name="connsiteX7" fmla="*/ 2941982 w 3003205"/>
              <a:gd name="connsiteY7" fmla="*/ 301849 h 899374"/>
              <a:gd name="connsiteX8" fmla="*/ 2997641 w 3003205"/>
              <a:gd name="connsiteY8" fmla="*/ 500632 h 899374"/>
              <a:gd name="connsiteX9" fmla="*/ 2997641 w 3003205"/>
              <a:gd name="connsiteY9" fmla="*/ 723269 h 899374"/>
              <a:gd name="connsiteX10" fmla="*/ 2965836 w 3003205"/>
              <a:gd name="connsiteY10" fmla="*/ 802782 h 899374"/>
              <a:gd name="connsiteX11" fmla="*/ 2862469 w 3003205"/>
              <a:gd name="connsiteY11" fmla="*/ 882295 h 899374"/>
              <a:gd name="connsiteX12" fmla="*/ 2743200 w 3003205"/>
              <a:gd name="connsiteY12" fmla="*/ 898197 h 899374"/>
              <a:gd name="connsiteX13" fmla="*/ 2584173 w 3003205"/>
              <a:gd name="connsiteY13" fmla="*/ 898197 h 899374"/>
              <a:gd name="connsiteX14" fmla="*/ 2584173 w 3003205"/>
              <a:gd name="connsiteY14" fmla="*/ 898197 h 8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3205" h="899374">
                <a:moveTo>
                  <a:pt x="0" y="325703"/>
                </a:moveTo>
                <a:cubicBezTo>
                  <a:pt x="23191" y="266068"/>
                  <a:pt x="46383" y="206433"/>
                  <a:pt x="79513" y="166677"/>
                </a:cubicBezTo>
                <a:cubicBezTo>
                  <a:pt x="112643" y="126921"/>
                  <a:pt x="112643" y="113668"/>
                  <a:pt x="198782" y="87164"/>
                </a:cubicBezTo>
                <a:cubicBezTo>
                  <a:pt x="284921" y="60660"/>
                  <a:pt x="265043" y="20903"/>
                  <a:pt x="596347" y="7651"/>
                </a:cubicBezTo>
                <a:cubicBezTo>
                  <a:pt x="927651" y="-5601"/>
                  <a:pt x="1855304" y="1025"/>
                  <a:pt x="2186608" y="7651"/>
                </a:cubicBezTo>
                <a:cubicBezTo>
                  <a:pt x="2517912" y="14277"/>
                  <a:pt x="2478156" y="24879"/>
                  <a:pt x="2584173" y="47408"/>
                </a:cubicBezTo>
                <a:cubicBezTo>
                  <a:pt x="2690190" y="69937"/>
                  <a:pt x="2763078" y="100416"/>
                  <a:pt x="2822713" y="142823"/>
                </a:cubicBezTo>
                <a:cubicBezTo>
                  <a:pt x="2882348" y="185230"/>
                  <a:pt x="2912827" y="242214"/>
                  <a:pt x="2941982" y="301849"/>
                </a:cubicBezTo>
                <a:cubicBezTo>
                  <a:pt x="2971137" y="361484"/>
                  <a:pt x="2988365" y="430395"/>
                  <a:pt x="2997641" y="500632"/>
                </a:cubicBezTo>
                <a:cubicBezTo>
                  <a:pt x="3006918" y="570869"/>
                  <a:pt x="3002942" y="672911"/>
                  <a:pt x="2997641" y="723269"/>
                </a:cubicBezTo>
                <a:cubicBezTo>
                  <a:pt x="2992340" y="773627"/>
                  <a:pt x="2988365" y="776278"/>
                  <a:pt x="2965836" y="802782"/>
                </a:cubicBezTo>
                <a:cubicBezTo>
                  <a:pt x="2943307" y="829286"/>
                  <a:pt x="2899575" y="866392"/>
                  <a:pt x="2862469" y="882295"/>
                </a:cubicBezTo>
                <a:cubicBezTo>
                  <a:pt x="2825363" y="898198"/>
                  <a:pt x="2789583" y="895547"/>
                  <a:pt x="2743200" y="898197"/>
                </a:cubicBezTo>
                <a:cubicBezTo>
                  <a:pt x="2696817" y="900847"/>
                  <a:pt x="2584173" y="898197"/>
                  <a:pt x="2584173" y="898197"/>
                </a:cubicBezTo>
                <a:lnTo>
                  <a:pt x="2584173" y="898197"/>
                </a:lnTo>
              </a:path>
            </a:pathLst>
          </a:custGeom>
          <a:noFill/>
          <a:ln w="1905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F576A8BB-30D3-6B4B-B32A-876B4FF632CD}"/>
              </a:ext>
            </a:extLst>
          </p:cNvPr>
          <p:cNvSpPr txBox="1"/>
          <p:nvPr/>
        </p:nvSpPr>
        <p:spPr>
          <a:xfrm>
            <a:off x="517701" y="3063726"/>
            <a:ext cx="1984839" cy="461665"/>
          </a:xfrm>
          <a:prstGeom prst="rect">
            <a:avLst/>
          </a:prstGeom>
          <a:noFill/>
        </p:spPr>
        <p:txBody>
          <a:bodyPr wrap="none" rtlCol="0">
            <a:spAutoFit/>
          </a:bodyPr>
          <a:lstStyle/>
          <a:p>
            <a:r>
              <a:rPr lang="en-US" sz="1200" dirty="0">
                <a:solidFill>
                  <a:srgbClr val="FFFF00"/>
                </a:solidFill>
              </a:rPr>
              <a:t>In the United States, this will</a:t>
            </a:r>
          </a:p>
          <a:p>
            <a:r>
              <a:rPr lang="en-US" sz="1200" dirty="0">
                <a:solidFill>
                  <a:srgbClr val="FFFF00"/>
                </a:solidFill>
              </a:rPr>
              <a:t>be flown non-aerobatic.</a:t>
            </a:r>
          </a:p>
        </p:txBody>
      </p:sp>
      <p:pic>
        <p:nvPicPr>
          <p:cNvPr id="18" name="Picture 17">
            <a:extLst>
              <a:ext uri="{FF2B5EF4-FFF2-40B4-BE49-F238E27FC236}">
                <a16:creationId xmlns:a16="http://schemas.microsoft.com/office/drawing/2014/main" id="{8C2F6348-0C5E-474C-BD79-4C777F7213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08337" y="2763833"/>
            <a:ext cx="603709" cy="314147"/>
          </a:xfrm>
          <a:prstGeom prst="rect">
            <a:avLst/>
          </a:prstGeom>
        </p:spPr>
      </p:pic>
    </p:spTree>
    <p:extLst>
      <p:ext uri="{BB962C8B-B14F-4D97-AF65-F5344CB8AC3E}">
        <p14:creationId xmlns:p14="http://schemas.microsoft.com/office/powerpoint/2010/main" val="113220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74136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8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3810000"/>
            <a:ext cx="8991600" cy="181588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CA" sz="1400" dirty="0"/>
              <a:t>Vortex/Twizzle– Snowbird 8 and 9 execute single point rolls prior to crossing and turning onto show line;</a:t>
            </a:r>
          </a:p>
          <a:p>
            <a:pPr marL="342900" indent="-342900">
              <a:buFont typeface="Arial" panose="020B0604020202020204" pitchFamily="34" charset="0"/>
              <a:buChar char="•"/>
            </a:pPr>
            <a:r>
              <a:rPr lang="en-CA" sz="1400" dirty="0" err="1"/>
              <a:t>Lagback</a:t>
            </a:r>
            <a:r>
              <a:rPr lang="en-CA" sz="1400" dirty="0"/>
              <a:t> Cross – Snowbird 7 executes two barrel rolls prior to calling the split; and</a:t>
            </a:r>
          </a:p>
          <a:p>
            <a:pPr marL="342900" indent="-342900">
              <a:buFont typeface="Arial" panose="020B0604020202020204" pitchFamily="34" charset="0"/>
              <a:buChar char="•"/>
            </a:pPr>
            <a:endParaRPr lang="en-CA" sz="1400" dirty="0"/>
          </a:p>
          <a:p>
            <a:pPr marL="342900" indent="-342900">
              <a:buFont typeface="Arial" panose="020B0604020202020204" pitchFamily="34" charset="0"/>
              <a:buChar char="•"/>
            </a:pPr>
            <a:r>
              <a:rPr lang="en-CA" sz="1400" dirty="0"/>
              <a:t>Battle-of-Britain – All Snowbirds approach the SADA in trail formation (300 – 2,000ft.), individually manoeuvring towards the show line. Aircraft may be manoeuvring acrobatically prior to paralleling the show line in preparation for landing.</a:t>
            </a:r>
          </a:p>
          <a:p>
            <a:endParaRPr lang="en-CA" sz="1400" dirty="0"/>
          </a:p>
          <a:p>
            <a:pPr marL="342900" indent="-342900">
              <a:buFont typeface="Arial" panose="020B0604020202020204" pitchFamily="34" charset="0"/>
              <a:buChar char="•"/>
            </a:pPr>
            <a:endParaRPr lang="en-CA" sz="1400" dirty="0"/>
          </a:p>
        </p:txBody>
      </p:sp>
    </p:spTree>
    <p:extLst>
      <p:ext uri="{BB962C8B-B14F-4D97-AF65-F5344CB8AC3E}">
        <p14:creationId xmlns:p14="http://schemas.microsoft.com/office/powerpoint/2010/main" val="336581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p:cNvPicPr>
          <p:nvPr/>
        </p:nvPicPr>
        <p:blipFill>
          <a:blip r:embed="rId4">
            <a:extLst>
              <a:ext uri="{28A0092B-C50C-407E-A947-70E740481C1C}">
                <a14:useLocalDpi xmlns:a14="http://schemas.microsoft.com/office/drawing/2010/main" val="0"/>
              </a:ext>
            </a:extLst>
          </a:blip>
          <a:srcRect l="972"/>
          <a:stretch>
            <a:fillRect/>
          </a:stretch>
        </p:blipFill>
        <p:spPr bwMode="auto">
          <a:xfrm>
            <a:off x="609600" y="1900238"/>
            <a:ext cx="78327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
          <p:cNvPicPr>
            <a:picLocks noChangeAspect="1"/>
          </p:cNvPicPr>
          <p:nvPr/>
        </p:nvPicPr>
        <p:blipFill>
          <a:blip r:embed="rId5">
            <a:extLst>
              <a:ext uri="{28A0092B-C50C-407E-A947-70E740481C1C}">
                <a14:useLocalDpi xmlns:a14="http://schemas.microsoft.com/office/drawing/2010/main" val="0"/>
              </a:ext>
            </a:extLst>
          </a:blip>
          <a:srcRect b="75803"/>
          <a:stretch>
            <a:fillRect/>
          </a:stretch>
        </p:blipFill>
        <p:spPr bwMode="auto">
          <a:xfrm>
            <a:off x="609600" y="3630613"/>
            <a:ext cx="78327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8F9DB9F-6E5B-9645-8847-7276FA87E470}"/>
              </a:ext>
            </a:extLst>
          </p:cNvPr>
          <p:cNvSpPr/>
          <p:nvPr/>
        </p:nvSpPr>
        <p:spPr>
          <a:xfrm>
            <a:off x="4068763" y="4830763"/>
            <a:ext cx="91440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74652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p:cNvPicPr>
            <a:picLocks noChangeAspect="1"/>
          </p:cNvPicPr>
          <p:nvPr/>
        </p:nvPicPr>
        <p:blipFill>
          <a:blip r:embed="rId4">
            <a:extLst>
              <a:ext uri="{28A0092B-C50C-407E-A947-70E740481C1C}">
                <a14:useLocalDpi xmlns:a14="http://schemas.microsoft.com/office/drawing/2010/main" val="0"/>
              </a:ext>
            </a:extLst>
          </a:blip>
          <a:srcRect t="20343"/>
          <a:stretch>
            <a:fillRect/>
          </a:stretch>
        </p:blipFill>
        <p:spPr bwMode="auto">
          <a:xfrm>
            <a:off x="758825" y="1447800"/>
            <a:ext cx="78327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447800"/>
            <a:ext cx="19843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38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1053"/>
          <p:cNvGrpSpPr>
            <a:grpSpLocks/>
          </p:cNvGrpSpPr>
          <p:nvPr/>
        </p:nvGrpSpPr>
        <p:grpSpPr bwMode="auto">
          <a:xfrm>
            <a:off x="3816350" y="4603750"/>
            <a:ext cx="1554163" cy="1066800"/>
            <a:chOff x="772" y="2377"/>
            <a:chExt cx="481" cy="274"/>
          </a:xfrm>
        </p:grpSpPr>
        <p:sp>
          <p:nvSpPr>
            <p:cNvPr id="8" name="AutoShape 1054">
              <a:extLst>
                <a:ext uri="{FF2B5EF4-FFF2-40B4-BE49-F238E27FC236}">
                  <a16:creationId xmlns:a16="http://schemas.microsoft.com/office/drawing/2014/main" id="{E22E94F2-6744-3541-8CC2-524C053436B8}"/>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 name="AutoShape 1055">
              <a:extLst>
                <a:ext uri="{FF2B5EF4-FFF2-40B4-BE49-F238E27FC236}">
                  <a16:creationId xmlns:a16="http://schemas.microsoft.com/office/drawing/2014/main" id="{F9369756-A45F-EE46-9962-A395066DB58B}"/>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0" name="AutoShape 1056">
              <a:extLst>
                <a:ext uri="{FF2B5EF4-FFF2-40B4-BE49-F238E27FC236}">
                  <a16:creationId xmlns:a16="http://schemas.microsoft.com/office/drawing/2014/main" id="{FBA06B54-F868-4D40-96C6-3C6438C5307F}"/>
                </a:ext>
              </a:extLst>
            </p:cNvPr>
            <p:cNvSpPr>
              <a:spLocks noChangeAspect="1" noChangeArrowheads="1"/>
            </p:cNvSpPr>
            <p:nvPr/>
          </p:nvSpPr>
          <p:spPr bwMode="auto">
            <a:xfrm>
              <a:off x="1125" y="250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1" name="AutoShape 1057">
              <a:extLst>
                <a:ext uri="{FF2B5EF4-FFF2-40B4-BE49-F238E27FC236}">
                  <a16:creationId xmlns:a16="http://schemas.microsoft.com/office/drawing/2014/main" id="{49246E28-EBD1-7745-8111-2A94D0E04325}"/>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2" name="AutoShape 1058">
              <a:extLst>
                <a:ext uri="{FF2B5EF4-FFF2-40B4-BE49-F238E27FC236}">
                  <a16:creationId xmlns:a16="http://schemas.microsoft.com/office/drawing/2014/main" id="{E2929D8D-E381-4448-A021-9A2F063C1172}"/>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4" name="AutoShape 1060">
              <a:extLst>
                <a:ext uri="{FF2B5EF4-FFF2-40B4-BE49-F238E27FC236}">
                  <a16:creationId xmlns:a16="http://schemas.microsoft.com/office/drawing/2014/main" id="{CCC6F0E6-FDB2-1742-81C5-B14A13165621}"/>
                </a:ext>
              </a:extLst>
            </p:cNvPr>
            <p:cNvSpPr>
              <a:spLocks noChangeAspect="1" noChangeArrowheads="1"/>
            </p:cNvSpPr>
            <p:nvPr/>
          </p:nvSpPr>
          <p:spPr bwMode="auto">
            <a:xfrm>
              <a:off x="1195" y="256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 name="AutoShape 1061">
              <a:extLst>
                <a:ext uri="{FF2B5EF4-FFF2-40B4-BE49-F238E27FC236}">
                  <a16:creationId xmlns:a16="http://schemas.microsoft.com/office/drawing/2014/main" id="{F9DC2CCA-66D3-C44B-895D-A3C90E072D4A}"/>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 name="AutoShape 1062">
              <a:extLst>
                <a:ext uri="{FF2B5EF4-FFF2-40B4-BE49-F238E27FC236}">
                  <a16:creationId xmlns:a16="http://schemas.microsoft.com/office/drawing/2014/main" id="{3B07227B-8846-5B4B-979F-7A177907B736}"/>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23556" name="Group 1053"/>
          <p:cNvGrpSpPr>
            <a:grpSpLocks/>
          </p:cNvGrpSpPr>
          <p:nvPr/>
        </p:nvGrpSpPr>
        <p:grpSpPr bwMode="auto">
          <a:xfrm>
            <a:off x="1044575" y="4537075"/>
            <a:ext cx="1828800" cy="1066800"/>
            <a:chOff x="772" y="2377"/>
            <a:chExt cx="566" cy="274"/>
          </a:xfrm>
        </p:grpSpPr>
        <p:sp>
          <p:nvSpPr>
            <p:cNvPr id="18"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9"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0"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1"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3"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57" name="TextBox 3"/>
          <p:cNvSpPr txBox="1">
            <a:spLocks noChangeArrowheads="1"/>
          </p:cNvSpPr>
          <p:nvPr/>
        </p:nvSpPr>
        <p:spPr bwMode="auto">
          <a:xfrm>
            <a:off x="1325563" y="5929313"/>
            <a:ext cx="1104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All Players</a:t>
            </a:r>
          </a:p>
        </p:txBody>
      </p:sp>
      <p:sp>
        <p:nvSpPr>
          <p:cNvPr id="23558" name="TextBox 27"/>
          <p:cNvSpPr txBox="1">
            <a:spLocks noChangeArrowheads="1"/>
          </p:cNvSpPr>
          <p:nvPr/>
        </p:nvSpPr>
        <p:spPr bwMode="auto">
          <a:xfrm>
            <a:off x="3810000" y="5951538"/>
            <a:ext cx="1843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Right Inner</a:t>
            </a:r>
          </a:p>
        </p:txBody>
      </p:sp>
      <p:grpSp>
        <p:nvGrpSpPr>
          <p:cNvPr id="23559" name="Group 1053"/>
          <p:cNvGrpSpPr>
            <a:grpSpLocks/>
          </p:cNvGrpSpPr>
          <p:nvPr/>
        </p:nvGrpSpPr>
        <p:grpSpPr bwMode="auto">
          <a:xfrm>
            <a:off x="6496050" y="4514850"/>
            <a:ext cx="1828800" cy="1066800"/>
            <a:chOff x="772" y="2377"/>
            <a:chExt cx="566" cy="274"/>
          </a:xfrm>
        </p:grpSpPr>
        <p:sp>
          <p:nvSpPr>
            <p:cNvPr id="30" name="AutoShape 1054">
              <a:extLst>
                <a:ext uri="{FF2B5EF4-FFF2-40B4-BE49-F238E27FC236}">
                  <a16:creationId xmlns:a16="http://schemas.microsoft.com/office/drawing/2014/main" id="{B32634C5-C5F1-7049-9416-B6BB60EE0951}"/>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5">
              <a:extLst>
                <a:ext uri="{FF2B5EF4-FFF2-40B4-BE49-F238E27FC236}">
                  <a16:creationId xmlns:a16="http://schemas.microsoft.com/office/drawing/2014/main" id="{CF5BE8E4-2B4A-E146-B84D-62C4FC3C13E3}"/>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6">
              <a:extLst>
                <a:ext uri="{FF2B5EF4-FFF2-40B4-BE49-F238E27FC236}">
                  <a16:creationId xmlns:a16="http://schemas.microsoft.com/office/drawing/2014/main" id="{D28E2E81-6D87-BC4A-A55F-64E63F91E7F6}"/>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7">
              <a:extLst>
                <a:ext uri="{FF2B5EF4-FFF2-40B4-BE49-F238E27FC236}">
                  <a16:creationId xmlns:a16="http://schemas.microsoft.com/office/drawing/2014/main" id="{3CADB5CF-9B66-8A49-8185-2559945E5F61}"/>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9">
              <a:extLst>
                <a:ext uri="{FF2B5EF4-FFF2-40B4-BE49-F238E27FC236}">
                  <a16:creationId xmlns:a16="http://schemas.microsoft.com/office/drawing/2014/main" id="{DA444F0B-6443-EE41-B3EE-898FDEACC5AD}"/>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0">
              <a:extLst>
                <a:ext uri="{FF2B5EF4-FFF2-40B4-BE49-F238E27FC236}">
                  <a16:creationId xmlns:a16="http://schemas.microsoft.com/office/drawing/2014/main" id="{DB905DCE-1D22-6F44-A7A3-728BED7A4B45}"/>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1">
              <a:extLst>
                <a:ext uri="{FF2B5EF4-FFF2-40B4-BE49-F238E27FC236}">
                  <a16:creationId xmlns:a16="http://schemas.microsoft.com/office/drawing/2014/main" id="{0B81B8F1-F4A9-3D4D-BCF2-B5CF8A13BB96}"/>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62">
              <a:extLst>
                <a:ext uri="{FF2B5EF4-FFF2-40B4-BE49-F238E27FC236}">
                  <a16:creationId xmlns:a16="http://schemas.microsoft.com/office/drawing/2014/main" id="{70871FD9-31FC-1E45-9827-9704B59F0421}"/>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60" name="TextBox 38"/>
          <p:cNvSpPr txBox="1">
            <a:spLocks noChangeArrowheads="1"/>
          </p:cNvSpPr>
          <p:nvPr/>
        </p:nvSpPr>
        <p:spPr bwMode="auto">
          <a:xfrm>
            <a:off x="6589713" y="5951538"/>
            <a:ext cx="193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Line A Stern</a:t>
            </a:r>
          </a:p>
        </p:txBody>
      </p:sp>
      <p:pic>
        <p:nvPicPr>
          <p:cNvPr id="235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914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086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E9F0D94-D281-7C4A-A46F-F176FA788129}"/>
              </a:ext>
            </a:extLst>
          </p:cNvPr>
          <p:cNvSpPr/>
          <p:nvPr/>
        </p:nvSpPr>
        <p:spPr>
          <a:xfrm>
            <a:off x="990600" y="6297613"/>
            <a:ext cx="1295400"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067117C4-3AD8-4545-A3DF-EFA24AFB2B77}"/>
              </a:ext>
            </a:extLst>
          </p:cNvPr>
          <p:cNvSpPr/>
          <p:nvPr/>
        </p:nvSpPr>
        <p:spPr>
          <a:xfrm>
            <a:off x="7239000" y="6116638"/>
            <a:ext cx="533400" cy="284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086713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31625</TotalTime>
  <Words>1688</Words>
  <Application>Microsoft Office PowerPoint</Application>
  <PresentationFormat>On-screen Show (4:3)</PresentationFormat>
  <Paragraphs>272</Paragraphs>
  <Slides>38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Times New Roman</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DSB LCSF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Snowbirds Low Show</dc:title>
  <dc:creator>French.MA2</dc:creator>
  <cp:lastModifiedBy>Manu, Manav (FAA)</cp:lastModifiedBy>
  <cp:revision>1864</cp:revision>
  <cp:lastPrinted>2021-05-21T18:45:49Z</cp:lastPrinted>
  <dcterms:created xsi:type="dcterms:W3CDTF">2005-03-17T21:32:26Z</dcterms:created>
  <dcterms:modified xsi:type="dcterms:W3CDTF">2021-06-11T13:36:36Z</dcterms:modified>
</cp:coreProperties>
</file>