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701" r:id="rId2"/>
    <p:sldId id="703" r:id="rId3"/>
    <p:sldId id="704" r:id="rId4"/>
    <p:sldId id="708" r:id="rId5"/>
    <p:sldId id="709" r:id="rId6"/>
    <p:sldId id="732" r:id="rId7"/>
    <p:sldId id="711" r:id="rId8"/>
    <p:sldId id="619" r:id="rId9"/>
    <p:sldId id="439" r:id="rId10"/>
    <p:sldId id="620" r:id="rId11"/>
    <p:sldId id="729" r:id="rId12"/>
    <p:sldId id="733" r:id="rId13"/>
    <p:sldId id="750" r:id="rId14"/>
    <p:sldId id="757" r:id="rId15"/>
    <p:sldId id="736" r:id="rId16"/>
    <p:sldId id="670" r:id="rId17"/>
    <p:sldId id="696" r:id="rId18"/>
    <p:sldId id="700" r:id="rId19"/>
  </p:sldIdLst>
  <p:sldSz cx="9144000" cy="6858000" type="screen4x3"/>
  <p:notesSz cx="7023100" cy="9309100"/>
  <p:defaultTextStyle>
    <a:defPPr>
      <a:defRPr lang="en-CA"/>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FFFFFF"/>
    <a:srgbClr val="496049"/>
    <a:srgbClr val="056C95"/>
    <a:srgbClr val="027A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8902" autoAdjust="0"/>
    <p:restoredTop sz="95238" autoAdjust="0"/>
  </p:normalViewPr>
  <p:slideViewPr>
    <p:cSldViewPr>
      <p:cViewPr varScale="1">
        <p:scale>
          <a:sx n="107" d="100"/>
          <a:sy n="107" d="100"/>
        </p:scale>
        <p:origin x="232" y="160"/>
      </p:cViewPr>
      <p:guideLst>
        <p:guide orient="horz" pos="2160"/>
        <p:guide pos="2880"/>
      </p:guideLst>
    </p:cSldViewPr>
  </p:slideViewPr>
  <p:outlineViewPr>
    <p:cViewPr>
      <p:scale>
        <a:sx n="66" d="100"/>
        <a:sy n="66" d="100"/>
      </p:scale>
      <p:origin x="0" y="0"/>
    </p:cViewPr>
  </p:outlineViewPr>
  <p:notesTextViewPr>
    <p:cViewPr>
      <p:scale>
        <a:sx n="100" d="100"/>
        <a:sy n="100" d="100"/>
      </p:scale>
      <p:origin x="0" y="0"/>
    </p:cViewPr>
  </p:notesTextViewPr>
  <p:sorterViewPr>
    <p:cViewPr varScale="1">
      <p:scale>
        <a:sx n="1" d="1"/>
        <a:sy n="1" d="1"/>
      </p:scale>
      <p:origin x="0" y="-8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2E645B-34C5-4FC2-BCB9-BE457241B88C}"/>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atin typeface="Times New Roman" charset="0"/>
              </a:defRPr>
            </a:lvl1pPr>
          </a:lstStyle>
          <a:p>
            <a:pPr>
              <a:defRPr/>
            </a:pPr>
            <a:endParaRPr lang="en-US"/>
          </a:p>
        </p:txBody>
      </p:sp>
      <p:sp>
        <p:nvSpPr>
          <p:cNvPr id="3" name="Date Placeholder 2">
            <a:extLst>
              <a:ext uri="{FF2B5EF4-FFF2-40B4-BE49-F238E27FC236}">
                <a16:creationId xmlns:a16="http://schemas.microsoft.com/office/drawing/2014/main" id="{2C14A120-96B4-4E59-9C94-C16DFB784E75}"/>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atin typeface="Times New Roman" charset="0"/>
              </a:defRPr>
            </a:lvl1pPr>
          </a:lstStyle>
          <a:p>
            <a:pPr>
              <a:defRPr/>
            </a:pPr>
            <a:fld id="{D9EDDFCE-9772-4D9D-BB69-CBEFEFD7138F}" type="datetimeFigureOut">
              <a:rPr lang="en-US"/>
              <a:pPr>
                <a:defRPr/>
              </a:pPr>
              <a:t>6/8/21</a:t>
            </a:fld>
            <a:endParaRPr lang="en-US"/>
          </a:p>
        </p:txBody>
      </p:sp>
      <p:sp>
        <p:nvSpPr>
          <p:cNvPr id="4" name="Footer Placeholder 3">
            <a:extLst>
              <a:ext uri="{FF2B5EF4-FFF2-40B4-BE49-F238E27FC236}">
                <a16:creationId xmlns:a16="http://schemas.microsoft.com/office/drawing/2014/main" id="{A8E67E96-1EE1-4786-8363-4A087F81EF57}"/>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atin typeface="Times New Roman" charset="0"/>
              </a:defRPr>
            </a:lvl1pPr>
          </a:lstStyle>
          <a:p>
            <a:pPr>
              <a:defRPr/>
            </a:pPr>
            <a:endParaRPr lang="en-US"/>
          </a:p>
        </p:txBody>
      </p:sp>
      <p:sp>
        <p:nvSpPr>
          <p:cNvPr id="5" name="Slide Number Placeholder 4">
            <a:extLst>
              <a:ext uri="{FF2B5EF4-FFF2-40B4-BE49-F238E27FC236}">
                <a16:creationId xmlns:a16="http://schemas.microsoft.com/office/drawing/2014/main" id="{B1EE3411-47F0-4785-A7DC-302E8C63F2F3}"/>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atin typeface="Times New Roman" charset="0"/>
              </a:defRPr>
            </a:lvl1pPr>
          </a:lstStyle>
          <a:p>
            <a:pPr>
              <a:defRPr/>
            </a:pPr>
            <a:fld id="{E00EF24F-A70E-4A91-B791-0F97EF8CA9EC}" type="slidenum">
              <a:rPr lang="en-US"/>
              <a:pPr>
                <a:defRPr/>
              </a:pPr>
              <a:t>‹#›</a:t>
            </a:fld>
            <a:endParaRPr lang="en-US"/>
          </a:p>
        </p:txBody>
      </p:sp>
    </p:spTree>
    <p:extLst>
      <p:ext uri="{BB962C8B-B14F-4D97-AF65-F5344CB8AC3E}">
        <p14:creationId xmlns:p14="http://schemas.microsoft.com/office/powerpoint/2010/main" val="17934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8770" name="Rectangle 2">
            <a:extLst>
              <a:ext uri="{FF2B5EF4-FFF2-40B4-BE49-F238E27FC236}">
                <a16:creationId xmlns:a16="http://schemas.microsoft.com/office/drawing/2014/main" id="{66549416-1957-4751-A031-0CC1D2454B5F}"/>
              </a:ext>
            </a:extLst>
          </p:cNvPr>
          <p:cNvSpPr>
            <a:spLocks noGrp="1" noChangeArrowheads="1"/>
          </p:cNvSpPr>
          <p:nvPr>
            <p:ph type="hdr" sz="quarter"/>
          </p:nvPr>
        </p:nvSpPr>
        <p:spPr bwMode="auto">
          <a:xfrm>
            <a:off x="0" y="0"/>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eaLnBrk="1" hangingPunct="1">
              <a:defRPr sz="1200"/>
            </a:lvl1pPr>
          </a:lstStyle>
          <a:p>
            <a:pPr>
              <a:defRPr/>
            </a:pPr>
            <a:endParaRPr lang="en-CA" altLang="en-US"/>
          </a:p>
        </p:txBody>
      </p:sp>
      <p:sp>
        <p:nvSpPr>
          <p:cNvPr id="288771" name="Rectangle 3">
            <a:extLst>
              <a:ext uri="{FF2B5EF4-FFF2-40B4-BE49-F238E27FC236}">
                <a16:creationId xmlns:a16="http://schemas.microsoft.com/office/drawing/2014/main" id="{A1C27045-BEB0-4D46-8174-F81B29FCF472}"/>
              </a:ext>
            </a:extLst>
          </p:cNvPr>
          <p:cNvSpPr>
            <a:spLocks noGrp="1" noChangeArrowheads="1"/>
          </p:cNvSpPr>
          <p:nvPr>
            <p:ph type="dt" idx="1"/>
          </p:nvPr>
        </p:nvSpPr>
        <p:spPr bwMode="auto">
          <a:xfrm>
            <a:off x="3978132" y="0"/>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lvl1pPr algn="r" eaLnBrk="1" hangingPunct="1">
              <a:defRPr sz="1200"/>
            </a:lvl1pPr>
          </a:lstStyle>
          <a:p>
            <a:pPr>
              <a:defRPr/>
            </a:pPr>
            <a:endParaRPr lang="en-CA" altLang="en-US"/>
          </a:p>
        </p:txBody>
      </p:sp>
      <p:sp>
        <p:nvSpPr>
          <p:cNvPr id="2052" name="Rectangle 4">
            <a:extLst>
              <a:ext uri="{FF2B5EF4-FFF2-40B4-BE49-F238E27FC236}">
                <a16:creationId xmlns:a16="http://schemas.microsoft.com/office/drawing/2014/main" id="{62C6C26A-653D-4405-8025-D6BB12B72251}"/>
              </a:ext>
            </a:extLst>
          </p:cNvPr>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288773" name="Rectangle 5">
            <a:extLst>
              <a:ext uri="{FF2B5EF4-FFF2-40B4-BE49-F238E27FC236}">
                <a16:creationId xmlns:a16="http://schemas.microsoft.com/office/drawing/2014/main" id="{CBE0416C-35BD-47E3-9AE2-6CB27FC5405A}"/>
              </a:ext>
            </a:extLst>
          </p:cNvPr>
          <p:cNvSpPr>
            <a:spLocks noGrp="1" noChangeArrowheads="1"/>
          </p:cNvSpPr>
          <p:nvPr>
            <p:ph type="body" sz="quarter" idx="3"/>
          </p:nvPr>
        </p:nvSpPr>
        <p:spPr bwMode="auto">
          <a:xfrm>
            <a:off x="702310" y="4421823"/>
            <a:ext cx="5618480" cy="418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t" anchorCtr="0" compatLnSpc="1">
            <a:prstTxWarp prst="textNoShape">
              <a:avLst/>
            </a:prstTxWarp>
          </a:bodyPr>
          <a:lstStyle/>
          <a:p>
            <a:pPr lvl="0"/>
            <a:r>
              <a:rPr lang="en-CA" altLang="en-US" noProof="0"/>
              <a:t>Click to edit Master text styles</a:t>
            </a:r>
          </a:p>
          <a:p>
            <a:pPr lvl="1"/>
            <a:r>
              <a:rPr lang="en-CA" altLang="en-US" noProof="0"/>
              <a:t>Second level</a:t>
            </a:r>
          </a:p>
          <a:p>
            <a:pPr lvl="2"/>
            <a:r>
              <a:rPr lang="en-CA" altLang="en-US" noProof="0"/>
              <a:t>Third level</a:t>
            </a:r>
          </a:p>
          <a:p>
            <a:pPr lvl="3"/>
            <a:r>
              <a:rPr lang="en-CA" altLang="en-US" noProof="0"/>
              <a:t>Fourth level</a:t>
            </a:r>
          </a:p>
          <a:p>
            <a:pPr lvl="4"/>
            <a:r>
              <a:rPr lang="en-CA" altLang="en-US" noProof="0"/>
              <a:t>Fifth level</a:t>
            </a:r>
          </a:p>
        </p:txBody>
      </p:sp>
      <p:sp>
        <p:nvSpPr>
          <p:cNvPr id="288774" name="Rectangle 6">
            <a:extLst>
              <a:ext uri="{FF2B5EF4-FFF2-40B4-BE49-F238E27FC236}">
                <a16:creationId xmlns:a16="http://schemas.microsoft.com/office/drawing/2014/main" id="{21439799-C491-460A-8C65-25D07BD4B760}"/>
              </a:ext>
            </a:extLst>
          </p:cNvPr>
          <p:cNvSpPr>
            <a:spLocks noGrp="1" noChangeArrowheads="1"/>
          </p:cNvSpPr>
          <p:nvPr>
            <p:ph type="ftr" sz="quarter" idx="4"/>
          </p:nvPr>
        </p:nvSpPr>
        <p:spPr bwMode="auto">
          <a:xfrm>
            <a:off x="0" y="8842029"/>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eaLnBrk="1" hangingPunct="1">
              <a:defRPr sz="1200"/>
            </a:lvl1pPr>
          </a:lstStyle>
          <a:p>
            <a:pPr>
              <a:defRPr/>
            </a:pPr>
            <a:endParaRPr lang="en-CA" altLang="en-US"/>
          </a:p>
        </p:txBody>
      </p:sp>
      <p:sp>
        <p:nvSpPr>
          <p:cNvPr id="288775" name="Rectangle 7">
            <a:extLst>
              <a:ext uri="{FF2B5EF4-FFF2-40B4-BE49-F238E27FC236}">
                <a16:creationId xmlns:a16="http://schemas.microsoft.com/office/drawing/2014/main" id="{AADC8D8D-A9F8-42DD-9215-C72DBB4AEF20}"/>
              </a:ext>
            </a:extLst>
          </p:cNvPr>
          <p:cNvSpPr>
            <a:spLocks noGrp="1" noChangeArrowheads="1"/>
          </p:cNvSpPr>
          <p:nvPr>
            <p:ph type="sldNum" sz="quarter" idx="5"/>
          </p:nvPr>
        </p:nvSpPr>
        <p:spPr bwMode="auto">
          <a:xfrm>
            <a:off x="3978132" y="8842029"/>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24" tIns="46662" rIns="93324" bIns="46662" numCol="1" anchor="b" anchorCtr="0" compatLnSpc="1">
            <a:prstTxWarp prst="textNoShape">
              <a:avLst/>
            </a:prstTxWarp>
          </a:bodyPr>
          <a:lstStyle>
            <a:lvl1pPr algn="r" eaLnBrk="1" hangingPunct="1">
              <a:defRPr sz="1200"/>
            </a:lvl1pPr>
          </a:lstStyle>
          <a:p>
            <a:pPr>
              <a:defRPr/>
            </a:pPr>
            <a:fld id="{73CA1F1C-45EA-4A34-B6D1-27A87AEAAAAC}" type="slidenum">
              <a:rPr lang="en-CA" altLang="en-US"/>
              <a:pPr>
                <a:defRPr/>
              </a:pPr>
              <a:t>‹#›</a:t>
            </a:fld>
            <a:endParaRPr lang="en-CA" altLang="en-US"/>
          </a:p>
        </p:txBody>
      </p:sp>
    </p:spTree>
    <p:extLst>
      <p:ext uri="{BB962C8B-B14F-4D97-AF65-F5344CB8AC3E}">
        <p14:creationId xmlns:p14="http://schemas.microsoft.com/office/powerpoint/2010/main" val="35697611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0A45EDB5-4B1C-A541-BD00-750627539BAC}"/>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defRPr>
            </a:lvl1pPr>
            <a:lvl2pPr marL="772662" indent="-297177">
              <a:defRPr sz="2400">
                <a:solidFill>
                  <a:schemeClr val="tx1"/>
                </a:solidFill>
                <a:latin typeface="Times New Roman" charset="0"/>
              </a:defRPr>
            </a:lvl2pPr>
            <a:lvl3pPr marL="1188710" indent="-237742">
              <a:defRPr sz="2400">
                <a:solidFill>
                  <a:schemeClr val="tx1"/>
                </a:solidFill>
                <a:latin typeface="Times New Roman" charset="0"/>
              </a:defRPr>
            </a:lvl3pPr>
            <a:lvl4pPr marL="1664194" indent="-237742">
              <a:defRPr sz="2400">
                <a:solidFill>
                  <a:schemeClr val="tx1"/>
                </a:solidFill>
                <a:latin typeface="Times New Roman" charset="0"/>
              </a:defRPr>
            </a:lvl4pPr>
            <a:lvl5pPr marL="2139679" indent="-237742">
              <a:defRPr sz="2400">
                <a:solidFill>
                  <a:schemeClr val="tx1"/>
                </a:solidFill>
                <a:latin typeface="Times New Roman" charset="0"/>
              </a:defRPr>
            </a:lvl5pPr>
            <a:lvl6pPr marL="2615162" indent="-237742" eaLnBrk="0" fontAlgn="base" hangingPunct="0">
              <a:spcBef>
                <a:spcPct val="0"/>
              </a:spcBef>
              <a:spcAft>
                <a:spcPct val="0"/>
              </a:spcAft>
              <a:defRPr sz="2400">
                <a:solidFill>
                  <a:schemeClr val="tx1"/>
                </a:solidFill>
                <a:latin typeface="Times New Roman" charset="0"/>
              </a:defRPr>
            </a:lvl6pPr>
            <a:lvl7pPr marL="3090646" indent="-237742" eaLnBrk="0" fontAlgn="base" hangingPunct="0">
              <a:spcBef>
                <a:spcPct val="0"/>
              </a:spcBef>
              <a:spcAft>
                <a:spcPct val="0"/>
              </a:spcAft>
              <a:defRPr sz="2400">
                <a:solidFill>
                  <a:schemeClr val="tx1"/>
                </a:solidFill>
                <a:latin typeface="Times New Roman" charset="0"/>
              </a:defRPr>
            </a:lvl7pPr>
            <a:lvl8pPr marL="3566131" indent="-237742" eaLnBrk="0" fontAlgn="base" hangingPunct="0">
              <a:spcBef>
                <a:spcPct val="0"/>
              </a:spcBef>
              <a:spcAft>
                <a:spcPct val="0"/>
              </a:spcAft>
              <a:defRPr sz="2400">
                <a:solidFill>
                  <a:schemeClr val="tx1"/>
                </a:solidFill>
                <a:latin typeface="Times New Roman" charset="0"/>
              </a:defRPr>
            </a:lvl8pPr>
            <a:lvl9pPr marL="4041615" indent="-237742" eaLnBrk="0" fontAlgn="base" hangingPunct="0">
              <a:spcBef>
                <a:spcPct val="0"/>
              </a:spcBef>
              <a:spcAft>
                <a:spcPct val="0"/>
              </a:spcAft>
              <a:defRPr sz="2400">
                <a:solidFill>
                  <a:schemeClr val="tx1"/>
                </a:solidFill>
                <a:latin typeface="Times New Roman" charset="0"/>
              </a:defRPr>
            </a:lvl9pPr>
          </a:lstStyle>
          <a:p>
            <a:pPr>
              <a:defRPr/>
            </a:pPr>
            <a:fld id="{C68E115D-085F-41CA-81C1-26179F37C07C}" type="slidenum">
              <a:rPr lang="en-CA" altLang="en-US" sz="1200"/>
              <a:pPr>
                <a:defRPr/>
              </a:pPr>
              <a:t>1</a:t>
            </a:fld>
            <a:endParaRPr lang="en-CA" altLang="en-US" sz="1200"/>
          </a:p>
        </p:txBody>
      </p:sp>
      <p:sp>
        <p:nvSpPr>
          <p:cNvPr id="4099" name="Rectangle 2">
            <a:extLst>
              <a:ext uri="{FF2B5EF4-FFF2-40B4-BE49-F238E27FC236}">
                <a16:creationId xmlns:a16="http://schemas.microsoft.com/office/drawing/2014/main" id="{ACDB77CE-AE96-B645-B64C-95BEDB3763FD}"/>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81F8DD45-70D9-A144-9968-015DF0FF92CC}"/>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it-IT" altLang="en-US" dirty="0"/>
          </a:p>
        </p:txBody>
      </p:sp>
    </p:spTree>
    <p:extLst>
      <p:ext uri="{BB962C8B-B14F-4D97-AF65-F5344CB8AC3E}">
        <p14:creationId xmlns:p14="http://schemas.microsoft.com/office/powerpoint/2010/main" val="1920897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83110D75-F842-48C2-A6B5-051563991892}"/>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defRPr>
            </a:lvl1pPr>
            <a:lvl2pPr marL="758255" indent="-291636">
              <a:defRPr sz="2400">
                <a:solidFill>
                  <a:schemeClr val="tx1"/>
                </a:solidFill>
                <a:latin typeface="Times New Roman" charset="0"/>
              </a:defRPr>
            </a:lvl2pPr>
            <a:lvl3pPr marL="1166546" indent="-233309">
              <a:defRPr sz="2400">
                <a:solidFill>
                  <a:schemeClr val="tx1"/>
                </a:solidFill>
                <a:latin typeface="Times New Roman" charset="0"/>
              </a:defRPr>
            </a:lvl3pPr>
            <a:lvl4pPr marL="1633164" indent="-233309">
              <a:defRPr sz="2400">
                <a:solidFill>
                  <a:schemeClr val="tx1"/>
                </a:solidFill>
                <a:latin typeface="Times New Roman" charset="0"/>
              </a:defRPr>
            </a:lvl4pPr>
            <a:lvl5pPr marL="2099782" indent="-233309">
              <a:defRPr sz="2400">
                <a:solidFill>
                  <a:schemeClr val="tx1"/>
                </a:solidFill>
                <a:latin typeface="Times New Roman" charset="0"/>
              </a:defRPr>
            </a:lvl5pPr>
            <a:lvl6pPr marL="2566401" indent="-233309" eaLnBrk="0" fontAlgn="base" hangingPunct="0">
              <a:spcBef>
                <a:spcPct val="0"/>
              </a:spcBef>
              <a:spcAft>
                <a:spcPct val="0"/>
              </a:spcAft>
              <a:defRPr sz="2400">
                <a:solidFill>
                  <a:schemeClr val="tx1"/>
                </a:solidFill>
                <a:latin typeface="Times New Roman" charset="0"/>
              </a:defRPr>
            </a:lvl6pPr>
            <a:lvl7pPr marL="3033019" indent="-233309" eaLnBrk="0" fontAlgn="base" hangingPunct="0">
              <a:spcBef>
                <a:spcPct val="0"/>
              </a:spcBef>
              <a:spcAft>
                <a:spcPct val="0"/>
              </a:spcAft>
              <a:defRPr sz="2400">
                <a:solidFill>
                  <a:schemeClr val="tx1"/>
                </a:solidFill>
                <a:latin typeface="Times New Roman" charset="0"/>
              </a:defRPr>
            </a:lvl7pPr>
            <a:lvl8pPr marL="3499637" indent="-233309" eaLnBrk="0" fontAlgn="base" hangingPunct="0">
              <a:spcBef>
                <a:spcPct val="0"/>
              </a:spcBef>
              <a:spcAft>
                <a:spcPct val="0"/>
              </a:spcAft>
              <a:defRPr sz="2400">
                <a:solidFill>
                  <a:schemeClr val="tx1"/>
                </a:solidFill>
                <a:latin typeface="Times New Roman" charset="0"/>
              </a:defRPr>
            </a:lvl8pPr>
            <a:lvl9pPr marL="3966256" indent="-233309" eaLnBrk="0" fontAlgn="base" hangingPunct="0">
              <a:spcBef>
                <a:spcPct val="0"/>
              </a:spcBef>
              <a:spcAft>
                <a:spcPct val="0"/>
              </a:spcAft>
              <a:defRPr sz="2400">
                <a:solidFill>
                  <a:schemeClr val="tx1"/>
                </a:solidFill>
                <a:latin typeface="Times New Roman" charset="0"/>
              </a:defRPr>
            </a:lvl9pPr>
          </a:lstStyle>
          <a:p>
            <a:pPr>
              <a:defRPr/>
            </a:pPr>
            <a:fld id="{C242F8B3-DDFF-4DFC-B88C-2099BD99081C}" type="slidenum">
              <a:rPr lang="en-CA" altLang="en-US" sz="1200"/>
              <a:pPr>
                <a:defRPr/>
              </a:pPr>
              <a:t>16</a:t>
            </a:fld>
            <a:endParaRPr lang="en-CA" altLang="en-US" sz="1200"/>
          </a:p>
        </p:txBody>
      </p:sp>
      <p:sp>
        <p:nvSpPr>
          <p:cNvPr id="16387" name="Rectangle 2">
            <a:extLst>
              <a:ext uri="{FF2B5EF4-FFF2-40B4-BE49-F238E27FC236}">
                <a16:creationId xmlns:a16="http://schemas.microsoft.com/office/drawing/2014/main" id="{475F6E62-7B65-4C3D-8B46-9B4719F21893}"/>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97D32D40-2F3D-4CB1-A2C1-4518BACDC1AC}"/>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it-IT" altLang="en-US"/>
          </a:p>
        </p:txBody>
      </p:sp>
    </p:spTree>
    <p:extLst>
      <p:ext uri="{BB962C8B-B14F-4D97-AF65-F5344CB8AC3E}">
        <p14:creationId xmlns:p14="http://schemas.microsoft.com/office/powerpoint/2010/main" val="4040053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83110D75-F842-48C2-A6B5-051563991892}"/>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defRPr>
            </a:lvl1pPr>
            <a:lvl2pPr marL="758255" indent="-291636">
              <a:defRPr sz="2400">
                <a:solidFill>
                  <a:schemeClr val="tx1"/>
                </a:solidFill>
                <a:latin typeface="Times New Roman" charset="0"/>
              </a:defRPr>
            </a:lvl2pPr>
            <a:lvl3pPr marL="1166546" indent="-233309">
              <a:defRPr sz="2400">
                <a:solidFill>
                  <a:schemeClr val="tx1"/>
                </a:solidFill>
                <a:latin typeface="Times New Roman" charset="0"/>
              </a:defRPr>
            </a:lvl3pPr>
            <a:lvl4pPr marL="1633164" indent="-233309">
              <a:defRPr sz="2400">
                <a:solidFill>
                  <a:schemeClr val="tx1"/>
                </a:solidFill>
                <a:latin typeface="Times New Roman" charset="0"/>
              </a:defRPr>
            </a:lvl4pPr>
            <a:lvl5pPr marL="2099782" indent="-233309">
              <a:defRPr sz="2400">
                <a:solidFill>
                  <a:schemeClr val="tx1"/>
                </a:solidFill>
                <a:latin typeface="Times New Roman" charset="0"/>
              </a:defRPr>
            </a:lvl5pPr>
            <a:lvl6pPr marL="2566401" indent="-233309" eaLnBrk="0" fontAlgn="base" hangingPunct="0">
              <a:spcBef>
                <a:spcPct val="0"/>
              </a:spcBef>
              <a:spcAft>
                <a:spcPct val="0"/>
              </a:spcAft>
              <a:defRPr sz="2400">
                <a:solidFill>
                  <a:schemeClr val="tx1"/>
                </a:solidFill>
                <a:latin typeface="Times New Roman" charset="0"/>
              </a:defRPr>
            </a:lvl6pPr>
            <a:lvl7pPr marL="3033019" indent="-233309" eaLnBrk="0" fontAlgn="base" hangingPunct="0">
              <a:spcBef>
                <a:spcPct val="0"/>
              </a:spcBef>
              <a:spcAft>
                <a:spcPct val="0"/>
              </a:spcAft>
              <a:defRPr sz="2400">
                <a:solidFill>
                  <a:schemeClr val="tx1"/>
                </a:solidFill>
                <a:latin typeface="Times New Roman" charset="0"/>
              </a:defRPr>
            </a:lvl7pPr>
            <a:lvl8pPr marL="3499637" indent="-233309" eaLnBrk="0" fontAlgn="base" hangingPunct="0">
              <a:spcBef>
                <a:spcPct val="0"/>
              </a:spcBef>
              <a:spcAft>
                <a:spcPct val="0"/>
              </a:spcAft>
              <a:defRPr sz="2400">
                <a:solidFill>
                  <a:schemeClr val="tx1"/>
                </a:solidFill>
                <a:latin typeface="Times New Roman" charset="0"/>
              </a:defRPr>
            </a:lvl8pPr>
            <a:lvl9pPr marL="3966256" indent="-233309" eaLnBrk="0" fontAlgn="base" hangingPunct="0">
              <a:spcBef>
                <a:spcPct val="0"/>
              </a:spcBef>
              <a:spcAft>
                <a:spcPct val="0"/>
              </a:spcAft>
              <a:defRPr sz="2400">
                <a:solidFill>
                  <a:schemeClr val="tx1"/>
                </a:solidFill>
                <a:latin typeface="Times New Roman" charset="0"/>
              </a:defRPr>
            </a:lvl9pPr>
          </a:lstStyle>
          <a:p>
            <a:pPr>
              <a:defRPr/>
            </a:pPr>
            <a:fld id="{C242F8B3-DDFF-4DFC-B88C-2099BD99081C}" type="slidenum">
              <a:rPr lang="en-CA" altLang="en-US" sz="1200"/>
              <a:pPr>
                <a:defRPr/>
              </a:pPr>
              <a:t>17</a:t>
            </a:fld>
            <a:endParaRPr lang="en-CA" altLang="en-US" sz="1200"/>
          </a:p>
        </p:txBody>
      </p:sp>
      <p:sp>
        <p:nvSpPr>
          <p:cNvPr id="16387" name="Rectangle 2">
            <a:extLst>
              <a:ext uri="{FF2B5EF4-FFF2-40B4-BE49-F238E27FC236}">
                <a16:creationId xmlns:a16="http://schemas.microsoft.com/office/drawing/2014/main" id="{475F6E62-7B65-4C3D-8B46-9B4719F21893}"/>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97D32D40-2F3D-4CB1-A2C1-4518BACDC1AC}"/>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it-IT" altLang="en-US"/>
          </a:p>
        </p:txBody>
      </p:sp>
    </p:spTree>
    <p:extLst>
      <p:ext uri="{BB962C8B-B14F-4D97-AF65-F5344CB8AC3E}">
        <p14:creationId xmlns:p14="http://schemas.microsoft.com/office/powerpoint/2010/main" val="1238635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83110D75-F842-48C2-A6B5-051563991892}"/>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defRPr>
            </a:lvl1pPr>
            <a:lvl2pPr marL="758255" indent="-291636">
              <a:defRPr sz="2400">
                <a:solidFill>
                  <a:schemeClr val="tx1"/>
                </a:solidFill>
                <a:latin typeface="Times New Roman" charset="0"/>
              </a:defRPr>
            </a:lvl2pPr>
            <a:lvl3pPr marL="1166546" indent="-233309">
              <a:defRPr sz="2400">
                <a:solidFill>
                  <a:schemeClr val="tx1"/>
                </a:solidFill>
                <a:latin typeface="Times New Roman" charset="0"/>
              </a:defRPr>
            </a:lvl3pPr>
            <a:lvl4pPr marL="1633164" indent="-233309">
              <a:defRPr sz="2400">
                <a:solidFill>
                  <a:schemeClr val="tx1"/>
                </a:solidFill>
                <a:latin typeface="Times New Roman" charset="0"/>
              </a:defRPr>
            </a:lvl4pPr>
            <a:lvl5pPr marL="2099782" indent="-233309">
              <a:defRPr sz="2400">
                <a:solidFill>
                  <a:schemeClr val="tx1"/>
                </a:solidFill>
                <a:latin typeface="Times New Roman" charset="0"/>
              </a:defRPr>
            </a:lvl5pPr>
            <a:lvl6pPr marL="2566401" indent="-233309" eaLnBrk="0" fontAlgn="base" hangingPunct="0">
              <a:spcBef>
                <a:spcPct val="0"/>
              </a:spcBef>
              <a:spcAft>
                <a:spcPct val="0"/>
              </a:spcAft>
              <a:defRPr sz="2400">
                <a:solidFill>
                  <a:schemeClr val="tx1"/>
                </a:solidFill>
                <a:latin typeface="Times New Roman" charset="0"/>
              </a:defRPr>
            </a:lvl6pPr>
            <a:lvl7pPr marL="3033019" indent="-233309" eaLnBrk="0" fontAlgn="base" hangingPunct="0">
              <a:spcBef>
                <a:spcPct val="0"/>
              </a:spcBef>
              <a:spcAft>
                <a:spcPct val="0"/>
              </a:spcAft>
              <a:defRPr sz="2400">
                <a:solidFill>
                  <a:schemeClr val="tx1"/>
                </a:solidFill>
                <a:latin typeface="Times New Roman" charset="0"/>
              </a:defRPr>
            </a:lvl7pPr>
            <a:lvl8pPr marL="3499637" indent="-233309" eaLnBrk="0" fontAlgn="base" hangingPunct="0">
              <a:spcBef>
                <a:spcPct val="0"/>
              </a:spcBef>
              <a:spcAft>
                <a:spcPct val="0"/>
              </a:spcAft>
              <a:defRPr sz="2400">
                <a:solidFill>
                  <a:schemeClr val="tx1"/>
                </a:solidFill>
                <a:latin typeface="Times New Roman" charset="0"/>
              </a:defRPr>
            </a:lvl8pPr>
            <a:lvl9pPr marL="3966256" indent="-233309" eaLnBrk="0" fontAlgn="base" hangingPunct="0">
              <a:spcBef>
                <a:spcPct val="0"/>
              </a:spcBef>
              <a:spcAft>
                <a:spcPct val="0"/>
              </a:spcAft>
              <a:defRPr sz="2400">
                <a:solidFill>
                  <a:schemeClr val="tx1"/>
                </a:solidFill>
                <a:latin typeface="Times New Roman" charset="0"/>
              </a:defRPr>
            </a:lvl9pPr>
          </a:lstStyle>
          <a:p>
            <a:pPr>
              <a:defRPr/>
            </a:pPr>
            <a:fld id="{C242F8B3-DDFF-4DFC-B88C-2099BD99081C}" type="slidenum">
              <a:rPr lang="en-CA" altLang="en-US" sz="1200"/>
              <a:pPr>
                <a:defRPr/>
              </a:pPr>
              <a:t>18</a:t>
            </a:fld>
            <a:endParaRPr lang="en-CA" altLang="en-US" sz="1200"/>
          </a:p>
        </p:txBody>
      </p:sp>
      <p:sp>
        <p:nvSpPr>
          <p:cNvPr id="16387" name="Rectangle 2">
            <a:extLst>
              <a:ext uri="{FF2B5EF4-FFF2-40B4-BE49-F238E27FC236}">
                <a16:creationId xmlns:a16="http://schemas.microsoft.com/office/drawing/2014/main" id="{475F6E62-7B65-4C3D-8B46-9B4719F21893}"/>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97D32D40-2F3D-4CB1-A2C1-4518BACDC1AC}"/>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it-IT" altLang="en-US"/>
          </a:p>
        </p:txBody>
      </p:sp>
    </p:spTree>
    <p:extLst>
      <p:ext uri="{BB962C8B-B14F-4D97-AF65-F5344CB8AC3E}">
        <p14:creationId xmlns:p14="http://schemas.microsoft.com/office/powerpoint/2010/main" val="173804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33FB343E-9C4D-F745-987B-02472600E982}"/>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defRPr>
            </a:lvl1pPr>
            <a:lvl2pPr marL="772662" indent="-297177">
              <a:defRPr sz="2400">
                <a:solidFill>
                  <a:schemeClr val="tx1"/>
                </a:solidFill>
                <a:latin typeface="Times New Roman" charset="0"/>
              </a:defRPr>
            </a:lvl2pPr>
            <a:lvl3pPr marL="1188710" indent="-237742">
              <a:defRPr sz="2400">
                <a:solidFill>
                  <a:schemeClr val="tx1"/>
                </a:solidFill>
                <a:latin typeface="Times New Roman" charset="0"/>
              </a:defRPr>
            </a:lvl3pPr>
            <a:lvl4pPr marL="1664194" indent="-237742">
              <a:defRPr sz="2400">
                <a:solidFill>
                  <a:schemeClr val="tx1"/>
                </a:solidFill>
                <a:latin typeface="Times New Roman" charset="0"/>
              </a:defRPr>
            </a:lvl4pPr>
            <a:lvl5pPr marL="2139679" indent="-237742">
              <a:defRPr sz="2400">
                <a:solidFill>
                  <a:schemeClr val="tx1"/>
                </a:solidFill>
                <a:latin typeface="Times New Roman" charset="0"/>
              </a:defRPr>
            </a:lvl5pPr>
            <a:lvl6pPr marL="2615162" indent="-237742" eaLnBrk="0" fontAlgn="base" hangingPunct="0">
              <a:spcBef>
                <a:spcPct val="0"/>
              </a:spcBef>
              <a:spcAft>
                <a:spcPct val="0"/>
              </a:spcAft>
              <a:defRPr sz="2400">
                <a:solidFill>
                  <a:schemeClr val="tx1"/>
                </a:solidFill>
                <a:latin typeface="Times New Roman" charset="0"/>
              </a:defRPr>
            </a:lvl6pPr>
            <a:lvl7pPr marL="3090646" indent="-237742" eaLnBrk="0" fontAlgn="base" hangingPunct="0">
              <a:spcBef>
                <a:spcPct val="0"/>
              </a:spcBef>
              <a:spcAft>
                <a:spcPct val="0"/>
              </a:spcAft>
              <a:defRPr sz="2400">
                <a:solidFill>
                  <a:schemeClr val="tx1"/>
                </a:solidFill>
                <a:latin typeface="Times New Roman" charset="0"/>
              </a:defRPr>
            </a:lvl7pPr>
            <a:lvl8pPr marL="3566131" indent="-237742" eaLnBrk="0" fontAlgn="base" hangingPunct="0">
              <a:spcBef>
                <a:spcPct val="0"/>
              </a:spcBef>
              <a:spcAft>
                <a:spcPct val="0"/>
              </a:spcAft>
              <a:defRPr sz="2400">
                <a:solidFill>
                  <a:schemeClr val="tx1"/>
                </a:solidFill>
                <a:latin typeface="Times New Roman" charset="0"/>
              </a:defRPr>
            </a:lvl8pPr>
            <a:lvl9pPr marL="4041615" indent="-237742" eaLnBrk="0" fontAlgn="base" hangingPunct="0">
              <a:spcBef>
                <a:spcPct val="0"/>
              </a:spcBef>
              <a:spcAft>
                <a:spcPct val="0"/>
              </a:spcAft>
              <a:defRPr sz="2400">
                <a:solidFill>
                  <a:schemeClr val="tx1"/>
                </a:solidFill>
                <a:latin typeface="Times New Roman" charset="0"/>
              </a:defRPr>
            </a:lvl9pPr>
          </a:lstStyle>
          <a:p>
            <a:pPr>
              <a:defRPr/>
            </a:pPr>
            <a:fld id="{8C9F2339-85AD-4A85-8A2B-39630524402C}" type="slidenum">
              <a:rPr lang="en-CA" altLang="en-US" sz="1200"/>
              <a:pPr>
                <a:defRPr/>
              </a:pPr>
              <a:t>7</a:t>
            </a:fld>
            <a:endParaRPr lang="en-CA" altLang="en-US" sz="1200"/>
          </a:p>
        </p:txBody>
      </p:sp>
      <p:sp>
        <p:nvSpPr>
          <p:cNvPr id="4099" name="Rectangle 2">
            <a:extLst>
              <a:ext uri="{FF2B5EF4-FFF2-40B4-BE49-F238E27FC236}">
                <a16:creationId xmlns:a16="http://schemas.microsoft.com/office/drawing/2014/main" id="{1F0AB409-7DE6-9A42-BE3B-BBD7D80E91EB}"/>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549B6E82-725B-1748-AE9D-2D964ACE9EFD}"/>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it-IT" altLang="en-US" dirty="0"/>
          </a:p>
        </p:txBody>
      </p:sp>
    </p:spTree>
    <p:extLst>
      <p:ext uri="{BB962C8B-B14F-4D97-AF65-F5344CB8AC3E}">
        <p14:creationId xmlns:p14="http://schemas.microsoft.com/office/powerpoint/2010/main" val="688429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1C71B6C8-360F-4535-9A69-70AFB90BB2C9}"/>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defRPr>
            </a:lvl1pPr>
            <a:lvl2pPr marL="758255" indent="-291636">
              <a:defRPr sz="2400">
                <a:solidFill>
                  <a:schemeClr val="tx1"/>
                </a:solidFill>
                <a:latin typeface="Times New Roman" charset="0"/>
              </a:defRPr>
            </a:lvl2pPr>
            <a:lvl3pPr marL="1166546" indent="-233309">
              <a:defRPr sz="2400">
                <a:solidFill>
                  <a:schemeClr val="tx1"/>
                </a:solidFill>
                <a:latin typeface="Times New Roman" charset="0"/>
              </a:defRPr>
            </a:lvl3pPr>
            <a:lvl4pPr marL="1633164" indent="-233309">
              <a:defRPr sz="2400">
                <a:solidFill>
                  <a:schemeClr val="tx1"/>
                </a:solidFill>
                <a:latin typeface="Times New Roman" charset="0"/>
              </a:defRPr>
            </a:lvl4pPr>
            <a:lvl5pPr marL="2099782" indent="-233309">
              <a:defRPr sz="2400">
                <a:solidFill>
                  <a:schemeClr val="tx1"/>
                </a:solidFill>
                <a:latin typeface="Times New Roman" charset="0"/>
              </a:defRPr>
            </a:lvl5pPr>
            <a:lvl6pPr marL="2566401" indent="-233309" eaLnBrk="0" fontAlgn="base" hangingPunct="0">
              <a:spcBef>
                <a:spcPct val="0"/>
              </a:spcBef>
              <a:spcAft>
                <a:spcPct val="0"/>
              </a:spcAft>
              <a:defRPr sz="2400">
                <a:solidFill>
                  <a:schemeClr val="tx1"/>
                </a:solidFill>
                <a:latin typeface="Times New Roman" charset="0"/>
              </a:defRPr>
            </a:lvl6pPr>
            <a:lvl7pPr marL="3033019" indent="-233309" eaLnBrk="0" fontAlgn="base" hangingPunct="0">
              <a:spcBef>
                <a:spcPct val="0"/>
              </a:spcBef>
              <a:spcAft>
                <a:spcPct val="0"/>
              </a:spcAft>
              <a:defRPr sz="2400">
                <a:solidFill>
                  <a:schemeClr val="tx1"/>
                </a:solidFill>
                <a:latin typeface="Times New Roman" charset="0"/>
              </a:defRPr>
            </a:lvl7pPr>
            <a:lvl8pPr marL="3499637" indent="-233309" eaLnBrk="0" fontAlgn="base" hangingPunct="0">
              <a:spcBef>
                <a:spcPct val="0"/>
              </a:spcBef>
              <a:spcAft>
                <a:spcPct val="0"/>
              </a:spcAft>
              <a:defRPr sz="2400">
                <a:solidFill>
                  <a:schemeClr val="tx1"/>
                </a:solidFill>
                <a:latin typeface="Times New Roman" charset="0"/>
              </a:defRPr>
            </a:lvl8pPr>
            <a:lvl9pPr marL="3966256" indent="-233309" eaLnBrk="0" fontAlgn="base" hangingPunct="0">
              <a:spcBef>
                <a:spcPct val="0"/>
              </a:spcBef>
              <a:spcAft>
                <a:spcPct val="0"/>
              </a:spcAft>
              <a:defRPr sz="2400">
                <a:solidFill>
                  <a:schemeClr val="tx1"/>
                </a:solidFill>
                <a:latin typeface="Times New Roman" charset="0"/>
              </a:defRPr>
            </a:lvl9pPr>
          </a:lstStyle>
          <a:p>
            <a:pPr>
              <a:defRPr/>
            </a:pPr>
            <a:fld id="{FBC87BA7-0304-4A82-8024-8F9A0FC4C95B}" type="slidenum">
              <a:rPr lang="en-CA" altLang="en-US" sz="1200"/>
              <a:pPr>
                <a:defRPr/>
              </a:pPr>
              <a:t>8</a:t>
            </a:fld>
            <a:endParaRPr lang="en-CA" altLang="en-US" sz="1200"/>
          </a:p>
        </p:txBody>
      </p:sp>
      <p:sp>
        <p:nvSpPr>
          <p:cNvPr id="7171" name="Rectangle 2">
            <a:extLst>
              <a:ext uri="{FF2B5EF4-FFF2-40B4-BE49-F238E27FC236}">
                <a16:creationId xmlns:a16="http://schemas.microsoft.com/office/drawing/2014/main" id="{0EB8C288-33B3-49C6-B97D-B18783843441}"/>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CD3F7A00-6002-4800-834A-76328A812DBA}"/>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it-IT" altLang="en-US"/>
          </a:p>
        </p:txBody>
      </p:sp>
    </p:spTree>
    <p:extLst>
      <p:ext uri="{BB962C8B-B14F-4D97-AF65-F5344CB8AC3E}">
        <p14:creationId xmlns:p14="http://schemas.microsoft.com/office/powerpoint/2010/main" val="1087727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C8EF09B7-B1D2-45E2-8660-917AC815171B}"/>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defRPr>
            </a:lvl1pPr>
            <a:lvl2pPr marL="758255" indent="-291636">
              <a:defRPr sz="2400">
                <a:solidFill>
                  <a:schemeClr val="tx1"/>
                </a:solidFill>
                <a:latin typeface="Times New Roman" charset="0"/>
              </a:defRPr>
            </a:lvl2pPr>
            <a:lvl3pPr marL="1166546" indent="-233309">
              <a:defRPr sz="2400">
                <a:solidFill>
                  <a:schemeClr val="tx1"/>
                </a:solidFill>
                <a:latin typeface="Times New Roman" charset="0"/>
              </a:defRPr>
            </a:lvl3pPr>
            <a:lvl4pPr marL="1633164" indent="-233309">
              <a:defRPr sz="2400">
                <a:solidFill>
                  <a:schemeClr val="tx1"/>
                </a:solidFill>
                <a:latin typeface="Times New Roman" charset="0"/>
              </a:defRPr>
            </a:lvl4pPr>
            <a:lvl5pPr marL="2099782" indent="-233309">
              <a:defRPr sz="2400">
                <a:solidFill>
                  <a:schemeClr val="tx1"/>
                </a:solidFill>
                <a:latin typeface="Times New Roman" charset="0"/>
              </a:defRPr>
            </a:lvl5pPr>
            <a:lvl6pPr marL="2566401" indent="-233309" eaLnBrk="0" fontAlgn="base" hangingPunct="0">
              <a:spcBef>
                <a:spcPct val="0"/>
              </a:spcBef>
              <a:spcAft>
                <a:spcPct val="0"/>
              </a:spcAft>
              <a:defRPr sz="2400">
                <a:solidFill>
                  <a:schemeClr val="tx1"/>
                </a:solidFill>
                <a:latin typeface="Times New Roman" charset="0"/>
              </a:defRPr>
            </a:lvl6pPr>
            <a:lvl7pPr marL="3033019" indent="-233309" eaLnBrk="0" fontAlgn="base" hangingPunct="0">
              <a:spcBef>
                <a:spcPct val="0"/>
              </a:spcBef>
              <a:spcAft>
                <a:spcPct val="0"/>
              </a:spcAft>
              <a:defRPr sz="2400">
                <a:solidFill>
                  <a:schemeClr val="tx1"/>
                </a:solidFill>
                <a:latin typeface="Times New Roman" charset="0"/>
              </a:defRPr>
            </a:lvl7pPr>
            <a:lvl8pPr marL="3499637" indent="-233309" eaLnBrk="0" fontAlgn="base" hangingPunct="0">
              <a:spcBef>
                <a:spcPct val="0"/>
              </a:spcBef>
              <a:spcAft>
                <a:spcPct val="0"/>
              </a:spcAft>
              <a:defRPr sz="2400">
                <a:solidFill>
                  <a:schemeClr val="tx1"/>
                </a:solidFill>
                <a:latin typeface="Times New Roman" charset="0"/>
              </a:defRPr>
            </a:lvl8pPr>
            <a:lvl9pPr marL="3966256" indent="-233309" eaLnBrk="0" fontAlgn="base" hangingPunct="0">
              <a:spcBef>
                <a:spcPct val="0"/>
              </a:spcBef>
              <a:spcAft>
                <a:spcPct val="0"/>
              </a:spcAft>
              <a:defRPr sz="2400">
                <a:solidFill>
                  <a:schemeClr val="tx1"/>
                </a:solidFill>
                <a:latin typeface="Times New Roman" charset="0"/>
              </a:defRPr>
            </a:lvl9pPr>
          </a:lstStyle>
          <a:p>
            <a:pPr>
              <a:defRPr/>
            </a:pPr>
            <a:fld id="{35411910-45ED-4E07-8B1C-510C836F2548}" type="slidenum">
              <a:rPr lang="en-CA" altLang="en-US" sz="1200"/>
              <a:pPr>
                <a:defRPr/>
              </a:pPr>
              <a:t>9</a:t>
            </a:fld>
            <a:endParaRPr lang="en-CA" altLang="en-US" sz="1200"/>
          </a:p>
        </p:txBody>
      </p:sp>
      <p:sp>
        <p:nvSpPr>
          <p:cNvPr id="9219" name="Rectangle 2">
            <a:extLst>
              <a:ext uri="{FF2B5EF4-FFF2-40B4-BE49-F238E27FC236}">
                <a16:creationId xmlns:a16="http://schemas.microsoft.com/office/drawing/2014/main" id="{42EFF8EB-73C7-447F-8F7A-2DB721691B1B}"/>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C8960364-9610-49EB-BCFD-45D29A982489}"/>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it-IT" altLang="en-US"/>
          </a:p>
        </p:txBody>
      </p:sp>
    </p:spTree>
    <p:extLst>
      <p:ext uri="{BB962C8B-B14F-4D97-AF65-F5344CB8AC3E}">
        <p14:creationId xmlns:p14="http://schemas.microsoft.com/office/powerpoint/2010/main" val="3672875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8B7D8D0-C717-45B9-89FD-750276D47B15}"/>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defRPr>
            </a:lvl1pPr>
            <a:lvl2pPr marL="758255" indent="-291636">
              <a:defRPr sz="2400">
                <a:solidFill>
                  <a:schemeClr val="tx1"/>
                </a:solidFill>
                <a:latin typeface="Times New Roman" charset="0"/>
              </a:defRPr>
            </a:lvl2pPr>
            <a:lvl3pPr marL="1166546" indent="-233309">
              <a:defRPr sz="2400">
                <a:solidFill>
                  <a:schemeClr val="tx1"/>
                </a:solidFill>
                <a:latin typeface="Times New Roman" charset="0"/>
              </a:defRPr>
            </a:lvl3pPr>
            <a:lvl4pPr marL="1633164" indent="-233309">
              <a:defRPr sz="2400">
                <a:solidFill>
                  <a:schemeClr val="tx1"/>
                </a:solidFill>
                <a:latin typeface="Times New Roman" charset="0"/>
              </a:defRPr>
            </a:lvl4pPr>
            <a:lvl5pPr marL="2099782" indent="-233309">
              <a:defRPr sz="2400">
                <a:solidFill>
                  <a:schemeClr val="tx1"/>
                </a:solidFill>
                <a:latin typeface="Times New Roman" charset="0"/>
              </a:defRPr>
            </a:lvl5pPr>
            <a:lvl6pPr marL="2566401" indent="-233309" eaLnBrk="0" fontAlgn="base" hangingPunct="0">
              <a:spcBef>
                <a:spcPct val="0"/>
              </a:spcBef>
              <a:spcAft>
                <a:spcPct val="0"/>
              </a:spcAft>
              <a:defRPr sz="2400">
                <a:solidFill>
                  <a:schemeClr val="tx1"/>
                </a:solidFill>
                <a:latin typeface="Times New Roman" charset="0"/>
              </a:defRPr>
            </a:lvl6pPr>
            <a:lvl7pPr marL="3033019" indent="-233309" eaLnBrk="0" fontAlgn="base" hangingPunct="0">
              <a:spcBef>
                <a:spcPct val="0"/>
              </a:spcBef>
              <a:spcAft>
                <a:spcPct val="0"/>
              </a:spcAft>
              <a:defRPr sz="2400">
                <a:solidFill>
                  <a:schemeClr val="tx1"/>
                </a:solidFill>
                <a:latin typeface="Times New Roman" charset="0"/>
              </a:defRPr>
            </a:lvl7pPr>
            <a:lvl8pPr marL="3499637" indent="-233309" eaLnBrk="0" fontAlgn="base" hangingPunct="0">
              <a:spcBef>
                <a:spcPct val="0"/>
              </a:spcBef>
              <a:spcAft>
                <a:spcPct val="0"/>
              </a:spcAft>
              <a:defRPr sz="2400">
                <a:solidFill>
                  <a:schemeClr val="tx1"/>
                </a:solidFill>
                <a:latin typeface="Times New Roman" charset="0"/>
              </a:defRPr>
            </a:lvl8pPr>
            <a:lvl9pPr marL="3966256" indent="-233309" eaLnBrk="0" fontAlgn="base" hangingPunct="0">
              <a:spcBef>
                <a:spcPct val="0"/>
              </a:spcBef>
              <a:spcAft>
                <a:spcPct val="0"/>
              </a:spcAft>
              <a:defRPr sz="2400">
                <a:solidFill>
                  <a:schemeClr val="tx1"/>
                </a:solidFill>
                <a:latin typeface="Times New Roman" charset="0"/>
              </a:defRPr>
            </a:lvl9pPr>
          </a:lstStyle>
          <a:p>
            <a:pPr>
              <a:defRPr/>
            </a:pPr>
            <a:fld id="{E2371698-5ED6-471C-AE08-4AEE176F43DB}" type="slidenum">
              <a:rPr lang="en-CA" altLang="en-US" sz="1200"/>
              <a:pPr>
                <a:defRPr/>
              </a:pPr>
              <a:t>10</a:t>
            </a:fld>
            <a:endParaRPr lang="en-CA" altLang="en-US" sz="1200"/>
          </a:p>
        </p:txBody>
      </p:sp>
      <p:sp>
        <p:nvSpPr>
          <p:cNvPr id="11267" name="Rectangle 2">
            <a:extLst>
              <a:ext uri="{FF2B5EF4-FFF2-40B4-BE49-F238E27FC236}">
                <a16:creationId xmlns:a16="http://schemas.microsoft.com/office/drawing/2014/main" id="{51E78215-0C3D-40DD-BCC1-70252CBA39C0}"/>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086DDF57-58BC-4645-8300-743BD26D8D00}"/>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it-IT" altLang="en-US"/>
          </a:p>
        </p:txBody>
      </p:sp>
    </p:spTree>
    <p:extLst>
      <p:ext uri="{BB962C8B-B14F-4D97-AF65-F5344CB8AC3E}">
        <p14:creationId xmlns:p14="http://schemas.microsoft.com/office/powerpoint/2010/main" val="884363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C8EF09B7-B1D2-45E2-8660-917AC815171B}"/>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defRPr>
            </a:lvl1pPr>
            <a:lvl2pPr marL="758255" indent="-291636">
              <a:defRPr sz="2400">
                <a:solidFill>
                  <a:schemeClr val="tx1"/>
                </a:solidFill>
                <a:latin typeface="Times New Roman" charset="0"/>
              </a:defRPr>
            </a:lvl2pPr>
            <a:lvl3pPr marL="1166546" indent="-233309">
              <a:defRPr sz="2400">
                <a:solidFill>
                  <a:schemeClr val="tx1"/>
                </a:solidFill>
                <a:latin typeface="Times New Roman" charset="0"/>
              </a:defRPr>
            </a:lvl3pPr>
            <a:lvl4pPr marL="1633164" indent="-233309">
              <a:defRPr sz="2400">
                <a:solidFill>
                  <a:schemeClr val="tx1"/>
                </a:solidFill>
                <a:latin typeface="Times New Roman" charset="0"/>
              </a:defRPr>
            </a:lvl4pPr>
            <a:lvl5pPr marL="2099782" indent="-233309">
              <a:defRPr sz="2400">
                <a:solidFill>
                  <a:schemeClr val="tx1"/>
                </a:solidFill>
                <a:latin typeface="Times New Roman" charset="0"/>
              </a:defRPr>
            </a:lvl5pPr>
            <a:lvl6pPr marL="2566401" indent="-233309" eaLnBrk="0" fontAlgn="base" hangingPunct="0">
              <a:spcBef>
                <a:spcPct val="0"/>
              </a:spcBef>
              <a:spcAft>
                <a:spcPct val="0"/>
              </a:spcAft>
              <a:defRPr sz="2400">
                <a:solidFill>
                  <a:schemeClr val="tx1"/>
                </a:solidFill>
                <a:latin typeface="Times New Roman" charset="0"/>
              </a:defRPr>
            </a:lvl6pPr>
            <a:lvl7pPr marL="3033019" indent="-233309" eaLnBrk="0" fontAlgn="base" hangingPunct="0">
              <a:spcBef>
                <a:spcPct val="0"/>
              </a:spcBef>
              <a:spcAft>
                <a:spcPct val="0"/>
              </a:spcAft>
              <a:defRPr sz="2400">
                <a:solidFill>
                  <a:schemeClr val="tx1"/>
                </a:solidFill>
                <a:latin typeface="Times New Roman" charset="0"/>
              </a:defRPr>
            </a:lvl7pPr>
            <a:lvl8pPr marL="3499637" indent="-233309" eaLnBrk="0" fontAlgn="base" hangingPunct="0">
              <a:spcBef>
                <a:spcPct val="0"/>
              </a:spcBef>
              <a:spcAft>
                <a:spcPct val="0"/>
              </a:spcAft>
              <a:defRPr sz="2400">
                <a:solidFill>
                  <a:schemeClr val="tx1"/>
                </a:solidFill>
                <a:latin typeface="Times New Roman" charset="0"/>
              </a:defRPr>
            </a:lvl8pPr>
            <a:lvl9pPr marL="3966256" indent="-233309" eaLnBrk="0" fontAlgn="base" hangingPunct="0">
              <a:spcBef>
                <a:spcPct val="0"/>
              </a:spcBef>
              <a:spcAft>
                <a:spcPct val="0"/>
              </a:spcAft>
              <a:defRPr sz="2400">
                <a:solidFill>
                  <a:schemeClr val="tx1"/>
                </a:solidFill>
                <a:latin typeface="Times New Roman" charset="0"/>
              </a:defRPr>
            </a:lvl9pPr>
          </a:lstStyle>
          <a:p>
            <a:pPr>
              <a:defRPr/>
            </a:pPr>
            <a:fld id="{35411910-45ED-4E07-8B1C-510C836F2548}" type="slidenum">
              <a:rPr lang="en-CA" altLang="en-US" sz="1200"/>
              <a:pPr>
                <a:defRPr/>
              </a:pPr>
              <a:t>11</a:t>
            </a:fld>
            <a:endParaRPr lang="en-CA" altLang="en-US" sz="1200"/>
          </a:p>
        </p:txBody>
      </p:sp>
      <p:sp>
        <p:nvSpPr>
          <p:cNvPr id="9219" name="Rectangle 2">
            <a:extLst>
              <a:ext uri="{FF2B5EF4-FFF2-40B4-BE49-F238E27FC236}">
                <a16:creationId xmlns:a16="http://schemas.microsoft.com/office/drawing/2014/main" id="{42EFF8EB-73C7-447F-8F7A-2DB721691B1B}"/>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C8960364-9610-49EB-BCFD-45D29A982489}"/>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it-IT" altLang="en-US"/>
          </a:p>
        </p:txBody>
      </p:sp>
    </p:spTree>
    <p:extLst>
      <p:ext uri="{BB962C8B-B14F-4D97-AF65-F5344CB8AC3E}">
        <p14:creationId xmlns:p14="http://schemas.microsoft.com/office/powerpoint/2010/main" val="2652293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17710E75-B684-4681-A4FA-EFBB17D7299D}"/>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defRPr>
            </a:lvl1pPr>
            <a:lvl2pPr marL="758255" indent="-291636">
              <a:defRPr sz="2400">
                <a:solidFill>
                  <a:schemeClr val="tx1"/>
                </a:solidFill>
                <a:latin typeface="Times New Roman" charset="0"/>
              </a:defRPr>
            </a:lvl2pPr>
            <a:lvl3pPr marL="1166546" indent="-233309">
              <a:defRPr sz="2400">
                <a:solidFill>
                  <a:schemeClr val="tx1"/>
                </a:solidFill>
                <a:latin typeface="Times New Roman" charset="0"/>
              </a:defRPr>
            </a:lvl3pPr>
            <a:lvl4pPr marL="1633164" indent="-233309">
              <a:defRPr sz="2400">
                <a:solidFill>
                  <a:schemeClr val="tx1"/>
                </a:solidFill>
                <a:latin typeface="Times New Roman" charset="0"/>
              </a:defRPr>
            </a:lvl4pPr>
            <a:lvl5pPr marL="2099782" indent="-233309">
              <a:defRPr sz="2400">
                <a:solidFill>
                  <a:schemeClr val="tx1"/>
                </a:solidFill>
                <a:latin typeface="Times New Roman" charset="0"/>
              </a:defRPr>
            </a:lvl5pPr>
            <a:lvl6pPr marL="2566401" indent="-233309" eaLnBrk="0" fontAlgn="base" hangingPunct="0">
              <a:spcBef>
                <a:spcPct val="0"/>
              </a:spcBef>
              <a:spcAft>
                <a:spcPct val="0"/>
              </a:spcAft>
              <a:defRPr sz="2400">
                <a:solidFill>
                  <a:schemeClr val="tx1"/>
                </a:solidFill>
                <a:latin typeface="Times New Roman" charset="0"/>
              </a:defRPr>
            </a:lvl6pPr>
            <a:lvl7pPr marL="3033019" indent="-233309" eaLnBrk="0" fontAlgn="base" hangingPunct="0">
              <a:spcBef>
                <a:spcPct val="0"/>
              </a:spcBef>
              <a:spcAft>
                <a:spcPct val="0"/>
              </a:spcAft>
              <a:defRPr sz="2400">
                <a:solidFill>
                  <a:schemeClr val="tx1"/>
                </a:solidFill>
                <a:latin typeface="Times New Roman" charset="0"/>
              </a:defRPr>
            </a:lvl7pPr>
            <a:lvl8pPr marL="3499637" indent="-233309" eaLnBrk="0" fontAlgn="base" hangingPunct="0">
              <a:spcBef>
                <a:spcPct val="0"/>
              </a:spcBef>
              <a:spcAft>
                <a:spcPct val="0"/>
              </a:spcAft>
              <a:defRPr sz="2400">
                <a:solidFill>
                  <a:schemeClr val="tx1"/>
                </a:solidFill>
                <a:latin typeface="Times New Roman" charset="0"/>
              </a:defRPr>
            </a:lvl8pPr>
            <a:lvl9pPr marL="3966256" indent="-233309" eaLnBrk="0" fontAlgn="base" hangingPunct="0">
              <a:spcBef>
                <a:spcPct val="0"/>
              </a:spcBef>
              <a:spcAft>
                <a:spcPct val="0"/>
              </a:spcAft>
              <a:defRPr sz="2400">
                <a:solidFill>
                  <a:schemeClr val="tx1"/>
                </a:solidFill>
                <a:latin typeface="Times New Roman" charset="0"/>
              </a:defRPr>
            </a:lvl9pPr>
          </a:lstStyle>
          <a:p>
            <a:pPr>
              <a:defRPr/>
            </a:pPr>
            <a:fld id="{E9535B62-68AB-4F08-8473-E21058B71797}" type="slidenum">
              <a:rPr lang="en-CA" altLang="en-US" sz="1200"/>
              <a:pPr>
                <a:defRPr/>
              </a:pPr>
              <a:t>13</a:t>
            </a:fld>
            <a:endParaRPr lang="en-CA" altLang="en-US" sz="1200"/>
          </a:p>
        </p:txBody>
      </p:sp>
      <p:sp>
        <p:nvSpPr>
          <p:cNvPr id="14339" name="Rectangle 2">
            <a:extLst>
              <a:ext uri="{FF2B5EF4-FFF2-40B4-BE49-F238E27FC236}">
                <a16:creationId xmlns:a16="http://schemas.microsoft.com/office/drawing/2014/main" id="{EF3F6644-59FD-49DA-8584-41BE7886D5E8}"/>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96F49E28-C962-450E-8FF7-B90EC0788540}"/>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it-IT" altLang="en-US"/>
          </a:p>
        </p:txBody>
      </p:sp>
    </p:spTree>
    <p:extLst>
      <p:ext uri="{BB962C8B-B14F-4D97-AF65-F5344CB8AC3E}">
        <p14:creationId xmlns:p14="http://schemas.microsoft.com/office/powerpoint/2010/main" val="798948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17710E75-B684-4681-A4FA-EFBB17D7299D}"/>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defRPr>
            </a:lvl1pPr>
            <a:lvl2pPr marL="758255" indent="-291636">
              <a:defRPr sz="2400">
                <a:solidFill>
                  <a:schemeClr val="tx1"/>
                </a:solidFill>
                <a:latin typeface="Times New Roman" charset="0"/>
              </a:defRPr>
            </a:lvl2pPr>
            <a:lvl3pPr marL="1166546" indent="-233309">
              <a:defRPr sz="2400">
                <a:solidFill>
                  <a:schemeClr val="tx1"/>
                </a:solidFill>
                <a:latin typeface="Times New Roman" charset="0"/>
              </a:defRPr>
            </a:lvl3pPr>
            <a:lvl4pPr marL="1633164" indent="-233309">
              <a:defRPr sz="2400">
                <a:solidFill>
                  <a:schemeClr val="tx1"/>
                </a:solidFill>
                <a:latin typeface="Times New Roman" charset="0"/>
              </a:defRPr>
            </a:lvl4pPr>
            <a:lvl5pPr marL="2099782" indent="-233309">
              <a:defRPr sz="2400">
                <a:solidFill>
                  <a:schemeClr val="tx1"/>
                </a:solidFill>
                <a:latin typeface="Times New Roman" charset="0"/>
              </a:defRPr>
            </a:lvl5pPr>
            <a:lvl6pPr marL="2566401" indent="-233309" eaLnBrk="0" fontAlgn="base" hangingPunct="0">
              <a:spcBef>
                <a:spcPct val="0"/>
              </a:spcBef>
              <a:spcAft>
                <a:spcPct val="0"/>
              </a:spcAft>
              <a:defRPr sz="2400">
                <a:solidFill>
                  <a:schemeClr val="tx1"/>
                </a:solidFill>
                <a:latin typeface="Times New Roman" charset="0"/>
              </a:defRPr>
            </a:lvl6pPr>
            <a:lvl7pPr marL="3033019" indent="-233309" eaLnBrk="0" fontAlgn="base" hangingPunct="0">
              <a:spcBef>
                <a:spcPct val="0"/>
              </a:spcBef>
              <a:spcAft>
                <a:spcPct val="0"/>
              </a:spcAft>
              <a:defRPr sz="2400">
                <a:solidFill>
                  <a:schemeClr val="tx1"/>
                </a:solidFill>
                <a:latin typeface="Times New Roman" charset="0"/>
              </a:defRPr>
            </a:lvl7pPr>
            <a:lvl8pPr marL="3499637" indent="-233309" eaLnBrk="0" fontAlgn="base" hangingPunct="0">
              <a:spcBef>
                <a:spcPct val="0"/>
              </a:spcBef>
              <a:spcAft>
                <a:spcPct val="0"/>
              </a:spcAft>
              <a:defRPr sz="2400">
                <a:solidFill>
                  <a:schemeClr val="tx1"/>
                </a:solidFill>
                <a:latin typeface="Times New Roman" charset="0"/>
              </a:defRPr>
            </a:lvl8pPr>
            <a:lvl9pPr marL="3966256" indent="-233309" eaLnBrk="0" fontAlgn="base" hangingPunct="0">
              <a:spcBef>
                <a:spcPct val="0"/>
              </a:spcBef>
              <a:spcAft>
                <a:spcPct val="0"/>
              </a:spcAft>
              <a:defRPr sz="2400">
                <a:solidFill>
                  <a:schemeClr val="tx1"/>
                </a:solidFill>
                <a:latin typeface="Times New Roman" charset="0"/>
              </a:defRPr>
            </a:lvl9pPr>
          </a:lstStyle>
          <a:p>
            <a:pPr>
              <a:defRPr/>
            </a:pPr>
            <a:fld id="{E9535B62-68AB-4F08-8473-E21058B71797}" type="slidenum">
              <a:rPr lang="en-CA" altLang="en-US" sz="1200"/>
              <a:pPr>
                <a:defRPr/>
              </a:pPr>
              <a:t>14</a:t>
            </a:fld>
            <a:endParaRPr lang="en-CA" altLang="en-US" sz="1200"/>
          </a:p>
        </p:txBody>
      </p:sp>
      <p:sp>
        <p:nvSpPr>
          <p:cNvPr id="14339" name="Rectangle 2">
            <a:extLst>
              <a:ext uri="{FF2B5EF4-FFF2-40B4-BE49-F238E27FC236}">
                <a16:creationId xmlns:a16="http://schemas.microsoft.com/office/drawing/2014/main" id="{EF3F6644-59FD-49DA-8584-41BE7886D5E8}"/>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96F49E28-C962-450E-8FF7-B90EC0788540}"/>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it-IT" altLang="en-US"/>
          </a:p>
        </p:txBody>
      </p:sp>
    </p:spTree>
    <p:extLst>
      <p:ext uri="{BB962C8B-B14F-4D97-AF65-F5344CB8AC3E}">
        <p14:creationId xmlns:p14="http://schemas.microsoft.com/office/powerpoint/2010/main" val="1621068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17710E75-B684-4681-A4FA-EFBB17D7299D}"/>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defRPr>
            </a:lvl1pPr>
            <a:lvl2pPr marL="758255" indent="-291636">
              <a:defRPr sz="2400">
                <a:solidFill>
                  <a:schemeClr val="tx1"/>
                </a:solidFill>
                <a:latin typeface="Times New Roman" charset="0"/>
              </a:defRPr>
            </a:lvl2pPr>
            <a:lvl3pPr marL="1166546" indent="-233309">
              <a:defRPr sz="2400">
                <a:solidFill>
                  <a:schemeClr val="tx1"/>
                </a:solidFill>
                <a:latin typeface="Times New Roman" charset="0"/>
              </a:defRPr>
            </a:lvl3pPr>
            <a:lvl4pPr marL="1633164" indent="-233309">
              <a:defRPr sz="2400">
                <a:solidFill>
                  <a:schemeClr val="tx1"/>
                </a:solidFill>
                <a:latin typeface="Times New Roman" charset="0"/>
              </a:defRPr>
            </a:lvl4pPr>
            <a:lvl5pPr marL="2099782" indent="-233309">
              <a:defRPr sz="2400">
                <a:solidFill>
                  <a:schemeClr val="tx1"/>
                </a:solidFill>
                <a:latin typeface="Times New Roman" charset="0"/>
              </a:defRPr>
            </a:lvl5pPr>
            <a:lvl6pPr marL="2566401" indent="-233309" eaLnBrk="0" fontAlgn="base" hangingPunct="0">
              <a:spcBef>
                <a:spcPct val="0"/>
              </a:spcBef>
              <a:spcAft>
                <a:spcPct val="0"/>
              </a:spcAft>
              <a:defRPr sz="2400">
                <a:solidFill>
                  <a:schemeClr val="tx1"/>
                </a:solidFill>
                <a:latin typeface="Times New Roman" charset="0"/>
              </a:defRPr>
            </a:lvl6pPr>
            <a:lvl7pPr marL="3033019" indent="-233309" eaLnBrk="0" fontAlgn="base" hangingPunct="0">
              <a:spcBef>
                <a:spcPct val="0"/>
              </a:spcBef>
              <a:spcAft>
                <a:spcPct val="0"/>
              </a:spcAft>
              <a:defRPr sz="2400">
                <a:solidFill>
                  <a:schemeClr val="tx1"/>
                </a:solidFill>
                <a:latin typeface="Times New Roman" charset="0"/>
              </a:defRPr>
            </a:lvl7pPr>
            <a:lvl8pPr marL="3499637" indent="-233309" eaLnBrk="0" fontAlgn="base" hangingPunct="0">
              <a:spcBef>
                <a:spcPct val="0"/>
              </a:spcBef>
              <a:spcAft>
                <a:spcPct val="0"/>
              </a:spcAft>
              <a:defRPr sz="2400">
                <a:solidFill>
                  <a:schemeClr val="tx1"/>
                </a:solidFill>
                <a:latin typeface="Times New Roman" charset="0"/>
              </a:defRPr>
            </a:lvl8pPr>
            <a:lvl9pPr marL="3966256" indent="-233309" eaLnBrk="0" fontAlgn="base" hangingPunct="0">
              <a:spcBef>
                <a:spcPct val="0"/>
              </a:spcBef>
              <a:spcAft>
                <a:spcPct val="0"/>
              </a:spcAft>
              <a:defRPr sz="2400">
                <a:solidFill>
                  <a:schemeClr val="tx1"/>
                </a:solidFill>
                <a:latin typeface="Times New Roman" charset="0"/>
              </a:defRPr>
            </a:lvl9pPr>
          </a:lstStyle>
          <a:p>
            <a:pPr>
              <a:defRPr/>
            </a:pPr>
            <a:fld id="{E9535B62-68AB-4F08-8473-E21058B71797}" type="slidenum">
              <a:rPr lang="en-CA" altLang="en-US" sz="1200"/>
              <a:pPr>
                <a:defRPr/>
              </a:pPr>
              <a:t>15</a:t>
            </a:fld>
            <a:endParaRPr lang="en-CA" altLang="en-US" sz="1200"/>
          </a:p>
        </p:txBody>
      </p:sp>
      <p:sp>
        <p:nvSpPr>
          <p:cNvPr id="14339" name="Rectangle 2">
            <a:extLst>
              <a:ext uri="{FF2B5EF4-FFF2-40B4-BE49-F238E27FC236}">
                <a16:creationId xmlns:a16="http://schemas.microsoft.com/office/drawing/2014/main" id="{EF3F6644-59FD-49DA-8584-41BE7886D5E8}"/>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96F49E28-C962-450E-8FF7-B90EC0788540}"/>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it-IT" altLang="en-US"/>
          </a:p>
        </p:txBody>
      </p:sp>
    </p:spTree>
    <p:extLst>
      <p:ext uri="{BB962C8B-B14F-4D97-AF65-F5344CB8AC3E}">
        <p14:creationId xmlns:p14="http://schemas.microsoft.com/office/powerpoint/2010/main" val="15381964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Rectangle 4">
            <a:extLst>
              <a:ext uri="{FF2B5EF4-FFF2-40B4-BE49-F238E27FC236}">
                <a16:creationId xmlns:a16="http://schemas.microsoft.com/office/drawing/2014/main" id="{6B5616EA-5191-407F-AE11-01EB9E163342}"/>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5">
            <a:extLst>
              <a:ext uri="{FF2B5EF4-FFF2-40B4-BE49-F238E27FC236}">
                <a16:creationId xmlns:a16="http://schemas.microsoft.com/office/drawing/2014/main" id="{EE25A279-C52D-40BB-8A46-8FC1C3A75868}"/>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6">
            <a:extLst>
              <a:ext uri="{FF2B5EF4-FFF2-40B4-BE49-F238E27FC236}">
                <a16:creationId xmlns:a16="http://schemas.microsoft.com/office/drawing/2014/main" id="{AE486642-87C4-40EE-A1CD-6265DB5A8019}"/>
              </a:ext>
            </a:extLst>
          </p:cNvPr>
          <p:cNvSpPr>
            <a:spLocks noGrp="1" noChangeArrowheads="1"/>
          </p:cNvSpPr>
          <p:nvPr>
            <p:ph type="sldNum" sz="quarter" idx="12"/>
          </p:nvPr>
        </p:nvSpPr>
        <p:spPr>
          <a:ln/>
        </p:spPr>
        <p:txBody>
          <a:bodyPr/>
          <a:lstStyle>
            <a:lvl1pPr>
              <a:defRPr/>
            </a:lvl1pPr>
          </a:lstStyle>
          <a:p>
            <a:pPr>
              <a:defRPr/>
            </a:pPr>
            <a:fld id="{7D838D11-D2B5-4993-81A7-15607210A1E4}" type="slidenum">
              <a:rPr lang="en-CA" altLang="en-US"/>
              <a:pPr>
                <a:defRPr/>
              </a:pPr>
              <a:t>‹#›</a:t>
            </a:fld>
            <a:endParaRPr lang="en-CA" altLang="en-US"/>
          </a:p>
        </p:txBody>
      </p:sp>
    </p:spTree>
    <p:extLst>
      <p:ext uri="{BB962C8B-B14F-4D97-AF65-F5344CB8AC3E}">
        <p14:creationId xmlns:p14="http://schemas.microsoft.com/office/powerpoint/2010/main" val="2586872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8F4087A2-854C-4F0C-BC4C-9144D90C6D24}"/>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5">
            <a:extLst>
              <a:ext uri="{FF2B5EF4-FFF2-40B4-BE49-F238E27FC236}">
                <a16:creationId xmlns:a16="http://schemas.microsoft.com/office/drawing/2014/main" id="{AC798D06-E41F-45E6-8E5E-C633ECD2203E}"/>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6">
            <a:extLst>
              <a:ext uri="{FF2B5EF4-FFF2-40B4-BE49-F238E27FC236}">
                <a16:creationId xmlns:a16="http://schemas.microsoft.com/office/drawing/2014/main" id="{B5684364-6F4F-44F1-934F-3CB8C045C0F9}"/>
              </a:ext>
            </a:extLst>
          </p:cNvPr>
          <p:cNvSpPr>
            <a:spLocks noGrp="1" noChangeArrowheads="1"/>
          </p:cNvSpPr>
          <p:nvPr>
            <p:ph type="sldNum" sz="quarter" idx="12"/>
          </p:nvPr>
        </p:nvSpPr>
        <p:spPr>
          <a:ln/>
        </p:spPr>
        <p:txBody>
          <a:bodyPr/>
          <a:lstStyle>
            <a:lvl1pPr>
              <a:defRPr/>
            </a:lvl1pPr>
          </a:lstStyle>
          <a:p>
            <a:pPr>
              <a:defRPr/>
            </a:pPr>
            <a:fld id="{DBDA7E64-46E5-4836-A35E-D4818A449C77}" type="slidenum">
              <a:rPr lang="en-CA" altLang="en-US"/>
              <a:pPr>
                <a:defRPr/>
              </a:pPr>
              <a:t>‹#›</a:t>
            </a:fld>
            <a:endParaRPr lang="en-CA" altLang="en-US"/>
          </a:p>
        </p:txBody>
      </p:sp>
    </p:spTree>
    <p:extLst>
      <p:ext uri="{BB962C8B-B14F-4D97-AF65-F5344CB8AC3E}">
        <p14:creationId xmlns:p14="http://schemas.microsoft.com/office/powerpoint/2010/main" val="4042178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srcRect/>
          <a:stretch>
            <a:fillRect l="-4000" r="-4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4C677757-F9B4-4F39-BCDC-CECBA24242B4}"/>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5">
            <a:extLst>
              <a:ext uri="{FF2B5EF4-FFF2-40B4-BE49-F238E27FC236}">
                <a16:creationId xmlns:a16="http://schemas.microsoft.com/office/drawing/2014/main" id="{693F0A87-F735-4242-A23D-50F1BD7EC41A}"/>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6">
            <a:extLst>
              <a:ext uri="{FF2B5EF4-FFF2-40B4-BE49-F238E27FC236}">
                <a16:creationId xmlns:a16="http://schemas.microsoft.com/office/drawing/2014/main" id="{DDF1241D-1FF4-4236-BF0C-8BF5CB3CB815}"/>
              </a:ext>
            </a:extLst>
          </p:cNvPr>
          <p:cNvSpPr>
            <a:spLocks noGrp="1" noChangeArrowheads="1"/>
          </p:cNvSpPr>
          <p:nvPr>
            <p:ph type="sldNum" sz="quarter" idx="12"/>
          </p:nvPr>
        </p:nvSpPr>
        <p:spPr>
          <a:ln/>
        </p:spPr>
        <p:txBody>
          <a:bodyPr/>
          <a:lstStyle>
            <a:lvl1pPr>
              <a:defRPr/>
            </a:lvl1pPr>
          </a:lstStyle>
          <a:p>
            <a:pPr>
              <a:defRPr/>
            </a:pPr>
            <a:fld id="{81FA151D-4D3E-479F-90BC-E45C18EEBAD9}" type="slidenum">
              <a:rPr lang="en-CA" altLang="en-US"/>
              <a:pPr>
                <a:defRPr/>
              </a:pPr>
              <a:t>‹#›</a:t>
            </a:fld>
            <a:endParaRPr lang="en-CA" altLang="en-US"/>
          </a:p>
        </p:txBody>
      </p:sp>
    </p:spTree>
    <p:extLst>
      <p:ext uri="{BB962C8B-B14F-4D97-AF65-F5344CB8AC3E}">
        <p14:creationId xmlns:p14="http://schemas.microsoft.com/office/powerpoint/2010/main" val="889841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EB95D647-4820-4A59-BD3B-7EF734B43131}"/>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5">
            <a:extLst>
              <a:ext uri="{FF2B5EF4-FFF2-40B4-BE49-F238E27FC236}">
                <a16:creationId xmlns:a16="http://schemas.microsoft.com/office/drawing/2014/main" id="{57ED715F-BED6-4E63-97CA-FD545F6DC14C}"/>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6">
            <a:extLst>
              <a:ext uri="{FF2B5EF4-FFF2-40B4-BE49-F238E27FC236}">
                <a16:creationId xmlns:a16="http://schemas.microsoft.com/office/drawing/2014/main" id="{A546E536-BD8B-42F9-B958-6F968FD0A30A}"/>
              </a:ext>
            </a:extLst>
          </p:cNvPr>
          <p:cNvSpPr>
            <a:spLocks noGrp="1" noChangeArrowheads="1"/>
          </p:cNvSpPr>
          <p:nvPr>
            <p:ph type="sldNum" sz="quarter" idx="12"/>
          </p:nvPr>
        </p:nvSpPr>
        <p:spPr>
          <a:ln/>
        </p:spPr>
        <p:txBody>
          <a:bodyPr/>
          <a:lstStyle>
            <a:lvl1pPr>
              <a:defRPr/>
            </a:lvl1pPr>
          </a:lstStyle>
          <a:p>
            <a:pPr>
              <a:defRPr/>
            </a:pPr>
            <a:fld id="{447A9B17-CA55-4DEC-B460-9371C9D58A36}" type="slidenum">
              <a:rPr lang="en-CA" altLang="en-US"/>
              <a:pPr>
                <a:defRPr/>
              </a:pPr>
              <a:t>‹#›</a:t>
            </a:fld>
            <a:endParaRPr lang="en-CA" altLang="en-US"/>
          </a:p>
        </p:txBody>
      </p:sp>
    </p:spTree>
    <p:extLst>
      <p:ext uri="{BB962C8B-B14F-4D97-AF65-F5344CB8AC3E}">
        <p14:creationId xmlns:p14="http://schemas.microsoft.com/office/powerpoint/2010/main" val="652358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5398C031-5583-4FED-9A07-FA5EC99E9862}"/>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5" name="Rectangle 5">
            <a:extLst>
              <a:ext uri="{FF2B5EF4-FFF2-40B4-BE49-F238E27FC236}">
                <a16:creationId xmlns:a16="http://schemas.microsoft.com/office/drawing/2014/main" id="{70DFD8D4-33F9-49F8-A7BE-10CB568900AF}"/>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6" name="Rectangle 6">
            <a:extLst>
              <a:ext uri="{FF2B5EF4-FFF2-40B4-BE49-F238E27FC236}">
                <a16:creationId xmlns:a16="http://schemas.microsoft.com/office/drawing/2014/main" id="{36B7E63A-B0F3-4786-9861-8A7B1F4E52D6}"/>
              </a:ext>
            </a:extLst>
          </p:cNvPr>
          <p:cNvSpPr>
            <a:spLocks noGrp="1" noChangeArrowheads="1"/>
          </p:cNvSpPr>
          <p:nvPr>
            <p:ph type="sldNum" sz="quarter" idx="12"/>
          </p:nvPr>
        </p:nvSpPr>
        <p:spPr>
          <a:ln/>
        </p:spPr>
        <p:txBody>
          <a:bodyPr/>
          <a:lstStyle>
            <a:lvl1pPr>
              <a:defRPr/>
            </a:lvl1pPr>
          </a:lstStyle>
          <a:p>
            <a:pPr>
              <a:defRPr/>
            </a:pPr>
            <a:fld id="{5590FDF2-A08A-4444-A3EA-3D8B6135A90F}" type="slidenum">
              <a:rPr lang="en-CA" altLang="en-US"/>
              <a:pPr>
                <a:defRPr/>
              </a:pPr>
              <a:t>‹#›</a:t>
            </a:fld>
            <a:endParaRPr lang="en-CA" altLang="en-US"/>
          </a:p>
        </p:txBody>
      </p:sp>
    </p:spTree>
    <p:extLst>
      <p:ext uri="{BB962C8B-B14F-4D97-AF65-F5344CB8AC3E}">
        <p14:creationId xmlns:p14="http://schemas.microsoft.com/office/powerpoint/2010/main" val="1641418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a:extLst>
              <a:ext uri="{FF2B5EF4-FFF2-40B4-BE49-F238E27FC236}">
                <a16:creationId xmlns:a16="http://schemas.microsoft.com/office/drawing/2014/main" id="{D1B82488-FCFD-484A-8CFC-D95413DBF2D7}"/>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0FB24EA1-A083-45CE-BC60-6DC9EF3C4C7D}"/>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7" name="Rectangle 6">
            <a:extLst>
              <a:ext uri="{FF2B5EF4-FFF2-40B4-BE49-F238E27FC236}">
                <a16:creationId xmlns:a16="http://schemas.microsoft.com/office/drawing/2014/main" id="{FE3287C8-AFC9-4B6F-BFBF-3111C5D285DA}"/>
              </a:ext>
            </a:extLst>
          </p:cNvPr>
          <p:cNvSpPr>
            <a:spLocks noGrp="1" noChangeArrowheads="1"/>
          </p:cNvSpPr>
          <p:nvPr>
            <p:ph type="sldNum" sz="quarter" idx="12"/>
          </p:nvPr>
        </p:nvSpPr>
        <p:spPr>
          <a:ln/>
        </p:spPr>
        <p:txBody>
          <a:bodyPr/>
          <a:lstStyle>
            <a:lvl1pPr>
              <a:defRPr/>
            </a:lvl1pPr>
          </a:lstStyle>
          <a:p>
            <a:pPr>
              <a:defRPr/>
            </a:pPr>
            <a:fld id="{1DDBE977-392C-4BB7-AC9C-E419F76A7EBF}" type="slidenum">
              <a:rPr lang="en-CA" altLang="en-US"/>
              <a:pPr>
                <a:defRPr/>
              </a:pPr>
              <a:t>‹#›</a:t>
            </a:fld>
            <a:endParaRPr lang="en-CA" altLang="en-US"/>
          </a:p>
        </p:txBody>
      </p:sp>
    </p:spTree>
    <p:extLst>
      <p:ext uri="{BB962C8B-B14F-4D97-AF65-F5344CB8AC3E}">
        <p14:creationId xmlns:p14="http://schemas.microsoft.com/office/powerpoint/2010/main" val="3758097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4">
            <a:extLst>
              <a:ext uri="{FF2B5EF4-FFF2-40B4-BE49-F238E27FC236}">
                <a16:creationId xmlns:a16="http://schemas.microsoft.com/office/drawing/2014/main" id="{C4780633-38E2-4699-A52C-F9C15A4D8EC7}"/>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8" name="Rectangle 5">
            <a:extLst>
              <a:ext uri="{FF2B5EF4-FFF2-40B4-BE49-F238E27FC236}">
                <a16:creationId xmlns:a16="http://schemas.microsoft.com/office/drawing/2014/main" id="{46D3AC82-0915-4747-9B4F-D2AE4723EE50}"/>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9" name="Rectangle 6">
            <a:extLst>
              <a:ext uri="{FF2B5EF4-FFF2-40B4-BE49-F238E27FC236}">
                <a16:creationId xmlns:a16="http://schemas.microsoft.com/office/drawing/2014/main" id="{236CAAF2-C782-44B2-92BE-0F0C22D67F2B}"/>
              </a:ext>
            </a:extLst>
          </p:cNvPr>
          <p:cNvSpPr>
            <a:spLocks noGrp="1" noChangeArrowheads="1"/>
          </p:cNvSpPr>
          <p:nvPr>
            <p:ph type="sldNum" sz="quarter" idx="12"/>
          </p:nvPr>
        </p:nvSpPr>
        <p:spPr>
          <a:ln/>
        </p:spPr>
        <p:txBody>
          <a:bodyPr/>
          <a:lstStyle>
            <a:lvl1pPr>
              <a:defRPr/>
            </a:lvl1pPr>
          </a:lstStyle>
          <a:p>
            <a:pPr>
              <a:defRPr/>
            </a:pPr>
            <a:fld id="{4AA0B244-BAEC-4837-8E1C-86318C92133A}" type="slidenum">
              <a:rPr lang="en-CA" altLang="en-US"/>
              <a:pPr>
                <a:defRPr/>
              </a:pPr>
              <a:t>‹#›</a:t>
            </a:fld>
            <a:endParaRPr lang="en-CA" altLang="en-US"/>
          </a:p>
        </p:txBody>
      </p:sp>
    </p:spTree>
    <p:extLst>
      <p:ext uri="{BB962C8B-B14F-4D97-AF65-F5344CB8AC3E}">
        <p14:creationId xmlns:p14="http://schemas.microsoft.com/office/powerpoint/2010/main" val="1137173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4">
            <a:extLst>
              <a:ext uri="{FF2B5EF4-FFF2-40B4-BE49-F238E27FC236}">
                <a16:creationId xmlns:a16="http://schemas.microsoft.com/office/drawing/2014/main" id="{024036F6-3041-4A08-AF85-52B0704C04F7}"/>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4" name="Rectangle 5">
            <a:extLst>
              <a:ext uri="{FF2B5EF4-FFF2-40B4-BE49-F238E27FC236}">
                <a16:creationId xmlns:a16="http://schemas.microsoft.com/office/drawing/2014/main" id="{5AC5D303-10C4-4F70-AADC-118C4D02F194}"/>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5" name="Rectangle 6">
            <a:extLst>
              <a:ext uri="{FF2B5EF4-FFF2-40B4-BE49-F238E27FC236}">
                <a16:creationId xmlns:a16="http://schemas.microsoft.com/office/drawing/2014/main" id="{E016C708-5802-4307-BCB9-D6A4FBBB489E}"/>
              </a:ext>
            </a:extLst>
          </p:cNvPr>
          <p:cNvSpPr>
            <a:spLocks noGrp="1" noChangeArrowheads="1"/>
          </p:cNvSpPr>
          <p:nvPr>
            <p:ph type="sldNum" sz="quarter" idx="12"/>
          </p:nvPr>
        </p:nvSpPr>
        <p:spPr>
          <a:ln/>
        </p:spPr>
        <p:txBody>
          <a:bodyPr/>
          <a:lstStyle>
            <a:lvl1pPr>
              <a:defRPr/>
            </a:lvl1pPr>
          </a:lstStyle>
          <a:p>
            <a:pPr>
              <a:defRPr/>
            </a:pPr>
            <a:fld id="{582F7F7D-D254-4BD5-83D3-A35150AA865B}" type="slidenum">
              <a:rPr lang="en-CA" altLang="en-US"/>
              <a:pPr>
                <a:defRPr/>
              </a:pPr>
              <a:t>‹#›</a:t>
            </a:fld>
            <a:endParaRPr lang="en-CA" altLang="en-US"/>
          </a:p>
        </p:txBody>
      </p:sp>
    </p:spTree>
    <p:extLst>
      <p:ext uri="{BB962C8B-B14F-4D97-AF65-F5344CB8AC3E}">
        <p14:creationId xmlns:p14="http://schemas.microsoft.com/office/powerpoint/2010/main" val="2954326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stretch>
            <a:fillRect l="-4000" r="-4000"/>
          </a:stretch>
        </a:blipFill>
        <a:effectLst/>
      </p:bgPr>
    </p:b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A661FFF-20BE-4904-83E1-0B76B8CCFAEC}"/>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3" name="Rectangle 5">
            <a:extLst>
              <a:ext uri="{FF2B5EF4-FFF2-40B4-BE49-F238E27FC236}">
                <a16:creationId xmlns:a16="http://schemas.microsoft.com/office/drawing/2014/main" id="{A1D6A4C8-EF38-41CC-982F-D5A58E5BC89C}"/>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4" name="Rectangle 6">
            <a:extLst>
              <a:ext uri="{FF2B5EF4-FFF2-40B4-BE49-F238E27FC236}">
                <a16:creationId xmlns:a16="http://schemas.microsoft.com/office/drawing/2014/main" id="{E410573D-9E72-45DE-9D77-2397D7F36B55}"/>
              </a:ext>
            </a:extLst>
          </p:cNvPr>
          <p:cNvSpPr>
            <a:spLocks noGrp="1" noChangeArrowheads="1"/>
          </p:cNvSpPr>
          <p:nvPr>
            <p:ph type="sldNum" sz="quarter" idx="12"/>
          </p:nvPr>
        </p:nvSpPr>
        <p:spPr>
          <a:ln/>
        </p:spPr>
        <p:txBody>
          <a:bodyPr/>
          <a:lstStyle>
            <a:lvl1pPr>
              <a:defRPr/>
            </a:lvl1pPr>
          </a:lstStyle>
          <a:p>
            <a:pPr>
              <a:defRPr/>
            </a:pPr>
            <a:fld id="{782E581D-B78A-4F9A-BC75-DC3E03D5D929}" type="slidenum">
              <a:rPr lang="en-CA" altLang="en-US"/>
              <a:pPr>
                <a:defRPr/>
              </a:pPr>
              <a:t>‹#›</a:t>
            </a:fld>
            <a:endParaRPr lang="en-CA" altLang="en-US"/>
          </a:p>
        </p:txBody>
      </p:sp>
    </p:spTree>
    <p:extLst>
      <p:ext uri="{BB962C8B-B14F-4D97-AF65-F5344CB8AC3E}">
        <p14:creationId xmlns:p14="http://schemas.microsoft.com/office/powerpoint/2010/main" val="28853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618E65EC-864D-49A3-82AC-4C4B8A9C007F}"/>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3565B111-7070-48EE-BCA2-027C3854C036}"/>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7" name="Rectangle 6">
            <a:extLst>
              <a:ext uri="{FF2B5EF4-FFF2-40B4-BE49-F238E27FC236}">
                <a16:creationId xmlns:a16="http://schemas.microsoft.com/office/drawing/2014/main" id="{A900952B-57E5-4A37-96A6-9429AE16E26E}"/>
              </a:ext>
            </a:extLst>
          </p:cNvPr>
          <p:cNvSpPr>
            <a:spLocks noGrp="1" noChangeArrowheads="1"/>
          </p:cNvSpPr>
          <p:nvPr>
            <p:ph type="sldNum" sz="quarter" idx="12"/>
          </p:nvPr>
        </p:nvSpPr>
        <p:spPr>
          <a:ln/>
        </p:spPr>
        <p:txBody>
          <a:bodyPr/>
          <a:lstStyle>
            <a:lvl1pPr>
              <a:defRPr/>
            </a:lvl1pPr>
          </a:lstStyle>
          <a:p>
            <a:pPr>
              <a:defRPr/>
            </a:pPr>
            <a:fld id="{030893C4-E8FC-4E1E-8756-A5FA4B0AE8E9}" type="slidenum">
              <a:rPr lang="en-CA" altLang="en-US"/>
              <a:pPr>
                <a:defRPr/>
              </a:pPr>
              <a:t>‹#›</a:t>
            </a:fld>
            <a:endParaRPr lang="en-CA" altLang="en-US"/>
          </a:p>
        </p:txBody>
      </p:sp>
    </p:spTree>
    <p:extLst>
      <p:ext uri="{BB962C8B-B14F-4D97-AF65-F5344CB8AC3E}">
        <p14:creationId xmlns:p14="http://schemas.microsoft.com/office/powerpoint/2010/main" val="648848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85E8CCD7-5637-4EB7-A232-AF58A32087BE}"/>
              </a:ext>
            </a:extLst>
          </p:cNvPr>
          <p:cNvSpPr>
            <a:spLocks noGrp="1" noChangeArrowheads="1"/>
          </p:cNvSpPr>
          <p:nvPr>
            <p:ph type="dt" sz="half" idx="10"/>
          </p:nvPr>
        </p:nvSpPr>
        <p:spPr>
          <a:ln/>
        </p:spPr>
        <p:txBody>
          <a:bodyPr/>
          <a:lstStyle>
            <a:lvl1pPr>
              <a:defRPr/>
            </a:lvl1pPr>
          </a:lstStyle>
          <a:p>
            <a:pPr>
              <a:defRPr/>
            </a:pPr>
            <a:endParaRPr lang="en-CA" altLang="en-US"/>
          </a:p>
        </p:txBody>
      </p:sp>
      <p:sp>
        <p:nvSpPr>
          <p:cNvPr id="6" name="Rectangle 5">
            <a:extLst>
              <a:ext uri="{FF2B5EF4-FFF2-40B4-BE49-F238E27FC236}">
                <a16:creationId xmlns:a16="http://schemas.microsoft.com/office/drawing/2014/main" id="{201051BA-FC1B-4207-8283-24F42CC134D1}"/>
              </a:ext>
            </a:extLst>
          </p:cNvPr>
          <p:cNvSpPr>
            <a:spLocks noGrp="1" noChangeArrowheads="1"/>
          </p:cNvSpPr>
          <p:nvPr>
            <p:ph type="ftr" sz="quarter" idx="11"/>
          </p:nvPr>
        </p:nvSpPr>
        <p:spPr>
          <a:ln/>
        </p:spPr>
        <p:txBody>
          <a:bodyPr/>
          <a:lstStyle>
            <a:lvl1pPr>
              <a:defRPr/>
            </a:lvl1pPr>
          </a:lstStyle>
          <a:p>
            <a:pPr>
              <a:defRPr/>
            </a:pPr>
            <a:endParaRPr lang="en-CA" altLang="en-US"/>
          </a:p>
        </p:txBody>
      </p:sp>
      <p:sp>
        <p:nvSpPr>
          <p:cNvPr id="7" name="Rectangle 6">
            <a:extLst>
              <a:ext uri="{FF2B5EF4-FFF2-40B4-BE49-F238E27FC236}">
                <a16:creationId xmlns:a16="http://schemas.microsoft.com/office/drawing/2014/main" id="{864C371C-E374-4A40-8F0C-FB88926961A7}"/>
              </a:ext>
            </a:extLst>
          </p:cNvPr>
          <p:cNvSpPr>
            <a:spLocks noGrp="1" noChangeArrowheads="1"/>
          </p:cNvSpPr>
          <p:nvPr>
            <p:ph type="sldNum" sz="quarter" idx="12"/>
          </p:nvPr>
        </p:nvSpPr>
        <p:spPr>
          <a:ln/>
        </p:spPr>
        <p:txBody>
          <a:bodyPr/>
          <a:lstStyle>
            <a:lvl1pPr>
              <a:defRPr/>
            </a:lvl1pPr>
          </a:lstStyle>
          <a:p>
            <a:pPr>
              <a:defRPr/>
            </a:pPr>
            <a:fld id="{FBD6F1D3-AC20-4702-9A1B-A6DC0B67335F}" type="slidenum">
              <a:rPr lang="en-CA" altLang="en-US"/>
              <a:pPr>
                <a:defRPr/>
              </a:pPr>
              <a:t>‹#›</a:t>
            </a:fld>
            <a:endParaRPr lang="en-CA" altLang="en-US"/>
          </a:p>
        </p:txBody>
      </p:sp>
    </p:spTree>
    <p:extLst>
      <p:ext uri="{BB962C8B-B14F-4D97-AF65-F5344CB8AC3E}">
        <p14:creationId xmlns:p14="http://schemas.microsoft.com/office/powerpoint/2010/main" val="3574009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l="-4000" r="-4000"/>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FE9C955-A0AF-4A8A-B3EA-76CD8A089767}"/>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CA" altLang="en-US"/>
              <a:t>Fare clic per modificare stile</a:t>
            </a:r>
          </a:p>
        </p:txBody>
      </p:sp>
      <p:sp>
        <p:nvSpPr>
          <p:cNvPr id="1027" name="Rectangle 3">
            <a:extLst>
              <a:ext uri="{FF2B5EF4-FFF2-40B4-BE49-F238E27FC236}">
                <a16:creationId xmlns:a16="http://schemas.microsoft.com/office/drawing/2014/main" id="{2EECCAA3-F64A-4696-A268-74B2DA81DB92}"/>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CA" altLang="en-US"/>
              <a:t>Fare clic per modificare gli stili del testo dello schema</a:t>
            </a:r>
          </a:p>
          <a:p>
            <a:pPr lvl="1"/>
            <a:r>
              <a:rPr lang="en-CA" altLang="en-US"/>
              <a:t>Secondo livello</a:t>
            </a:r>
          </a:p>
          <a:p>
            <a:pPr lvl="2"/>
            <a:r>
              <a:rPr lang="en-CA" altLang="en-US"/>
              <a:t>Terzo livello</a:t>
            </a:r>
          </a:p>
          <a:p>
            <a:pPr lvl="3"/>
            <a:r>
              <a:rPr lang="en-CA" altLang="en-US"/>
              <a:t>Quarto livello</a:t>
            </a:r>
          </a:p>
          <a:p>
            <a:pPr lvl="4"/>
            <a:r>
              <a:rPr lang="en-CA" altLang="en-US"/>
              <a:t>Quinto livello</a:t>
            </a:r>
          </a:p>
        </p:txBody>
      </p:sp>
      <p:sp>
        <p:nvSpPr>
          <p:cNvPr id="1028" name="Rectangle 4">
            <a:extLst>
              <a:ext uri="{FF2B5EF4-FFF2-40B4-BE49-F238E27FC236}">
                <a16:creationId xmlns:a16="http://schemas.microsoft.com/office/drawing/2014/main" id="{B68B5EF1-57D9-433C-9235-F1BB89B8BCC3}"/>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CA" altLang="en-US"/>
          </a:p>
        </p:txBody>
      </p:sp>
      <p:sp>
        <p:nvSpPr>
          <p:cNvPr id="1029" name="Rectangle 5">
            <a:extLst>
              <a:ext uri="{FF2B5EF4-FFF2-40B4-BE49-F238E27FC236}">
                <a16:creationId xmlns:a16="http://schemas.microsoft.com/office/drawing/2014/main" id="{E741491D-2057-4614-BA3D-9FB8AAB504DE}"/>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CA" altLang="en-US"/>
          </a:p>
        </p:txBody>
      </p:sp>
      <p:sp>
        <p:nvSpPr>
          <p:cNvPr id="1030" name="Rectangle 6">
            <a:extLst>
              <a:ext uri="{FF2B5EF4-FFF2-40B4-BE49-F238E27FC236}">
                <a16:creationId xmlns:a16="http://schemas.microsoft.com/office/drawing/2014/main" id="{3B6A133D-F7EF-40F2-9DE5-D9F7DB9B470B}"/>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A5E83AE-4EA7-4CB3-823F-9625C8BD680C}"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026">
            <a:extLst>
              <a:ext uri="{FF2B5EF4-FFF2-40B4-BE49-F238E27FC236}">
                <a16:creationId xmlns:a16="http://schemas.microsoft.com/office/drawing/2014/main" id="{F7F65F26-9B11-054E-893C-B9D433669456}"/>
              </a:ext>
            </a:extLst>
          </p:cNvPr>
          <p:cNvSpPr txBox="1">
            <a:spLocks noChangeArrowheads="1"/>
          </p:cNvSpPr>
          <p:nvPr/>
        </p:nvSpPr>
        <p:spPr bwMode="auto">
          <a:xfrm>
            <a:off x="26988" y="808038"/>
            <a:ext cx="914400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FontTx/>
              <a:buNone/>
              <a:defRPr/>
            </a:pPr>
            <a:r>
              <a:rPr lang="en-CA" altLang="en-US" b="1" dirty="0">
                <a:solidFill>
                  <a:schemeClr val="bg1"/>
                </a:solidFill>
              </a:rPr>
              <a:t>431 (AD) SQN 2021 Non Aerobatic Display </a:t>
            </a:r>
          </a:p>
          <a:p>
            <a:pPr marL="342900" indent="-342900" eaLnBrk="1" hangingPunct="1">
              <a:spcBef>
                <a:spcPct val="50000"/>
              </a:spcBef>
              <a:buFontTx/>
              <a:buAutoNum type="arabicPeriod"/>
              <a:defRPr/>
            </a:pPr>
            <a:r>
              <a:rPr lang="en-CA" altLang="en-US" sz="2000" dirty="0">
                <a:solidFill>
                  <a:schemeClr val="bg1"/>
                </a:solidFill>
              </a:rPr>
              <a:t>The following is a pictorial description of the proposed 2021 NAD</a:t>
            </a:r>
          </a:p>
          <a:p>
            <a:pPr marL="342900" indent="-342900" eaLnBrk="1" hangingPunct="1">
              <a:spcBef>
                <a:spcPct val="50000"/>
              </a:spcBef>
              <a:buFontTx/>
              <a:buAutoNum type="arabicPeriod"/>
              <a:defRPr/>
            </a:pPr>
            <a:r>
              <a:rPr lang="en-CA" altLang="en-US" sz="2000" dirty="0">
                <a:solidFill>
                  <a:schemeClr val="bg1"/>
                </a:solidFill>
              </a:rPr>
              <a:t>Manoeuvres have been classified as follows:</a:t>
            </a:r>
          </a:p>
          <a:p>
            <a:pPr marL="1085850" lvl="1" indent="-342900" eaLnBrk="1" hangingPunct="1">
              <a:spcBef>
                <a:spcPct val="50000"/>
              </a:spcBef>
              <a:defRPr/>
            </a:pPr>
            <a:r>
              <a:rPr lang="en-CA" altLang="en-US" sz="2000" dirty="0">
                <a:solidFill>
                  <a:schemeClr val="bg1"/>
                </a:solidFill>
              </a:rPr>
              <a:t>Permitted Manoeuvres as per BGA 100 </a:t>
            </a:r>
            <a:r>
              <a:rPr lang="en-CA" altLang="en-US" sz="2000" dirty="0" err="1">
                <a:solidFill>
                  <a:schemeClr val="bg1"/>
                </a:solidFill>
              </a:rPr>
              <a:t>Ch</a:t>
            </a:r>
            <a:r>
              <a:rPr lang="en-CA" altLang="en-US" sz="2000" dirty="0">
                <a:solidFill>
                  <a:schemeClr val="bg1"/>
                </a:solidFill>
              </a:rPr>
              <a:t> 11</a:t>
            </a:r>
          </a:p>
          <a:p>
            <a:pPr marL="1085850" lvl="1" indent="-342900" eaLnBrk="1" hangingPunct="1">
              <a:spcBef>
                <a:spcPct val="50000"/>
              </a:spcBef>
              <a:defRPr/>
            </a:pPr>
            <a:r>
              <a:rPr lang="en-CA" altLang="en-US" sz="2000" dirty="0">
                <a:solidFill>
                  <a:schemeClr val="bg1"/>
                </a:solidFill>
              </a:rPr>
              <a:t>Permitted Manoeuvres requiring </a:t>
            </a:r>
            <a:r>
              <a:rPr lang="en-CA" altLang="en-US" sz="2000" dirty="0" err="1">
                <a:solidFill>
                  <a:schemeClr val="bg1"/>
                </a:solidFill>
              </a:rPr>
              <a:t>Comd</a:t>
            </a:r>
            <a:r>
              <a:rPr lang="en-CA" altLang="en-US" sz="2000" dirty="0">
                <a:solidFill>
                  <a:schemeClr val="bg1"/>
                </a:solidFill>
              </a:rPr>
              <a:t> approval as per BGA 100 </a:t>
            </a:r>
            <a:r>
              <a:rPr lang="en-CA" altLang="en-US" sz="2000" dirty="0" err="1">
                <a:solidFill>
                  <a:schemeClr val="bg1"/>
                </a:solidFill>
              </a:rPr>
              <a:t>Ch</a:t>
            </a:r>
            <a:r>
              <a:rPr lang="en-CA" altLang="en-US" sz="2000" dirty="0">
                <a:solidFill>
                  <a:schemeClr val="bg1"/>
                </a:solidFill>
              </a:rPr>
              <a:t> 11</a:t>
            </a:r>
          </a:p>
          <a:p>
            <a:pPr marL="1085850" lvl="1" indent="-342900" eaLnBrk="1" hangingPunct="1">
              <a:spcBef>
                <a:spcPct val="50000"/>
              </a:spcBef>
              <a:defRPr/>
            </a:pPr>
            <a:r>
              <a:rPr lang="en-CA" altLang="en-US" sz="2000" dirty="0">
                <a:solidFill>
                  <a:schemeClr val="bg1"/>
                </a:solidFill>
              </a:rPr>
              <a:t>Prohibited Manoeuvres as per BGA 100 </a:t>
            </a:r>
            <a:r>
              <a:rPr lang="en-CA" altLang="en-US" sz="2000" dirty="0" err="1">
                <a:solidFill>
                  <a:schemeClr val="bg1"/>
                </a:solidFill>
              </a:rPr>
              <a:t>Ch</a:t>
            </a:r>
            <a:r>
              <a:rPr lang="en-CA" altLang="en-US" sz="2000" dirty="0">
                <a:solidFill>
                  <a:schemeClr val="bg1"/>
                </a:solidFill>
              </a:rPr>
              <a:t> 11 waiver required</a:t>
            </a:r>
          </a:p>
        </p:txBody>
      </p:sp>
      <p:pic>
        <p:nvPicPr>
          <p:cNvPr id="15362" name="Picture 1028" descr="Snowbirds Wordmark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8915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1029" descr="Snowbird cr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0"/>
            <a:ext cx="838200" cy="1006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34"/>
          <p:cNvSpPr txBox="1">
            <a:spLocks noChangeArrowheads="1"/>
          </p:cNvSpPr>
          <p:nvPr/>
        </p:nvSpPr>
        <p:spPr bwMode="auto">
          <a:xfrm>
            <a:off x="381000" y="2519363"/>
            <a:ext cx="381000" cy="2143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
        <p:nvSpPr>
          <p:cNvPr id="15365" name="Text Box 35"/>
          <p:cNvSpPr txBox="1">
            <a:spLocks noChangeArrowheads="1"/>
          </p:cNvSpPr>
          <p:nvPr/>
        </p:nvSpPr>
        <p:spPr bwMode="auto">
          <a:xfrm>
            <a:off x="381000" y="2933700"/>
            <a:ext cx="381000" cy="2143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
        <p:nvSpPr>
          <p:cNvPr id="15366" name="Text Box 36"/>
          <p:cNvSpPr txBox="1">
            <a:spLocks noChangeArrowheads="1"/>
          </p:cNvSpPr>
          <p:nvPr/>
        </p:nvSpPr>
        <p:spPr bwMode="auto">
          <a:xfrm>
            <a:off x="381000" y="3352800"/>
            <a:ext cx="381000" cy="214313"/>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pic>
        <p:nvPicPr>
          <p:cNvPr id="15367"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0675" y="4413250"/>
            <a:ext cx="855503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0127008"/>
      </p:ext>
    </p:extLst>
  </p:cSld>
  <p:clrMapOvr>
    <a:masterClrMapping/>
  </p:clrMapOvr>
  <p:transition advTm="4992"/>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77">
            <a:extLst>
              <a:ext uri="{FF2B5EF4-FFF2-40B4-BE49-F238E27FC236}">
                <a16:creationId xmlns:a16="http://schemas.microsoft.com/office/drawing/2014/main" id="{DFB614AC-D993-47CB-89AF-D86CD7A4EC5F}"/>
              </a:ext>
            </a:extLst>
          </p:cNvPr>
          <p:cNvSpPr txBox="1">
            <a:spLocks noChangeArrowheads="1"/>
          </p:cNvSpPr>
          <p:nvPr/>
        </p:nvSpPr>
        <p:spPr bwMode="auto">
          <a:xfrm>
            <a:off x="1893986" y="6488668"/>
            <a:ext cx="53562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t">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None/>
              <a:defRPr/>
            </a:pPr>
            <a:r>
              <a:rPr lang="en-CA" altLang="en-US" sz="1800" b="1" dirty="0">
                <a:solidFill>
                  <a:schemeClr val="bg1"/>
                </a:solidFill>
                <a:latin typeface="Times New Roman"/>
                <a:cs typeface="Times New Roman"/>
              </a:rPr>
              <a:t>UDR </a:t>
            </a:r>
            <a:r>
              <a:rPr lang="en-CA" altLang="en-US" sz="1800" b="1" dirty="0">
                <a:solidFill>
                  <a:schemeClr val="bg1"/>
                </a:solidFill>
                <a:latin typeface="Times New Roman"/>
                <a:cs typeface="Times New Roman"/>
                <a:sym typeface="Wingdings 3" charset="2"/>
              </a:rPr>
              <a:t> Big Wedge T/S  Big Diamond</a:t>
            </a:r>
            <a:r>
              <a:rPr lang="en-US" altLang="en-US" sz="1800" b="1" dirty="0">
                <a:solidFill>
                  <a:schemeClr val="bg1"/>
                </a:solidFill>
                <a:latin typeface="Times New Roman"/>
                <a:cs typeface="Times New Roman"/>
              </a:rPr>
              <a:t> </a:t>
            </a:r>
            <a:endParaRPr lang="en-CA" altLang="en-US" sz="1800" b="1" dirty="0">
              <a:solidFill>
                <a:schemeClr val="bg1"/>
              </a:solidFill>
              <a:cs typeface="Times New Roman" charset="0"/>
            </a:endParaRPr>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429000" y="1752600"/>
            <a:ext cx="2286198" cy="609653"/>
          </a:xfrm>
          <a:prstGeom prst="rect">
            <a:avLst/>
          </a:prstGeom>
        </p:spPr>
      </p:pic>
      <p:sp>
        <p:nvSpPr>
          <p:cNvPr id="49" name="Text Box 34"/>
          <p:cNvSpPr txBox="1">
            <a:spLocks noChangeArrowheads="1"/>
          </p:cNvSpPr>
          <p:nvPr/>
        </p:nvSpPr>
        <p:spPr bwMode="auto">
          <a:xfrm>
            <a:off x="0" y="6649651"/>
            <a:ext cx="381000" cy="214312"/>
          </a:xfrm>
          <a:prstGeom prst="rect">
            <a:avLst/>
          </a:prstGeom>
          <a:solidFill>
            <a:schemeClr val="accent1"/>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
        <p:nvSpPr>
          <p:cNvPr id="4" name="Freeform 3"/>
          <p:cNvSpPr/>
          <p:nvPr/>
        </p:nvSpPr>
        <p:spPr>
          <a:xfrm>
            <a:off x="1856402" y="1827713"/>
            <a:ext cx="2867997" cy="1848711"/>
          </a:xfrm>
          <a:custGeom>
            <a:avLst/>
            <a:gdLst>
              <a:gd name="connsiteX0" fmla="*/ 1477477 w 1994312"/>
              <a:gd name="connsiteY0" fmla="*/ 162847 h 1858678"/>
              <a:gd name="connsiteX1" fmla="*/ 1040155 w 1994312"/>
              <a:gd name="connsiteY1" fmla="*/ 3820 h 1858678"/>
              <a:gd name="connsiteX2" fmla="*/ 586931 w 1994312"/>
              <a:gd name="connsiteY2" fmla="*/ 75382 h 1858678"/>
              <a:gd name="connsiteX3" fmla="*/ 205268 w 1994312"/>
              <a:gd name="connsiteY3" fmla="*/ 353678 h 1858678"/>
              <a:gd name="connsiteX4" fmla="*/ 30340 w 1994312"/>
              <a:gd name="connsiteY4" fmla="*/ 735340 h 1858678"/>
              <a:gd name="connsiteX5" fmla="*/ 6486 w 1994312"/>
              <a:gd name="connsiteY5" fmla="*/ 1228321 h 1858678"/>
              <a:gd name="connsiteX6" fmla="*/ 101901 w 1994312"/>
              <a:gd name="connsiteY6" fmla="*/ 1466860 h 1858678"/>
              <a:gd name="connsiteX7" fmla="*/ 443808 w 1994312"/>
              <a:gd name="connsiteY7" fmla="*/ 1769010 h 1858678"/>
              <a:gd name="connsiteX8" fmla="*/ 777762 w 1994312"/>
              <a:gd name="connsiteY8" fmla="*/ 1848523 h 1858678"/>
              <a:gd name="connsiteX9" fmla="*/ 1159425 w 1994312"/>
              <a:gd name="connsiteY9" fmla="*/ 1808767 h 1858678"/>
              <a:gd name="connsiteX10" fmla="*/ 1692162 w 1994312"/>
              <a:gd name="connsiteY10" fmla="*/ 1411201 h 1858678"/>
              <a:gd name="connsiteX11" fmla="*/ 1994312 w 1994312"/>
              <a:gd name="connsiteY11" fmla="*/ 1212419 h 1858678"/>
              <a:gd name="connsiteX0" fmla="*/ 1490808 w 2007643"/>
              <a:gd name="connsiteY0" fmla="*/ 162847 h 1858678"/>
              <a:gd name="connsiteX1" fmla="*/ 1053486 w 2007643"/>
              <a:gd name="connsiteY1" fmla="*/ 3820 h 1858678"/>
              <a:gd name="connsiteX2" fmla="*/ 600262 w 2007643"/>
              <a:gd name="connsiteY2" fmla="*/ 75382 h 1858678"/>
              <a:gd name="connsiteX3" fmla="*/ 218599 w 2007643"/>
              <a:gd name="connsiteY3" fmla="*/ 353678 h 1858678"/>
              <a:gd name="connsiteX4" fmla="*/ 43671 w 2007643"/>
              <a:gd name="connsiteY4" fmla="*/ 735340 h 1858678"/>
              <a:gd name="connsiteX5" fmla="*/ 3915 w 2007643"/>
              <a:gd name="connsiteY5" fmla="*/ 1124954 h 1858678"/>
              <a:gd name="connsiteX6" fmla="*/ 115232 w 2007643"/>
              <a:gd name="connsiteY6" fmla="*/ 1466860 h 1858678"/>
              <a:gd name="connsiteX7" fmla="*/ 457139 w 2007643"/>
              <a:gd name="connsiteY7" fmla="*/ 1769010 h 1858678"/>
              <a:gd name="connsiteX8" fmla="*/ 791093 w 2007643"/>
              <a:gd name="connsiteY8" fmla="*/ 1848523 h 1858678"/>
              <a:gd name="connsiteX9" fmla="*/ 1172756 w 2007643"/>
              <a:gd name="connsiteY9" fmla="*/ 1808767 h 1858678"/>
              <a:gd name="connsiteX10" fmla="*/ 1705493 w 2007643"/>
              <a:gd name="connsiteY10" fmla="*/ 1411201 h 1858678"/>
              <a:gd name="connsiteX11" fmla="*/ 2007643 w 2007643"/>
              <a:gd name="connsiteY11" fmla="*/ 1212419 h 1858678"/>
              <a:gd name="connsiteX0" fmla="*/ 1490808 w 2007643"/>
              <a:gd name="connsiteY0" fmla="*/ 162847 h 1863058"/>
              <a:gd name="connsiteX1" fmla="*/ 1053486 w 2007643"/>
              <a:gd name="connsiteY1" fmla="*/ 3820 h 1863058"/>
              <a:gd name="connsiteX2" fmla="*/ 600262 w 2007643"/>
              <a:gd name="connsiteY2" fmla="*/ 75382 h 1863058"/>
              <a:gd name="connsiteX3" fmla="*/ 218599 w 2007643"/>
              <a:gd name="connsiteY3" fmla="*/ 353678 h 1863058"/>
              <a:gd name="connsiteX4" fmla="*/ 43671 w 2007643"/>
              <a:gd name="connsiteY4" fmla="*/ 735340 h 1863058"/>
              <a:gd name="connsiteX5" fmla="*/ 3915 w 2007643"/>
              <a:gd name="connsiteY5" fmla="*/ 1124954 h 1863058"/>
              <a:gd name="connsiteX6" fmla="*/ 115232 w 2007643"/>
              <a:gd name="connsiteY6" fmla="*/ 1466860 h 1863058"/>
              <a:gd name="connsiteX7" fmla="*/ 385577 w 2007643"/>
              <a:gd name="connsiteY7" fmla="*/ 1705400 h 1863058"/>
              <a:gd name="connsiteX8" fmla="*/ 791093 w 2007643"/>
              <a:gd name="connsiteY8" fmla="*/ 1848523 h 1863058"/>
              <a:gd name="connsiteX9" fmla="*/ 1172756 w 2007643"/>
              <a:gd name="connsiteY9" fmla="*/ 1808767 h 1863058"/>
              <a:gd name="connsiteX10" fmla="*/ 1705493 w 2007643"/>
              <a:gd name="connsiteY10" fmla="*/ 1411201 h 1863058"/>
              <a:gd name="connsiteX11" fmla="*/ 2007643 w 2007643"/>
              <a:gd name="connsiteY11" fmla="*/ 1212419 h 1863058"/>
              <a:gd name="connsiteX0" fmla="*/ 1490808 w 2007643"/>
              <a:gd name="connsiteY0" fmla="*/ 162847 h 1848742"/>
              <a:gd name="connsiteX1" fmla="*/ 1053486 w 2007643"/>
              <a:gd name="connsiteY1" fmla="*/ 3820 h 1848742"/>
              <a:gd name="connsiteX2" fmla="*/ 600262 w 2007643"/>
              <a:gd name="connsiteY2" fmla="*/ 75382 h 1848742"/>
              <a:gd name="connsiteX3" fmla="*/ 218599 w 2007643"/>
              <a:gd name="connsiteY3" fmla="*/ 353678 h 1848742"/>
              <a:gd name="connsiteX4" fmla="*/ 43671 w 2007643"/>
              <a:gd name="connsiteY4" fmla="*/ 735340 h 1848742"/>
              <a:gd name="connsiteX5" fmla="*/ 3915 w 2007643"/>
              <a:gd name="connsiteY5" fmla="*/ 1124954 h 1848742"/>
              <a:gd name="connsiteX6" fmla="*/ 115232 w 2007643"/>
              <a:gd name="connsiteY6" fmla="*/ 1466860 h 1848742"/>
              <a:gd name="connsiteX7" fmla="*/ 385577 w 2007643"/>
              <a:gd name="connsiteY7" fmla="*/ 1705400 h 1848742"/>
              <a:gd name="connsiteX8" fmla="*/ 791093 w 2007643"/>
              <a:gd name="connsiteY8" fmla="*/ 1848523 h 1848742"/>
              <a:gd name="connsiteX9" fmla="*/ 1307928 w 2007643"/>
              <a:gd name="connsiteY9" fmla="*/ 1729253 h 1848742"/>
              <a:gd name="connsiteX10" fmla="*/ 1705493 w 2007643"/>
              <a:gd name="connsiteY10" fmla="*/ 1411201 h 1848742"/>
              <a:gd name="connsiteX11" fmla="*/ 2007643 w 2007643"/>
              <a:gd name="connsiteY11" fmla="*/ 1212419 h 1848742"/>
              <a:gd name="connsiteX0" fmla="*/ 1490808 w 2007643"/>
              <a:gd name="connsiteY0" fmla="*/ 162847 h 1848707"/>
              <a:gd name="connsiteX1" fmla="*/ 1053486 w 2007643"/>
              <a:gd name="connsiteY1" fmla="*/ 3820 h 1848707"/>
              <a:gd name="connsiteX2" fmla="*/ 600262 w 2007643"/>
              <a:gd name="connsiteY2" fmla="*/ 75382 h 1848707"/>
              <a:gd name="connsiteX3" fmla="*/ 218599 w 2007643"/>
              <a:gd name="connsiteY3" fmla="*/ 353678 h 1848707"/>
              <a:gd name="connsiteX4" fmla="*/ 43671 w 2007643"/>
              <a:gd name="connsiteY4" fmla="*/ 735340 h 1848707"/>
              <a:gd name="connsiteX5" fmla="*/ 3915 w 2007643"/>
              <a:gd name="connsiteY5" fmla="*/ 1124954 h 1848707"/>
              <a:gd name="connsiteX6" fmla="*/ 115232 w 2007643"/>
              <a:gd name="connsiteY6" fmla="*/ 1466860 h 1848707"/>
              <a:gd name="connsiteX7" fmla="*/ 385577 w 2007643"/>
              <a:gd name="connsiteY7" fmla="*/ 1705400 h 1848707"/>
              <a:gd name="connsiteX8" fmla="*/ 791093 w 2007643"/>
              <a:gd name="connsiteY8" fmla="*/ 1848523 h 1848707"/>
              <a:gd name="connsiteX9" fmla="*/ 1307928 w 2007643"/>
              <a:gd name="connsiteY9" fmla="*/ 1729253 h 1848707"/>
              <a:gd name="connsiteX10" fmla="*/ 1673688 w 2007643"/>
              <a:gd name="connsiteY10" fmla="*/ 1474812 h 1848707"/>
              <a:gd name="connsiteX11" fmla="*/ 2007643 w 2007643"/>
              <a:gd name="connsiteY11" fmla="*/ 1212419 h 1848707"/>
              <a:gd name="connsiteX0" fmla="*/ 1490808 w 2818676"/>
              <a:gd name="connsiteY0" fmla="*/ 162847 h 1848707"/>
              <a:gd name="connsiteX1" fmla="*/ 1053486 w 2818676"/>
              <a:gd name="connsiteY1" fmla="*/ 3820 h 1848707"/>
              <a:gd name="connsiteX2" fmla="*/ 600262 w 2818676"/>
              <a:gd name="connsiteY2" fmla="*/ 75382 h 1848707"/>
              <a:gd name="connsiteX3" fmla="*/ 218599 w 2818676"/>
              <a:gd name="connsiteY3" fmla="*/ 353678 h 1848707"/>
              <a:gd name="connsiteX4" fmla="*/ 43671 w 2818676"/>
              <a:gd name="connsiteY4" fmla="*/ 735340 h 1848707"/>
              <a:gd name="connsiteX5" fmla="*/ 3915 w 2818676"/>
              <a:gd name="connsiteY5" fmla="*/ 1124954 h 1848707"/>
              <a:gd name="connsiteX6" fmla="*/ 115232 w 2818676"/>
              <a:gd name="connsiteY6" fmla="*/ 1466860 h 1848707"/>
              <a:gd name="connsiteX7" fmla="*/ 385577 w 2818676"/>
              <a:gd name="connsiteY7" fmla="*/ 1705400 h 1848707"/>
              <a:gd name="connsiteX8" fmla="*/ 791093 w 2818676"/>
              <a:gd name="connsiteY8" fmla="*/ 1848523 h 1848707"/>
              <a:gd name="connsiteX9" fmla="*/ 1307928 w 2818676"/>
              <a:gd name="connsiteY9" fmla="*/ 1729253 h 1848707"/>
              <a:gd name="connsiteX10" fmla="*/ 1673688 w 2818676"/>
              <a:gd name="connsiteY10" fmla="*/ 1474812 h 1848707"/>
              <a:gd name="connsiteX11" fmla="*/ 2818676 w 2818676"/>
              <a:gd name="connsiteY11" fmla="*/ 735340 h 1848707"/>
              <a:gd name="connsiteX0" fmla="*/ 1490808 w 2818676"/>
              <a:gd name="connsiteY0" fmla="*/ 162847 h 1848707"/>
              <a:gd name="connsiteX1" fmla="*/ 1053486 w 2818676"/>
              <a:gd name="connsiteY1" fmla="*/ 3820 h 1848707"/>
              <a:gd name="connsiteX2" fmla="*/ 600262 w 2818676"/>
              <a:gd name="connsiteY2" fmla="*/ 75382 h 1848707"/>
              <a:gd name="connsiteX3" fmla="*/ 218599 w 2818676"/>
              <a:gd name="connsiteY3" fmla="*/ 353678 h 1848707"/>
              <a:gd name="connsiteX4" fmla="*/ 43671 w 2818676"/>
              <a:gd name="connsiteY4" fmla="*/ 735340 h 1848707"/>
              <a:gd name="connsiteX5" fmla="*/ 3915 w 2818676"/>
              <a:gd name="connsiteY5" fmla="*/ 1124954 h 1848707"/>
              <a:gd name="connsiteX6" fmla="*/ 115232 w 2818676"/>
              <a:gd name="connsiteY6" fmla="*/ 1466860 h 1848707"/>
              <a:gd name="connsiteX7" fmla="*/ 385577 w 2818676"/>
              <a:gd name="connsiteY7" fmla="*/ 1705400 h 1848707"/>
              <a:gd name="connsiteX8" fmla="*/ 791093 w 2818676"/>
              <a:gd name="connsiteY8" fmla="*/ 1848523 h 1848707"/>
              <a:gd name="connsiteX9" fmla="*/ 1307928 w 2818676"/>
              <a:gd name="connsiteY9" fmla="*/ 1729253 h 1848707"/>
              <a:gd name="connsiteX10" fmla="*/ 1705493 w 2818676"/>
              <a:gd name="connsiteY10" fmla="*/ 1474812 h 1848707"/>
              <a:gd name="connsiteX11" fmla="*/ 2818676 w 2818676"/>
              <a:gd name="connsiteY11" fmla="*/ 735340 h 1848707"/>
              <a:gd name="connsiteX0" fmla="*/ 1490808 w 2818676"/>
              <a:gd name="connsiteY0" fmla="*/ 162847 h 1848711"/>
              <a:gd name="connsiteX1" fmla="*/ 1053486 w 2818676"/>
              <a:gd name="connsiteY1" fmla="*/ 3820 h 1848711"/>
              <a:gd name="connsiteX2" fmla="*/ 600262 w 2818676"/>
              <a:gd name="connsiteY2" fmla="*/ 75382 h 1848711"/>
              <a:gd name="connsiteX3" fmla="*/ 218599 w 2818676"/>
              <a:gd name="connsiteY3" fmla="*/ 353678 h 1848711"/>
              <a:gd name="connsiteX4" fmla="*/ 43671 w 2818676"/>
              <a:gd name="connsiteY4" fmla="*/ 735340 h 1848711"/>
              <a:gd name="connsiteX5" fmla="*/ 3915 w 2818676"/>
              <a:gd name="connsiteY5" fmla="*/ 1124954 h 1848711"/>
              <a:gd name="connsiteX6" fmla="*/ 115232 w 2818676"/>
              <a:gd name="connsiteY6" fmla="*/ 1466860 h 1848711"/>
              <a:gd name="connsiteX7" fmla="*/ 385577 w 2818676"/>
              <a:gd name="connsiteY7" fmla="*/ 1705400 h 1848711"/>
              <a:gd name="connsiteX8" fmla="*/ 791093 w 2818676"/>
              <a:gd name="connsiteY8" fmla="*/ 1848523 h 1848711"/>
              <a:gd name="connsiteX9" fmla="*/ 1307928 w 2818676"/>
              <a:gd name="connsiteY9" fmla="*/ 1729253 h 1848711"/>
              <a:gd name="connsiteX10" fmla="*/ 1745249 w 2818676"/>
              <a:gd name="connsiteY10" fmla="*/ 1466860 h 1848711"/>
              <a:gd name="connsiteX11" fmla="*/ 2818676 w 2818676"/>
              <a:gd name="connsiteY11" fmla="*/ 735340 h 184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8676" h="1848711">
                <a:moveTo>
                  <a:pt x="1490808" y="162847"/>
                </a:moveTo>
                <a:cubicBezTo>
                  <a:pt x="1346359" y="90622"/>
                  <a:pt x="1201910" y="18397"/>
                  <a:pt x="1053486" y="3820"/>
                </a:cubicBezTo>
                <a:cubicBezTo>
                  <a:pt x="905062" y="-10757"/>
                  <a:pt x="739410" y="17072"/>
                  <a:pt x="600262" y="75382"/>
                </a:cubicBezTo>
                <a:cubicBezTo>
                  <a:pt x="461114" y="133692"/>
                  <a:pt x="311364" y="243685"/>
                  <a:pt x="218599" y="353678"/>
                </a:cubicBezTo>
                <a:cubicBezTo>
                  <a:pt x="125834" y="463671"/>
                  <a:pt x="79452" y="606794"/>
                  <a:pt x="43671" y="735340"/>
                </a:cubicBezTo>
                <a:cubicBezTo>
                  <a:pt x="7890" y="863886"/>
                  <a:pt x="-8012" y="1003034"/>
                  <a:pt x="3915" y="1124954"/>
                </a:cubicBezTo>
                <a:cubicBezTo>
                  <a:pt x="15842" y="1246874"/>
                  <a:pt x="51622" y="1370119"/>
                  <a:pt x="115232" y="1466860"/>
                </a:cubicBezTo>
                <a:cubicBezTo>
                  <a:pt x="178842" y="1563601"/>
                  <a:pt x="272934" y="1641790"/>
                  <a:pt x="385577" y="1705400"/>
                </a:cubicBezTo>
                <a:cubicBezTo>
                  <a:pt x="498220" y="1769010"/>
                  <a:pt x="637368" y="1844548"/>
                  <a:pt x="791093" y="1848523"/>
                </a:cubicBezTo>
                <a:cubicBezTo>
                  <a:pt x="944818" y="1852498"/>
                  <a:pt x="1148902" y="1792863"/>
                  <a:pt x="1307928" y="1729253"/>
                </a:cubicBezTo>
                <a:cubicBezTo>
                  <a:pt x="1466954" y="1665643"/>
                  <a:pt x="1493458" y="1632512"/>
                  <a:pt x="1745249" y="1466860"/>
                </a:cubicBezTo>
                <a:lnTo>
                  <a:pt x="2818676" y="73534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2" name="Group 1053">
            <a:extLst>
              <a:ext uri="{FF2B5EF4-FFF2-40B4-BE49-F238E27FC236}">
                <a16:creationId xmlns:a16="http://schemas.microsoft.com/office/drawing/2014/main" id="{6F03A663-A5CB-44AB-A6BD-1B49C630F167}"/>
              </a:ext>
            </a:extLst>
          </p:cNvPr>
          <p:cNvGrpSpPr>
            <a:grpSpLocks/>
          </p:cNvGrpSpPr>
          <p:nvPr/>
        </p:nvGrpSpPr>
        <p:grpSpPr bwMode="auto">
          <a:xfrm rot="1661328">
            <a:off x="5331999" y="566949"/>
            <a:ext cx="1238250" cy="952500"/>
            <a:chOff x="835" y="2377"/>
            <a:chExt cx="435" cy="269"/>
          </a:xfrm>
        </p:grpSpPr>
        <p:sp>
          <p:nvSpPr>
            <p:cNvPr id="33" name="AutoShape 1054">
              <a:extLst>
                <a:ext uri="{FF2B5EF4-FFF2-40B4-BE49-F238E27FC236}">
                  <a16:creationId xmlns:a16="http://schemas.microsoft.com/office/drawing/2014/main" id="{7D829655-BADA-4F62-818F-DBACAA17681B}"/>
                </a:ext>
              </a:extLst>
            </p:cNvPr>
            <p:cNvSpPr>
              <a:spLocks noChangeAspect="1" noChangeArrowheads="1"/>
            </p:cNvSpPr>
            <p:nvPr/>
          </p:nvSpPr>
          <p:spPr bwMode="auto">
            <a:xfrm>
              <a:off x="835" y="2496"/>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4" name="AutoShape 1055">
              <a:extLst>
                <a:ext uri="{FF2B5EF4-FFF2-40B4-BE49-F238E27FC236}">
                  <a16:creationId xmlns:a16="http://schemas.microsoft.com/office/drawing/2014/main" id="{78095009-E094-48B3-B2CD-58241FF5B694}"/>
                </a:ext>
              </a:extLst>
            </p:cNvPr>
            <p:cNvSpPr>
              <a:spLocks noChangeAspect="1" noChangeArrowheads="1"/>
            </p:cNvSpPr>
            <p:nvPr/>
          </p:nvSpPr>
          <p:spPr bwMode="auto">
            <a:xfrm>
              <a:off x="1026" y="2377"/>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5" name="AutoShape 1056">
              <a:extLst>
                <a:ext uri="{FF2B5EF4-FFF2-40B4-BE49-F238E27FC236}">
                  <a16:creationId xmlns:a16="http://schemas.microsoft.com/office/drawing/2014/main" id="{1DA87A3F-CE73-4F83-A882-0C759D39B4DB}"/>
                </a:ext>
              </a:extLst>
            </p:cNvPr>
            <p:cNvSpPr>
              <a:spLocks noChangeAspect="1" noChangeArrowheads="1"/>
            </p:cNvSpPr>
            <p:nvPr/>
          </p:nvSpPr>
          <p:spPr bwMode="auto">
            <a:xfrm>
              <a:off x="1212" y="2494"/>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6" name="AutoShape 1057">
              <a:extLst>
                <a:ext uri="{FF2B5EF4-FFF2-40B4-BE49-F238E27FC236}">
                  <a16:creationId xmlns:a16="http://schemas.microsoft.com/office/drawing/2014/main" id="{D131C709-892E-4F3E-8C11-D9BC227CAD3A}"/>
                </a:ext>
              </a:extLst>
            </p:cNvPr>
            <p:cNvSpPr>
              <a:spLocks noChangeAspect="1" noChangeArrowheads="1"/>
            </p:cNvSpPr>
            <p:nvPr/>
          </p:nvSpPr>
          <p:spPr bwMode="auto">
            <a:xfrm>
              <a:off x="1026" y="2472"/>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7" name="AutoShape 1058">
              <a:extLst>
                <a:ext uri="{FF2B5EF4-FFF2-40B4-BE49-F238E27FC236}">
                  <a16:creationId xmlns:a16="http://schemas.microsoft.com/office/drawing/2014/main" id="{142A2F66-B003-41CD-A4B2-C61F55E6B517}"/>
                </a:ext>
              </a:extLst>
            </p:cNvPr>
            <p:cNvSpPr>
              <a:spLocks noChangeAspect="1" noChangeArrowheads="1"/>
            </p:cNvSpPr>
            <p:nvPr/>
          </p:nvSpPr>
          <p:spPr bwMode="auto">
            <a:xfrm>
              <a:off x="1037" y="2588"/>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0" name="AutoShape 1059">
              <a:extLst>
                <a:ext uri="{FF2B5EF4-FFF2-40B4-BE49-F238E27FC236}">
                  <a16:creationId xmlns:a16="http://schemas.microsoft.com/office/drawing/2014/main" id="{4F2690ED-7FD4-4CAF-AF98-B09F8826028B}"/>
                </a:ext>
              </a:extLst>
            </p:cNvPr>
            <p:cNvSpPr>
              <a:spLocks noChangeAspect="1" noChangeArrowheads="1"/>
            </p:cNvSpPr>
            <p:nvPr/>
          </p:nvSpPr>
          <p:spPr bwMode="auto">
            <a:xfrm>
              <a:off x="1111" y="2437"/>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1" name="AutoShape 1060">
              <a:extLst>
                <a:ext uri="{FF2B5EF4-FFF2-40B4-BE49-F238E27FC236}">
                  <a16:creationId xmlns:a16="http://schemas.microsoft.com/office/drawing/2014/main" id="{D210B334-FF3D-4C81-A1C2-51BA600DC135}"/>
                </a:ext>
              </a:extLst>
            </p:cNvPr>
            <p:cNvSpPr>
              <a:spLocks noChangeAspect="1" noChangeArrowheads="1"/>
            </p:cNvSpPr>
            <p:nvPr/>
          </p:nvSpPr>
          <p:spPr bwMode="auto">
            <a:xfrm>
              <a:off x="1123" y="2533"/>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2" name="AutoShape 1061">
              <a:extLst>
                <a:ext uri="{FF2B5EF4-FFF2-40B4-BE49-F238E27FC236}">
                  <a16:creationId xmlns:a16="http://schemas.microsoft.com/office/drawing/2014/main" id="{08C07258-F20F-40D6-A69F-3F6265C010B9}"/>
                </a:ext>
              </a:extLst>
            </p:cNvPr>
            <p:cNvSpPr>
              <a:spLocks noChangeAspect="1" noChangeArrowheads="1"/>
            </p:cNvSpPr>
            <p:nvPr/>
          </p:nvSpPr>
          <p:spPr bwMode="auto">
            <a:xfrm>
              <a:off x="928" y="2437"/>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3" name="AutoShape 1062">
              <a:extLst>
                <a:ext uri="{FF2B5EF4-FFF2-40B4-BE49-F238E27FC236}">
                  <a16:creationId xmlns:a16="http://schemas.microsoft.com/office/drawing/2014/main" id="{F9395024-86CE-47FC-9846-BC4E2767822D}"/>
                </a:ext>
              </a:extLst>
            </p:cNvPr>
            <p:cNvSpPr>
              <a:spLocks noChangeAspect="1" noChangeArrowheads="1"/>
            </p:cNvSpPr>
            <p:nvPr/>
          </p:nvSpPr>
          <p:spPr bwMode="auto">
            <a:xfrm>
              <a:off x="946" y="2535"/>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
        <p:nvSpPr>
          <p:cNvPr id="31" name="Freeform 30"/>
          <p:cNvSpPr/>
          <p:nvPr/>
        </p:nvSpPr>
        <p:spPr>
          <a:xfrm>
            <a:off x="3347499" y="1550504"/>
            <a:ext cx="2401294" cy="842538"/>
          </a:xfrm>
          <a:custGeom>
            <a:avLst/>
            <a:gdLst>
              <a:gd name="connsiteX0" fmla="*/ 2401294 w 2401294"/>
              <a:gd name="connsiteY0" fmla="*/ 0 h 844237"/>
              <a:gd name="connsiteX1" fmla="*/ 1963972 w 2401294"/>
              <a:gd name="connsiteY1" fmla="*/ 572494 h 844237"/>
              <a:gd name="connsiteX2" fmla="*/ 1630018 w 2401294"/>
              <a:gd name="connsiteY2" fmla="*/ 731520 h 844237"/>
              <a:gd name="connsiteX3" fmla="*/ 1327868 w 2401294"/>
              <a:gd name="connsiteY3" fmla="*/ 834887 h 844237"/>
              <a:gd name="connsiteX4" fmla="*/ 1168842 w 2401294"/>
              <a:gd name="connsiteY4" fmla="*/ 834887 h 844237"/>
              <a:gd name="connsiteX5" fmla="*/ 771277 w 2401294"/>
              <a:gd name="connsiteY5" fmla="*/ 795131 h 844237"/>
              <a:gd name="connsiteX6" fmla="*/ 477078 w 2401294"/>
              <a:gd name="connsiteY6" fmla="*/ 699715 h 844237"/>
              <a:gd name="connsiteX7" fmla="*/ 135172 w 2401294"/>
              <a:gd name="connsiteY7" fmla="*/ 516835 h 844237"/>
              <a:gd name="connsiteX8" fmla="*/ 0 w 2401294"/>
              <a:gd name="connsiteY8" fmla="*/ 437322 h 844237"/>
              <a:gd name="connsiteX0" fmla="*/ 2401294 w 2401294"/>
              <a:gd name="connsiteY0" fmla="*/ 0 h 842538"/>
              <a:gd name="connsiteX1" fmla="*/ 1963972 w 2401294"/>
              <a:gd name="connsiteY1" fmla="*/ 572494 h 842538"/>
              <a:gd name="connsiteX2" fmla="*/ 1645920 w 2401294"/>
              <a:gd name="connsiteY2" fmla="*/ 755374 h 842538"/>
              <a:gd name="connsiteX3" fmla="*/ 1327868 w 2401294"/>
              <a:gd name="connsiteY3" fmla="*/ 834887 h 842538"/>
              <a:gd name="connsiteX4" fmla="*/ 1168842 w 2401294"/>
              <a:gd name="connsiteY4" fmla="*/ 834887 h 842538"/>
              <a:gd name="connsiteX5" fmla="*/ 771277 w 2401294"/>
              <a:gd name="connsiteY5" fmla="*/ 795131 h 842538"/>
              <a:gd name="connsiteX6" fmla="*/ 477078 w 2401294"/>
              <a:gd name="connsiteY6" fmla="*/ 699715 h 842538"/>
              <a:gd name="connsiteX7" fmla="*/ 135172 w 2401294"/>
              <a:gd name="connsiteY7" fmla="*/ 516835 h 842538"/>
              <a:gd name="connsiteX8" fmla="*/ 0 w 2401294"/>
              <a:gd name="connsiteY8" fmla="*/ 437322 h 842538"/>
              <a:gd name="connsiteX0" fmla="*/ 2401294 w 2401294"/>
              <a:gd name="connsiteY0" fmla="*/ 0 h 842538"/>
              <a:gd name="connsiteX1" fmla="*/ 1963972 w 2401294"/>
              <a:gd name="connsiteY1" fmla="*/ 572494 h 842538"/>
              <a:gd name="connsiteX2" fmla="*/ 1645920 w 2401294"/>
              <a:gd name="connsiteY2" fmla="*/ 755374 h 842538"/>
              <a:gd name="connsiteX3" fmla="*/ 1327868 w 2401294"/>
              <a:gd name="connsiteY3" fmla="*/ 834887 h 842538"/>
              <a:gd name="connsiteX4" fmla="*/ 1168842 w 2401294"/>
              <a:gd name="connsiteY4" fmla="*/ 834887 h 842538"/>
              <a:gd name="connsiteX5" fmla="*/ 771277 w 2401294"/>
              <a:gd name="connsiteY5" fmla="*/ 795131 h 842538"/>
              <a:gd name="connsiteX6" fmla="*/ 477078 w 2401294"/>
              <a:gd name="connsiteY6" fmla="*/ 699715 h 842538"/>
              <a:gd name="connsiteX7" fmla="*/ 135172 w 2401294"/>
              <a:gd name="connsiteY7" fmla="*/ 516835 h 842538"/>
              <a:gd name="connsiteX8" fmla="*/ 0 w 2401294"/>
              <a:gd name="connsiteY8" fmla="*/ 437322 h 842538"/>
              <a:gd name="connsiteX0" fmla="*/ 2401294 w 2401294"/>
              <a:gd name="connsiteY0" fmla="*/ 0 h 842538"/>
              <a:gd name="connsiteX1" fmla="*/ 1979875 w 2401294"/>
              <a:gd name="connsiteY1" fmla="*/ 588396 h 842538"/>
              <a:gd name="connsiteX2" fmla="*/ 1645920 w 2401294"/>
              <a:gd name="connsiteY2" fmla="*/ 755374 h 842538"/>
              <a:gd name="connsiteX3" fmla="*/ 1327868 w 2401294"/>
              <a:gd name="connsiteY3" fmla="*/ 834887 h 842538"/>
              <a:gd name="connsiteX4" fmla="*/ 1168842 w 2401294"/>
              <a:gd name="connsiteY4" fmla="*/ 834887 h 842538"/>
              <a:gd name="connsiteX5" fmla="*/ 771277 w 2401294"/>
              <a:gd name="connsiteY5" fmla="*/ 795131 h 842538"/>
              <a:gd name="connsiteX6" fmla="*/ 477078 w 2401294"/>
              <a:gd name="connsiteY6" fmla="*/ 699715 h 842538"/>
              <a:gd name="connsiteX7" fmla="*/ 135172 w 2401294"/>
              <a:gd name="connsiteY7" fmla="*/ 516835 h 842538"/>
              <a:gd name="connsiteX8" fmla="*/ 0 w 2401294"/>
              <a:gd name="connsiteY8" fmla="*/ 437322 h 842538"/>
              <a:gd name="connsiteX0" fmla="*/ 2401294 w 2401294"/>
              <a:gd name="connsiteY0" fmla="*/ 0 h 842538"/>
              <a:gd name="connsiteX1" fmla="*/ 1979875 w 2401294"/>
              <a:gd name="connsiteY1" fmla="*/ 588396 h 842538"/>
              <a:gd name="connsiteX2" fmla="*/ 1645920 w 2401294"/>
              <a:gd name="connsiteY2" fmla="*/ 755374 h 842538"/>
              <a:gd name="connsiteX3" fmla="*/ 1327868 w 2401294"/>
              <a:gd name="connsiteY3" fmla="*/ 834887 h 842538"/>
              <a:gd name="connsiteX4" fmla="*/ 1168842 w 2401294"/>
              <a:gd name="connsiteY4" fmla="*/ 834887 h 842538"/>
              <a:gd name="connsiteX5" fmla="*/ 771277 w 2401294"/>
              <a:gd name="connsiteY5" fmla="*/ 795131 h 842538"/>
              <a:gd name="connsiteX6" fmla="*/ 477078 w 2401294"/>
              <a:gd name="connsiteY6" fmla="*/ 699715 h 842538"/>
              <a:gd name="connsiteX7" fmla="*/ 135172 w 2401294"/>
              <a:gd name="connsiteY7" fmla="*/ 516835 h 842538"/>
              <a:gd name="connsiteX8" fmla="*/ 0 w 2401294"/>
              <a:gd name="connsiteY8" fmla="*/ 437322 h 842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1294" h="842538">
                <a:moveTo>
                  <a:pt x="2401294" y="0"/>
                </a:moveTo>
                <a:cubicBezTo>
                  <a:pt x="2246906" y="225287"/>
                  <a:pt x="2113723" y="486354"/>
                  <a:pt x="1979875" y="588396"/>
                </a:cubicBezTo>
                <a:cubicBezTo>
                  <a:pt x="1846027" y="690438"/>
                  <a:pt x="1754588" y="714292"/>
                  <a:pt x="1645920" y="755374"/>
                </a:cubicBezTo>
                <a:cubicBezTo>
                  <a:pt x="1537252" y="796456"/>
                  <a:pt x="1407381" y="821635"/>
                  <a:pt x="1327868" y="834887"/>
                </a:cubicBezTo>
                <a:cubicBezTo>
                  <a:pt x="1248355" y="848139"/>
                  <a:pt x="1261607" y="841513"/>
                  <a:pt x="1168842" y="834887"/>
                </a:cubicBezTo>
                <a:cubicBezTo>
                  <a:pt x="1076077" y="828261"/>
                  <a:pt x="886571" y="817660"/>
                  <a:pt x="771277" y="795131"/>
                </a:cubicBezTo>
                <a:cubicBezTo>
                  <a:pt x="655983" y="772602"/>
                  <a:pt x="583095" y="746098"/>
                  <a:pt x="477078" y="699715"/>
                </a:cubicBezTo>
                <a:cubicBezTo>
                  <a:pt x="371061" y="653332"/>
                  <a:pt x="214685" y="560567"/>
                  <a:pt x="135172" y="516835"/>
                </a:cubicBezTo>
                <a:cubicBezTo>
                  <a:pt x="55659" y="473103"/>
                  <a:pt x="27829" y="455212"/>
                  <a:pt x="0" y="437322"/>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47" name="Group 1053"/>
          <p:cNvGrpSpPr>
            <a:grpSpLocks/>
          </p:cNvGrpSpPr>
          <p:nvPr/>
        </p:nvGrpSpPr>
        <p:grpSpPr bwMode="auto">
          <a:xfrm rot="7027812">
            <a:off x="2620998" y="1694208"/>
            <a:ext cx="1634934" cy="899382"/>
            <a:chOff x="803" y="2377"/>
            <a:chExt cx="506" cy="231"/>
          </a:xfrm>
        </p:grpSpPr>
        <p:sp>
          <p:nvSpPr>
            <p:cNvPr id="56" name="AutoShape 1054">
              <a:extLst>
                <a:ext uri="{FF2B5EF4-FFF2-40B4-BE49-F238E27FC236}">
                  <a16:creationId xmlns:a16="http://schemas.microsoft.com/office/drawing/2014/main" id="{DEC9A8BD-5BEF-304D-B7B1-B199FD7B56AC}"/>
                </a:ext>
              </a:extLst>
            </p:cNvPr>
            <p:cNvSpPr>
              <a:spLocks noChangeAspect="1" noChangeArrowheads="1"/>
            </p:cNvSpPr>
            <p:nvPr/>
          </p:nvSpPr>
          <p:spPr bwMode="auto">
            <a:xfrm>
              <a:off x="868" y="2469"/>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7" name="AutoShape 1055">
              <a:extLst>
                <a:ext uri="{FF2B5EF4-FFF2-40B4-BE49-F238E27FC236}">
                  <a16:creationId xmlns:a16="http://schemas.microsoft.com/office/drawing/2014/main" id="{326C5BC4-6DB6-004B-815D-C3BE0BD7EE74}"/>
                </a:ext>
              </a:extLst>
            </p:cNvPr>
            <p:cNvSpPr>
              <a:spLocks noChangeAspect="1" noChangeArrowheads="1"/>
            </p:cNvSpPr>
            <p:nvPr/>
          </p:nvSpPr>
          <p:spPr bwMode="auto">
            <a:xfrm>
              <a:off x="1026" y="2377"/>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8" name="AutoShape 1056">
              <a:extLst>
                <a:ext uri="{FF2B5EF4-FFF2-40B4-BE49-F238E27FC236}">
                  <a16:creationId xmlns:a16="http://schemas.microsoft.com/office/drawing/2014/main" id="{EDED61A1-4FA7-B14B-8F07-1FAB8444422A}"/>
                </a:ext>
              </a:extLst>
            </p:cNvPr>
            <p:cNvSpPr>
              <a:spLocks noChangeAspect="1" noChangeArrowheads="1"/>
            </p:cNvSpPr>
            <p:nvPr/>
          </p:nvSpPr>
          <p:spPr bwMode="auto">
            <a:xfrm>
              <a:off x="1184" y="2480"/>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9" name="AutoShape 1057">
              <a:extLst>
                <a:ext uri="{FF2B5EF4-FFF2-40B4-BE49-F238E27FC236}">
                  <a16:creationId xmlns:a16="http://schemas.microsoft.com/office/drawing/2014/main" id="{5AEADC74-E29B-0240-980E-BBAC8D03C0C3}"/>
                </a:ext>
              </a:extLst>
            </p:cNvPr>
            <p:cNvSpPr>
              <a:spLocks noChangeAspect="1" noChangeArrowheads="1"/>
            </p:cNvSpPr>
            <p:nvPr/>
          </p:nvSpPr>
          <p:spPr bwMode="auto">
            <a:xfrm>
              <a:off x="1098" y="2509"/>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0" name="AutoShape 1058">
              <a:extLst>
                <a:ext uri="{FF2B5EF4-FFF2-40B4-BE49-F238E27FC236}">
                  <a16:creationId xmlns:a16="http://schemas.microsoft.com/office/drawing/2014/main" id="{858BE4E7-7BF2-EF44-AA91-514E2764576A}"/>
                </a:ext>
              </a:extLst>
            </p:cNvPr>
            <p:cNvSpPr>
              <a:spLocks noChangeAspect="1" noChangeArrowheads="1"/>
            </p:cNvSpPr>
            <p:nvPr/>
          </p:nvSpPr>
          <p:spPr bwMode="auto">
            <a:xfrm>
              <a:off x="945" y="2523"/>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1" name="AutoShape 1059">
              <a:extLst>
                <a:ext uri="{FF2B5EF4-FFF2-40B4-BE49-F238E27FC236}">
                  <a16:creationId xmlns:a16="http://schemas.microsoft.com/office/drawing/2014/main" id="{0C73F50D-3CD4-E94A-A28C-8A1931FCBD25}"/>
                </a:ext>
              </a:extLst>
            </p:cNvPr>
            <p:cNvSpPr>
              <a:spLocks noChangeAspect="1" noChangeArrowheads="1"/>
            </p:cNvSpPr>
            <p:nvPr/>
          </p:nvSpPr>
          <p:spPr bwMode="auto">
            <a:xfrm>
              <a:off x="1106" y="2422"/>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2" name="AutoShape 1060">
              <a:extLst>
                <a:ext uri="{FF2B5EF4-FFF2-40B4-BE49-F238E27FC236}">
                  <a16:creationId xmlns:a16="http://schemas.microsoft.com/office/drawing/2014/main" id="{DFC57A2E-D3A9-2547-B798-964CABEF4459}"/>
                </a:ext>
              </a:extLst>
            </p:cNvPr>
            <p:cNvSpPr>
              <a:spLocks noChangeAspect="1" noChangeArrowheads="1"/>
            </p:cNvSpPr>
            <p:nvPr/>
          </p:nvSpPr>
          <p:spPr bwMode="auto">
            <a:xfrm>
              <a:off x="1251" y="2550"/>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3" name="AutoShape 1061">
              <a:extLst>
                <a:ext uri="{FF2B5EF4-FFF2-40B4-BE49-F238E27FC236}">
                  <a16:creationId xmlns:a16="http://schemas.microsoft.com/office/drawing/2014/main" id="{B0D844F4-DE1C-C641-981B-A6E8E24BAB5B}"/>
                </a:ext>
              </a:extLst>
            </p:cNvPr>
            <p:cNvSpPr>
              <a:spLocks noChangeAspect="1" noChangeArrowheads="1"/>
            </p:cNvSpPr>
            <p:nvPr/>
          </p:nvSpPr>
          <p:spPr bwMode="auto">
            <a:xfrm>
              <a:off x="941" y="2424"/>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4" name="AutoShape 1062">
              <a:extLst>
                <a:ext uri="{FF2B5EF4-FFF2-40B4-BE49-F238E27FC236}">
                  <a16:creationId xmlns:a16="http://schemas.microsoft.com/office/drawing/2014/main" id="{372FDB84-D533-0746-8B5C-C7BE3D0D5734}"/>
                </a:ext>
              </a:extLst>
            </p:cNvPr>
            <p:cNvSpPr>
              <a:spLocks noChangeAspect="1" noChangeArrowheads="1"/>
            </p:cNvSpPr>
            <p:nvPr/>
          </p:nvSpPr>
          <p:spPr bwMode="auto">
            <a:xfrm>
              <a:off x="803" y="2529"/>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Tree>
  </p:cSld>
  <p:clrMapOvr>
    <a:masterClrMapping/>
  </p:clrMapOvr>
  <p:transition advTm="2736"/>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77">
            <a:extLst>
              <a:ext uri="{FF2B5EF4-FFF2-40B4-BE49-F238E27FC236}">
                <a16:creationId xmlns:a16="http://schemas.microsoft.com/office/drawing/2014/main" id="{9DAFC1C8-0457-42F9-8BDB-3C155C41CBD3}"/>
              </a:ext>
            </a:extLst>
          </p:cNvPr>
          <p:cNvSpPr txBox="1">
            <a:spLocks noChangeArrowheads="1"/>
          </p:cNvSpPr>
          <p:nvPr/>
        </p:nvSpPr>
        <p:spPr bwMode="auto">
          <a:xfrm>
            <a:off x="2360391" y="6433988"/>
            <a:ext cx="46346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t">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FontTx/>
              <a:buNone/>
              <a:defRPr/>
            </a:pPr>
            <a:r>
              <a:rPr lang="en-CA" altLang="en-US" sz="1800" b="1" dirty="0">
                <a:solidFill>
                  <a:schemeClr val="bg1"/>
                </a:solidFill>
                <a:latin typeface="Times New Roman"/>
                <a:cs typeface="Times New Roman"/>
              </a:rPr>
              <a:t>Overhead Big Diamond Pass ∆ Vader</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429000" y="1752600"/>
            <a:ext cx="2286198" cy="609653"/>
          </a:xfrm>
          <a:prstGeom prst="rect">
            <a:avLst/>
          </a:prstGeom>
        </p:spPr>
      </p:pic>
      <p:sp>
        <p:nvSpPr>
          <p:cNvPr id="8" name="Freeform 7"/>
          <p:cNvSpPr/>
          <p:nvPr/>
        </p:nvSpPr>
        <p:spPr>
          <a:xfrm>
            <a:off x="4639650" y="279360"/>
            <a:ext cx="1725193" cy="2074674"/>
          </a:xfrm>
          <a:custGeom>
            <a:avLst/>
            <a:gdLst>
              <a:gd name="connsiteX0" fmla="*/ 914400 w 1272687"/>
              <a:gd name="connsiteY0" fmla="*/ 1846520 h 1846520"/>
              <a:gd name="connsiteX1" fmla="*/ 1208598 w 1272687"/>
              <a:gd name="connsiteY1" fmla="*/ 1250172 h 1846520"/>
              <a:gd name="connsiteX2" fmla="*/ 1272208 w 1272687"/>
              <a:gd name="connsiteY2" fmla="*/ 677678 h 1846520"/>
              <a:gd name="connsiteX3" fmla="*/ 1192695 w 1272687"/>
              <a:gd name="connsiteY3" fmla="*/ 272162 h 1846520"/>
              <a:gd name="connsiteX4" fmla="*/ 1033669 w 1272687"/>
              <a:gd name="connsiteY4" fmla="*/ 33622 h 1846520"/>
              <a:gd name="connsiteX5" fmla="*/ 795130 w 1272687"/>
              <a:gd name="connsiteY5" fmla="*/ 1817 h 1846520"/>
              <a:gd name="connsiteX6" fmla="*/ 540688 w 1272687"/>
              <a:gd name="connsiteY6" fmla="*/ 33622 h 1846520"/>
              <a:gd name="connsiteX7" fmla="*/ 302149 w 1272687"/>
              <a:gd name="connsiteY7" fmla="*/ 192649 h 1846520"/>
              <a:gd name="connsiteX8" fmla="*/ 198782 w 1272687"/>
              <a:gd name="connsiteY8" fmla="*/ 470944 h 1846520"/>
              <a:gd name="connsiteX9" fmla="*/ 39756 w 1272687"/>
              <a:gd name="connsiteY9" fmla="*/ 971876 h 1846520"/>
              <a:gd name="connsiteX10" fmla="*/ 0 w 1272687"/>
              <a:gd name="connsiteY10" fmla="*/ 995730 h 1846520"/>
              <a:gd name="connsiteX0" fmla="*/ 914400 w 1272687"/>
              <a:gd name="connsiteY0" fmla="*/ 1846520 h 1846520"/>
              <a:gd name="connsiteX1" fmla="*/ 1208598 w 1272687"/>
              <a:gd name="connsiteY1" fmla="*/ 1250172 h 1846520"/>
              <a:gd name="connsiteX2" fmla="*/ 1272208 w 1272687"/>
              <a:gd name="connsiteY2" fmla="*/ 677678 h 1846520"/>
              <a:gd name="connsiteX3" fmla="*/ 1192695 w 1272687"/>
              <a:gd name="connsiteY3" fmla="*/ 272162 h 1846520"/>
              <a:gd name="connsiteX4" fmla="*/ 1033669 w 1272687"/>
              <a:gd name="connsiteY4" fmla="*/ 33622 h 1846520"/>
              <a:gd name="connsiteX5" fmla="*/ 795130 w 1272687"/>
              <a:gd name="connsiteY5" fmla="*/ 1817 h 1846520"/>
              <a:gd name="connsiteX6" fmla="*/ 540688 w 1272687"/>
              <a:gd name="connsiteY6" fmla="*/ 33622 h 1846520"/>
              <a:gd name="connsiteX7" fmla="*/ 302149 w 1272687"/>
              <a:gd name="connsiteY7" fmla="*/ 192649 h 1846520"/>
              <a:gd name="connsiteX8" fmla="*/ 198782 w 1272687"/>
              <a:gd name="connsiteY8" fmla="*/ 470944 h 1846520"/>
              <a:gd name="connsiteX9" fmla="*/ 39756 w 1272687"/>
              <a:gd name="connsiteY9" fmla="*/ 971876 h 1846520"/>
              <a:gd name="connsiteX10" fmla="*/ 0 w 1272687"/>
              <a:gd name="connsiteY10" fmla="*/ 995730 h 1846520"/>
              <a:gd name="connsiteX0" fmla="*/ 874644 w 1232931"/>
              <a:gd name="connsiteY0" fmla="*/ 1846520 h 1846520"/>
              <a:gd name="connsiteX1" fmla="*/ 1168842 w 1232931"/>
              <a:gd name="connsiteY1" fmla="*/ 1250172 h 1846520"/>
              <a:gd name="connsiteX2" fmla="*/ 1232452 w 1232931"/>
              <a:gd name="connsiteY2" fmla="*/ 677678 h 1846520"/>
              <a:gd name="connsiteX3" fmla="*/ 1152939 w 1232931"/>
              <a:gd name="connsiteY3" fmla="*/ 272162 h 1846520"/>
              <a:gd name="connsiteX4" fmla="*/ 993913 w 1232931"/>
              <a:gd name="connsiteY4" fmla="*/ 33622 h 1846520"/>
              <a:gd name="connsiteX5" fmla="*/ 755374 w 1232931"/>
              <a:gd name="connsiteY5" fmla="*/ 1817 h 1846520"/>
              <a:gd name="connsiteX6" fmla="*/ 500932 w 1232931"/>
              <a:gd name="connsiteY6" fmla="*/ 33622 h 1846520"/>
              <a:gd name="connsiteX7" fmla="*/ 262393 w 1232931"/>
              <a:gd name="connsiteY7" fmla="*/ 192649 h 1846520"/>
              <a:gd name="connsiteX8" fmla="*/ 159026 w 1232931"/>
              <a:gd name="connsiteY8" fmla="*/ 470944 h 1846520"/>
              <a:gd name="connsiteX9" fmla="*/ 0 w 1232931"/>
              <a:gd name="connsiteY9" fmla="*/ 971876 h 1846520"/>
              <a:gd name="connsiteX0" fmla="*/ 874644 w 1232931"/>
              <a:gd name="connsiteY0" fmla="*/ 1868557 h 1868557"/>
              <a:gd name="connsiteX1" fmla="*/ 1168842 w 1232931"/>
              <a:gd name="connsiteY1" fmla="*/ 1272209 h 1868557"/>
              <a:gd name="connsiteX2" fmla="*/ 1232452 w 1232931"/>
              <a:gd name="connsiteY2" fmla="*/ 699715 h 1868557"/>
              <a:gd name="connsiteX3" fmla="*/ 1152939 w 1232931"/>
              <a:gd name="connsiteY3" fmla="*/ 294199 h 1868557"/>
              <a:gd name="connsiteX4" fmla="*/ 993913 w 1232931"/>
              <a:gd name="connsiteY4" fmla="*/ 55659 h 1868557"/>
              <a:gd name="connsiteX5" fmla="*/ 739471 w 1232931"/>
              <a:gd name="connsiteY5" fmla="*/ 0 h 1868557"/>
              <a:gd name="connsiteX6" fmla="*/ 500932 w 1232931"/>
              <a:gd name="connsiteY6" fmla="*/ 55659 h 1868557"/>
              <a:gd name="connsiteX7" fmla="*/ 262393 w 1232931"/>
              <a:gd name="connsiteY7" fmla="*/ 214686 h 1868557"/>
              <a:gd name="connsiteX8" fmla="*/ 159026 w 1232931"/>
              <a:gd name="connsiteY8" fmla="*/ 492981 h 1868557"/>
              <a:gd name="connsiteX9" fmla="*/ 0 w 1232931"/>
              <a:gd name="connsiteY9" fmla="*/ 993913 h 1868557"/>
              <a:gd name="connsiteX0" fmla="*/ 874644 w 1232931"/>
              <a:gd name="connsiteY0" fmla="*/ 1870296 h 1870296"/>
              <a:gd name="connsiteX1" fmla="*/ 1168842 w 1232931"/>
              <a:gd name="connsiteY1" fmla="*/ 1273948 h 1870296"/>
              <a:gd name="connsiteX2" fmla="*/ 1232452 w 1232931"/>
              <a:gd name="connsiteY2" fmla="*/ 701454 h 1870296"/>
              <a:gd name="connsiteX3" fmla="*/ 1152939 w 1232931"/>
              <a:gd name="connsiteY3" fmla="*/ 295938 h 1870296"/>
              <a:gd name="connsiteX4" fmla="*/ 993913 w 1232931"/>
              <a:gd name="connsiteY4" fmla="*/ 57398 h 1870296"/>
              <a:gd name="connsiteX5" fmla="*/ 739471 w 1232931"/>
              <a:gd name="connsiteY5" fmla="*/ 1739 h 1870296"/>
              <a:gd name="connsiteX6" fmla="*/ 453225 w 1232931"/>
              <a:gd name="connsiteY6" fmla="*/ 33544 h 1870296"/>
              <a:gd name="connsiteX7" fmla="*/ 262393 w 1232931"/>
              <a:gd name="connsiteY7" fmla="*/ 216425 h 1870296"/>
              <a:gd name="connsiteX8" fmla="*/ 159026 w 1232931"/>
              <a:gd name="connsiteY8" fmla="*/ 494720 h 1870296"/>
              <a:gd name="connsiteX9" fmla="*/ 0 w 1232931"/>
              <a:gd name="connsiteY9" fmla="*/ 995652 h 1870296"/>
              <a:gd name="connsiteX0" fmla="*/ 874644 w 1232931"/>
              <a:gd name="connsiteY0" fmla="*/ 1892910 h 1892910"/>
              <a:gd name="connsiteX1" fmla="*/ 1168842 w 1232931"/>
              <a:gd name="connsiteY1" fmla="*/ 1296562 h 1892910"/>
              <a:gd name="connsiteX2" fmla="*/ 1232452 w 1232931"/>
              <a:gd name="connsiteY2" fmla="*/ 724068 h 1892910"/>
              <a:gd name="connsiteX3" fmla="*/ 1152939 w 1232931"/>
              <a:gd name="connsiteY3" fmla="*/ 318552 h 1892910"/>
              <a:gd name="connsiteX4" fmla="*/ 993913 w 1232931"/>
              <a:gd name="connsiteY4" fmla="*/ 80012 h 1892910"/>
              <a:gd name="connsiteX5" fmla="*/ 723568 w 1232931"/>
              <a:gd name="connsiteY5" fmla="*/ 499 h 1892910"/>
              <a:gd name="connsiteX6" fmla="*/ 453225 w 1232931"/>
              <a:gd name="connsiteY6" fmla="*/ 56158 h 1892910"/>
              <a:gd name="connsiteX7" fmla="*/ 262393 w 1232931"/>
              <a:gd name="connsiteY7" fmla="*/ 239039 h 1892910"/>
              <a:gd name="connsiteX8" fmla="*/ 159026 w 1232931"/>
              <a:gd name="connsiteY8" fmla="*/ 517334 h 1892910"/>
              <a:gd name="connsiteX9" fmla="*/ 0 w 1232931"/>
              <a:gd name="connsiteY9" fmla="*/ 1018266 h 1892910"/>
              <a:gd name="connsiteX0" fmla="*/ 1335963 w 1694250"/>
              <a:gd name="connsiteY0" fmla="*/ 1892910 h 1892910"/>
              <a:gd name="connsiteX1" fmla="*/ 1630161 w 1694250"/>
              <a:gd name="connsiteY1" fmla="*/ 1296562 h 1892910"/>
              <a:gd name="connsiteX2" fmla="*/ 1693771 w 1694250"/>
              <a:gd name="connsiteY2" fmla="*/ 724068 h 1892910"/>
              <a:gd name="connsiteX3" fmla="*/ 1614258 w 1694250"/>
              <a:gd name="connsiteY3" fmla="*/ 318552 h 1892910"/>
              <a:gd name="connsiteX4" fmla="*/ 1455232 w 1694250"/>
              <a:gd name="connsiteY4" fmla="*/ 80012 h 1892910"/>
              <a:gd name="connsiteX5" fmla="*/ 1184887 w 1694250"/>
              <a:gd name="connsiteY5" fmla="*/ 499 h 1892910"/>
              <a:gd name="connsiteX6" fmla="*/ 914544 w 1694250"/>
              <a:gd name="connsiteY6" fmla="*/ 56158 h 1892910"/>
              <a:gd name="connsiteX7" fmla="*/ 723712 w 1694250"/>
              <a:gd name="connsiteY7" fmla="*/ 239039 h 1892910"/>
              <a:gd name="connsiteX8" fmla="*/ 620345 w 1694250"/>
              <a:gd name="connsiteY8" fmla="*/ 517334 h 1892910"/>
              <a:gd name="connsiteX9" fmla="*/ 0 w 1694250"/>
              <a:gd name="connsiteY9" fmla="*/ 968839 h 1892910"/>
              <a:gd name="connsiteX0" fmla="*/ 1335963 w 1694250"/>
              <a:gd name="connsiteY0" fmla="*/ 1892910 h 1892910"/>
              <a:gd name="connsiteX1" fmla="*/ 1630161 w 1694250"/>
              <a:gd name="connsiteY1" fmla="*/ 1296562 h 1892910"/>
              <a:gd name="connsiteX2" fmla="*/ 1693771 w 1694250"/>
              <a:gd name="connsiteY2" fmla="*/ 724068 h 1892910"/>
              <a:gd name="connsiteX3" fmla="*/ 1614258 w 1694250"/>
              <a:gd name="connsiteY3" fmla="*/ 318552 h 1892910"/>
              <a:gd name="connsiteX4" fmla="*/ 1455232 w 1694250"/>
              <a:gd name="connsiteY4" fmla="*/ 80012 h 1892910"/>
              <a:gd name="connsiteX5" fmla="*/ 1184887 w 1694250"/>
              <a:gd name="connsiteY5" fmla="*/ 499 h 1892910"/>
              <a:gd name="connsiteX6" fmla="*/ 914544 w 1694250"/>
              <a:gd name="connsiteY6" fmla="*/ 56158 h 1892910"/>
              <a:gd name="connsiteX7" fmla="*/ 723712 w 1694250"/>
              <a:gd name="connsiteY7" fmla="*/ 239039 h 1892910"/>
              <a:gd name="connsiteX8" fmla="*/ 241405 w 1694250"/>
              <a:gd name="connsiteY8" fmla="*/ 467907 h 1892910"/>
              <a:gd name="connsiteX9" fmla="*/ 0 w 1694250"/>
              <a:gd name="connsiteY9" fmla="*/ 968839 h 1892910"/>
              <a:gd name="connsiteX0" fmla="*/ 1335963 w 1694250"/>
              <a:gd name="connsiteY0" fmla="*/ 1892804 h 1892804"/>
              <a:gd name="connsiteX1" fmla="*/ 1630161 w 1694250"/>
              <a:gd name="connsiteY1" fmla="*/ 1296456 h 1892804"/>
              <a:gd name="connsiteX2" fmla="*/ 1693771 w 1694250"/>
              <a:gd name="connsiteY2" fmla="*/ 723962 h 1892804"/>
              <a:gd name="connsiteX3" fmla="*/ 1614258 w 1694250"/>
              <a:gd name="connsiteY3" fmla="*/ 318446 h 1892804"/>
              <a:gd name="connsiteX4" fmla="*/ 1455232 w 1694250"/>
              <a:gd name="connsiteY4" fmla="*/ 79906 h 1892804"/>
              <a:gd name="connsiteX5" fmla="*/ 1184887 w 1694250"/>
              <a:gd name="connsiteY5" fmla="*/ 393 h 1892804"/>
              <a:gd name="connsiteX6" fmla="*/ 914544 w 1694250"/>
              <a:gd name="connsiteY6" fmla="*/ 56052 h 1892804"/>
              <a:gd name="connsiteX7" fmla="*/ 567193 w 1694250"/>
              <a:gd name="connsiteY7" fmla="*/ 197744 h 1892804"/>
              <a:gd name="connsiteX8" fmla="*/ 241405 w 1694250"/>
              <a:gd name="connsiteY8" fmla="*/ 467801 h 1892804"/>
              <a:gd name="connsiteX9" fmla="*/ 0 w 1694250"/>
              <a:gd name="connsiteY9" fmla="*/ 968733 h 1892804"/>
              <a:gd name="connsiteX0" fmla="*/ 1335963 w 1694250"/>
              <a:gd name="connsiteY0" fmla="*/ 1901679 h 1901679"/>
              <a:gd name="connsiteX1" fmla="*/ 1630161 w 1694250"/>
              <a:gd name="connsiteY1" fmla="*/ 1305331 h 1901679"/>
              <a:gd name="connsiteX2" fmla="*/ 1693771 w 1694250"/>
              <a:gd name="connsiteY2" fmla="*/ 732837 h 1901679"/>
              <a:gd name="connsiteX3" fmla="*/ 1614258 w 1694250"/>
              <a:gd name="connsiteY3" fmla="*/ 327321 h 1901679"/>
              <a:gd name="connsiteX4" fmla="*/ 1455232 w 1694250"/>
              <a:gd name="connsiteY4" fmla="*/ 88781 h 1901679"/>
              <a:gd name="connsiteX5" fmla="*/ 1184887 w 1694250"/>
              <a:gd name="connsiteY5" fmla="*/ 9268 h 1901679"/>
              <a:gd name="connsiteX6" fmla="*/ 881593 w 1694250"/>
              <a:gd name="connsiteY6" fmla="*/ 23738 h 1901679"/>
              <a:gd name="connsiteX7" fmla="*/ 567193 w 1694250"/>
              <a:gd name="connsiteY7" fmla="*/ 206619 h 1901679"/>
              <a:gd name="connsiteX8" fmla="*/ 241405 w 1694250"/>
              <a:gd name="connsiteY8" fmla="*/ 476676 h 1901679"/>
              <a:gd name="connsiteX9" fmla="*/ 0 w 1694250"/>
              <a:gd name="connsiteY9" fmla="*/ 977608 h 1901679"/>
              <a:gd name="connsiteX0" fmla="*/ 1335963 w 1694250"/>
              <a:gd name="connsiteY0" fmla="*/ 1901679 h 1901679"/>
              <a:gd name="connsiteX1" fmla="*/ 1630161 w 1694250"/>
              <a:gd name="connsiteY1" fmla="*/ 1305331 h 1901679"/>
              <a:gd name="connsiteX2" fmla="*/ 1693771 w 1694250"/>
              <a:gd name="connsiteY2" fmla="*/ 732837 h 1901679"/>
              <a:gd name="connsiteX3" fmla="*/ 1614258 w 1694250"/>
              <a:gd name="connsiteY3" fmla="*/ 327321 h 1901679"/>
              <a:gd name="connsiteX4" fmla="*/ 1455232 w 1694250"/>
              <a:gd name="connsiteY4" fmla="*/ 88781 h 1901679"/>
              <a:gd name="connsiteX5" fmla="*/ 1184887 w 1694250"/>
              <a:gd name="connsiteY5" fmla="*/ 9268 h 1901679"/>
              <a:gd name="connsiteX6" fmla="*/ 881593 w 1694250"/>
              <a:gd name="connsiteY6" fmla="*/ 23738 h 1901679"/>
              <a:gd name="connsiteX7" fmla="*/ 567193 w 1694250"/>
              <a:gd name="connsiteY7" fmla="*/ 206619 h 1901679"/>
              <a:gd name="connsiteX8" fmla="*/ 249643 w 1694250"/>
              <a:gd name="connsiteY8" fmla="*/ 460200 h 1901679"/>
              <a:gd name="connsiteX9" fmla="*/ 0 w 1694250"/>
              <a:gd name="connsiteY9" fmla="*/ 977608 h 1901679"/>
              <a:gd name="connsiteX0" fmla="*/ 1335963 w 1694250"/>
              <a:gd name="connsiteY0" fmla="*/ 1901679 h 1901679"/>
              <a:gd name="connsiteX1" fmla="*/ 1630161 w 1694250"/>
              <a:gd name="connsiteY1" fmla="*/ 1305331 h 1901679"/>
              <a:gd name="connsiteX2" fmla="*/ 1693771 w 1694250"/>
              <a:gd name="connsiteY2" fmla="*/ 732837 h 1901679"/>
              <a:gd name="connsiteX3" fmla="*/ 1614258 w 1694250"/>
              <a:gd name="connsiteY3" fmla="*/ 327321 h 1901679"/>
              <a:gd name="connsiteX4" fmla="*/ 1455232 w 1694250"/>
              <a:gd name="connsiteY4" fmla="*/ 88781 h 1901679"/>
              <a:gd name="connsiteX5" fmla="*/ 1184887 w 1694250"/>
              <a:gd name="connsiteY5" fmla="*/ 9268 h 1901679"/>
              <a:gd name="connsiteX6" fmla="*/ 881593 w 1694250"/>
              <a:gd name="connsiteY6" fmla="*/ 23738 h 1901679"/>
              <a:gd name="connsiteX7" fmla="*/ 567193 w 1694250"/>
              <a:gd name="connsiteY7" fmla="*/ 206619 h 1901679"/>
              <a:gd name="connsiteX8" fmla="*/ 249643 w 1694250"/>
              <a:gd name="connsiteY8" fmla="*/ 460200 h 1901679"/>
              <a:gd name="connsiteX9" fmla="*/ 0 w 1694250"/>
              <a:gd name="connsiteY9" fmla="*/ 977608 h 1901679"/>
              <a:gd name="connsiteX0" fmla="*/ 1335963 w 1694250"/>
              <a:gd name="connsiteY0" fmla="*/ 1901679 h 1901679"/>
              <a:gd name="connsiteX1" fmla="*/ 1630161 w 1694250"/>
              <a:gd name="connsiteY1" fmla="*/ 1305331 h 1901679"/>
              <a:gd name="connsiteX2" fmla="*/ 1693771 w 1694250"/>
              <a:gd name="connsiteY2" fmla="*/ 732837 h 1901679"/>
              <a:gd name="connsiteX3" fmla="*/ 1614258 w 1694250"/>
              <a:gd name="connsiteY3" fmla="*/ 327321 h 1901679"/>
              <a:gd name="connsiteX4" fmla="*/ 1455232 w 1694250"/>
              <a:gd name="connsiteY4" fmla="*/ 88781 h 1901679"/>
              <a:gd name="connsiteX5" fmla="*/ 1184887 w 1694250"/>
              <a:gd name="connsiteY5" fmla="*/ 9268 h 1901679"/>
              <a:gd name="connsiteX6" fmla="*/ 881593 w 1694250"/>
              <a:gd name="connsiteY6" fmla="*/ 23738 h 1901679"/>
              <a:gd name="connsiteX7" fmla="*/ 567193 w 1694250"/>
              <a:gd name="connsiteY7" fmla="*/ 206619 h 1901679"/>
              <a:gd name="connsiteX8" fmla="*/ 249643 w 1694250"/>
              <a:gd name="connsiteY8" fmla="*/ 460200 h 1901679"/>
              <a:gd name="connsiteX9" fmla="*/ 0 w 1694250"/>
              <a:gd name="connsiteY9" fmla="*/ 977608 h 1901679"/>
              <a:gd name="connsiteX0" fmla="*/ 1335963 w 1719214"/>
              <a:gd name="connsiteY0" fmla="*/ 1901679 h 1901679"/>
              <a:gd name="connsiteX1" fmla="*/ 1687826 w 1719214"/>
              <a:gd name="connsiteY1" fmla="*/ 1486563 h 1901679"/>
              <a:gd name="connsiteX2" fmla="*/ 1693771 w 1719214"/>
              <a:gd name="connsiteY2" fmla="*/ 732837 h 1901679"/>
              <a:gd name="connsiteX3" fmla="*/ 1614258 w 1719214"/>
              <a:gd name="connsiteY3" fmla="*/ 327321 h 1901679"/>
              <a:gd name="connsiteX4" fmla="*/ 1455232 w 1719214"/>
              <a:gd name="connsiteY4" fmla="*/ 88781 h 1901679"/>
              <a:gd name="connsiteX5" fmla="*/ 1184887 w 1719214"/>
              <a:gd name="connsiteY5" fmla="*/ 9268 h 1901679"/>
              <a:gd name="connsiteX6" fmla="*/ 881593 w 1719214"/>
              <a:gd name="connsiteY6" fmla="*/ 23738 h 1901679"/>
              <a:gd name="connsiteX7" fmla="*/ 567193 w 1719214"/>
              <a:gd name="connsiteY7" fmla="*/ 206619 h 1901679"/>
              <a:gd name="connsiteX8" fmla="*/ 249643 w 1719214"/>
              <a:gd name="connsiteY8" fmla="*/ 460200 h 1901679"/>
              <a:gd name="connsiteX9" fmla="*/ 0 w 1719214"/>
              <a:gd name="connsiteY9" fmla="*/ 977608 h 1901679"/>
              <a:gd name="connsiteX0" fmla="*/ 1253584 w 1725193"/>
              <a:gd name="connsiteY0" fmla="*/ 2074674 h 2074674"/>
              <a:gd name="connsiteX1" fmla="*/ 1687826 w 1725193"/>
              <a:gd name="connsiteY1" fmla="*/ 1486563 h 2074674"/>
              <a:gd name="connsiteX2" fmla="*/ 1693771 w 1725193"/>
              <a:gd name="connsiteY2" fmla="*/ 732837 h 2074674"/>
              <a:gd name="connsiteX3" fmla="*/ 1614258 w 1725193"/>
              <a:gd name="connsiteY3" fmla="*/ 327321 h 2074674"/>
              <a:gd name="connsiteX4" fmla="*/ 1455232 w 1725193"/>
              <a:gd name="connsiteY4" fmla="*/ 88781 h 2074674"/>
              <a:gd name="connsiteX5" fmla="*/ 1184887 w 1725193"/>
              <a:gd name="connsiteY5" fmla="*/ 9268 h 2074674"/>
              <a:gd name="connsiteX6" fmla="*/ 881593 w 1725193"/>
              <a:gd name="connsiteY6" fmla="*/ 23738 h 2074674"/>
              <a:gd name="connsiteX7" fmla="*/ 567193 w 1725193"/>
              <a:gd name="connsiteY7" fmla="*/ 206619 h 2074674"/>
              <a:gd name="connsiteX8" fmla="*/ 249643 w 1725193"/>
              <a:gd name="connsiteY8" fmla="*/ 460200 h 2074674"/>
              <a:gd name="connsiteX9" fmla="*/ 0 w 1725193"/>
              <a:gd name="connsiteY9" fmla="*/ 977608 h 2074674"/>
              <a:gd name="connsiteX0" fmla="*/ 1253584 w 1725193"/>
              <a:gd name="connsiteY0" fmla="*/ 2074674 h 2074674"/>
              <a:gd name="connsiteX1" fmla="*/ 1687826 w 1725193"/>
              <a:gd name="connsiteY1" fmla="*/ 1486563 h 2074674"/>
              <a:gd name="connsiteX2" fmla="*/ 1693771 w 1725193"/>
              <a:gd name="connsiteY2" fmla="*/ 732837 h 2074674"/>
              <a:gd name="connsiteX3" fmla="*/ 1614258 w 1725193"/>
              <a:gd name="connsiteY3" fmla="*/ 327321 h 2074674"/>
              <a:gd name="connsiteX4" fmla="*/ 1455232 w 1725193"/>
              <a:gd name="connsiteY4" fmla="*/ 88781 h 2074674"/>
              <a:gd name="connsiteX5" fmla="*/ 1184887 w 1725193"/>
              <a:gd name="connsiteY5" fmla="*/ 9268 h 2074674"/>
              <a:gd name="connsiteX6" fmla="*/ 881593 w 1725193"/>
              <a:gd name="connsiteY6" fmla="*/ 23738 h 2074674"/>
              <a:gd name="connsiteX7" fmla="*/ 567193 w 1725193"/>
              <a:gd name="connsiteY7" fmla="*/ 206619 h 2074674"/>
              <a:gd name="connsiteX8" fmla="*/ 249643 w 1725193"/>
              <a:gd name="connsiteY8" fmla="*/ 460200 h 2074674"/>
              <a:gd name="connsiteX9" fmla="*/ 0 w 1725193"/>
              <a:gd name="connsiteY9" fmla="*/ 977608 h 207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5193" h="2074674">
                <a:moveTo>
                  <a:pt x="1253584" y="2074674"/>
                </a:moveTo>
                <a:cubicBezTo>
                  <a:pt x="1412054" y="1915093"/>
                  <a:pt x="1614462" y="1710202"/>
                  <a:pt x="1687826" y="1486563"/>
                </a:cubicBezTo>
                <a:cubicBezTo>
                  <a:pt x="1761190" y="1262924"/>
                  <a:pt x="1706032" y="926044"/>
                  <a:pt x="1693771" y="732837"/>
                </a:cubicBezTo>
                <a:cubicBezTo>
                  <a:pt x="1681510" y="539630"/>
                  <a:pt x="1654014" y="434664"/>
                  <a:pt x="1614258" y="327321"/>
                </a:cubicBezTo>
                <a:cubicBezTo>
                  <a:pt x="1574502" y="219978"/>
                  <a:pt x="1526794" y="141790"/>
                  <a:pt x="1455232" y="88781"/>
                </a:cubicBezTo>
                <a:cubicBezTo>
                  <a:pt x="1383670" y="35772"/>
                  <a:pt x="1280493" y="20108"/>
                  <a:pt x="1184887" y="9268"/>
                </a:cubicBezTo>
                <a:cubicBezTo>
                  <a:pt x="1089281" y="-1572"/>
                  <a:pt x="984542" y="-9154"/>
                  <a:pt x="881593" y="23738"/>
                </a:cubicBezTo>
                <a:cubicBezTo>
                  <a:pt x="778644" y="56630"/>
                  <a:pt x="672518" y="133875"/>
                  <a:pt x="567193" y="206619"/>
                </a:cubicBezTo>
                <a:cubicBezTo>
                  <a:pt x="461868" y="279363"/>
                  <a:pt x="342802" y="346804"/>
                  <a:pt x="249643" y="460200"/>
                </a:cubicBezTo>
                <a:cubicBezTo>
                  <a:pt x="164721" y="590071"/>
                  <a:pt x="33130" y="890144"/>
                  <a:pt x="0" y="977608"/>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7" name="Group 1053">
            <a:extLst>
              <a:ext uri="{FF2B5EF4-FFF2-40B4-BE49-F238E27FC236}">
                <a16:creationId xmlns:a16="http://schemas.microsoft.com/office/drawing/2014/main" id="{6F03A663-A5CB-44AB-A6BD-1B49C630F167}"/>
              </a:ext>
            </a:extLst>
          </p:cNvPr>
          <p:cNvGrpSpPr>
            <a:grpSpLocks/>
          </p:cNvGrpSpPr>
          <p:nvPr/>
        </p:nvGrpSpPr>
        <p:grpSpPr bwMode="auto">
          <a:xfrm rot="10800000">
            <a:off x="4020525" y="2847154"/>
            <a:ext cx="1238250" cy="952500"/>
            <a:chOff x="835" y="2377"/>
            <a:chExt cx="435" cy="269"/>
          </a:xfrm>
        </p:grpSpPr>
        <p:sp>
          <p:nvSpPr>
            <p:cNvPr id="29" name="AutoShape 1054">
              <a:extLst>
                <a:ext uri="{FF2B5EF4-FFF2-40B4-BE49-F238E27FC236}">
                  <a16:creationId xmlns:a16="http://schemas.microsoft.com/office/drawing/2014/main" id="{7D829655-BADA-4F62-818F-DBACAA17681B}"/>
                </a:ext>
              </a:extLst>
            </p:cNvPr>
            <p:cNvSpPr>
              <a:spLocks noChangeAspect="1" noChangeArrowheads="1"/>
            </p:cNvSpPr>
            <p:nvPr/>
          </p:nvSpPr>
          <p:spPr bwMode="auto">
            <a:xfrm>
              <a:off x="835" y="2496"/>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0" name="AutoShape 1055">
              <a:extLst>
                <a:ext uri="{FF2B5EF4-FFF2-40B4-BE49-F238E27FC236}">
                  <a16:creationId xmlns:a16="http://schemas.microsoft.com/office/drawing/2014/main" id="{78095009-E094-48B3-B2CD-58241FF5B694}"/>
                </a:ext>
              </a:extLst>
            </p:cNvPr>
            <p:cNvSpPr>
              <a:spLocks noChangeAspect="1" noChangeArrowheads="1"/>
            </p:cNvSpPr>
            <p:nvPr/>
          </p:nvSpPr>
          <p:spPr bwMode="auto">
            <a:xfrm>
              <a:off x="1026" y="2377"/>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1" name="AutoShape 1056">
              <a:extLst>
                <a:ext uri="{FF2B5EF4-FFF2-40B4-BE49-F238E27FC236}">
                  <a16:creationId xmlns:a16="http://schemas.microsoft.com/office/drawing/2014/main" id="{1DA87A3F-CE73-4F83-A882-0C759D39B4DB}"/>
                </a:ext>
              </a:extLst>
            </p:cNvPr>
            <p:cNvSpPr>
              <a:spLocks noChangeAspect="1" noChangeArrowheads="1"/>
            </p:cNvSpPr>
            <p:nvPr/>
          </p:nvSpPr>
          <p:spPr bwMode="auto">
            <a:xfrm>
              <a:off x="1212" y="2494"/>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2" name="AutoShape 1057">
              <a:extLst>
                <a:ext uri="{FF2B5EF4-FFF2-40B4-BE49-F238E27FC236}">
                  <a16:creationId xmlns:a16="http://schemas.microsoft.com/office/drawing/2014/main" id="{D131C709-892E-4F3E-8C11-D9BC227CAD3A}"/>
                </a:ext>
              </a:extLst>
            </p:cNvPr>
            <p:cNvSpPr>
              <a:spLocks noChangeAspect="1" noChangeArrowheads="1"/>
            </p:cNvSpPr>
            <p:nvPr/>
          </p:nvSpPr>
          <p:spPr bwMode="auto">
            <a:xfrm>
              <a:off x="1026" y="2472"/>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3" name="AutoShape 1058">
              <a:extLst>
                <a:ext uri="{FF2B5EF4-FFF2-40B4-BE49-F238E27FC236}">
                  <a16:creationId xmlns:a16="http://schemas.microsoft.com/office/drawing/2014/main" id="{142A2F66-B003-41CD-A4B2-C61F55E6B517}"/>
                </a:ext>
              </a:extLst>
            </p:cNvPr>
            <p:cNvSpPr>
              <a:spLocks noChangeAspect="1" noChangeArrowheads="1"/>
            </p:cNvSpPr>
            <p:nvPr/>
          </p:nvSpPr>
          <p:spPr bwMode="auto">
            <a:xfrm>
              <a:off x="1037" y="2588"/>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4" name="AutoShape 1059">
              <a:extLst>
                <a:ext uri="{FF2B5EF4-FFF2-40B4-BE49-F238E27FC236}">
                  <a16:creationId xmlns:a16="http://schemas.microsoft.com/office/drawing/2014/main" id="{4F2690ED-7FD4-4CAF-AF98-B09F8826028B}"/>
                </a:ext>
              </a:extLst>
            </p:cNvPr>
            <p:cNvSpPr>
              <a:spLocks noChangeAspect="1" noChangeArrowheads="1"/>
            </p:cNvSpPr>
            <p:nvPr/>
          </p:nvSpPr>
          <p:spPr bwMode="auto">
            <a:xfrm>
              <a:off x="1111" y="2437"/>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5" name="AutoShape 1060">
              <a:extLst>
                <a:ext uri="{FF2B5EF4-FFF2-40B4-BE49-F238E27FC236}">
                  <a16:creationId xmlns:a16="http://schemas.microsoft.com/office/drawing/2014/main" id="{D210B334-FF3D-4C81-A1C2-51BA600DC135}"/>
                </a:ext>
              </a:extLst>
            </p:cNvPr>
            <p:cNvSpPr>
              <a:spLocks noChangeAspect="1" noChangeArrowheads="1"/>
            </p:cNvSpPr>
            <p:nvPr/>
          </p:nvSpPr>
          <p:spPr bwMode="auto">
            <a:xfrm>
              <a:off x="1123" y="2533"/>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6" name="AutoShape 1061">
              <a:extLst>
                <a:ext uri="{FF2B5EF4-FFF2-40B4-BE49-F238E27FC236}">
                  <a16:creationId xmlns:a16="http://schemas.microsoft.com/office/drawing/2014/main" id="{08C07258-F20F-40D6-A69F-3F6265C010B9}"/>
                </a:ext>
              </a:extLst>
            </p:cNvPr>
            <p:cNvSpPr>
              <a:spLocks noChangeAspect="1" noChangeArrowheads="1"/>
            </p:cNvSpPr>
            <p:nvPr/>
          </p:nvSpPr>
          <p:spPr bwMode="auto">
            <a:xfrm>
              <a:off x="928" y="2437"/>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7" name="AutoShape 1062">
              <a:extLst>
                <a:ext uri="{FF2B5EF4-FFF2-40B4-BE49-F238E27FC236}">
                  <a16:creationId xmlns:a16="http://schemas.microsoft.com/office/drawing/2014/main" id="{F9395024-86CE-47FC-9846-BC4E2767822D}"/>
                </a:ext>
              </a:extLst>
            </p:cNvPr>
            <p:cNvSpPr>
              <a:spLocks noChangeAspect="1" noChangeArrowheads="1"/>
            </p:cNvSpPr>
            <p:nvPr/>
          </p:nvSpPr>
          <p:spPr bwMode="auto">
            <a:xfrm>
              <a:off x="946" y="2535"/>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cxnSp>
        <p:nvCxnSpPr>
          <p:cNvPr id="4" name="Straight Connector 3"/>
          <p:cNvCxnSpPr/>
          <p:nvPr/>
        </p:nvCxnSpPr>
        <p:spPr>
          <a:xfrm flipH="1">
            <a:off x="4606218" y="1248730"/>
            <a:ext cx="36000" cy="172639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rot="8470164">
            <a:off x="4187788" y="4565715"/>
            <a:ext cx="1072465" cy="1342388"/>
            <a:chOff x="3032932" y="2877598"/>
            <a:chExt cx="551138" cy="663575"/>
          </a:xfrm>
        </p:grpSpPr>
        <p:sp>
          <p:nvSpPr>
            <p:cNvPr id="20" name="AutoShape 11">
              <a:extLst>
                <a:ext uri="{FF2B5EF4-FFF2-40B4-BE49-F238E27FC236}">
                  <a16:creationId xmlns:a16="http://schemas.microsoft.com/office/drawing/2014/main" id="{EDF6B958-D5D2-4F07-AD63-90AC411A2BFE}"/>
                </a:ext>
              </a:extLst>
            </p:cNvPr>
            <p:cNvSpPr>
              <a:spLocks noChangeAspect="1" noChangeArrowheads="1"/>
            </p:cNvSpPr>
            <p:nvPr/>
          </p:nvSpPr>
          <p:spPr bwMode="auto">
            <a:xfrm rot="2460000">
              <a:off x="3032932" y="3044121"/>
              <a:ext cx="91505" cy="95018"/>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nvGrpSpPr>
            <p:cNvPr id="21" name="Group 30">
              <a:extLst>
                <a:ext uri="{FF2B5EF4-FFF2-40B4-BE49-F238E27FC236}">
                  <a16:creationId xmlns:a16="http://schemas.microsoft.com/office/drawing/2014/main" id="{AFC0604A-F507-4F1D-9DC7-4C885CE42237}"/>
                </a:ext>
              </a:extLst>
            </p:cNvPr>
            <p:cNvGrpSpPr>
              <a:grpSpLocks/>
            </p:cNvGrpSpPr>
            <p:nvPr/>
          </p:nvGrpSpPr>
          <p:grpSpPr bwMode="auto">
            <a:xfrm rot="2400000">
              <a:off x="3169354" y="2877598"/>
              <a:ext cx="392113" cy="663575"/>
              <a:chOff x="3008" y="3399"/>
              <a:chExt cx="247" cy="418"/>
            </a:xfrm>
            <a:solidFill>
              <a:schemeClr val="bg1"/>
            </a:solidFill>
          </p:grpSpPr>
          <p:sp>
            <p:nvSpPr>
              <p:cNvPr id="23" name="AutoShape 31">
                <a:extLst>
                  <a:ext uri="{FF2B5EF4-FFF2-40B4-BE49-F238E27FC236}">
                    <a16:creationId xmlns:a16="http://schemas.microsoft.com/office/drawing/2014/main" id="{299B339B-2934-4F96-88BB-2EB79F5C6DF9}"/>
                  </a:ext>
                </a:extLst>
              </p:cNvPr>
              <p:cNvSpPr>
                <a:spLocks noChangeAspect="1" noChangeArrowheads="1"/>
              </p:cNvSpPr>
              <p:nvPr/>
            </p:nvSpPr>
            <p:spPr bwMode="auto">
              <a:xfrm>
                <a:off x="3110" y="3399"/>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5" name="AutoShape 32">
                <a:extLst>
                  <a:ext uri="{FF2B5EF4-FFF2-40B4-BE49-F238E27FC236}">
                    <a16:creationId xmlns:a16="http://schemas.microsoft.com/office/drawing/2014/main" id="{68008616-3F38-4F89-B754-2289385CF9DF}"/>
                  </a:ext>
                </a:extLst>
              </p:cNvPr>
              <p:cNvSpPr>
                <a:spLocks noChangeAspect="1" noChangeArrowheads="1"/>
              </p:cNvSpPr>
              <p:nvPr/>
            </p:nvSpPr>
            <p:spPr bwMode="auto">
              <a:xfrm>
                <a:off x="3196" y="3561"/>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6" name="AutoShape 33">
                <a:extLst>
                  <a:ext uri="{FF2B5EF4-FFF2-40B4-BE49-F238E27FC236}">
                    <a16:creationId xmlns:a16="http://schemas.microsoft.com/office/drawing/2014/main" id="{49F70331-725E-4F95-9FAF-978F9B6CA241}"/>
                  </a:ext>
                </a:extLst>
              </p:cNvPr>
              <p:cNvSpPr>
                <a:spLocks noChangeAspect="1" noChangeArrowheads="1"/>
              </p:cNvSpPr>
              <p:nvPr/>
            </p:nvSpPr>
            <p:spPr bwMode="auto">
              <a:xfrm>
                <a:off x="3008" y="3583"/>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7" name="AutoShape 34">
                <a:extLst>
                  <a:ext uri="{FF2B5EF4-FFF2-40B4-BE49-F238E27FC236}">
                    <a16:creationId xmlns:a16="http://schemas.microsoft.com/office/drawing/2014/main" id="{C1E75CFC-2595-4924-BBF3-5D07E6CC1C03}"/>
                  </a:ext>
                </a:extLst>
              </p:cNvPr>
              <p:cNvSpPr>
                <a:spLocks noChangeAspect="1" noChangeArrowheads="1"/>
              </p:cNvSpPr>
              <p:nvPr/>
            </p:nvSpPr>
            <p:spPr bwMode="auto">
              <a:xfrm>
                <a:off x="3110" y="3504"/>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8" name="AutoShape 35">
                <a:extLst>
                  <a:ext uri="{FF2B5EF4-FFF2-40B4-BE49-F238E27FC236}">
                    <a16:creationId xmlns:a16="http://schemas.microsoft.com/office/drawing/2014/main" id="{9DE3240A-3398-417B-8588-989FAEA7C149}"/>
                  </a:ext>
                </a:extLst>
              </p:cNvPr>
              <p:cNvSpPr>
                <a:spLocks noChangeAspect="1" noChangeArrowheads="1"/>
              </p:cNvSpPr>
              <p:nvPr/>
            </p:nvSpPr>
            <p:spPr bwMode="auto">
              <a:xfrm>
                <a:off x="3197" y="3662"/>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0" name="AutoShape 36">
                <a:extLst>
                  <a:ext uri="{FF2B5EF4-FFF2-40B4-BE49-F238E27FC236}">
                    <a16:creationId xmlns:a16="http://schemas.microsoft.com/office/drawing/2014/main" id="{6524E0E1-63CF-41D2-8838-E8CB38967843}"/>
                  </a:ext>
                </a:extLst>
              </p:cNvPr>
              <p:cNvSpPr>
                <a:spLocks noChangeAspect="1" noChangeArrowheads="1"/>
              </p:cNvSpPr>
              <p:nvPr/>
            </p:nvSpPr>
            <p:spPr bwMode="auto">
              <a:xfrm>
                <a:off x="3033" y="3669"/>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1" name="AutoShape 37">
                <a:extLst>
                  <a:ext uri="{FF2B5EF4-FFF2-40B4-BE49-F238E27FC236}">
                    <a16:creationId xmlns:a16="http://schemas.microsoft.com/office/drawing/2014/main" id="{17D6B390-550B-407D-8CEF-77EFA88F2111}"/>
                  </a:ext>
                </a:extLst>
              </p:cNvPr>
              <p:cNvSpPr>
                <a:spLocks noChangeAspect="1" noChangeArrowheads="1"/>
              </p:cNvSpPr>
              <p:nvPr/>
            </p:nvSpPr>
            <p:spPr bwMode="auto">
              <a:xfrm>
                <a:off x="3123" y="3759"/>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
          <p:nvSpPr>
            <p:cNvPr id="22" name="AutoShape 11">
              <a:extLst>
                <a:ext uri="{FF2B5EF4-FFF2-40B4-BE49-F238E27FC236}">
                  <a16:creationId xmlns:a16="http://schemas.microsoft.com/office/drawing/2014/main" id="{FA28296C-1737-4C6A-9739-A31B28CA47D3}"/>
                </a:ext>
              </a:extLst>
            </p:cNvPr>
            <p:cNvSpPr>
              <a:spLocks noChangeAspect="1" noChangeArrowheads="1"/>
            </p:cNvSpPr>
            <p:nvPr/>
          </p:nvSpPr>
          <p:spPr bwMode="auto">
            <a:xfrm rot="2460000">
              <a:off x="3492565" y="3420943"/>
              <a:ext cx="91505" cy="95018"/>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
        <p:nvSpPr>
          <p:cNvPr id="42" name="Text Box 34"/>
          <p:cNvSpPr txBox="1">
            <a:spLocks noChangeArrowheads="1"/>
          </p:cNvSpPr>
          <p:nvPr/>
        </p:nvSpPr>
        <p:spPr bwMode="auto">
          <a:xfrm>
            <a:off x="0" y="6649651"/>
            <a:ext cx="381000" cy="214312"/>
          </a:xfrm>
          <a:prstGeom prst="rect">
            <a:avLst/>
          </a:prstGeom>
          <a:solidFill>
            <a:schemeClr val="accent1"/>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Tree>
    <p:extLst>
      <p:ext uri="{BB962C8B-B14F-4D97-AF65-F5344CB8AC3E}">
        <p14:creationId xmlns:p14="http://schemas.microsoft.com/office/powerpoint/2010/main" val="1324936795"/>
      </p:ext>
    </p:extLst>
  </p:cSld>
  <p:clrMapOvr>
    <a:masterClrMapping/>
  </p:clrMapOvr>
  <p:transition advTm="2736"/>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2">
            <a:extLst>
              <a:ext uri="{FF2B5EF4-FFF2-40B4-BE49-F238E27FC236}">
                <a16:creationId xmlns:a16="http://schemas.microsoft.com/office/drawing/2014/main" id="{255A68B9-EC92-4685-99C8-C92B74ADFC73}"/>
              </a:ext>
            </a:extLst>
          </p:cNvPr>
          <p:cNvSpPr txBox="1">
            <a:spLocks noChangeArrowheads="1"/>
          </p:cNvSpPr>
          <p:nvPr/>
        </p:nvSpPr>
        <p:spPr bwMode="auto">
          <a:xfrm>
            <a:off x="1447800" y="6383572"/>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None/>
              <a:defRPr/>
            </a:pPr>
            <a:r>
              <a:rPr lang="en-US" altLang="en-US" sz="2400" b="1" dirty="0">
                <a:solidFill>
                  <a:schemeClr val="bg1"/>
                </a:solidFill>
                <a:latin typeface="Times New Roman"/>
                <a:cs typeface="Times New Roman"/>
                <a:sym typeface="Wingdings 3" panose="05040102010807070707" pitchFamily="18" charset="2"/>
              </a:rPr>
              <a:t>Vader Wrap </a:t>
            </a:r>
            <a:r>
              <a:rPr lang="en-CA" altLang="en-US" sz="2400" b="1" dirty="0">
                <a:solidFill>
                  <a:schemeClr val="bg1"/>
                </a:solidFill>
                <a:latin typeface="Times New Roman"/>
                <a:cs typeface="Times New Roman"/>
              </a:rPr>
              <a:t>∆ Arrow Head ∆ Maple </a:t>
            </a:r>
            <a:endParaRPr lang="en-US" altLang="en-US" sz="2400" b="1" dirty="0">
              <a:solidFill>
                <a:schemeClr val="bg1"/>
              </a:solidFill>
              <a:cs typeface="Times New Roman"/>
            </a:endParaRPr>
          </a:p>
        </p:txBody>
      </p:sp>
      <p:grpSp>
        <p:nvGrpSpPr>
          <p:cNvPr id="2" name="Group 1"/>
          <p:cNvGrpSpPr/>
          <p:nvPr/>
        </p:nvGrpSpPr>
        <p:grpSpPr>
          <a:xfrm rot="16200000">
            <a:off x="6173757" y="3818816"/>
            <a:ext cx="740377" cy="790999"/>
            <a:chOff x="3032932" y="2877598"/>
            <a:chExt cx="551138" cy="663575"/>
          </a:xfrm>
        </p:grpSpPr>
        <p:sp>
          <p:nvSpPr>
            <p:cNvPr id="3" name="AutoShape 11">
              <a:extLst>
                <a:ext uri="{FF2B5EF4-FFF2-40B4-BE49-F238E27FC236}">
                  <a16:creationId xmlns:a16="http://schemas.microsoft.com/office/drawing/2014/main" id="{EDF6B958-D5D2-4F07-AD63-90AC411A2BFE}"/>
                </a:ext>
              </a:extLst>
            </p:cNvPr>
            <p:cNvSpPr>
              <a:spLocks noChangeAspect="1" noChangeArrowheads="1"/>
            </p:cNvSpPr>
            <p:nvPr/>
          </p:nvSpPr>
          <p:spPr bwMode="auto">
            <a:xfrm rot="2460000">
              <a:off x="3032932" y="3044121"/>
              <a:ext cx="91505" cy="95018"/>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nvGrpSpPr>
            <p:cNvPr id="5" name="Group 30">
              <a:extLst>
                <a:ext uri="{FF2B5EF4-FFF2-40B4-BE49-F238E27FC236}">
                  <a16:creationId xmlns:a16="http://schemas.microsoft.com/office/drawing/2014/main" id="{AFC0604A-F507-4F1D-9DC7-4C885CE42237}"/>
                </a:ext>
              </a:extLst>
            </p:cNvPr>
            <p:cNvGrpSpPr>
              <a:grpSpLocks/>
            </p:cNvGrpSpPr>
            <p:nvPr/>
          </p:nvGrpSpPr>
          <p:grpSpPr bwMode="auto">
            <a:xfrm rot="2400000">
              <a:off x="3169354" y="2877598"/>
              <a:ext cx="392113" cy="663575"/>
              <a:chOff x="3008" y="3399"/>
              <a:chExt cx="247" cy="418"/>
            </a:xfrm>
            <a:solidFill>
              <a:schemeClr val="bg1"/>
            </a:solidFill>
          </p:grpSpPr>
          <p:sp>
            <p:nvSpPr>
              <p:cNvPr id="42" name="AutoShape 31">
                <a:extLst>
                  <a:ext uri="{FF2B5EF4-FFF2-40B4-BE49-F238E27FC236}">
                    <a16:creationId xmlns:a16="http://schemas.microsoft.com/office/drawing/2014/main" id="{299B339B-2934-4F96-88BB-2EB79F5C6DF9}"/>
                  </a:ext>
                </a:extLst>
              </p:cNvPr>
              <p:cNvSpPr>
                <a:spLocks noChangeAspect="1" noChangeArrowheads="1"/>
              </p:cNvSpPr>
              <p:nvPr/>
            </p:nvSpPr>
            <p:spPr bwMode="auto">
              <a:xfrm>
                <a:off x="3110" y="3399"/>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3" name="AutoShape 32">
                <a:extLst>
                  <a:ext uri="{FF2B5EF4-FFF2-40B4-BE49-F238E27FC236}">
                    <a16:creationId xmlns:a16="http://schemas.microsoft.com/office/drawing/2014/main" id="{68008616-3F38-4F89-B754-2289385CF9DF}"/>
                  </a:ext>
                </a:extLst>
              </p:cNvPr>
              <p:cNvSpPr>
                <a:spLocks noChangeAspect="1" noChangeArrowheads="1"/>
              </p:cNvSpPr>
              <p:nvPr/>
            </p:nvSpPr>
            <p:spPr bwMode="auto">
              <a:xfrm>
                <a:off x="3196" y="3561"/>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4" name="AutoShape 33">
                <a:extLst>
                  <a:ext uri="{FF2B5EF4-FFF2-40B4-BE49-F238E27FC236}">
                    <a16:creationId xmlns:a16="http://schemas.microsoft.com/office/drawing/2014/main" id="{49F70331-725E-4F95-9FAF-978F9B6CA241}"/>
                  </a:ext>
                </a:extLst>
              </p:cNvPr>
              <p:cNvSpPr>
                <a:spLocks noChangeAspect="1" noChangeArrowheads="1"/>
              </p:cNvSpPr>
              <p:nvPr/>
            </p:nvSpPr>
            <p:spPr bwMode="auto">
              <a:xfrm>
                <a:off x="3008" y="3583"/>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5" name="AutoShape 34">
                <a:extLst>
                  <a:ext uri="{FF2B5EF4-FFF2-40B4-BE49-F238E27FC236}">
                    <a16:creationId xmlns:a16="http://schemas.microsoft.com/office/drawing/2014/main" id="{C1E75CFC-2595-4924-BBF3-5D07E6CC1C03}"/>
                  </a:ext>
                </a:extLst>
              </p:cNvPr>
              <p:cNvSpPr>
                <a:spLocks noChangeAspect="1" noChangeArrowheads="1"/>
              </p:cNvSpPr>
              <p:nvPr/>
            </p:nvSpPr>
            <p:spPr bwMode="auto">
              <a:xfrm>
                <a:off x="3110" y="3504"/>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6" name="AutoShape 35">
                <a:extLst>
                  <a:ext uri="{FF2B5EF4-FFF2-40B4-BE49-F238E27FC236}">
                    <a16:creationId xmlns:a16="http://schemas.microsoft.com/office/drawing/2014/main" id="{9DE3240A-3398-417B-8588-989FAEA7C149}"/>
                  </a:ext>
                </a:extLst>
              </p:cNvPr>
              <p:cNvSpPr>
                <a:spLocks noChangeAspect="1" noChangeArrowheads="1"/>
              </p:cNvSpPr>
              <p:nvPr/>
            </p:nvSpPr>
            <p:spPr bwMode="auto">
              <a:xfrm>
                <a:off x="3197" y="3662"/>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7" name="AutoShape 36">
                <a:extLst>
                  <a:ext uri="{FF2B5EF4-FFF2-40B4-BE49-F238E27FC236}">
                    <a16:creationId xmlns:a16="http://schemas.microsoft.com/office/drawing/2014/main" id="{6524E0E1-63CF-41D2-8838-E8CB38967843}"/>
                  </a:ext>
                </a:extLst>
              </p:cNvPr>
              <p:cNvSpPr>
                <a:spLocks noChangeAspect="1" noChangeArrowheads="1"/>
              </p:cNvSpPr>
              <p:nvPr/>
            </p:nvSpPr>
            <p:spPr bwMode="auto">
              <a:xfrm>
                <a:off x="3033" y="3669"/>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8" name="AutoShape 37">
                <a:extLst>
                  <a:ext uri="{FF2B5EF4-FFF2-40B4-BE49-F238E27FC236}">
                    <a16:creationId xmlns:a16="http://schemas.microsoft.com/office/drawing/2014/main" id="{17D6B390-550B-407D-8CEF-77EFA88F2111}"/>
                  </a:ext>
                </a:extLst>
              </p:cNvPr>
              <p:cNvSpPr>
                <a:spLocks noChangeAspect="1" noChangeArrowheads="1"/>
              </p:cNvSpPr>
              <p:nvPr/>
            </p:nvSpPr>
            <p:spPr bwMode="auto">
              <a:xfrm>
                <a:off x="3123" y="3759"/>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
          <p:nvSpPr>
            <p:cNvPr id="49" name="AutoShape 11">
              <a:extLst>
                <a:ext uri="{FF2B5EF4-FFF2-40B4-BE49-F238E27FC236}">
                  <a16:creationId xmlns:a16="http://schemas.microsoft.com/office/drawing/2014/main" id="{FA28296C-1737-4C6A-9739-A31B28CA47D3}"/>
                </a:ext>
              </a:extLst>
            </p:cNvPr>
            <p:cNvSpPr>
              <a:spLocks noChangeAspect="1" noChangeArrowheads="1"/>
            </p:cNvSpPr>
            <p:nvPr/>
          </p:nvSpPr>
          <p:spPr bwMode="auto">
            <a:xfrm rot="2460000">
              <a:off x="3492565" y="3420943"/>
              <a:ext cx="91505" cy="95018"/>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cxnSp>
        <p:nvCxnSpPr>
          <p:cNvPr id="6" name="Straight Arrow Connector 5">
            <a:extLst>
              <a:ext uri="{FF2B5EF4-FFF2-40B4-BE49-F238E27FC236}">
                <a16:creationId xmlns:a16="http://schemas.microsoft.com/office/drawing/2014/main" id="{0B22FF5B-80B2-4D09-B20E-06D4DCFCF1A2}"/>
              </a:ext>
            </a:extLst>
          </p:cNvPr>
          <p:cNvCxnSpPr/>
          <p:nvPr/>
        </p:nvCxnSpPr>
        <p:spPr>
          <a:xfrm flipH="1">
            <a:off x="2111733" y="3405097"/>
            <a:ext cx="1322363" cy="600849"/>
          </a:xfrm>
          <a:prstGeom prst="straightConnector1">
            <a:avLst/>
          </a:prstGeom>
          <a:ln w="1905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429000" y="1752600"/>
            <a:ext cx="2286198" cy="609653"/>
          </a:xfrm>
          <a:prstGeom prst="rect">
            <a:avLst/>
          </a:prstGeom>
        </p:spPr>
      </p:pic>
      <p:grpSp>
        <p:nvGrpSpPr>
          <p:cNvPr id="20" name="Group 19"/>
          <p:cNvGrpSpPr/>
          <p:nvPr/>
        </p:nvGrpSpPr>
        <p:grpSpPr>
          <a:xfrm rot="5400000">
            <a:off x="3843696" y="702679"/>
            <a:ext cx="1262472" cy="500033"/>
            <a:chOff x="2248725" y="3483507"/>
            <a:chExt cx="2068513" cy="864435"/>
          </a:xfrm>
        </p:grpSpPr>
        <p:sp>
          <p:nvSpPr>
            <p:cNvPr id="21" name="AutoShape 1054">
              <a:extLst>
                <a:ext uri="{FF2B5EF4-FFF2-40B4-BE49-F238E27FC236}">
                  <a16:creationId xmlns:a16="http://schemas.microsoft.com/office/drawing/2014/main" id="{67222612-62D8-40B9-8039-19E9ABBD178D}"/>
                </a:ext>
              </a:extLst>
            </p:cNvPr>
            <p:cNvSpPr>
              <a:spLocks noChangeAspect="1" noChangeArrowheads="1"/>
            </p:cNvSpPr>
            <p:nvPr/>
          </p:nvSpPr>
          <p:spPr bwMode="auto">
            <a:xfrm>
              <a:off x="2556298" y="3946342"/>
              <a:ext cx="196036"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2" name="AutoShape 1055">
              <a:extLst>
                <a:ext uri="{FF2B5EF4-FFF2-40B4-BE49-F238E27FC236}">
                  <a16:creationId xmlns:a16="http://schemas.microsoft.com/office/drawing/2014/main" id="{B8214C5E-276F-4375-B1F2-4E4F19D9227C}"/>
                </a:ext>
              </a:extLst>
            </p:cNvPr>
            <p:cNvSpPr>
              <a:spLocks noChangeAspect="1" noChangeArrowheads="1"/>
            </p:cNvSpPr>
            <p:nvPr/>
          </p:nvSpPr>
          <p:spPr bwMode="auto">
            <a:xfrm>
              <a:off x="3201863" y="3483507"/>
              <a:ext cx="196036"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4" name="AutoShape 1056">
              <a:extLst>
                <a:ext uri="{FF2B5EF4-FFF2-40B4-BE49-F238E27FC236}">
                  <a16:creationId xmlns:a16="http://schemas.microsoft.com/office/drawing/2014/main" id="{FA03BA85-2C2B-4317-8FB8-6ADC8116C83A}"/>
                </a:ext>
              </a:extLst>
            </p:cNvPr>
            <p:cNvSpPr>
              <a:spLocks noChangeAspect="1" noChangeArrowheads="1"/>
            </p:cNvSpPr>
            <p:nvPr/>
          </p:nvSpPr>
          <p:spPr bwMode="auto">
            <a:xfrm>
              <a:off x="3830529" y="3946342"/>
              <a:ext cx="196036"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5" name="AutoShape 1057">
              <a:extLst>
                <a:ext uri="{FF2B5EF4-FFF2-40B4-BE49-F238E27FC236}">
                  <a16:creationId xmlns:a16="http://schemas.microsoft.com/office/drawing/2014/main" id="{E3400A2F-4696-4921-AD2E-AF79E7B83F09}"/>
                </a:ext>
              </a:extLst>
            </p:cNvPr>
            <p:cNvSpPr>
              <a:spLocks noChangeAspect="1" noChangeArrowheads="1"/>
            </p:cNvSpPr>
            <p:nvPr/>
          </p:nvSpPr>
          <p:spPr bwMode="auto">
            <a:xfrm>
              <a:off x="4121202" y="4113585"/>
              <a:ext cx="196036"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6" name="AutoShape 1058">
              <a:extLst>
                <a:ext uri="{FF2B5EF4-FFF2-40B4-BE49-F238E27FC236}">
                  <a16:creationId xmlns:a16="http://schemas.microsoft.com/office/drawing/2014/main" id="{C3503917-2D68-45A6-9DAF-B6F2A796E860}"/>
                </a:ext>
              </a:extLst>
            </p:cNvPr>
            <p:cNvSpPr>
              <a:spLocks noChangeAspect="1" noChangeArrowheads="1"/>
            </p:cNvSpPr>
            <p:nvPr/>
          </p:nvSpPr>
          <p:spPr bwMode="auto">
            <a:xfrm>
              <a:off x="2248725" y="4113585"/>
              <a:ext cx="196036"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7" name="AutoShape 1059">
              <a:extLst>
                <a:ext uri="{FF2B5EF4-FFF2-40B4-BE49-F238E27FC236}">
                  <a16:creationId xmlns:a16="http://schemas.microsoft.com/office/drawing/2014/main" id="{C31A6823-1F22-4F88-B860-399DAD53E0B0}"/>
                </a:ext>
              </a:extLst>
            </p:cNvPr>
            <p:cNvSpPr>
              <a:spLocks noChangeAspect="1" noChangeArrowheads="1"/>
            </p:cNvSpPr>
            <p:nvPr/>
          </p:nvSpPr>
          <p:spPr bwMode="auto">
            <a:xfrm>
              <a:off x="3489157" y="3716869"/>
              <a:ext cx="196036"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8" name="AutoShape 1060">
              <a:extLst>
                <a:ext uri="{FF2B5EF4-FFF2-40B4-BE49-F238E27FC236}">
                  <a16:creationId xmlns:a16="http://schemas.microsoft.com/office/drawing/2014/main" id="{D2CA32C7-74EA-4E42-AFE3-67849CB27FA9}"/>
                </a:ext>
              </a:extLst>
            </p:cNvPr>
            <p:cNvSpPr>
              <a:spLocks noChangeAspect="1" noChangeArrowheads="1"/>
            </p:cNvSpPr>
            <p:nvPr/>
          </p:nvSpPr>
          <p:spPr bwMode="auto">
            <a:xfrm>
              <a:off x="3203652" y="3805473"/>
              <a:ext cx="196036"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9" name="AutoShape 1061">
              <a:extLst>
                <a:ext uri="{FF2B5EF4-FFF2-40B4-BE49-F238E27FC236}">
                  <a16:creationId xmlns:a16="http://schemas.microsoft.com/office/drawing/2014/main" id="{12CCB432-6E7A-44DD-9F22-FB806B3A289E}"/>
                </a:ext>
              </a:extLst>
            </p:cNvPr>
            <p:cNvSpPr>
              <a:spLocks noChangeAspect="1" noChangeArrowheads="1"/>
            </p:cNvSpPr>
            <p:nvPr/>
          </p:nvSpPr>
          <p:spPr bwMode="auto">
            <a:xfrm>
              <a:off x="2870631" y="3716869"/>
              <a:ext cx="196036"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0" name="AutoShape 1062">
              <a:extLst>
                <a:ext uri="{FF2B5EF4-FFF2-40B4-BE49-F238E27FC236}">
                  <a16:creationId xmlns:a16="http://schemas.microsoft.com/office/drawing/2014/main" id="{E556137F-0EF9-40BA-8738-A13C5936FECA}"/>
                </a:ext>
              </a:extLst>
            </p:cNvPr>
            <p:cNvSpPr>
              <a:spLocks noChangeAspect="1" noChangeArrowheads="1"/>
            </p:cNvSpPr>
            <p:nvPr/>
          </p:nvSpPr>
          <p:spPr bwMode="auto">
            <a:xfrm>
              <a:off x="3206031" y="4122358"/>
              <a:ext cx="196036"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grpSp>
        <p:nvGrpSpPr>
          <p:cNvPr id="32" name="Group 31"/>
          <p:cNvGrpSpPr/>
          <p:nvPr/>
        </p:nvGrpSpPr>
        <p:grpSpPr>
          <a:xfrm rot="10800000">
            <a:off x="1219200" y="4278227"/>
            <a:ext cx="1262472" cy="573783"/>
            <a:chOff x="2248725" y="3483507"/>
            <a:chExt cx="2068513" cy="991931"/>
          </a:xfrm>
        </p:grpSpPr>
        <p:sp>
          <p:nvSpPr>
            <p:cNvPr id="33" name="AutoShape 1054">
              <a:extLst>
                <a:ext uri="{FF2B5EF4-FFF2-40B4-BE49-F238E27FC236}">
                  <a16:creationId xmlns:a16="http://schemas.microsoft.com/office/drawing/2014/main" id="{67222612-62D8-40B9-8039-19E9ABBD178D}"/>
                </a:ext>
              </a:extLst>
            </p:cNvPr>
            <p:cNvSpPr>
              <a:spLocks noChangeAspect="1" noChangeArrowheads="1"/>
            </p:cNvSpPr>
            <p:nvPr/>
          </p:nvSpPr>
          <p:spPr bwMode="auto">
            <a:xfrm>
              <a:off x="2556298" y="3946342"/>
              <a:ext cx="196036"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4" name="AutoShape 1055">
              <a:extLst>
                <a:ext uri="{FF2B5EF4-FFF2-40B4-BE49-F238E27FC236}">
                  <a16:creationId xmlns:a16="http://schemas.microsoft.com/office/drawing/2014/main" id="{B8214C5E-276F-4375-B1F2-4E4F19D9227C}"/>
                </a:ext>
              </a:extLst>
            </p:cNvPr>
            <p:cNvSpPr>
              <a:spLocks noChangeAspect="1" noChangeArrowheads="1"/>
            </p:cNvSpPr>
            <p:nvPr/>
          </p:nvSpPr>
          <p:spPr bwMode="auto">
            <a:xfrm>
              <a:off x="3201863" y="3483507"/>
              <a:ext cx="196036"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5" name="AutoShape 1056">
              <a:extLst>
                <a:ext uri="{FF2B5EF4-FFF2-40B4-BE49-F238E27FC236}">
                  <a16:creationId xmlns:a16="http://schemas.microsoft.com/office/drawing/2014/main" id="{FA03BA85-2C2B-4317-8FB8-6ADC8116C83A}"/>
                </a:ext>
              </a:extLst>
            </p:cNvPr>
            <p:cNvSpPr>
              <a:spLocks noChangeAspect="1" noChangeArrowheads="1"/>
            </p:cNvSpPr>
            <p:nvPr/>
          </p:nvSpPr>
          <p:spPr bwMode="auto">
            <a:xfrm>
              <a:off x="3830529" y="3946342"/>
              <a:ext cx="196036"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6" name="AutoShape 1057">
              <a:extLst>
                <a:ext uri="{FF2B5EF4-FFF2-40B4-BE49-F238E27FC236}">
                  <a16:creationId xmlns:a16="http://schemas.microsoft.com/office/drawing/2014/main" id="{E3400A2F-4696-4921-AD2E-AF79E7B83F09}"/>
                </a:ext>
              </a:extLst>
            </p:cNvPr>
            <p:cNvSpPr>
              <a:spLocks noChangeAspect="1" noChangeArrowheads="1"/>
            </p:cNvSpPr>
            <p:nvPr/>
          </p:nvSpPr>
          <p:spPr bwMode="auto">
            <a:xfrm>
              <a:off x="4121202" y="4113585"/>
              <a:ext cx="196036"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7" name="AutoShape 1058">
              <a:extLst>
                <a:ext uri="{FF2B5EF4-FFF2-40B4-BE49-F238E27FC236}">
                  <a16:creationId xmlns:a16="http://schemas.microsoft.com/office/drawing/2014/main" id="{C3503917-2D68-45A6-9DAF-B6F2A796E860}"/>
                </a:ext>
              </a:extLst>
            </p:cNvPr>
            <p:cNvSpPr>
              <a:spLocks noChangeAspect="1" noChangeArrowheads="1"/>
            </p:cNvSpPr>
            <p:nvPr/>
          </p:nvSpPr>
          <p:spPr bwMode="auto">
            <a:xfrm>
              <a:off x="2248725" y="4113585"/>
              <a:ext cx="196036"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8" name="AutoShape 1059">
              <a:extLst>
                <a:ext uri="{FF2B5EF4-FFF2-40B4-BE49-F238E27FC236}">
                  <a16:creationId xmlns:a16="http://schemas.microsoft.com/office/drawing/2014/main" id="{C31A6823-1F22-4F88-B860-399DAD53E0B0}"/>
                </a:ext>
              </a:extLst>
            </p:cNvPr>
            <p:cNvSpPr>
              <a:spLocks noChangeAspect="1" noChangeArrowheads="1"/>
            </p:cNvSpPr>
            <p:nvPr/>
          </p:nvSpPr>
          <p:spPr bwMode="auto">
            <a:xfrm>
              <a:off x="3489157" y="3716869"/>
              <a:ext cx="196036"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9" name="AutoShape 1060">
              <a:extLst>
                <a:ext uri="{FF2B5EF4-FFF2-40B4-BE49-F238E27FC236}">
                  <a16:creationId xmlns:a16="http://schemas.microsoft.com/office/drawing/2014/main" id="{D2CA32C7-74EA-4E42-AFE3-67849CB27FA9}"/>
                </a:ext>
              </a:extLst>
            </p:cNvPr>
            <p:cNvSpPr>
              <a:spLocks noChangeAspect="1" noChangeArrowheads="1"/>
            </p:cNvSpPr>
            <p:nvPr/>
          </p:nvSpPr>
          <p:spPr bwMode="auto">
            <a:xfrm>
              <a:off x="2528147" y="4249370"/>
              <a:ext cx="196035"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0" name="AutoShape 1061">
              <a:extLst>
                <a:ext uri="{FF2B5EF4-FFF2-40B4-BE49-F238E27FC236}">
                  <a16:creationId xmlns:a16="http://schemas.microsoft.com/office/drawing/2014/main" id="{12CCB432-6E7A-44DD-9F22-FB806B3A289E}"/>
                </a:ext>
              </a:extLst>
            </p:cNvPr>
            <p:cNvSpPr>
              <a:spLocks noChangeAspect="1" noChangeArrowheads="1"/>
            </p:cNvSpPr>
            <p:nvPr/>
          </p:nvSpPr>
          <p:spPr bwMode="auto">
            <a:xfrm>
              <a:off x="2870631" y="3716869"/>
              <a:ext cx="196036"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1" name="AutoShape 1062">
              <a:extLst>
                <a:ext uri="{FF2B5EF4-FFF2-40B4-BE49-F238E27FC236}">
                  <a16:creationId xmlns:a16="http://schemas.microsoft.com/office/drawing/2014/main" id="{E556137F-0EF9-40BA-8738-A13C5936FECA}"/>
                </a:ext>
              </a:extLst>
            </p:cNvPr>
            <p:cNvSpPr>
              <a:spLocks noChangeAspect="1" noChangeArrowheads="1"/>
            </p:cNvSpPr>
            <p:nvPr/>
          </p:nvSpPr>
          <p:spPr bwMode="auto">
            <a:xfrm>
              <a:off x="3780040" y="4249854"/>
              <a:ext cx="196035" cy="225584"/>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
        <p:nvSpPr>
          <p:cNvPr id="50" name="Text Box 34"/>
          <p:cNvSpPr txBox="1">
            <a:spLocks noChangeArrowheads="1"/>
          </p:cNvSpPr>
          <p:nvPr/>
        </p:nvSpPr>
        <p:spPr bwMode="auto">
          <a:xfrm>
            <a:off x="0" y="6649651"/>
            <a:ext cx="381000" cy="2143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
        <p:nvSpPr>
          <p:cNvPr id="9" name="Freeform 8"/>
          <p:cNvSpPr/>
          <p:nvPr/>
        </p:nvSpPr>
        <p:spPr>
          <a:xfrm>
            <a:off x="3382392" y="887767"/>
            <a:ext cx="2731418" cy="2521258"/>
          </a:xfrm>
          <a:custGeom>
            <a:avLst/>
            <a:gdLst>
              <a:gd name="connsiteX0" fmla="*/ 0 w 2731418"/>
              <a:gd name="connsiteY0" fmla="*/ 2521258 h 2521258"/>
              <a:gd name="connsiteX1" fmla="*/ 2423604 w 2731418"/>
              <a:gd name="connsiteY1" fmla="*/ 1802167 h 2521258"/>
              <a:gd name="connsiteX2" fmla="*/ 2618913 w 2731418"/>
              <a:gd name="connsiteY2" fmla="*/ 310718 h 2521258"/>
              <a:gd name="connsiteX3" fmla="*/ 1695635 w 2731418"/>
              <a:gd name="connsiteY3" fmla="*/ 0 h 2521258"/>
              <a:gd name="connsiteX4" fmla="*/ 1695635 w 2731418"/>
              <a:gd name="connsiteY4" fmla="*/ 0 h 2521258"/>
              <a:gd name="connsiteX5" fmla="*/ 1704513 w 2731418"/>
              <a:gd name="connsiteY5" fmla="*/ 8878 h 252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1418" h="2521258">
                <a:moveTo>
                  <a:pt x="0" y="2521258"/>
                </a:moveTo>
                <a:cubicBezTo>
                  <a:pt x="993559" y="2345924"/>
                  <a:pt x="1987119" y="2170590"/>
                  <a:pt x="2423604" y="1802167"/>
                </a:cubicBezTo>
                <a:cubicBezTo>
                  <a:pt x="2860090" y="1433744"/>
                  <a:pt x="2740241" y="611079"/>
                  <a:pt x="2618913" y="310718"/>
                </a:cubicBezTo>
                <a:cubicBezTo>
                  <a:pt x="2497585" y="10357"/>
                  <a:pt x="1695635" y="0"/>
                  <a:pt x="1695635" y="0"/>
                </a:cubicBezTo>
                <a:lnTo>
                  <a:pt x="1695635" y="0"/>
                </a:lnTo>
                <a:lnTo>
                  <a:pt x="1704513" y="8878"/>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Freeform 9"/>
          <p:cNvSpPr/>
          <p:nvPr/>
        </p:nvSpPr>
        <p:spPr>
          <a:xfrm>
            <a:off x="2772915" y="932155"/>
            <a:ext cx="3139613" cy="2858610"/>
          </a:xfrm>
          <a:custGeom>
            <a:avLst/>
            <a:gdLst>
              <a:gd name="connsiteX0" fmla="*/ 1222036 w 3139613"/>
              <a:gd name="connsiteY0" fmla="*/ 0 h 2858610"/>
              <a:gd name="connsiteX1" fmla="*/ 14673 w 3139613"/>
              <a:gd name="connsiteY1" fmla="*/ 417251 h 2858610"/>
              <a:gd name="connsiteX2" fmla="*/ 724887 w 3139613"/>
              <a:gd name="connsiteY2" fmla="*/ 1651247 h 2858610"/>
              <a:gd name="connsiteX3" fmla="*/ 3139613 w 3139613"/>
              <a:gd name="connsiteY3" fmla="*/ 2858610 h 2858610"/>
            </a:gdLst>
            <a:ahLst/>
            <a:cxnLst>
              <a:cxn ang="0">
                <a:pos x="connsiteX0" y="connsiteY0"/>
              </a:cxn>
              <a:cxn ang="0">
                <a:pos x="connsiteX1" y="connsiteY1"/>
              </a:cxn>
              <a:cxn ang="0">
                <a:pos x="connsiteX2" y="connsiteY2"/>
              </a:cxn>
              <a:cxn ang="0">
                <a:pos x="connsiteX3" y="connsiteY3"/>
              </a:cxn>
            </a:cxnLst>
            <a:rect l="l" t="t" r="r" b="b"/>
            <a:pathLst>
              <a:path w="3139613" h="2858610">
                <a:moveTo>
                  <a:pt x="1222036" y="0"/>
                </a:moveTo>
                <a:cubicBezTo>
                  <a:pt x="659783" y="71021"/>
                  <a:pt x="97531" y="142043"/>
                  <a:pt x="14673" y="417251"/>
                </a:cubicBezTo>
                <a:cubicBezTo>
                  <a:pt x="-68185" y="692459"/>
                  <a:pt x="204064" y="1244354"/>
                  <a:pt x="724887" y="1651247"/>
                </a:cubicBezTo>
                <a:cubicBezTo>
                  <a:pt x="1245710" y="2058140"/>
                  <a:pt x="2192661" y="2458375"/>
                  <a:pt x="3139613" y="2858610"/>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48630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429000" y="1752600"/>
            <a:ext cx="2286198" cy="609653"/>
          </a:xfrm>
          <a:prstGeom prst="rect">
            <a:avLst/>
          </a:prstGeom>
        </p:spPr>
      </p:pic>
      <p:sp>
        <p:nvSpPr>
          <p:cNvPr id="13314" name="Text Box 4">
            <a:extLst>
              <a:ext uri="{FF2B5EF4-FFF2-40B4-BE49-F238E27FC236}">
                <a16:creationId xmlns:a16="http://schemas.microsoft.com/office/drawing/2014/main" id="{E6793ABC-C9BD-4193-A993-FE5B1717DE9F}"/>
              </a:ext>
            </a:extLst>
          </p:cNvPr>
          <p:cNvSpPr txBox="1">
            <a:spLocks noChangeArrowheads="1"/>
          </p:cNvSpPr>
          <p:nvPr/>
        </p:nvSpPr>
        <p:spPr bwMode="auto">
          <a:xfrm>
            <a:off x="1246108" y="6396037"/>
            <a:ext cx="6629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None/>
              <a:defRPr/>
            </a:pPr>
            <a:r>
              <a:rPr lang="en-US" altLang="en-US" sz="2400" b="1" dirty="0">
                <a:solidFill>
                  <a:schemeClr val="bg1"/>
                </a:solidFill>
                <a:latin typeface="Times New Roman"/>
                <a:cs typeface="Times New Roman"/>
                <a:sym typeface="Wingdings 3" panose="05040102010807070707" pitchFamily="18" charset="2"/>
              </a:rPr>
              <a:t>9 Plane Maple split</a:t>
            </a:r>
            <a:endParaRPr lang="en-US" altLang="en-US" sz="2400" b="1" dirty="0">
              <a:solidFill>
                <a:schemeClr val="bg1"/>
              </a:solidFill>
              <a:cs typeface="Times New Roman" panose="02020603050405020304" pitchFamily="18" charset="0"/>
            </a:endParaRPr>
          </a:p>
        </p:txBody>
      </p:sp>
      <p:sp>
        <p:nvSpPr>
          <p:cNvPr id="2" name="Isosceles Triangle 1">
            <a:extLst>
              <a:ext uri="{FF2B5EF4-FFF2-40B4-BE49-F238E27FC236}">
                <a16:creationId xmlns:a16="http://schemas.microsoft.com/office/drawing/2014/main" id="{8F6D6A2B-786D-49D0-95D4-0F8389686594}"/>
              </a:ext>
            </a:extLst>
          </p:cNvPr>
          <p:cNvSpPr/>
          <p:nvPr/>
        </p:nvSpPr>
        <p:spPr>
          <a:xfrm>
            <a:off x="3661457" y="5856001"/>
            <a:ext cx="178704" cy="2304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160F2A82-D9F9-4EBB-8B63-4600E196C61D}"/>
              </a:ext>
            </a:extLst>
          </p:cNvPr>
          <p:cNvSpPr/>
          <p:nvPr/>
        </p:nvSpPr>
        <p:spPr>
          <a:xfrm>
            <a:off x="3913456" y="5649000"/>
            <a:ext cx="178704" cy="2304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9C900C9A-6C40-4088-89E3-7FB2539DDAA1}"/>
              </a:ext>
            </a:extLst>
          </p:cNvPr>
          <p:cNvSpPr/>
          <p:nvPr/>
        </p:nvSpPr>
        <p:spPr>
          <a:xfrm>
            <a:off x="4192456" y="5478000"/>
            <a:ext cx="178704" cy="2304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5135A2E6-0951-4ED6-974F-60078FDBF50D}"/>
              </a:ext>
            </a:extLst>
          </p:cNvPr>
          <p:cNvSpPr/>
          <p:nvPr/>
        </p:nvSpPr>
        <p:spPr>
          <a:xfrm>
            <a:off x="4471456" y="5334000"/>
            <a:ext cx="178704" cy="2304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84B5FD2A-42A3-4F6D-A3EA-A41894666DAF}"/>
              </a:ext>
            </a:extLst>
          </p:cNvPr>
          <p:cNvSpPr/>
          <p:nvPr/>
        </p:nvSpPr>
        <p:spPr>
          <a:xfrm>
            <a:off x="4750456" y="5478000"/>
            <a:ext cx="178704" cy="2304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8FBE18AC-71CF-4600-BE5A-1BE63DE72EB6}"/>
              </a:ext>
            </a:extLst>
          </p:cNvPr>
          <p:cNvSpPr/>
          <p:nvPr/>
        </p:nvSpPr>
        <p:spPr>
          <a:xfrm>
            <a:off x="5011456" y="5711999"/>
            <a:ext cx="178704" cy="2304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2A59BAE1-FDF4-4645-9CFA-57E9EF0F7624}"/>
              </a:ext>
            </a:extLst>
          </p:cNvPr>
          <p:cNvSpPr/>
          <p:nvPr/>
        </p:nvSpPr>
        <p:spPr>
          <a:xfrm>
            <a:off x="5245456" y="5945999"/>
            <a:ext cx="178704" cy="2304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C4D59664-1875-4BB3-B315-0E8A87FDBB8A}"/>
              </a:ext>
            </a:extLst>
          </p:cNvPr>
          <p:cNvSpPr/>
          <p:nvPr/>
        </p:nvSpPr>
        <p:spPr>
          <a:xfrm>
            <a:off x="3913457" y="5945999"/>
            <a:ext cx="178704" cy="2304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122EBD2A-5A94-4A9F-A59F-E4EDA3A49F1B}"/>
              </a:ext>
            </a:extLst>
          </p:cNvPr>
          <p:cNvSpPr/>
          <p:nvPr/>
        </p:nvSpPr>
        <p:spPr>
          <a:xfrm>
            <a:off x="5011456" y="6017999"/>
            <a:ext cx="178704" cy="2304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2056087" y="914400"/>
            <a:ext cx="5188146" cy="3840813"/>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62" y="4572000"/>
            <a:ext cx="2755631" cy="2164268"/>
          </a:xfrm>
          <a:prstGeom prst="rect">
            <a:avLst/>
          </a:prstGeom>
        </p:spPr>
      </p:pic>
      <p:sp>
        <p:nvSpPr>
          <p:cNvPr id="23" name="TextBox 22"/>
          <p:cNvSpPr txBox="1"/>
          <p:nvPr/>
        </p:nvSpPr>
        <p:spPr>
          <a:xfrm>
            <a:off x="1836744" y="2850419"/>
            <a:ext cx="248786" cy="246221"/>
          </a:xfrm>
          <a:prstGeom prst="rect">
            <a:avLst/>
          </a:prstGeom>
          <a:noFill/>
        </p:spPr>
        <p:txBody>
          <a:bodyPr wrap="none" rtlCol="0">
            <a:spAutoFit/>
          </a:bodyPr>
          <a:lstStyle/>
          <a:p>
            <a:r>
              <a:rPr lang="en-CA" sz="1000" dirty="0">
                <a:solidFill>
                  <a:schemeClr val="bg1"/>
                </a:solidFill>
              </a:rPr>
              <a:t>7</a:t>
            </a:r>
          </a:p>
        </p:txBody>
      </p:sp>
      <p:sp>
        <p:nvSpPr>
          <p:cNvPr id="25" name="TextBox 24"/>
          <p:cNvSpPr txBox="1"/>
          <p:nvPr/>
        </p:nvSpPr>
        <p:spPr>
          <a:xfrm>
            <a:off x="5635413" y="1914859"/>
            <a:ext cx="248786" cy="246221"/>
          </a:xfrm>
          <a:prstGeom prst="rect">
            <a:avLst/>
          </a:prstGeom>
          <a:noFill/>
        </p:spPr>
        <p:txBody>
          <a:bodyPr wrap="none" rtlCol="0">
            <a:spAutoFit/>
          </a:bodyPr>
          <a:lstStyle/>
          <a:p>
            <a:r>
              <a:rPr lang="en-CA" sz="1000" dirty="0">
                <a:solidFill>
                  <a:schemeClr val="bg1"/>
                </a:solidFill>
              </a:rPr>
              <a:t>8</a:t>
            </a:r>
          </a:p>
        </p:txBody>
      </p:sp>
      <p:sp>
        <p:nvSpPr>
          <p:cNvPr id="26" name="TextBox 25"/>
          <p:cNvSpPr txBox="1"/>
          <p:nvPr/>
        </p:nvSpPr>
        <p:spPr>
          <a:xfrm>
            <a:off x="7232374" y="2895600"/>
            <a:ext cx="248786" cy="246221"/>
          </a:xfrm>
          <a:prstGeom prst="rect">
            <a:avLst/>
          </a:prstGeom>
          <a:noFill/>
        </p:spPr>
        <p:txBody>
          <a:bodyPr wrap="none" rtlCol="0">
            <a:spAutoFit/>
          </a:bodyPr>
          <a:lstStyle/>
          <a:p>
            <a:r>
              <a:rPr lang="en-CA" sz="1000" dirty="0">
                <a:solidFill>
                  <a:schemeClr val="bg1"/>
                </a:solidFill>
              </a:rPr>
              <a:t>6</a:t>
            </a:r>
          </a:p>
        </p:txBody>
      </p:sp>
      <p:sp>
        <p:nvSpPr>
          <p:cNvPr id="27" name="TextBox 26"/>
          <p:cNvSpPr txBox="1"/>
          <p:nvPr/>
        </p:nvSpPr>
        <p:spPr>
          <a:xfrm>
            <a:off x="6916811" y="1672528"/>
            <a:ext cx="248786" cy="246221"/>
          </a:xfrm>
          <a:prstGeom prst="rect">
            <a:avLst/>
          </a:prstGeom>
          <a:noFill/>
        </p:spPr>
        <p:txBody>
          <a:bodyPr wrap="none" rtlCol="0">
            <a:spAutoFit/>
          </a:bodyPr>
          <a:lstStyle/>
          <a:p>
            <a:r>
              <a:rPr lang="en-CA" sz="1000" dirty="0">
                <a:solidFill>
                  <a:schemeClr val="bg1"/>
                </a:solidFill>
              </a:rPr>
              <a:t>5</a:t>
            </a:r>
          </a:p>
        </p:txBody>
      </p:sp>
      <p:sp>
        <p:nvSpPr>
          <p:cNvPr id="28" name="TextBox 27"/>
          <p:cNvSpPr txBox="1"/>
          <p:nvPr/>
        </p:nvSpPr>
        <p:spPr>
          <a:xfrm>
            <a:off x="3361903" y="1914859"/>
            <a:ext cx="248786" cy="246221"/>
          </a:xfrm>
          <a:prstGeom prst="rect">
            <a:avLst/>
          </a:prstGeom>
          <a:noFill/>
        </p:spPr>
        <p:txBody>
          <a:bodyPr wrap="none" rtlCol="0">
            <a:spAutoFit/>
          </a:bodyPr>
          <a:lstStyle/>
          <a:p>
            <a:r>
              <a:rPr lang="en-CA" sz="1000" dirty="0">
                <a:solidFill>
                  <a:schemeClr val="bg1"/>
                </a:solidFill>
              </a:rPr>
              <a:t>9</a:t>
            </a:r>
          </a:p>
        </p:txBody>
      </p:sp>
      <p:sp>
        <p:nvSpPr>
          <p:cNvPr id="29" name="TextBox 28"/>
          <p:cNvSpPr txBox="1"/>
          <p:nvPr/>
        </p:nvSpPr>
        <p:spPr>
          <a:xfrm>
            <a:off x="2209800" y="1791749"/>
            <a:ext cx="248786" cy="246221"/>
          </a:xfrm>
          <a:prstGeom prst="rect">
            <a:avLst/>
          </a:prstGeom>
          <a:noFill/>
        </p:spPr>
        <p:txBody>
          <a:bodyPr wrap="none" rtlCol="0">
            <a:spAutoFit/>
          </a:bodyPr>
          <a:lstStyle/>
          <a:p>
            <a:r>
              <a:rPr lang="en-CA" sz="1000" dirty="0">
                <a:solidFill>
                  <a:schemeClr val="bg1"/>
                </a:solidFill>
              </a:rPr>
              <a:t>4</a:t>
            </a:r>
          </a:p>
        </p:txBody>
      </p:sp>
      <p:sp>
        <p:nvSpPr>
          <p:cNvPr id="30" name="TextBox 29"/>
          <p:cNvSpPr txBox="1"/>
          <p:nvPr/>
        </p:nvSpPr>
        <p:spPr>
          <a:xfrm>
            <a:off x="4001075" y="1541620"/>
            <a:ext cx="248786" cy="246221"/>
          </a:xfrm>
          <a:prstGeom prst="rect">
            <a:avLst/>
          </a:prstGeom>
          <a:noFill/>
        </p:spPr>
        <p:txBody>
          <a:bodyPr wrap="none" rtlCol="0">
            <a:spAutoFit/>
          </a:bodyPr>
          <a:lstStyle/>
          <a:p>
            <a:r>
              <a:rPr lang="en-CA" sz="1000" dirty="0">
                <a:solidFill>
                  <a:schemeClr val="bg1"/>
                </a:solidFill>
              </a:rPr>
              <a:t>3</a:t>
            </a:r>
          </a:p>
        </p:txBody>
      </p:sp>
      <p:sp>
        <p:nvSpPr>
          <p:cNvPr id="31" name="TextBox 30"/>
          <p:cNvSpPr txBox="1"/>
          <p:nvPr/>
        </p:nvSpPr>
        <p:spPr>
          <a:xfrm>
            <a:off x="4900172" y="1541621"/>
            <a:ext cx="248786" cy="246221"/>
          </a:xfrm>
          <a:prstGeom prst="rect">
            <a:avLst/>
          </a:prstGeom>
          <a:noFill/>
        </p:spPr>
        <p:txBody>
          <a:bodyPr wrap="none" rtlCol="0">
            <a:spAutoFit/>
          </a:bodyPr>
          <a:lstStyle/>
          <a:p>
            <a:r>
              <a:rPr lang="en-CA" sz="1000" dirty="0">
                <a:solidFill>
                  <a:schemeClr val="bg1"/>
                </a:solidFill>
              </a:rPr>
              <a:t>2</a:t>
            </a:r>
          </a:p>
        </p:txBody>
      </p:sp>
      <p:sp>
        <p:nvSpPr>
          <p:cNvPr id="32" name="TextBox 31"/>
          <p:cNvSpPr txBox="1"/>
          <p:nvPr/>
        </p:nvSpPr>
        <p:spPr>
          <a:xfrm>
            <a:off x="4391924" y="867489"/>
            <a:ext cx="248786" cy="246221"/>
          </a:xfrm>
          <a:prstGeom prst="rect">
            <a:avLst/>
          </a:prstGeom>
          <a:noFill/>
        </p:spPr>
        <p:txBody>
          <a:bodyPr wrap="none" rtlCol="0">
            <a:spAutoFit/>
          </a:bodyPr>
          <a:lstStyle/>
          <a:p>
            <a:r>
              <a:rPr lang="en-CA" sz="1000" dirty="0">
                <a:solidFill>
                  <a:schemeClr val="bg1"/>
                </a:solidFill>
              </a:rPr>
              <a:t>1</a:t>
            </a:r>
          </a:p>
        </p:txBody>
      </p:sp>
      <p:sp>
        <p:nvSpPr>
          <p:cNvPr id="33" name="TextBox 32"/>
          <p:cNvSpPr txBox="1"/>
          <p:nvPr/>
        </p:nvSpPr>
        <p:spPr>
          <a:xfrm>
            <a:off x="2535462" y="5948754"/>
            <a:ext cx="248786" cy="246221"/>
          </a:xfrm>
          <a:prstGeom prst="rect">
            <a:avLst/>
          </a:prstGeom>
          <a:noFill/>
        </p:spPr>
        <p:txBody>
          <a:bodyPr wrap="none" rtlCol="0">
            <a:spAutoFit/>
          </a:bodyPr>
          <a:lstStyle/>
          <a:p>
            <a:r>
              <a:rPr lang="en-CA" sz="1000" dirty="0">
                <a:solidFill>
                  <a:schemeClr val="bg1"/>
                </a:solidFill>
              </a:rPr>
              <a:t>7</a:t>
            </a:r>
          </a:p>
        </p:txBody>
      </p:sp>
      <p:sp>
        <p:nvSpPr>
          <p:cNvPr id="34" name="TextBox 33"/>
          <p:cNvSpPr txBox="1"/>
          <p:nvPr/>
        </p:nvSpPr>
        <p:spPr>
          <a:xfrm>
            <a:off x="44248" y="5971201"/>
            <a:ext cx="248786" cy="246221"/>
          </a:xfrm>
          <a:prstGeom prst="rect">
            <a:avLst/>
          </a:prstGeom>
          <a:noFill/>
        </p:spPr>
        <p:txBody>
          <a:bodyPr wrap="none" rtlCol="0">
            <a:spAutoFit/>
          </a:bodyPr>
          <a:lstStyle/>
          <a:p>
            <a:r>
              <a:rPr lang="en-CA" sz="1000" dirty="0">
                <a:solidFill>
                  <a:schemeClr val="bg1"/>
                </a:solidFill>
              </a:rPr>
              <a:t>6</a:t>
            </a:r>
          </a:p>
        </p:txBody>
      </p:sp>
      <p:sp>
        <p:nvSpPr>
          <p:cNvPr id="35" name="TextBox 34"/>
          <p:cNvSpPr txBox="1"/>
          <p:nvPr/>
        </p:nvSpPr>
        <p:spPr>
          <a:xfrm>
            <a:off x="1409060" y="4645819"/>
            <a:ext cx="248786" cy="246221"/>
          </a:xfrm>
          <a:prstGeom prst="rect">
            <a:avLst/>
          </a:prstGeom>
          <a:noFill/>
        </p:spPr>
        <p:txBody>
          <a:bodyPr wrap="none" rtlCol="0">
            <a:spAutoFit/>
          </a:bodyPr>
          <a:lstStyle/>
          <a:p>
            <a:r>
              <a:rPr lang="en-CA" sz="1000" dirty="0">
                <a:solidFill>
                  <a:schemeClr val="bg1"/>
                </a:solidFill>
              </a:rPr>
              <a:t>1</a:t>
            </a:r>
          </a:p>
        </p:txBody>
      </p:sp>
      <p:sp>
        <p:nvSpPr>
          <p:cNvPr id="36" name="TextBox 35"/>
          <p:cNvSpPr txBox="1"/>
          <p:nvPr/>
        </p:nvSpPr>
        <p:spPr>
          <a:xfrm>
            <a:off x="886427" y="4892040"/>
            <a:ext cx="248786" cy="246221"/>
          </a:xfrm>
          <a:prstGeom prst="rect">
            <a:avLst/>
          </a:prstGeom>
          <a:noFill/>
        </p:spPr>
        <p:txBody>
          <a:bodyPr wrap="none" rtlCol="0">
            <a:spAutoFit/>
          </a:bodyPr>
          <a:lstStyle/>
          <a:p>
            <a:r>
              <a:rPr lang="en-CA" sz="1000" dirty="0">
                <a:solidFill>
                  <a:schemeClr val="bg1"/>
                </a:solidFill>
              </a:rPr>
              <a:t>2</a:t>
            </a:r>
          </a:p>
        </p:txBody>
      </p:sp>
      <p:sp>
        <p:nvSpPr>
          <p:cNvPr id="37" name="TextBox 36"/>
          <p:cNvSpPr txBox="1"/>
          <p:nvPr/>
        </p:nvSpPr>
        <p:spPr>
          <a:xfrm>
            <a:off x="1713551" y="4909548"/>
            <a:ext cx="248786" cy="246221"/>
          </a:xfrm>
          <a:prstGeom prst="rect">
            <a:avLst/>
          </a:prstGeom>
          <a:noFill/>
        </p:spPr>
        <p:txBody>
          <a:bodyPr wrap="none" rtlCol="0">
            <a:spAutoFit/>
          </a:bodyPr>
          <a:lstStyle/>
          <a:p>
            <a:r>
              <a:rPr lang="en-CA" sz="1000" dirty="0">
                <a:solidFill>
                  <a:schemeClr val="bg1"/>
                </a:solidFill>
              </a:rPr>
              <a:t>3</a:t>
            </a:r>
          </a:p>
        </p:txBody>
      </p:sp>
      <p:sp>
        <p:nvSpPr>
          <p:cNvPr id="38" name="TextBox 37"/>
          <p:cNvSpPr txBox="1"/>
          <p:nvPr/>
        </p:nvSpPr>
        <p:spPr>
          <a:xfrm>
            <a:off x="2588355" y="5307979"/>
            <a:ext cx="248786" cy="246221"/>
          </a:xfrm>
          <a:prstGeom prst="rect">
            <a:avLst/>
          </a:prstGeom>
          <a:noFill/>
        </p:spPr>
        <p:txBody>
          <a:bodyPr wrap="none" rtlCol="0">
            <a:spAutoFit/>
          </a:bodyPr>
          <a:lstStyle/>
          <a:p>
            <a:r>
              <a:rPr lang="en-CA" sz="1000" dirty="0">
                <a:solidFill>
                  <a:schemeClr val="bg1"/>
                </a:solidFill>
              </a:rPr>
              <a:t>4</a:t>
            </a:r>
          </a:p>
        </p:txBody>
      </p:sp>
      <p:sp>
        <p:nvSpPr>
          <p:cNvPr id="39" name="TextBox 38"/>
          <p:cNvSpPr txBox="1"/>
          <p:nvPr/>
        </p:nvSpPr>
        <p:spPr>
          <a:xfrm>
            <a:off x="0" y="5320051"/>
            <a:ext cx="248786" cy="246221"/>
          </a:xfrm>
          <a:prstGeom prst="rect">
            <a:avLst/>
          </a:prstGeom>
          <a:noFill/>
        </p:spPr>
        <p:txBody>
          <a:bodyPr wrap="none" rtlCol="0">
            <a:spAutoFit/>
          </a:bodyPr>
          <a:lstStyle/>
          <a:p>
            <a:r>
              <a:rPr lang="en-CA" sz="1000" dirty="0">
                <a:solidFill>
                  <a:schemeClr val="bg1"/>
                </a:solidFill>
              </a:rPr>
              <a:t>5</a:t>
            </a:r>
          </a:p>
        </p:txBody>
      </p:sp>
      <p:sp>
        <p:nvSpPr>
          <p:cNvPr id="40" name="TextBox 39"/>
          <p:cNvSpPr txBox="1"/>
          <p:nvPr/>
        </p:nvSpPr>
        <p:spPr>
          <a:xfrm>
            <a:off x="402852" y="5196940"/>
            <a:ext cx="248786" cy="246221"/>
          </a:xfrm>
          <a:prstGeom prst="rect">
            <a:avLst/>
          </a:prstGeom>
          <a:noFill/>
        </p:spPr>
        <p:txBody>
          <a:bodyPr wrap="none" rtlCol="0">
            <a:spAutoFit/>
          </a:bodyPr>
          <a:lstStyle/>
          <a:p>
            <a:r>
              <a:rPr lang="en-CA" sz="1000" dirty="0">
                <a:solidFill>
                  <a:schemeClr val="bg1"/>
                </a:solidFill>
              </a:rPr>
              <a:t>8</a:t>
            </a:r>
          </a:p>
        </p:txBody>
      </p:sp>
      <p:sp>
        <p:nvSpPr>
          <p:cNvPr id="41" name="TextBox 40"/>
          <p:cNvSpPr txBox="1"/>
          <p:nvPr/>
        </p:nvSpPr>
        <p:spPr>
          <a:xfrm>
            <a:off x="2209800" y="5210889"/>
            <a:ext cx="248786" cy="246221"/>
          </a:xfrm>
          <a:prstGeom prst="rect">
            <a:avLst/>
          </a:prstGeom>
          <a:noFill/>
        </p:spPr>
        <p:txBody>
          <a:bodyPr wrap="none" rtlCol="0">
            <a:spAutoFit/>
          </a:bodyPr>
          <a:lstStyle/>
          <a:p>
            <a:r>
              <a:rPr lang="en-CA" sz="1000" dirty="0">
                <a:solidFill>
                  <a:schemeClr val="bg1"/>
                </a:solidFill>
              </a:rPr>
              <a:t>9</a:t>
            </a:r>
          </a:p>
        </p:txBody>
      </p:sp>
      <p:sp>
        <p:nvSpPr>
          <p:cNvPr id="43" name="Text Box 34"/>
          <p:cNvSpPr txBox="1">
            <a:spLocks noChangeArrowheads="1"/>
          </p:cNvSpPr>
          <p:nvPr/>
        </p:nvSpPr>
        <p:spPr bwMode="auto">
          <a:xfrm>
            <a:off x="7642473" y="3381146"/>
            <a:ext cx="381000" cy="2143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
        <p:nvSpPr>
          <p:cNvPr id="44" name="Rectangle 35"/>
          <p:cNvSpPr>
            <a:spLocks noChangeArrowheads="1"/>
          </p:cNvSpPr>
          <p:nvPr/>
        </p:nvSpPr>
        <p:spPr bwMode="auto">
          <a:xfrm>
            <a:off x="6510585" y="3670071"/>
            <a:ext cx="27432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CA" altLang="en-US" sz="1000">
                <a:solidFill>
                  <a:srgbClr val="FFFF00"/>
                </a:solidFill>
              </a:rPr>
              <a:t>This is a permitted manoeuvre with the approval of 1 Cdn Air Div Comd for over-flight of the primary spectator area at 500 feet. BGA 100 Ch 11 Para 44.b(3)(e)</a:t>
            </a:r>
          </a:p>
        </p:txBody>
      </p:sp>
      <p:sp>
        <p:nvSpPr>
          <p:cNvPr id="45" name="Text Box 18"/>
          <p:cNvSpPr txBox="1">
            <a:spLocks noChangeArrowheads="1"/>
          </p:cNvSpPr>
          <p:nvPr/>
        </p:nvSpPr>
        <p:spPr bwMode="auto">
          <a:xfrm>
            <a:off x="0" y="6643687"/>
            <a:ext cx="381000" cy="2143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
        <p:nvSpPr>
          <p:cNvPr id="46" name="TextBox 45">
            <a:extLst>
              <a:ext uri="{FF2B5EF4-FFF2-40B4-BE49-F238E27FC236}">
                <a16:creationId xmlns:a16="http://schemas.microsoft.com/office/drawing/2014/main" id="{EAA23EEA-110D-5248-B620-68C23EB16932}"/>
              </a:ext>
            </a:extLst>
          </p:cNvPr>
          <p:cNvSpPr txBox="1">
            <a:spLocks noChangeArrowheads="1"/>
          </p:cNvSpPr>
          <p:nvPr/>
        </p:nvSpPr>
        <p:spPr bwMode="auto">
          <a:xfrm>
            <a:off x="187989" y="200950"/>
            <a:ext cx="36872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solidFill>
                  <a:srgbClr val="FFFF00"/>
                </a:solidFill>
              </a:rPr>
              <a:t>Running in from </a:t>
            </a:r>
            <a:r>
              <a:rPr lang="en-US" altLang="en-US" sz="1400" dirty="0" err="1">
                <a:solidFill>
                  <a:srgbClr val="FFFF00"/>
                </a:solidFill>
              </a:rPr>
              <a:t>liveside</a:t>
            </a:r>
            <a:r>
              <a:rPr lang="en-US" altLang="en-US" sz="1400" dirty="0">
                <a:solidFill>
                  <a:srgbClr val="FFFF00"/>
                </a:solidFill>
              </a:rPr>
              <a:t>, the Snowbirds ease up</a:t>
            </a:r>
          </a:p>
          <a:p>
            <a:pPr>
              <a:spcBef>
                <a:spcPct val="0"/>
              </a:spcBef>
              <a:buFontTx/>
              <a:buNone/>
            </a:pPr>
            <a:r>
              <a:rPr lang="en-US" altLang="en-US" sz="1400" dirty="0">
                <a:solidFill>
                  <a:srgbClr val="FFFF00"/>
                </a:solidFill>
              </a:rPr>
              <a:t>and split. Lines are as depicted. </a:t>
            </a:r>
          </a:p>
        </p:txBody>
      </p:sp>
      <p:sp>
        <p:nvSpPr>
          <p:cNvPr id="11" name="Freeform 10">
            <a:extLst>
              <a:ext uri="{FF2B5EF4-FFF2-40B4-BE49-F238E27FC236}">
                <a16:creationId xmlns:a16="http://schemas.microsoft.com/office/drawing/2014/main" id="{AD4D416E-5B50-FD40-9AD2-E45DC782CFC2}"/>
              </a:ext>
            </a:extLst>
          </p:cNvPr>
          <p:cNvSpPr/>
          <p:nvPr/>
        </p:nvSpPr>
        <p:spPr>
          <a:xfrm>
            <a:off x="3727402" y="2631518"/>
            <a:ext cx="244305" cy="132622"/>
          </a:xfrm>
          <a:custGeom>
            <a:avLst/>
            <a:gdLst>
              <a:gd name="connsiteX0" fmla="*/ 10470 w 244305"/>
              <a:gd name="connsiteY0" fmla="*/ 0 h 132622"/>
              <a:gd name="connsiteX1" fmla="*/ 0 w 244305"/>
              <a:gd name="connsiteY1" fmla="*/ 41880 h 132622"/>
              <a:gd name="connsiteX2" fmla="*/ 3490 w 244305"/>
              <a:gd name="connsiteY2" fmla="*/ 59331 h 132622"/>
              <a:gd name="connsiteX3" fmla="*/ 10470 w 244305"/>
              <a:gd name="connsiteY3" fmla="*/ 69801 h 132622"/>
              <a:gd name="connsiteX4" fmla="*/ 20940 w 244305"/>
              <a:gd name="connsiteY4" fmla="*/ 73291 h 132622"/>
              <a:gd name="connsiteX5" fmla="*/ 31410 w 244305"/>
              <a:gd name="connsiteY5" fmla="*/ 66311 h 132622"/>
              <a:gd name="connsiteX6" fmla="*/ 52351 w 244305"/>
              <a:gd name="connsiteY6" fmla="*/ 41880 h 132622"/>
              <a:gd name="connsiteX7" fmla="*/ 73291 w 244305"/>
              <a:gd name="connsiteY7" fmla="*/ 27920 h 132622"/>
              <a:gd name="connsiteX8" fmla="*/ 80271 w 244305"/>
              <a:gd name="connsiteY8" fmla="*/ 17450 h 132622"/>
              <a:gd name="connsiteX9" fmla="*/ 101212 w 244305"/>
              <a:gd name="connsiteY9" fmla="*/ 3490 h 132622"/>
              <a:gd name="connsiteX10" fmla="*/ 90742 w 244305"/>
              <a:gd name="connsiteY10" fmla="*/ 38390 h 132622"/>
              <a:gd name="connsiteX11" fmla="*/ 87251 w 244305"/>
              <a:gd name="connsiteY11" fmla="*/ 48861 h 132622"/>
              <a:gd name="connsiteX12" fmla="*/ 83761 w 244305"/>
              <a:gd name="connsiteY12" fmla="*/ 69801 h 132622"/>
              <a:gd name="connsiteX13" fmla="*/ 80271 w 244305"/>
              <a:gd name="connsiteY13" fmla="*/ 87251 h 132622"/>
              <a:gd name="connsiteX14" fmla="*/ 83761 w 244305"/>
              <a:gd name="connsiteY14" fmla="*/ 108192 h 132622"/>
              <a:gd name="connsiteX15" fmla="*/ 90742 w 244305"/>
              <a:gd name="connsiteY15" fmla="*/ 101212 h 132622"/>
              <a:gd name="connsiteX16" fmla="*/ 101212 w 244305"/>
              <a:gd name="connsiteY16" fmla="*/ 97722 h 132622"/>
              <a:gd name="connsiteX17" fmla="*/ 108192 w 244305"/>
              <a:gd name="connsiteY17" fmla="*/ 87251 h 132622"/>
              <a:gd name="connsiteX18" fmla="*/ 129132 w 244305"/>
              <a:gd name="connsiteY18" fmla="*/ 73291 h 132622"/>
              <a:gd name="connsiteX19" fmla="*/ 136113 w 244305"/>
              <a:gd name="connsiteY19" fmla="*/ 66311 h 132622"/>
              <a:gd name="connsiteX20" fmla="*/ 143093 w 244305"/>
              <a:gd name="connsiteY20" fmla="*/ 55841 h 132622"/>
              <a:gd name="connsiteX21" fmla="*/ 153563 w 244305"/>
              <a:gd name="connsiteY21" fmla="*/ 48861 h 132622"/>
              <a:gd name="connsiteX22" fmla="*/ 171013 w 244305"/>
              <a:gd name="connsiteY22" fmla="*/ 34900 h 132622"/>
              <a:gd name="connsiteX23" fmla="*/ 171013 w 244305"/>
              <a:gd name="connsiteY23" fmla="*/ 80271 h 132622"/>
              <a:gd name="connsiteX24" fmla="*/ 181483 w 244305"/>
              <a:gd name="connsiteY24" fmla="*/ 101212 h 132622"/>
              <a:gd name="connsiteX25" fmla="*/ 202424 w 244305"/>
              <a:gd name="connsiteY25" fmla="*/ 108192 h 132622"/>
              <a:gd name="connsiteX26" fmla="*/ 233835 w 244305"/>
              <a:gd name="connsiteY26" fmla="*/ 125642 h 132622"/>
              <a:gd name="connsiteX27" fmla="*/ 244305 w 244305"/>
              <a:gd name="connsiteY27" fmla="*/ 132622 h 13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4305" h="132622">
                <a:moveTo>
                  <a:pt x="10470" y="0"/>
                </a:moveTo>
                <a:cubicBezTo>
                  <a:pt x="9215" y="4394"/>
                  <a:pt x="0" y="34154"/>
                  <a:pt x="0" y="41880"/>
                </a:cubicBezTo>
                <a:cubicBezTo>
                  <a:pt x="0" y="47812"/>
                  <a:pt x="1407" y="53776"/>
                  <a:pt x="3490" y="59331"/>
                </a:cubicBezTo>
                <a:cubicBezTo>
                  <a:pt x="4963" y="63258"/>
                  <a:pt x="7195" y="67181"/>
                  <a:pt x="10470" y="69801"/>
                </a:cubicBezTo>
                <a:cubicBezTo>
                  <a:pt x="13343" y="72099"/>
                  <a:pt x="17450" y="72128"/>
                  <a:pt x="20940" y="73291"/>
                </a:cubicBezTo>
                <a:cubicBezTo>
                  <a:pt x="24430" y="70964"/>
                  <a:pt x="28444" y="69277"/>
                  <a:pt x="31410" y="66311"/>
                </a:cubicBezTo>
                <a:cubicBezTo>
                  <a:pt x="47199" y="50522"/>
                  <a:pt x="27331" y="58560"/>
                  <a:pt x="52351" y="41880"/>
                </a:cubicBezTo>
                <a:lnTo>
                  <a:pt x="73291" y="27920"/>
                </a:lnTo>
                <a:cubicBezTo>
                  <a:pt x="75618" y="24430"/>
                  <a:pt x="77114" y="20212"/>
                  <a:pt x="80271" y="17450"/>
                </a:cubicBezTo>
                <a:cubicBezTo>
                  <a:pt x="86585" y="11926"/>
                  <a:pt x="101212" y="3490"/>
                  <a:pt x="101212" y="3490"/>
                </a:cubicBezTo>
                <a:cubicBezTo>
                  <a:pt x="95939" y="24584"/>
                  <a:pt x="99237" y="12906"/>
                  <a:pt x="90742" y="38390"/>
                </a:cubicBezTo>
                <a:lnTo>
                  <a:pt x="87251" y="48861"/>
                </a:lnTo>
                <a:cubicBezTo>
                  <a:pt x="86088" y="55841"/>
                  <a:pt x="85027" y="62839"/>
                  <a:pt x="83761" y="69801"/>
                </a:cubicBezTo>
                <a:cubicBezTo>
                  <a:pt x="82700" y="75637"/>
                  <a:pt x="80271" y="81319"/>
                  <a:pt x="80271" y="87251"/>
                </a:cubicBezTo>
                <a:cubicBezTo>
                  <a:pt x="80271" y="94328"/>
                  <a:pt x="82598" y="101212"/>
                  <a:pt x="83761" y="108192"/>
                </a:cubicBezTo>
                <a:cubicBezTo>
                  <a:pt x="86088" y="105865"/>
                  <a:pt x="87920" y="102905"/>
                  <a:pt x="90742" y="101212"/>
                </a:cubicBezTo>
                <a:cubicBezTo>
                  <a:pt x="93897" y="99319"/>
                  <a:pt x="98339" y="100020"/>
                  <a:pt x="101212" y="97722"/>
                </a:cubicBezTo>
                <a:cubicBezTo>
                  <a:pt x="104487" y="95101"/>
                  <a:pt x="105035" y="90013"/>
                  <a:pt x="108192" y="87251"/>
                </a:cubicBezTo>
                <a:cubicBezTo>
                  <a:pt x="114505" y="81727"/>
                  <a:pt x="123200" y="79222"/>
                  <a:pt x="129132" y="73291"/>
                </a:cubicBezTo>
                <a:cubicBezTo>
                  <a:pt x="131459" y="70964"/>
                  <a:pt x="134057" y="68880"/>
                  <a:pt x="136113" y="66311"/>
                </a:cubicBezTo>
                <a:cubicBezTo>
                  <a:pt x="138733" y="63036"/>
                  <a:pt x="140127" y="58807"/>
                  <a:pt x="143093" y="55841"/>
                </a:cubicBezTo>
                <a:cubicBezTo>
                  <a:pt x="146059" y="52875"/>
                  <a:pt x="150288" y="51481"/>
                  <a:pt x="153563" y="48861"/>
                </a:cubicBezTo>
                <a:cubicBezTo>
                  <a:pt x="178427" y="28968"/>
                  <a:pt x="138789" y="56383"/>
                  <a:pt x="171013" y="34900"/>
                </a:cubicBezTo>
                <a:cubicBezTo>
                  <a:pt x="166320" y="58366"/>
                  <a:pt x="165781" y="51495"/>
                  <a:pt x="171013" y="80271"/>
                </a:cubicBezTo>
                <a:cubicBezTo>
                  <a:pt x="171939" y="85367"/>
                  <a:pt x="176897" y="98346"/>
                  <a:pt x="181483" y="101212"/>
                </a:cubicBezTo>
                <a:cubicBezTo>
                  <a:pt x="187723" y="105112"/>
                  <a:pt x="196302" y="104111"/>
                  <a:pt x="202424" y="108192"/>
                </a:cubicBezTo>
                <a:cubicBezTo>
                  <a:pt x="226425" y="124193"/>
                  <a:pt x="215405" y="119499"/>
                  <a:pt x="233835" y="125642"/>
                </a:cubicBezTo>
                <a:lnTo>
                  <a:pt x="244305" y="132622"/>
                </a:lnTo>
              </a:path>
            </a:pathLst>
          </a:custGeom>
          <a:noFill/>
          <a:ln w="38100">
            <a:solidFill>
              <a:srgbClr val="4960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0EB6528B-F3D4-A642-A748-CFD70F75FB5B}"/>
              </a:ext>
            </a:extLst>
          </p:cNvPr>
          <p:cNvSpPr/>
          <p:nvPr/>
        </p:nvSpPr>
        <p:spPr>
          <a:xfrm>
            <a:off x="3996137" y="2481444"/>
            <a:ext cx="172048" cy="195445"/>
          </a:xfrm>
          <a:custGeom>
            <a:avLst/>
            <a:gdLst>
              <a:gd name="connsiteX0" fmla="*/ 20941 w 172048"/>
              <a:gd name="connsiteY0" fmla="*/ 0 h 195445"/>
              <a:gd name="connsiteX1" fmla="*/ 10471 w 172048"/>
              <a:gd name="connsiteY1" fmla="*/ 24431 h 195445"/>
              <a:gd name="connsiteX2" fmla="*/ 6981 w 172048"/>
              <a:gd name="connsiteY2" fmla="*/ 34901 h 195445"/>
              <a:gd name="connsiteX3" fmla="*/ 0 w 172048"/>
              <a:gd name="connsiteY3" fmla="*/ 41881 h 195445"/>
              <a:gd name="connsiteX4" fmla="*/ 3490 w 172048"/>
              <a:gd name="connsiteY4" fmla="*/ 62822 h 195445"/>
              <a:gd name="connsiteX5" fmla="*/ 20941 w 172048"/>
              <a:gd name="connsiteY5" fmla="*/ 59332 h 195445"/>
              <a:gd name="connsiteX6" fmla="*/ 41881 w 172048"/>
              <a:gd name="connsiteY6" fmla="*/ 52351 h 195445"/>
              <a:gd name="connsiteX7" fmla="*/ 73292 w 172048"/>
              <a:gd name="connsiteY7" fmla="*/ 41881 h 195445"/>
              <a:gd name="connsiteX8" fmla="*/ 94232 w 172048"/>
              <a:gd name="connsiteY8" fmla="*/ 34901 h 195445"/>
              <a:gd name="connsiteX9" fmla="*/ 104703 w 172048"/>
              <a:gd name="connsiteY9" fmla="*/ 31411 h 195445"/>
              <a:gd name="connsiteX10" fmla="*/ 115173 w 172048"/>
              <a:gd name="connsiteY10" fmla="*/ 24431 h 195445"/>
              <a:gd name="connsiteX11" fmla="*/ 111683 w 172048"/>
              <a:gd name="connsiteY11" fmla="*/ 34901 h 195445"/>
              <a:gd name="connsiteX12" fmla="*/ 94232 w 172048"/>
              <a:gd name="connsiteY12" fmla="*/ 52351 h 195445"/>
              <a:gd name="connsiteX13" fmla="*/ 76782 w 172048"/>
              <a:gd name="connsiteY13" fmla="*/ 83762 h 195445"/>
              <a:gd name="connsiteX14" fmla="*/ 69802 w 172048"/>
              <a:gd name="connsiteY14" fmla="*/ 94232 h 195445"/>
              <a:gd name="connsiteX15" fmla="*/ 66312 w 172048"/>
              <a:gd name="connsiteY15" fmla="*/ 104703 h 195445"/>
              <a:gd name="connsiteX16" fmla="*/ 59332 w 172048"/>
              <a:gd name="connsiteY16" fmla="*/ 115173 h 195445"/>
              <a:gd name="connsiteX17" fmla="*/ 73292 w 172048"/>
              <a:gd name="connsiteY17" fmla="*/ 111683 h 195445"/>
              <a:gd name="connsiteX18" fmla="*/ 83762 w 172048"/>
              <a:gd name="connsiteY18" fmla="*/ 108193 h 195445"/>
              <a:gd name="connsiteX19" fmla="*/ 136113 w 172048"/>
              <a:gd name="connsiteY19" fmla="*/ 101212 h 195445"/>
              <a:gd name="connsiteX20" fmla="*/ 146584 w 172048"/>
              <a:gd name="connsiteY20" fmla="*/ 97722 h 195445"/>
              <a:gd name="connsiteX21" fmla="*/ 150074 w 172048"/>
              <a:gd name="connsiteY21" fmla="*/ 87252 h 195445"/>
              <a:gd name="connsiteX22" fmla="*/ 129133 w 172048"/>
              <a:gd name="connsiteY22" fmla="*/ 101212 h 195445"/>
              <a:gd name="connsiteX23" fmla="*/ 118663 w 172048"/>
              <a:gd name="connsiteY23" fmla="*/ 104703 h 195445"/>
              <a:gd name="connsiteX24" fmla="*/ 101213 w 172048"/>
              <a:gd name="connsiteY24" fmla="*/ 101212 h 195445"/>
              <a:gd name="connsiteX25" fmla="*/ 122153 w 172048"/>
              <a:gd name="connsiteY25" fmla="*/ 94232 h 195445"/>
              <a:gd name="connsiteX26" fmla="*/ 132623 w 172048"/>
              <a:gd name="connsiteY26" fmla="*/ 90742 h 195445"/>
              <a:gd name="connsiteX27" fmla="*/ 143094 w 172048"/>
              <a:gd name="connsiteY27" fmla="*/ 87252 h 195445"/>
              <a:gd name="connsiteX28" fmla="*/ 153564 w 172048"/>
              <a:gd name="connsiteY28" fmla="*/ 83762 h 195445"/>
              <a:gd name="connsiteX29" fmla="*/ 150074 w 172048"/>
              <a:gd name="connsiteY29" fmla="*/ 94232 h 195445"/>
              <a:gd name="connsiteX30" fmla="*/ 143094 w 172048"/>
              <a:gd name="connsiteY30" fmla="*/ 104703 h 195445"/>
              <a:gd name="connsiteX31" fmla="*/ 136113 w 172048"/>
              <a:gd name="connsiteY31" fmla="*/ 125643 h 195445"/>
              <a:gd name="connsiteX32" fmla="*/ 139603 w 172048"/>
              <a:gd name="connsiteY32" fmla="*/ 150074 h 195445"/>
              <a:gd name="connsiteX33" fmla="*/ 146584 w 172048"/>
              <a:gd name="connsiteY33" fmla="*/ 157054 h 195445"/>
              <a:gd name="connsiteX34" fmla="*/ 164034 w 172048"/>
              <a:gd name="connsiteY34" fmla="*/ 188464 h 195445"/>
              <a:gd name="connsiteX35" fmla="*/ 171014 w 172048"/>
              <a:gd name="connsiteY35" fmla="*/ 195445 h 195445"/>
              <a:gd name="connsiteX36" fmla="*/ 171014 w 172048"/>
              <a:gd name="connsiteY36" fmla="*/ 188464 h 195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2048" h="195445">
                <a:moveTo>
                  <a:pt x="20941" y="0"/>
                </a:moveTo>
                <a:cubicBezTo>
                  <a:pt x="17451" y="8144"/>
                  <a:pt x="13761" y="16205"/>
                  <a:pt x="10471" y="24431"/>
                </a:cubicBezTo>
                <a:cubicBezTo>
                  <a:pt x="9105" y="27847"/>
                  <a:pt x="8874" y="31747"/>
                  <a:pt x="6981" y="34901"/>
                </a:cubicBezTo>
                <a:cubicBezTo>
                  <a:pt x="5288" y="37723"/>
                  <a:pt x="2327" y="39554"/>
                  <a:pt x="0" y="41881"/>
                </a:cubicBezTo>
                <a:cubicBezTo>
                  <a:pt x="1163" y="48861"/>
                  <a:pt x="-1946" y="58292"/>
                  <a:pt x="3490" y="62822"/>
                </a:cubicBezTo>
                <a:cubicBezTo>
                  <a:pt x="8047" y="66620"/>
                  <a:pt x="15218" y="60893"/>
                  <a:pt x="20941" y="59332"/>
                </a:cubicBezTo>
                <a:cubicBezTo>
                  <a:pt x="28039" y="57396"/>
                  <a:pt x="34901" y="54678"/>
                  <a:pt x="41881" y="52351"/>
                </a:cubicBezTo>
                <a:lnTo>
                  <a:pt x="73292" y="41881"/>
                </a:lnTo>
                <a:lnTo>
                  <a:pt x="94232" y="34901"/>
                </a:lnTo>
                <a:lnTo>
                  <a:pt x="104703" y="31411"/>
                </a:lnTo>
                <a:cubicBezTo>
                  <a:pt x="108193" y="29084"/>
                  <a:pt x="111421" y="22555"/>
                  <a:pt x="115173" y="24431"/>
                </a:cubicBezTo>
                <a:cubicBezTo>
                  <a:pt x="118463" y="26076"/>
                  <a:pt x="113328" y="31611"/>
                  <a:pt x="111683" y="34901"/>
                </a:cubicBezTo>
                <a:cubicBezTo>
                  <a:pt x="105866" y="46535"/>
                  <a:pt x="104703" y="45371"/>
                  <a:pt x="94232" y="52351"/>
                </a:cubicBezTo>
                <a:cubicBezTo>
                  <a:pt x="88089" y="70781"/>
                  <a:pt x="92783" y="59761"/>
                  <a:pt x="76782" y="83762"/>
                </a:cubicBezTo>
                <a:lnTo>
                  <a:pt x="69802" y="94232"/>
                </a:lnTo>
                <a:cubicBezTo>
                  <a:pt x="68639" y="97722"/>
                  <a:pt x="67957" y="101412"/>
                  <a:pt x="66312" y="104703"/>
                </a:cubicBezTo>
                <a:cubicBezTo>
                  <a:pt x="64436" y="108455"/>
                  <a:pt x="56366" y="112207"/>
                  <a:pt x="59332" y="115173"/>
                </a:cubicBezTo>
                <a:cubicBezTo>
                  <a:pt x="62724" y="118565"/>
                  <a:pt x="68680" y="113001"/>
                  <a:pt x="73292" y="111683"/>
                </a:cubicBezTo>
                <a:cubicBezTo>
                  <a:pt x="76829" y="110672"/>
                  <a:pt x="80171" y="108991"/>
                  <a:pt x="83762" y="108193"/>
                </a:cubicBezTo>
                <a:cubicBezTo>
                  <a:pt x="99422" y="104713"/>
                  <a:pt x="120999" y="102892"/>
                  <a:pt x="136113" y="101212"/>
                </a:cubicBezTo>
                <a:cubicBezTo>
                  <a:pt x="139603" y="100049"/>
                  <a:pt x="143982" y="100323"/>
                  <a:pt x="146584" y="97722"/>
                </a:cubicBezTo>
                <a:cubicBezTo>
                  <a:pt x="149185" y="95121"/>
                  <a:pt x="153681" y="86531"/>
                  <a:pt x="150074" y="87252"/>
                </a:cubicBezTo>
                <a:cubicBezTo>
                  <a:pt x="141848" y="88897"/>
                  <a:pt x="137091" y="98558"/>
                  <a:pt x="129133" y="101212"/>
                </a:cubicBezTo>
                <a:lnTo>
                  <a:pt x="118663" y="104703"/>
                </a:lnTo>
                <a:cubicBezTo>
                  <a:pt x="112846" y="103539"/>
                  <a:pt x="99337" y="106840"/>
                  <a:pt x="101213" y="101212"/>
                </a:cubicBezTo>
                <a:cubicBezTo>
                  <a:pt x="103539" y="94232"/>
                  <a:pt x="115173" y="96559"/>
                  <a:pt x="122153" y="94232"/>
                </a:cubicBezTo>
                <a:lnTo>
                  <a:pt x="132623" y="90742"/>
                </a:lnTo>
                <a:lnTo>
                  <a:pt x="143094" y="87252"/>
                </a:lnTo>
                <a:lnTo>
                  <a:pt x="153564" y="83762"/>
                </a:lnTo>
                <a:cubicBezTo>
                  <a:pt x="152401" y="87252"/>
                  <a:pt x="151719" y="90942"/>
                  <a:pt x="150074" y="94232"/>
                </a:cubicBezTo>
                <a:cubicBezTo>
                  <a:pt x="148198" y="97984"/>
                  <a:pt x="144798" y="100870"/>
                  <a:pt x="143094" y="104703"/>
                </a:cubicBezTo>
                <a:cubicBezTo>
                  <a:pt x="140106" y="111426"/>
                  <a:pt x="136113" y="125643"/>
                  <a:pt x="136113" y="125643"/>
                </a:cubicBezTo>
                <a:cubicBezTo>
                  <a:pt x="137276" y="133787"/>
                  <a:pt x="137001" y="142270"/>
                  <a:pt x="139603" y="150074"/>
                </a:cubicBezTo>
                <a:cubicBezTo>
                  <a:pt x="140644" y="153196"/>
                  <a:pt x="144891" y="154232"/>
                  <a:pt x="146584" y="157054"/>
                </a:cubicBezTo>
                <a:cubicBezTo>
                  <a:pt x="159756" y="179005"/>
                  <a:pt x="132004" y="156430"/>
                  <a:pt x="164034" y="188464"/>
                </a:cubicBezTo>
                <a:cubicBezTo>
                  <a:pt x="166361" y="190791"/>
                  <a:pt x="167723" y="195445"/>
                  <a:pt x="171014" y="195445"/>
                </a:cubicBezTo>
                <a:cubicBezTo>
                  <a:pt x="173341" y="195445"/>
                  <a:pt x="171014" y="190791"/>
                  <a:pt x="171014" y="188464"/>
                </a:cubicBezTo>
              </a:path>
            </a:pathLst>
          </a:custGeom>
          <a:noFill/>
          <a:ln w="38100">
            <a:solidFill>
              <a:srgbClr val="4960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B7CADED2-B454-FC4E-82BB-E528921D0A69}"/>
              </a:ext>
            </a:extLst>
          </p:cNvPr>
          <p:cNvSpPr/>
          <p:nvPr/>
        </p:nvSpPr>
        <p:spPr>
          <a:xfrm>
            <a:off x="4449454" y="2683869"/>
            <a:ext cx="119056" cy="251368"/>
          </a:xfrm>
          <a:custGeom>
            <a:avLst/>
            <a:gdLst>
              <a:gd name="connsiteX0" fmla="*/ 38784 w 119056"/>
              <a:gd name="connsiteY0" fmla="*/ 0 h 251368"/>
              <a:gd name="connsiteX1" fmla="*/ 38784 w 119056"/>
              <a:gd name="connsiteY1" fmla="*/ 66311 h 251368"/>
              <a:gd name="connsiteX2" fmla="*/ 17844 w 119056"/>
              <a:gd name="connsiteY2" fmla="*/ 80271 h 251368"/>
              <a:gd name="connsiteX3" fmla="*/ 3883 w 119056"/>
              <a:gd name="connsiteY3" fmla="*/ 94232 h 251368"/>
              <a:gd name="connsiteX4" fmla="*/ 393 w 119056"/>
              <a:gd name="connsiteY4" fmla="*/ 104702 h 251368"/>
              <a:gd name="connsiteX5" fmla="*/ 10864 w 119056"/>
              <a:gd name="connsiteY5" fmla="*/ 108192 h 251368"/>
              <a:gd name="connsiteX6" fmla="*/ 24824 w 119056"/>
              <a:gd name="connsiteY6" fmla="*/ 111682 h 251368"/>
              <a:gd name="connsiteX7" fmla="*/ 35294 w 119056"/>
              <a:gd name="connsiteY7" fmla="*/ 115172 h 251368"/>
              <a:gd name="connsiteX8" fmla="*/ 49254 w 119056"/>
              <a:gd name="connsiteY8" fmla="*/ 118662 h 251368"/>
              <a:gd name="connsiteX9" fmla="*/ 59725 w 119056"/>
              <a:gd name="connsiteY9" fmla="*/ 122152 h 251368"/>
              <a:gd name="connsiteX10" fmla="*/ 101606 w 119056"/>
              <a:gd name="connsiteY10" fmla="*/ 125642 h 251368"/>
              <a:gd name="connsiteX11" fmla="*/ 108586 w 119056"/>
              <a:gd name="connsiteY11" fmla="*/ 139603 h 251368"/>
              <a:gd name="connsiteX12" fmla="*/ 94625 w 119056"/>
              <a:gd name="connsiteY12" fmla="*/ 143093 h 251368"/>
              <a:gd name="connsiteX13" fmla="*/ 70195 w 119056"/>
              <a:gd name="connsiteY13" fmla="*/ 146583 h 251368"/>
              <a:gd name="connsiteX14" fmla="*/ 59725 w 119056"/>
              <a:gd name="connsiteY14" fmla="*/ 150073 h 251368"/>
              <a:gd name="connsiteX15" fmla="*/ 38784 w 119056"/>
              <a:gd name="connsiteY15" fmla="*/ 164033 h 251368"/>
              <a:gd name="connsiteX16" fmla="*/ 28314 w 119056"/>
              <a:gd name="connsiteY16" fmla="*/ 171013 h 251368"/>
              <a:gd name="connsiteX17" fmla="*/ 17844 w 119056"/>
              <a:gd name="connsiteY17" fmla="*/ 174504 h 251368"/>
              <a:gd name="connsiteX18" fmla="*/ 56235 w 119056"/>
              <a:gd name="connsiteY18" fmla="*/ 184974 h 251368"/>
              <a:gd name="connsiteX19" fmla="*/ 66705 w 119056"/>
              <a:gd name="connsiteY19" fmla="*/ 188464 h 251368"/>
              <a:gd name="connsiteX20" fmla="*/ 80665 w 119056"/>
              <a:gd name="connsiteY20" fmla="*/ 191954 h 251368"/>
              <a:gd name="connsiteX21" fmla="*/ 98115 w 119056"/>
              <a:gd name="connsiteY21" fmla="*/ 195444 h 251368"/>
              <a:gd name="connsiteX22" fmla="*/ 119056 w 119056"/>
              <a:gd name="connsiteY22" fmla="*/ 202424 h 251368"/>
              <a:gd name="connsiteX23" fmla="*/ 115566 w 119056"/>
              <a:gd name="connsiteY23" fmla="*/ 212894 h 251368"/>
              <a:gd name="connsiteX24" fmla="*/ 105096 w 119056"/>
              <a:gd name="connsiteY24" fmla="*/ 216384 h 251368"/>
              <a:gd name="connsiteX25" fmla="*/ 98115 w 119056"/>
              <a:gd name="connsiteY25" fmla="*/ 223365 h 251368"/>
              <a:gd name="connsiteX26" fmla="*/ 84155 w 119056"/>
              <a:gd name="connsiteY26" fmla="*/ 240815 h 251368"/>
              <a:gd name="connsiteX27" fmla="*/ 77175 w 119056"/>
              <a:gd name="connsiteY27" fmla="*/ 251285 h 251368"/>
              <a:gd name="connsiteX28" fmla="*/ 73685 w 119056"/>
              <a:gd name="connsiteY28" fmla="*/ 244305 h 25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9056" h="251368">
                <a:moveTo>
                  <a:pt x="38784" y="0"/>
                </a:moveTo>
                <a:cubicBezTo>
                  <a:pt x="41102" y="18545"/>
                  <a:pt x="46912" y="48893"/>
                  <a:pt x="38784" y="66311"/>
                </a:cubicBezTo>
                <a:cubicBezTo>
                  <a:pt x="35237" y="73913"/>
                  <a:pt x="23776" y="74339"/>
                  <a:pt x="17844" y="80271"/>
                </a:cubicBezTo>
                <a:lnTo>
                  <a:pt x="3883" y="94232"/>
                </a:lnTo>
                <a:cubicBezTo>
                  <a:pt x="2720" y="97722"/>
                  <a:pt x="-1252" y="101412"/>
                  <a:pt x="393" y="104702"/>
                </a:cubicBezTo>
                <a:cubicBezTo>
                  <a:pt x="2039" y="107993"/>
                  <a:pt x="7326" y="107181"/>
                  <a:pt x="10864" y="108192"/>
                </a:cubicBezTo>
                <a:cubicBezTo>
                  <a:pt x="15476" y="109510"/>
                  <a:pt x="20212" y="110364"/>
                  <a:pt x="24824" y="111682"/>
                </a:cubicBezTo>
                <a:cubicBezTo>
                  <a:pt x="28361" y="112693"/>
                  <a:pt x="31757" y="114161"/>
                  <a:pt x="35294" y="115172"/>
                </a:cubicBezTo>
                <a:cubicBezTo>
                  <a:pt x="39906" y="116490"/>
                  <a:pt x="44642" y="117344"/>
                  <a:pt x="49254" y="118662"/>
                </a:cubicBezTo>
                <a:cubicBezTo>
                  <a:pt x="52792" y="119673"/>
                  <a:pt x="56078" y="121666"/>
                  <a:pt x="59725" y="122152"/>
                </a:cubicBezTo>
                <a:cubicBezTo>
                  <a:pt x="73611" y="124003"/>
                  <a:pt x="87646" y="124479"/>
                  <a:pt x="101606" y="125642"/>
                </a:cubicBezTo>
                <a:cubicBezTo>
                  <a:pt x="106533" y="127285"/>
                  <a:pt x="122272" y="128655"/>
                  <a:pt x="108586" y="139603"/>
                </a:cubicBezTo>
                <a:cubicBezTo>
                  <a:pt x="104840" y="142599"/>
                  <a:pt x="99344" y="142235"/>
                  <a:pt x="94625" y="143093"/>
                </a:cubicBezTo>
                <a:cubicBezTo>
                  <a:pt x="86532" y="144564"/>
                  <a:pt x="78338" y="145420"/>
                  <a:pt x="70195" y="146583"/>
                </a:cubicBezTo>
                <a:cubicBezTo>
                  <a:pt x="66705" y="147746"/>
                  <a:pt x="62941" y="148286"/>
                  <a:pt x="59725" y="150073"/>
                </a:cubicBezTo>
                <a:cubicBezTo>
                  <a:pt x="52391" y="154147"/>
                  <a:pt x="45764" y="159380"/>
                  <a:pt x="38784" y="164033"/>
                </a:cubicBezTo>
                <a:cubicBezTo>
                  <a:pt x="35294" y="166360"/>
                  <a:pt x="32293" y="169686"/>
                  <a:pt x="28314" y="171013"/>
                </a:cubicBezTo>
                <a:lnTo>
                  <a:pt x="17844" y="174504"/>
                </a:lnTo>
                <a:cubicBezTo>
                  <a:pt x="37799" y="187808"/>
                  <a:pt x="20392" y="178457"/>
                  <a:pt x="56235" y="184974"/>
                </a:cubicBezTo>
                <a:cubicBezTo>
                  <a:pt x="59854" y="185632"/>
                  <a:pt x="63168" y="187453"/>
                  <a:pt x="66705" y="188464"/>
                </a:cubicBezTo>
                <a:cubicBezTo>
                  <a:pt x="71317" y="189782"/>
                  <a:pt x="75983" y="190913"/>
                  <a:pt x="80665" y="191954"/>
                </a:cubicBezTo>
                <a:cubicBezTo>
                  <a:pt x="86456" y="193241"/>
                  <a:pt x="92392" y="193883"/>
                  <a:pt x="98115" y="195444"/>
                </a:cubicBezTo>
                <a:cubicBezTo>
                  <a:pt x="105214" y="197380"/>
                  <a:pt x="119056" y="202424"/>
                  <a:pt x="119056" y="202424"/>
                </a:cubicBezTo>
                <a:cubicBezTo>
                  <a:pt x="117893" y="205914"/>
                  <a:pt x="118167" y="210293"/>
                  <a:pt x="115566" y="212894"/>
                </a:cubicBezTo>
                <a:cubicBezTo>
                  <a:pt x="112965" y="215495"/>
                  <a:pt x="108250" y="214491"/>
                  <a:pt x="105096" y="216384"/>
                </a:cubicBezTo>
                <a:cubicBezTo>
                  <a:pt x="102274" y="218077"/>
                  <a:pt x="100442" y="221038"/>
                  <a:pt x="98115" y="223365"/>
                </a:cubicBezTo>
                <a:cubicBezTo>
                  <a:pt x="91321" y="243748"/>
                  <a:pt x="99941" y="225029"/>
                  <a:pt x="84155" y="240815"/>
                </a:cubicBezTo>
                <a:cubicBezTo>
                  <a:pt x="81189" y="243781"/>
                  <a:pt x="81154" y="249959"/>
                  <a:pt x="77175" y="251285"/>
                </a:cubicBezTo>
                <a:cubicBezTo>
                  <a:pt x="74707" y="252108"/>
                  <a:pt x="74848" y="246632"/>
                  <a:pt x="73685" y="244305"/>
                </a:cubicBezTo>
              </a:path>
            </a:pathLst>
          </a:custGeom>
          <a:noFill/>
          <a:ln w="38100">
            <a:solidFill>
              <a:srgbClr val="4960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934C1C81-ECB4-D04E-8152-5D0098428656}"/>
              </a:ext>
            </a:extLst>
          </p:cNvPr>
          <p:cNvSpPr/>
          <p:nvPr/>
        </p:nvSpPr>
        <p:spPr>
          <a:xfrm>
            <a:off x="4588596" y="2593127"/>
            <a:ext cx="91596" cy="240815"/>
          </a:xfrm>
          <a:custGeom>
            <a:avLst/>
            <a:gdLst>
              <a:gd name="connsiteX0" fmla="*/ 49715 w 91596"/>
              <a:gd name="connsiteY0" fmla="*/ 0 h 240815"/>
              <a:gd name="connsiteX1" fmla="*/ 42735 w 91596"/>
              <a:gd name="connsiteY1" fmla="*/ 38391 h 240815"/>
              <a:gd name="connsiteX2" fmla="*/ 35755 w 91596"/>
              <a:gd name="connsiteY2" fmla="*/ 59331 h 240815"/>
              <a:gd name="connsiteX3" fmla="*/ 14815 w 91596"/>
              <a:gd name="connsiteY3" fmla="*/ 73291 h 240815"/>
              <a:gd name="connsiteX4" fmla="*/ 4344 w 91596"/>
              <a:gd name="connsiteY4" fmla="*/ 80271 h 240815"/>
              <a:gd name="connsiteX5" fmla="*/ 854 w 91596"/>
              <a:gd name="connsiteY5" fmla="*/ 90742 h 240815"/>
              <a:gd name="connsiteX6" fmla="*/ 21795 w 91596"/>
              <a:gd name="connsiteY6" fmla="*/ 94232 h 240815"/>
              <a:gd name="connsiteX7" fmla="*/ 32265 w 91596"/>
              <a:gd name="connsiteY7" fmla="*/ 101212 h 240815"/>
              <a:gd name="connsiteX8" fmla="*/ 53206 w 91596"/>
              <a:gd name="connsiteY8" fmla="*/ 108192 h 240815"/>
              <a:gd name="connsiteX9" fmla="*/ 63676 w 91596"/>
              <a:gd name="connsiteY9" fmla="*/ 111682 h 240815"/>
              <a:gd name="connsiteX10" fmla="*/ 84616 w 91596"/>
              <a:gd name="connsiteY10" fmla="*/ 122152 h 240815"/>
              <a:gd name="connsiteX11" fmla="*/ 81126 w 91596"/>
              <a:gd name="connsiteY11" fmla="*/ 132623 h 240815"/>
              <a:gd name="connsiteX12" fmla="*/ 70656 w 91596"/>
              <a:gd name="connsiteY12" fmla="*/ 136113 h 240815"/>
              <a:gd name="connsiteX13" fmla="*/ 42735 w 91596"/>
              <a:gd name="connsiteY13" fmla="*/ 139603 h 240815"/>
              <a:gd name="connsiteX14" fmla="*/ 11325 w 91596"/>
              <a:gd name="connsiteY14" fmla="*/ 153563 h 240815"/>
              <a:gd name="connsiteX15" fmla="*/ 4344 w 91596"/>
              <a:gd name="connsiteY15" fmla="*/ 160543 h 240815"/>
              <a:gd name="connsiteX16" fmla="*/ 28775 w 91596"/>
              <a:gd name="connsiteY16" fmla="*/ 167523 h 240815"/>
              <a:gd name="connsiteX17" fmla="*/ 39245 w 91596"/>
              <a:gd name="connsiteY17" fmla="*/ 171013 h 240815"/>
              <a:gd name="connsiteX18" fmla="*/ 49715 w 91596"/>
              <a:gd name="connsiteY18" fmla="*/ 177994 h 240815"/>
              <a:gd name="connsiteX19" fmla="*/ 70656 w 91596"/>
              <a:gd name="connsiteY19" fmla="*/ 184974 h 240815"/>
              <a:gd name="connsiteX20" fmla="*/ 81126 w 91596"/>
              <a:gd name="connsiteY20" fmla="*/ 188464 h 240815"/>
              <a:gd name="connsiteX21" fmla="*/ 91596 w 91596"/>
              <a:gd name="connsiteY21" fmla="*/ 195444 h 240815"/>
              <a:gd name="connsiteX22" fmla="*/ 88106 w 91596"/>
              <a:gd name="connsiteY22" fmla="*/ 205914 h 240815"/>
              <a:gd name="connsiteX23" fmla="*/ 67166 w 91596"/>
              <a:gd name="connsiteY23" fmla="*/ 216384 h 240815"/>
              <a:gd name="connsiteX24" fmla="*/ 53206 w 91596"/>
              <a:gd name="connsiteY24" fmla="*/ 233835 h 240815"/>
              <a:gd name="connsiteX25" fmla="*/ 46225 w 91596"/>
              <a:gd name="connsiteY25" fmla="*/ 240815 h 24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1596" h="240815">
                <a:moveTo>
                  <a:pt x="49715" y="0"/>
                </a:moveTo>
                <a:cubicBezTo>
                  <a:pt x="47257" y="17204"/>
                  <a:pt x="47222" y="23433"/>
                  <a:pt x="42735" y="38391"/>
                </a:cubicBezTo>
                <a:cubicBezTo>
                  <a:pt x="40621" y="45438"/>
                  <a:pt x="41877" y="55250"/>
                  <a:pt x="35755" y="59331"/>
                </a:cubicBezTo>
                <a:lnTo>
                  <a:pt x="14815" y="73291"/>
                </a:lnTo>
                <a:lnTo>
                  <a:pt x="4344" y="80271"/>
                </a:lnTo>
                <a:cubicBezTo>
                  <a:pt x="3181" y="83761"/>
                  <a:pt x="-2019" y="88444"/>
                  <a:pt x="854" y="90742"/>
                </a:cubicBezTo>
                <a:cubicBezTo>
                  <a:pt x="6380" y="95163"/>
                  <a:pt x="15082" y="91994"/>
                  <a:pt x="21795" y="94232"/>
                </a:cubicBezTo>
                <a:cubicBezTo>
                  <a:pt x="25774" y="95558"/>
                  <a:pt x="28432" y="99509"/>
                  <a:pt x="32265" y="101212"/>
                </a:cubicBezTo>
                <a:cubicBezTo>
                  <a:pt x="38989" y="104200"/>
                  <a:pt x="46226" y="105865"/>
                  <a:pt x="53206" y="108192"/>
                </a:cubicBezTo>
                <a:cubicBezTo>
                  <a:pt x="56696" y="109355"/>
                  <a:pt x="60615" y="109641"/>
                  <a:pt x="63676" y="111682"/>
                </a:cubicBezTo>
                <a:cubicBezTo>
                  <a:pt x="77207" y="120703"/>
                  <a:pt x="70167" y="117336"/>
                  <a:pt x="84616" y="122152"/>
                </a:cubicBezTo>
                <a:cubicBezTo>
                  <a:pt x="83453" y="125642"/>
                  <a:pt x="83727" y="130021"/>
                  <a:pt x="81126" y="132623"/>
                </a:cubicBezTo>
                <a:cubicBezTo>
                  <a:pt x="78525" y="135224"/>
                  <a:pt x="74275" y="135455"/>
                  <a:pt x="70656" y="136113"/>
                </a:cubicBezTo>
                <a:cubicBezTo>
                  <a:pt x="61428" y="137791"/>
                  <a:pt x="52042" y="138440"/>
                  <a:pt x="42735" y="139603"/>
                </a:cubicBezTo>
                <a:cubicBezTo>
                  <a:pt x="26129" y="145138"/>
                  <a:pt x="23177" y="144082"/>
                  <a:pt x="11325" y="153563"/>
                </a:cubicBezTo>
                <a:cubicBezTo>
                  <a:pt x="8755" y="155619"/>
                  <a:pt x="6671" y="158216"/>
                  <a:pt x="4344" y="160543"/>
                </a:cubicBezTo>
                <a:cubicBezTo>
                  <a:pt x="29456" y="168913"/>
                  <a:pt x="-1910" y="158756"/>
                  <a:pt x="28775" y="167523"/>
                </a:cubicBezTo>
                <a:cubicBezTo>
                  <a:pt x="32312" y="168534"/>
                  <a:pt x="35755" y="169850"/>
                  <a:pt x="39245" y="171013"/>
                </a:cubicBezTo>
                <a:cubicBezTo>
                  <a:pt x="42735" y="173340"/>
                  <a:pt x="45882" y="176290"/>
                  <a:pt x="49715" y="177994"/>
                </a:cubicBezTo>
                <a:cubicBezTo>
                  <a:pt x="56439" y="180982"/>
                  <a:pt x="63676" y="182647"/>
                  <a:pt x="70656" y="184974"/>
                </a:cubicBezTo>
                <a:cubicBezTo>
                  <a:pt x="74146" y="186137"/>
                  <a:pt x="78065" y="186423"/>
                  <a:pt x="81126" y="188464"/>
                </a:cubicBezTo>
                <a:lnTo>
                  <a:pt x="91596" y="195444"/>
                </a:lnTo>
                <a:cubicBezTo>
                  <a:pt x="90433" y="198934"/>
                  <a:pt x="90404" y="203041"/>
                  <a:pt x="88106" y="205914"/>
                </a:cubicBezTo>
                <a:cubicBezTo>
                  <a:pt x="83186" y="212064"/>
                  <a:pt x="74063" y="214085"/>
                  <a:pt x="67166" y="216384"/>
                </a:cubicBezTo>
                <a:cubicBezTo>
                  <a:pt x="50303" y="233249"/>
                  <a:pt x="70828" y="211809"/>
                  <a:pt x="53206" y="233835"/>
                </a:cubicBezTo>
                <a:cubicBezTo>
                  <a:pt x="51150" y="236404"/>
                  <a:pt x="46225" y="240815"/>
                  <a:pt x="46225" y="240815"/>
                </a:cubicBezTo>
              </a:path>
            </a:pathLst>
          </a:custGeom>
          <a:noFill/>
          <a:ln w="38100">
            <a:solidFill>
              <a:srgbClr val="4960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662062CF-FF8F-0442-A9E5-F6860A03FFC6}"/>
              </a:ext>
            </a:extLst>
          </p:cNvPr>
          <p:cNvSpPr/>
          <p:nvPr/>
        </p:nvSpPr>
        <p:spPr>
          <a:xfrm>
            <a:off x="4732544" y="2669908"/>
            <a:ext cx="108275" cy="251286"/>
          </a:xfrm>
          <a:custGeom>
            <a:avLst/>
            <a:gdLst>
              <a:gd name="connsiteX0" fmla="*/ 87251 w 108275"/>
              <a:gd name="connsiteY0" fmla="*/ 0 h 251286"/>
              <a:gd name="connsiteX1" fmla="*/ 73291 w 108275"/>
              <a:gd name="connsiteY1" fmla="*/ 24431 h 251286"/>
              <a:gd name="connsiteX2" fmla="*/ 62821 w 108275"/>
              <a:gd name="connsiteY2" fmla="*/ 45371 h 251286"/>
              <a:gd name="connsiteX3" fmla="*/ 66311 w 108275"/>
              <a:gd name="connsiteY3" fmla="*/ 69802 h 251286"/>
              <a:gd name="connsiteX4" fmla="*/ 76781 w 108275"/>
              <a:gd name="connsiteY4" fmla="*/ 73292 h 251286"/>
              <a:gd name="connsiteX5" fmla="*/ 101212 w 108275"/>
              <a:gd name="connsiteY5" fmla="*/ 97723 h 251286"/>
              <a:gd name="connsiteX6" fmla="*/ 108192 w 108275"/>
              <a:gd name="connsiteY6" fmla="*/ 108193 h 251286"/>
              <a:gd name="connsiteX7" fmla="*/ 97722 w 108275"/>
              <a:gd name="connsiteY7" fmla="*/ 115173 h 251286"/>
              <a:gd name="connsiteX8" fmla="*/ 66311 w 108275"/>
              <a:gd name="connsiteY8" fmla="*/ 118663 h 251286"/>
              <a:gd name="connsiteX9" fmla="*/ 55841 w 108275"/>
              <a:gd name="connsiteY9" fmla="*/ 122153 h 251286"/>
              <a:gd name="connsiteX10" fmla="*/ 41880 w 108275"/>
              <a:gd name="connsiteY10" fmla="*/ 125643 h 251286"/>
              <a:gd name="connsiteX11" fmla="*/ 20940 w 108275"/>
              <a:gd name="connsiteY11" fmla="*/ 132623 h 251286"/>
              <a:gd name="connsiteX12" fmla="*/ 31410 w 108275"/>
              <a:gd name="connsiteY12" fmla="*/ 139603 h 251286"/>
              <a:gd name="connsiteX13" fmla="*/ 52351 w 108275"/>
              <a:gd name="connsiteY13" fmla="*/ 146584 h 251286"/>
              <a:gd name="connsiteX14" fmla="*/ 62821 w 108275"/>
              <a:gd name="connsiteY14" fmla="*/ 153564 h 251286"/>
              <a:gd name="connsiteX15" fmla="*/ 83761 w 108275"/>
              <a:gd name="connsiteY15" fmla="*/ 164034 h 251286"/>
              <a:gd name="connsiteX16" fmla="*/ 90741 w 108275"/>
              <a:gd name="connsiteY16" fmla="*/ 174504 h 251286"/>
              <a:gd name="connsiteX17" fmla="*/ 101212 w 108275"/>
              <a:gd name="connsiteY17" fmla="*/ 177994 h 251286"/>
              <a:gd name="connsiteX18" fmla="*/ 90741 w 108275"/>
              <a:gd name="connsiteY18" fmla="*/ 181484 h 251286"/>
              <a:gd name="connsiteX19" fmla="*/ 62821 w 108275"/>
              <a:gd name="connsiteY19" fmla="*/ 184974 h 251286"/>
              <a:gd name="connsiteX20" fmla="*/ 41880 w 108275"/>
              <a:gd name="connsiteY20" fmla="*/ 191955 h 251286"/>
              <a:gd name="connsiteX21" fmla="*/ 31410 w 108275"/>
              <a:gd name="connsiteY21" fmla="*/ 198935 h 251286"/>
              <a:gd name="connsiteX22" fmla="*/ 10470 w 108275"/>
              <a:gd name="connsiteY22" fmla="*/ 205915 h 251286"/>
              <a:gd name="connsiteX23" fmla="*/ 0 w 108275"/>
              <a:gd name="connsiteY23" fmla="*/ 209405 h 251286"/>
              <a:gd name="connsiteX24" fmla="*/ 10470 w 108275"/>
              <a:gd name="connsiteY24" fmla="*/ 216385 h 251286"/>
              <a:gd name="connsiteX25" fmla="*/ 24430 w 108275"/>
              <a:gd name="connsiteY25" fmla="*/ 233836 h 251286"/>
              <a:gd name="connsiteX26" fmla="*/ 34900 w 108275"/>
              <a:gd name="connsiteY26" fmla="*/ 240816 h 251286"/>
              <a:gd name="connsiteX27" fmla="*/ 41880 w 108275"/>
              <a:gd name="connsiteY27" fmla="*/ 251286 h 251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275" h="251286">
                <a:moveTo>
                  <a:pt x="87251" y="0"/>
                </a:moveTo>
                <a:cubicBezTo>
                  <a:pt x="82598" y="8144"/>
                  <a:pt x="77485" y="16042"/>
                  <a:pt x="73291" y="24431"/>
                </a:cubicBezTo>
                <a:cubicBezTo>
                  <a:pt x="58843" y="53327"/>
                  <a:pt x="82823" y="15368"/>
                  <a:pt x="62821" y="45371"/>
                </a:cubicBezTo>
                <a:cubicBezTo>
                  <a:pt x="63984" y="53515"/>
                  <a:pt x="62632" y="62444"/>
                  <a:pt x="66311" y="69802"/>
                </a:cubicBezTo>
                <a:cubicBezTo>
                  <a:pt x="67956" y="73092"/>
                  <a:pt x="74180" y="70691"/>
                  <a:pt x="76781" y="73292"/>
                </a:cubicBezTo>
                <a:cubicBezTo>
                  <a:pt x="104784" y="101295"/>
                  <a:pt x="77519" y="89824"/>
                  <a:pt x="101212" y="97723"/>
                </a:cubicBezTo>
                <a:cubicBezTo>
                  <a:pt x="103539" y="101213"/>
                  <a:pt x="109015" y="104080"/>
                  <a:pt x="108192" y="108193"/>
                </a:cubicBezTo>
                <a:cubicBezTo>
                  <a:pt x="107369" y="112306"/>
                  <a:pt x="101791" y="114156"/>
                  <a:pt x="97722" y="115173"/>
                </a:cubicBezTo>
                <a:cubicBezTo>
                  <a:pt x="87502" y="117728"/>
                  <a:pt x="76781" y="117500"/>
                  <a:pt x="66311" y="118663"/>
                </a:cubicBezTo>
                <a:cubicBezTo>
                  <a:pt x="62821" y="119826"/>
                  <a:pt x="59378" y="121142"/>
                  <a:pt x="55841" y="122153"/>
                </a:cubicBezTo>
                <a:cubicBezTo>
                  <a:pt x="51229" y="123471"/>
                  <a:pt x="46475" y="124265"/>
                  <a:pt x="41880" y="125643"/>
                </a:cubicBezTo>
                <a:cubicBezTo>
                  <a:pt x="34833" y="127757"/>
                  <a:pt x="20940" y="132623"/>
                  <a:pt x="20940" y="132623"/>
                </a:cubicBezTo>
                <a:cubicBezTo>
                  <a:pt x="24430" y="134950"/>
                  <a:pt x="27577" y="137899"/>
                  <a:pt x="31410" y="139603"/>
                </a:cubicBezTo>
                <a:cubicBezTo>
                  <a:pt x="38134" y="142591"/>
                  <a:pt x="52351" y="146584"/>
                  <a:pt x="52351" y="146584"/>
                </a:cubicBezTo>
                <a:cubicBezTo>
                  <a:pt x="55841" y="148911"/>
                  <a:pt x="59069" y="151688"/>
                  <a:pt x="62821" y="153564"/>
                </a:cubicBezTo>
                <a:cubicBezTo>
                  <a:pt x="91719" y="168013"/>
                  <a:pt x="53755" y="144030"/>
                  <a:pt x="83761" y="164034"/>
                </a:cubicBezTo>
                <a:cubicBezTo>
                  <a:pt x="86088" y="167524"/>
                  <a:pt x="87466" y="171884"/>
                  <a:pt x="90741" y="174504"/>
                </a:cubicBezTo>
                <a:cubicBezTo>
                  <a:pt x="93614" y="176802"/>
                  <a:pt x="101212" y="174315"/>
                  <a:pt x="101212" y="177994"/>
                </a:cubicBezTo>
                <a:cubicBezTo>
                  <a:pt x="101212" y="181673"/>
                  <a:pt x="94361" y="180826"/>
                  <a:pt x="90741" y="181484"/>
                </a:cubicBezTo>
                <a:cubicBezTo>
                  <a:pt x="81513" y="183162"/>
                  <a:pt x="72128" y="183811"/>
                  <a:pt x="62821" y="184974"/>
                </a:cubicBezTo>
                <a:cubicBezTo>
                  <a:pt x="55841" y="187301"/>
                  <a:pt x="48002" y="187874"/>
                  <a:pt x="41880" y="191955"/>
                </a:cubicBezTo>
                <a:cubicBezTo>
                  <a:pt x="38390" y="194282"/>
                  <a:pt x="35243" y="197231"/>
                  <a:pt x="31410" y="198935"/>
                </a:cubicBezTo>
                <a:cubicBezTo>
                  <a:pt x="24687" y="201923"/>
                  <a:pt x="17450" y="203588"/>
                  <a:pt x="10470" y="205915"/>
                </a:cubicBezTo>
                <a:lnTo>
                  <a:pt x="0" y="209405"/>
                </a:lnTo>
                <a:cubicBezTo>
                  <a:pt x="3490" y="211732"/>
                  <a:pt x="7504" y="213419"/>
                  <a:pt x="10470" y="216385"/>
                </a:cubicBezTo>
                <a:cubicBezTo>
                  <a:pt x="28608" y="234523"/>
                  <a:pt x="7162" y="220021"/>
                  <a:pt x="24430" y="233836"/>
                </a:cubicBezTo>
                <a:cubicBezTo>
                  <a:pt x="27705" y="236456"/>
                  <a:pt x="31410" y="238489"/>
                  <a:pt x="34900" y="240816"/>
                </a:cubicBezTo>
                <a:lnTo>
                  <a:pt x="41880" y="251286"/>
                </a:lnTo>
              </a:path>
            </a:pathLst>
          </a:custGeom>
          <a:noFill/>
          <a:ln w="38100">
            <a:solidFill>
              <a:srgbClr val="4960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7727F56C-E47E-694B-80DC-9978AE476C5C}"/>
              </a:ext>
            </a:extLst>
          </p:cNvPr>
          <p:cNvSpPr/>
          <p:nvPr/>
        </p:nvSpPr>
        <p:spPr>
          <a:xfrm>
            <a:off x="5095511" y="2446544"/>
            <a:ext cx="202425" cy="261755"/>
          </a:xfrm>
          <a:custGeom>
            <a:avLst/>
            <a:gdLst>
              <a:gd name="connsiteX0" fmla="*/ 202425 w 202425"/>
              <a:gd name="connsiteY0" fmla="*/ 0 h 261755"/>
              <a:gd name="connsiteX1" fmla="*/ 184974 w 202425"/>
              <a:gd name="connsiteY1" fmla="*/ 24430 h 261755"/>
              <a:gd name="connsiteX2" fmla="*/ 174504 w 202425"/>
              <a:gd name="connsiteY2" fmla="*/ 31410 h 261755"/>
              <a:gd name="connsiteX3" fmla="*/ 167524 w 202425"/>
              <a:gd name="connsiteY3" fmla="*/ 41880 h 261755"/>
              <a:gd name="connsiteX4" fmla="*/ 160544 w 202425"/>
              <a:gd name="connsiteY4" fmla="*/ 48861 h 261755"/>
              <a:gd name="connsiteX5" fmla="*/ 157054 w 202425"/>
              <a:gd name="connsiteY5" fmla="*/ 59331 h 261755"/>
              <a:gd name="connsiteX6" fmla="*/ 164034 w 202425"/>
              <a:gd name="connsiteY6" fmla="*/ 94232 h 261755"/>
              <a:gd name="connsiteX7" fmla="*/ 167524 w 202425"/>
              <a:gd name="connsiteY7" fmla="*/ 111682 h 261755"/>
              <a:gd name="connsiteX8" fmla="*/ 164034 w 202425"/>
              <a:gd name="connsiteY8" fmla="*/ 101212 h 261755"/>
              <a:gd name="connsiteX9" fmla="*/ 153564 w 202425"/>
              <a:gd name="connsiteY9" fmla="*/ 90741 h 261755"/>
              <a:gd name="connsiteX10" fmla="*/ 160544 w 202425"/>
              <a:gd name="connsiteY10" fmla="*/ 97722 h 261755"/>
              <a:gd name="connsiteX11" fmla="*/ 157054 w 202425"/>
              <a:gd name="connsiteY11" fmla="*/ 122152 h 261755"/>
              <a:gd name="connsiteX12" fmla="*/ 146584 w 202425"/>
              <a:gd name="connsiteY12" fmla="*/ 118662 h 261755"/>
              <a:gd name="connsiteX13" fmla="*/ 125643 w 202425"/>
              <a:gd name="connsiteY13" fmla="*/ 104702 h 261755"/>
              <a:gd name="connsiteX14" fmla="*/ 104703 w 202425"/>
              <a:gd name="connsiteY14" fmla="*/ 97722 h 261755"/>
              <a:gd name="connsiteX15" fmla="*/ 83762 w 202425"/>
              <a:gd name="connsiteY15" fmla="*/ 90741 h 261755"/>
              <a:gd name="connsiteX16" fmla="*/ 73292 w 202425"/>
              <a:gd name="connsiteY16" fmla="*/ 87251 h 261755"/>
              <a:gd name="connsiteX17" fmla="*/ 69802 w 202425"/>
              <a:gd name="connsiteY17" fmla="*/ 76781 h 261755"/>
              <a:gd name="connsiteX18" fmla="*/ 87252 w 202425"/>
              <a:gd name="connsiteY18" fmla="*/ 90741 h 261755"/>
              <a:gd name="connsiteX19" fmla="*/ 97723 w 202425"/>
              <a:gd name="connsiteY19" fmla="*/ 108192 h 261755"/>
              <a:gd name="connsiteX20" fmla="*/ 101213 w 202425"/>
              <a:gd name="connsiteY20" fmla="*/ 118662 h 261755"/>
              <a:gd name="connsiteX21" fmla="*/ 122153 w 202425"/>
              <a:gd name="connsiteY21" fmla="*/ 150073 h 261755"/>
              <a:gd name="connsiteX22" fmla="*/ 129133 w 202425"/>
              <a:gd name="connsiteY22" fmla="*/ 160543 h 261755"/>
              <a:gd name="connsiteX23" fmla="*/ 132623 w 202425"/>
              <a:gd name="connsiteY23" fmla="*/ 171013 h 261755"/>
              <a:gd name="connsiteX24" fmla="*/ 111683 w 202425"/>
              <a:gd name="connsiteY24" fmla="*/ 171013 h 261755"/>
              <a:gd name="connsiteX25" fmla="*/ 108193 w 202425"/>
              <a:gd name="connsiteY25" fmla="*/ 160543 h 261755"/>
              <a:gd name="connsiteX26" fmla="*/ 87252 w 202425"/>
              <a:gd name="connsiteY26" fmla="*/ 153563 h 261755"/>
              <a:gd name="connsiteX27" fmla="*/ 76782 w 202425"/>
              <a:gd name="connsiteY27" fmla="*/ 150073 h 261755"/>
              <a:gd name="connsiteX28" fmla="*/ 52352 w 202425"/>
              <a:gd name="connsiteY28" fmla="*/ 143093 h 261755"/>
              <a:gd name="connsiteX29" fmla="*/ 31411 w 202425"/>
              <a:gd name="connsiteY29" fmla="*/ 136112 h 261755"/>
              <a:gd name="connsiteX30" fmla="*/ 27921 w 202425"/>
              <a:gd name="connsiteY30" fmla="*/ 146583 h 261755"/>
              <a:gd name="connsiteX31" fmla="*/ 34901 w 202425"/>
              <a:gd name="connsiteY31" fmla="*/ 157053 h 261755"/>
              <a:gd name="connsiteX32" fmla="*/ 41881 w 202425"/>
              <a:gd name="connsiteY32" fmla="*/ 181483 h 261755"/>
              <a:gd name="connsiteX33" fmla="*/ 34901 w 202425"/>
              <a:gd name="connsiteY33" fmla="*/ 216384 h 261755"/>
              <a:gd name="connsiteX34" fmla="*/ 27921 w 202425"/>
              <a:gd name="connsiteY34" fmla="*/ 226854 h 261755"/>
              <a:gd name="connsiteX35" fmla="*/ 20941 w 202425"/>
              <a:gd name="connsiteY35" fmla="*/ 233835 h 261755"/>
              <a:gd name="connsiteX36" fmla="*/ 10471 w 202425"/>
              <a:gd name="connsiteY36" fmla="*/ 254775 h 261755"/>
              <a:gd name="connsiteX37" fmla="*/ 0 w 202425"/>
              <a:gd name="connsiteY37" fmla="*/ 261755 h 2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2425" h="261755">
                <a:moveTo>
                  <a:pt x="202425" y="0"/>
                </a:moveTo>
                <a:cubicBezTo>
                  <a:pt x="196608" y="8143"/>
                  <a:pt x="191623" y="16950"/>
                  <a:pt x="184974" y="24430"/>
                </a:cubicBezTo>
                <a:cubicBezTo>
                  <a:pt x="182187" y="27565"/>
                  <a:pt x="177470" y="28444"/>
                  <a:pt x="174504" y="31410"/>
                </a:cubicBezTo>
                <a:cubicBezTo>
                  <a:pt x="171538" y="34376"/>
                  <a:pt x="170144" y="38605"/>
                  <a:pt x="167524" y="41880"/>
                </a:cubicBezTo>
                <a:cubicBezTo>
                  <a:pt x="165468" y="44450"/>
                  <a:pt x="162871" y="46534"/>
                  <a:pt x="160544" y="48861"/>
                </a:cubicBezTo>
                <a:cubicBezTo>
                  <a:pt x="159381" y="52351"/>
                  <a:pt x="157054" y="55652"/>
                  <a:pt x="157054" y="59331"/>
                </a:cubicBezTo>
                <a:cubicBezTo>
                  <a:pt x="157054" y="69587"/>
                  <a:pt x="161728" y="83856"/>
                  <a:pt x="164034" y="94232"/>
                </a:cubicBezTo>
                <a:cubicBezTo>
                  <a:pt x="165321" y="100023"/>
                  <a:pt x="167524" y="105750"/>
                  <a:pt x="167524" y="111682"/>
                </a:cubicBezTo>
                <a:cubicBezTo>
                  <a:pt x="167524" y="115361"/>
                  <a:pt x="166075" y="104273"/>
                  <a:pt x="164034" y="101212"/>
                </a:cubicBezTo>
                <a:cubicBezTo>
                  <a:pt x="161296" y="97105"/>
                  <a:pt x="150074" y="87251"/>
                  <a:pt x="153564" y="90741"/>
                </a:cubicBezTo>
                <a:lnTo>
                  <a:pt x="160544" y="97722"/>
                </a:lnTo>
                <a:cubicBezTo>
                  <a:pt x="168687" y="122152"/>
                  <a:pt x="174504" y="116335"/>
                  <a:pt x="157054" y="122152"/>
                </a:cubicBezTo>
                <a:cubicBezTo>
                  <a:pt x="153564" y="120989"/>
                  <a:pt x="149800" y="120449"/>
                  <a:pt x="146584" y="118662"/>
                </a:cubicBezTo>
                <a:cubicBezTo>
                  <a:pt x="139250" y="114588"/>
                  <a:pt x="133602" y="107355"/>
                  <a:pt x="125643" y="104702"/>
                </a:cubicBezTo>
                <a:lnTo>
                  <a:pt x="104703" y="97722"/>
                </a:lnTo>
                <a:lnTo>
                  <a:pt x="83762" y="90741"/>
                </a:lnTo>
                <a:lnTo>
                  <a:pt x="73292" y="87251"/>
                </a:lnTo>
                <a:cubicBezTo>
                  <a:pt x="72129" y="83761"/>
                  <a:pt x="67201" y="79382"/>
                  <a:pt x="69802" y="76781"/>
                </a:cubicBezTo>
                <a:cubicBezTo>
                  <a:pt x="76545" y="70038"/>
                  <a:pt x="87018" y="90390"/>
                  <a:pt x="87252" y="90741"/>
                </a:cubicBezTo>
                <a:cubicBezTo>
                  <a:pt x="97138" y="120400"/>
                  <a:pt x="83351" y="84240"/>
                  <a:pt x="97723" y="108192"/>
                </a:cubicBezTo>
                <a:cubicBezTo>
                  <a:pt x="99616" y="111346"/>
                  <a:pt x="99426" y="115446"/>
                  <a:pt x="101213" y="118662"/>
                </a:cubicBezTo>
                <a:cubicBezTo>
                  <a:pt x="101217" y="118669"/>
                  <a:pt x="118661" y="144834"/>
                  <a:pt x="122153" y="150073"/>
                </a:cubicBezTo>
                <a:cubicBezTo>
                  <a:pt x="124480" y="153563"/>
                  <a:pt x="127807" y="156564"/>
                  <a:pt x="129133" y="160543"/>
                </a:cubicBezTo>
                <a:lnTo>
                  <a:pt x="132623" y="171013"/>
                </a:lnTo>
                <a:cubicBezTo>
                  <a:pt x="122912" y="177487"/>
                  <a:pt x="121394" y="183152"/>
                  <a:pt x="111683" y="171013"/>
                </a:cubicBezTo>
                <a:cubicBezTo>
                  <a:pt x="109385" y="168140"/>
                  <a:pt x="111187" y="162681"/>
                  <a:pt x="108193" y="160543"/>
                </a:cubicBezTo>
                <a:cubicBezTo>
                  <a:pt x="102206" y="156266"/>
                  <a:pt x="94232" y="155890"/>
                  <a:pt x="87252" y="153563"/>
                </a:cubicBezTo>
                <a:lnTo>
                  <a:pt x="76782" y="150073"/>
                </a:lnTo>
                <a:cubicBezTo>
                  <a:pt x="41575" y="138337"/>
                  <a:pt x="96201" y="156249"/>
                  <a:pt x="52352" y="143093"/>
                </a:cubicBezTo>
                <a:cubicBezTo>
                  <a:pt x="45304" y="140979"/>
                  <a:pt x="31411" y="136112"/>
                  <a:pt x="31411" y="136112"/>
                </a:cubicBezTo>
                <a:cubicBezTo>
                  <a:pt x="30248" y="139602"/>
                  <a:pt x="27316" y="142954"/>
                  <a:pt x="27921" y="146583"/>
                </a:cubicBezTo>
                <a:cubicBezTo>
                  <a:pt x="28611" y="150720"/>
                  <a:pt x="33025" y="153301"/>
                  <a:pt x="34901" y="157053"/>
                </a:cubicBezTo>
                <a:cubicBezTo>
                  <a:pt x="37404" y="162060"/>
                  <a:pt x="40763" y="177010"/>
                  <a:pt x="41881" y="181483"/>
                </a:cubicBezTo>
                <a:cubicBezTo>
                  <a:pt x="40595" y="190486"/>
                  <a:pt x="39774" y="206638"/>
                  <a:pt x="34901" y="216384"/>
                </a:cubicBezTo>
                <a:cubicBezTo>
                  <a:pt x="33025" y="220136"/>
                  <a:pt x="30541" y="223579"/>
                  <a:pt x="27921" y="226854"/>
                </a:cubicBezTo>
                <a:cubicBezTo>
                  <a:pt x="25865" y="229424"/>
                  <a:pt x="23268" y="231508"/>
                  <a:pt x="20941" y="233835"/>
                </a:cubicBezTo>
                <a:cubicBezTo>
                  <a:pt x="18103" y="242350"/>
                  <a:pt x="17236" y="248010"/>
                  <a:pt x="10471" y="254775"/>
                </a:cubicBezTo>
                <a:cubicBezTo>
                  <a:pt x="7505" y="257741"/>
                  <a:pt x="0" y="261755"/>
                  <a:pt x="0" y="261755"/>
                </a:cubicBezTo>
              </a:path>
            </a:pathLst>
          </a:custGeom>
          <a:noFill/>
          <a:ln w="38100">
            <a:solidFill>
              <a:srgbClr val="4960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182D01D4-76D8-E044-9E2F-2B2B5CA7D0C9}"/>
              </a:ext>
            </a:extLst>
          </p:cNvPr>
          <p:cNvSpPr/>
          <p:nvPr/>
        </p:nvSpPr>
        <p:spPr>
          <a:xfrm>
            <a:off x="5343307" y="2610577"/>
            <a:ext cx="240815" cy="140277"/>
          </a:xfrm>
          <a:custGeom>
            <a:avLst/>
            <a:gdLst>
              <a:gd name="connsiteX0" fmla="*/ 240815 w 240815"/>
              <a:gd name="connsiteY0" fmla="*/ 0 h 140277"/>
              <a:gd name="connsiteX1" fmla="*/ 205914 w 240815"/>
              <a:gd name="connsiteY1" fmla="*/ 10470 h 140277"/>
              <a:gd name="connsiteX2" fmla="*/ 188464 w 240815"/>
              <a:gd name="connsiteY2" fmla="*/ 24431 h 140277"/>
              <a:gd name="connsiteX3" fmla="*/ 177994 w 240815"/>
              <a:gd name="connsiteY3" fmla="*/ 31411 h 140277"/>
              <a:gd name="connsiteX4" fmla="*/ 167524 w 240815"/>
              <a:gd name="connsiteY4" fmla="*/ 52351 h 140277"/>
              <a:gd name="connsiteX5" fmla="*/ 153563 w 240815"/>
              <a:gd name="connsiteY5" fmla="*/ 97722 h 140277"/>
              <a:gd name="connsiteX6" fmla="*/ 143093 w 240815"/>
              <a:gd name="connsiteY6" fmla="*/ 90742 h 140277"/>
              <a:gd name="connsiteX7" fmla="*/ 129133 w 240815"/>
              <a:gd name="connsiteY7" fmla="*/ 69802 h 140277"/>
              <a:gd name="connsiteX8" fmla="*/ 108192 w 240815"/>
              <a:gd name="connsiteY8" fmla="*/ 62821 h 140277"/>
              <a:gd name="connsiteX9" fmla="*/ 97722 w 240815"/>
              <a:gd name="connsiteY9" fmla="*/ 59331 h 140277"/>
              <a:gd name="connsiteX10" fmla="*/ 87252 w 240815"/>
              <a:gd name="connsiteY10" fmla="*/ 52351 h 140277"/>
              <a:gd name="connsiteX11" fmla="*/ 80272 w 240815"/>
              <a:gd name="connsiteY11" fmla="*/ 41881 h 140277"/>
              <a:gd name="connsiteX12" fmla="*/ 73291 w 240815"/>
              <a:gd name="connsiteY12" fmla="*/ 34901 h 140277"/>
              <a:gd name="connsiteX13" fmla="*/ 76782 w 240815"/>
              <a:gd name="connsiteY13" fmla="*/ 45371 h 140277"/>
              <a:gd name="connsiteX14" fmla="*/ 87252 w 240815"/>
              <a:gd name="connsiteY14" fmla="*/ 80272 h 140277"/>
              <a:gd name="connsiteX15" fmla="*/ 90742 w 240815"/>
              <a:gd name="connsiteY15" fmla="*/ 90742 h 140277"/>
              <a:gd name="connsiteX16" fmla="*/ 90742 w 240815"/>
              <a:gd name="connsiteY16" fmla="*/ 139603 h 140277"/>
              <a:gd name="connsiteX17" fmla="*/ 83762 w 240815"/>
              <a:gd name="connsiteY17" fmla="*/ 129133 h 140277"/>
              <a:gd name="connsiteX18" fmla="*/ 80272 w 240815"/>
              <a:gd name="connsiteY18" fmla="*/ 118663 h 140277"/>
              <a:gd name="connsiteX19" fmla="*/ 45371 w 240815"/>
              <a:gd name="connsiteY19" fmla="*/ 97722 h 140277"/>
              <a:gd name="connsiteX20" fmla="*/ 34901 w 240815"/>
              <a:gd name="connsiteY20" fmla="*/ 94232 h 140277"/>
              <a:gd name="connsiteX21" fmla="*/ 31411 w 240815"/>
              <a:gd name="connsiteY21" fmla="*/ 83762 h 140277"/>
              <a:gd name="connsiteX22" fmla="*/ 20940 w 240815"/>
              <a:gd name="connsiteY22" fmla="*/ 80272 h 140277"/>
              <a:gd name="connsiteX23" fmla="*/ 10470 w 240815"/>
              <a:gd name="connsiteY23" fmla="*/ 73292 h 140277"/>
              <a:gd name="connsiteX24" fmla="*/ 10470 w 240815"/>
              <a:gd name="connsiteY24" fmla="*/ 94232 h 140277"/>
              <a:gd name="connsiteX25" fmla="*/ 6980 w 240815"/>
              <a:gd name="connsiteY25" fmla="*/ 122153 h 140277"/>
              <a:gd name="connsiteX26" fmla="*/ 0 w 240815"/>
              <a:gd name="connsiteY26" fmla="*/ 132623 h 1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0815" h="140277">
                <a:moveTo>
                  <a:pt x="240815" y="0"/>
                </a:moveTo>
                <a:cubicBezTo>
                  <a:pt x="229181" y="3490"/>
                  <a:pt x="217250" y="6110"/>
                  <a:pt x="205914" y="10470"/>
                </a:cubicBezTo>
                <a:cubicBezTo>
                  <a:pt x="195568" y="14449"/>
                  <a:pt x="196165" y="18270"/>
                  <a:pt x="188464" y="24431"/>
                </a:cubicBezTo>
                <a:cubicBezTo>
                  <a:pt x="185189" y="27051"/>
                  <a:pt x="181484" y="29084"/>
                  <a:pt x="177994" y="31411"/>
                </a:cubicBezTo>
                <a:cubicBezTo>
                  <a:pt x="172967" y="38952"/>
                  <a:pt x="168838" y="43156"/>
                  <a:pt x="167524" y="52351"/>
                </a:cubicBezTo>
                <a:cubicBezTo>
                  <a:pt x="161209" y="96548"/>
                  <a:pt x="175522" y="83082"/>
                  <a:pt x="153563" y="97722"/>
                </a:cubicBezTo>
                <a:cubicBezTo>
                  <a:pt x="150073" y="95395"/>
                  <a:pt x="145713" y="94017"/>
                  <a:pt x="143093" y="90742"/>
                </a:cubicBezTo>
                <a:cubicBezTo>
                  <a:pt x="131549" y="76312"/>
                  <a:pt x="150915" y="81904"/>
                  <a:pt x="129133" y="69802"/>
                </a:cubicBezTo>
                <a:cubicBezTo>
                  <a:pt x="122701" y="66229"/>
                  <a:pt x="115172" y="65148"/>
                  <a:pt x="108192" y="62821"/>
                </a:cubicBezTo>
                <a:cubicBezTo>
                  <a:pt x="104702" y="61658"/>
                  <a:pt x="100783" y="61372"/>
                  <a:pt x="97722" y="59331"/>
                </a:cubicBezTo>
                <a:lnTo>
                  <a:pt x="87252" y="52351"/>
                </a:lnTo>
                <a:cubicBezTo>
                  <a:pt x="84925" y="48861"/>
                  <a:pt x="82892" y="45156"/>
                  <a:pt x="80272" y="41881"/>
                </a:cubicBezTo>
                <a:cubicBezTo>
                  <a:pt x="78216" y="39312"/>
                  <a:pt x="75618" y="32574"/>
                  <a:pt x="73291" y="34901"/>
                </a:cubicBezTo>
                <a:cubicBezTo>
                  <a:pt x="70690" y="37502"/>
                  <a:pt x="75771" y="41834"/>
                  <a:pt x="76782" y="45371"/>
                </a:cubicBezTo>
                <a:cubicBezTo>
                  <a:pt x="87342" y="82326"/>
                  <a:pt x="70647" y="30456"/>
                  <a:pt x="87252" y="80272"/>
                </a:cubicBezTo>
                <a:lnTo>
                  <a:pt x="90742" y="90742"/>
                </a:lnTo>
                <a:cubicBezTo>
                  <a:pt x="92231" y="101165"/>
                  <a:pt x="98560" y="129180"/>
                  <a:pt x="90742" y="139603"/>
                </a:cubicBezTo>
                <a:cubicBezTo>
                  <a:pt x="88225" y="142959"/>
                  <a:pt x="85638" y="132885"/>
                  <a:pt x="83762" y="129133"/>
                </a:cubicBezTo>
                <a:cubicBezTo>
                  <a:pt x="82117" y="125843"/>
                  <a:pt x="82410" y="121657"/>
                  <a:pt x="80272" y="118663"/>
                </a:cubicBezTo>
                <a:cubicBezTo>
                  <a:pt x="68295" y="101895"/>
                  <a:pt x="64521" y="104105"/>
                  <a:pt x="45371" y="97722"/>
                </a:cubicBezTo>
                <a:lnTo>
                  <a:pt x="34901" y="94232"/>
                </a:lnTo>
                <a:cubicBezTo>
                  <a:pt x="33738" y="90742"/>
                  <a:pt x="34012" y="86363"/>
                  <a:pt x="31411" y="83762"/>
                </a:cubicBezTo>
                <a:cubicBezTo>
                  <a:pt x="28809" y="81161"/>
                  <a:pt x="24231" y="81917"/>
                  <a:pt x="20940" y="80272"/>
                </a:cubicBezTo>
                <a:cubicBezTo>
                  <a:pt x="17188" y="78396"/>
                  <a:pt x="13960" y="75619"/>
                  <a:pt x="10470" y="73292"/>
                </a:cubicBezTo>
                <a:cubicBezTo>
                  <a:pt x="1163" y="101212"/>
                  <a:pt x="10470" y="66312"/>
                  <a:pt x="10470" y="94232"/>
                </a:cubicBezTo>
                <a:cubicBezTo>
                  <a:pt x="10470" y="103611"/>
                  <a:pt x="8658" y="112925"/>
                  <a:pt x="6980" y="122153"/>
                </a:cubicBezTo>
                <a:cubicBezTo>
                  <a:pt x="4876" y="133727"/>
                  <a:pt x="6614" y="132623"/>
                  <a:pt x="0" y="132623"/>
                </a:cubicBezTo>
              </a:path>
            </a:pathLst>
          </a:custGeom>
          <a:noFill/>
          <a:ln w="38100">
            <a:solidFill>
              <a:srgbClr val="4960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4DF1AE70-D179-DC45-A7FF-8E325AA237A5}"/>
              </a:ext>
            </a:extLst>
          </p:cNvPr>
          <p:cNvCxnSpPr>
            <a:endCxn id="11" idx="0"/>
          </p:cNvCxnSpPr>
          <p:nvPr/>
        </p:nvCxnSpPr>
        <p:spPr>
          <a:xfrm flipH="1" flipV="1">
            <a:off x="3737872" y="2631518"/>
            <a:ext cx="258265" cy="13262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510CDE3-CEF6-984D-A497-8D167C904BE2}"/>
              </a:ext>
            </a:extLst>
          </p:cNvPr>
          <p:cNvCxnSpPr>
            <a:cxnSpLocks/>
          </p:cNvCxnSpPr>
          <p:nvPr/>
        </p:nvCxnSpPr>
        <p:spPr>
          <a:xfrm>
            <a:off x="3996137" y="2446544"/>
            <a:ext cx="196319" cy="2617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292C118-E91B-2349-86A1-662E60170332}"/>
              </a:ext>
            </a:extLst>
          </p:cNvPr>
          <p:cNvCxnSpPr>
            <a:cxnSpLocks/>
            <a:stCxn id="13" idx="0"/>
            <a:endCxn id="13" idx="27"/>
          </p:cNvCxnSpPr>
          <p:nvPr/>
        </p:nvCxnSpPr>
        <p:spPr>
          <a:xfrm>
            <a:off x="4488238" y="2683869"/>
            <a:ext cx="38391" cy="25128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CFEFC02-F6CA-E34D-AC47-224706D91733}"/>
              </a:ext>
            </a:extLst>
          </p:cNvPr>
          <p:cNvCxnSpPr/>
          <p:nvPr/>
        </p:nvCxnSpPr>
        <p:spPr>
          <a:xfrm>
            <a:off x="4640710" y="2514600"/>
            <a:ext cx="0" cy="381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95E593D-1B97-7847-B860-32FC9917D8FF}"/>
              </a:ext>
            </a:extLst>
          </p:cNvPr>
          <p:cNvCxnSpPr>
            <a:cxnSpLocks/>
            <a:stCxn id="15" idx="0"/>
          </p:cNvCxnSpPr>
          <p:nvPr/>
        </p:nvCxnSpPr>
        <p:spPr>
          <a:xfrm flipH="1">
            <a:off x="4750457" y="2669908"/>
            <a:ext cx="69338" cy="3018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7CE65AD-1C22-6C4B-8B25-A914BD38E097}"/>
              </a:ext>
            </a:extLst>
          </p:cNvPr>
          <p:cNvCxnSpPr>
            <a:stCxn id="16" idx="0"/>
          </p:cNvCxnSpPr>
          <p:nvPr/>
        </p:nvCxnSpPr>
        <p:spPr>
          <a:xfrm flipH="1">
            <a:off x="5095511" y="2446544"/>
            <a:ext cx="202425" cy="2617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54A1C56-65FC-C740-A122-37DD72864C3B}"/>
              </a:ext>
            </a:extLst>
          </p:cNvPr>
          <p:cNvCxnSpPr/>
          <p:nvPr/>
        </p:nvCxnSpPr>
        <p:spPr>
          <a:xfrm flipH="1">
            <a:off x="5297936" y="2610577"/>
            <a:ext cx="286186" cy="1402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838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429000" y="1752600"/>
            <a:ext cx="2286198" cy="609653"/>
          </a:xfrm>
          <a:prstGeom prst="rect">
            <a:avLst/>
          </a:prstGeom>
        </p:spPr>
      </p:pic>
      <p:sp>
        <p:nvSpPr>
          <p:cNvPr id="13314" name="Text Box 4">
            <a:extLst>
              <a:ext uri="{FF2B5EF4-FFF2-40B4-BE49-F238E27FC236}">
                <a16:creationId xmlns:a16="http://schemas.microsoft.com/office/drawing/2014/main" id="{E6793ABC-C9BD-4193-A993-FE5B1717DE9F}"/>
              </a:ext>
            </a:extLst>
          </p:cNvPr>
          <p:cNvSpPr txBox="1">
            <a:spLocks noChangeArrowheads="1"/>
          </p:cNvSpPr>
          <p:nvPr/>
        </p:nvSpPr>
        <p:spPr bwMode="auto">
          <a:xfrm>
            <a:off x="1246108" y="6396037"/>
            <a:ext cx="6629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None/>
              <a:defRPr/>
            </a:pPr>
            <a:r>
              <a:rPr lang="en-US" altLang="en-US" sz="2400" b="1" dirty="0">
                <a:solidFill>
                  <a:schemeClr val="bg1"/>
                </a:solidFill>
                <a:latin typeface="Times New Roman"/>
                <a:cs typeface="Times New Roman"/>
                <a:sym typeface="Wingdings 3" panose="05040102010807070707" pitchFamily="18" charset="2"/>
              </a:rPr>
              <a:t>9 Plane Maple split rejoin to PALM WTR</a:t>
            </a:r>
            <a:endParaRPr lang="en-US" altLang="en-US" sz="2400" b="1" dirty="0">
              <a:solidFill>
                <a:schemeClr val="bg1"/>
              </a:solidFill>
              <a:cs typeface="Times New Roman" panose="02020603050405020304" pitchFamily="18" charset="0"/>
            </a:endParaRPr>
          </a:p>
        </p:txBody>
      </p:sp>
      <p:sp>
        <p:nvSpPr>
          <p:cNvPr id="12" name="Arc 11"/>
          <p:cNvSpPr/>
          <p:nvPr/>
        </p:nvSpPr>
        <p:spPr>
          <a:xfrm rot="709159">
            <a:off x="3947478" y="1074824"/>
            <a:ext cx="1754559" cy="1524000"/>
          </a:xfrm>
          <a:prstGeom prst="arc">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6" name="Arc 15"/>
          <p:cNvSpPr/>
          <p:nvPr/>
        </p:nvSpPr>
        <p:spPr>
          <a:xfrm rot="21306208">
            <a:off x="3367587" y="887669"/>
            <a:ext cx="1754559" cy="1524000"/>
          </a:xfrm>
          <a:prstGeom prst="arc">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7" name="Arc 16"/>
          <p:cNvSpPr/>
          <p:nvPr/>
        </p:nvSpPr>
        <p:spPr>
          <a:xfrm rot="20413550">
            <a:off x="2192886" y="1048201"/>
            <a:ext cx="1985736" cy="1630813"/>
          </a:xfrm>
          <a:prstGeom prst="arc">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1" name="Arc 20"/>
          <p:cNvSpPr/>
          <p:nvPr/>
        </p:nvSpPr>
        <p:spPr>
          <a:xfrm rot="21173855">
            <a:off x="5135876" y="1165044"/>
            <a:ext cx="1754559" cy="1524000"/>
          </a:xfrm>
          <a:prstGeom prst="arc">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3" name="Arc 22"/>
          <p:cNvSpPr/>
          <p:nvPr/>
        </p:nvSpPr>
        <p:spPr>
          <a:xfrm rot="19558378">
            <a:off x="2971231" y="613021"/>
            <a:ext cx="1754559" cy="1524000"/>
          </a:xfrm>
          <a:prstGeom prst="arc">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15" name="Straight Connector 14"/>
          <p:cNvCxnSpPr/>
          <p:nvPr/>
        </p:nvCxnSpPr>
        <p:spPr>
          <a:xfrm flipH="1">
            <a:off x="1568641" y="729398"/>
            <a:ext cx="1865471" cy="1303463"/>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6" idx="0"/>
          </p:cNvCxnSpPr>
          <p:nvPr/>
        </p:nvCxnSpPr>
        <p:spPr>
          <a:xfrm flipH="1">
            <a:off x="2988145" y="890450"/>
            <a:ext cx="1191679" cy="171971"/>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2" idx="0"/>
          </p:cNvCxnSpPr>
          <p:nvPr/>
        </p:nvCxnSpPr>
        <p:spPr>
          <a:xfrm flipH="1">
            <a:off x="2167341" y="1090980"/>
            <a:ext cx="2813493" cy="534426"/>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313" name="Straight Connector 13312"/>
          <p:cNvCxnSpPr/>
          <p:nvPr/>
        </p:nvCxnSpPr>
        <p:spPr>
          <a:xfrm flipH="1" flipV="1">
            <a:off x="3075867" y="1597388"/>
            <a:ext cx="506171" cy="435473"/>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13316" name="Arc 13315"/>
          <p:cNvSpPr/>
          <p:nvPr/>
        </p:nvSpPr>
        <p:spPr>
          <a:xfrm rot="19149157">
            <a:off x="2219365" y="1353191"/>
            <a:ext cx="1049954" cy="1296648"/>
          </a:xfrm>
          <a:prstGeom prst="arc">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13318" name="Straight Connector 13317"/>
          <p:cNvCxnSpPr>
            <a:stCxn id="21" idx="0"/>
          </p:cNvCxnSpPr>
          <p:nvPr/>
        </p:nvCxnSpPr>
        <p:spPr>
          <a:xfrm flipH="1">
            <a:off x="2167341" y="1170891"/>
            <a:ext cx="3751598" cy="454515"/>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13320" name="Arc 13319"/>
          <p:cNvSpPr/>
          <p:nvPr/>
        </p:nvSpPr>
        <p:spPr>
          <a:xfrm rot="5893635">
            <a:off x="659590" y="1538686"/>
            <a:ext cx="914400" cy="914400"/>
          </a:xfrm>
          <a:prstGeom prst="arc">
            <a:avLst>
              <a:gd name="adj1" fmla="val 15977036"/>
              <a:gd name="adj2" fmla="val 0"/>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321" name="Arc 13320"/>
          <p:cNvSpPr/>
          <p:nvPr/>
        </p:nvSpPr>
        <p:spPr>
          <a:xfrm rot="12399774">
            <a:off x="1814983" y="2099614"/>
            <a:ext cx="914400" cy="914400"/>
          </a:xfrm>
          <a:prstGeom prst="arc">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322" name="Arc 13321"/>
          <p:cNvSpPr/>
          <p:nvPr/>
        </p:nvSpPr>
        <p:spPr>
          <a:xfrm rot="2888310">
            <a:off x="1423798" y="1943208"/>
            <a:ext cx="503324" cy="498817"/>
          </a:xfrm>
          <a:prstGeom prst="arc">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323" name="Arc 13322"/>
          <p:cNvSpPr/>
          <p:nvPr/>
        </p:nvSpPr>
        <p:spPr>
          <a:xfrm rot="18794500">
            <a:off x="1585584" y="1944516"/>
            <a:ext cx="370199" cy="500627"/>
          </a:xfrm>
          <a:prstGeom prst="arc">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324" name="Arc 13323"/>
          <p:cNvSpPr/>
          <p:nvPr/>
        </p:nvSpPr>
        <p:spPr>
          <a:xfrm rot="18972229">
            <a:off x="1773370" y="1714933"/>
            <a:ext cx="746440" cy="793078"/>
          </a:xfrm>
          <a:prstGeom prst="arc">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54" name="Group 90">
            <a:extLst>
              <a:ext uri="{FF2B5EF4-FFF2-40B4-BE49-F238E27FC236}">
                <a16:creationId xmlns:a16="http://schemas.microsoft.com/office/drawing/2014/main" id="{5EAECCA0-C90B-4973-86FA-307EFFB6CB69}"/>
              </a:ext>
            </a:extLst>
          </p:cNvPr>
          <p:cNvGrpSpPr>
            <a:grpSpLocks/>
          </p:cNvGrpSpPr>
          <p:nvPr/>
        </p:nvGrpSpPr>
        <p:grpSpPr bwMode="auto">
          <a:xfrm rot="2852128" flipV="1">
            <a:off x="330853" y="2368689"/>
            <a:ext cx="982662" cy="436563"/>
            <a:chOff x="1912" y="1872"/>
            <a:chExt cx="515" cy="264"/>
          </a:xfrm>
          <a:solidFill>
            <a:schemeClr val="bg1"/>
          </a:solidFill>
        </p:grpSpPr>
        <p:grpSp>
          <p:nvGrpSpPr>
            <p:cNvPr id="55" name="Group 91">
              <a:extLst>
                <a:ext uri="{FF2B5EF4-FFF2-40B4-BE49-F238E27FC236}">
                  <a16:creationId xmlns:a16="http://schemas.microsoft.com/office/drawing/2014/main" id="{9947C48F-2DD3-4AD5-814E-EF8594C564ED}"/>
                </a:ext>
              </a:extLst>
            </p:cNvPr>
            <p:cNvGrpSpPr>
              <a:grpSpLocks/>
            </p:cNvGrpSpPr>
            <p:nvPr/>
          </p:nvGrpSpPr>
          <p:grpSpPr bwMode="auto">
            <a:xfrm>
              <a:off x="1912" y="1872"/>
              <a:ext cx="495" cy="243"/>
              <a:chOff x="4312" y="1920"/>
              <a:chExt cx="495" cy="243"/>
            </a:xfrm>
            <a:grpFill/>
          </p:grpSpPr>
          <p:sp>
            <p:nvSpPr>
              <p:cNvPr id="58" name="AutoShape 92">
                <a:extLst>
                  <a:ext uri="{FF2B5EF4-FFF2-40B4-BE49-F238E27FC236}">
                    <a16:creationId xmlns:a16="http://schemas.microsoft.com/office/drawing/2014/main" id="{FBDE7A74-A40E-45A8-B6CA-3F342E2CADC7}"/>
                  </a:ext>
                </a:extLst>
              </p:cNvPr>
              <p:cNvSpPr>
                <a:spLocks noChangeAspect="1" noChangeArrowheads="1"/>
              </p:cNvSpPr>
              <p:nvPr/>
            </p:nvSpPr>
            <p:spPr bwMode="auto">
              <a:xfrm>
                <a:off x="4525" y="1921"/>
                <a:ext cx="57"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9" name="AutoShape 93">
                <a:extLst>
                  <a:ext uri="{FF2B5EF4-FFF2-40B4-BE49-F238E27FC236}">
                    <a16:creationId xmlns:a16="http://schemas.microsoft.com/office/drawing/2014/main" id="{E676CF3D-E100-4DC4-9A20-19EC37B4D99A}"/>
                  </a:ext>
                </a:extLst>
              </p:cNvPr>
              <p:cNvSpPr>
                <a:spLocks noChangeAspect="1" noChangeArrowheads="1"/>
              </p:cNvSpPr>
              <p:nvPr/>
            </p:nvSpPr>
            <p:spPr bwMode="auto">
              <a:xfrm>
                <a:off x="4418" y="1973"/>
                <a:ext cx="57" cy="60"/>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0" name="AutoShape 94">
                <a:extLst>
                  <a:ext uri="{FF2B5EF4-FFF2-40B4-BE49-F238E27FC236}">
                    <a16:creationId xmlns:a16="http://schemas.microsoft.com/office/drawing/2014/main" id="{3E95823A-1991-4FE7-946C-4B706A272FD2}"/>
                  </a:ext>
                </a:extLst>
              </p:cNvPr>
              <p:cNvSpPr>
                <a:spLocks noChangeAspect="1" noChangeArrowheads="1"/>
              </p:cNvSpPr>
              <p:nvPr/>
            </p:nvSpPr>
            <p:spPr bwMode="auto">
              <a:xfrm>
                <a:off x="4627" y="1967"/>
                <a:ext cx="57"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1" name="AutoShape 95">
                <a:extLst>
                  <a:ext uri="{FF2B5EF4-FFF2-40B4-BE49-F238E27FC236}">
                    <a16:creationId xmlns:a16="http://schemas.microsoft.com/office/drawing/2014/main" id="{4EA34FD9-9FFB-4274-9FC8-9394EBF790B0}"/>
                  </a:ext>
                </a:extLst>
              </p:cNvPr>
              <p:cNvSpPr>
                <a:spLocks noChangeAspect="1" noChangeArrowheads="1"/>
              </p:cNvSpPr>
              <p:nvPr/>
            </p:nvSpPr>
            <p:spPr bwMode="auto">
              <a:xfrm>
                <a:off x="4743" y="2015"/>
                <a:ext cx="57"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2" name="AutoShape 96">
                <a:extLst>
                  <a:ext uri="{FF2B5EF4-FFF2-40B4-BE49-F238E27FC236}">
                    <a16:creationId xmlns:a16="http://schemas.microsoft.com/office/drawing/2014/main" id="{65B12E6B-F918-4C92-9C94-D4374ECED6A3}"/>
                  </a:ext>
                </a:extLst>
              </p:cNvPr>
              <p:cNvSpPr>
                <a:spLocks noChangeAspect="1" noChangeArrowheads="1"/>
              </p:cNvSpPr>
              <p:nvPr/>
            </p:nvSpPr>
            <p:spPr bwMode="auto">
              <a:xfrm>
                <a:off x="4305" y="2019"/>
                <a:ext cx="57"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3" name="AutoShape 97">
                <a:extLst>
                  <a:ext uri="{FF2B5EF4-FFF2-40B4-BE49-F238E27FC236}">
                    <a16:creationId xmlns:a16="http://schemas.microsoft.com/office/drawing/2014/main" id="{31C67989-7194-4E70-8B49-1EAA10BF2861}"/>
                  </a:ext>
                </a:extLst>
              </p:cNvPr>
              <p:cNvSpPr>
                <a:spLocks noChangeAspect="1" noChangeArrowheads="1"/>
              </p:cNvSpPr>
              <p:nvPr/>
            </p:nvSpPr>
            <p:spPr bwMode="auto">
              <a:xfrm>
                <a:off x="4623" y="2065"/>
                <a:ext cx="57"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4" name="AutoShape 98">
                <a:extLst>
                  <a:ext uri="{FF2B5EF4-FFF2-40B4-BE49-F238E27FC236}">
                    <a16:creationId xmlns:a16="http://schemas.microsoft.com/office/drawing/2014/main" id="{11180F85-17BF-46C8-BAD0-15B9F24BB878}"/>
                  </a:ext>
                </a:extLst>
              </p:cNvPr>
              <p:cNvSpPr>
                <a:spLocks noChangeAspect="1" noChangeArrowheads="1"/>
              </p:cNvSpPr>
              <p:nvPr/>
            </p:nvSpPr>
            <p:spPr bwMode="auto">
              <a:xfrm>
                <a:off x="4441" y="2108"/>
                <a:ext cx="57"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
          <p:nvSpPr>
            <p:cNvPr id="56" name="AutoShape 99">
              <a:extLst>
                <a:ext uri="{FF2B5EF4-FFF2-40B4-BE49-F238E27FC236}">
                  <a16:creationId xmlns:a16="http://schemas.microsoft.com/office/drawing/2014/main" id="{A7761E4D-949A-4510-8446-701EB66A1248}"/>
                </a:ext>
              </a:extLst>
            </p:cNvPr>
            <p:cNvSpPr>
              <a:spLocks noChangeAspect="1" noChangeArrowheads="1"/>
            </p:cNvSpPr>
            <p:nvPr/>
          </p:nvSpPr>
          <p:spPr bwMode="auto">
            <a:xfrm>
              <a:off x="1916" y="2084"/>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7" name="AutoShape 100">
              <a:extLst>
                <a:ext uri="{FF2B5EF4-FFF2-40B4-BE49-F238E27FC236}">
                  <a16:creationId xmlns:a16="http://schemas.microsoft.com/office/drawing/2014/main" id="{5772C9FC-0CE1-4FE0-BD87-71302925591C}"/>
                </a:ext>
              </a:extLst>
            </p:cNvPr>
            <p:cNvSpPr>
              <a:spLocks noChangeAspect="1" noChangeArrowheads="1"/>
            </p:cNvSpPr>
            <p:nvPr/>
          </p:nvSpPr>
          <p:spPr bwMode="auto">
            <a:xfrm>
              <a:off x="2365" y="2069"/>
              <a:ext cx="57" cy="60"/>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
        <p:nvSpPr>
          <p:cNvPr id="13334" name="TextBox 13333"/>
          <p:cNvSpPr txBox="1"/>
          <p:nvPr/>
        </p:nvSpPr>
        <p:spPr>
          <a:xfrm>
            <a:off x="55010" y="172043"/>
            <a:ext cx="3841116" cy="461665"/>
          </a:xfrm>
          <a:prstGeom prst="rect">
            <a:avLst/>
          </a:prstGeom>
          <a:noFill/>
        </p:spPr>
        <p:txBody>
          <a:bodyPr wrap="none" rtlCol="0">
            <a:spAutoFit/>
          </a:bodyPr>
          <a:lstStyle/>
          <a:p>
            <a:r>
              <a:rPr lang="en-CA" dirty="0">
                <a:solidFill>
                  <a:schemeClr val="bg1"/>
                </a:solidFill>
              </a:rPr>
              <a:t>Rejoin order: 3-2-9-4-7-8-5-6</a:t>
            </a:r>
          </a:p>
        </p:txBody>
      </p:sp>
      <p:sp>
        <p:nvSpPr>
          <p:cNvPr id="69" name="Text Box 34"/>
          <p:cNvSpPr txBox="1">
            <a:spLocks noChangeArrowheads="1"/>
          </p:cNvSpPr>
          <p:nvPr/>
        </p:nvSpPr>
        <p:spPr bwMode="auto">
          <a:xfrm>
            <a:off x="7501433" y="3116248"/>
            <a:ext cx="381000" cy="2143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
        <p:nvSpPr>
          <p:cNvPr id="70" name="Rectangle 35"/>
          <p:cNvSpPr>
            <a:spLocks noChangeArrowheads="1"/>
          </p:cNvSpPr>
          <p:nvPr/>
        </p:nvSpPr>
        <p:spPr bwMode="auto">
          <a:xfrm>
            <a:off x="6369545" y="3405173"/>
            <a:ext cx="27432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CA" altLang="en-US" sz="1000" dirty="0">
                <a:solidFill>
                  <a:srgbClr val="FFFF00"/>
                </a:solidFill>
              </a:rPr>
              <a:t>This is a permitted manoeuvre with the approval of 1 </a:t>
            </a:r>
            <a:r>
              <a:rPr lang="en-CA" altLang="en-US" sz="1000" dirty="0" err="1">
                <a:solidFill>
                  <a:srgbClr val="FFFF00"/>
                </a:solidFill>
              </a:rPr>
              <a:t>Cdn</a:t>
            </a:r>
            <a:r>
              <a:rPr lang="en-CA" altLang="en-US" sz="1000" dirty="0">
                <a:solidFill>
                  <a:srgbClr val="FFFF00"/>
                </a:solidFill>
              </a:rPr>
              <a:t> Air </a:t>
            </a:r>
            <a:r>
              <a:rPr lang="en-CA" altLang="en-US" sz="1000" dirty="0" err="1">
                <a:solidFill>
                  <a:srgbClr val="FFFF00"/>
                </a:solidFill>
              </a:rPr>
              <a:t>Div</a:t>
            </a:r>
            <a:r>
              <a:rPr lang="en-CA" altLang="en-US" sz="1000" dirty="0">
                <a:solidFill>
                  <a:srgbClr val="FFFF00"/>
                </a:solidFill>
              </a:rPr>
              <a:t> </a:t>
            </a:r>
            <a:r>
              <a:rPr lang="en-CA" altLang="en-US" sz="1000" dirty="0" err="1">
                <a:solidFill>
                  <a:srgbClr val="FFFF00"/>
                </a:solidFill>
              </a:rPr>
              <a:t>Comd</a:t>
            </a:r>
            <a:r>
              <a:rPr lang="en-CA" altLang="en-US" sz="1000" dirty="0">
                <a:solidFill>
                  <a:srgbClr val="FFFF00"/>
                </a:solidFill>
              </a:rPr>
              <a:t> for over-flight of the primary spectator area at 500 feet. BGA 100 </a:t>
            </a:r>
            <a:r>
              <a:rPr lang="en-CA" altLang="en-US" sz="1000" dirty="0" err="1">
                <a:solidFill>
                  <a:srgbClr val="FFFF00"/>
                </a:solidFill>
              </a:rPr>
              <a:t>Ch</a:t>
            </a:r>
            <a:r>
              <a:rPr lang="en-CA" altLang="en-US" sz="1000" dirty="0">
                <a:solidFill>
                  <a:srgbClr val="FFFF00"/>
                </a:solidFill>
              </a:rPr>
              <a:t> 11 Para 44.b(3)(e)</a:t>
            </a:r>
          </a:p>
        </p:txBody>
      </p:sp>
      <p:sp>
        <p:nvSpPr>
          <p:cNvPr id="3" name="Freeform 2"/>
          <p:cNvSpPr/>
          <p:nvPr/>
        </p:nvSpPr>
        <p:spPr>
          <a:xfrm>
            <a:off x="6464410" y="1256306"/>
            <a:ext cx="1213567" cy="1685677"/>
          </a:xfrm>
          <a:custGeom>
            <a:avLst/>
            <a:gdLst>
              <a:gd name="connsiteX0" fmla="*/ 908817 w 1326757"/>
              <a:gd name="connsiteY0" fmla="*/ 1730410 h 1730410"/>
              <a:gd name="connsiteX1" fmla="*/ 1242772 w 1326757"/>
              <a:gd name="connsiteY1" fmla="*/ 1531627 h 1730410"/>
              <a:gd name="connsiteX2" fmla="*/ 1322285 w 1326757"/>
              <a:gd name="connsiteY2" fmla="*/ 1134062 h 1730410"/>
              <a:gd name="connsiteX3" fmla="*/ 1147356 w 1326757"/>
              <a:gd name="connsiteY3" fmla="*/ 696740 h 1730410"/>
              <a:gd name="connsiteX4" fmla="*/ 821353 w 1326757"/>
              <a:gd name="connsiteY4" fmla="*/ 418444 h 1730410"/>
              <a:gd name="connsiteX5" fmla="*/ 113686 w 1326757"/>
              <a:gd name="connsiteY5" fmla="*/ 44733 h 1730410"/>
              <a:gd name="connsiteX6" fmla="*/ 10319 w 1326757"/>
              <a:gd name="connsiteY6" fmla="*/ 20879 h 1730410"/>
              <a:gd name="connsiteX0" fmla="*/ 795131 w 1213071"/>
              <a:gd name="connsiteY0" fmla="*/ 1685677 h 1685677"/>
              <a:gd name="connsiteX1" fmla="*/ 1129086 w 1213071"/>
              <a:gd name="connsiteY1" fmla="*/ 1486894 h 1685677"/>
              <a:gd name="connsiteX2" fmla="*/ 1208599 w 1213071"/>
              <a:gd name="connsiteY2" fmla="*/ 1089329 h 1685677"/>
              <a:gd name="connsiteX3" fmla="*/ 1033670 w 1213071"/>
              <a:gd name="connsiteY3" fmla="*/ 652007 h 1685677"/>
              <a:gd name="connsiteX4" fmla="*/ 707667 w 1213071"/>
              <a:gd name="connsiteY4" fmla="*/ 373711 h 1685677"/>
              <a:gd name="connsiteX5" fmla="*/ 0 w 1213071"/>
              <a:gd name="connsiteY5" fmla="*/ 0 h 1685677"/>
              <a:gd name="connsiteX0" fmla="*/ 795131 w 1213567"/>
              <a:gd name="connsiteY0" fmla="*/ 1685677 h 1685677"/>
              <a:gd name="connsiteX1" fmla="*/ 1129086 w 1213567"/>
              <a:gd name="connsiteY1" fmla="*/ 1486894 h 1685677"/>
              <a:gd name="connsiteX2" fmla="*/ 1208599 w 1213567"/>
              <a:gd name="connsiteY2" fmla="*/ 1089329 h 1685677"/>
              <a:gd name="connsiteX3" fmla="*/ 1025719 w 1213567"/>
              <a:gd name="connsiteY3" fmla="*/ 691764 h 1685677"/>
              <a:gd name="connsiteX4" fmla="*/ 707667 w 1213567"/>
              <a:gd name="connsiteY4" fmla="*/ 373711 h 1685677"/>
              <a:gd name="connsiteX5" fmla="*/ 0 w 1213567"/>
              <a:gd name="connsiteY5" fmla="*/ 0 h 168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3567" h="1685677">
                <a:moveTo>
                  <a:pt x="795131" y="1685677"/>
                </a:moveTo>
                <a:cubicBezTo>
                  <a:pt x="927653" y="1635981"/>
                  <a:pt x="1060175" y="1586285"/>
                  <a:pt x="1129086" y="1486894"/>
                </a:cubicBezTo>
                <a:cubicBezTo>
                  <a:pt x="1197997" y="1387503"/>
                  <a:pt x="1225827" y="1221850"/>
                  <a:pt x="1208599" y="1089329"/>
                </a:cubicBezTo>
                <a:cubicBezTo>
                  <a:pt x="1191371" y="956808"/>
                  <a:pt x="1109208" y="811034"/>
                  <a:pt x="1025719" y="691764"/>
                </a:cubicBezTo>
                <a:cubicBezTo>
                  <a:pt x="942230" y="572494"/>
                  <a:pt x="878620" y="489005"/>
                  <a:pt x="707667" y="373711"/>
                </a:cubicBezTo>
                <a:cubicBezTo>
                  <a:pt x="536714" y="258417"/>
                  <a:pt x="135172" y="66261"/>
                  <a:pt x="0" y="0"/>
                </a:cubicBezTo>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Text Box 18"/>
          <p:cNvSpPr txBox="1">
            <a:spLocks noChangeArrowheads="1"/>
          </p:cNvSpPr>
          <p:nvPr/>
        </p:nvSpPr>
        <p:spPr bwMode="auto">
          <a:xfrm>
            <a:off x="0" y="6643687"/>
            <a:ext cx="381000" cy="2143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
        <p:nvSpPr>
          <p:cNvPr id="37" name="TextBox 36">
            <a:extLst>
              <a:ext uri="{FF2B5EF4-FFF2-40B4-BE49-F238E27FC236}">
                <a16:creationId xmlns:a16="http://schemas.microsoft.com/office/drawing/2014/main" id="{14161EDA-B173-AE42-A6B6-354B6F30567D}"/>
              </a:ext>
            </a:extLst>
          </p:cNvPr>
          <p:cNvSpPr txBox="1"/>
          <p:nvPr/>
        </p:nvSpPr>
        <p:spPr>
          <a:xfrm>
            <a:off x="1836744" y="2850419"/>
            <a:ext cx="248786" cy="246221"/>
          </a:xfrm>
          <a:prstGeom prst="rect">
            <a:avLst/>
          </a:prstGeom>
          <a:noFill/>
        </p:spPr>
        <p:txBody>
          <a:bodyPr wrap="none" rtlCol="0">
            <a:spAutoFit/>
          </a:bodyPr>
          <a:lstStyle/>
          <a:p>
            <a:r>
              <a:rPr lang="en-CA" sz="1000" dirty="0">
                <a:solidFill>
                  <a:schemeClr val="bg1"/>
                </a:solidFill>
              </a:rPr>
              <a:t>7</a:t>
            </a:r>
          </a:p>
        </p:txBody>
      </p:sp>
      <p:sp>
        <p:nvSpPr>
          <p:cNvPr id="38" name="TextBox 37">
            <a:extLst>
              <a:ext uri="{FF2B5EF4-FFF2-40B4-BE49-F238E27FC236}">
                <a16:creationId xmlns:a16="http://schemas.microsoft.com/office/drawing/2014/main" id="{469F273B-3FB0-1542-A1F0-2ADE8D5CE50E}"/>
              </a:ext>
            </a:extLst>
          </p:cNvPr>
          <p:cNvSpPr txBox="1"/>
          <p:nvPr/>
        </p:nvSpPr>
        <p:spPr>
          <a:xfrm>
            <a:off x="5635413" y="1914859"/>
            <a:ext cx="248786" cy="246221"/>
          </a:xfrm>
          <a:prstGeom prst="rect">
            <a:avLst/>
          </a:prstGeom>
          <a:noFill/>
        </p:spPr>
        <p:txBody>
          <a:bodyPr wrap="none" rtlCol="0">
            <a:spAutoFit/>
          </a:bodyPr>
          <a:lstStyle/>
          <a:p>
            <a:r>
              <a:rPr lang="en-CA" sz="1000" dirty="0">
                <a:solidFill>
                  <a:schemeClr val="bg1"/>
                </a:solidFill>
              </a:rPr>
              <a:t>8</a:t>
            </a:r>
          </a:p>
        </p:txBody>
      </p:sp>
      <p:sp>
        <p:nvSpPr>
          <p:cNvPr id="39" name="TextBox 38">
            <a:extLst>
              <a:ext uri="{FF2B5EF4-FFF2-40B4-BE49-F238E27FC236}">
                <a16:creationId xmlns:a16="http://schemas.microsoft.com/office/drawing/2014/main" id="{356589A6-20E1-FD46-9D27-DFC09CFAA01B}"/>
              </a:ext>
            </a:extLst>
          </p:cNvPr>
          <p:cNvSpPr txBox="1"/>
          <p:nvPr/>
        </p:nvSpPr>
        <p:spPr>
          <a:xfrm>
            <a:off x="7232374" y="2895600"/>
            <a:ext cx="248786" cy="246221"/>
          </a:xfrm>
          <a:prstGeom prst="rect">
            <a:avLst/>
          </a:prstGeom>
          <a:noFill/>
        </p:spPr>
        <p:txBody>
          <a:bodyPr wrap="none" rtlCol="0">
            <a:spAutoFit/>
          </a:bodyPr>
          <a:lstStyle/>
          <a:p>
            <a:r>
              <a:rPr lang="en-CA" sz="1000" dirty="0">
                <a:solidFill>
                  <a:schemeClr val="bg1"/>
                </a:solidFill>
              </a:rPr>
              <a:t>6</a:t>
            </a:r>
          </a:p>
        </p:txBody>
      </p:sp>
      <p:sp>
        <p:nvSpPr>
          <p:cNvPr id="41" name="TextBox 40">
            <a:extLst>
              <a:ext uri="{FF2B5EF4-FFF2-40B4-BE49-F238E27FC236}">
                <a16:creationId xmlns:a16="http://schemas.microsoft.com/office/drawing/2014/main" id="{C002EA4C-784B-D540-A001-A8A2BC7FF76A}"/>
              </a:ext>
            </a:extLst>
          </p:cNvPr>
          <p:cNvSpPr txBox="1"/>
          <p:nvPr/>
        </p:nvSpPr>
        <p:spPr>
          <a:xfrm>
            <a:off x="6916811" y="1672528"/>
            <a:ext cx="248786" cy="246221"/>
          </a:xfrm>
          <a:prstGeom prst="rect">
            <a:avLst/>
          </a:prstGeom>
          <a:noFill/>
        </p:spPr>
        <p:txBody>
          <a:bodyPr wrap="none" rtlCol="0">
            <a:spAutoFit/>
          </a:bodyPr>
          <a:lstStyle/>
          <a:p>
            <a:r>
              <a:rPr lang="en-CA" sz="1000" dirty="0">
                <a:solidFill>
                  <a:schemeClr val="bg1"/>
                </a:solidFill>
              </a:rPr>
              <a:t>5</a:t>
            </a:r>
          </a:p>
        </p:txBody>
      </p:sp>
      <p:sp>
        <p:nvSpPr>
          <p:cNvPr id="42" name="TextBox 41">
            <a:extLst>
              <a:ext uri="{FF2B5EF4-FFF2-40B4-BE49-F238E27FC236}">
                <a16:creationId xmlns:a16="http://schemas.microsoft.com/office/drawing/2014/main" id="{8423E20E-97D5-7340-AA71-535ABB420B2B}"/>
              </a:ext>
            </a:extLst>
          </p:cNvPr>
          <p:cNvSpPr txBox="1"/>
          <p:nvPr/>
        </p:nvSpPr>
        <p:spPr>
          <a:xfrm>
            <a:off x="3361903" y="1914859"/>
            <a:ext cx="248786" cy="246221"/>
          </a:xfrm>
          <a:prstGeom prst="rect">
            <a:avLst/>
          </a:prstGeom>
          <a:noFill/>
        </p:spPr>
        <p:txBody>
          <a:bodyPr wrap="none" rtlCol="0">
            <a:spAutoFit/>
          </a:bodyPr>
          <a:lstStyle/>
          <a:p>
            <a:r>
              <a:rPr lang="en-CA" sz="1000" dirty="0">
                <a:solidFill>
                  <a:schemeClr val="bg1"/>
                </a:solidFill>
              </a:rPr>
              <a:t>9</a:t>
            </a:r>
          </a:p>
        </p:txBody>
      </p:sp>
      <p:sp>
        <p:nvSpPr>
          <p:cNvPr id="43" name="TextBox 42">
            <a:extLst>
              <a:ext uri="{FF2B5EF4-FFF2-40B4-BE49-F238E27FC236}">
                <a16:creationId xmlns:a16="http://schemas.microsoft.com/office/drawing/2014/main" id="{86C89CE7-9BCC-2B47-A309-8323E3F1E163}"/>
              </a:ext>
            </a:extLst>
          </p:cNvPr>
          <p:cNvSpPr txBox="1"/>
          <p:nvPr/>
        </p:nvSpPr>
        <p:spPr>
          <a:xfrm>
            <a:off x="2209800" y="1791749"/>
            <a:ext cx="248786" cy="246221"/>
          </a:xfrm>
          <a:prstGeom prst="rect">
            <a:avLst/>
          </a:prstGeom>
          <a:noFill/>
        </p:spPr>
        <p:txBody>
          <a:bodyPr wrap="none" rtlCol="0">
            <a:spAutoFit/>
          </a:bodyPr>
          <a:lstStyle/>
          <a:p>
            <a:r>
              <a:rPr lang="en-CA" sz="1000" dirty="0">
                <a:solidFill>
                  <a:schemeClr val="bg1"/>
                </a:solidFill>
              </a:rPr>
              <a:t>4</a:t>
            </a:r>
          </a:p>
        </p:txBody>
      </p:sp>
      <p:sp>
        <p:nvSpPr>
          <p:cNvPr id="44" name="TextBox 43">
            <a:extLst>
              <a:ext uri="{FF2B5EF4-FFF2-40B4-BE49-F238E27FC236}">
                <a16:creationId xmlns:a16="http://schemas.microsoft.com/office/drawing/2014/main" id="{41C827A2-52AF-9E4D-B223-8314AE555190}"/>
              </a:ext>
            </a:extLst>
          </p:cNvPr>
          <p:cNvSpPr txBox="1"/>
          <p:nvPr/>
        </p:nvSpPr>
        <p:spPr>
          <a:xfrm>
            <a:off x="4001075" y="1541620"/>
            <a:ext cx="248786" cy="246221"/>
          </a:xfrm>
          <a:prstGeom prst="rect">
            <a:avLst/>
          </a:prstGeom>
          <a:noFill/>
        </p:spPr>
        <p:txBody>
          <a:bodyPr wrap="none" rtlCol="0">
            <a:spAutoFit/>
          </a:bodyPr>
          <a:lstStyle/>
          <a:p>
            <a:r>
              <a:rPr lang="en-CA" sz="1000" dirty="0">
                <a:solidFill>
                  <a:schemeClr val="bg1"/>
                </a:solidFill>
              </a:rPr>
              <a:t>3</a:t>
            </a:r>
          </a:p>
        </p:txBody>
      </p:sp>
      <p:sp>
        <p:nvSpPr>
          <p:cNvPr id="45" name="TextBox 44">
            <a:extLst>
              <a:ext uri="{FF2B5EF4-FFF2-40B4-BE49-F238E27FC236}">
                <a16:creationId xmlns:a16="http://schemas.microsoft.com/office/drawing/2014/main" id="{4E2DC60C-6EDD-0242-93CD-FE32124EC17A}"/>
              </a:ext>
            </a:extLst>
          </p:cNvPr>
          <p:cNvSpPr txBox="1"/>
          <p:nvPr/>
        </p:nvSpPr>
        <p:spPr>
          <a:xfrm>
            <a:off x="4900172" y="1541621"/>
            <a:ext cx="248786" cy="246221"/>
          </a:xfrm>
          <a:prstGeom prst="rect">
            <a:avLst/>
          </a:prstGeom>
          <a:noFill/>
        </p:spPr>
        <p:txBody>
          <a:bodyPr wrap="none" rtlCol="0">
            <a:spAutoFit/>
          </a:bodyPr>
          <a:lstStyle/>
          <a:p>
            <a:r>
              <a:rPr lang="en-CA" sz="1000" dirty="0">
                <a:solidFill>
                  <a:schemeClr val="bg1"/>
                </a:solidFill>
              </a:rPr>
              <a:t>2</a:t>
            </a:r>
          </a:p>
        </p:txBody>
      </p:sp>
      <p:sp>
        <p:nvSpPr>
          <p:cNvPr id="46" name="TextBox 45">
            <a:extLst>
              <a:ext uri="{FF2B5EF4-FFF2-40B4-BE49-F238E27FC236}">
                <a16:creationId xmlns:a16="http://schemas.microsoft.com/office/drawing/2014/main" id="{780B65FE-2A72-4642-86C2-D7F05A00E2A2}"/>
              </a:ext>
            </a:extLst>
          </p:cNvPr>
          <p:cNvSpPr txBox="1"/>
          <p:nvPr/>
        </p:nvSpPr>
        <p:spPr>
          <a:xfrm>
            <a:off x="4391924" y="867489"/>
            <a:ext cx="248786" cy="246221"/>
          </a:xfrm>
          <a:prstGeom prst="rect">
            <a:avLst/>
          </a:prstGeom>
          <a:noFill/>
        </p:spPr>
        <p:txBody>
          <a:bodyPr wrap="none" rtlCol="0">
            <a:spAutoFit/>
          </a:bodyPr>
          <a:lstStyle/>
          <a:p>
            <a:r>
              <a:rPr lang="en-CA" sz="1000" dirty="0">
                <a:solidFill>
                  <a:schemeClr val="bg1"/>
                </a:solidFill>
              </a:rPr>
              <a:t>1</a:t>
            </a:r>
          </a:p>
        </p:txBody>
      </p:sp>
    </p:spTree>
    <p:extLst>
      <p:ext uri="{BB962C8B-B14F-4D97-AF65-F5344CB8AC3E}">
        <p14:creationId xmlns:p14="http://schemas.microsoft.com/office/powerpoint/2010/main" val="3862142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a:extLst>
              <a:ext uri="{FF2B5EF4-FFF2-40B4-BE49-F238E27FC236}">
                <a16:creationId xmlns:a16="http://schemas.microsoft.com/office/drawing/2014/main" id="{E6793ABC-C9BD-4193-A993-FE5B1717DE9F}"/>
              </a:ext>
            </a:extLst>
          </p:cNvPr>
          <p:cNvSpPr txBox="1">
            <a:spLocks noChangeArrowheads="1"/>
          </p:cNvSpPr>
          <p:nvPr/>
        </p:nvSpPr>
        <p:spPr bwMode="auto">
          <a:xfrm>
            <a:off x="1503508" y="6248400"/>
            <a:ext cx="6629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defRPr/>
            </a:pPr>
            <a:r>
              <a:rPr lang="en-US" altLang="en-US" sz="2400" b="1" dirty="0">
                <a:solidFill>
                  <a:schemeClr val="bg1"/>
                </a:solidFill>
                <a:cs typeface="Times New Roman" panose="02020603050405020304" pitchFamily="18" charset="0"/>
                <a:sym typeface="Wingdings 3" panose="05040102010807070707" pitchFamily="18" charset="2"/>
              </a:rPr>
              <a:t>Palm ∆ Big Vic ∆ To 9-Plane Line Abreast</a:t>
            </a:r>
            <a:endParaRPr lang="en-US" altLang="en-US" sz="2400" dirty="0">
              <a:solidFill>
                <a:schemeClr val="bg1"/>
              </a:solidFill>
              <a:cs typeface="Times New Roman" panose="02020603050405020304" pitchFamily="18" charset="0"/>
            </a:endParaRPr>
          </a:p>
        </p:txBody>
      </p:sp>
      <p:grpSp>
        <p:nvGrpSpPr>
          <p:cNvPr id="68611" name="Group 31">
            <a:extLst>
              <a:ext uri="{FF2B5EF4-FFF2-40B4-BE49-F238E27FC236}">
                <a16:creationId xmlns:a16="http://schemas.microsoft.com/office/drawing/2014/main" id="{11732D40-95F1-4E47-AD43-42146545D0DA}"/>
              </a:ext>
            </a:extLst>
          </p:cNvPr>
          <p:cNvGrpSpPr>
            <a:grpSpLocks/>
          </p:cNvGrpSpPr>
          <p:nvPr/>
        </p:nvGrpSpPr>
        <p:grpSpPr bwMode="auto">
          <a:xfrm rot="16200000" flipV="1">
            <a:off x="2690198" y="4889360"/>
            <a:ext cx="1325562" cy="585787"/>
            <a:chOff x="1854" y="1872"/>
            <a:chExt cx="622" cy="240"/>
          </a:xfrm>
          <a:solidFill>
            <a:schemeClr val="bg1"/>
          </a:solidFill>
        </p:grpSpPr>
        <p:grpSp>
          <p:nvGrpSpPr>
            <p:cNvPr id="68646" name="Group 32">
              <a:extLst>
                <a:ext uri="{FF2B5EF4-FFF2-40B4-BE49-F238E27FC236}">
                  <a16:creationId xmlns:a16="http://schemas.microsoft.com/office/drawing/2014/main" id="{61624A6F-72A4-492E-84AB-F4DB755D1EFD}"/>
                </a:ext>
              </a:extLst>
            </p:cNvPr>
            <p:cNvGrpSpPr>
              <a:grpSpLocks/>
            </p:cNvGrpSpPr>
            <p:nvPr/>
          </p:nvGrpSpPr>
          <p:grpSpPr bwMode="auto">
            <a:xfrm>
              <a:off x="1922" y="1872"/>
              <a:ext cx="478" cy="184"/>
              <a:chOff x="4322" y="1920"/>
              <a:chExt cx="478" cy="184"/>
            </a:xfrm>
            <a:grpFill/>
          </p:grpSpPr>
          <p:sp>
            <p:nvSpPr>
              <p:cNvPr id="13352" name="AutoShape 33">
                <a:extLst>
                  <a:ext uri="{FF2B5EF4-FFF2-40B4-BE49-F238E27FC236}">
                    <a16:creationId xmlns:a16="http://schemas.microsoft.com/office/drawing/2014/main" id="{CFDA7B3D-E80C-4BED-A138-1394DD935962}"/>
                  </a:ext>
                </a:extLst>
              </p:cNvPr>
              <p:cNvSpPr>
                <a:spLocks noChangeAspect="1" noChangeArrowheads="1"/>
              </p:cNvSpPr>
              <p:nvPr/>
            </p:nvSpPr>
            <p:spPr bwMode="auto">
              <a:xfrm>
                <a:off x="4533" y="1920"/>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3353" name="AutoShape 34">
                <a:extLst>
                  <a:ext uri="{FF2B5EF4-FFF2-40B4-BE49-F238E27FC236}">
                    <a16:creationId xmlns:a16="http://schemas.microsoft.com/office/drawing/2014/main" id="{995BDDAA-2B18-4B62-8815-746AECFF22F7}"/>
                  </a:ext>
                </a:extLst>
              </p:cNvPr>
              <p:cNvSpPr>
                <a:spLocks noChangeAspect="1" noChangeArrowheads="1"/>
              </p:cNvSpPr>
              <p:nvPr/>
            </p:nvSpPr>
            <p:spPr bwMode="auto">
              <a:xfrm>
                <a:off x="4476" y="1959"/>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3354" name="AutoShape 35">
                <a:extLst>
                  <a:ext uri="{FF2B5EF4-FFF2-40B4-BE49-F238E27FC236}">
                    <a16:creationId xmlns:a16="http://schemas.microsoft.com/office/drawing/2014/main" id="{E1614427-0ADB-4B49-A0C2-2DD15546DBFE}"/>
                  </a:ext>
                </a:extLst>
              </p:cNvPr>
              <p:cNvSpPr>
                <a:spLocks noChangeAspect="1" noChangeArrowheads="1"/>
              </p:cNvSpPr>
              <p:nvPr/>
            </p:nvSpPr>
            <p:spPr bwMode="auto">
              <a:xfrm>
                <a:off x="4592" y="1959"/>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3355" name="AutoShape 36">
                <a:extLst>
                  <a:ext uri="{FF2B5EF4-FFF2-40B4-BE49-F238E27FC236}">
                    <a16:creationId xmlns:a16="http://schemas.microsoft.com/office/drawing/2014/main" id="{5B3139BE-2BF7-4421-9E4D-57B362E89D36}"/>
                  </a:ext>
                </a:extLst>
              </p:cNvPr>
              <p:cNvSpPr>
                <a:spLocks noChangeAspect="1" noChangeArrowheads="1"/>
              </p:cNvSpPr>
              <p:nvPr/>
            </p:nvSpPr>
            <p:spPr bwMode="auto">
              <a:xfrm>
                <a:off x="4676" y="1998"/>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3356" name="AutoShape 37">
                <a:extLst>
                  <a:ext uri="{FF2B5EF4-FFF2-40B4-BE49-F238E27FC236}">
                    <a16:creationId xmlns:a16="http://schemas.microsoft.com/office/drawing/2014/main" id="{5497E929-A239-47C9-BA59-59BF3CF71907}"/>
                  </a:ext>
                </a:extLst>
              </p:cNvPr>
              <p:cNvSpPr>
                <a:spLocks noChangeAspect="1" noChangeArrowheads="1"/>
              </p:cNvSpPr>
              <p:nvPr/>
            </p:nvSpPr>
            <p:spPr bwMode="auto">
              <a:xfrm>
                <a:off x="4398" y="1998"/>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3357" name="AutoShape 38">
                <a:extLst>
                  <a:ext uri="{FF2B5EF4-FFF2-40B4-BE49-F238E27FC236}">
                    <a16:creationId xmlns:a16="http://schemas.microsoft.com/office/drawing/2014/main" id="{70E66034-2B1E-45F5-80F8-49B07B45D801}"/>
                  </a:ext>
                </a:extLst>
              </p:cNvPr>
              <p:cNvSpPr>
                <a:spLocks noChangeAspect="1" noChangeArrowheads="1"/>
              </p:cNvSpPr>
              <p:nvPr/>
            </p:nvSpPr>
            <p:spPr bwMode="auto">
              <a:xfrm>
                <a:off x="4742" y="2046"/>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3358" name="AutoShape 39">
                <a:extLst>
                  <a:ext uri="{FF2B5EF4-FFF2-40B4-BE49-F238E27FC236}">
                    <a16:creationId xmlns:a16="http://schemas.microsoft.com/office/drawing/2014/main" id="{DD3AD106-C9C8-4F7F-97A9-A06FF12A2740}"/>
                  </a:ext>
                </a:extLst>
              </p:cNvPr>
              <p:cNvSpPr>
                <a:spLocks noChangeAspect="1" noChangeArrowheads="1"/>
              </p:cNvSpPr>
              <p:nvPr/>
            </p:nvSpPr>
            <p:spPr bwMode="auto">
              <a:xfrm>
                <a:off x="4322" y="2046"/>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
          <p:nvSpPr>
            <p:cNvPr id="13350" name="AutoShape 40">
              <a:extLst>
                <a:ext uri="{FF2B5EF4-FFF2-40B4-BE49-F238E27FC236}">
                  <a16:creationId xmlns:a16="http://schemas.microsoft.com/office/drawing/2014/main" id="{B603B821-46DE-4CF1-887E-07C9715EBC2D}"/>
                </a:ext>
              </a:extLst>
            </p:cNvPr>
            <p:cNvSpPr>
              <a:spLocks noChangeAspect="1" noChangeArrowheads="1"/>
            </p:cNvSpPr>
            <p:nvPr/>
          </p:nvSpPr>
          <p:spPr bwMode="auto">
            <a:xfrm>
              <a:off x="1854" y="2054"/>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3351" name="AutoShape 41">
              <a:extLst>
                <a:ext uri="{FF2B5EF4-FFF2-40B4-BE49-F238E27FC236}">
                  <a16:creationId xmlns:a16="http://schemas.microsoft.com/office/drawing/2014/main" id="{FF9A5396-589D-429F-B75A-9B6E1373FB64}"/>
                </a:ext>
              </a:extLst>
            </p:cNvPr>
            <p:cNvSpPr>
              <a:spLocks noChangeAspect="1" noChangeArrowheads="1"/>
            </p:cNvSpPr>
            <p:nvPr/>
          </p:nvSpPr>
          <p:spPr bwMode="auto">
            <a:xfrm>
              <a:off x="2418" y="2054"/>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grpSp>
        <p:nvGrpSpPr>
          <p:cNvPr id="68614" name="Group 5">
            <a:extLst>
              <a:ext uri="{FF2B5EF4-FFF2-40B4-BE49-F238E27FC236}">
                <a16:creationId xmlns:a16="http://schemas.microsoft.com/office/drawing/2014/main" id="{1C5DB1B6-3AE8-4247-B7FC-9C23811DFAAF}"/>
              </a:ext>
            </a:extLst>
          </p:cNvPr>
          <p:cNvGrpSpPr>
            <a:grpSpLocks/>
          </p:cNvGrpSpPr>
          <p:nvPr/>
        </p:nvGrpSpPr>
        <p:grpSpPr bwMode="auto">
          <a:xfrm rot="10800000">
            <a:off x="3827980" y="4219254"/>
            <a:ext cx="1716088" cy="141288"/>
            <a:chOff x="2454" y="1669"/>
            <a:chExt cx="740" cy="65"/>
          </a:xfrm>
          <a:solidFill>
            <a:schemeClr val="bg1"/>
          </a:solidFill>
        </p:grpSpPr>
        <p:sp>
          <p:nvSpPr>
            <p:cNvPr id="13320" name="AutoShape 6">
              <a:extLst>
                <a:ext uri="{FF2B5EF4-FFF2-40B4-BE49-F238E27FC236}">
                  <a16:creationId xmlns:a16="http://schemas.microsoft.com/office/drawing/2014/main" id="{33C87A86-7D13-4155-B5C4-A00C008E11F6}"/>
                </a:ext>
              </a:extLst>
            </p:cNvPr>
            <p:cNvSpPr>
              <a:spLocks noChangeAspect="1" noChangeArrowheads="1"/>
            </p:cNvSpPr>
            <p:nvPr/>
          </p:nvSpPr>
          <p:spPr bwMode="auto">
            <a:xfrm flipV="1">
              <a:off x="2621" y="1672"/>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3321" name="AutoShape 7">
              <a:extLst>
                <a:ext uri="{FF2B5EF4-FFF2-40B4-BE49-F238E27FC236}">
                  <a16:creationId xmlns:a16="http://schemas.microsoft.com/office/drawing/2014/main" id="{E0576F2D-E6E7-40BE-BE61-4AA6F7E916A5}"/>
                </a:ext>
              </a:extLst>
            </p:cNvPr>
            <p:cNvSpPr>
              <a:spLocks noChangeAspect="1" noChangeArrowheads="1"/>
            </p:cNvSpPr>
            <p:nvPr/>
          </p:nvSpPr>
          <p:spPr bwMode="auto">
            <a:xfrm flipV="1">
              <a:off x="2710" y="1674"/>
              <a:ext cx="57" cy="57"/>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3322" name="AutoShape 8">
              <a:extLst>
                <a:ext uri="{FF2B5EF4-FFF2-40B4-BE49-F238E27FC236}">
                  <a16:creationId xmlns:a16="http://schemas.microsoft.com/office/drawing/2014/main" id="{58F6E6D3-7ABE-4BE6-A6A6-EB4A0064F970}"/>
                </a:ext>
              </a:extLst>
            </p:cNvPr>
            <p:cNvSpPr>
              <a:spLocks noChangeAspect="1" noChangeArrowheads="1"/>
            </p:cNvSpPr>
            <p:nvPr/>
          </p:nvSpPr>
          <p:spPr bwMode="auto">
            <a:xfrm flipV="1">
              <a:off x="2542" y="1677"/>
              <a:ext cx="57" cy="57"/>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3323" name="AutoShape 9">
              <a:extLst>
                <a:ext uri="{FF2B5EF4-FFF2-40B4-BE49-F238E27FC236}">
                  <a16:creationId xmlns:a16="http://schemas.microsoft.com/office/drawing/2014/main" id="{30F31B01-B781-4091-9CEB-96A88FCB30BB}"/>
                </a:ext>
              </a:extLst>
            </p:cNvPr>
            <p:cNvSpPr>
              <a:spLocks noChangeAspect="1" noChangeArrowheads="1"/>
            </p:cNvSpPr>
            <p:nvPr/>
          </p:nvSpPr>
          <p:spPr bwMode="auto">
            <a:xfrm flipV="1">
              <a:off x="2796" y="1673"/>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3324" name="AutoShape 10">
              <a:extLst>
                <a:ext uri="{FF2B5EF4-FFF2-40B4-BE49-F238E27FC236}">
                  <a16:creationId xmlns:a16="http://schemas.microsoft.com/office/drawing/2014/main" id="{3E97F22E-1310-46A9-8B60-3DA84FC97DCD}"/>
                </a:ext>
              </a:extLst>
            </p:cNvPr>
            <p:cNvSpPr>
              <a:spLocks noChangeAspect="1" noChangeArrowheads="1"/>
            </p:cNvSpPr>
            <p:nvPr/>
          </p:nvSpPr>
          <p:spPr bwMode="auto">
            <a:xfrm flipV="1">
              <a:off x="2454" y="1673"/>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3325" name="AutoShape 11">
              <a:extLst>
                <a:ext uri="{FF2B5EF4-FFF2-40B4-BE49-F238E27FC236}">
                  <a16:creationId xmlns:a16="http://schemas.microsoft.com/office/drawing/2014/main" id="{3DB64E1A-9628-45D3-9633-200F456E8939}"/>
                </a:ext>
              </a:extLst>
            </p:cNvPr>
            <p:cNvSpPr>
              <a:spLocks noChangeAspect="1" noChangeArrowheads="1"/>
            </p:cNvSpPr>
            <p:nvPr/>
          </p:nvSpPr>
          <p:spPr bwMode="auto">
            <a:xfrm flipV="1">
              <a:off x="3048" y="1669"/>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3326" name="AutoShape 12">
              <a:extLst>
                <a:ext uri="{FF2B5EF4-FFF2-40B4-BE49-F238E27FC236}">
                  <a16:creationId xmlns:a16="http://schemas.microsoft.com/office/drawing/2014/main" id="{B8641E66-5138-43C3-AAEB-53DB1ABC9A7D}"/>
                </a:ext>
              </a:extLst>
            </p:cNvPr>
            <p:cNvSpPr>
              <a:spLocks noChangeAspect="1" noChangeArrowheads="1"/>
            </p:cNvSpPr>
            <p:nvPr/>
          </p:nvSpPr>
          <p:spPr bwMode="auto">
            <a:xfrm flipV="1">
              <a:off x="3137" y="1671"/>
              <a:ext cx="57" cy="57"/>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3327" name="AutoShape 13">
              <a:extLst>
                <a:ext uri="{FF2B5EF4-FFF2-40B4-BE49-F238E27FC236}">
                  <a16:creationId xmlns:a16="http://schemas.microsoft.com/office/drawing/2014/main" id="{26821C42-6E6A-489C-94FF-27236FC44482}"/>
                </a:ext>
              </a:extLst>
            </p:cNvPr>
            <p:cNvSpPr>
              <a:spLocks noChangeAspect="1" noChangeArrowheads="1"/>
            </p:cNvSpPr>
            <p:nvPr/>
          </p:nvSpPr>
          <p:spPr bwMode="auto">
            <a:xfrm flipV="1">
              <a:off x="2960" y="1674"/>
              <a:ext cx="57" cy="57"/>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3328" name="AutoShape 14">
              <a:extLst>
                <a:ext uri="{FF2B5EF4-FFF2-40B4-BE49-F238E27FC236}">
                  <a16:creationId xmlns:a16="http://schemas.microsoft.com/office/drawing/2014/main" id="{6B426187-9530-4C93-A5A3-060CDAD63E87}"/>
                </a:ext>
              </a:extLst>
            </p:cNvPr>
            <p:cNvSpPr>
              <a:spLocks noChangeAspect="1" noChangeArrowheads="1"/>
            </p:cNvSpPr>
            <p:nvPr/>
          </p:nvSpPr>
          <p:spPr bwMode="auto">
            <a:xfrm flipV="1">
              <a:off x="2881" y="1670"/>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
        <p:nvSpPr>
          <p:cNvPr id="68615" name="TextBox 69">
            <a:extLst>
              <a:ext uri="{FF2B5EF4-FFF2-40B4-BE49-F238E27FC236}">
                <a16:creationId xmlns:a16="http://schemas.microsoft.com/office/drawing/2014/main" id="{38D9C1A1-1306-4461-984B-80D47BAE02C4}"/>
              </a:ext>
            </a:extLst>
          </p:cNvPr>
          <p:cNvSpPr txBox="1">
            <a:spLocks noChangeArrowheads="1"/>
          </p:cNvSpPr>
          <p:nvPr/>
        </p:nvSpPr>
        <p:spPr bwMode="auto">
          <a:xfrm>
            <a:off x="3717818" y="4353317"/>
            <a:ext cx="19287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CA" altLang="en-US" sz="1600" dirty="0">
                <a:solidFill>
                  <a:srgbClr val="FFFFFF"/>
                </a:solidFill>
                <a:latin typeface="Times New Roman"/>
                <a:cs typeface="Times New Roman"/>
              </a:rPr>
              <a:t>7, 9, 4, 3, 1, 2, 5, 8, 6</a:t>
            </a:r>
            <a:endParaRPr lang="en-CA" altLang="en-US" sz="1600" dirty="0">
              <a:solidFill>
                <a:srgbClr val="FFFFFF"/>
              </a:solidFill>
            </a:endParaRPr>
          </a:p>
        </p:txBody>
      </p:sp>
      <p:pic>
        <p:nvPicPr>
          <p:cNvPr id="68616" name="Picture 1">
            <a:extLst>
              <a:ext uri="{FF2B5EF4-FFF2-40B4-BE49-F238E27FC236}">
                <a16:creationId xmlns:a16="http://schemas.microsoft.com/office/drawing/2014/main" id="{5918B02D-BDB6-4CFF-9F14-325D2E24F9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390525"/>
            <a:ext cx="262890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Group 90">
            <a:extLst>
              <a:ext uri="{FF2B5EF4-FFF2-40B4-BE49-F238E27FC236}">
                <a16:creationId xmlns:a16="http://schemas.microsoft.com/office/drawing/2014/main" id="{5EAECCA0-C90B-4973-86FA-307EFFB6CB69}"/>
              </a:ext>
            </a:extLst>
          </p:cNvPr>
          <p:cNvGrpSpPr>
            <a:grpSpLocks/>
          </p:cNvGrpSpPr>
          <p:nvPr/>
        </p:nvGrpSpPr>
        <p:grpSpPr bwMode="auto">
          <a:xfrm rot="20223214" flipV="1">
            <a:off x="1676010" y="4184902"/>
            <a:ext cx="982662" cy="436563"/>
            <a:chOff x="1912" y="1872"/>
            <a:chExt cx="515" cy="264"/>
          </a:xfrm>
          <a:solidFill>
            <a:schemeClr val="bg1"/>
          </a:solidFill>
        </p:grpSpPr>
        <p:grpSp>
          <p:nvGrpSpPr>
            <p:cNvPr id="38" name="Group 91">
              <a:extLst>
                <a:ext uri="{FF2B5EF4-FFF2-40B4-BE49-F238E27FC236}">
                  <a16:creationId xmlns:a16="http://schemas.microsoft.com/office/drawing/2014/main" id="{9947C48F-2DD3-4AD5-814E-EF8594C564ED}"/>
                </a:ext>
              </a:extLst>
            </p:cNvPr>
            <p:cNvGrpSpPr>
              <a:grpSpLocks/>
            </p:cNvGrpSpPr>
            <p:nvPr/>
          </p:nvGrpSpPr>
          <p:grpSpPr bwMode="auto">
            <a:xfrm>
              <a:off x="1912" y="1872"/>
              <a:ext cx="495" cy="243"/>
              <a:chOff x="4312" y="1920"/>
              <a:chExt cx="495" cy="243"/>
            </a:xfrm>
            <a:grpFill/>
          </p:grpSpPr>
          <p:sp>
            <p:nvSpPr>
              <p:cNvPr id="41" name="AutoShape 92">
                <a:extLst>
                  <a:ext uri="{FF2B5EF4-FFF2-40B4-BE49-F238E27FC236}">
                    <a16:creationId xmlns:a16="http://schemas.microsoft.com/office/drawing/2014/main" id="{FBDE7A74-A40E-45A8-B6CA-3F342E2CADC7}"/>
                  </a:ext>
                </a:extLst>
              </p:cNvPr>
              <p:cNvSpPr>
                <a:spLocks noChangeAspect="1" noChangeArrowheads="1"/>
              </p:cNvSpPr>
              <p:nvPr/>
            </p:nvSpPr>
            <p:spPr bwMode="auto">
              <a:xfrm>
                <a:off x="4525" y="1921"/>
                <a:ext cx="57"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2" name="AutoShape 93">
                <a:extLst>
                  <a:ext uri="{FF2B5EF4-FFF2-40B4-BE49-F238E27FC236}">
                    <a16:creationId xmlns:a16="http://schemas.microsoft.com/office/drawing/2014/main" id="{E676CF3D-E100-4DC4-9A20-19EC37B4D99A}"/>
                  </a:ext>
                </a:extLst>
              </p:cNvPr>
              <p:cNvSpPr>
                <a:spLocks noChangeAspect="1" noChangeArrowheads="1"/>
              </p:cNvSpPr>
              <p:nvPr/>
            </p:nvSpPr>
            <p:spPr bwMode="auto">
              <a:xfrm>
                <a:off x="4418" y="1973"/>
                <a:ext cx="57" cy="60"/>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3" name="AutoShape 94">
                <a:extLst>
                  <a:ext uri="{FF2B5EF4-FFF2-40B4-BE49-F238E27FC236}">
                    <a16:creationId xmlns:a16="http://schemas.microsoft.com/office/drawing/2014/main" id="{3E95823A-1991-4FE7-946C-4B706A272FD2}"/>
                  </a:ext>
                </a:extLst>
              </p:cNvPr>
              <p:cNvSpPr>
                <a:spLocks noChangeAspect="1" noChangeArrowheads="1"/>
              </p:cNvSpPr>
              <p:nvPr/>
            </p:nvSpPr>
            <p:spPr bwMode="auto">
              <a:xfrm>
                <a:off x="4627" y="1967"/>
                <a:ext cx="57"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4" name="AutoShape 95">
                <a:extLst>
                  <a:ext uri="{FF2B5EF4-FFF2-40B4-BE49-F238E27FC236}">
                    <a16:creationId xmlns:a16="http://schemas.microsoft.com/office/drawing/2014/main" id="{4EA34FD9-9FFB-4274-9FC8-9394EBF790B0}"/>
                  </a:ext>
                </a:extLst>
              </p:cNvPr>
              <p:cNvSpPr>
                <a:spLocks noChangeAspect="1" noChangeArrowheads="1"/>
              </p:cNvSpPr>
              <p:nvPr/>
            </p:nvSpPr>
            <p:spPr bwMode="auto">
              <a:xfrm>
                <a:off x="4743" y="2015"/>
                <a:ext cx="57"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5" name="AutoShape 96">
                <a:extLst>
                  <a:ext uri="{FF2B5EF4-FFF2-40B4-BE49-F238E27FC236}">
                    <a16:creationId xmlns:a16="http://schemas.microsoft.com/office/drawing/2014/main" id="{65B12E6B-F918-4C92-9C94-D4374ECED6A3}"/>
                  </a:ext>
                </a:extLst>
              </p:cNvPr>
              <p:cNvSpPr>
                <a:spLocks noChangeAspect="1" noChangeArrowheads="1"/>
              </p:cNvSpPr>
              <p:nvPr/>
            </p:nvSpPr>
            <p:spPr bwMode="auto">
              <a:xfrm>
                <a:off x="4305" y="2019"/>
                <a:ext cx="57"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6" name="AutoShape 97">
                <a:extLst>
                  <a:ext uri="{FF2B5EF4-FFF2-40B4-BE49-F238E27FC236}">
                    <a16:creationId xmlns:a16="http://schemas.microsoft.com/office/drawing/2014/main" id="{31C67989-7194-4E70-8B49-1EAA10BF2861}"/>
                  </a:ext>
                </a:extLst>
              </p:cNvPr>
              <p:cNvSpPr>
                <a:spLocks noChangeAspect="1" noChangeArrowheads="1"/>
              </p:cNvSpPr>
              <p:nvPr/>
            </p:nvSpPr>
            <p:spPr bwMode="auto">
              <a:xfrm>
                <a:off x="4623" y="2065"/>
                <a:ext cx="57"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7" name="AutoShape 98">
                <a:extLst>
                  <a:ext uri="{FF2B5EF4-FFF2-40B4-BE49-F238E27FC236}">
                    <a16:creationId xmlns:a16="http://schemas.microsoft.com/office/drawing/2014/main" id="{11180F85-17BF-46C8-BAD0-15B9F24BB878}"/>
                  </a:ext>
                </a:extLst>
              </p:cNvPr>
              <p:cNvSpPr>
                <a:spLocks noChangeAspect="1" noChangeArrowheads="1"/>
              </p:cNvSpPr>
              <p:nvPr/>
            </p:nvSpPr>
            <p:spPr bwMode="auto">
              <a:xfrm>
                <a:off x="4441" y="2108"/>
                <a:ext cx="57"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
          <p:nvSpPr>
            <p:cNvPr id="39" name="AutoShape 99">
              <a:extLst>
                <a:ext uri="{FF2B5EF4-FFF2-40B4-BE49-F238E27FC236}">
                  <a16:creationId xmlns:a16="http://schemas.microsoft.com/office/drawing/2014/main" id="{A7761E4D-949A-4510-8446-701EB66A1248}"/>
                </a:ext>
              </a:extLst>
            </p:cNvPr>
            <p:cNvSpPr>
              <a:spLocks noChangeAspect="1" noChangeArrowheads="1"/>
            </p:cNvSpPr>
            <p:nvPr/>
          </p:nvSpPr>
          <p:spPr bwMode="auto">
            <a:xfrm>
              <a:off x="1916" y="2084"/>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0" name="AutoShape 100">
              <a:extLst>
                <a:ext uri="{FF2B5EF4-FFF2-40B4-BE49-F238E27FC236}">
                  <a16:creationId xmlns:a16="http://schemas.microsoft.com/office/drawing/2014/main" id="{5772C9FC-0CE1-4FE0-BD87-71302925591C}"/>
                </a:ext>
              </a:extLst>
            </p:cNvPr>
            <p:cNvSpPr>
              <a:spLocks noChangeAspect="1" noChangeArrowheads="1"/>
            </p:cNvSpPr>
            <p:nvPr/>
          </p:nvSpPr>
          <p:spPr bwMode="auto">
            <a:xfrm>
              <a:off x="2365" y="2069"/>
              <a:ext cx="57" cy="60"/>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pic>
        <p:nvPicPr>
          <p:cNvPr id="48" name="Picture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429000" y="1752600"/>
            <a:ext cx="2286198" cy="609653"/>
          </a:xfrm>
          <a:prstGeom prst="rect">
            <a:avLst/>
          </a:prstGeom>
        </p:spPr>
      </p:pic>
      <p:sp>
        <p:nvSpPr>
          <p:cNvPr id="3" name="Freeform 2"/>
          <p:cNvSpPr/>
          <p:nvPr/>
        </p:nvSpPr>
        <p:spPr>
          <a:xfrm rot="19670026">
            <a:off x="2467462" y="4452746"/>
            <a:ext cx="731795" cy="993913"/>
          </a:xfrm>
          <a:custGeom>
            <a:avLst/>
            <a:gdLst>
              <a:gd name="connsiteX0" fmla="*/ 275 w 731795"/>
              <a:gd name="connsiteY0" fmla="*/ 0 h 993913"/>
              <a:gd name="connsiteX1" fmla="*/ 119544 w 731795"/>
              <a:gd name="connsiteY1" fmla="*/ 500932 h 993913"/>
              <a:gd name="connsiteX2" fmla="*/ 731795 w 731795"/>
              <a:gd name="connsiteY2" fmla="*/ 993913 h 993913"/>
            </a:gdLst>
            <a:ahLst/>
            <a:cxnLst>
              <a:cxn ang="0">
                <a:pos x="connsiteX0" y="connsiteY0"/>
              </a:cxn>
              <a:cxn ang="0">
                <a:pos x="connsiteX1" y="connsiteY1"/>
              </a:cxn>
              <a:cxn ang="0">
                <a:pos x="connsiteX2" y="connsiteY2"/>
              </a:cxn>
            </a:cxnLst>
            <a:rect l="l" t="t" r="r" b="b"/>
            <a:pathLst>
              <a:path w="731795" h="993913">
                <a:moveTo>
                  <a:pt x="275" y="0"/>
                </a:moveTo>
                <a:cubicBezTo>
                  <a:pt x="-1051" y="167640"/>
                  <a:pt x="-2376" y="335280"/>
                  <a:pt x="119544" y="500932"/>
                </a:cubicBezTo>
                <a:cubicBezTo>
                  <a:pt x="241464" y="666584"/>
                  <a:pt x="486629" y="830248"/>
                  <a:pt x="731795" y="993913"/>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Freeform 3"/>
          <p:cNvSpPr/>
          <p:nvPr/>
        </p:nvSpPr>
        <p:spPr>
          <a:xfrm>
            <a:off x="3717818" y="4699220"/>
            <a:ext cx="1000322" cy="482380"/>
          </a:xfrm>
          <a:custGeom>
            <a:avLst/>
            <a:gdLst>
              <a:gd name="connsiteX0" fmla="*/ 0 w 1210190"/>
              <a:gd name="connsiteY0" fmla="*/ 1057524 h 1066970"/>
              <a:gd name="connsiteX1" fmla="*/ 691764 w 1210190"/>
              <a:gd name="connsiteY1" fmla="*/ 1049572 h 1066970"/>
              <a:gd name="connsiteX2" fmla="*/ 946205 w 1210190"/>
              <a:gd name="connsiteY2" fmla="*/ 898498 h 1066970"/>
              <a:gd name="connsiteX3" fmla="*/ 1144988 w 1210190"/>
              <a:gd name="connsiteY3" fmla="*/ 580445 h 1066970"/>
              <a:gd name="connsiteX4" fmla="*/ 1208598 w 1210190"/>
              <a:gd name="connsiteY4" fmla="*/ 222637 h 1066970"/>
              <a:gd name="connsiteX5" fmla="*/ 1184745 w 1210190"/>
              <a:gd name="connsiteY5" fmla="*/ 0 h 1066970"/>
              <a:gd name="connsiteX0" fmla="*/ 0 w 1210190"/>
              <a:gd name="connsiteY0" fmla="*/ 1057524 h 1060324"/>
              <a:gd name="connsiteX1" fmla="*/ 636105 w 1210190"/>
              <a:gd name="connsiteY1" fmla="*/ 1025718 h 1060324"/>
              <a:gd name="connsiteX2" fmla="*/ 946205 w 1210190"/>
              <a:gd name="connsiteY2" fmla="*/ 898498 h 1060324"/>
              <a:gd name="connsiteX3" fmla="*/ 1144988 w 1210190"/>
              <a:gd name="connsiteY3" fmla="*/ 580445 h 1060324"/>
              <a:gd name="connsiteX4" fmla="*/ 1208598 w 1210190"/>
              <a:gd name="connsiteY4" fmla="*/ 222637 h 1060324"/>
              <a:gd name="connsiteX5" fmla="*/ 1184745 w 1210190"/>
              <a:gd name="connsiteY5" fmla="*/ 0 h 1060324"/>
              <a:gd name="connsiteX0" fmla="*/ 0 w 1210190"/>
              <a:gd name="connsiteY0" fmla="*/ 1057524 h 1060324"/>
              <a:gd name="connsiteX1" fmla="*/ 636105 w 1210190"/>
              <a:gd name="connsiteY1" fmla="*/ 1025718 h 1060324"/>
              <a:gd name="connsiteX2" fmla="*/ 946205 w 1210190"/>
              <a:gd name="connsiteY2" fmla="*/ 898498 h 1060324"/>
              <a:gd name="connsiteX3" fmla="*/ 1144988 w 1210190"/>
              <a:gd name="connsiteY3" fmla="*/ 580445 h 1060324"/>
              <a:gd name="connsiteX4" fmla="*/ 1208598 w 1210190"/>
              <a:gd name="connsiteY4" fmla="*/ 222637 h 1060324"/>
              <a:gd name="connsiteX5" fmla="*/ 1184745 w 1210190"/>
              <a:gd name="connsiteY5" fmla="*/ 0 h 1060324"/>
              <a:gd name="connsiteX0" fmla="*/ 0 w 1211615"/>
              <a:gd name="connsiteY0" fmla="*/ 1041622 h 1044422"/>
              <a:gd name="connsiteX1" fmla="*/ 636105 w 1211615"/>
              <a:gd name="connsiteY1" fmla="*/ 1009816 h 1044422"/>
              <a:gd name="connsiteX2" fmla="*/ 946205 w 1211615"/>
              <a:gd name="connsiteY2" fmla="*/ 882596 h 1044422"/>
              <a:gd name="connsiteX3" fmla="*/ 1144988 w 1211615"/>
              <a:gd name="connsiteY3" fmla="*/ 564543 h 1044422"/>
              <a:gd name="connsiteX4" fmla="*/ 1208598 w 1211615"/>
              <a:gd name="connsiteY4" fmla="*/ 206735 h 1044422"/>
              <a:gd name="connsiteX5" fmla="*/ 1192696 w 1211615"/>
              <a:gd name="connsiteY5" fmla="*/ 0 h 104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615" h="1044422">
                <a:moveTo>
                  <a:pt x="0" y="1041622"/>
                </a:moveTo>
                <a:cubicBezTo>
                  <a:pt x="267031" y="1050898"/>
                  <a:pt x="478404" y="1036320"/>
                  <a:pt x="636105" y="1009816"/>
                </a:cubicBezTo>
                <a:cubicBezTo>
                  <a:pt x="793806" y="983312"/>
                  <a:pt x="861391" y="956808"/>
                  <a:pt x="946205" y="882596"/>
                </a:cubicBezTo>
                <a:cubicBezTo>
                  <a:pt x="1031019" y="808384"/>
                  <a:pt x="1101256" y="677186"/>
                  <a:pt x="1144988" y="564543"/>
                </a:cubicBezTo>
                <a:cubicBezTo>
                  <a:pt x="1188720" y="451900"/>
                  <a:pt x="1200647" y="300825"/>
                  <a:pt x="1208598" y="206735"/>
                </a:cubicBezTo>
                <a:cubicBezTo>
                  <a:pt x="1216549" y="112645"/>
                  <a:pt x="1207935" y="62948"/>
                  <a:pt x="1192696"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1" name="Straight Connector 50"/>
          <p:cNvCxnSpPr/>
          <p:nvPr/>
        </p:nvCxnSpPr>
        <p:spPr>
          <a:xfrm>
            <a:off x="1387241" y="2626481"/>
            <a:ext cx="684645" cy="1657319"/>
          </a:xfrm>
          <a:prstGeom prst="line">
            <a:avLst/>
          </a:prstGeom>
          <a:ln w="190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52" name="Text Box 34"/>
          <p:cNvSpPr txBox="1">
            <a:spLocks noChangeArrowheads="1"/>
          </p:cNvSpPr>
          <p:nvPr/>
        </p:nvSpPr>
        <p:spPr bwMode="auto">
          <a:xfrm>
            <a:off x="0" y="6649651"/>
            <a:ext cx="381000" cy="2143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Tree>
    <p:extLst>
      <p:ext uri="{BB962C8B-B14F-4D97-AF65-F5344CB8AC3E}">
        <p14:creationId xmlns:p14="http://schemas.microsoft.com/office/powerpoint/2010/main" val="1664160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a:extLst>
              <a:ext uri="{FF2B5EF4-FFF2-40B4-BE49-F238E27FC236}">
                <a16:creationId xmlns:a16="http://schemas.microsoft.com/office/drawing/2014/main" id="{5B72F027-E922-44F1-BDEC-7023158BEE12}"/>
              </a:ext>
            </a:extLst>
          </p:cNvPr>
          <p:cNvSpPr txBox="1">
            <a:spLocks noChangeArrowheads="1"/>
          </p:cNvSpPr>
          <p:nvPr/>
        </p:nvSpPr>
        <p:spPr bwMode="auto">
          <a:xfrm>
            <a:off x="1279740" y="6324600"/>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defRPr/>
            </a:pPr>
            <a:r>
              <a:rPr lang="en-US" altLang="en-US" sz="2400" b="1" dirty="0">
                <a:solidFill>
                  <a:schemeClr val="bg1"/>
                </a:solidFill>
                <a:latin typeface="Times New Roman"/>
                <a:cs typeface="Times New Roman"/>
                <a:sym typeface="Wingdings 3" panose="05040102010807070707" pitchFamily="18" charset="2"/>
              </a:rPr>
              <a:t>∆ To Big Diamond WTR</a:t>
            </a:r>
            <a:endParaRPr lang="en-US" altLang="en-US" sz="2400" dirty="0">
              <a:solidFill>
                <a:schemeClr val="bg1"/>
              </a:solidFill>
              <a:latin typeface="Times New Roman"/>
              <a:cs typeface="Times New Roman"/>
            </a:endParaRPr>
          </a:p>
        </p:txBody>
      </p:sp>
      <p:grpSp>
        <p:nvGrpSpPr>
          <p:cNvPr id="70660" name="Group 5">
            <a:extLst>
              <a:ext uri="{FF2B5EF4-FFF2-40B4-BE49-F238E27FC236}">
                <a16:creationId xmlns:a16="http://schemas.microsoft.com/office/drawing/2014/main" id="{3E68F8D7-0FF4-45B8-AF85-A840777458F6}"/>
              </a:ext>
            </a:extLst>
          </p:cNvPr>
          <p:cNvGrpSpPr>
            <a:grpSpLocks/>
          </p:cNvGrpSpPr>
          <p:nvPr/>
        </p:nvGrpSpPr>
        <p:grpSpPr bwMode="auto">
          <a:xfrm rot="10800000">
            <a:off x="3733800" y="2438400"/>
            <a:ext cx="1716088" cy="141288"/>
            <a:chOff x="2454" y="1669"/>
            <a:chExt cx="740" cy="65"/>
          </a:xfrm>
          <a:solidFill>
            <a:schemeClr val="bg1"/>
          </a:solidFill>
        </p:grpSpPr>
        <p:sp>
          <p:nvSpPr>
            <p:cNvPr id="15367" name="AutoShape 6">
              <a:extLst>
                <a:ext uri="{FF2B5EF4-FFF2-40B4-BE49-F238E27FC236}">
                  <a16:creationId xmlns:a16="http://schemas.microsoft.com/office/drawing/2014/main" id="{080D029C-8313-4D8E-AF9B-C6D8A8C3E9A6}"/>
                </a:ext>
              </a:extLst>
            </p:cNvPr>
            <p:cNvSpPr>
              <a:spLocks noChangeAspect="1" noChangeArrowheads="1"/>
            </p:cNvSpPr>
            <p:nvPr/>
          </p:nvSpPr>
          <p:spPr bwMode="auto">
            <a:xfrm flipV="1">
              <a:off x="2621" y="1672"/>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5368" name="AutoShape 7">
              <a:extLst>
                <a:ext uri="{FF2B5EF4-FFF2-40B4-BE49-F238E27FC236}">
                  <a16:creationId xmlns:a16="http://schemas.microsoft.com/office/drawing/2014/main" id="{03DF5440-ABEE-497A-ACA9-D7DDDACA5520}"/>
                </a:ext>
              </a:extLst>
            </p:cNvPr>
            <p:cNvSpPr>
              <a:spLocks noChangeAspect="1" noChangeArrowheads="1"/>
            </p:cNvSpPr>
            <p:nvPr/>
          </p:nvSpPr>
          <p:spPr bwMode="auto">
            <a:xfrm flipV="1">
              <a:off x="2710" y="1674"/>
              <a:ext cx="57" cy="57"/>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5369" name="AutoShape 8">
              <a:extLst>
                <a:ext uri="{FF2B5EF4-FFF2-40B4-BE49-F238E27FC236}">
                  <a16:creationId xmlns:a16="http://schemas.microsoft.com/office/drawing/2014/main" id="{C151D6D5-D571-48DB-9B3E-5B2FF8E50D3A}"/>
                </a:ext>
              </a:extLst>
            </p:cNvPr>
            <p:cNvSpPr>
              <a:spLocks noChangeAspect="1" noChangeArrowheads="1"/>
            </p:cNvSpPr>
            <p:nvPr/>
          </p:nvSpPr>
          <p:spPr bwMode="auto">
            <a:xfrm flipV="1">
              <a:off x="2542" y="1677"/>
              <a:ext cx="57" cy="57"/>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5370" name="AutoShape 9">
              <a:extLst>
                <a:ext uri="{FF2B5EF4-FFF2-40B4-BE49-F238E27FC236}">
                  <a16:creationId xmlns:a16="http://schemas.microsoft.com/office/drawing/2014/main" id="{B510D979-4370-4C0A-88E7-F94040344F65}"/>
                </a:ext>
              </a:extLst>
            </p:cNvPr>
            <p:cNvSpPr>
              <a:spLocks noChangeAspect="1" noChangeArrowheads="1"/>
            </p:cNvSpPr>
            <p:nvPr/>
          </p:nvSpPr>
          <p:spPr bwMode="auto">
            <a:xfrm flipV="1">
              <a:off x="2796" y="1673"/>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5371" name="AutoShape 10">
              <a:extLst>
                <a:ext uri="{FF2B5EF4-FFF2-40B4-BE49-F238E27FC236}">
                  <a16:creationId xmlns:a16="http://schemas.microsoft.com/office/drawing/2014/main" id="{06D55B30-8248-4EC1-9D7C-00BD1A5BC753}"/>
                </a:ext>
              </a:extLst>
            </p:cNvPr>
            <p:cNvSpPr>
              <a:spLocks noChangeAspect="1" noChangeArrowheads="1"/>
            </p:cNvSpPr>
            <p:nvPr/>
          </p:nvSpPr>
          <p:spPr bwMode="auto">
            <a:xfrm flipV="1">
              <a:off x="2454" y="1673"/>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5372" name="AutoShape 11">
              <a:extLst>
                <a:ext uri="{FF2B5EF4-FFF2-40B4-BE49-F238E27FC236}">
                  <a16:creationId xmlns:a16="http://schemas.microsoft.com/office/drawing/2014/main" id="{256543A2-B8BE-41FD-A9D6-C1229599AE5D}"/>
                </a:ext>
              </a:extLst>
            </p:cNvPr>
            <p:cNvSpPr>
              <a:spLocks noChangeAspect="1" noChangeArrowheads="1"/>
            </p:cNvSpPr>
            <p:nvPr/>
          </p:nvSpPr>
          <p:spPr bwMode="auto">
            <a:xfrm flipV="1">
              <a:off x="3048" y="1669"/>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5373" name="AutoShape 12">
              <a:extLst>
                <a:ext uri="{FF2B5EF4-FFF2-40B4-BE49-F238E27FC236}">
                  <a16:creationId xmlns:a16="http://schemas.microsoft.com/office/drawing/2014/main" id="{341A0A3E-86A6-49E0-A168-3C887427686D}"/>
                </a:ext>
              </a:extLst>
            </p:cNvPr>
            <p:cNvSpPr>
              <a:spLocks noChangeAspect="1" noChangeArrowheads="1"/>
            </p:cNvSpPr>
            <p:nvPr/>
          </p:nvSpPr>
          <p:spPr bwMode="auto">
            <a:xfrm flipV="1">
              <a:off x="3137" y="1671"/>
              <a:ext cx="57" cy="57"/>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5374" name="AutoShape 13">
              <a:extLst>
                <a:ext uri="{FF2B5EF4-FFF2-40B4-BE49-F238E27FC236}">
                  <a16:creationId xmlns:a16="http://schemas.microsoft.com/office/drawing/2014/main" id="{AA243674-6075-48DD-8D09-C3C05D085C9D}"/>
                </a:ext>
              </a:extLst>
            </p:cNvPr>
            <p:cNvSpPr>
              <a:spLocks noChangeAspect="1" noChangeArrowheads="1"/>
            </p:cNvSpPr>
            <p:nvPr/>
          </p:nvSpPr>
          <p:spPr bwMode="auto">
            <a:xfrm flipV="1">
              <a:off x="2960" y="1674"/>
              <a:ext cx="57" cy="57"/>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5375" name="AutoShape 14">
              <a:extLst>
                <a:ext uri="{FF2B5EF4-FFF2-40B4-BE49-F238E27FC236}">
                  <a16:creationId xmlns:a16="http://schemas.microsoft.com/office/drawing/2014/main" id="{68FB0B95-B5F9-40E2-A839-D42AFCD512F5}"/>
                </a:ext>
              </a:extLst>
            </p:cNvPr>
            <p:cNvSpPr>
              <a:spLocks noChangeAspect="1" noChangeArrowheads="1"/>
            </p:cNvSpPr>
            <p:nvPr/>
          </p:nvSpPr>
          <p:spPr bwMode="auto">
            <a:xfrm flipV="1">
              <a:off x="2881" y="1670"/>
              <a:ext cx="58" cy="58"/>
            </a:xfrm>
            <a:prstGeom prst="triangle">
              <a:avLst>
                <a:gd name="adj" fmla="val 50000"/>
              </a:avLst>
            </a:prstGeom>
            <a:grp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
        <p:nvSpPr>
          <p:cNvPr id="15366" name="Line 5">
            <a:extLst>
              <a:ext uri="{FF2B5EF4-FFF2-40B4-BE49-F238E27FC236}">
                <a16:creationId xmlns:a16="http://schemas.microsoft.com/office/drawing/2014/main" id="{8AFBCB65-0E48-45E6-A611-708E3E6DB522}"/>
              </a:ext>
            </a:extLst>
          </p:cNvPr>
          <p:cNvSpPr>
            <a:spLocks noChangeShapeType="1"/>
          </p:cNvSpPr>
          <p:nvPr/>
        </p:nvSpPr>
        <p:spPr bwMode="auto">
          <a:xfrm flipH="1">
            <a:off x="4553004" y="3023974"/>
            <a:ext cx="19050" cy="144780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ndParaRPr>
          </a:p>
        </p:txBody>
      </p:sp>
      <p:pic>
        <p:nvPicPr>
          <p:cNvPr id="70663" name="Picture 24">
            <a:extLst>
              <a:ext uri="{FF2B5EF4-FFF2-40B4-BE49-F238E27FC236}">
                <a16:creationId xmlns:a16="http://schemas.microsoft.com/office/drawing/2014/main" id="{F8AC2F6B-895C-4C62-8048-75CD00CA82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2188" y="217488"/>
            <a:ext cx="3024187"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4" name="Picture 2">
            <a:extLst>
              <a:ext uri="{FF2B5EF4-FFF2-40B4-BE49-F238E27FC236}">
                <a16:creationId xmlns:a16="http://schemas.microsoft.com/office/drawing/2014/main" id="{759B20E7-3747-4C9F-B14B-F2F8AC73AA4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217488"/>
            <a:ext cx="3062288"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69">
            <a:extLst>
              <a:ext uri="{FF2B5EF4-FFF2-40B4-BE49-F238E27FC236}">
                <a16:creationId xmlns:a16="http://schemas.microsoft.com/office/drawing/2014/main" id="{ACD394BA-B024-4948-8AD6-251F30036B48}"/>
              </a:ext>
            </a:extLst>
          </p:cNvPr>
          <p:cNvSpPr txBox="1">
            <a:spLocks noChangeArrowheads="1"/>
          </p:cNvSpPr>
          <p:nvPr/>
        </p:nvSpPr>
        <p:spPr bwMode="auto">
          <a:xfrm>
            <a:off x="3623638" y="2572463"/>
            <a:ext cx="19287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CA" altLang="en-US" sz="1600" dirty="0">
                <a:solidFill>
                  <a:srgbClr val="FFFFFF"/>
                </a:solidFill>
                <a:latin typeface="Times New Roman"/>
                <a:cs typeface="Times New Roman"/>
              </a:rPr>
              <a:t>7, 9, 4, 3, 1, 2, 5, 8, 6</a:t>
            </a:r>
            <a:endParaRPr lang="en-CA" altLang="en-US" sz="1600" dirty="0">
              <a:solidFill>
                <a:srgbClr val="FFFFFF"/>
              </a:solidFill>
            </a:endParaRPr>
          </a:p>
        </p:txBody>
      </p:sp>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3429000" y="1752600"/>
            <a:ext cx="2286198" cy="609653"/>
          </a:xfrm>
          <a:prstGeom prst="rect">
            <a:avLst/>
          </a:prstGeom>
        </p:spPr>
      </p:pic>
      <p:sp>
        <p:nvSpPr>
          <p:cNvPr id="41" name="Text Box 34"/>
          <p:cNvSpPr txBox="1">
            <a:spLocks noChangeArrowheads="1"/>
          </p:cNvSpPr>
          <p:nvPr/>
        </p:nvSpPr>
        <p:spPr bwMode="auto">
          <a:xfrm>
            <a:off x="7528140" y="2693194"/>
            <a:ext cx="381000" cy="2143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
        <p:nvSpPr>
          <p:cNvPr id="42" name="Rectangle 35"/>
          <p:cNvSpPr>
            <a:spLocks noChangeArrowheads="1"/>
          </p:cNvSpPr>
          <p:nvPr/>
        </p:nvSpPr>
        <p:spPr bwMode="auto">
          <a:xfrm>
            <a:off x="6396252" y="2982119"/>
            <a:ext cx="27432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CA" altLang="en-US" sz="1000" dirty="0">
                <a:solidFill>
                  <a:srgbClr val="FFFF00"/>
                </a:solidFill>
              </a:rPr>
              <a:t>This is a permitted manoeuvre with the approval of 1 </a:t>
            </a:r>
            <a:r>
              <a:rPr lang="en-CA" altLang="en-US" sz="1000" dirty="0" err="1">
                <a:solidFill>
                  <a:srgbClr val="FFFF00"/>
                </a:solidFill>
              </a:rPr>
              <a:t>Cdn</a:t>
            </a:r>
            <a:r>
              <a:rPr lang="en-CA" altLang="en-US" sz="1000" dirty="0">
                <a:solidFill>
                  <a:srgbClr val="FFFF00"/>
                </a:solidFill>
              </a:rPr>
              <a:t> Air </a:t>
            </a:r>
            <a:r>
              <a:rPr lang="en-CA" altLang="en-US" sz="1000" dirty="0" err="1">
                <a:solidFill>
                  <a:srgbClr val="FFFF00"/>
                </a:solidFill>
              </a:rPr>
              <a:t>Div</a:t>
            </a:r>
            <a:r>
              <a:rPr lang="en-CA" altLang="en-US" sz="1000" dirty="0">
                <a:solidFill>
                  <a:srgbClr val="FFFF00"/>
                </a:solidFill>
              </a:rPr>
              <a:t> </a:t>
            </a:r>
            <a:r>
              <a:rPr lang="en-CA" altLang="en-US" sz="1000" dirty="0" err="1">
                <a:solidFill>
                  <a:srgbClr val="FFFF00"/>
                </a:solidFill>
              </a:rPr>
              <a:t>Comd</a:t>
            </a:r>
            <a:r>
              <a:rPr lang="en-CA" altLang="en-US" sz="1000" dirty="0">
                <a:solidFill>
                  <a:srgbClr val="FFFF00"/>
                </a:solidFill>
              </a:rPr>
              <a:t> for over-flight of the primary spectator area at 500 feet. BGA 100 </a:t>
            </a:r>
            <a:r>
              <a:rPr lang="en-CA" altLang="en-US" sz="1000" dirty="0" err="1">
                <a:solidFill>
                  <a:srgbClr val="FFFF00"/>
                </a:solidFill>
              </a:rPr>
              <a:t>Ch</a:t>
            </a:r>
            <a:r>
              <a:rPr lang="en-CA" altLang="en-US" sz="1000" dirty="0">
                <a:solidFill>
                  <a:srgbClr val="FFFF00"/>
                </a:solidFill>
              </a:rPr>
              <a:t> 11 Para 44.b(3)(e)</a:t>
            </a:r>
          </a:p>
        </p:txBody>
      </p:sp>
      <p:sp>
        <p:nvSpPr>
          <p:cNvPr id="40" name="Text Box 18"/>
          <p:cNvSpPr txBox="1">
            <a:spLocks noChangeArrowheads="1"/>
          </p:cNvSpPr>
          <p:nvPr/>
        </p:nvSpPr>
        <p:spPr bwMode="auto">
          <a:xfrm>
            <a:off x="0" y="6643687"/>
            <a:ext cx="381000" cy="2143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grpSp>
        <p:nvGrpSpPr>
          <p:cNvPr id="43" name="Group 42"/>
          <p:cNvGrpSpPr/>
          <p:nvPr/>
        </p:nvGrpSpPr>
        <p:grpSpPr>
          <a:xfrm>
            <a:off x="3907631" y="435061"/>
            <a:ext cx="1404938" cy="968455"/>
            <a:chOff x="4264755" y="4404874"/>
            <a:chExt cx="1404938" cy="968455"/>
          </a:xfrm>
        </p:grpSpPr>
        <p:sp>
          <p:nvSpPr>
            <p:cNvPr id="44" name="AutoShape 1054">
              <a:extLst>
                <a:ext uri="{FF2B5EF4-FFF2-40B4-BE49-F238E27FC236}">
                  <a16:creationId xmlns:a16="http://schemas.microsoft.com/office/drawing/2014/main" id="{938059D1-6DD1-4F3D-AEFD-0BD3906111A4}"/>
                </a:ext>
              </a:extLst>
            </p:cNvPr>
            <p:cNvSpPr>
              <a:spLocks noChangeAspect="1" noChangeArrowheads="1"/>
            </p:cNvSpPr>
            <p:nvPr/>
          </p:nvSpPr>
          <p:spPr bwMode="auto">
            <a:xfrm>
              <a:off x="4264755" y="4809369"/>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5" name="AutoShape 1055">
              <a:extLst>
                <a:ext uri="{FF2B5EF4-FFF2-40B4-BE49-F238E27FC236}">
                  <a16:creationId xmlns:a16="http://schemas.microsoft.com/office/drawing/2014/main" id="{824AB217-A872-49C4-A965-7F03385AEB40}"/>
                </a:ext>
              </a:extLst>
            </p:cNvPr>
            <p:cNvSpPr>
              <a:spLocks noChangeAspect="1" noChangeArrowheads="1"/>
            </p:cNvSpPr>
            <p:nvPr/>
          </p:nvSpPr>
          <p:spPr bwMode="auto">
            <a:xfrm>
              <a:off x="4868717" y="4404874"/>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6" name="AutoShape 1056">
              <a:extLst>
                <a:ext uri="{FF2B5EF4-FFF2-40B4-BE49-F238E27FC236}">
                  <a16:creationId xmlns:a16="http://schemas.microsoft.com/office/drawing/2014/main" id="{DB31CEC1-3CE9-4DD6-A54E-1398F28F6AAE}"/>
                </a:ext>
              </a:extLst>
            </p:cNvPr>
            <p:cNvSpPr>
              <a:spLocks noChangeAspect="1" noChangeArrowheads="1"/>
            </p:cNvSpPr>
            <p:nvPr/>
          </p:nvSpPr>
          <p:spPr bwMode="auto">
            <a:xfrm>
              <a:off x="5482368" y="4809369"/>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7" name="AutoShape 1057">
              <a:extLst>
                <a:ext uri="{FF2B5EF4-FFF2-40B4-BE49-F238E27FC236}">
                  <a16:creationId xmlns:a16="http://schemas.microsoft.com/office/drawing/2014/main" id="{849C201C-9534-476E-B740-619912ECCC75}"/>
                </a:ext>
              </a:extLst>
            </p:cNvPr>
            <p:cNvSpPr>
              <a:spLocks noChangeAspect="1" noChangeArrowheads="1"/>
            </p:cNvSpPr>
            <p:nvPr/>
          </p:nvSpPr>
          <p:spPr bwMode="auto">
            <a:xfrm>
              <a:off x="4868717" y="4778254"/>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8" name="AutoShape 1058">
              <a:extLst>
                <a:ext uri="{FF2B5EF4-FFF2-40B4-BE49-F238E27FC236}">
                  <a16:creationId xmlns:a16="http://schemas.microsoft.com/office/drawing/2014/main" id="{2ECABC2B-1DB3-4010-9D2F-DC772EA47B31}"/>
                </a:ext>
              </a:extLst>
            </p:cNvPr>
            <p:cNvSpPr>
              <a:spLocks noChangeAspect="1" noChangeArrowheads="1"/>
            </p:cNvSpPr>
            <p:nvPr/>
          </p:nvSpPr>
          <p:spPr bwMode="auto">
            <a:xfrm>
              <a:off x="4868717" y="5147745"/>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9" name="AutoShape 1059">
              <a:extLst>
                <a:ext uri="{FF2B5EF4-FFF2-40B4-BE49-F238E27FC236}">
                  <a16:creationId xmlns:a16="http://schemas.microsoft.com/office/drawing/2014/main" id="{85C0A3A7-3D28-45AE-A991-828F96112756}"/>
                </a:ext>
              </a:extLst>
            </p:cNvPr>
            <p:cNvSpPr>
              <a:spLocks noChangeAspect="1" noChangeArrowheads="1"/>
            </p:cNvSpPr>
            <p:nvPr/>
          </p:nvSpPr>
          <p:spPr bwMode="auto">
            <a:xfrm>
              <a:off x="5178772" y="4657683"/>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0" name="AutoShape 1060">
              <a:extLst>
                <a:ext uri="{FF2B5EF4-FFF2-40B4-BE49-F238E27FC236}">
                  <a16:creationId xmlns:a16="http://schemas.microsoft.com/office/drawing/2014/main" id="{317C2FB9-BFCF-4479-88FD-0E63A9350C0C}"/>
                </a:ext>
              </a:extLst>
            </p:cNvPr>
            <p:cNvSpPr>
              <a:spLocks noChangeAspect="1" noChangeArrowheads="1"/>
            </p:cNvSpPr>
            <p:nvPr/>
          </p:nvSpPr>
          <p:spPr bwMode="auto">
            <a:xfrm>
              <a:off x="5153204" y="5070155"/>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1" name="AutoShape 1061">
              <a:extLst>
                <a:ext uri="{FF2B5EF4-FFF2-40B4-BE49-F238E27FC236}">
                  <a16:creationId xmlns:a16="http://schemas.microsoft.com/office/drawing/2014/main" id="{51167E08-8DF6-4B85-98A9-5792BECB19BF}"/>
                </a:ext>
              </a:extLst>
            </p:cNvPr>
            <p:cNvSpPr>
              <a:spLocks noChangeAspect="1" noChangeArrowheads="1"/>
            </p:cNvSpPr>
            <p:nvPr/>
          </p:nvSpPr>
          <p:spPr bwMode="auto">
            <a:xfrm>
              <a:off x="4558662" y="4657683"/>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2" name="AutoShape 1062">
              <a:extLst>
                <a:ext uri="{FF2B5EF4-FFF2-40B4-BE49-F238E27FC236}">
                  <a16:creationId xmlns:a16="http://schemas.microsoft.com/office/drawing/2014/main" id="{BAD0A162-E504-47AA-88D9-C6454AA3CDB6}"/>
                </a:ext>
              </a:extLst>
            </p:cNvPr>
            <p:cNvSpPr>
              <a:spLocks noChangeAspect="1" noChangeArrowheads="1"/>
            </p:cNvSpPr>
            <p:nvPr/>
          </p:nvSpPr>
          <p:spPr bwMode="auto">
            <a:xfrm>
              <a:off x="4588616" y="5024750"/>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
        <p:nvSpPr>
          <p:cNvPr id="31" name="Text Box 34"/>
          <p:cNvSpPr txBox="1">
            <a:spLocks noChangeArrowheads="1"/>
          </p:cNvSpPr>
          <p:nvPr/>
        </p:nvSpPr>
        <p:spPr bwMode="auto">
          <a:xfrm>
            <a:off x="0" y="6649651"/>
            <a:ext cx="381000" cy="214312"/>
          </a:xfrm>
          <a:prstGeom prst="rect">
            <a:avLst/>
          </a:prstGeom>
          <a:solidFill>
            <a:schemeClr val="accent1"/>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a:extLst>
              <a:ext uri="{FF2B5EF4-FFF2-40B4-BE49-F238E27FC236}">
                <a16:creationId xmlns:a16="http://schemas.microsoft.com/office/drawing/2014/main" id="{5B72F027-E922-44F1-BDEC-7023158BEE12}"/>
              </a:ext>
            </a:extLst>
          </p:cNvPr>
          <p:cNvSpPr txBox="1">
            <a:spLocks noChangeArrowheads="1"/>
          </p:cNvSpPr>
          <p:nvPr/>
        </p:nvSpPr>
        <p:spPr bwMode="auto">
          <a:xfrm>
            <a:off x="1295400" y="6324600"/>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None/>
              <a:defRPr/>
            </a:pPr>
            <a:r>
              <a:rPr lang="en-US" altLang="en-US" sz="2400" b="1" dirty="0">
                <a:solidFill>
                  <a:schemeClr val="bg1"/>
                </a:solidFill>
                <a:latin typeface="Times New Roman"/>
                <a:cs typeface="Times New Roman"/>
                <a:sym typeface="Wingdings 3" panose="05040102010807070707" pitchFamily="18" charset="2"/>
              </a:rPr>
              <a:t>Battle of Britain (done in trail 1-9) to land</a:t>
            </a:r>
            <a:endParaRPr lang="en-US" altLang="en-US" sz="2400" dirty="0">
              <a:solidFill>
                <a:schemeClr val="bg1"/>
              </a:solidFill>
              <a:latin typeface="Times New Roman"/>
              <a:cs typeface="Times New Roman"/>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429000" y="1752600"/>
            <a:ext cx="2286198" cy="609653"/>
          </a:xfrm>
          <a:prstGeom prst="rect">
            <a:avLst/>
          </a:prstGeom>
        </p:spPr>
      </p:pic>
      <p:sp>
        <p:nvSpPr>
          <p:cNvPr id="19" name="Text Box 34"/>
          <p:cNvSpPr txBox="1">
            <a:spLocks noChangeArrowheads="1"/>
          </p:cNvSpPr>
          <p:nvPr/>
        </p:nvSpPr>
        <p:spPr bwMode="auto">
          <a:xfrm>
            <a:off x="0" y="6649651"/>
            <a:ext cx="381000" cy="2143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
        <p:nvSpPr>
          <p:cNvPr id="5" name="Freeform 4"/>
          <p:cNvSpPr/>
          <p:nvPr/>
        </p:nvSpPr>
        <p:spPr>
          <a:xfrm>
            <a:off x="2925609" y="1940120"/>
            <a:ext cx="5180297" cy="3655840"/>
          </a:xfrm>
          <a:custGeom>
            <a:avLst/>
            <a:gdLst>
              <a:gd name="connsiteX0" fmla="*/ 3236652 w 5180297"/>
              <a:gd name="connsiteY0" fmla="*/ 0 h 4559419"/>
              <a:gd name="connsiteX1" fmla="*/ 3840951 w 5180297"/>
              <a:gd name="connsiteY1" fmla="*/ 636105 h 4559419"/>
              <a:gd name="connsiteX2" fmla="*/ 4532714 w 5180297"/>
              <a:gd name="connsiteY2" fmla="*/ 1526651 h 4559419"/>
              <a:gd name="connsiteX3" fmla="*/ 4890523 w 5180297"/>
              <a:gd name="connsiteY3" fmla="*/ 2186609 h 4559419"/>
              <a:gd name="connsiteX4" fmla="*/ 5065452 w 5180297"/>
              <a:gd name="connsiteY4" fmla="*/ 2639833 h 4559419"/>
              <a:gd name="connsiteX5" fmla="*/ 5168819 w 5180297"/>
              <a:gd name="connsiteY5" fmla="*/ 3355451 h 4559419"/>
              <a:gd name="connsiteX6" fmla="*/ 5168819 w 5180297"/>
              <a:gd name="connsiteY6" fmla="*/ 3816626 h 4559419"/>
              <a:gd name="connsiteX7" fmla="*/ 5089306 w 5180297"/>
              <a:gd name="connsiteY7" fmla="*/ 4269851 h 4559419"/>
              <a:gd name="connsiteX8" fmla="*/ 4930280 w 5180297"/>
              <a:gd name="connsiteY8" fmla="*/ 4428877 h 4559419"/>
              <a:gd name="connsiteX9" fmla="*/ 4715594 w 5180297"/>
              <a:gd name="connsiteY9" fmla="*/ 4548146 h 4559419"/>
              <a:gd name="connsiteX10" fmla="*/ 4492958 w 5180297"/>
              <a:gd name="connsiteY10" fmla="*/ 4548146 h 4559419"/>
              <a:gd name="connsiteX11" fmla="*/ 4294175 w 5180297"/>
              <a:gd name="connsiteY11" fmla="*/ 4492487 h 4559419"/>
              <a:gd name="connsiteX12" fmla="*/ 4214662 w 5180297"/>
              <a:gd name="connsiteY12" fmla="*/ 4412974 h 4559419"/>
              <a:gd name="connsiteX13" fmla="*/ 4071539 w 5180297"/>
              <a:gd name="connsiteY13" fmla="*/ 4198289 h 4559419"/>
              <a:gd name="connsiteX14" fmla="*/ 3976123 w 5180297"/>
              <a:gd name="connsiteY14" fmla="*/ 3975653 h 4559419"/>
              <a:gd name="connsiteX15" fmla="*/ 3840951 w 5180297"/>
              <a:gd name="connsiteY15" fmla="*/ 3737113 h 4559419"/>
              <a:gd name="connsiteX16" fmla="*/ 3681925 w 5180297"/>
              <a:gd name="connsiteY16" fmla="*/ 3442915 h 4559419"/>
              <a:gd name="connsiteX17" fmla="*/ 3538801 w 5180297"/>
              <a:gd name="connsiteY17" fmla="*/ 3228230 h 4559419"/>
              <a:gd name="connsiteX18" fmla="*/ 3340019 w 5180297"/>
              <a:gd name="connsiteY18" fmla="*/ 2886324 h 4559419"/>
              <a:gd name="connsiteX19" fmla="*/ 3141236 w 5180297"/>
              <a:gd name="connsiteY19" fmla="*/ 2512613 h 4559419"/>
              <a:gd name="connsiteX20" fmla="*/ 2847038 w 5180297"/>
              <a:gd name="connsiteY20" fmla="*/ 2154804 h 4559419"/>
              <a:gd name="connsiteX21" fmla="*/ 2489229 w 5180297"/>
              <a:gd name="connsiteY21" fmla="*/ 1852654 h 4559419"/>
              <a:gd name="connsiteX22" fmla="*/ 2091664 w 5180297"/>
              <a:gd name="connsiteY22" fmla="*/ 1637969 h 4559419"/>
              <a:gd name="connsiteX23" fmla="*/ 1813368 w 5180297"/>
              <a:gd name="connsiteY23" fmla="*/ 1574359 h 4559419"/>
              <a:gd name="connsiteX24" fmla="*/ 1511219 w 5180297"/>
              <a:gd name="connsiteY24" fmla="*/ 1558456 h 4559419"/>
              <a:gd name="connsiteX25" fmla="*/ 1193167 w 5180297"/>
              <a:gd name="connsiteY25" fmla="*/ 1590261 h 4559419"/>
              <a:gd name="connsiteX26" fmla="*/ 779699 w 5180297"/>
              <a:gd name="connsiteY26" fmla="*/ 1590261 h 4559419"/>
              <a:gd name="connsiteX27" fmla="*/ 501403 w 5180297"/>
              <a:gd name="connsiteY27" fmla="*/ 1574359 h 4559419"/>
              <a:gd name="connsiteX28" fmla="*/ 239010 w 5180297"/>
              <a:gd name="connsiteY28" fmla="*/ 1455089 h 4559419"/>
              <a:gd name="connsiteX29" fmla="*/ 64081 w 5180297"/>
              <a:gd name="connsiteY29" fmla="*/ 1319917 h 4559419"/>
              <a:gd name="connsiteX30" fmla="*/ 471 w 5180297"/>
              <a:gd name="connsiteY30" fmla="*/ 1160891 h 4559419"/>
              <a:gd name="connsiteX31" fmla="*/ 40228 w 5180297"/>
              <a:gd name="connsiteY31" fmla="*/ 938254 h 4559419"/>
              <a:gd name="connsiteX0" fmla="*/ 3236652 w 5180297"/>
              <a:gd name="connsiteY0" fmla="*/ 0 h 4559419"/>
              <a:gd name="connsiteX1" fmla="*/ 3840951 w 5180297"/>
              <a:gd name="connsiteY1" fmla="*/ 636105 h 4559419"/>
              <a:gd name="connsiteX2" fmla="*/ 4532714 w 5180297"/>
              <a:gd name="connsiteY2" fmla="*/ 1526651 h 4559419"/>
              <a:gd name="connsiteX3" fmla="*/ 4890523 w 5180297"/>
              <a:gd name="connsiteY3" fmla="*/ 2186609 h 4559419"/>
              <a:gd name="connsiteX4" fmla="*/ 5065452 w 5180297"/>
              <a:gd name="connsiteY4" fmla="*/ 2639833 h 4559419"/>
              <a:gd name="connsiteX5" fmla="*/ 5168819 w 5180297"/>
              <a:gd name="connsiteY5" fmla="*/ 3355451 h 4559419"/>
              <a:gd name="connsiteX6" fmla="*/ 5168819 w 5180297"/>
              <a:gd name="connsiteY6" fmla="*/ 3816626 h 4559419"/>
              <a:gd name="connsiteX7" fmla="*/ 5089306 w 5180297"/>
              <a:gd name="connsiteY7" fmla="*/ 4269851 h 4559419"/>
              <a:gd name="connsiteX8" fmla="*/ 4930280 w 5180297"/>
              <a:gd name="connsiteY8" fmla="*/ 4428877 h 4559419"/>
              <a:gd name="connsiteX9" fmla="*/ 4715594 w 5180297"/>
              <a:gd name="connsiteY9" fmla="*/ 4548146 h 4559419"/>
              <a:gd name="connsiteX10" fmla="*/ 4492958 w 5180297"/>
              <a:gd name="connsiteY10" fmla="*/ 4548146 h 4559419"/>
              <a:gd name="connsiteX11" fmla="*/ 4294175 w 5180297"/>
              <a:gd name="connsiteY11" fmla="*/ 4492487 h 4559419"/>
              <a:gd name="connsiteX12" fmla="*/ 4214662 w 5180297"/>
              <a:gd name="connsiteY12" fmla="*/ 4412974 h 4559419"/>
              <a:gd name="connsiteX13" fmla="*/ 4071539 w 5180297"/>
              <a:gd name="connsiteY13" fmla="*/ 4198289 h 4559419"/>
              <a:gd name="connsiteX14" fmla="*/ 3976123 w 5180297"/>
              <a:gd name="connsiteY14" fmla="*/ 3975653 h 4559419"/>
              <a:gd name="connsiteX15" fmla="*/ 3840951 w 5180297"/>
              <a:gd name="connsiteY15" fmla="*/ 3737113 h 4559419"/>
              <a:gd name="connsiteX16" fmla="*/ 3681925 w 5180297"/>
              <a:gd name="connsiteY16" fmla="*/ 3442915 h 4559419"/>
              <a:gd name="connsiteX17" fmla="*/ 3538801 w 5180297"/>
              <a:gd name="connsiteY17" fmla="*/ 3228230 h 4559419"/>
              <a:gd name="connsiteX18" fmla="*/ 3355921 w 5180297"/>
              <a:gd name="connsiteY18" fmla="*/ 2870421 h 4559419"/>
              <a:gd name="connsiteX19" fmla="*/ 3141236 w 5180297"/>
              <a:gd name="connsiteY19" fmla="*/ 2512613 h 4559419"/>
              <a:gd name="connsiteX20" fmla="*/ 2847038 w 5180297"/>
              <a:gd name="connsiteY20" fmla="*/ 2154804 h 4559419"/>
              <a:gd name="connsiteX21" fmla="*/ 2489229 w 5180297"/>
              <a:gd name="connsiteY21" fmla="*/ 1852654 h 4559419"/>
              <a:gd name="connsiteX22" fmla="*/ 2091664 w 5180297"/>
              <a:gd name="connsiteY22" fmla="*/ 1637969 h 4559419"/>
              <a:gd name="connsiteX23" fmla="*/ 1813368 w 5180297"/>
              <a:gd name="connsiteY23" fmla="*/ 1574359 h 4559419"/>
              <a:gd name="connsiteX24" fmla="*/ 1511219 w 5180297"/>
              <a:gd name="connsiteY24" fmla="*/ 1558456 h 4559419"/>
              <a:gd name="connsiteX25" fmla="*/ 1193167 w 5180297"/>
              <a:gd name="connsiteY25" fmla="*/ 1590261 h 4559419"/>
              <a:gd name="connsiteX26" fmla="*/ 779699 w 5180297"/>
              <a:gd name="connsiteY26" fmla="*/ 1590261 h 4559419"/>
              <a:gd name="connsiteX27" fmla="*/ 501403 w 5180297"/>
              <a:gd name="connsiteY27" fmla="*/ 1574359 h 4559419"/>
              <a:gd name="connsiteX28" fmla="*/ 239010 w 5180297"/>
              <a:gd name="connsiteY28" fmla="*/ 1455089 h 4559419"/>
              <a:gd name="connsiteX29" fmla="*/ 64081 w 5180297"/>
              <a:gd name="connsiteY29" fmla="*/ 1319917 h 4559419"/>
              <a:gd name="connsiteX30" fmla="*/ 471 w 5180297"/>
              <a:gd name="connsiteY30" fmla="*/ 1160891 h 4559419"/>
              <a:gd name="connsiteX31" fmla="*/ 40228 w 5180297"/>
              <a:gd name="connsiteY31" fmla="*/ 938254 h 4559419"/>
              <a:gd name="connsiteX0" fmla="*/ 3236652 w 5180297"/>
              <a:gd name="connsiteY0" fmla="*/ 0 h 4559419"/>
              <a:gd name="connsiteX1" fmla="*/ 3840951 w 5180297"/>
              <a:gd name="connsiteY1" fmla="*/ 636105 h 4559419"/>
              <a:gd name="connsiteX2" fmla="*/ 4532714 w 5180297"/>
              <a:gd name="connsiteY2" fmla="*/ 1526651 h 4559419"/>
              <a:gd name="connsiteX3" fmla="*/ 4890523 w 5180297"/>
              <a:gd name="connsiteY3" fmla="*/ 2186609 h 4559419"/>
              <a:gd name="connsiteX4" fmla="*/ 5065452 w 5180297"/>
              <a:gd name="connsiteY4" fmla="*/ 2639833 h 4559419"/>
              <a:gd name="connsiteX5" fmla="*/ 5168819 w 5180297"/>
              <a:gd name="connsiteY5" fmla="*/ 3355451 h 4559419"/>
              <a:gd name="connsiteX6" fmla="*/ 5168819 w 5180297"/>
              <a:gd name="connsiteY6" fmla="*/ 3816626 h 4559419"/>
              <a:gd name="connsiteX7" fmla="*/ 5089306 w 5180297"/>
              <a:gd name="connsiteY7" fmla="*/ 4269851 h 4559419"/>
              <a:gd name="connsiteX8" fmla="*/ 4930280 w 5180297"/>
              <a:gd name="connsiteY8" fmla="*/ 4428877 h 4559419"/>
              <a:gd name="connsiteX9" fmla="*/ 4715594 w 5180297"/>
              <a:gd name="connsiteY9" fmla="*/ 4548146 h 4559419"/>
              <a:gd name="connsiteX10" fmla="*/ 4492958 w 5180297"/>
              <a:gd name="connsiteY10" fmla="*/ 4548146 h 4559419"/>
              <a:gd name="connsiteX11" fmla="*/ 4294175 w 5180297"/>
              <a:gd name="connsiteY11" fmla="*/ 4492487 h 4559419"/>
              <a:gd name="connsiteX12" fmla="*/ 4214662 w 5180297"/>
              <a:gd name="connsiteY12" fmla="*/ 4412974 h 4559419"/>
              <a:gd name="connsiteX13" fmla="*/ 4071539 w 5180297"/>
              <a:gd name="connsiteY13" fmla="*/ 4198289 h 4559419"/>
              <a:gd name="connsiteX14" fmla="*/ 3976123 w 5180297"/>
              <a:gd name="connsiteY14" fmla="*/ 3975653 h 4559419"/>
              <a:gd name="connsiteX15" fmla="*/ 3840951 w 5180297"/>
              <a:gd name="connsiteY15" fmla="*/ 3737113 h 4559419"/>
              <a:gd name="connsiteX16" fmla="*/ 3681925 w 5180297"/>
              <a:gd name="connsiteY16" fmla="*/ 3466769 h 4559419"/>
              <a:gd name="connsiteX17" fmla="*/ 3538801 w 5180297"/>
              <a:gd name="connsiteY17" fmla="*/ 3228230 h 4559419"/>
              <a:gd name="connsiteX18" fmla="*/ 3355921 w 5180297"/>
              <a:gd name="connsiteY18" fmla="*/ 2870421 h 4559419"/>
              <a:gd name="connsiteX19" fmla="*/ 3141236 w 5180297"/>
              <a:gd name="connsiteY19" fmla="*/ 2512613 h 4559419"/>
              <a:gd name="connsiteX20" fmla="*/ 2847038 w 5180297"/>
              <a:gd name="connsiteY20" fmla="*/ 2154804 h 4559419"/>
              <a:gd name="connsiteX21" fmla="*/ 2489229 w 5180297"/>
              <a:gd name="connsiteY21" fmla="*/ 1852654 h 4559419"/>
              <a:gd name="connsiteX22" fmla="*/ 2091664 w 5180297"/>
              <a:gd name="connsiteY22" fmla="*/ 1637969 h 4559419"/>
              <a:gd name="connsiteX23" fmla="*/ 1813368 w 5180297"/>
              <a:gd name="connsiteY23" fmla="*/ 1574359 h 4559419"/>
              <a:gd name="connsiteX24" fmla="*/ 1511219 w 5180297"/>
              <a:gd name="connsiteY24" fmla="*/ 1558456 h 4559419"/>
              <a:gd name="connsiteX25" fmla="*/ 1193167 w 5180297"/>
              <a:gd name="connsiteY25" fmla="*/ 1590261 h 4559419"/>
              <a:gd name="connsiteX26" fmla="*/ 779699 w 5180297"/>
              <a:gd name="connsiteY26" fmla="*/ 1590261 h 4559419"/>
              <a:gd name="connsiteX27" fmla="*/ 501403 w 5180297"/>
              <a:gd name="connsiteY27" fmla="*/ 1574359 h 4559419"/>
              <a:gd name="connsiteX28" fmla="*/ 239010 w 5180297"/>
              <a:gd name="connsiteY28" fmla="*/ 1455089 h 4559419"/>
              <a:gd name="connsiteX29" fmla="*/ 64081 w 5180297"/>
              <a:gd name="connsiteY29" fmla="*/ 1319917 h 4559419"/>
              <a:gd name="connsiteX30" fmla="*/ 471 w 5180297"/>
              <a:gd name="connsiteY30" fmla="*/ 1160891 h 4559419"/>
              <a:gd name="connsiteX31" fmla="*/ 40228 w 5180297"/>
              <a:gd name="connsiteY31" fmla="*/ 938254 h 4559419"/>
              <a:gd name="connsiteX0" fmla="*/ 3236652 w 5180297"/>
              <a:gd name="connsiteY0" fmla="*/ 0 h 4559419"/>
              <a:gd name="connsiteX1" fmla="*/ 3840951 w 5180297"/>
              <a:gd name="connsiteY1" fmla="*/ 636105 h 4559419"/>
              <a:gd name="connsiteX2" fmla="*/ 4532714 w 5180297"/>
              <a:gd name="connsiteY2" fmla="*/ 1526651 h 4559419"/>
              <a:gd name="connsiteX3" fmla="*/ 4890523 w 5180297"/>
              <a:gd name="connsiteY3" fmla="*/ 2186609 h 4559419"/>
              <a:gd name="connsiteX4" fmla="*/ 5065452 w 5180297"/>
              <a:gd name="connsiteY4" fmla="*/ 2639833 h 4559419"/>
              <a:gd name="connsiteX5" fmla="*/ 5168819 w 5180297"/>
              <a:gd name="connsiteY5" fmla="*/ 3355451 h 4559419"/>
              <a:gd name="connsiteX6" fmla="*/ 5168819 w 5180297"/>
              <a:gd name="connsiteY6" fmla="*/ 3816626 h 4559419"/>
              <a:gd name="connsiteX7" fmla="*/ 5089306 w 5180297"/>
              <a:gd name="connsiteY7" fmla="*/ 4269851 h 4559419"/>
              <a:gd name="connsiteX8" fmla="*/ 4930280 w 5180297"/>
              <a:gd name="connsiteY8" fmla="*/ 4428877 h 4559419"/>
              <a:gd name="connsiteX9" fmla="*/ 4715594 w 5180297"/>
              <a:gd name="connsiteY9" fmla="*/ 4548146 h 4559419"/>
              <a:gd name="connsiteX10" fmla="*/ 4492958 w 5180297"/>
              <a:gd name="connsiteY10" fmla="*/ 4548146 h 4559419"/>
              <a:gd name="connsiteX11" fmla="*/ 4294175 w 5180297"/>
              <a:gd name="connsiteY11" fmla="*/ 4492487 h 4559419"/>
              <a:gd name="connsiteX12" fmla="*/ 4214662 w 5180297"/>
              <a:gd name="connsiteY12" fmla="*/ 4412974 h 4559419"/>
              <a:gd name="connsiteX13" fmla="*/ 4071539 w 5180297"/>
              <a:gd name="connsiteY13" fmla="*/ 4198289 h 4559419"/>
              <a:gd name="connsiteX14" fmla="*/ 3952269 w 5180297"/>
              <a:gd name="connsiteY14" fmla="*/ 3975653 h 4559419"/>
              <a:gd name="connsiteX15" fmla="*/ 3840951 w 5180297"/>
              <a:gd name="connsiteY15" fmla="*/ 3737113 h 4559419"/>
              <a:gd name="connsiteX16" fmla="*/ 3681925 w 5180297"/>
              <a:gd name="connsiteY16" fmla="*/ 3466769 h 4559419"/>
              <a:gd name="connsiteX17" fmla="*/ 3538801 w 5180297"/>
              <a:gd name="connsiteY17" fmla="*/ 3228230 h 4559419"/>
              <a:gd name="connsiteX18" fmla="*/ 3355921 w 5180297"/>
              <a:gd name="connsiteY18" fmla="*/ 2870421 h 4559419"/>
              <a:gd name="connsiteX19" fmla="*/ 3141236 w 5180297"/>
              <a:gd name="connsiteY19" fmla="*/ 2512613 h 4559419"/>
              <a:gd name="connsiteX20" fmla="*/ 2847038 w 5180297"/>
              <a:gd name="connsiteY20" fmla="*/ 2154804 h 4559419"/>
              <a:gd name="connsiteX21" fmla="*/ 2489229 w 5180297"/>
              <a:gd name="connsiteY21" fmla="*/ 1852654 h 4559419"/>
              <a:gd name="connsiteX22" fmla="*/ 2091664 w 5180297"/>
              <a:gd name="connsiteY22" fmla="*/ 1637969 h 4559419"/>
              <a:gd name="connsiteX23" fmla="*/ 1813368 w 5180297"/>
              <a:gd name="connsiteY23" fmla="*/ 1574359 h 4559419"/>
              <a:gd name="connsiteX24" fmla="*/ 1511219 w 5180297"/>
              <a:gd name="connsiteY24" fmla="*/ 1558456 h 4559419"/>
              <a:gd name="connsiteX25" fmla="*/ 1193167 w 5180297"/>
              <a:gd name="connsiteY25" fmla="*/ 1590261 h 4559419"/>
              <a:gd name="connsiteX26" fmla="*/ 779699 w 5180297"/>
              <a:gd name="connsiteY26" fmla="*/ 1590261 h 4559419"/>
              <a:gd name="connsiteX27" fmla="*/ 501403 w 5180297"/>
              <a:gd name="connsiteY27" fmla="*/ 1574359 h 4559419"/>
              <a:gd name="connsiteX28" fmla="*/ 239010 w 5180297"/>
              <a:gd name="connsiteY28" fmla="*/ 1455089 h 4559419"/>
              <a:gd name="connsiteX29" fmla="*/ 64081 w 5180297"/>
              <a:gd name="connsiteY29" fmla="*/ 1319917 h 4559419"/>
              <a:gd name="connsiteX30" fmla="*/ 471 w 5180297"/>
              <a:gd name="connsiteY30" fmla="*/ 1160891 h 4559419"/>
              <a:gd name="connsiteX31" fmla="*/ 40228 w 5180297"/>
              <a:gd name="connsiteY31" fmla="*/ 938254 h 4559419"/>
              <a:gd name="connsiteX0" fmla="*/ 3236652 w 5180297"/>
              <a:gd name="connsiteY0" fmla="*/ 0 h 4556659"/>
              <a:gd name="connsiteX1" fmla="*/ 3840951 w 5180297"/>
              <a:gd name="connsiteY1" fmla="*/ 636105 h 4556659"/>
              <a:gd name="connsiteX2" fmla="*/ 4532714 w 5180297"/>
              <a:gd name="connsiteY2" fmla="*/ 1526651 h 4556659"/>
              <a:gd name="connsiteX3" fmla="*/ 4890523 w 5180297"/>
              <a:gd name="connsiteY3" fmla="*/ 2186609 h 4556659"/>
              <a:gd name="connsiteX4" fmla="*/ 5065452 w 5180297"/>
              <a:gd name="connsiteY4" fmla="*/ 2639833 h 4556659"/>
              <a:gd name="connsiteX5" fmla="*/ 5168819 w 5180297"/>
              <a:gd name="connsiteY5" fmla="*/ 3355451 h 4556659"/>
              <a:gd name="connsiteX6" fmla="*/ 5168819 w 5180297"/>
              <a:gd name="connsiteY6" fmla="*/ 3816626 h 4556659"/>
              <a:gd name="connsiteX7" fmla="*/ 5089306 w 5180297"/>
              <a:gd name="connsiteY7" fmla="*/ 4269851 h 4556659"/>
              <a:gd name="connsiteX8" fmla="*/ 4938231 w 5180297"/>
              <a:gd name="connsiteY8" fmla="*/ 4468634 h 4556659"/>
              <a:gd name="connsiteX9" fmla="*/ 4715594 w 5180297"/>
              <a:gd name="connsiteY9" fmla="*/ 4548146 h 4556659"/>
              <a:gd name="connsiteX10" fmla="*/ 4492958 w 5180297"/>
              <a:gd name="connsiteY10" fmla="*/ 4548146 h 4556659"/>
              <a:gd name="connsiteX11" fmla="*/ 4294175 w 5180297"/>
              <a:gd name="connsiteY11" fmla="*/ 4492487 h 4556659"/>
              <a:gd name="connsiteX12" fmla="*/ 4214662 w 5180297"/>
              <a:gd name="connsiteY12" fmla="*/ 4412974 h 4556659"/>
              <a:gd name="connsiteX13" fmla="*/ 4071539 w 5180297"/>
              <a:gd name="connsiteY13" fmla="*/ 4198289 h 4556659"/>
              <a:gd name="connsiteX14" fmla="*/ 3952269 w 5180297"/>
              <a:gd name="connsiteY14" fmla="*/ 3975653 h 4556659"/>
              <a:gd name="connsiteX15" fmla="*/ 3840951 w 5180297"/>
              <a:gd name="connsiteY15" fmla="*/ 3737113 h 4556659"/>
              <a:gd name="connsiteX16" fmla="*/ 3681925 w 5180297"/>
              <a:gd name="connsiteY16" fmla="*/ 3466769 h 4556659"/>
              <a:gd name="connsiteX17" fmla="*/ 3538801 w 5180297"/>
              <a:gd name="connsiteY17" fmla="*/ 3228230 h 4556659"/>
              <a:gd name="connsiteX18" fmla="*/ 3355921 w 5180297"/>
              <a:gd name="connsiteY18" fmla="*/ 2870421 h 4556659"/>
              <a:gd name="connsiteX19" fmla="*/ 3141236 w 5180297"/>
              <a:gd name="connsiteY19" fmla="*/ 2512613 h 4556659"/>
              <a:gd name="connsiteX20" fmla="*/ 2847038 w 5180297"/>
              <a:gd name="connsiteY20" fmla="*/ 2154804 h 4556659"/>
              <a:gd name="connsiteX21" fmla="*/ 2489229 w 5180297"/>
              <a:gd name="connsiteY21" fmla="*/ 1852654 h 4556659"/>
              <a:gd name="connsiteX22" fmla="*/ 2091664 w 5180297"/>
              <a:gd name="connsiteY22" fmla="*/ 1637969 h 4556659"/>
              <a:gd name="connsiteX23" fmla="*/ 1813368 w 5180297"/>
              <a:gd name="connsiteY23" fmla="*/ 1574359 h 4556659"/>
              <a:gd name="connsiteX24" fmla="*/ 1511219 w 5180297"/>
              <a:gd name="connsiteY24" fmla="*/ 1558456 h 4556659"/>
              <a:gd name="connsiteX25" fmla="*/ 1193167 w 5180297"/>
              <a:gd name="connsiteY25" fmla="*/ 1590261 h 4556659"/>
              <a:gd name="connsiteX26" fmla="*/ 779699 w 5180297"/>
              <a:gd name="connsiteY26" fmla="*/ 1590261 h 4556659"/>
              <a:gd name="connsiteX27" fmla="*/ 501403 w 5180297"/>
              <a:gd name="connsiteY27" fmla="*/ 1574359 h 4556659"/>
              <a:gd name="connsiteX28" fmla="*/ 239010 w 5180297"/>
              <a:gd name="connsiteY28" fmla="*/ 1455089 h 4556659"/>
              <a:gd name="connsiteX29" fmla="*/ 64081 w 5180297"/>
              <a:gd name="connsiteY29" fmla="*/ 1319917 h 4556659"/>
              <a:gd name="connsiteX30" fmla="*/ 471 w 5180297"/>
              <a:gd name="connsiteY30" fmla="*/ 1160891 h 4556659"/>
              <a:gd name="connsiteX31" fmla="*/ 40228 w 5180297"/>
              <a:gd name="connsiteY31" fmla="*/ 938254 h 4556659"/>
              <a:gd name="connsiteX0" fmla="*/ 3236652 w 5180297"/>
              <a:gd name="connsiteY0" fmla="*/ 0 h 4575882"/>
              <a:gd name="connsiteX1" fmla="*/ 3840951 w 5180297"/>
              <a:gd name="connsiteY1" fmla="*/ 636105 h 4575882"/>
              <a:gd name="connsiteX2" fmla="*/ 4532714 w 5180297"/>
              <a:gd name="connsiteY2" fmla="*/ 1526651 h 4575882"/>
              <a:gd name="connsiteX3" fmla="*/ 4890523 w 5180297"/>
              <a:gd name="connsiteY3" fmla="*/ 2186609 h 4575882"/>
              <a:gd name="connsiteX4" fmla="*/ 5065452 w 5180297"/>
              <a:gd name="connsiteY4" fmla="*/ 2639833 h 4575882"/>
              <a:gd name="connsiteX5" fmla="*/ 5168819 w 5180297"/>
              <a:gd name="connsiteY5" fmla="*/ 3355451 h 4575882"/>
              <a:gd name="connsiteX6" fmla="*/ 5168819 w 5180297"/>
              <a:gd name="connsiteY6" fmla="*/ 3816626 h 4575882"/>
              <a:gd name="connsiteX7" fmla="*/ 5089306 w 5180297"/>
              <a:gd name="connsiteY7" fmla="*/ 4269851 h 4575882"/>
              <a:gd name="connsiteX8" fmla="*/ 4938231 w 5180297"/>
              <a:gd name="connsiteY8" fmla="*/ 4468634 h 4575882"/>
              <a:gd name="connsiteX9" fmla="*/ 4715594 w 5180297"/>
              <a:gd name="connsiteY9" fmla="*/ 4572000 h 4575882"/>
              <a:gd name="connsiteX10" fmla="*/ 4492958 w 5180297"/>
              <a:gd name="connsiteY10" fmla="*/ 4548146 h 4575882"/>
              <a:gd name="connsiteX11" fmla="*/ 4294175 w 5180297"/>
              <a:gd name="connsiteY11" fmla="*/ 4492487 h 4575882"/>
              <a:gd name="connsiteX12" fmla="*/ 4214662 w 5180297"/>
              <a:gd name="connsiteY12" fmla="*/ 4412974 h 4575882"/>
              <a:gd name="connsiteX13" fmla="*/ 4071539 w 5180297"/>
              <a:gd name="connsiteY13" fmla="*/ 4198289 h 4575882"/>
              <a:gd name="connsiteX14" fmla="*/ 3952269 w 5180297"/>
              <a:gd name="connsiteY14" fmla="*/ 3975653 h 4575882"/>
              <a:gd name="connsiteX15" fmla="*/ 3840951 w 5180297"/>
              <a:gd name="connsiteY15" fmla="*/ 3737113 h 4575882"/>
              <a:gd name="connsiteX16" fmla="*/ 3681925 w 5180297"/>
              <a:gd name="connsiteY16" fmla="*/ 3466769 h 4575882"/>
              <a:gd name="connsiteX17" fmla="*/ 3538801 w 5180297"/>
              <a:gd name="connsiteY17" fmla="*/ 3228230 h 4575882"/>
              <a:gd name="connsiteX18" fmla="*/ 3355921 w 5180297"/>
              <a:gd name="connsiteY18" fmla="*/ 2870421 h 4575882"/>
              <a:gd name="connsiteX19" fmla="*/ 3141236 w 5180297"/>
              <a:gd name="connsiteY19" fmla="*/ 2512613 h 4575882"/>
              <a:gd name="connsiteX20" fmla="*/ 2847038 w 5180297"/>
              <a:gd name="connsiteY20" fmla="*/ 2154804 h 4575882"/>
              <a:gd name="connsiteX21" fmla="*/ 2489229 w 5180297"/>
              <a:gd name="connsiteY21" fmla="*/ 1852654 h 4575882"/>
              <a:gd name="connsiteX22" fmla="*/ 2091664 w 5180297"/>
              <a:gd name="connsiteY22" fmla="*/ 1637969 h 4575882"/>
              <a:gd name="connsiteX23" fmla="*/ 1813368 w 5180297"/>
              <a:gd name="connsiteY23" fmla="*/ 1574359 h 4575882"/>
              <a:gd name="connsiteX24" fmla="*/ 1511219 w 5180297"/>
              <a:gd name="connsiteY24" fmla="*/ 1558456 h 4575882"/>
              <a:gd name="connsiteX25" fmla="*/ 1193167 w 5180297"/>
              <a:gd name="connsiteY25" fmla="*/ 1590261 h 4575882"/>
              <a:gd name="connsiteX26" fmla="*/ 779699 w 5180297"/>
              <a:gd name="connsiteY26" fmla="*/ 1590261 h 4575882"/>
              <a:gd name="connsiteX27" fmla="*/ 501403 w 5180297"/>
              <a:gd name="connsiteY27" fmla="*/ 1574359 h 4575882"/>
              <a:gd name="connsiteX28" fmla="*/ 239010 w 5180297"/>
              <a:gd name="connsiteY28" fmla="*/ 1455089 h 4575882"/>
              <a:gd name="connsiteX29" fmla="*/ 64081 w 5180297"/>
              <a:gd name="connsiteY29" fmla="*/ 1319917 h 4575882"/>
              <a:gd name="connsiteX30" fmla="*/ 471 w 5180297"/>
              <a:gd name="connsiteY30" fmla="*/ 1160891 h 4575882"/>
              <a:gd name="connsiteX31" fmla="*/ 40228 w 5180297"/>
              <a:gd name="connsiteY31" fmla="*/ 938254 h 4575882"/>
              <a:gd name="connsiteX0" fmla="*/ 3236652 w 5180297"/>
              <a:gd name="connsiteY0" fmla="*/ 0 h 4594094"/>
              <a:gd name="connsiteX1" fmla="*/ 3840951 w 5180297"/>
              <a:gd name="connsiteY1" fmla="*/ 636105 h 4594094"/>
              <a:gd name="connsiteX2" fmla="*/ 4532714 w 5180297"/>
              <a:gd name="connsiteY2" fmla="*/ 1526651 h 4594094"/>
              <a:gd name="connsiteX3" fmla="*/ 4890523 w 5180297"/>
              <a:gd name="connsiteY3" fmla="*/ 2186609 h 4594094"/>
              <a:gd name="connsiteX4" fmla="*/ 5065452 w 5180297"/>
              <a:gd name="connsiteY4" fmla="*/ 2639833 h 4594094"/>
              <a:gd name="connsiteX5" fmla="*/ 5168819 w 5180297"/>
              <a:gd name="connsiteY5" fmla="*/ 3355451 h 4594094"/>
              <a:gd name="connsiteX6" fmla="*/ 5168819 w 5180297"/>
              <a:gd name="connsiteY6" fmla="*/ 3816626 h 4594094"/>
              <a:gd name="connsiteX7" fmla="*/ 5089306 w 5180297"/>
              <a:gd name="connsiteY7" fmla="*/ 4269851 h 4594094"/>
              <a:gd name="connsiteX8" fmla="*/ 4938231 w 5180297"/>
              <a:gd name="connsiteY8" fmla="*/ 4468634 h 4594094"/>
              <a:gd name="connsiteX9" fmla="*/ 4715594 w 5180297"/>
              <a:gd name="connsiteY9" fmla="*/ 4572000 h 4594094"/>
              <a:gd name="connsiteX10" fmla="*/ 4492958 w 5180297"/>
              <a:gd name="connsiteY10" fmla="*/ 4587902 h 4594094"/>
              <a:gd name="connsiteX11" fmla="*/ 4294175 w 5180297"/>
              <a:gd name="connsiteY11" fmla="*/ 4492487 h 4594094"/>
              <a:gd name="connsiteX12" fmla="*/ 4214662 w 5180297"/>
              <a:gd name="connsiteY12" fmla="*/ 4412974 h 4594094"/>
              <a:gd name="connsiteX13" fmla="*/ 4071539 w 5180297"/>
              <a:gd name="connsiteY13" fmla="*/ 4198289 h 4594094"/>
              <a:gd name="connsiteX14" fmla="*/ 3952269 w 5180297"/>
              <a:gd name="connsiteY14" fmla="*/ 3975653 h 4594094"/>
              <a:gd name="connsiteX15" fmla="*/ 3840951 w 5180297"/>
              <a:gd name="connsiteY15" fmla="*/ 3737113 h 4594094"/>
              <a:gd name="connsiteX16" fmla="*/ 3681925 w 5180297"/>
              <a:gd name="connsiteY16" fmla="*/ 3466769 h 4594094"/>
              <a:gd name="connsiteX17" fmla="*/ 3538801 w 5180297"/>
              <a:gd name="connsiteY17" fmla="*/ 3228230 h 4594094"/>
              <a:gd name="connsiteX18" fmla="*/ 3355921 w 5180297"/>
              <a:gd name="connsiteY18" fmla="*/ 2870421 h 4594094"/>
              <a:gd name="connsiteX19" fmla="*/ 3141236 w 5180297"/>
              <a:gd name="connsiteY19" fmla="*/ 2512613 h 4594094"/>
              <a:gd name="connsiteX20" fmla="*/ 2847038 w 5180297"/>
              <a:gd name="connsiteY20" fmla="*/ 2154804 h 4594094"/>
              <a:gd name="connsiteX21" fmla="*/ 2489229 w 5180297"/>
              <a:gd name="connsiteY21" fmla="*/ 1852654 h 4594094"/>
              <a:gd name="connsiteX22" fmla="*/ 2091664 w 5180297"/>
              <a:gd name="connsiteY22" fmla="*/ 1637969 h 4594094"/>
              <a:gd name="connsiteX23" fmla="*/ 1813368 w 5180297"/>
              <a:gd name="connsiteY23" fmla="*/ 1574359 h 4594094"/>
              <a:gd name="connsiteX24" fmla="*/ 1511219 w 5180297"/>
              <a:gd name="connsiteY24" fmla="*/ 1558456 h 4594094"/>
              <a:gd name="connsiteX25" fmla="*/ 1193167 w 5180297"/>
              <a:gd name="connsiteY25" fmla="*/ 1590261 h 4594094"/>
              <a:gd name="connsiteX26" fmla="*/ 779699 w 5180297"/>
              <a:gd name="connsiteY26" fmla="*/ 1590261 h 4594094"/>
              <a:gd name="connsiteX27" fmla="*/ 501403 w 5180297"/>
              <a:gd name="connsiteY27" fmla="*/ 1574359 h 4594094"/>
              <a:gd name="connsiteX28" fmla="*/ 239010 w 5180297"/>
              <a:gd name="connsiteY28" fmla="*/ 1455089 h 4594094"/>
              <a:gd name="connsiteX29" fmla="*/ 64081 w 5180297"/>
              <a:gd name="connsiteY29" fmla="*/ 1319917 h 4594094"/>
              <a:gd name="connsiteX30" fmla="*/ 471 w 5180297"/>
              <a:gd name="connsiteY30" fmla="*/ 1160891 h 4594094"/>
              <a:gd name="connsiteX31" fmla="*/ 40228 w 5180297"/>
              <a:gd name="connsiteY31" fmla="*/ 938254 h 4594094"/>
              <a:gd name="connsiteX0" fmla="*/ 3840951 w 5180297"/>
              <a:gd name="connsiteY0" fmla="*/ 0 h 3957989"/>
              <a:gd name="connsiteX1" fmla="*/ 4532714 w 5180297"/>
              <a:gd name="connsiteY1" fmla="*/ 890546 h 3957989"/>
              <a:gd name="connsiteX2" fmla="*/ 4890523 w 5180297"/>
              <a:gd name="connsiteY2" fmla="*/ 1550504 h 3957989"/>
              <a:gd name="connsiteX3" fmla="*/ 5065452 w 5180297"/>
              <a:gd name="connsiteY3" fmla="*/ 2003728 h 3957989"/>
              <a:gd name="connsiteX4" fmla="*/ 5168819 w 5180297"/>
              <a:gd name="connsiteY4" fmla="*/ 2719346 h 3957989"/>
              <a:gd name="connsiteX5" fmla="*/ 5168819 w 5180297"/>
              <a:gd name="connsiteY5" fmla="*/ 3180521 h 3957989"/>
              <a:gd name="connsiteX6" fmla="*/ 5089306 w 5180297"/>
              <a:gd name="connsiteY6" fmla="*/ 3633746 h 3957989"/>
              <a:gd name="connsiteX7" fmla="*/ 4938231 w 5180297"/>
              <a:gd name="connsiteY7" fmla="*/ 3832529 h 3957989"/>
              <a:gd name="connsiteX8" fmla="*/ 4715594 w 5180297"/>
              <a:gd name="connsiteY8" fmla="*/ 3935895 h 3957989"/>
              <a:gd name="connsiteX9" fmla="*/ 4492958 w 5180297"/>
              <a:gd name="connsiteY9" fmla="*/ 3951797 h 3957989"/>
              <a:gd name="connsiteX10" fmla="*/ 4294175 w 5180297"/>
              <a:gd name="connsiteY10" fmla="*/ 3856382 h 3957989"/>
              <a:gd name="connsiteX11" fmla="*/ 4214662 w 5180297"/>
              <a:gd name="connsiteY11" fmla="*/ 3776869 h 3957989"/>
              <a:gd name="connsiteX12" fmla="*/ 4071539 w 5180297"/>
              <a:gd name="connsiteY12" fmla="*/ 3562184 h 3957989"/>
              <a:gd name="connsiteX13" fmla="*/ 3952269 w 5180297"/>
              <a:gd name="connsiteY13" fmla="*/ 3339548 h 3957989"/>
              <a:gd name="connsiteX14" fmla="*/ 3840951 w 5180297"/>
              <a:gd name="connsiteY14" fmla="*/ 3101008 h 3957989"/>
              <a:gd name="connsiteX15" fmla="*/ 3681925 w 5180297"/>
              <a:gd name="connsiteY15" fmla="*/ 2830664 h 3957989"/>
              <a:gd name="connsiteX16" fmla="*/ 3538801 w 5180297"/>
              <a:gd name="connsiteY16" fmla="*/ 2592125 h 3957989"/>
              <a:gd name="connsiteX17" fmla="*/ 3355921 w 5180297"/>
              <a:gd name="connsiteY17" fmla="*/ 2234316 h 3957989"/>
              <a:gd name="connsiteX18" fmla="*/ 3141236 w 5180297"/>
              <a:gd name="connsiteY18" fmla="*/ 1876508 h 3957989"/>
              <a:gd name="connsiteX19" fmla="*/ 2847038 w 5180297"/>
              <a:gd name="connsiteY19" fmla="*/ 1518699 h 3957989"/>
              <a:gd name="connsiteX20" fmla="*/ 2489229 w 5180297"/>
              <a:gd name="connsiteY20" fmla="*/ 1216549 h 3957989"/>
              <a:gd name="connsiteX21" fmla="*/ 2091664 w 5180297"/>
              <a:gd name="connsiteY21" fmla="*/ 1001864 h 3957989"/>
              <a:gd name="connsiteX22" fmla="*/ 1813368 w 5180297"/>
              <a:gd name="connsiteY22" fmla="*/ 938254 h 3957989"/>
              <a:gd name="connsiteX23" fmla="*/ 1511219 w 5180297"/>
              <a:gd name="connsiteY23" fmla="*/ 922351 h 3957989"/>
              <a:gd name="connsiteX24" fmla="*/ 1193167 w 5180297"/>
              <a:gd name="connsiteY24" fmla="*/ 954156 h 3957989"/>
              <a:gd name="connsiteX25" fmla="*/ 779699 w 5180297"/>
              <a:gd name="connsiteY25" fmla="*/ 954156 h 3957989"/>
              <a:gd name="connsiteX26" fmla="*/ 501403 w 5180297"/>
              <a:gd name="connsiteY26" fmla="*/ 938254 h 3957989"/>
              <a:gd name="connsiteX27" fmla="*/ 239010 w 5180297"/>
              <a:gd name="connsiteY27" fmla="*/ 818984 h 3957989"/>
              <a:gd name="connsiteX28" fmla="*/ 64081 w 5180297"/>
              <a:gd name="connsiteY28" fmla="*/ 683812 h 3957989"/>
              <a:gd name="connsiteX29" fmla="*/ 471 w 5180297"/>
              <a:gd name="connsiteY29" fmla="*/ 524786 h 3957989"/>
              <a:gd name="connsiteX30" fmla="*/ 40228 w 5180297"/>
              <a:gd name="connsiteY30" fmla="*/ 302149 h 3957989"/>
              <a:gd name="connsiteX0" fmla="*/ 4532714 w 5180297"/>
              <a:gd name="connsiteY0" fmla="*/ 588397 h 3655840"/>
              <a:gd name="connsiteX1" fmla="*/ 4890523 w 5180297"/>
              <a:gd name="connsiteY1" fmla="*/ 1248355 h 3655840"/>
              <a:gd name="connsiteX2" fmla="*/ 5065452 w 5180297"/>
              <a:gd name="connsiteY2" fmla="*/ 1701579 h 3655840"/>
              <a:gd name="connsiteX3" fmla="*/ 5168819 w 5180297"/>
              <a:gd name="connsiteY3" fmla="*/ 2417197 h 3655840"/>
              <a:gd name="connsiteX4" fmla="*/ 5168819 w 5180297"/>
              <a:gd name="connsiteY4" fmla="*/ 2878372 h 3655840"/>
              <a:gd name="connsiteX5" fmla="*/ 5089306 w 5180297"/>
              <a:gd name="connsiteY5" fmla="*/ 3331597 h 3655840"/>
              <a:gd name="connsiteX6" fmla="*/ 4938231 w 5180297"/>
              <a:gd name="connsiteY6" fmla="*/ 3530380 h 3655840"/>
              <a:gd name="connsiteX7" fmla="*/ 4715594 w 5180297"/>
              <a:gd name="connsiteY7" fmla="*/ 3633746 h 3655840"/>
              <a:gd name="connsiteX8" fmla="*/ 4492958 w 5180297"/>
              <a:gd name="connsiteY8" fmla="*/ 3649648 h 3655840"/>
              <a:gd name="connsiteX9" fmla="*/ 4294175 w 5180297"/>
              <a:gd name="connsiteY9" fmla="*/ 3554233 h 3655840"/>
              <a:gd name="connsiteX10" fmla="*/ 4214662 w 5180297"/>
              <a:gd name="connsiteY10" fmla="*/ 3474720 h 3655840"/>
              <a:gd name="connsiteX11" fmla="*/ 4071539 w 5180297"/>
              <a:gd name="connsiteY11" fmla="*/ 3260035 h 3655840"/>
              <a:gd name="connsiteX12" fmla="*/ 3952269 w 5180297"/>
              <a:gd name="connsiteY12" fmla="*/ 3037399 h 3655840"/>
              <a:gd name="connsiteX13" fmla="*/ 3840951 w 5180297"/>
              <a:gd name="connsiteY13" fmla="*/ 2798859 h 3655840"/>
              <a:gd name="connsiteX14" fmla="*/ 3681925 w 5180297"/>
              <a:gd name="connsiteY14" fmla="*/ 2528515 h 3655840"/>
              <a:gd name="connsiteX15" fmla="*/ 3538801 w 5180297"/>
              <a:gd name="connsiteY15" fmla="*/ 2289976 h 3655840"/>
              <a:gd name="connsiteX16" fmla="*/ 3355921 w 5180297"/>
              <a:gd name="connsiteY16" fmla="*/ 1932167 h 3655840"/>
              <a:gd name="connsiteX17" fmla="*/ 3141236 w 5180297"/>
              <a:gd name="connsiteY17" fmla="*/ 1574359 h 3655840"/>
              <a:gd name="connsiteX18" fmla="*/ 2847038 w 5180297"/>
              <a:gd name="connsiteY18" fmla="*/ 1216550 h 3655840"/>
              <a:gd name="connsiteX19" fmla="*/ 2489229 w 5180297"/>
              <a:gd name="connsiteY19" fmla="*/ 914400 h 3655840"/>
              <a:gd name="connsiteX20" fmla="*/ 2091664 w 5180297"/>
              <a:gd name="connsiteY20" fmla="*/ 699715 h 3655840"/>
              <a:gd name="connsiteX21" fmla="*/ 1813368 w 5180297"/>
              <a:gd name="connsiteY21" fmla="*/ 636105 h 3655840"/>
              <a:gd name="connsiteX22" fmla="*/ 1511219 w 5180297"/>
              <a:gd name="connsiteY22" fmla="*/ 620202 h 3655840"/>
              <a:gd name="connsiteX23" fmla="*/ 1193167 w 5180297"/>
              <a:gd name="connsiteY23" fmla="*/ 652007 h 3655840"/>
              <a:gd name="connsiteX24" fmla="*/ 779699 w 5180297"/>
              <a:gd name="connsiteY24" fmla="*/ 652007 h 3655840"/>
              <a:gd name="connsiteX25" fmla="*/ 501403 w 5180297"/>
              <a:gd name="connsiteY25" fmla="*/ 636105 h 3655840"/>
              <a:gd name="connsiteX26" fmla="*/ 239010 w 5180297"/>
              <a:gd name="connsiteY26" fmla="*/ 516835 h 3655840"/>
              <a:gd name="connsiteX27" fmla="*/ 64081 w 5180297"/>
              <a:gd name="connsiteY27" fmla="*/ 381663 h 3655840"/>
              <a:gd name="connsiteX28" fmla="*/ 471 w 5180297"/>
              <a:gd name="connsiteY28" fmla="*/ 222637 h 3655840"/>
              <a:gd name="connsiteX29" fmla="*/ 40228 w 5180297"/>
              <a:gd name="connsiteY29" fmla="*/ 0 h 3655840"/>
              <a:gd name="connsiteX0" fmla="*/ 4890523 w 5180297"/>
              <a:gd name="connsiteY0" fmla="*/ 1248355 h 3655840"/>
              <a:gd name="connsiteX1" fmla="*/ 5065452 w 5180297"/>
              <a:gd name="connsiteY1" fmla="*/ 1701579 h 3655840"/>
              <a:gd name="connsiteX2" fmla="*/ 5168819 w 5180297"/>
              <a:gd name="connsiteY2" fmla="*/ 2417197 h 3655840"/>
              <a:gd name="connsiteX3" fmla="*/ 5168819 w 5180297"/>
              <a:gd name="connsiteY3" fmla="*/ 2878372 h 3655840"/>
              <a:gd name="connsiteX4" fmla="*/ 5089306 w 5180297"/>
              <a:gd name="connsiteY4" fmla="*/ 3331597 h 3655840"/>
              <a:gd name="connsiteX5" fmla="*/ 4938231 w 5180297"/>
              <a:gd name="connsiteY5" fmla="*/ 3530380 h 3655840"/>
              <a:gd name="connsiteX6" fmla="*/ 4715594 w 5180297"/>
              <a:gd name="connsiteY6" fmla="*/ 3633746 h 3655840"/>
              <a:gd name="connsiteX7" fmla="*/ 4492958 w 5180297"/>
              <a:gd name="connsiteY7" fmla="*/ 3649648 h 3655840"/>
              <a:gd name="connsiteX8" fmla="*/ 4294175 w 5180297"/>
              <a:gd name="connsiteY8" fmla="*/ 3554233 h 3655840"/>
              <a:gd name="connsiteX9" fmla="*/ 4214662 w 5180297"/>
              <a:gd name="connsiteY9" fmla="*/ 3474720 h 3655840"/>
              <a:gd name="connsiteX10" fmla="*/ 4071539 w 5180297"/>
              <a:gd name="connsiteY10" fmla="*/ 3260035 h 3655840"/>
              <a:gd name="connsiteX11" fmla="*/ 3952269 w 5180297"/>
              <a:gd name="connsiteY11" fmla="*/ 3037399 h 3655840"/>
              <a:gd name="connsiteX12" fmla="*/ 3840951 w 5180297"/>
              <a:gd name="connsiteY12" fmla="*/ 2798859 h 3655840"/>
              <a:gd name="connsiteX13" fmla="*/ 3681925 w 5180297"/>
              <a:gd name="connsiteY13" fmla="*/ 2528515 h 3655840"/>
              <a:gd name="connsiteX14" fmla="*/ 3538801 w 5180297"/>
              <a:gd name="connsiteY14" fmla="*/ 2289976 h 3655840"/>
              <a:gd name="connsiteX15" fmla="*/ 3355921 w 5180297"/>
              <a:gd name="connsiteY15" fmla="*/ 1932167 h 3655840"/>
              <a:gd name="connsiteX16" fmla="*/ 3141236 w 5180297"/>
              <a:gd name="connsiteY16" fmla="*/ 1574359 h 3655840"/>
              <a:gd name="connsiteX17" fmla="*/ 2847038 w 5180297"/>
              <a:gd name="connsiteY17" fmla="*/ 1216550 h 3655840"/>
              <a:gd name="connsiteX18" fmla="*/ 2489229 w 5180297"/>
              <a:gd name="connsiteY18" fmla="*/ 914400 h 3655840"/>
              <a:gd name="connsiteX19" fmla="*/ 2091664 w 5180297"/>
              <a:gd name="connsiteY19" fmla="*/ 699715 h 3655840"/>
              <a:gd name="connsiteX20" fmla="*/ 1813368 w 5180297"/>
              <a:gd name="connsiteY20" fmla="*/ 636105 h 3655840"/>
              <a:gd name="connsiteX21" fmla="*/ 1511219 w 5180297"/>
              <a:gd name="connsiteY21" fmla="*/ 620202 h 3655840"/>
              <a:gd name="connsiteX22" fmla="*/ 1193167 w 5180297"/>
              <a:gd name="connsiteY22" fmla="*/ 652007 h 3655840"/>
              <a:gd name="connsiteX23" fmla="*/ 779699 w 5180297"/>
              <a:gd name="connsiteY23" fmla="*/ 652007 h 3655840"/>
              <a:gd name="connsiteX24" fmla="*/ 501403 w 5180297"/>
              <a:gd name="connsiteY24" fmla="*/ 636105 h 3655840"/>
              <a:gd name="connsiteX25" fmla="*/ 239010 w 5180297"/>
              <a:gd name="connsiteY25" fmla="*/ 516835 h 3655840"/>
              <a:gd name="connsiteX26" fmla="*/ 64081 w 5180297"/>
              <a:gd name="connsiteY26" fmla="*/ 381663 h 3655840"/>
              <a:gd name="connsiteX27" fmla="*/ 471 w 5180297"/>
              <a:gd name="connsiteY27" fmla="*/ 222637 h 3655840"/>
              <a:gd name="connsiteX28" fmla="*/ 40228 w 5180297"/>
              <a:gd name="connsiteY28" fmla="*/ 0 h 365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80297" h="3655840">
                <a:moveTo>
                  <a:pt x="4890523" y="1248355"/>
                </a:moveTo>
                <a:cubicBezTo>
                  <a:pt x="4979313" y="1433885"/>
                  <a:pt x="5019069" y="1506772"/>
                  <a:pt x="5065452" y="1701579"/>
                </a:cubicBezTo>
                <a:cubicBezTo>
                  <a:pt x="5111835" y="1896386"/>
                  <a:pt x="5151591" y="2221065"/>
                  <a:pt x="5168819" y="2417197"/>
                </a:cubicBezTo>
                <a:cubicBezTo>
                  <a:pt x="5186047" y="2613329"/>
                  <a:pt x="5182071" y="2725972"/>
                  <a:pt x="5168819" y="2878372"/>
                </a:cubicBezTo>
                <a:cubicBezTo>
                  <a:pt x="5155567" y="3030772"/>
                  <a:pt x="5127737" y="3222929"/>
                  <a:pt x="5089306" y="3331597"/>
                </a:cubicBezTo>
                <a:cubicBezTo>
                  <a:pt x="5050875" y="3440265"/>
                  <a:pt x="5000516" y="3480022"/>
                  <a:pt x="4938231" y="3530380"/>
                </a:cubicBezTo>
                <a:cubicBezTo>
                  <a:pt x="4875946" y="3580738"/>
                  <a:pt x="4789806" y="3613868"/>
                  <a:pt x="4715594" y="3633746"/>
                </a:cubicBezTo>
                <a:cubicBezTo>
                  <a:pt x="4641382" y="3653624"/>
                  <a:pt x="4563194" y="3662900"/>
                  <a:pt x="4492958" y="3649648"/>
                </a:cubicBezTo>
                <a:cubicBezTo>
                  <a:pt x="4422722" y="3636396"/>
                  <a:pt x="4340558" y="3583388"/>
                  <a:pt x="4294175" y="3554233"/>
                </a:cubicBezTo>
                <a:cubicBezTo>
                  <a:pt x="4247792" y="3525078"/>
                  <a:pt x="4251768" y="3523753"/>
                  <a:pt x="4214662" y="3474720"/>
                </a:cubicBezTo>
                <a:cubicBezTo>
                  <a:pt x="4177556" y="3425687"/>
                  <a:pt x="4115271" y="3332922"/>
                  <a:pt x="4071539" y="3260035"/>
                </a:cubicBezTo>
                <a:cubicBezTo>
                  <a:pt x="4027807" y="3187148"/>
                  <a:pt x="3990700" y="3114262"/>
                  <a:pt x="3952269" y="3037399"/>
                </a:cubicBezTo>
                <a:cubicBezTo>
                  <a:pt x="3913838" y="2960536"/>
                  <a:pt x="3886008" y="2883673"/>
                  <a:pt x="3840951" y="2798859"/>
                </a:cubicBezTo>
                <a:cubicBezTo>
                  <a:pt x="3795894" y="2714045"/>
                  <a:pt x="3732283" y="2613329"/>
                  <a:pt x="3681925" y="2528515"/>
                </a:cubicBezTo>
                <a:cubicBezTo>
                  <a:pt x="3631567" y="2443701"/>
                  <a:pt x="3593135" y="2389367"/>
                  <a:pt x="3538801" y="2289976"/>
                </a:cubicBezTo>
                <a:cubicBezTo>
                  <a:pt x="3484467" y="2190585"/>
                  <a:pt x="3422182" y="2051437"/>
                  <a:pt x="3355921" y="1932167"/>
                </a:cubicBezTo>
                <a:cubicBezTo>
                  <a:pt x="3289660" y="1812897"/>
                  <a:pt x="3226050" y="1693629"/>
                  <a:pt x="3141236" y="1574359"/>
                </a:cubicBezTo>
                <a:cubicBezTo>
                  <a:pt x="3056422" y="1455090"/>
                  <a:pt x="2955706" y="1326543"/>
                  <a:pt x="2847038" y="1216550"/>
                </a:cubicBezTo>
                <a:cubicBezTo>
                  <a:pt x="2738370" y="1106557"/>
                  <a:pt x="2615125" y="1000539"/>
                  <a:pt x="2489229" y="914400"/>
                </a:cubicBezTo>
                <a:cubicBezTo>
                  <a:pt x="2363333" y="828261"/>
                  <a:pt x="2204308" y="746098"/>
                  <a:pt x="2091664" y="699715"/>
                </a:cubicBezTo>
                <a:cubicBezTo>
                  <a:pt x="1979020" y="653332"/>
                  <a:pt x="1910109" y="649357"/>
                  <a:pt x="1813368" y="636105"/>
                </a:cubicBezTo>
                <a:cubicBezTo>
                  <a:pt x="1716627" y="622853"/>
                  <a:pt x="1614586" y="617552"/>
                  <a:pt x="1511219" y="620202"/>
                </a:cubicBezTo>
                <a:cubicBezTo>
                  <a:pt x="1407852" y="622852"/>
                  <a:pt x="1315087" y="646706"/>
                  <a:pt x="1193167" y="652007"/>
                </a:cubicBezTo>
                <a:cubicBezTo>
                  <a:pt x="1071247" y="657308"/>
                  <a:pt x="894993" y="654657"/>
                  <a:pt x="779699" y="652007"/>
                </a:cubicBezTo>
                <a:cubicBezTo>
                  <a:pt x="664405" y="649357"/>
                  <a:pt x="591518" y="658634"/>
                  <a:pt x="501403" y="636105"/>
                </a:cubicBezTo>
                <a:cubicBezTo>
                  <a:pt x="411288" y="613576"/>
                  <a:pt x="311897" y="559242"/>
                  <a:pt x="239010" y="516835"/>
                </a:cubicBezTo>
                <a:cubicBezTo>
                  <a:pt x="166123" y="474428"/>
                  <a:pt x="103837" y="430696"/>
                  <a:pt x="64081" y="381663"/>
                </a:cubicBezTo>
                <a:cubicBezTo>
                  <a:pt x="24325" y="332630"/>
                  <a:pt x="4446" y="286247"/>
                  <a:pt x="471" y="222637"/>
                </a:cubicBezTo>
                <a:cubicBezTo>
                  <a:pt x="-3504" y="159027"/>
                  <a:pt x="18362" y="79513"/>
                  <a:pt x="40228" y="0"/>
                </a:cubicBezTo>
              </a:path>
            </a:pathLst>
          </a:custGeom>
          <a:noFill/>
          <a:ln w="19050">
            <a:solidFill>
              <a:schemeClr val="bg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0" name="Group 17"/>
          <p:cNvGrpSpPr>
            <a:grpSpLocks/>
          </p:cNvGrpSpPr>
          <p:nvPr/>
        </p:nvGrpSpPr>
        <p:grpSpPr bwMode="auto">
          <a:xfrm rot="19387434">
            <a:off x="6705278" y="836637"/>
            <a:ext cx="774700" cy="2441575"/>
            <a:chOff x="3450" y="1448"/>
            <a:chExt cx="370" cy="1339"/>
          </a:xfrm>
        </p:grpSpPr>
        <p:sp>
          <p:nvSpPr>
            <p:cNvPr id="21" name="AutoShape 18"/>
            <p:cNvSpPr>
              <a:spLocks noChangeAspect="1" noChangeArrowheads="1"/>
            </p:cNvSpPr>
            <p:nvPr/>
          </p:nvSpPr>
          <p:spPr bwMode="auto">
            <a:xfrm rot="10800000">
              <a:off x="3508" y="2299"/>
              <a:ext cx="58" cy="57"/>
            </a:xfrm>
            <a:prstGeom prst="triangle">
              <a:avLst>
                <a:gd name="adj" fmla="val 50000"/>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2" name="AutoShape 19"/>
            <p:cNvSpPr>
              <a:spLocks noChangeAspect="1" noChangeArrowheads="1"/>
            </p:cNvSpPr>
            <p:nvPr/>
          </p:nvSpPr>
          <p:spPr bwMode="auto">
            <a:xfrm rot="10800000">
              <a:off x="3709" y="2377"/>
              <a:ext cx="58" cy="57"/>
            </a:xfrm>
            <a:prstGeom prst="triangle">
              <a:avLst>
                <a:gd name="adj" fmla="val 50000"/>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3" name="AutoShape 20"/>
            <p:cNvSpPr>
              <a:spLocks noChangeAspect="1" noChangeArrowheads="1"/>
            </p:cNvSpPr>
            <p:nvPr/>
          </p:nvSpPr>
          <p:spPr bwMode="auto">
            <a:xfrm rot="10800000">
              <a:off x="3548" y="2735"/>
              <a:ext cx="58" cy="57"/>
            </a:xfrm>
            <a:prstGeom prst="triangle">
              <a:avLst>
                <a:gd name="adj" fmla="val 50000"/>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4" name="AutoShape 21"/>
            <p:cNvSpPr>
              <a:spLocks noChangeAspect="1" noChangeArrowheads="1"/>
            </p:cNvSpPr>
            <p:nvPr/>
          </p:nvSpPr>
          <p:spPr bwMode="auto">
            <a:xfrm rot="10800000">
              <a:off x="3455" y="2474"/>
              <a:ext cx="58" cy="57"/>
            </a:xfrm>
            <a:prstGeom prst="triangle">
              <a:avLst>
                <a:gd name="adj" fmla="val 50000"/>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5" name="AutoShape 22"/>
            <p:cNvSpPr>
              <a:spLocks noChangeAspect="1" noChangeArrowheads="1"/>
            </p:cNvSpPr>
            <p:nvPr/>
          </p:nvSpPr>
          <p:spPr bwMode="auto">
            <a:xfrm rot="10800000">
              <a:off x="3643" y="2123"/>
              <a:ext cx="58" cy="57"/>
            </a:xfrm>
            <a:prstGeom prst="triangle">
              <a:avLst>
                <a:gd name="adj" fmla="val 50000"/>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6" name="AutoShape 23"/>
            <p:cNvSpPr>
              <a:spLocks noChangeAspect="1" noChangeArrowheads="1"/>
            </p:cNvSpPr>
            <p:nvPr/>
          </p:nvSpPr>
          <p:spPr bwMode="auto">
            <a:xfrm rot="10800000">
              <a:off x="3499" y="1606"/>
              <a:ext cx="58" cy="57"/>
            </a:xfrm>
            <a:prstGeom prst="triangle">
              <a:avLst>
                <a:gd name="adj" fmla="val 50000"/>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7" name="AutoShape 24"/>
            <p:cNvSpPr>
              <a:spLocks noChangeAspect="1" noChangeArrowheads="1"/>
            </p:cNvSpPr>
            <p:nvPr/>
          </p:nvSpPr>
          <p:spPr bwMode="auto">
            <a:xfrm rot="10800000">
              <a:off x="3512" y="1949"/>
              <a:ext cx="58" cy="57"/>
            </a:xfrm>
            <a:prstGeom prst="triangle">
              <a:avLst>
                <a:gd name="adj" fmla="val 50000"/>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8" name="AutoShape 25"/>
            <p:cNvSpPr>
              <a:spLocks noChangeAspect="1" noChangeArrowheads="1"/>
            </p:cNvSpPr>
            <p:nvPr/>
          </p:nvSpPr>
          <p:spPr bwMode="auto">
            <a:xfrm rot="10800000">
              <a:off x="3700" y="1747"/>
              <a:ext cx="58" cy="57"/>
            </a:xfrm>
            <a:prstGeom prst="triangle">
              <a:avLst>
                <a:gd name="adj" fmla="val 50000"/>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9" name="AutoShape 26"/>
            <p:cNvSpPr>
              <a:spLocks noChangeAspect="1" noChangeArrowheads="1"/>
            </p:cNvSpPr>
            <p:nvPr/>
          </p:nvSpPr>
          <p:spPr bwMode="auto">
            <a:xfrm rot="10800000">
              <a:off x="3766" y="1455"/>
              <a:ext cx="58" cy="57"/>
            </a:xfrm>
            <a:prstGeom prst="triangle">
              <a:avLst>
                <a:gd name="adj" fmla="val 50000"/>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
        <p:nvSpPr>
          <p:cNvPr id="6" name="Freeform 5"/>
          <p:cNvSpPr/>
          <p:nvPr/>
        </p:nvSpPr>
        <p:spPr>
          <a:xfrm>
            <a:off x="3045350" y="1511048"/>
            <a:ext cx="3003205" cy="899374"/>
          </a:xfrm>
          <a:custGeom>
            <a:avLst/>
            <a:gdLst>
              <a:gd name="connsiteX0" fmla="*/ 0 w 3003205"/>
              <a:gd name="connsiteY0" fmla="*/ 325703 h 899374"/>
              <a:gd name="connsiteX1" fmla="*/ 79513 w 3003205"/>
              <a:gd name="connsiteY1" fmla="*/ 166677 h 899374"/>
              <a:gd name="connsiteX2" fmla="*/ 198782 w 3003205"/>
              <a:gd name="connsiteY2" fmla="*/ 87164 h 899374"/>
              <a:gd name="connsiteX3" fmla="*/ 596347 w 3003205"/>
              <a:gd name="connsiteY3" fmla="*/ 7651 h 899374"/>
              <a:gd name="connsiteX4" fmla="*/ 2186608 w 3003205"/>
              <a:gd name="connsiteY4" fmla="*/ 7651 h 899374"/>
              <a:gd name="connsiteX5" fmla="*/ 2584173 w 3003205"/>
              <a:gd name="connsiteY5" fmla="*/ 47408 h 899374"/>
              <a:gd name="connsiteX6" fmla="*/ 2822713 w 3003205"/>
              <a:gd name="connsiteY6" fmla="*/ 142823 h 899374"/>
              <a:gd name="connsiteX7" fmla="*/ 2941982 w 3003205"/>
              <a:gd name="connsiteY7" fmla="*/ 301849 h 899374"/>
              <a:gd name="connsiteX8" fmla="*/ 2997641 w 3003205"/>
              <a:gd name="connsiteY8" fmla="*/ 500632 h 899374"/>
              <a:gd name="connsiteX9" fmla="*/ 2997641 w 3003205"/>
              <a:gd name="connsiteY9" fmla="*/ 723269 h 899374"/>
              <a:gd name="connsiteX10" fmla="*/ 2965836 w 3003205"/>
              <a:gd name="connsiteY10" fmla="*/ 802782 h 899374"/>
              <a:gd name="connsiteX11" fmla="*/ 2862469 w 3003205"/>
              <a:gd name="connsiteY11" fmla="*/ 882295 h 899374"/>
              <a:gd name="connsiteX12" fmla="*/ 2743200 w 3003205"/>
              <a:gd name="connsiteY12" fmla="*/ 898197 h 899374"/>
              <a:gd name="connsiteX13" fmla="*/ 2584173 w 3003205"/>
              <a:gd name="connsiteY13" fmla="*/ 898197 h 899374"/>
              <a:gd name="connsiteX14" fmla="*/ 2584173 w 3003205"/>
              <a:gd name="connsiteY14" fmla="*/ 898197 h 89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3205" h="899374">
                <a:moveTo>
                  <a:pt x="0" y="325703"/>
                </a:moveTo>
                <a:cubicBezTo>
                  <a:pt x="23191" y="266068"/>
                  <a:pt x="46383" y="206433"/>
                  <a:pt x="79513" y="166677"/>
                </a:cubicBezTo>
                <a:cubicBezTo>
                  <a:pt x="112643" y="126921"/>
                  <a:pt x="112643" y="113668"/>
                  <a:pt x="198782" y="87164"/>
                </a:cubicBezTo>
                <a:cubicBezTo>
                  <a:pt x="284921" y="60660"/>
                  <a:pt x="265043" y="20903"/>
                  <a:pt x="596347" y="7651"/>
                </a:cubicBezTo>
                <a:cubicBezTo>
                  <a:pt x="927651" y="-5601"/>
                  <a:pt x="1855304" y="1025"/>
                  <a:pt x="2186608" y="7651"/>
                </a:cubicBezTo>
                <a:cubicBezTo>
                  <a:pt x="2517912" y="14277"/>
                  <a:pt x="2478156" y="24879"/>
                  <a:pt x="2584173" y="47408"/>
                </a:cubicBezTo>
                <a:cubicBezTo>
                  <a:pt x="2690190" y="69937"/>
                  <a:pt x="2763078" y="100416"/>
                  <a:pt x="2822713" y="142823"/>
                </a:cubicBezTo>
                <a:cubicBezTo>
                  <a:pt x="2882348" y="185230"/>
                  <a:pt x="2912827" y="242214"/>
                  <a:pt x="2941982" y="301849"/>
                </a:cubicBezTo>
                <a:cubicBezTo>
                  <a:pt x="2971137" y="361484"/>
                  <a:pt x="2988365" y="430395"/>
                  <a:pt x="2997641" y="500632"/>
                </a:cubicBezTo>
                <a:cubicBezTo>
                  <a:pt x="3006918" y="570869"/>
                  <a:pt x="3002942" y="672911"/>
                  <a:pt x="2997641" y="723269"/>
                </a:cubicBezTo>
                <a:cubicBezTo>
                  <a:pt x="2992340" y="773627"/>
                  <a:pt x="2988365" y="776278"/>
                  <a:pt x="2965836" y="802782"/>
                </a:cubicBezTo>
                <a:cubicBezTo>
                  <a:pt x="2943307" y="829286"/>
                  <a:pt x="2899575" y="866392"/>
                  <a:pt x="2862469" y="882295"/>
                </a:cubicBezTo>
                <a:cubicBezTo>
                  <a:pt x="2825363" y="898198"/>
                  <a:pt x="2789583" y="895547"/>
                  <a:pt x="2743200" y="898197"/>
                </a:cubicBezTo>
                <a:cubicBezTo>
                  <a:pt x="2696817" y="900847"/>
                  <a:pt x="2584173" y="898197"/>
                  <a:pt x="2584173" y="898197"/>
                </a:cubicBezTo>
                <a:lnTo>
                  <a:pt x="2584173" y="898197"/>
                </a:lnTo>
              </a:path>
            </a:pathLst>
          </a:custGeom>
          <a:noFill/>
          <a:ln w="19050">
            <a:solidFill>
              <a:srgbClr val="FFFF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a:extLst>
              <a:ext uri="{FF2B5EF4-FFF2-40B4-BE49-F238E27FC236}">
                <a16:creationId xmlns:a16="http://schemas.microsoft.com/office/drawing/2014/main" id="{F576A8BB-30D3-6B4B-B32A-876B4FF632CD}"/>
              </a:ext>
            </a:extLst>
          </p:cNvPr>
          <p:cNvSpPr txBox="1"/>
          <p:nvPr/>
        </p:nvSpPr>
        <p:spPr>
          <a:xfrm>
            <a:off x="517701" y="3063726"/>
            <a:ext cx="1984839" cy="461665"/>
          </a:xfrm>
          <a:prstGeom prst="rect">
            <a:avLst/>
          </a:prstGeom>
          <a:noFill/>
        </p:spPr>
        <p:txBody>
          <a:bodyPr wrap="none" rtlCol="0">
            <a:spAutoFit/>
          </a:bodyPr>
          <a:lstStyle/>
          <a:p>
            <a:r>
              <a:rPr lang="en-US" sz="1200" dirty="0">
                <a:solidFill>
                  <a:srgbClr val="FFFF00"/>
                </a:solidFill>
              </a:rPr>
              <a:t>In the United States, this will</a:t>
            </a:r>
          </a:p>
          <a:p>
            <a:r>
              <a:rPr lang="en-US" sz="1200" dirty="0">
                <a:solidFill>
                  <a:srgbClr val="FFFF00"/>
                </a:solidFill>
              </a:rPr>
              <a:t>be flown non-aerobatic.</a:t>
            </a:r>
          </a:p>
        </p:txBody>
      </p:sp>
      <p:pic>
        <p:nvPicPr>
          <p:cNvPr id="18" name="Picture 17">
            <a:extLst>
              <a:ext uri="{FF2B5EF4-FFF2-40B4-BE49-F238E27FC236}">
                <a16:creationId xmlns:a16="http://schemas.microsoft.com/office/drawing/2014/main" id="{8C2F6348-0C5E-474C-BD79-4C777F7213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8337" y="2763833"/>
            <a:ext cx="603709" cy="314147"/>
          </a:xfrm>
          <a:prstGeom prst="rect">
            <a:avLst/>
          </a:prstGeom>
        </p:spPr>
      </p:pic>
    </p:spTree>
    <p:extLst>
      <p:ext uri="{BB962C8B-B14F-4D97-AF65-F5344CB8AC3E}">
        <p14:creationId xmlns:p14="http://schemas.microsoft.com/office/powerpoint/2010/main" val="664168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a:extLst>
              <a:ext uri="{FF2B5EF4-FFF2-40B4-BE49-F238E27FC236}">
                <a16:creationId xmlns:a16="http://schemas.microsoft.com/office/drawing/2014/main" id="{5B72F027-E922-44F1-BDEC-7023158BEE12}"/>
              </a:ext>
            </a:extLst>
          </p:cNvPr>
          <p:cNvSpPr txBox="1">
            <a:spLocks noChangeArrowheads="1"/>
          </p:cNvSpPr>
          <p:nvPr/>
        </p:nvSpPr>
        <p:spPr bwMode="auto">
          <a:xfrm>
            <a:off x="1295400" y="2667000"/>
            <a:ext cx="66294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None/>
              <a:defRPr/>
            </a:pPr>
            <a:r>
              <a:rPr lang="en-US" altLang="en-US" sz="9600" b="1" dirty="0">
                <a:solidFill>
                  <a:schemeClr val="bg1"/>
                </a:solidFill>
                <a:latin typeface="Times New Roman"/>
                <a:cs typeface="Times New Roman"/>
                <a:sym typeface="Wingdings 3" panose="05040102010807070707" pitchFamily="18" charset="2"/>
              </a:rPr>
              <a:t>Enjoy the show!</a:t>
            </a:r>
            <a:endParaRPr lang="en-US" altLang="en-US" sz="9600" dirty="0">
              <a:solidFill>
                <a:schemeClr val="bg1"/>
              </a:solidFill>
              <a:latin typeface="Times New Roman"/>
              <a:cs typeface="Times New Roman"/>
            </a:endParaRPr>
          </a:p>
        </p:txBody>
      </p:sp>
    </p:spTree>
    <p:extLst>
      <p:ext uri="{BB962C8B-B14F-4D97-AF65-F5344CB8AC3E}">
        <p14:creationId xmlns:p14="http://schemas.microsoft.com/office/powerpoint/2010/main" val="1239437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028" descr="Snowbirds Wordmark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8915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1029" descr="Snowbird c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9100" y="0"/>
            <a:ext cx="11049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143000"/>
            <a:ext cx="7693025" cy="554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7561177-D5B6-1E43-81E7-F77742613448}"/>
              </a:ext>
            </a:extLst>
          </p:cNvPr>
          <p:cNvSpPr txBox="1"/>
          <p:nvPr/>
        </p:nvSpPr>
        <p:spPr>
          <a:xfrm>
            <a:off x="227012" y="1676400"/>
            <a:ext cx="7543800" cy="2554545"/>
          </a:xfrm>
          <a:prstGeom prst="rect">
            <a:avLst/>
          </a:prstGeom>
          <a:solidFill>
            <a:srgbClr val="FFFFFF"/>
          </a:solidFill>
        </p:spPr>
        <p:txBody>
          <a:bodyPr wrap="square" rtlCol="0">
            <a:spAutoFit/>
          </a:bodyPr>
          <a:lstStyle/>
          <a:p>
            <a:r>
              <a:rPr lang="en-US" sz="1600" dirty="0"/>
              <a:t>The weather limits for each of the Snowbirds </a:t>
            </a:r>
            <a:r>
              <a:rPr lang="en-US" sz="1600" dirty="0">
                <a:highlight>
                  <a:srgbClr val="FFFFFF"/>
                </a:highlight>
              </a:rPr>
              <a:t>performances</a:t>
            </a:r>
            <a:r>
              <a:rPr lang="en-US" sz="1600" dirty="0"/>
              <a:t> are:</a:t>
            </a:r>
          </a:p>
          <a:p>
            <a:r>
              <a:rPr lang="en-US" sz="1600" dirty="0"/>
              <a:t>High Show	5000 feet ceiling and 5 statute miles visibility</a:t>
            </a:r>
          </a:p>
          <a:p>
            <a:r>
              <a:rPr lang="en-US" sz="1600" dirty="0"/>
              <a:t>Low show		1500 feet ceiling and 5 statute miles visibility</a:t>
            </a:r>
          </a:p>
          <a:p>
            <a:endParaRPr lang="en-US" sz="1600" dirty="0"/>
          </a:p>
          <a:p>
            <a:r>
              <a:rPr lang="en-US" sz="1600" dirty="0"/>
              <a:t>NAD Show	1500 feet and 5 statute miles visibility. </a:t>
            </a:r>
          </a:p>
          <a:p>
            <a:r>
              <a:rPr lang="en-US" sz="1600" dirty="0"/>
              <a:t>	</a:t>
            </a:r>
            <a:r>
              <a:rPr lang="en-US" sz="1600"/>
              <a:t>	</a:t>
            </a:r>
            <a:r>
              <a:rPr lang="en-US" sz="1600" dirty="0"/>
              <a:t>I</a:t>
            </a:r>
            <a:r>
              <a:rPr lang="en-US" sz="1600"/>
              <a:t>f doing the Maple </a:t>
            </a:r>
            <a:r>
              <a:rPr lang="en-US" sz="1600" dirty="0"/>
              <a:t>Split </a:t>
            </a:r>
            <a:r>
              <a:rPr lang="en-US" sz="1600" dirty="0">
                <a:sym typeface="Wingdings" pitchFamily="2" charset="2"/>
              </a:rPr>
              <a:t> High Show limits</a:t>
            </a:r>
            <a:endParaRPr lang="en-US" sz="1600" dirty="0"/>
          </a:p>
          <a:p>
            <a:endParaRPr lang="en-US" sz="1600" dirty="0"/>
          </a:p>
          <a:p>
            <a:r>
              <a:rPr lang="en-US" sz="1600" dirty="0"/>
              <a:t>The BGA-100 requires a minimum visibility of three statute miles for any air displays.  The Snowbirds have raised the minimum visibility of the high and low show displays as an added safety measure due to the complexity of the rejoins post splits.</a:t>
            </a:r>
          </a:p>
        </p:txBody>
      </p:sp>
    </p:spTree>
    <p:extLst>
      <p:ext uri="{BB962C8B-B14F-4D97-AF65-F5344CB8AC3E}">
        <p14:creationId xmlns:p14="http://schemas.microsoft.com/office/powerpoint/2010/main" val="440859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028" descr="Snowbirds Wordmark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76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 name="Picture 1029" descr="Snowbird c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9100" y="0"/>
            <a:ext cx="11049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066800"/>
            <a:ext cx="7413625"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2986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028" descr="Snowbirds Wordmark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8915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Picture 1029" descr="Snowbird c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9100" y="0"/>
            <a:ext cx="11049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5" name="Group 1053"/>
          <p:cNvGrpSpPr>
            <a:grpSpLocks/>
          </p:cNvGrpSpPr>
          <p:nvPr/>
        </p:nvGrpSpPr>
        <p:grpSpPr bwMode="auto">
          <a:xfrm>
            <a:off x="3816350" y="4603750"/>
            <a:ext cx="1554163" cy="1066800"/>
            <a:chOff x="772" y="2377"/>
            <a:chExt cx="481" cy="274"/>
          </a:xfrm>
        </p:grpSpPr>
        <p:sp>
          <p:nvSpPr>
            <p:cNvPr id="8" name="AutoShape 1054">
              <a:extLst>
                <a:ext uri="{FF2B5EF4-FFF2-40B4-BE49-F238E27FC236}">
                  <a16:creationId xmlns:a16="http://schemas.microsoft.com/office/drawing/2014/main" id="{E22E94F2-6744-3541-8CC2-524C053436B8}"/>
                </a:ext>
              </a:extLst>
            </p:cNvPr>
            <p:cNvSpPr>
              <a:spLocks noChangeAspect="1" noChangeArrowheads="1"/>
            </p:cNvSpPr>
            <p:nvPr/>
          </p:nvSpPr>
          <p:spPr bwMode="auto">
            <a:xfrm>
              <a:off x="859" y="2545"/>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9" name="AutoShape 1055">
              <a:extLst>
                <a:ext uri="{FF2B5EF4-FFF2-40B4-BE49-F238E27FC236}">
                  <a16:creationId xmlns:a16="http://schemas.microsoft.com/office/drawing/2014/main" id="{F9369756-A45F-EE46-9962-A395066DB58B}"/>
                </a:ext>
              </a:extLst>
            </p:cNvPr>
            <p:cNvSpPr>
              <a:spLocks noChangeAspect="1" noChangeArrowheads="1"/>
            </p:cNvSpPr>
            <p:nvPr/>
          </p:nvSpPr>
          <p:spPr bwMode="auto">
            <a:xfrm>
              <a:off x="1026" y="2377"/>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0" name="AutoShape 1056">
              <a:extLst>
                <a:ext uri="{FF2B5EF4-FFF2-40B4-BE49-F238E27FC236}">
                  <a16:creationId xmlns:a16="http://schemas.microsoft.com/office/drawing/2014/main" id="{FBA06B54-F868-4D40-96C6-3C6438C5307F}"/>
                </a:ext>
              </a:extLst>
            </p:cNvPr>
            <p:cNvSpPr>
              <a:spLocks noChangeAspect="1" noChangeArrowheads="1"/>
            </p:cNvSpPr>
            <p:nvPr/>
          </p:nvSpPr>
          <p:spPr bwMode="auto">
            <a:xfrm>
              <a:off x="1125" y="2508"/>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1" name="AutoShape 1057">
              <a:extLst>
                <a:ext uri="{FF2B5EF4-FFF2-40B4-BE49-F238E27FC236}">
                  <a16:creationId xmlns:a16="http://schemas.microsoft.com/office/drawing/2014/main" id="{49246E28-EBD1-7745-8111-2A94D0E04325}"/>
                </a:ext>
              </a:extLst>
            </p:cNvPr>
            <p:cNvSpPr>
              <a:spLocks noChangeAspect="1" noChangeArrowheads="1"/>
            </p:cNvSpPr>
            <p:nvPr/>
          </p:nvSpPr>
          <p:spPr bwMode="auto">
            <a:xfrm>
              <a:off x="1026" y="2473"/>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2" name="AutoShape 1058">
              <a:extLst>
                <a:ext uri="{FF2B5EF4-FFF2-40B4-BE49-F238E27FC236}">
                  <a16:creationId xmlns:a16="http://schemas.microsoft.com/office/drawing/2014/main" id="{E2929D8D-E381-4448-A021-9A2F063C1172}"/>
                </a:ext>
              </a:extLst>
            </p:cNvPr>
            <p:cNvSpPr>
              <a:spLocks noChangeAspect="1" noChangeArrowheads="1"/>
            </p:cNvSpPr>
            <p:nvPr/>
          </p:nvSpPr>
          <p:spPr bwMode="auto">
            <a:xfrm>
              <a:off x="1026" y="2568"/>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4" name="AutoShape 1060">
              <a:extLst>
                <a:ext uri="{FF2B5EF4-FFF2-40B4-BE49-F238E27FC236}">
                  <a16:creationId xmlns:a16="http://schemas.microsoft.com/office/drawing/2014/main" id="{CCC6F0E6-FDB2-1742-81C5-B14A13165621}"/>
                </a:ext>
              </a:extLst>
            </p:cNvPr>
            <p:cNvSpPr>
              <a:spLocks noChangeAspect="1" noChangeArrowheads="1"/>
            </p:cNvSpPr>
            <p:nvPr/>
          </p:nvSpPr>
          <p:spPr bwMode="auto">
            <a:xfrm>
              <a:off x="1195" y="2563"/>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5" name="AutoShape 1061">
              <a:extLst>
                <a:ext uri="{FF2B5EF4-FFF2-40B4-BE49-F238E27FC236}">
                  <a16:creationId xmlns:a16="http://schemas.microsoft.com/office/drawing/2014/main" id="{F9DC2CCA-66D3-C44B-895D-A3C90E072D4A}"/>
                </a:ext>
              </a:extLst>
            </p:cNvPr>
            <p:cNvSpPr>
              <a:spLocks noChangeAspect="1" noChangeArrowheads="1"/>
            </p:cNvSpPr>
            <p:nvPr/>
          </p:nvSpPr>
          <p:spPr bwMode="auto">
            <a:xfrm>
              <a:off x="930" y="2497"/>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6" name="AutoShape 1062">
              <a:extLst>
                <a:ext uri="{FF2B5EF4-FFF2-40B4-BE49-F238E27FC236}">
                  <a16:creationId xmlns:a16="http://schemas.microsoft.com/office/drawing/2014/main" id="{3B07227B-8846-5B4B-979F-7A177907B736}"/>
                </a:ext>
              </a:extLst>
            </p:cNvPr>
            <p:cNvSpPr>
              <a:spLocks noChangeAspect="1" noChangeArrowheads="1"/>
            </p:cNvSpPr>
            <p:nvPr/>
          </p:nvSpPr>
          <p:spPr bwMode="auto">
            <a:xfrm>
              <a:off x="772" y="2593"/>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grpSp>
        <p:nvGrpSpPr>
          <p:cNvPr id="23556" name="Group 1053"/>
          <p:cNvGrpSpPr>
            <a:grpSpLocks/>
          </p:cNvGrpSpPr>
          <p:nvPr/>
        </p:nvGrpSpPr>
        <p:grpSpPr bwMode="auto">
          <a:xfrm>
            <a:off x="1044575" y="4537075"/>
            <a:ext cx="1828800" cy="1066800"/>
            <a:chOff x="772" y="2377"/>
            <a:chExt cx="566" cy="274"/>
          </a:xfrm>
        </p:grpSpPr>
        <p:sp>
          <p:nvSpPr>
            <p:cNvPr id="18" name="AutoShape 1054">
              <a:extLst>
                <a:ext uri="{FF2B5EF4-FFF2-40B4-BE49-F238E27FC236}">
                  <a16:creationId xmlns:a16="http://schemas.microsoft.com/office/drawing/2014/main" id="{DEC9A8BD-5BEF-304D-B7B1-B199FD7B56AC}"/>
                </a:ext>
              </a:extLst>
            </p:cNvPr>
            <p:cNvSpPr>
              <a:spLocks noChangeAspect="1" noChangeArrowheads="1"/>
            </p:cNvSpPr>
            <p:nvPr/>
          </p:nvSpPr>
          <p:spPr bwMode="auto">
            <a:xfrm>
              <a:off x="859" y="2545"/>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19" name="AutoShape 1055">
              <a:extLst>
                <a:ext uri="{FF2B5EF4-FFF2-40B4-BE49-F238E27FC236}">
                  <a16:creationId xmlns:a16="http://schemas.microsoft.com/office/drawing/2014/main" id="{326C5BC4-6DB6-004B-815D-C3BE0BD7EE74}"/>
                </a:ext>
              </a:extLst>
            </p:cNvPr>
            <p:cNvSpPr>
              <a:spLocks noChangeAspect="1" noChangeArrowheads="1"/>
            </p:cNvSpPr>
            <p:nvPr/>
          </p:nvSpPr>
          <p:spPr bwMode="auto">
            <a:xfrm>
              <a:off x="1026" y="2377"/>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0" name="AutoShape 1056">
              <a:extLst>
                <a:ext uri="{FF2B5EF4-FFF2-40B4-BE49-F238E27FC236}">
                  <a16:creationId xmlns:a16="http://schemas.microsoft.com/office/drawing/2014/main" id="{EDED61A1-4FA7-B14B-8F07-1FAB8444422A}"/>
                </a:ext>
              </a:extLst>
            </p:cNvPr>
            <p:cNvSpPr>
              <a:spLocks noChangeAspect="1" noChangeArrowheads="1"/>
            </p:cNvSpPr>
            <p:nvPr/>
          </p:nvSpPr>
          <p:spPr bwMode="auto">
            <a:xfrm>
              <a:off x="1205" y="2545"/>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1" name="AutoShape 1057">
              <a:extLst>
                <a:ext uri="{FF2B5EF4-FFF2-40B4-BE49-F238E27FC236}">
                  <a16:creationId xmlns:a16="http://schemas.microsoft.com/office/drawing/2014/main" id="{5AEADC74-E29B-0240-980E-BBAC8D03C0C3}"/>
                </a:ext>
              </a:extLst>
            </p:cNvPr>
            <p:cNvSpPr>
              <a:spLocks noChangeAspect="1" noChangeArrowheads="1"/>
            </p:cNvSpPr>
            <p:nvPr/>
          </p:nvSpPr>
          <p:spPr bwMode="auto">
            <a:xfrm>
              <a:off x="1026" y="2473"/>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2" name="AutoShape 1058">
              <a:extLst>
                <a:ext uri="{FF2B5EF4-FFF2-40B4-BE49-F238E27FC236}">
                  <a16:creationId xmlns:a16="http://schemas.microsoft.com/office/drawing/2014/main" id="{858BE4E7-7BF2-EF44-AA91-514E2764576A}"/>
                </a:ext>
              </a:extLst>
            </p:cNvPr>
            <p:cNvSpPr>
              <a:spLocks noChangeAspect="1" noChangeArrowheads="1"/>
            </p:cNvSpPr>
            <p:nvPr/>
          </p:nvSpPr>
          <p:spPr bwMode="auto">
            <a:xfrm>
              <a:off x="1026" y="2568"/>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3" name="AutoShape 1059">
              <a:extLst>
                <a:ext uri="{FF2B5EF4-FFF2-40B4-BE49-F238E27FC236}">
                  <a16:creationId xmlns:a16="http://schemas.microsoft.com/office/drawing/2014/main" id="{0C73F50D-3CD4-E94A-A28C-8A1931FCBD25}"/>
                </a:ext>
              </a:extLst>
            </p:cNvPr>
            <p:cNvSpPr>
              <a:spLocks noChangeAspect="1" noChangeArrowheads="1"/>
            </p:cNvSpPr>
            <p:nvPr/>
          </p:nvSpPr>
          <p:spPr bwMode="auto">
            <a:xfrm>
              <a:off x="1122" y="2497"/>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4" name="AutoShape 1060">
              <a:extLst>
                <a:ext uri="{FF2B5EF4-FFF2-40B4-BE49-F238E27FC236}">
                  <a16:creationId xmlns:a16="http://schemas.microsoft.com/office/drawing/2014/main" id="{DFC57A2E-D3A9-2547-B798-964CABEF4459}"/>
                </a:ext>
              </a:extLst>
            </p:cNvPr>
            <p:cNvSpPr>
              <a:spLocks noChangeAspect="1" noChangeArrowheads="1"/>
            </p:cNvSpPr>
            <p:nvPr/>
          </p:nvSpPr>
          <p:spPr bwMode="auto">
            <a:xfrm>
              <a:off x="1280" y="2593"/>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5" name="AutoShape 1061">
              <a:extLst>
                <a:ext uri="{FF2B5EF4-FFF2-40B4-BE49-F238E27FC236}">
                  <a16:creationId xmlns:a16="http://schemas.microsoft.com/office/drawing/2014/main" id="{B0D844F4-DE1C-C641-981B-A6E8E24BAB5B}"/>
                </a:ext>
              </a:extLst>
            </p:cNvPr>
            <p:cNvSpPr>
              <a:spLocks noChangeAspect="1" noChangeArrowheads="1"/>
            </p:cNvSpPr>
            <p:nvPr/>
          </p:nvSpPr>
          <p:spPr bwMode="auto">
            <a:xfrm>
              <a:off x="930" y="2497"/>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26" name="AutoShape 1062">
              <a:extLst>
                <a:ext uri="{FF2B5EF4-FFF2-40B4-BE49-F238E27FC236}">
                  <a16:creationId xmlns:a16="http://schemas.microsoft.com/office/drawing/2014/main" id="{372FDB84-D533-0746-8B5C-C7BE3D0D5734}"/>
                </a:ext>
              </a:extLst>
            </p:cNvPr>
            <p:cNvSpPr>
              <a:spLocks noChangeAspect="1" noChangeArrowheads="1"/>
            </p:cNvSpPr>
            <p:nvPr/>
          </p:nvSpPr>
          <p:spPr bwMode="auto">
            <a:xfrm>
              <a:off x="772" y="2593"/>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
        <p:nvSpPr>
          <p:cNvPr id="23557" name="TextBox 3"/>
          <p:cNvSpPr txBox="1">
            <a:spLocks noChangeArrowheads="1"/>
          </p:cNvSpPr>
          <p:nvPr/>
        </p:nvSpPr>
        <p:spPr bwMode="auto">
          <a:xfrm>
            <a:off x="1325563" y="5929313"/>
            <a:ext cx="1104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chemeClr val="bg1"/>
                </a:solidFill>
              </a:rPr>
              <a:t>All Players</a:t>
            </a:r>
          </a:p>
        </p:txBody>
      </p:sp>
      <p:sp>
        <p:nvSpPr>
          <p:cNvPr id="23558" name="TextBox 27"/>
          <p:cNvSpPr txBox="1">
            <a:spLocks noChangeArrowheads="1"/>
          </p:cNvSpPr>
          <p:nvPr/>
        </p:nvSpPr>
        <p:spPr bwMode="auto">
          <a:xfrm>
            <a:off x="3810000" y="5951538"/>
            <a:ext cx="18430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chemeClr val="bg1"/>
                </a:solidFill>
              </a:rPr>
              <a:t>Missing Right Inner</a:t>
            </a:r>
          </a:p>
        </p:txBody>
      </p:sp>
      <p:grpSp>
        <p:nvGrpSpPr>
          <p:cNvPr id="23559" name="Group 1053"/>
          <p:cNvGrpSpPr>
            <a:grpSpLocks/>
          </p:cNvGrpSpPr>
          <p:nvPr/>
        </p:nvGrpSpPr>
        <p:grpSpPr bwMode="auto">
          <a:xfrm>
            <a:off x="6496050" y="4514850"/>
            <a:ext cx="1828800" cy="1066800"/>
            <a:chOff x="772" y="2377"/>
            <a:chExt cx="566" cy="274"/>
          </a:xfrm>
        </p:grpSpPr>
        <p:sp>
          <p:nvSpPr>
            <p:cNvPr id="30" name="AutoShape 1054">
              <a:extLst>
                <a:ext uri="{FF2B5EF4-FFF2-40B4-BE49-F238E27FC236}">
                  <a16:creationId xmlns:a16="http://schemas.microsoft.com/office/drawing/2014/main" id="{B32634C5-C5F1-7049-9416-B6BB60EE0951}"/>
                </a:ext>
              </a:extLst>
            </p:cNvPr>
            <p:cNvSpPr>
              <a:spLocks noChangeAspect="1" noChangeArrowheads="1"/>
            </p:cNvSpPr>
            <p:nvPr/>
          </p:nvSpPr>
          <p:spPr bwMode="auto">
            <a:xfrm>
              <a:off x="859" y="2545"/>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1" name="AutoShape 1055">
              <a:extLst>
                <a:ext uri="{FF2B5EF4-FFF2-40B4-BE49-F238E27FC236}">
                  <a16:creationId xmlns:a16="http://schemas.microsoft.com/office/drawing/2014/main" id="{CF5BE8E4-2B4A-E146-B84D-62C4FC3C13E3}"/>
                </a:ext>
              </a:extLst>
            </p:cNvPr>
            <p:cNvSpPr>
              <a:spLocks noChangeAspect="1" noChangeArrowheads="1"/>
            </p:cNvSpPr>
            <p:nvPr/>
          </p:nvSpPr>
          <p:spPr bwMode="auto">
            <a:xfrm>
              <a:off x="1026" y="2377"/>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2" name="AutoShape 1056">
              <a:extLst>
                <a:ext uri="{FF2B5EF4-FFF2-40B4-BE49-F238E27FC236}">
                  <a16:creationId xmlns:a16="http://schemas.microsoft.com/office/drawing/2014/main" id="{D28E2E81-6D87-BC4A-A55F-64E63F91E7F6}"/>
                </a:ext>
              </a:extLst>
            </p:cNvPr>
            <p:cNvSpPr>
              <a:spLocks noChangeAspect="1" noChangeArrowheads="1"/>
            </p:cNvSpPr>
            <p:nvPr/>
          </p:nvSpPr>
          <p:spPr bwMode="auto">
            <a:xfrm>
              <a:off x="1205" y="2545"/>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3" name="AutoShape 1057">
              <a:extLst>
                <a:ext uri="{FF2B5EF4-FFF2-40B4-BE49-F238E27FC236}">
                  <a16:creationId xmlns:a16="http://schemas.microsoft.com/office/drawing/2014/main" id="{3CADB5CF-9B66-8A49-8185-2559945E5F61}"/>
                </a:ext>
              </a:extLst>
            </p:cNvPr>
            <p:cNvSpPr>
              <a:spLocks noChangeAspect="1" noChangeArrowheads="1"/>
            </p:cNvSpPr>
            <p:nvPr/>
          </p:nvSpPr>
          <p:spPr bwMode="auto">
            <a:xfrm>
              <a:off x="1026" y="2473"/>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5" name="AutoShape 1059">
              <a:extLst>
                <a:ext uri="{FF2B5EF4-FFF2-40B4-BE49-F238E27FC236}">
                  <a16:creationId xmlns:a16="http://schemas.microsoft.com/office/drawing/2014/main" id="{DA444F0B-6443-EE41-B3EE-898FDEACC5AD}"/>
                </a:ext>
              </a:extLst>
            </p:cNvPr>
            <p:cNvSpPr>
              <a:spLocks noChangeAspect="1" noChangeArrowheads="1"/>
            </p:cNvSpPr>
            <p:nvPr/>
          </p:nvSpPr>
          <p:spPr bwMode="auto">
            <a:xfrm>
              <a:off x="1122" y="2497"/>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6" name="AutoShape 1060">
              <a:extLst>
                <a:ext uri="{FF2B5EF4-FFF2-40B4-BE49-F238E27FC236}">
                  <a16:creationId xmlns:a16="http://schemas.microsoft.com/office/drawing/2014/main" id="{DB905DCE-1D22-6F44-A7A3-728BED7A4B45}"/>
                </a:ext>
              </a:extLst>
            </p:cNvPr>
            <p:cNvSpPr>
              <a:spLocks noChangeAspect="1" noChangeArrowheads="1"/>
            </p:cNvSpPr>
            <p:nvPr/>
          </p:nvSpPr>
          <p:spPr bwMode="auto">
            <a:xfrm>
              <a:off x="1280" y="2593"/>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7" name="AutoShape 1061">
              <a:extLst>
                <a:ext uri="{FF2B5EF4-FFF2-40B4-BE49-F238E27FC236}">
                  <a16:creationId xmlns:a16="http://schemas.microsoft.com/office/drawing/2014/main" id="{0B81B8F1-F4A9-3D4D-BCF2-B5CF8A13BB96}"/>
                </a:ext>
              </a:extLst>
            </p:cNvPr>
            <p:cNvSpPr>
              <a:spLocks noChangeAspect="1" noChangeArrowheads="1"/>
            </p:cNvSpPr>
            <p:nvPr/>
          </p:nvSpPr>
          <p:spPr bwMode="auto">
            <a:xfrm>
              <a:off x="930" y="2497"/>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8" name="AutoShape 1062">
              <a:extLst>
                <a:ext uri="{FF2B5EF4-FFF2-40B4-BE49-F238E27FC236}">
                  <a16:creationId xmlns:a16="http://schemas.microsoft.com/office/drawing/2014/main" id="{70871FD9-31FC-1E45-9827-9704B59F0421}"/>
                </a:ext>
              </a:extLst>
            </p:cNvPr>
            <p:cNvSpPr>
              <a:spLocks noChangeAspect="1" noChangeArrowheads="1"/>
            </p:cNvSpPr>
            <p:nvPr/>
          </p:nvSpPr>
          <p:spPr bwMode="auto">
            <a:xfrm>
              <a:off x="772" y="2593"/>
              <a:ext cx="58" cy="58"/>
            </a:xfrm>
            <a:prstGeom prst="triangle">
              <a:avLst>
                <a:gd name="adj" fmla="val 5000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
        <p:nvSpPr>
          <p:cNvPr id="23560" name="TextBox 38"/>
          <p:cNvSpPr txBox="1">
            <a:spLocks noChangeArrowheads="1"/>
          </p:cNvSpPr>
          <p:nvPr/>
        </p:nvSpPr>
        <p:spPr bwMode="auto">
          <a:xfrm>
            <a:off x="6589713" y="5951538"/>
            <a:ext cx="1936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a:solidFill>
                  <a:schemeClr val="bg1"/>
                </a:solidFill>
              </a:rPr>
              <a:t>Missing Line A Stern</a:t>
            </a:r>
          </a:p>
        </p:txBody>
      </p:sp>
      <p:pic>
        <p:nvPicPr>
          <p:cNvPr id="2356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09800"/>
            <a:ext cx="91440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5525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7086600"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8" name="Picture 1028" descr="Snowbirds Wordmark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8915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1029" descr="Snowbird cr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9100" y="0"/>
            <a:ext cx="11049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7E9F0D94-D281-7C4A-A46F-F176FA788129}"/>
              </a:ext>
            </a:extLst>
          </p:cNvPr>
          <p:cNvSpPr/>
          <p:nvPr/>
        </p:nvSpPr>
        <p:spPr>
          <a:xfrm>
            <a:off x="990600" y="6297613"/>
            <a:ext cx="1295400" cy="130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067117C4-3AD8-4545-A3DF-EFA24AFB2B77}"/>
              </a:ext>
            </a:extLst>
          </p:cNvPr>
          <p:cNvSpPr/>
          <p:nvPr/>
        </p:nvSpPr>
        <p:spPr>
          <a:xfrm>
            <a:off x="7239000" y="6116638"/>
            <a:ext cx="533400" cy="284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10867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028" descr="Snowbirds Wordmark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8915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1029" descr="Snowbird c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9100" y="0"/>
            <a:ext cx="11049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52600" y="1676400"/>
            <a:ext cx="6286500" cy="3970318"/>
          </a:xfrm>
          <a:prstGeom prst="rect">
            <a:avLst/>
          </a:prstGeom>
          <a:solidFill>
            <a:schemeClr val="bg1"/>
          </a:solidFill>
        </p:spPr>
        <p:txBody>
          <a:bodyPr wrap="square" rtlCol="0">
            <a:spAutoFit/>
          </a:bodyPr>
          <a:lstStyle/>
          <a:p>
            <a:r>
              <a:rPr lang="en-CA" sz="1800" u="sng" dirty="0"/>
              <a:t>Air Display Flight</a:t>
            </a:r>
            <a:endParaRPr lang="en-CA" sz="1800" dirty="0"/>
          </a:p>
          <a:p>
            <a:endParaRPr lang="en-CA" sz="1800" u="sng" dirty="0"/>
          </a:p>
          <a:p>
            <a:r>
              <a:rPr lang="en-CA" sz="1800" dirty="0"/>
              <a:t>Snowbird 1 – Major Jean-Francois </a:t>
            </a:r>
            <a:r>
              <a:rPr lang="en-CA" sz="1800" dirty="0" err="1"/>
              <a:t>Dupont</a:t>
            </a:r>
            <a:r>
              <a:rPr lang="en-CA" sz="1800" dirty="0"/>
              <a:t>, </a:t>
            </a:r>
            <a:r>
              <a:rPr lang="en-CA" sz="1800" i="1" dirty="0"/>
              <a:t>Team Lead</a:t>
            </a:r>
          </a:p>
          <a:p>
            <a:r>
              <a:rPr lang="en-CA" sz="1800" dirty="0"/>
              <a:t>Snowbird 2 – </a:t>
            </a:r>
            <a:r>
              <a:rPr lang="en-CA" sz="1800" dirty="0" err="1"/>
              <a:t>Capt</a:t>
            </a:r>
            <a:r>
              <a:rPr lang="en-CA" sz="1800" dirty="0"/>
              <a:t> Arpit Mahajan, </a:t>
            </a:r>
            <a:r>
              <a:rPr lang="en-CA" sz="1800" i="1" dirty="0"/>
              <a:t>Inner Right Wing</a:t>
            </a:r>
          </a:p>
          <a:p>
            <a:r>
              <a:rPr lang="en-CA" sz="1800" dirty="0"/>
              <a:t>Snowbird 3 – </a:t>
            </a:r>
            <a:r>
              <a:rPr lang="en-CA" sz="1800" dirty="0" err="1"/>
              <a:t>Capt</a:t>
            </a:r>
            <a:r>
              <a:rPr lang="en-CA" sz="1800" dirty="0"/>
              <a:t> Ave </a:t>
            </a:r>
            <a:r>
              <a:rPr lang="en-CA" sz="1800" dirty="0" err="1"/>
              <a:t>Pyne</a:t>
            </a:r>
            <a:r>
              <a:rPr lang="en-CA" sz="1800" dirty="0"/>
              <a:t>, </a:t>
            </a:r>
            <a:r>
              <a:rPr lang="en-CA" sz="1800" i="1" dirty="0"/>
              <a:t>Inner Left Wing</a:t>
            </a:r>
          </a:p>
          <a:p>
            <a:r>
              <a:rPr lang="en-CA" sz="1800" dirty="0"/>
              <a:t>Snowbird 4 </a:t>
            </a:r>
            <a:r>
              <a:rPr lang="en-CA" sz="1800" i="1" dirty="0"/>
              <a:t>– </a:t>
            </a:r>
            <a:r>
              <a:rPr lang="en-CA" sz="1800" dirty="0" err="1"/>
              <a:t>Capt</a:t>
            </a:r>
            <a:r>
              <a:rPr lang="en-CA" sz="1800" dirty="0"/>
              <a:t> Patrice </a:t>
            </a:r>
            <a:r>
              <a:rPr lang="en-CA" sz="1800" dirty="0" err="1"/>
              <a:t>Powis</a:t>
            </a:r>
            <a:r>
              <a:rPr lang="en-CA" sz="1800" dirty="0"/>
              <a:t>-Clement, </a:t>
            </a:r>
            <a:r>
              <a:rPr lang="en-CA" sz="1800" i="1" dirty="0"/>
              <a:t>First Line Astern</a:t>
            </a:r>
          </a:p>
          <a:p>
            <a:r>
              <a:rPr lang="en-CA" sz="1800" dirty="0"/>
              <a:t>Snowbird 5 – Major Bassam </a:t>
            </a:r>
            <a:r>
              <a:rPr lang="en-CA" sz="1800" dirty="0" err="1"/>
              <a:t>Mnaymneh</a:t>
            </a:r>
            <a:r>
              <a:rPr lang="en-CA" sz="1800" dirty="0"/>
              <a:t>, </a:t>
            </a:r>
            <a:r>
              <a:rPr lang="en-CA" sz="1800" i="1" dirty="0"/>
              <a:t>Second Line Astern</a:t>
            </a:r>
          </a:p>
          <a:p>
            <a:r>
              <a:rPr lang="en-CA" sz="1800" dirty="0"/>
              <a:t>Snowbird 6 – </a:t>
            </a:r>
            <a:r>
              <a:rPr lang="en-CA" sz="1800" dirty="0" err="1"/>
              <a:t>Capt</a:t>
            </a:r>
            <a:r>
              <a:rPr lang="en-CA" sz="1800" dirty="0"/>
              <a:t> Steven Sparks, </a:t>
            </a:r>
            <a:r>
              <a:rPr lang="en-CA" sz="1800" i="1" dirty="0"/>
              <a:t>Outer Right Wing</a:t>
            </a:r>
          </a:p>
          <a:p>
            <a:r>
              <a:rPr lang="en-CA" sz="1800" dirty="0"/>
              <a:t>Snowbird 7 – Major Brett Parker, </a:t>
            </a:r>
            <a:r>
              <a:rPr lang="en-CA" sz="1800" i="1" dirty="0"/>
              <a:t>Outer Left Wing</a:t>
            </a:r>
          </a:p>
          <a:p>
            <a:r>
              <a:rPr lang="en-CA" sz="1800" dirty="0"/>
              <a:t>Snowbird 8 – </a:t>
            </a:r>
            <a:r>
              <a:rPr lang="en-CA" sz="1800" dirty="0" err="1"/>
              <a:t>Capt</a:t>
            </a:r>
            <a:r>
              <a:rPr lang="en-CA" sz="1800" dirty="0"/>
              <a:t> Logan Reid, </a:t>
            </a:r>
            <a:r>
              <a:rPr lang="en-CA" sz="1800" i="1" dirty="0"/>
              <a:t>Lead Solo</a:t>
            </a:r>
          </a:p>
          <a:p>
            <a:r>
              <a:rPr lang="en-CA" sz="1800" dirty="0"/>
              <a:t>Snowbird 9 – Major Taylor Evans, </a:t>
            </a:r>
            <a:r>
              <a:rPr lang="en-CA" sz="1800" i="1" dirty="0"/>
              <a:t>Opposing Solo</a:t>
            </a:r>
          </a:p>
          <a:p>
            <a:endParaRPr lang="en-CA" sz="1800" dirty="0"/>
          </a:p>
          <a:p>
            <a:r>
              <a:rPr lang="en-CA" sz="1800" dirty="0"/>
              <a:t>Snowbird 10 – </a:t>
            </a:r>
            <a:r>
              <a:rPr lang="en-CA" sz="1800" dirty="0" err="1"/>
              <a:t>Capt</a:t>
            </a:r>
            <a:r>
              <a:rPr lang="en-CA" sz="1800" dirty="0"/>
              <a:t> Eric Temple, </a:t>
            </a:r>
            <a:r>
              <a:rPr lang="en-CA" sz="1800" i="1" dirty="0"/>
              <a:t>Coordinator</a:t>
            </a:r>
          </a:p>
          <a:p>
            <a:r>
              <a:rPr lang="en-CA" sz="1800" dirty="0"/>
              <a:t>Snowbird 11 – </a:t>
            </a:r>
            <a:r>
              <a:rPr lang="en-CA" sz="1800" dirty="0" err="1"/>
              <a:t>Capt</a:t>
            </a:r>
            <a:r>
              <a:rPr lang="en-CA" sz="1800" dirty="0"/>
              <a:t> Steven MacDonald, </a:t>
            </a:r>
            <a:r>
              <a:rPr lang="en-CA" sz="1800" i="1" dirty="0"/>
              <a:t>Coordinator</a:t>
            </a:r>
          </a:p>
        </p:txBody>
      </p:sp>
    </p:spTree>
    <p:extLst>
      <p:ext uri="{BB962C8B-B14F-4D97-AF65-F5344CB8AC3E}">
        <p14:creationId xmlns:p14="http://schemas.microsoft.com/office/powerpoint/2010/main" val="1226945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026">
            <a:extLst>
              <a:ext uri="{FF2B5EF4-FFF2-40B4-BE49-F238E27FC236}">
                <a16:creationId xmlns:a16="http://schemas.microsoft.com/office/drawing/2014/main" id="{23675087-A3B2-FF4E-916B-9B283040D279}"/>
              </a:ext>
            </a:extLst>
          </p:cNvPr>
          <p:cNvSpPr txBox="1">
            <a:spLocks noChangeArrowheads="1"/>
          </p:cNvSpPr>
          <p:nvPr/>
        </p:nvSpPr>
        <p:spPr bwMode="auto">
          <a:xfrm>
            <a:off x="152400" y="5181600"/>
            <a:ext cx="91440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FontTx/>
              <a:buNone/>
              <a:defRPr/>
            </a:pPr>
            <a:r>
              <a:rPr lang="en-CA" altLang="en-US" b="1" dirty="0">
                <a:solidFill>
                  <a:schemeClr val="bg1"/>
                </a:solidFill>
              </a:rPr>
              <a:t>431 (AD) SQN 2021 NAD </a:t>
            </a:r>
          </a:p>
          <a:p>
            <a:pPr algn="ctr" eaLnBrk="1" hangingPunct="1">
              <a:spcBef>
                <a:spcPct val="50000"/>
              </a:spcBef>
              <a:buFontTx/>
              <a:buNone/>
              <a:defRPr/>
            </a:pPr>
            <a:r>
              <a:rPr lang="en-CA" altLang="en-US" sz="2400" b="1" dirty="0">
                <a:solidFill>
                  <a:schemeClr val="bg1"/>
                </a:solidFill>
              </a:rPr>
              <a:t>Overhead pictorial with top-side and underside depictions.  </a:t>
            </a:r>
          </a:p>
        </p:txBody>
      </p:sp>
      <p:pic>
        <p:nvPicPr>
          <p:cNvPr id="26626" name="Picture 1028" descr="Snowbirds Wordmark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8915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1029" descr="Snowbird cr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9100" y="0"/>
            <a:ext cx="11049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3429000" y="1752600"/>
            <a:ext cx="2286198" cy="609653"/>
          </a:xfrm>
          <a:prstGeom prst="rect">
            <a:avLst/>
          </a:prstGeom>
        </p:spPr>
      </p:pic>
    </p:spTree>
    <p:extLst>
      <p:ext uri="{BB962C8B-B14F-4D97-AF65-F5344CB8AC3E}">
        <p14:creationId xmlns:p14="http://schemas.microsoft.com/office/powerpoint/2010/main" val="1066730695"/>
      </p:ext>
    </p:extLst>
  </p:cSld>
  <p:clrMapOvr>
    <a:masterClrMapping/>
  </p:clrMapOvr>
  <p:transition advTm="4992"/>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27">
            <a:extLst>
              <a:ext uri="{FF2B5EF4-FFF2-40B4-BE49-F238E27FC236}">
                <a16:creationId xmlns:a16="http://schemas.microsoft.com/office/drawing/2014/main" id="{633C8D68-3307-458A-BFE0-AFF4CC90040F}"/>
              </a:ext>
            </a:extLst>
          </p:cNvPr>
          <p:cNvSpPr txBox="1">
            <a:spLocks noChangeArrowheads="1"/>
          </p:cNvSpPr>
          <p:nvPr/>
        </p:nvSpPr>
        <p:spPr bwMode="auto">
          <a:xfrm>
            <a:off x="541205" y="6488668"/>
            <a:ext cx="80617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t">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None/>
              <a:defRPr/>
            </a:pPr>
            <a:r>
              <a:rPr lang="en-CA" altLang="en-US" sz="1800" b="1" dirty="0">
                <a:solidFill>
                  <a:schemeClr val="bg1"/>
                </a:solidFill>
                <a:latin typeface="Times New Roman"/>
                <a:cs typeface="Times New Roman"/>
              </a:rPr>
              <a:t>Vulcan Run-in </a:t>
            </a:r>
            <a:r>
              <a:rPr lang="en-CA" altLang="en-US" sz="1800" b="1" dirty="0">
                <a:solidFill>
                  <a:schemeClr val="bg1"/>
                </a:solidFill>
                <a:latin typeface="Times New Roman"/>
                <a:cs typeface="Times New Roman"/>
                <a:sym typeface="Wingdings 3" charset="2"/>
              </a:rPr>
              <a:t> Big Arrow</a:t>
            </a:r>
            <a:r>
              <a:rPr lang="en-CA" altLang="en-US" sz="1800" b="1" dirty="0">
                <a:solidFill>
                  <a:schemeClr val="bg1"/>
                </a:solidFill>
                <a:latin typeface="Times New Roman"/>
                <a:cs typeface="Times New Roman"/>
              </a:rPr>
              <a:t> </a:t>
            </a:r>
            <a:r>
              <a:rPr lang="en-CA" altLang="en-US" sz="1800" b="1" dirty="0">
                <a:solidFill>
                  <a:schemeClr val="bg1"/>
                </a:solidFill>
                <a:latin typeface="Times New Roman"/>
                <a:cs typeface="Times New Roman"/>
                <a:sym typeface="Wingdings 3" charset="2"/>
              </a:rPr>
              <a:t></a:t>
            </a:r>
            <a:r>
              <a:rPr lang="en-CA" altLang="en-US" sz="1800" b="1" dirty="0">
                <a:solidFill>
                  <a:schemeClr val="bg1"/>
                </a:solidFill>
                <a:latin typeface="Times New Roman"/>
                <a:cs typeface="Times New Roman"/>
              </a:rPr>
              <a:t> INUK </a:t>
            </a:r>
            <a:r>
              <a:rPr lang="en-CA" altLang="en-US" sz="1800" b="1" dirty="0">
                <a:solidFill>
                  <a:schemeClr val="bg1"/>
                </a:solidFill>
                <a:latin typeface="Times New Roman"/>
                <a:cs typeface="Times New Roman"/>
                <a:sym typeface="Wingdings 3" charset="2"/>
              </a:rPr>
              <a:t> Canuck</a:t>
            </a:r>
            <a:endParaRPr lang="en-CA" altLang="en-US" sz="1800" b="1" dirty="0">
              <a:solidFill>
                <a:schemeClr val="bg1"/>
              </a:solidFill>
            </a:endParaRPr>
          </a:p>
        </p:txBody>
      </p:sp>
      <p:grpSp>
        <p:nvGrpSpPr>
          <p:cNvPr id="21" name="Group 20"/>
          <p:cNvGrpSpPr/>
          <p:nvPr/>
        </p:nvGrpSpPr>
        <p:grpSpPr>
          <a:xfrm rot="20063253">
            <a:off x="5671314" y="1941270"/>
            <a:ext cx="997484" cy="749554"/>
            <a:chOff x="4264755" y="4404874"/>
            <a:chExt cx="1404938" cy="1166813"/>
          </a:xfrm>
        </p:grpSpPr>
        <p:sp>
          <p:nvSpPr>
            <p:cNvPr id="6155" name="AutoShape 1054">
              <a:extLst>
                <a:ext uri="{FF2B5EF4-FFF2-40B4-BE49-F238E27FC236}">
                  <a16:creationId xmlns:a16="http://schemas.microsoft.com/office/drawing/2014/main" id="{938059D1-6DD1-4F3D-AEFD-0BD3906111A4}"/>
                </a:ext>
              </a:extLst>
            </p:cNvPr>
            <p:cNvSpPr>
              <a:spLocks noChangeAspect="1" noChangeArrowheads="1"/>
            </p:cNvSpPr>
            <p:nvPr/>
          </p:nvSpPr>
          <p:spPr bwMode="auto">
            <a:xfrm>
              <a:off x="4264755" y="4809369"/>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156" name="AutoShape 1055">
              <a:extLst>
                <a:ext uri="{FF2B5EF4-FFF2-40B4-BE49-F238E27FC236}">
                  <a16:creationId xmlns:a16="http://schemas.microsoft.com/office/drawing/2014/main" id="{824AB217-A872-49C4-A965-7F03385AEB40}"/>
                </a:ext>
              </a:extLst>
            </p:cNvPr>
            <p:cNvSpPr>
              <a:spLocks noChangeAspect="1" noChangeArrowheads="1"/>
            </p:cNvSpPr>
            <p:nvPr/>
          </p:nvSpPr>
          <p:spPr bwMode="auto">
            <a:xfrm>
              <a:off x="4868717" y="4404874"/>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157" name="AutoShape 1056">
              <a:extLst>
                <a:ext uri="{FF2B5EF4-FFF2-40B4-BE49-F238E27FC236}">
                  <a16:creationId xmlns:a16="http://schemas.microsoft.com/office/drawing/2014/main" id="{DB31CEC1-3CE9-4DD6-A54E-1398F28F6AAE}"/>
                </a:ext>
              </a:extLst>
            </p:cNvPr>
            <p:cNvSpPr>
              <a:spLocks noChangeAspect="1" noChangeArrowheads="1"/>
            </p:cNvSpPr>
            <p:nvPr/>
          </p:nvSpPr>
          <p:spPr bwMode="auto">
            <a:xfrm>
              <a:off x="5482368" y="4809369"/>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158" name="AutoShape 1057">
              <a:extLst>
                <a:ext uri="{FF2B5EF4-FFF2-40B4-BE49-F238E27FC236}">
                  <a16:creationId xmlns:a16="http://schemas.microsoft.com/office/drawing/2014/main" id="{849C201C-9534-476E-B740-619912ECCC75}"/>
                </a:ext>
              </a:extLst>
            </p:cNvPr>
            <p:cNvSpPr>
              <a:spLocks noChangeAspect="1" noChangeArrowheads="1"/>
            </p:cNvSpPr>
            <p:nvPr/>
          </p:nvSpPr>
          <p:spPr bwMode="auto">
            <a:xfrm>
              <a:off x="4868717" y="4778254"/>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159" name="AutoShape 1058">
              <a:extLst>
                <a:ext uri="{FF2B5EF4-FFF2-40B4-BE49-F238E27FC236}">
                  <a16:creationId xmlns:a16="http://schemas.microsoft.com/office/drawing/2014/main" id="{2ECABC2B-1DB3-4010-9D2F-DC772EA47B31}"/>
                </a:ext>
              </a:extLst>
            </p:cNvPr>
            <p:cNvSpPr>
              <a:spLocks noChangeAspect="1" noChangeArrowheads="1"/>
            </p:cNvSpPr>
            <p:nvPr/>
          </p:nvSpPr>
          <p:spPr bwMode="auto">
            <a:xfrm>
              <a:off x="4868717" y="5147745"/>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160" name="AutoShape 1059">
              <a:extLst>
                <a:ext uri="{FF2B5EF4-FFF2-40B4-BE49-F238E27FC236}">
                  <a16:creationId xmlns:a16="http://schemas.microsoft.com/office/drawing/2014/main" id="{85C0A3A7-3D28-45AE-A991-828F96112756}"/>
                </a:ext>
              </a:extLst>
            </p:cNvPr>
            <p:cNvSpPr>
              <a:spLocks noChangeAspect="1" noChangeArrowheads="1"/>
            </p:cNvSpPr>
            <p:nvPr/>
          </p:nvSpPr>
          <p:spPr bwMode="auto">
            <a:xfrm>
              <a:off x="5178772" y="4657683"/>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161" name="AutoShape 1060">
              <a:extLst>
                <a:ext uri="{FF2B5EF4-FFF2-40B4-BE49-F238E27FC236}">
                  <a16:creationId xmlns:a16="http://schemas.microsoft.com/office/drawing/2014/main" id="{317C2FB9-BFCF-4479-88FD-0E63A9350C0C}"/>
                </a:ext>
              </a:extLst>
            </p:cNvPr>
            <p:cNvSpPr>
              <a:spLocks noChangeAspect="1" noChangeArrowheads="1"/>
            </p:cNvSpPr>
            <p:nvPr/>
          </p:nvSpPr>
          <p:spPr bwMode="auto">
            <a:xfrm>
              <a:off x="5178772" y="5346103"/>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162" name="AutoShape 1061">
              <a:extLst>
                <a:ext uri="{FF2B5EF4-FFF2-40B4-BE49-F238E27FC236}">
                  <a16:creationId xmlns:a16="http://schemas.microsoft.com/office/drawing/2014/main" id="{51167E08-8DF6-4B85-98A9-5792BECB19BF}"/>
                </a:ext>
              </a:extLst>
            </p:cNvPr>
            <p:cNvSpPr>
              <a:spLocks noChangeAspect="1" noChangeArrowheads="1"/>
            </p:cNvSpPr>
            <p:nvPr/>
          </p:nvSpPr>
          <p:spPr bwMode="auto">
            <a:xfrm>
              <a:off x="4558662" y="4657683"/>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163" name="AutoShape 1062">
              <a:extLst>
                <a:ext uri="{FF2B5EF4-FFF2-40B4-BE49-F238E27FC236}">
                  <a16:creationId xmlns:a16="http://schemas.microsoft.com/office/drawing/2014/main" id="{BAD0A162-E504-47AA-88D9-C6454AA3CDB6}"/>
                </a:ext>
              </a:extLst>
            </p:cNvPr>
            <p:cNvSpPr>
              <a:spLocks noChangeAspect="1" noChangeArrowheads="1"/>
            </p:cNvSpPr>
            <p:nvPr/>
          </p:nvSpPr>
          <p:spPr bwMode="auto">
            <a:xfrm>
              <a:off x="4610337" y="5346103"/>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pic>
        <p:nvPicPr>
          <p:cNvPr id="12297" name="Picture 1">
            <a:extLst>
              <a:ext uri="{FF2B5EF4-FFF2-40B4-BE49-F238E27FC236}">
                <a16:creationId xmlns:a16="http://schemas.microsoft.com/office/drawing/2014/main" id="{DCF69C0E-AC2F-4092-AB04-436CEDB2D6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7785" y="3941"/>
            <a:ext cx="24384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429000" y="1752600"/>
            <a:ext cx="2286198" cy="609653"/>
          </a:xfrm>
          <a:prstGeom prst="rect">
            <a:avLst/>
          </a:prstGeom>
        </p:spPr>
      </p:pic>
      <p:sp>
        <p:nvSpPr>
          <p:cNvPr id="28" name="Text Box 34"/>
          <p:cNvSpPr txBox="1">
            <a:spLocks noChangeArrowheads="1"/>
          </p:cNvSpPr>
          <p:nvPr/>
        </p:nvSpPr>
        <p:spPr bwMode="auto">
          <a:xfrm>
            <a:off x="0" y="6649651"/>
            <a:ext cx="381000" cy="214312"/>
          </a:xfrm>
          <a:prstGeom prst="rect">
            <a:avLst/>
          </a:prstGeom>
          <a:solidFill>
            <a:srgbClr val="00B050"/>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
        <p:nvSpPr>
          <p:cNvPr id="17" name="TextBox 16"/>
          <p:cNvSpPr txBox="1"/>
          <p:nvPr/>
        </p:nvSpPr>
        <p:spPr>
          <a:xfrm>
            <a:off x="5980466" y="2803803"/>
            <a:ext cx="434734" cy="307777"/>
          </a:xfrm>
          <a:prstGeom prst="rect">
            <a:avLst/>
          </a:prstGeom>
          <a:noFill/>
        </p:spPr>
        <p:txBody>
          <a:bodyPr wrap="none" rtlCol="0">
            <a:spAutoFit/>
          </a:bodyPr>
          <a:lstStyle/>
          <a:p>
            <a:r>
              <a:rPr lang="en-CA" sz="1400" dirty="0">
                <a:solidFill>
                  <a:schemeClr val="bg1"/>
                </a:solidFill>
              </a:rPr>
              <a:t>BA</a:t>
            </a:r>
          </a:p>
        </p:txBody>
      </p:sp>
      <p:sp>
        <p:nvSpPr>
          <p:cNvPr id="39" name="TextBox 38"/>
          <p:cNvSpPr txBox="1"/>
          <p:nvPr/>
        </p:nvSpPr>
        <p:spPr>
          <a:xfrm>
            <a:off x="2101708" y="1645280"/>
            <a:ext cx="503664" cy="307777"/>
          </a:xfrm>
          <a:prstGeom prst="rect">
            <a:avLst/>
          </a:prstGeom>
          <a:noFill/>
        </p:spPr>
        <p:txBody>
          <a:bodyPr wrap="none" rtlCol="0">
            <a:spAutoFit/>
          </a:bodyPr>
          <a:lstStyle/>
          <a:p>
            <a:r>
              <a:rPr lang="en-CA" sz="1400" dirty="0">
                <a:solidFill>
                  <a:schemeClr val="bg1"/>
                </a:solidFill>
              </a:rPr>
              <a:t>INK</a:t>
            </a:r>
          </a:p>
        </p:txBody>
      </p:sp>
      <p:sp>
        <p:nvSpPr>
          <p:cNvPr id="20" name="Arc 19"/>
          <p:cNvSpPr/>
          <p:nvPr/>
        </p:nvSpPr>
        <p:spPr>
          <a:xfrm rot="9458394" flipH="1" flipV="1">
            <a:off x="4115048" y="814088"/>
            <a:ext cx="2106169" cy="2661736"/>
          </a:xfrm>
          <a:prstGeom prst="arc">
            <a:avLst>
              <a:gd name="adj1" fmla="val 17517448"/>
              <a:gd name="adj2" fmla="val 0"/>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52" name="Group 51"/>
          <p:cNvGrpSpPr/>
          <p:nvPr/>
        </p:nvGrpSpPr>
        <p:grpSpPr>
          <a:xfrm rot="3537066">
            <a:off x="946271" y="3824400"/>
            <a:ext cx="1459796" cy="972893"/>
            <a:chOff x="4082613" y="4404874"/>
            <a:chExt cx="1742296" cy="1209918"/>
          </a:xfrm>
        </p:grpSpPr>
        <p:sp>
          <p:nvSpPr>
            <p:cNvPr id="53" name="AutoShape 1054">
              <a:extLst>
                <a:ext uri="{FF2B5EF4-FFF2-40B4-BE49-F238E27FC236}">
                  <a16:creationId xmlns:a16="http://schemas.microsoft.com/office/drawing/2014/main" id="{938059D1-6DD1-4F3D-AEFD-0BD3906111A4}"/>
                </a:ext>
              </a:extLst>
            </p:cNvPr>
            <p:cNvSpPr>
              <a:spLocks noChangeAspect="1" noChangeArrowheads="1"/>
            </p:cNvSpPr>
            <p:nvPr/>
          </p:nvSpPr>
          <p:spPr bwMode="auto">
            <a:xfrm>
              <a:off x="4317812" y="5141940"/>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4" name="AutoShape 1055">
              <a:extLst>
                <a:ext uri="{FF2B5EF4-FFF2-40B4-BE49-F238E27FC236}">
                  <a16:creationId xmlns:a16="http://schemas.microsoft.com/office/drawing/2014/main" id="{824AB217-A872-49C4-A965-7F03385AEB40}"/>
                </a:ext>
              </a:extLst>
            </p:cNvPr>
            <p:cNvSpPr>
              <a:spLocks noChangeAspect="1" noChangeArrowheads="1"/>
            </p:cNvSpPr>
            <p:nvPr/>
          </p:nvSpPr>
          <p:spPr bwMode="auto">
            <a:xfrm>
              <a:off x="4868717" y="4404874"/>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5" name="AutoShape 1056">
              <a:extLst>
                <a:ext uri="{FF2B5EF4-FFF2-40B4-BE49-F238E27FC236}">
                  <a16:creationId xmlns:a16="http://schemas.microsoft.com/office/drawing/2014/main" id="{DB31CEC1-3CE9-4DD6-A54E-1398F28F6AAE}"/>
                </a:ext>
              </a:extLst>
            </p:cNvPr>
            <p:cNvSpPr>
              <a:spLocks noChangeAspect="1" noChangeArrowheads="1"/>
            </p:cNvSpPr>
            <p:nvPr/>
          </p:nvSpPr>
          <p:spPr bwMode="auto">
            <a:xfrm>
              <a:off x="5386868" y="5051282"/>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6" name="AutoShape 1057">
              <a:extLst>
                <a:ext uri="{FF2B5EF4-FFF2-40B4-BE49-F238E27FC236}">
                  <a16:creationId xmlns:a16="http://schemas.microsoft.com/office/drawing/2014/main" id="{849C201C-9534-476E-B740-619912ECCC75}"/>
                </a:ext>
              </a:extLst>
            </p:cNvPr>
            <p:cNvSpPr>
              <a:spLocks noChangeAspect="1" noChangeArrowheads="1"/>
            </p:cNvSpPr>
            <p:nvPr/>
          </p:nvSpPr>
          <p:spPr bwMode="auto">
            <a:xfrm>
              <a:off x="4868717" y="4778254"/>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7" name="AutoShape 1058">
              <a:extLst>
                <a:ext uri="{FF2B5EF4-FFF2-40B4-BE49-F238E27FC236}">
                  <a16:creationId xmlns:a16="http://schemas.microsoft.com/office/drawing/2014/main" id="{2ECABC2B-1DB3-4010-9D2F-DC772EA47B31}"/>
                </a:ext>
              </a:extLst>
            </p:cNvPr>
            <p:cNvSpPr>
              <a:spLocks noChangeAspect="1" noChangeArrowheads="1"/>
            </p:cNvSpPr>
            <p:nvPr/>
          </p:nvSpPr>
          <p:spPr bwMode="auto">
            <a:xfrm>
              <a:off x="4868717" y="5147745"/>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8" name="AutoShape 1059">
              <a:extLst>
                <a:ext uri="{FF2B5EF4-FFF2-40B4-BE49-F238E27FC236}">
                  <a16:creationId xmlns:a16="http://schemas.microsoft.com/office/drawing/2014/main" id="{85C0A3A7-3D28-45AE-A991-828F96112756}"/>
                </a:ext>
              </a:extLst>
            </p:cNvPr>
            <p:cNvSpPr>
              <a:spLocks noChangeAspect="1" noChangeArrowheads="1"/>
            </p:cNvSpPr>
            <p:nvPr/>
          </p:nvSpPr>
          <p:spPr bwMode="auto">
            <a:xfrm>
              <a:off x="5128933" y="4895998"/>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59" name="AutoShape 1060">
              <a:extLst>
                <a:ext uri="{FF2B5EF4-FFF2-40B4-BE49-F238E27FC236}">
                  <a16:creationId xmlns:a16="http://schemas.microsoft.com/office/drawing/2014/main" id="{317C2FB9-BFCF-4479-88FD-0E63A9350C0C}"/>
                </a:ext>
              </a:extLst>
            </p:cNvPr>
            <p:cNvSpPr>
              <a:spLocks noChangeAspect="1" noChangeArrowheads="1"/>
            </p:cNvSpPr>
            <p:nvPr/>
          </p:nvSpPr>
          <p:spPr bwMode="auto">
            <a:xfrm>
              <a:off x="5637584" y="5190130"/>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0" name="AutoShape 1061">
              <a:extLst>
                <a:ext uri="{FF2B5EF4-FFF2-40B4-BE49-F238E27FC236}">
                  <a16:creationId xmlns:a16="http://schemas.microsoft.com/office/drawing/2014/main" id="{51167E08-8DF6-4B85-98A9-5792BECB19BF}"/>
                </a:ext>
              </a:extLst>
            </p:cNvPr>
            <p:cNvSpPr>
              <a:spLocks noChangeAspect="1" noChangeArrowheads="1"/>
            </p:cNvSpPr>
            <p:nvPr/>
          </p:nvSpPr>
          <p:spPr bwMode="auto">
            <a:xfrm>
              <a:off x="4561613" y="4978142"/>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61" name="AutoShape 1062">
              <a:extLst>
                <a:ext uri="{FF2B5EF4-FFF2-40B4-BE49-F238E27FC236}">
                  <a16:creationId xmlns:a16="http://schemas.microsoft.com/office/drawing/2014/main" id="{BAD0A162-E504-47AA-88D9-C6454AA3CDB6}"/>
                </a:ext>
              </a:extLst>
            </p:cNvPr>
            <p:cNvSpPr>
              <a:spLocks noChangeAspect="1" noChangeArrowheads="1"/>
            </p:cNvSpPr>
            <p:nvPr/>
          </p:nvSpPr>
          <p:spPr bwMode="auto">
            <a:xfrm>
              <a:off x="4082613" y="5389208"/>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sp>
        <p:nvSpPr>
          <p:cNvPr id="33" name="Arc 32"/>
          <p:cNvSpPr/>
          <p:nvPr/>
        </p:nvSpPr>
        <p:spPr>
          <a:xfrm rot="9130387" flipH="1" flipV="1">
            <a:off x="2608428" y="663227"/>
            <a:ext cx="2508063" cy="2661736"/>
          </a:xfrm>
          <a:prstGeom prst="arc">
            <a:avLst>
              <a:gd name="adj1" fmla="val 10149171"/>
              <a:gd name="adj2" fmla="val 18007059"/>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34" name="Group 33"/>
          <p:cNvGrpSpPr/>
          <p:nvPr/>
        </p:nvGrpSpPr>
        <p:grpSpPr>
          <a:xfrm rot="6445668">
            <a:off x="2802018" y="2446074"/>
            <a:ext cx="1047256" cy="867487"/>
            <a:chOff x="4262577" y="4404874"/>
            <a:chExt cx="1350235" cy="1350397"/>
          </a:xfrm>
        </p:grpSpPr>
        <p:sp>
          <p:nvSpPr>
            <p:cNvPr id="35" name="AutoShape 1054">
              <a:extLst>
                <a:ext uri="{FF2B5EF4-FFF2-40B4-BE49-F238E27FC236}">
                  <a16:creationId xmlns:a16="http://schemas.microsoft.com/office/drawing/2014/main" id="{938059D1-6DD1-4F3D-AEFD-0BD3906111A4}"/>
                </a:ext>
              </a:extLst>
            </p:cNvPr>
            <p:cNvSpPr>
              <a:spLocks noChangeAspect="1" noChangeArrowheads="1"/>
            </p:cNvSpPr>
            <p:nvPr/>
          </p:nvSpPr>
          <p:spPr bwMode="auto">
            <a:xfrm>
              <a:off x="4262577" y="4621612"/>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6" name="AutoShape 1055">
              <a:extLst>
                <a:ext uri="{FF2B5EF4-FFF2-40B4-BE49-F238E27FC236}">
                  <a16:creationId xmlns:a16="http://schemas.microsoft.com/office/drawing/2014/main" id="{824AB217-A872-49C4-A965-7F03385AEB40}"/>
                </a:ext>
              </a:extLst>
            </p:cNvPr>
            <p:cNvSpPr>
              <a:spLocks noChangeAspect="1" noChangeArrowheads="1"/>
            </p:cNvSpPr>
            <p:nvPr/>
          </p:nvSpPr>
          <p:spPr bwMode="auto">
            <a:xfrm>
              <a:off x="4868717" y="4404874"/>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7" name="AutoShape 1056">
              <a:extLst>
                <a:ext uri="{FF2B5EF4-FFF2-40B4-BE49-F238E27FC236}">
                  <a16:creationId xmlns:a16="http://schemas.microsoft.com/office/drawing/2014/main" id="{DB31CEC1-3CE9-4DD6-A54E-1398F28F6AAE}"/>
                </a:ext>
              </a:extLst>
            </p:cNvPr>
            <p:cNvSpPr>
              <a:spLocks noChangeAspect="1" noChangeArrowheads="1"/>
            </p:cNvSpPr>
            <p:nvPr/>
          </p:nvSpPr>
          <p:spPr bwMode="auto">
            <a:xfrm>
              <a:off x="5425487" y="4670623"/>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38" name="AutoShape 1057">
              <a:extLst>
                <a:ext uri="{FF2B5EF4-FFF2-40B4-BE49-F238E27FC236}">
                  <a16:creationId xmlns:a16="http://schemas.microsoft.com/office/drawing/2014/main" id="{849C201C-9534-476E-B740-619912ECCC75}"/>
                </a:ext>
              </a:extLst>
            </p:cNvPr>
            <p:cNvSpPr>
              <a:spLocks noChangeAspect="1" noChangeArrowheads="1"/>
            </p:cNvSpPr>
            <p:nvPr/>
          </p:nvSpPr>
          <p:spPr bwMode="auto">
            <a:xfrm>
              <a:off x="4868717" y="4778254"/>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0" name="AutoShape 1058">
              <a:extLst>
                <a:ext uri="{FF2B5EF4-FFF2-40B4-BE49-F238E27FC236}">
                  <a16:creationId xmlns:a16="http://schemas.microsoft.com/office/drawing/2014/main" id="{2ECABC2B-1DB3-4010-9D2F-DC772EA47B31}"/>
                </a:ext>
              </a:extLst>
            </p:cNvPr>
            <p:cNvSpPr>
              <a:spLocks noChangeAspect="1" noChangeArrowheads="1"/>
            </p:cNvSpPr>
            <p:nvPr/>
          </p:nvSpPr>
          <p:spPr bwMode="auto">
            <a:xfrm>
              <a:off x="4868717" y="5147745"/>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1" name="AutoShape 1059">
              <a:extLst>
                <a:ext uri="{FF2B5EF4-FFF2-40B4-BE49-F238E27FC236}">
                  <a16:creationId xmlns:a16="http://schemas.microsoft.com/office/drawing/2014/main" id="{85C0A3A7-3D28-45AE-A991-828F96112756}"/>
                </a:ext>
              </a:extLst>
            </p:cNvPr>
            <p:cNvSpPr>
              <a:spLocks noChangeAspect="1" noChangeArrowheads="1"/>
            </p:cNvSpPr>
            <p:nvPr/>
          </p:nvSpPr>
          <p:spPr bwMode="auto">
            <a:xfrm>
              <a:off x="5178772" y="4657683"/>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2" name="AutoShape 1060">
              <a:extLst>
                <a:ext uri="{FF2B5EF4-FFF2-40B4-BE49-F238E27FC236}">
                  <a16:creationId xmlns:a16="http://schemas.microsoft.com/office/drawing/2014/main" id="{317C2FB9-BFCF-4479-88FD-0E63A9350C0C}"/>
                </a:ext>
              </a:extLst>
            </p:cNvPr>
            <p:cNvSpPr>
              <a:spLocks noChangeAspect="1" noChangeArrowheads="1"/>
            </p:cNvSpPr>
            <p:nvPr/>
          </p:nvSpPr>
          <p:spPr bwMode="auto">
            <a:xfrm>
              <a:off x="5149164" y="5529687"/>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3" name="AutoShape 1061">
              <a:extLst>
                <a:ext uri="{FF2B5EF4-FFF2-40B4-BE49-F238E27FC236}">
                  <a16:creationId xmlns:a16="http://schemas.microsoft.com/office/drawing/2014/main" id="{51167E08-8DF6-4B85-98A9-5792BECB19BF}"/>
                </a:ext>
              </a:extLst>
            </p:cNvPr>
            <p:cNvSpPr>
              <a:spLocks noChangeAspect="1" noChangeArrowheads="1"/>
            </p:cNvSpPr>
            <p:nvPr/>
          </p:nvSpPr>
          <p:spPr bwMode="auto">
            <a:xfrm>
              <a:off x="4558662" y="4657683"/>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sp>
          <p:nvSpPr>
            <p:cNvPr id="44" name="AutoShape 1062">
              <a:extLst>
                <a:ext uri="{FF2B5EF4-FFF2-40B4-BE49-F238E27FC236}">
                  <a16:creationId xmlns:a16="http://schemas.microsoft.com/office/drawing/2014/main" id="{BAD0A162-E504-47AA-88D9-C6454AA3CDB6}"/>
                </a:ext>
              </a:extLst>
            </p:cNvPr>
            <p:cNvSpPr>
              <a:spLocks noChangeAspect="1" noChangeArrowheads="1"/>
            </p:cNvSpPr>
            <p:nvPr/>
          </p:nvSpPr>
          <p:spPr bwMode="auto">
            <a:xfrm>
              <a:off x="4618401" y="5514617"/>
              <a:ext cx="187325" cy="225584"/>
            </a:xfrm>
            <a:prstGeom prst="triangle">
              <a:avLst>
                <a:gd name="adj" fmla="val 50000"/>
              </a:avLst>
            </a:prstGeom>
            <a:solidFill>
              <a:schemeClr val="bg1"/>
            </a:solidFill>
            <a:ln w="9525">
              <a:solidFill>
                <a:srgbClr val="FF0000"/>
              </a:solidFill>
              <a:miter lim="800000"/>
              <a:headEnd/>
              <a:tailEnd/>
            </a:ln>
            <a:effec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defRPr/>
              </a:pPr>
              <a:endParaRPr lang="en-US" altLang="en-US" sz="2400"/>
            </a:p>
          </p:txBody>
        </p:sp>
      </p:grpSp>
      <p:cxnSp>
        <p:nvCxnSpPr>
          <p:cNvPr id="3" name="Straight Arrow Connector 2"/>
          <p:cNvCxnSpPr/>
          <p:nvPr/>
        </p:nvCxnSpPr>
        <p:spPr>
          <a:xfrm flipV="1">
            <a:off x="2667000" y="3111580"/>
            <a:ext cx="3003638" cy="95930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886200" y="3111580"/>
            <a:ext cx="2154735" cy="34660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4992"/>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77">
            <a:extLst>
              <a:ext uri="{FF2B5EF4-FFF2-40B4-BE49-F238E27FC236}">
                <a16:creationId xmlns:a16="http://schemas.microsoft.com/office/drawing/2014/main" id="{9DAFC1C8-0457-42F9-8BDB-3C155C41CBD3}"/>
              </a:ext>
            </a:extLst>
          </p:cNvPr>
          <p:cNvSpPr txBox="1">
            <a:spLocks noChangeArrowheads="1"/>
          </p:cNvSpPr>
          <p:nvPr/>
        </p:nvSpPr>
        <p:spPr bwMode="auto">
          <a:xfrm>
            <a:off x="2677239" y="6488112"/>
            <a:ext cx="37861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50000"/>
              </a:spcBef>
              <a:buFontTx/>
              <a:buNone/>
              <a:defRPr/>
            </a:pPr>
            <a:r>
              <a:rPr lang="en-CA" altLang="en-US" sz="1800" b="1" dirty="0">
                <a:solidFill>
                  <a:schemeClr val="bg1"/>
                </a:solidFill>
                <a:latin typeface="Times New Roman"/>
                <a:cs typeface="Times New Roman"/>
              </a:rPr>
              <a:t>UDR </a:t>
            </a:r>
            <a:r>
              <a:rPr lang="en-CA" altLang="en-US" sz="1800" b="1" dirty="0">
                <a:solidFill>
                  <a:schemeClr val="bg1"/>
                </a:solidFill>
                <a:latin typeface="Times New Roman"/>
                <a:cs typeface="Times New Roman"/>
                <a:sym typeface="Wingdings 3" charset="2"/>
              </a:rPr>
              <a:t>  Canuck, Canuck BS</a:t>
            </a:r>
            <a:endParaRPr lang="en-CA" altLang="en-US" sz="1800" b="1" dirty="0">
              <a:solidFill>
                <a:schemeClr val="bg1"/>
              </a:solidFill>
              <a:latin typeface="Times New Roman"/>
              <a:cs typeface="Times New Roman"/>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429000" y="1752600"/>
            <a:ext cx="2286198" cy="609653"/>
          </a:xfrm>
          <a:prstGeom prst="rect">
            <a:avLst/>
          </a:prstGeom>
        </p:spPr>
      </p:pic>
      <p:sp>
        <p:nvSpPr>
          <p:cNvPr id="24" name="Text Box 34"/>
          <p:cNvSpPr txBox="1">
            <a:spLocks noChangeArrowheads="1"/>
          </p:cNvSpPr>
          <p:nvPr/>
        </p:nvSpPr>
        <p:spPr bwMode="auto">
          <a:xfrm>
            <a:off x="0" y="6649651"/>
            <a:ext cx="381000" cy="214312"/>
          </a:xfrm>
          <a:prstGeom prst="rect">
            <a:avLst/>
          </a:prstGeom>
          <a:solidFill>
            <a:srgbClr val="FFFF00"/>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grpSp>
        <p:nvGrpSpPr>
          <p:cNvPr id="39" name="Group 38"/>
          <p:cNvGrpSpPr/>
          <p:nvPr/>
        </p:nvGrpSpPr>
        <p:grpSpPr>
          <a:xfrm rot="14344061">
            <a:off x="2282438" y="2573924"/>
            <a:ext cx="920830" cy="1216785"/>
            <a:chOff x="5986273" y="1465946"/>
            <a:chExt cx="920830" cy="1216785"/>
          </a:xfrm>
        </p:grpSpPr>
        <p:sp>
          <p:nvSpPr>
            <p:cNvPr id="40" name="Isosceles Triangle 39">
              <a:extLst>
                <a:ext uri="{FF2B5EF4-FFF2-40B4-BE49-F238E27FC236}">
                  <a16:creationId xmlns:a16="http://schemas.microsoft.com/office/drawing/2014/main" id="{3FE4F74B-D94D-4270-A785-2C3D69498146}"/>
                </a:ext>
              </a:extLst>
            </p:cNvPr>
            <p:cNvSpPr/>
            <p:nvPr/>
          </p:nvSpPr>
          <p:spPr>
            <a:xfrm>
              <a:off x="6346366" y="2112376"/>
              <a:ext cx="178704" cy="2304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3FE4F74B-D94D-4270-A785-2C3D69498146}"/>
                </a:ext>
              </a:extLst>
            </p:cNvPr>
            <p:cNvSpPr/>
            <p:nvPr/>
          </p:nvSpPr>
          <p:spPr>
            <a:xfrm>
              <a:off x="6346366" y="1795166"/>
              <a:ext cx="178704" cy="2304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a:extLst>
                <a:ext uri="{FF2B5EF4-FFF2-40B4-BE49-F238E27FC236}">
                  <a16:creationId xmlns:a16="http://schemas.microsoft.com/office/drawing/2014/main" id="{3FE4F74B-D94D-4270-A785-2C3D69498146}"/>
                </a:ext>
              </a:extLst>
            </p:cNvPr>
            <p:cNvSpPr/>
            <p:nvPr/>
          </p:nvSpPr>
          <p:spPr>
            <a:xfrm>
              <a:off x="6346366" y="1465946"/>
              <a:ext cx="178704" cy="2304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a16="http://schemas.microsoft.com/office/drawing/2014/main" id="{3FE4F74B-D94D-4270-A785-2C3D69498146}"/>
                </a:ext>
              </a:extLst>
            </p:cNvPr>
            <p:cNvSpPr/>
            <p:nvPr/>
          </p:nvSpPr>
          <p:spPr>
            <a:xfrm>
              <a:off x="6533580" y="1949098"/>
              <a:ext cx="178704" cy="2304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3FE4F74B-D94D-4270-A785-2C3D69498146}"/>
                </a:ext>
              </a:extLst>
            </p:cNvPr>
            <p:cNvSpPr/>
            <p:nvPr/>
          </p:nvSpPr>
          <p:spPr>
            <a:xfrm>
              <a:off x="6178946" y="1949098"/>
              <a:ext cx="178704" cy="2304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3FE4F74B-D94D-4270-A785-2C3D69498146}"/>
                </a:ext>
              </a:extLst>
            </p:cNvPr>
            <p:cNvSpPr/>
            <p:nvPr/>
          </p:nvSpPr>
          <p:spPr>
            <a:xfrm>
              <a:off x="6728399" y="2192439"/>
              <a:ext cx="178704" cy="2304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a:extLst>
                <a:ext uri="{FF2B5EF4-FFF2-40B4-BE49-F238E27FC236}">
                  <a16:creationId xmlns:a16="http://schemas.microsoft.com/office/drawing/2014/main" id="{3FE4F74B-D94D-4270-A785-2C3D69498146}"/>
                </a:ext>
              </a:extLst>
            </p:cNvPr>
            <p:cNvSpPr/>
            <p:nvPr/>
          </p:nvSpPr>
          <p:spPr>
            <a:xfrm>
              <a:off x="5986273" y="2148210"/>
              <a:ext cx="178704" cy="2304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a:extLst>
                <a:ext uri="{FF2B5EF4-FFF2-40B4-BE49-F238E27FC236}">
                  <a16:creationId xmlns:a16="http://schemas.microsoft.com/office/drawing/2014/main" id="{3FE4F74B-D94D-4270-A785-2C3D69498146}"/>
                </a:ext>
              </a:extLst>
            </p:cNvPr>
            <p:cNvSpPr/>
            <p:nvPr/>
          </p:nvSpPr>
          <p:spPr>
            <a:xfrm>
              <a:off x="6582967" y="2452331"/>
              <a:ext cx="178704" cy="2304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a:extLst>
                <a:ext uri="{FF2B5EF4-FFF2-40B4-BE49-F238E27FC236}">
                  <a16:creationId xmlns:a16="http://schemas.microsoft.com/office/drawing/2014/main" id="{3FE4F74B-D94D-4270-A785-2C3D69498146}"/>
                </a:ext>
              </a:extLst>
            </p:cNvPr>
            <p:cNvSpPr/>
            <p:nvPr/>
          </p:nvSpPr>
          <p:spPr>
            <a:xfrm>
              <a:off x="6150507" y="2439217"/>
              <a:ext cx="178704" cy="230400"/>
            </a:xfrm>
            <a:prstGeom prst="triangl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26"/>
          <p:cNvSpPr/>
          <p:nvPr/>
        </p:nvSpPr>
        <p:spPr>
          <a:xfrm flipV="1">
            <a:off x="3347499" y="2393041"/>
            <a:ext cx="2401294" cy="1039621"/>
          </a:xfrm>
          <a:custGeom>
            <a:avLst/>
            <a:gdLst>
              <a:gd name="connsiteX0" fmla="*/ 2401294 w 2401294"/>
              <a:gd name="connsiteY0" fmla="*/ 0 h 844237"/>
              <a:gd name="connsiteX1" fmla="*/ 1963972 w 2401294"/>
              <a:gd name="connsiteY1" fmla="*/ 572494 h 844237"/>
              <a:gd name="connsiteX2" fmla="*/ 1630018 w 2401294"/>
              <a:gd name="connsiteY2" fmla="*/ 731520 h 844237"/>
              <a:gd name="connsiteX3" fmla="*/ 1327868 w 2401294"/>
              <a:gd name="connsiteY3" fmla="*/ 834887 h 844237"/>
              <a:gd name="connsiteX4" fmla="*/ 1168842 w 2401294"/>
              <a:gd name="connsiteY4" fmla="*/ 834887 h 844237"/>
              <a:gd name="connsiteX5" fmla="*/ 771277 w 2401294"/>
              <a:gd name="connsiteY5" fmla="*/ 795131 h 844237"/>
              <a:gd name="connsiteX6" fmla="*/ 477078 w 2401294"/>
              <a:gd name="connsiteY6" fmla="*/ 699715 h 844237"/>
              <a:gd name="connsiteX7" fmla="*/ 135172 w 2401294"/>
              <a:gd name="connsiteY7" fmla="*/ 516835 h 844237"/>
              <a:gd name="connsiteX8" fmla="*/ 0 w 2401294"/>
              <a:gd name="connsiteY8" fmla="*/ 437322 h 844237"/>
              <a:gd name="connsiteX0" fmla="*/ 2401294 w 2401294"/>
              <a:gd name="connsiteY0" fmla="*/ 0 h 842538"/>
              <a:gd name="connsiteX1" fmla="*/ 1963972 w 2401294"/>
              <a:gd name="connsiteY1" fmla="*/ 572494 h 842538"/>
              <a:gd name="connsiteX2" fmla="*/ 1645920 w 2401294"/>
              <a:gd name="connsiteY2" fmla="*/ 755374 h 842538"/>
              <a:gd name="connsiteX3" fmla="*/ 1327868 w 2401294"/>
              <a:gd name="connsiteY3" fmla="*/ 834887 h 842538"/>
              <a:gd name="connsiteX4" fmla="*/ 1168842 w 2401294"/>
              <a:gd name="connsiteY4" fmla="*/ 834887 h 842538"/>
              <a:gd name="connsiteX5" fmla="*/ 771277 w 2401294"/>
              <a:gd name="connsiteY5" fmla="*/ 795131 h 842538"/>
              <a:gd name="connsiteX6" fmla="*/ 477078 w 2401294"/>
              <a:gd name="connsiteY6" fmla="*/ 699715 h 842538"/>
              <a:gd name="connsiteX7" fmla="*/ 135172 w 2401294"/>
              <a:gd name="connsiteY7" fmla="*/ 516835 h 842538"/>
              <a:gd name="connsiteX8" fmla="*/ 0 w 2401294"/>
              <a:gd name="connsiteY8" fmla="*/ 437322 h 842538"/>
              <a:gd name="connsiteX0" fmla="*/ 2401294 w 2401294"/>
              <a:gd name="connsiteY0" fmla="*/ 0 h 842538"/>
              <a:gd name="connsiteX1" fmla="*/ 1963972 w 2401294"/>
              <a:gd name="connsiteY1" fmla="*/ 572494 h 842538"/>
              <a:gd name="connsiteX2" fmla="*/ 1645920 w 2401294"/>
              <a:gd name="connsiteY2" fmla="*/ 755374 h 842538"/>
              <a:gd name="connsiteX3" fmla="*/ 1327868 w 2401294"/>
              <a:gd name="connsiteY3" fmla="*/ 834887 h 842538"/>
              <a:gd name="connsiteX4" fmla="*/ 1168842 w 2401294"/>
              <a:gd name="connsiteY4" fmla="*/ 834887 h 842538"/>
              <a:gd name="connsiteX5" fmla="*/ 771277 w 2401294"/>
              <a:gd name="connsiteY5" fmla="*/ 795131 h 842538"/>
              <a:gd name="connsiteX6" fmla="*/ 477078 w 2401294"/>
              <a:gd name="connsiteY6" fmla="*/ 699715 h 842538"/>
              <a:gd name="connsiteX7" fmla="*/ 135172 w 2401294"/>
              <a:gd name="connsiteY7" fmla="*/ 516835 h 842538"/>
              <a:gd name="connsiteX8" fmla="*/ 0 w 2401294"/>
              <a:gd name="connsiteY8" fmla="*/ 437322 h 842538"/>
              <a:gd name="connsiteX0" fmla="*/ 2401294 w 2401294"/>
              <a:gd name="connsiteY0" fmla="*/ 0 h 842538"/>
              <a:gd name="connsiteX1" fmla="*/ 1979875 w 2401294"/>
              <a:gd name="connsiteY1" fmla="*/ 588396 h 842538"/>
              <a:gd name="connsiteX2" fmla="*/ 1645920 w 2401294"/>
              <a:gd name="connsiteY2" fmla="*/ 755374 h 842538"/>
              <a:gd name="connsiteX3" fmla="*/ 1327868 w 2401294"/>
              <a:gd name="connsiteY3" fmla="*/ 834887 h 842538"/>
              <a:gd name="connsiteX4" fmla="*/ 1168842 w 2401294"/>
              <a:gd name="connsiteY4" fmla="*/ 834887 h 842538"/>
              <a:gd name="connsiteX5" fmla="*/ 771277 w 2401294"/>
              <a:gd name="connsiteY5" fmla="*/ 795131 h 842538"/>
              <a:gd name="connsiteX6" fmla="*/ 477078 w 2401294"/>
              <a:gd name="connsiteY6" fmla="*/ 699715 h 842538"/>
              <a:gd name="connsiteX7" fmla="*/ 135172 w 2401294"/>
              <a:gd name="connsiteY7" fmla="*/ 516835 h 842538"/>
              <a:gd name="connsiteX8" fmla="*/ 0 w 2401294"/>
              <a:gd name="connsiteY8" fmla="*/ 437322 h 842538"/>
              <a:gd name="connsiteX0" fmla="*/ 2401294 w 2401294"/>
              <a:gd name="connsiteY0" fmla="*/ 0 h 842538"/>
              <a:gd name="connsiteX1" fmla="*/ 1979875 w 2401294"/>
              <a:gd name="connsiteY1" fmla="*/ 588396 h 842538"/>
              <a:gd name="connsiteX2" fmla="*/ 1645920 w 2401294"/>
              <a:gd name="connsiteY2" fmla="*/ 755374 h 842538"/>
              <a:gd name="connsiteX3" fmla="*/ 1327868 w 2401294"/>
              <a:gd name="connsiteY3" fmla="*/ 834887 h 842538"/>
              <a:gd name="connsiteX4" fmla="*/ 1168842 w 2401294"/>
              <a:gd name="connsiteY4" fmla="*/ 834887 h 842538"/>
              <a:gd name="connsiteX5" fmla="*/ 771277 w 2401294"/>
              <a:gd name="connsiteY5" fmla="*/ 795131 h 842538"/>
              <a:gd name="connsiteX6" fmla="*/ 477078 w 2401294"/>
              <a:gd name="connsiteY6" fmla="*/ 699715 h 842538"/>
              <a:gd name="connsiteX7" fmla="*/ 135172 w 2401294"/>
              <a:gd name="connsiteY7" fmla="*/ 516835 h 842538"/>
              <a:gd name="connsiteX8" fmla="*/ 0 w 2401294"/>
              <a:gd name="connsiteY8" fmla="*/ 437322 h 842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1294" h="842538">
                <a:moveTo>
                  <a:pt x="2401294" y="0"/>
                </a:moveTo>
                <a:cubicBezTo>
                  <a:pt x="2246906" y="225287"/>
                  <a:pt x="2113723" y="486354"/>
                  <a:pt x="1979875" y="588396"/>
                </a:cubicBezTo>
                <a:cubicBezTo>
                  <a:pt x="1846027" y="690438"/>
                  <a:pt x="1754588" y="714292"/>
                  <a:pt x="1645920" y="755374"/>
                </a:cubicBezTo>
                <a:cubicBezTo>
                  <a:pt x="1537252" y="796456"/>
                  <a:pt x="1407381" y="821635"/>
                  <a:pt x="1327868" y="834887"/>
                </a:cubicBezTo>
                <a:cubicBezTo>
                  <a:pt x="1248355" y="848139"/>
                  <a:pt x="1261607" y="841513"/>
                  <a:pt x="1168842" y="834887"/>
                </a:cubicBezTo>
                <a:cubicBezTo>
                  <a:pt x="1076077" y="828261"/>
                  <a:pt x="886571" y="817660"/>
                  <a:pt x="771277" y="795131"/>
                </a:cubicBezTo>
                <a:cubicBezTo>
                  <a:pt x="655983" y="772602"/>
                  <a:pt x="583095" y="746098"/>
                  <a:pt x="477078" y="699715"/>
                </a:cubicBezTo>
                <a:cubicBezTo>
                  <a:pt x="371061" y="653332"/>
                  <a:pt x="214685" y="560567"/>
                  <a:pt x="135172" y="516835"/>
                </a:cubicBezTo>
                <a:cubicBezTo>
                  <a:pt x="55659" y="473103"/>
                  <a:pt x="27829" y="455212"/>
                  <a:pt x="0" y="437322"/>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Text Box 34"/>
          <p:cNvSpPr txBox="1">
            <a:spLocks noChangeArrowheads="1"/>
          </p:cNvSpPr>
          <p:nvPr/>
        </p:nvSpPr>
        <p:spPr bwMode="auto">
          <a:xfrm>
            <a:off x="0" y="6643688"/>
            <a:ext cx="381000" cy="214312"/>
          </a:xfrm>
          <a:prstGeom prst="rect">
            <a:avLst/>
          </a:prstGeom>
          <a:solidFill>
            <a:schemeClr val="accent1"/>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800"/>
          </a:p>
        </p:txBody>
      </p:sp>
    </p:spTree>
  </p:cSld>
  <p:clrMapOvr>
    <a:masterClrMapping/>
  </p:clrMapOvr>
  <p:transition advTm="2736"/>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22136</TotalTime>
  <Words>589</Words>
  <Application>Microsoft Macintosh PowerPoint</Application>
  <PresentationFormat>On-screen Show (4:3)</PresentationFormat>
  <Paragraphs>95</Paragraphs>
  <Slides>18</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Times New Roman</vt:lpstr>
      <vt:lpstr>Wingdings</vt:lpstr>
      <vt:lpstr>Wingdings 3</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DSB LCSF</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French.MA2</dc:creator>
  <cp:lastModifiedBy>Bassam Mnaymneh</cp:lastModifiedBy>
  <cp:revision>1851</cp:revision>
  <cp:lastPrinted>2021-04-09T17:16:03Z</cp:lastPrinted>
  <dcterms:created xsi:type="dcterms:W3CDTF">2005-03-17T21:32:26Z</dcterms:created>
  <dcterms:modified xsi:type="dcterms:W3CDTF">2021-06-08T17:31:34Z</dcterms:modified>
</cp:coreProperties>
</file>