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53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1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32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68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9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6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59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3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00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9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35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FAC47-0E87-4F23-863B-645A4C50650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FDAD7-32FB-4A88-B680-359621263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83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Timothy\Desktop\fix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763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79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D4BFEFC604A14EA34DBFF8B069B93B" ma:contentTypeVersion="0" ma:contentTypeDescription="Create a new document." ma:contentTypeScope="" ma:versionID="ff457c6ce759c940a337a59384929bf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544A6CD-0299-4F5C-A5F1-3C432E3AE898}"/>
</file>

<file path=customXml/itemProps2.xml><?xml version="1.0" encoding="utf-8"?>
<ds:datastoreItem xmlns:ds="http://schemas.openxmlformats.org/officeDocument/2006/customXml" ds:itemID="{2E93857F-666C-4AFB-9689-B628B38E3B81}"/>
</file>

<file path=customXml/itemProps3.xml><?xml version="1.0" encoding="utf-8"?>
<ds:datastoreItem xmlns:ds="http://schemas.openxmlformats.org/officeDocument/2006/customXml" ds:itemID="{5CA3AF14-E2DB-46CF-B02C-E14E946ABD50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</dc:creator>
  <cp:lastModifiedBy>Timothy</cp:lastModifiedBy>
  <cp:revision>1</cp:revision>
  <dcterms:created xsi:type="dcterms:W3CDTF">2011-12-07T04:02:38Z</dcterms:created>
  <dcterms:modified xsi:type="dcterms:W3CDTF">2011-12-07T04:04:58Z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0x01010008D4BFEFC604A14EA34DBFF8B069B93B</vt:lpwstr>
  </property>
</Properties>
</file>