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xls" ContentType="application/vnd.ms-excel"/>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handoutMasterIdLst>
    <p:handoutMasterId r:id="rId27"/>
  </p:handoutMasterIdLst>
  <p:sldIdLst>
    <p:sldId id="256" r:id="rId2"/>
    <p:sldId id="354" r:id="rId3"/>
    <p:sldId id="308" r:id="rId4"/>
    <p:sldId id="313" r:id="rId5"/>
    <p:sldId id="282" r:id="rId6"/>
    <p:sldId id="339" r:id="rId7"/>
    <p:sldId id="347" r:id="rId8"/>
    <p:sldId id="330" r:id="rId9"/>
    <p:sldId id="309" r:id="rId10"/>
    <p:sldId id="351" r:id="rId11"/>
    <p:sldId id="348" r:id="rId12"/>
    <p:sldId id="286" r:id="rId13"/>
    <p:sldId id="331" r:id="rId14"/>
    <p:sldId id="332" r:id="rId15"/>
    <p:sldId id="333" r:id="rId16"/>
    <p:sldId id="355" r:id="rId17"/>
    <p:sldId id="280" r:id="rId18"/>
    <p:sldId id="353" r:id="rId19"/>
    <p:sldId id="352" r:id="rId20"/>
    <p:sldId id="337" r:id="rId21"/>
    <p:sldId id="340" r:id="rId22"/>
    <p:sldId id="341" r:id="rId23"/>
    <p:sldId id="350" r:id="rId24"/>
    <p:sldId id="346" r:id="rId25"/>
  </p:sldIdLst>
  <p:sldSz cx="9144000" cy="6858000" type="screen4x3"/>
  <p:notesSz cx="6858000" cy="9144000"/>
  <p:defaultTextStyle>
    <a:defPPr>
      <a:defRPr lang="is-I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C75A9"/>
    <a:srgbClr val="294A8B"/>
    <a:srgbClr val="00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039" autoAdjust="0"/>
    <p:restoredTop sz="86358" autoAdjust="0"/>
  </p:normalViewPr>
  <p:slideViewPr>
    <p:cSldViewPr>
      <p:cViewPr>
        <p:scale>
          <a:sx n="72" d="100"/>
          <a:sy n="72" d="100"/>
        </p:scale>
        <p:origin x="-834" y="84"/>
      </p:cViewPr>
      <p:guideLst>
        <p:guide orient="horz" pos="2160"/>
        <p:guide pos="2880"/>
      </p:guideLst>
    </p:cSldViewPr>
  </p:slideViewPr>
  <p:outlineViewPr>
    <p:cViewPr>
      <p:scale>
        <a:sx n="33" d="100"/>
        <a:sy n="33" d="100"/>
      </p:scale>
      <p:origin x="0" y="2388"/>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9" d="100"/>
          <a:sy n="79" d="100"/>
        </p:scale>
        <p:origin x="-3352" y="-10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1.emf"/></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6386" name="Picture 8" descr="grunnur_almenn.png"/>
          <p:cNvPicPr>
            <a:picLocks noChangeAspect="1"/>
          </p:cNvPicPr>
          <p:nvPr/>
        </p:nvPicPr>
        <p:blipFill>
          <a:blip r:embed="rId2">
            <a:extLst>
              <a:ext uri="{28A0092B-C50C-407E-A947-70E740481C1C}">
                <a14:useLocalDpi xmlns:a14="http://schemas.microsoft.com/office/drawing/2010/main" val="0"/>
              </a:ext>
            </a:extLst>
          </a:blip>
          <a:srcRect l="65179" t="6741" r="6810" b="77527"/>
          <a:stretch>
            <a:fillRect/>
          </a:stretch>
        </p:blipFill>
        <p:spPr bwMode="auto">
          <a:xfrm>
            <a:off x="0" y="0"/>
            <a:ext cx="1965325" cy="82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Picture 7" descr="grunnur_almenn.png"/>
          <p:cNvPicPr>
            <a:picLocks noChangeAspect="1"/>
          </p:cNvPicPr>
          <p:nvPr/>
        </p:nvPicPr>
        <p:blipFill>
          <a:blip r:embed="rId2">
            <a:extLst>
              <a:ext uri="{28A0092B-C50C-407E-A947-70E740481C1C}">
                <a14:useLocalDpi xmlns:a14="http://schemas.microsoft.com/office/drawing/2010/main" val="0"/>
              </a:ext>
            </a:extLst>
          </a:blip>
          <a:srcRect t="81126"/>
          <a:stretch>
            <a:fillRect/>
          </a:stretch>
        </p:blipFill>
        <p:spPr bwMode="auto">
          <a:xfrm>
            <a:off x="0" y="8172450"/>
            <a:ext cx="686435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solidFill>
                  <a:schemeClr val="tx1">
                    <a:lumMod val="50000"/>
                    <a:lumOff val="50000"/>
                  </a:schemeClr>
                </a:solidFill>
                <a:latin typeface="+mn-lt"/>
              </a:defRPr>
            </a:lvl1pPr>
          </a:lstStyle>
          <a:p>
            <a:pPr>
              <a:defRPr/>
            </a:pPr>
            <a:endParaRPr lang="is-I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solidFill>
                  <a:schemeClr val="tx1">
                    <a:lumMod val="50000"/>
                    <a:lumOff val="50000"/>
                  </a:schemeClr>
                </a:solidFill>
                <a:latin typeface="+mn-lt"/>
              </a:defRPr>
            </a:lvl1pPr>
          </a:lstStyle>
          <a:p>
            <a:pPr>
              <a:defRPr/>
            </a:pPr>
            <a:fld id="{806CE6FC-0A80-4325-9485-E1ED7537A5CC}" type="datetimeFigureOut">
              <a:rPr lang="is-IS"/>
              <a:pPr>
                <a:defRPr/>
              </a:pPr>
              <a:t>21.6.2012</a:t>
            </a:fld>
            <a:endParaRPr lang="is-I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solidFill>
                  <a:schemeClr val="tx1">
                    <a:lumMod val="50000"/>
                    <a:lumOff val="50000"/>
                  </a:schemeClr>
                </a:solidFill>
                <a:latin typeface="+mn-lt"/>
              </a:defRPr>
            </a:lvl1pPr>
          </a:lstStyle>
          <a:p>
            <a:pPr>
              <a:defRPr/>
            </a:pPr>
            <a:endParaRPr lang="is-I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F3A9AC08-94FB-4ADD-8D41-5C1C0404238E}" type="slidenum">
              <a:rPr lang="is-IS"/>
              <a:pPr>
                <a:defRPr/>
              </a:pPr>
              <a:t>‹#›</a:t>
            </a:fld>
            <a:endParaRPr lang="is-IS"/>
          </a:p>
        </p:txBody>
      </p:sp>
    </p:spTree>
    <p:extLst>
      <p:ext uri="{BB962C8B-B14F-4D97-AF65-F5344CB8AC3E}">
        <p14:creationId xmlns:p14="http://schemas.microsoft.com/office/powerpoint/2010/main" val="1585316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5362" name="Picture 8" descr="grunnur_almenn.png"/>
          <p:cNvPicPr>
            <a:picLocks noChangeAspect="1"/>
          </p:cNvPicPr>
          <p:nvPr/>
        </p:nvPicPr>
        <p:blipFill>
          <a:blip r:embed="rId2">
            <a:extLst>
              <a:ext uri="{28A0092B-C50C-407E-A947-70E740481C1C}">
                <a14:useLocalDpi xmlns:a14="http://schemas.microsoft.com/office/drawing/2010/main" val="0"/>
              </a:ext>
            </a:extLst>
          </a:blip>
          <a:srcRect l="68927" t="7683" r="12190" b="76932"/>
          <a:stretch>
            <a:fillRect/>
          </a:stretch>
        </p:blipFill>
        <p:spPr bwMode="auto">
          <a:xfrm>
            <a:off x="0" y="0"/>
            <a:ext cx="1125538"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7" descr="grunnur_almenn.png"/>
          <p:cNvPicPr>
            <a:picLocks noChangeAspect="1"/>
          </p:cNvPicPr>
          <p:nvPr/>
        </p:nvPicPr>
        <p:blipFill>
          <a:blip r:embed="rId2">
            <a:lum contrast="10000"/>
            <a:extLst>
              <a:ext uri="{28A0092B-C50C-407E-A947-70E740481C1C}">
                <a14:useLocalDpi xmlns:a14="http://schemas.microsoft.com/office/drawing/2010/main" val="0"/>
              </a:ext>
            </a:extLst>
          </a:blip>
          <a:srcRect t="81126"/>
          <a:stretch>
            <a:fillRect/>
          </a:stretch>
        </p:blipFill>
        <p:spPr bwMode="auto">
          <a:xfrm>
            <a:off x="0" y="8172450"/>
            <a:ext cx="686435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Header Placeholder 1"/>
          <p:cNvSpPr>
            <a:spLocks noGrp="1"/>
          </p:cNvSpPr>
          <p:nvPr>
            <p:ph type="hdr" sz="quarter"/>
          </p:nvPr>
        </p:nvSpPr>
        <p:spPr>
          <a:xfrm>
            <a:off x="1196975" y="179388"/>
            <a:ext cx="1774825" cy="277812"/>
          </a:xfrm>
          <a:prstGeom prst="rect">
            <a:avLst/>
          </a:prstGeom>
        </p:spPr>
        <p:txBody>
          <a:bodyPr vert="horz" lIns="91440" tIns="45720" rIns="91440" bIns="45720" rtlCol="0"/>
          <a:lstStyle>
            <a:lvl1pPr algn="l" fontAlgn="auto">
              <a:spcBef>
                <a:spcPts val="0"/>
              </a:spcBef>
              <a:spcAft>
                <a:spcPts val="0"/>
              </a:spcAft>
              <a:defRPr sz="1200" dirty="0">
                <a:solidFill>
                  <a:schemeClr val="tx1">
                    <a:lumMod val="50000"/>
                    <a:lumOff val="50000"/>
                  </a:schemeClr>
                </a:solidFill>
                <a:latin typeface="+mn-lt"/>
              </a:defRPr>
            </a:lvl1pPr>
          </a:lstStyle>
          <a:p>
            <a:pPr>
              <a:defRPr/>
            </a:pPr>
            <a:endParaRPr lang="is-I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solidFill>
                  <a:schemeClr val="tx1">
                    <a:lumMod val="50000"/>
                    <a:lumOff val="50000"/>
                  </a:schemeClr>
                </a:solidFill>
                <a:latin typeface="+mn-lt"/>
              </a:defRPr>
            </a:lvl1pPr>
          </a:lstStyle>
          <a:p>
            <a:pPr>
              <a:defRPr/>
            </a:pPr>
            <a:fld id="{CE40A729-9317-4758-8B1E-585A5319D0C3}" type="datetimeFigureOut">
              <a:rPr lang="is-IS"/>
              <a:pPr>
                <a:defRPr/>
              </a:pPr>
              <a:t>21.6.2012</a:t>
            </a:fld>
            <a:endParaRPr lang="is-I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is-I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is-I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solidFill>
                  <a:schemeClr val="tx1">
                    <a:lumMod val="50000"/>
                    <a:lumOff val="50000"/>
                  </a:schemeClr>
                </a:solidFill>
                <a:latin typeface="+mn-lt"/>
              </a:defRPr>
            </a:lvl1pPr>
          </a:lstStyle>
          <a:p>
            <a:pPr>
              <a:defRPr/>
            </a:pPr>
            <a:endParaRPr lang="is-I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AF988A3A-6B19-438E-985F-88F741963334}" type="slidenum">
              <a:rPr lang="is-IS"/>
              <a:pPr>
                <a:defRPr/>
              </a:pPr>
              <a:t>‹#›</a:t>
            </a:fld>
            <a:endParaRPr lang="is-IS"/>
          </a:p>
        </p:txBody>
      </p:sp>
    </p:spTree>
    <p:extLst>
      <p:ext uri="{BB962C8B-B14F-4D97-AF65-F5344CB8AC3E}">
        <p14:creationId xmlns:p14="http://schemas.microsoft.com/office/powerpoint/2010/main" val="91793004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AF988A3A-6B19-438E-985F-88F741963334}" type="slidenum">
              <a:rPr lang="is-IS" smtClean="0"/>
              <a:pPr>
                <a:defRPr/>
              </a:pPr>
              <a:t>1</a:t>
            </a:fld>
            <a:endParaRPr lang="is-IS"/>
          </a:p>
        </p:txBody>
      </p:sp>
    </p:spTree>
    <p:extLst>
      <p:ext uri="{BB962C8B-B14F-4D97-AF65-F5344CB8AC3E}">
        <p14:creationId xmlns:p14="http://schemas.microsoft.com/office/powerpoint/2010/main" val="34134966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10"/>
          </p:nvPr>
        </p:nvSpPr>
        <p:spPr/>
        <p:txBody>
          <a:bodyPr/>
          <a:lstStyle/>
          <a:p>
            <a:pPr>
              <a:defRPr/>
            </a:pPr>
            <a:fld id="{AF988A3A-6B19-438E-985F-88F741963334}" type="slidenum">
              <a:rPr lang="is-IS" smtClean="0"/>
              <a:pPr>
                <a:defRPr/>
              </a:pPr>
              <a:t>10</a:t>
            </a:fld>
            <a:endParaRPr lang="is-IS"/>
          </a:p>
        </p:txBody>
      </p:sp>
    </p:spTree>
    <p:extLst>
      <p:ext uri="{BB962C8B-B14F-4D97-AF65-F5344CB8AC3E}">
        <p14:creationId xmlns:p14="http://schemas.microsoft.com/office/powerpoint/2010/main" val="6383072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AF988A3A-6B19-438E-985F-88F741963334}" type="slidenum">
              <a:rPr lang="is-IS" smtClean="0"/>
              <a:pPr>
                <a:defRPr/>
              </a:pPr>
              <a:t>11</a:t>
            </a:fld>
            <a:endParaRPr lang="is-IS"/>
          </a:p>
        </p:txBody>
      </p:sp>
    </p:spTree>
    <p:extLst>
      <p:ext uri="{BB962C8B-B14F-4D97-AF65-F5344CB8AC3E}">
        <p14:creationId xmlns:p14="http://schemas.microsoft.com/office/powerpoint/2010/main" val="40597253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10"/>
          </p:nvPr>
        </p:nvSpPr>
        <p:spPr/>
        <p:txBody>
          <a:bodyPr/>
          <a:lstStyle/>
          <a:p>
            <a:pPr>
              <a:defRPr/>
            </a:pPr>
            <a:fld id="{AF988A3A-6B19-438E-985F-88F741963334}" type="slidenum">
              <a:rPr lang="is-IS" smtClean="0"/>
              <a:pPr>
                <a:defRPr/>
              </a:pPr>
              <a:t>12</a:t>
            </a:fld>
            <a:endParaRPr lang="is-IS"/>
          </a:p>
        </p:txBody>
      </p:sp>
    </p:spTree>
    <p:extLst>
      <p:ext uri="{BB962C8B-B14F-4D97-AF65-F5344CB8AC3E}">
        <p14:creationId xmlns:p14="http://schemas.microsoft.com/office/powerpoint/2010/main" val="29783034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978CB058-72E5-4B7F-9C89-241E19CB4B14}" type="slidenum">
              <a:rPr lang="en-GB" smtClean="0"/>
              <a:pPr/>
              <a:t>13</a:t>
            </a:fld>
            <a:endParaRPr lang="en-GB" smtClean="0"/>
          </a:p>
        </p:txBody>
      </p:sp>
      <p:sp>
        <p:nvSpPr>
          <p:cNvPr id="25603" name="Rectangle 2"/>
          <p:cNvSpPr>
            <a:spLocks noGrp="1" noRot="1" noChangeAspect="1" noChangeArrowheads="1" noTextEdit="1"/>
          </p:cNvSpPr>
          <p:nvPr>
            <p:ph type="sldImg"/>
          </p:nvPr>
        </p:nvSpPr>
        <p:spPr>
          <a:xfrm>
            <a:off x="1141413" y="712788"/>
            <a:ext cx="4578350" cy="3433762"/>
          </a:xfrm>
          <a:ln/>
        </p:spPr>
      </p:sp>
      <p:sp>
        <p:nvSpPr>
          <p:cNvPr id="25604" name="Rectangle 3"/>
          <p:cNvSpPr>
            <a:spLocks noGrp="1" noChangeArrowheads="1"/>
          </p:cNvSpPr>
          <p:nvPr>
            <p:ph type="body" idx="1"/>
          </p:nvPr>
        </p:nvSpPr>
        <p:spPr>
          <a:xfrm>
            <a:off x="915988" y="4359275"/>
            <a:ext cx="5027613" cy="4073525"/>
          </a:xfrm>
          <a:noFill/>
          <a:ln/>
        </p:spPr>
        <p:txBody>
          <a:bodyPr lIns="87091" tIns="43545" rIns="87091" bIns="43545"/>
          <a:lstStyle/>
          <a:p>
            <a:pPr eaLnBrk="1" hangingPunct="1"/>
            <a:endParaRPr lang="is-I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DC8C7915-D44F-47DD-BE3F-1D13EC45AB1D}" type="slidenum">
              <a:rPr lang="en-GB" smtClean="0"/>
              <a:pPr/>
              <a:t>14</a:t>
            </a:fld>
            <a:endParaRPr lang="en-GB" smtClean="0"/>
          </a:p>
        </p:txBody>
      </p:sp>
      <p:sp>
        <p:nvSpPr>
          <p:cNvPr id="26627" name="Rectangle 2"/>
          <p:cNvSpPr>
            <a:spLocks noGrp="1" noRot="1" noChangeAspect="1" noChangeArrowheads="1" noTextEdit="1"/>
          </p:cNvSpPr>
          <p:nvPr>
            <p:ph type="sldImg"/>
          </p:nvPr>
        </p:nvSpPr>
        <p:spPr>
          <a:xfrm>
            <a:off x="1141413" y="712788"/>
            <a:ext cx="4578350" cy="3433762"/>
          </a:xfrm>
          <a:ln/>
        </p:spPr>
      </p:sp>
      <p:sp>
        <p:nvSpPr>
          <p:cNvPr id="26628" name="Rectangle 3"/>
          <p:cNvSpPr>
            <a:spLocks noGrp="1" noChangeArrowheads="1"/>
          </p:cNvSpPr>
          <p:nvPr>
            <p:ph type="body" idx="1"/>
          </p:nvPr>
        </p:nvSpPr>
        <p:spPr>
          <a:xfrm>
            <a:off x="915988" y="4359275"/>
            <a:ext cx="5027613" cy="4073525"/>
          </a:xfrm>
          <a:noFill/>
          <a:ln/>
        </p:spPr>
        <p:txBody>
          <a:bodyPr lIns="87082" tIns="43540" rIns="87082" bIns="43540"/>
          <a:lstStyle/>
          <a:p>
            <a:pPr eaLnBrk="1" hangingPunct="1"/>
            <a:endParaRPr lang="is-I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7E7EF129-A27F-4263-A11E-C618BDD5107E}" type="slidenum">
              <a:rPr lang="en-GB" smtClean="0"/>
              <a:pPr/>
              <a:t>15</a:t>
            </a:fld>
            <a:endParaRPr lang="en-GB" smtClean="0"/>
          </a:p>
        </p:txBody>
      </p:sp>
      <p:sp>
        <p:nvSpPr>
          <p:cNvPr id="27651" name="Rectangle 2"/>
          <p:cNvSpPr>
            <a:spLocks noGrp="1" noRot="1" noChangeAspect="1" noChangeArrowheads="1" noTextEdit="1"/>
          </p:cNvSpPr>
          <p:nvPr>
            <p:ph type="sldImg"/>
          </p:nvPr>
        </p:nvSpPr>
        <p:spPr>
          <a:xfrm>
            <a:off x="1141413" y="712788"/>
            <a:ext cx="4578350" cy="3433762"/>
          </a:xfrm>
          <a:ln/>
        </p:spPr>
      </p:sp>
      <p:sp>
        <p:nvSpPr>
          <p:cNvPr id="27652" name="Rectangle 3"/>
          <p:cNvSpPr>
            <a:spLocks noGrp="1" noChangeArrowheads="1"/>
          </p:cNvSpPr>
          <p:nvPr>
            <p:ph type="body" idx="1"/>
          </p:nvPr>
        </p:nvSpPr>
        <p:spPr>
          <a:xfrm>
            <a:off x="915988" y="4359275"/>
            <a:ext cx="5027613" cy="4073525"/>
          </a:xfrm>
          <a:noFill/>
          <a:ln/>
        </p:spPr>
        <p:txBody>
          <a:bodyPr lIns="87091" tIns="43545" rIns="87091" bIns="43545"/>
          <a:lstStyle/>
          <a:p>
            <a:pPr eaLnBrk="1" hangingPunct="1"/>
            <a:endParaRPr lang="is-I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7E7EF129-A27F-4263-A11E-C618BDD5107E}" type="slidenum">
              <a:rPr lang="en-GB" smtClean="0"/>
              <a:pPr/>
              <a:t>16</a:t>
            </a:fld>
            <a:endParaRPr lang="en-GB" smtClean="0"/>
          </a:p>
        </p:txBody>
      </p:sp>
      <p:sp>
        <p:nvSpPr>
          <p:cNvPr id="27651" name="Rectangle 2"/>
          <p:cNvSpPr>
            <a:spLocks noGrp="1" noRot="1" noChangeAspect="1" noChangeArrowheads="1" noTextEdit="1"/>
          </p:cNvSpPr>
          <p:nvPr>
            <p:ph type="sldImg"/>
          </p:nvPr>
        </p:nvSpPr>
        <p:spPr>
          <a:xfrm>
            <a:off x="1141413" y="712788"/>
            <a:ext cx="4578350" cy="3433762"/>
          </a:xfrm>
          <a:ln/>
        </p:spPr>
      </p:sp>
      <p:sp>
        <p:nvSpPr>
          <p:cNvPr id="27652" name="Rectangle 3"/>
          <p:cNvSpPr>
            <a:spLocks noGrp="1" noChangeArrowheads="1"/>
          </p:cNvSpPr>
          <p:nvPr>
            <p:ph type="body" idx="1"/>
          </p:nvPr>
        </p:nvSpPr>
        <p:spPr>
          <a:xfrm>
            <a:off x="915988" y="4359275"/>
            <a:ext cx="5027613" cy="4073525"/>
          </a:xfrm>
          <a:noFill/>
          <a:ln/>
        </p:spPr>
        <p:txBody>
          <a:bodyPr lIns="87091" tIns="43545" rIns="87091" bIns="43545"/>
          <a:lstStyle/>
          <a:p>
            <a:pPr eaLnBrk="1" hangingPunct="1"/>
            <a:endParaRPr lang="is-I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10"/>
          </p:nvPr>
        </p:nvSpPr>
        <p:spPr/>
        <p:txBody>
          <a:bodyPr/>
          <a:lstStyle/>
          <a:p>
            <a:pPr>
              <a:defRPr/>
            </a:pPr>
            <a:fld id="{AF988A3A-6B19-438E-985F-88F741963334}" type="slidenum">
              <a:rPr lang="is-IS" smtClean="0"/>
              <a:pPr>
                <a:defRPr/>
              </a:pPr>
              <a:t>17</a:t>
            </a:fld>
            <a:endParaRPr lang="is-IS"/>
          </a:p>
        </p:txBody>
      </p:sp>
    </p:spTree>
    <p:extLst>
      <p:ext uri="{BB962C8B-B14F-4D97-AF65-F5344CB8AC3E}">
        <p14:creationId xmlns:p14="http://schemas.microsoft.com/office/powerpoint/2010/main" val="13871339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10"/>
          </p:nvPr>
        </p:nvSpPr>
        <p:spPr/>
        <p:txBody>
          <a:bodyPr/>
          <a:lstStyle/>
          <a:p>
            <a:pPr>
              <a:defRPr/>
            </a:pPr>
            <a:fld id="{AF988A3A-6B19-438E-985F-88F741963334}" type="slidenum">
              <a:rPr lang="is-IS" smtClean="0"/>
              <a:pPr>
                <a:defRPr/>
              </a:pPr>
              <a:t>18</a:t>
            </a:fld>
            <a:endParaRPr lang="is-IS"/>
          </a:p>
        </p:txBody>
      </p:sp>
    </p:spTree>
    <p:extLst>
      <p:ext uri="{BB962C8B-B14F-4D97-AF65-F5344CB8AC3E}">
        <p14:creationId xmlns:p14="http://schemas.microsoft.com/office/powerpoint/2010/main" val="13871339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10"/>
          </p:nvPr>
        </p:nvSpPr>
        <p:spPr/>
        <p:txBody>
          <a:bodyPr/>
          <a:lstStyle/>
          <a:p>
            <a:pPr>
              <a:defRPr/>
            </a:pPr>
            <a:fld id="{AF988A3A-6B19-438E-985F-88F741963334}" type="slidenum">
              <a:rPr lang="is-IS" smtClean="0"/>
              <a:pPr>
                <a:defRPr/>
              </a:pPr>
              <a:t>19</a:t>
            </a:fld>
            <a:endParaRPr lang="is-IS"/>
          </a:p>
        </p:txBody>
      </p:sp>
    </p:spTree>
    <p:extLst>
      <p:ext uri="{BB962C8B-B14F-4D97-AF65-F5344CB8AC3E}">
        <p14:creationId xmlns:p14="http://schemas.microsoft.com/office/powerpoint/2010/main" val="13871339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AF988A3A-6B19-438E-985F-88F741963334}" type="slidenum">
              <a:rPr lang="is-IS" smtClean="0"/>
              <a:pPr>
                <a:defRPr/>
              </a:pPr>
              <a:t>2</a:t>
            </a:fld>
            <a:endParaRPr lang="is-IS"/>
          </a:p>
        </p:txBody>
      </p:sp>
    </p:spTree>
    <p:extLst>
      <p:ext uri="{BB962C8B-B14F-4D97-AF65-F5344CB8AC3E}">
        <p14:creationId xmlns:p14="http://schemas.microsoft.com/office/powerpoint/2010/main" val="34134966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AF988A3A-6B19-438E-985F-88F741963334}" type="slidenum">
              <a:rPr lang="is-IS" smtClean="0"/>
              <a:pPr>
                <a:defRPr/>
              </a:pPr>
              <a:t>20</a:t>
            </a:fld>
            <a:endParaRPr lang="is-IS"/>
          </a:p>
        </p:txBody>
      </p:sp>
    </p:spTree>
    <p:extLst>
      <p:ext uri="{BB962C8B-B14F-4D97-AF65-F5344CB8AC3E}">
        <p14:creationId xmlns:p14="http://schemas.microsoft.com/office/powerpoint/2010/main" val="34268130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10"/>
          </p:nvPr>
        </p:nvSpPr>
        <p:spPr/>
        <p:txBody>
          <a:bodyPr/>
          <a:lstStyle/>
          <a:p>
            <a:pPr>
              <a:defRPr/>
            </a:pPr>
            <a:fld id="{AF988A3A-6B19-438E-985F-88F741963334}" type="slidenum">
              <a:rPr lang="is-IS" smtClean="0"/>
              <a:pPr>
                <a:defRPr/>
              </a:pPr>
              <a:t>23</a:t>
            </a:fld>
            <a:endParaRPr lang="is-IS"/>
          </a:p>
        </p:txBody>
      </p:sp>
    </p:spTree>
    <p:extLst>
      <p:ext uri="{BB962C8B-B14F-4D97-AF65-F5344CB8AC3E}">
        <p14:creationId xmlns:p14="http://schemas.microsoft.com/office/powerpoint/2010/main" val="638307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10"/>
          </p:nvPr>
        </p:nvSpPr>
        <p:spPr/>
        <p:txBody>
          <a:bodyPr/>
          <a:lstStyle/>
          <a:p>
            <a:pPr>
              <a:defRPr/>
            </a:pPr>
            <a:fld id="{AF988A3A-6B19-438E-985F-88F741963334}" type="slidenum">
              <a:rPr lang="is-IS" smtClean="0"/>
              <a:pPr>
                <a:defRPr/>
              </a:pPr>
              <a:t>3</a:t>
            </a:fld>
            <a:endParaRPr lang="is-IS"/>
          </a:p>
        </p:txBody>
      </p:sp>
    </p:spTree>
    <p:extLst>
      <p:ext uri="{BB962C8B-B14F-4D97-AF65-F5344CB8AC3E}">
        <p14:creationId xmlns:p14="http://schemas.microsoft.com/office/powerpoint/2010/main" val="36919391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AF988A3A-6B19-438E-985F-88F741963334}" type="slidenum">
              <a:rPr lang="is-IS" smtClean="0"/>
              <a:pPr>
                <a:defRPr/>
              </a:pPr>
              <a:t>4</a:t>
            </a:fld>
            <a:endParaRPr lang="is-IS"/>
          </a:p>
        </p:txBody>
      </p:sp>
    </p:spTree>
    <p:extLst>
      <p:ext uri="{BB962C8B-B14F-4D97-AF65-F5344CB8AC3E}">
        <p14:creationId xmlns:p14="http://schemas.microsoft.com/office/powerpoint/2010/main" val="1500955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AF988A3A-6B19-438E-985F-88F741963334}" type="slidenum">
              <a:rPr lang="is-IS" smtClean="0"/>
              <a:pPr>
                <a:defRPr/>
              </a:pPr>
              <a:t>5</a:t>
            </a:fld>
            <a:endParaRPr lang="is-IS"/>
          </a:p>
        </p:txBody>
      </p:sp>
    </p:spTree>
    <p:extLst>
      <p:ext uri="{BB962C8B-B14F-4D97-AF65-F5344CB8AC3E}">
        <p14:creationId xmlns:p14="http://schemas.microsoft.com/office/powerpoint/2010/main" val="40597253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kern="1200" dirty="0" smtClean="0">
                <a:solidFill>
                  <a:schemeClr val="tx1"/>
                </a:solidFill>
                <a:effectLst/>
                <a:latin typeface="+mn-lt"/>
                <a:ea typeface="+mn-ea"/>
                <a:cs typeface="+mn-cs"/>
              </a:rPr>
              <a:t>The Reykjavik Control Area has a somewhat unique position among ocean areas because of flexibility with respect to both flight routes and flight altitudes. This is made possible by the Flight Control Center's superb technical equipment and unique equipage of radar within the oceanic control area.</a:t>
            </a:r>
            <a:endParaRPr lang="is-IS" dirty="0" smtClean="0"/>
          </a:p>
          <a:p>
            <a:endParaRPr lang="is-IS" dirty="0"/>
          </a:p>
        </p:txBody>
      </p:sp>
      <p:sp>
        <p:nvSpPr>
          <p:cNvPr id="4" name="Slide Number Placeholder 3"/>
          <p:cNvSpPr>
            <a:spLocks noGrp="1"/>
          </p:cNvSpPr>
          <p:nvPr>
            <p:ph type="sldNum" sz="quarter" idx="10"/>
          </p:nvPr>
        </p:nvSpPr>
        <p:spPr/>
        <p:txBody>
          <a:bodyPr/>
          <a:lstStyle/>
          <a:p>
            <a:pPr>
              <a:defRPr/>
            </a:pPr>
            <a:fld id="{AF988A3A-6B19-438E-985F-88F741963334}" type="slidenum">
              <a:rPr lang="is-IS" smtClean="0"/>
              <a:pPr>
                <a:defRPr/>
              </a:pPr>
              <a:t>6</a:t>
            </a:fld>
            <a:endParaRPr lang="is-IS"/>
          </a:p>
        </p:txBody>
      </p:sp>
    </p:spTree>
    <p:extLst>
      <p:ext uri="{BB962C8B-B14F-4D97-AF65-F5344CB8AC3E}">
        <p14:creationId xmlns:p14="http://schemas.microsoft.com/office/powerpoint/2010/main" val="3991077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10"/>
          </p:nvPr>
        </p:nvSpPr>
        <p:spPr/>
        <p:txBody>
          <a:bodyPr/>
          <a:lstStyle/>
          <a:p>
            <a:pPr>
              <a:defRPr/>
            </a:pPr>
            <a:fld id="{AF988A3A-6B19-438E-985F-88F741963334}" type="slidenum">
              <a:rPr lang="is-IS" smtClean="0"/>
              <a:pPr>
                <a:defRPr/>
              </a:pPr>
              <a:t>7</a:t>
            </a:fld>
            <a:endParaRPr lang="is-IS"/>
          </a:p>
        </p:txBody>
      </p:sp>
    </p:spTree>
    <p:extLst>
      <p:ext uri="{BB962C8B-B14F-4D97-AF65-F5344CB8AC3E}">
        <p14:creationId xmlns:p14="http://schemas.microsoft.com/office/powerpoint/2010/main" val="6383072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10"/>
          </p:nvPr>
        </p:nvSpPr>
        <p:spPr/>
        <p:txBody>
          <a:bodyPr/>
          <a:lstStyle/>
          <a:p>
            <a:pPr>
              <a:defRPr/>
            </a:pPr>
            <a:fld id="{AF988A3A-6B19-438E-985F-88F741963334}" type="slidenum">
              <a:rPr lang="is-IS" smtClean="0"/>
              <a:pPr>
                <a:defRPr/>
              </a:pPr>
              <a:t>8</a:t>
            </a:fld>
            <a:endParaRPr lang="is-IS"/>
          </a:p>
        </p:txBody>
      </p:sp>
    </p:spTree>
    <p:extLst>
      <p:ext uri="{BB962C8B-B14F-4D97-AF65-F5344CB8AC3E}">
        <p14:creationId xmlns:p14="http://schemas.microsoft.com/office/powerpoint/2010/main" val="34954588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10"/>
          </p:nvPr>
        </p:nvSpPr>
        <p:spPr/>
        <p:txBody>
          <a:bodyPr/>
          <a:lstStyle/>
          <a:p>
            <a:pPr>
              <a:defRPr/>
            </a:pPr>
            <a:fld id="{AF988A3A-6B19-438E-985F-88F741963334}" type="slidenum">
              <a:rPr lang="is-IS" smtClean="0"/>
              <a:pPr>
                <a:defRPr/>
              </a:pPr>
              <a:t>9</a:t>
            </a:fld>
            <a:endParaRPr lang="is-IS"/>
          </a:p>
        </p:txBody>
      </p:sp>
    </p:spTree>
    <p:extLst>
      <p:ext uri="{BB962C8B-B14F-4D97-AF65-F5344CB8AC3E}">
        <p14:creationId xmlns:p14="http://schemas.microsoft.com/office/powerpoint/2010/main" val="40706538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6" descr="grunnmynd.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6513" y="0"/>
            <a:ext cx="9180513"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699792" y="2708920"/>
            <a:ext cx="5758408" cy="675506"/>
          </a:xfrm>
        </p:spPr>
        <p:txBody>
          <a:bodyPr/>
          <a:lstStyle>
            <a:lvl1pPr>
              <a:defRPr sz="3000">
                <a:solidFill>
                  <a:schemeClr val="bg1"/>
                </a:solidFill>
              </a:defRPr>
            </a:lvl1pPr>
          </a:lstStyle>
          <a:p>
            <a:r>
              <a:rPr lang="en-US" smtClean="0"/>
              <a:t>Click to edit Master title style</a:t>
            </a:r>
            <a:endParaRPr lang="is-IS" dirty="0"/>
          </a:p>
        </p:txBody>
      </p:sp>
      <p:sp>
        <p:nvSpPr>
          <p:cNvPr id="3" name="Subtitle 2"/>
          <p:cNvSpPr>
            <a:spLocks noGrp="1"/>
          </p:cNvSpPr>
          <p:nvPr>
            <p:ph type="subTitle" idx="1"/>
          </p:nvPr>
        </p:nvSpPr>
        <p:spPr>
          <a:xfrm>
            <a:off x="2699792" y="3501008"/>
            <a:ext cx="5760640" cy="1270992"/>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is-IS" dirty="0"/>
          </a:p>
        </p:txBody>
      </p:sp>
      <p:sp>
        <p:nvSpPr>
          <p:cNvPr id="5" name="Date Placeholder 3"/>
          <p:cNvSpPr>
            <a:spLocks noGrp="1"/>
          </p:cNvSpPr>
          <p:nvPr>
            <p:ph type="dt" sz="half" idx="10"/>
          </p:nvPr>
        </p:nvSpPr>
        <p:spPr/>
        <p:txBody>
          <a:bodyPr/>
          <a:lstStyle>
            <a:lvl1pPr>
              <a:defRPr/>
            </a:lvl1pPr>
          </a:lstStyle>
          <a:p>
            <a:pPr>
              <a:defRPr/>
            </a:pPr>
            <a:fld id="{42B19CBB-B023-43D9-88BF-1C3CAD67E1E9}" type="datetimeFigureOut">
              <a:rPr lang="is-IS"/>
              <a:pPr>
                <a:defRPr/>
              </a:pPr>
              <a:t>21.6.2012</a:t>
            </a:fld>
            <a:endParaRPr lang="is-IS" dirty="0"/>
          </a:p>
        </p:txBody>
      </p:sp>
      <p:sp>
        <p:nvSpPr>
          <p:cNvPr id="6" name="Footer Placeholder 4"/>
          <p:cNvSpPr>
            <a:spLocks noGrp="1"/>
          </p:cNvSpPr>
          <p:nvPr>
            <p:ph type="ftr" sz="quarter" idx="11"/>
          </p:nvPr>
        </p:nvSpPr>
        <p:spPr/>
        <p:txBody>
          <a:bodyPr/>
          <a:lstStyle>
            <a:lvl1pPr>
              <a:defRPr dirty="0"/>
            </a:lvl1pPr>
          </a:lstStyle>
          <a:p>
            <a:pPr>
              <a:defRPr/>
            </a:pPr>
            <a:endParaRPr lang="is-IS"/>
          </a:p>
        </p:txBody>
      </p:sp>
      <p:sp>
        <p:nvSpPr>
          <p:cNvPr id="7" name="Slide Number Placeholder 5"/>
          <p:cNvSpPr>
            <a:spLocks noGrp="1"/>
          </p:cNvSpPr>
          <p:nvPr>
            <p:ph type="sldNum" sz="quarter" idx="12"/>
          </p:nvPr>
        </p:nvSpPr>
        <p:spPr/>
        <p:txBody>
          <a:bodyPr/>
          <a:lstStyle>
            <a:lvl1pPr>
              <a:defRPr/>
            </a:lvl1pPr>
          </a:lstStyle>
          <a:p>
            <a:pPr>
              <a:defRPr/>
            </a:pPr>
            <a:fld id="{F61C7158-E107-43F6-8D1D-D7E394030825}" type="slidenum">
              <a:rPr lang="is-IS"/>
              <a:pPr>
                <a:defRPr/>
              </a:pPr>
              <a:t>‹#›</a:t>
            </a:fld>
            <a:endParaRPr lang="is-IS"/>
          </a:p>
        </p:txBody>
      </p:sp>
    </p:spTree>
    <p:extLst>
      <p:ext uri="{BB962C8B-B14F-4D97-AF65-F5344CB8AC3E}">
        <p14:creationId xmlns:p14="http://schemas.microsoft.com/office/powerpoint/2010/main" val="208214650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000"/>
            </a:lvl1pPr>
          </a:lstStyle>
          <a:p>
            <a:r>
              <a:rPr lang="en-US" smtClean="0"/>
              <a:t>Click to edit Master title style</a:t>
            </a:r>
            <a:endParaRPr lang="is-IS" dirty="0"/>
          </a:p>
        </p:txBody>
      </p:sp>
      <p:sp>
        <p:nvSpPr>
          <p:cNvPr id="3" name="Vertical Text Placeholder 2"/>
          <p:cNvSpPr>
            <a:spLocks noGrp="1"/>
          </p:cNvSpPr>
          <p:nvPr>
            <p:ph type="body" orient="vert" idx="1"/>
          </p:nvPr>
        </p:nvSpPr>
        <p:spPr/>
        <p:txBody>
          <a:bodyPr vert="eaVert">
            <a:normAutofit/>
          </a:bodyPr>
          <a:lstStyle>
            <a:lvl1pPr>
              <a:defRPr sz="1800"/>
            </a:lvl1pPr>
            <a:lvl2pPr>
              <a:defRPr sz="1800"/>
            </a:lvl2pPr>
            <a:lvl3pPr>
              <a:defRPr sz="18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s-IS" dirty="0"/>
          </a:p>
        </p:txBody>
      </p:sp>
      <p:sp>
        <p:nvSpPr>
          <p:cNvPr id="4" name="Date Placeholder 3"/>
          <p:cNvSpPr>
            <a:spLocks noGrp="1"/>
          </p:cNvSpPr>
          <p:nvPr>
            <p:ph type="dt" sz="half" idx="10"/>
          </p:nvPr>
        </p:nvSpPr>
        <p:spPr/>
        <p:txBody>
          <a:bodyPr/>
          <a:lstStyle>
            <a:lvl1pPr>
              <a:defRPr/>
            </a:lvl1pPr>
          </a:lstStyle>
          <a:p>
            <a:pPr>
              <a:defRPr/>
            </a:pPr>
            <a:fld id="{5AF4642B-F6E4-4238-BA2A-08A737156143}" type="datetimeFigureOut">
              <a:rPr lang="is-IS"/>
              <a:pPr>
                <a:defRPr/>
              </a:pPr>
              <a:t>21.6.2012</a:t>
            </a:fld>
            <a:endParaRPr lang="is-IS"/>
          </a:p>
        </p:txBody>
      </p:sp>
      <p:sp>
        <p:nvSpPr>
          <p:cNvPr id="5" name="Footer Placeholder 4"/>
          <p:cNvSpPr>
            <a:spLocks noGrp="1"/>
          </p:cNvSpPr>
          <p:nvPr>
            <p:ph type="ftr" sz="quarter" idx="11"/>
          </p:nvPr>
        </p:nvSpPr>
        <p:spPr/>
        <p:txBody>
          <a:bodyPr/>
          <a:lstStyle>
            <a:lvl1pPr>
              <a:defRPr/>
            </a:lvl1pPr>
          </a:lstStyle>
          <a:p>
            <a:pPr>
              <a:defRPr/>
            </a:pPr>
            <a:endParaRPr lang="is-IS"/>
          </a:p>
        </p:txBody>
      </p:sp>
      <p:sp>
        <p:nvSpPr>
          <p:cNvPr id="6" name="Slide Number Placeholder 5"/>
          <p:cNvSpPr>
            <a:spLocks noGrp="1"/>
          </p:cNvSpPr>
          <p:nvPr>
            <p:ph type="sldNum" sz="quarter" idx="12"/>
          </p:nvPr>
        </p:nvSpPr>
        <p:spPr/>
        <p:txBody>
          <a:bodyPr/>
          <a:lstStyle>
            <a:lvl1pPr>
              <a:defRPr/>
            </a:lvl1pPr>
          </a:lstStyle>
          <a:p>
            <a:pPr>
              <a:defRPr/>
            </a:pPr>
            <a:fld id="{096F5851-A6FF-4C25-97EC-50EC1E841275}" type="slidenum">
              <a:rPr lang="is-IS"/>
              <a:pPr>
                <a:defRPr/>
              </a:pPr>
              <a:t>‹#›</a:t>
            </a:fld>
            <a:endParaRPr lang="is-IS"/>
          </a:p>
        </p:txBody>
      </p:sp>
    </p:spTree>
    <p:extLst>
      <p:ext uri="{BB962C8B-B14F-4D97-AF65-F5344CB8AC3E}">
        <p14:creationId xmlns:p14="http://schemas.microsoft.com/office/powerpoint/2010/main" val="34373704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is-I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s-IS"/>
          </a:p>
        </p:txBody>
      </p:sp>
      <p:sp>
        <p:nvSpPr>
          <p:cNvPr id="4" name="Date Placeholder 3"/>
          <p:cNvSpPr>
            <a:spLocks noGrp="1"/>
          </p:cNvSpPr>
          <p:nvPr>
            <p:ph type="dt" sz="half" idx="10"/>
          </p:nvPr>
        </p:nvSpPr>
        <p:spPr/>
        <p:txBody>
          <a:bodyPr/>
          <a:lstStyle>
            <a:lvl1pPr>
              <a:defRPr/>
            </a:lvl1pPr>
          </a:lstStyle>
          <a:p>
            <a:pPr>
              <a:defRPr/>
            </a:pPr>
            <a:fld id="{39B13230-35F5-4D08-B6DA-6929EF6B5BBA}" type="datetimeFigureOut">
              <a:rPr lang="is-IS"/>
              <a:pPr>
                <a:defRPr/>
              </a:pPr>
              <a:t>21.6.2012</a:t>
            </a:fld>
            <a:endParaRPr lang="is-IS"/>
          </a:p>
        </p:txBody>
      </p:sp>
      <p:sp>
        <p:nvSpPr>
          <p:cNvPr id="5" name="Footer Placeholder 4"/>
          <p:cNvSpPr>
            <a:spLocks noGrp="1"/>
          </p:cNvSpPr>
          <p:nvPr>
            <p:ph type="ftr" sz="quarter" idx="11"/>
          </p:nvPr>
        </p:nvSpPr>
        <p:spPr/>
        <p:txBody>
          <a:bodyPr/>
          <a:lstStyle>
            <a:lvl1pPr>
              <a:defRPr/>
            </a:lvl1pPr>
          </a:lstStyle>
          <a:p>
            <a:pPr>
              <a:defRPr/>
            </a:pPr>
            <a:endParaRPr lang="is-IS"/>
          </a:p>
        </p:txBody>
      </p:sp>
      <p:sp>
        <p:nvSpPr>
          <p:cNvPr id="6" name="Slide Number Placeholder 5"/>
          <p:cNvSpPr>
            <a:spLocks noGrp="1"/>
          </p:cNvSpPr>
          <p:nvPr>
            <p:ph type="sldNum" sz="quarter" idx="12"/>
          </p:nvPr>
        </p:nvSpPr>
        <p:spPr/>
        <p:txBody>
          <a:bodyPr/>
          <a:lstStyle>
            <a:lvl1pPr>
              <a:defRPr/>
            </a:lvl1pPr>
          </a:lstStyle>
          <a:p>
            <a:pPr>
              <a:defRPr/>
            </a:pPr>
            <a:fld id="{A0A89EA9-463D-47BC-80AC-83BCF4AFBA9E}" type="slidenum">
              <a:rPr lang="is-IS"/>
              <a:pPr>
                <a:defRPr/>
              </a:pPr>
              <a:t>‹#›</a:t>
            </a:fld>
            <a:endParaRPr lang="is-IS"/>
          </a:p>
        </p:txBody>
      </p:sp>
    </p:spTree>
    <p:extLst>
      <p:ext uri="{BB962C8B-B14F-4D97-AF65-F5344CB8AC3E}">
        <p14:creationId xmlns:p14="http://schemas.microsoft.com/office/powerpoint/2010/main" val="25636083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sz="3000"/>
            </a:lvl1pPr>
          </a:lstStyle>
          <a:p>
            <a:r>
              <a:rPr lang="en-US" smtClean="0"/>
              <a:t>Click to edit Master title style</a:t>
            </a:r>
            <a:endParaRPr lang="is-IS" dirty="0"/>
          </a:p>
        </p:txBody>
      </p:sp>
      <p:sp>
        <p:nvSpPr>
          <p:cNvPr id="3" name="Content Placeholder 2"/>
          <p:cNvSpPr>
            <a:spLocks noGrp="1"/>
          </p:cNvSpPr>
          <p:nvPr>
            <p:ph idx="1"/>
          </p:nvPr>
        </p:nvSpPr>
        <p:spPr/>
        <p:txBody>
          <a:bodyPr/>
          <a:lstStyle>
            <a:lvl1pPr marL="180975" indent="-180975">
              <a:buFont typeface="Arial" pitchFamily="34" charset="0"/>
              <a:buChar char="•"/>
              <a:defRPr>
                <a:solidFill>
                  <a:srgbClr val="2C75A9"/>
                </a:solidFill>
              </a:defRPr>
            </a:lvl1pPr>
            <a:lvl2pPr marL="180975" indent="0">
              <a:buFontTx/>
              <a:buNone/>
              <a:defRPr/>
            </a:lvl2pPr>
            <a:lvl3pPr marL="542925" indent="-184150">
              <a:defRPr/>
            </a:lvl3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s-IS" dirty="0"/>
          </a:p>
        </p:txBody>
      </p:sp>
      <p:sp>
        <p:nvSpPr>
          <p:cNvPr id="4" name="Date Placeholder 3"/>
          <p:cNvSpPr>
            <a:spLocks noGrp="1"/>
          </p:cNvSpPr>
          <p:nvPr>
            <p:ph type="dt" sz="half" idx="10"/>
          </p:nvPr>
        </p:nvSpPr>
        <p:spPr/>
        <p:txBody>
          <a:bodyPr/>
          <a:lstStyle>
            <a:lvl1pPr>
              <a:defRPr/>
            </a:lvl1pPr>
          </a:lstStyle>
          <a:p>
            <a:pPr>
              <a:defRPr/>
            </a:pPr>
            <a:fld id="{F939B478-8618-49F4-BF6D-72BD5442750B}" type="datetimeFigureOut">
              <a:rPr lang="is-IS"/>
              <a:pPr>
                <a:defRPr/>
              </a:pPr>
              <a:t>21.6.2012</a:t>
            </a:fld>
            <a:endParaRPr lang="is-IS"/>
          </a:p>
        </p:txBody>
      </p:sp>
      <p:sp>
        <p:nvSpPr>
          <p:cNvPr id="5" name="Footer Placeholder 4"/>
          <p:cNvSpPr>
            <a:spLocks noGrp="1"/>
          </p:cNvSpPr>
          <p:nvPr>
            <p:ph type="ftr" sz="quarter" idx="11"/>
          </p:nvPr>
        </p:nvSpPr>
        <p:spPr/>
        <p:txBody>
          <a:bodyPr/>
          <a:lstStyle>
            <a:lvl1pPr>
              <a:defRPr/>
            </a:lvl1pPr>
          </a:lstStyle>
          <a:p>
            <a:pPr>
              <a:defRPr/>
            </a:pPr>
            <a:endParaRPr lang="is-IS"/>
          </a:p>
        </p:txBody>
      </p:sp>
      <p:sp>
        <p:nvSpPr>
          <p:cNvPr id="6" name="Slide Number Placeholder 5"/>
          <p:cNvSpPr>
            <a:spLocks noGrp="1"/>
          </p:cNvSpPr>
          <p:nvPr>
            <p:ph type="sldNum" sz="quarter" idx="12"/>
          </p:nvPr>
        </p:nvSpPr>
        <p:spPr/>
        <p:txBody>
          <a:bodyPr/>
          <a:lstStyle>
            <a:lvl1pPr>
              <a:defRPr/>
            </a:lvl1pPr>
          </a:lstStyle>
          <a:p>
            <a:pPr>
              <a:defRPr/>
            </a:pPr>
            <a:fld id="{673E4FE1-99E2-47D9-B2F3-51C89AE3D52D}" type="slidenum">
              <a:rPr lang="is-IS"/>
              <a:pPr>
                <a:defRPr/>
              </a:pPr>
              <a:t>‹#›</a:t>
            </a:fld>
            <a:endParaRPr lang="is-IS"/>
          </a:p>
        </p:txBody>
      </p:sp>
    </p:spTree>
    <p:extLst>
      <p:ext uri="{BB962C8B-B14F-4D97-AF65-F5344CB8AC3E}">
        <p14:creationId xmlns:p14="http://schemas.microsoft.com/office/powerpoint/2010/main" val="16900574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059832" y="2996952"/>
            <a:ext cx="5472608" cy="648072"/>
          </a:xfrm>
        </p:spPr>
        <p:txBody>
          <a:bodyPr anchor="t"/>
          <a:lstStyle>
            <a:lvl1pPr algn="l">
              <a:defRPr sz="3000" b="0" cap="none">
                <a:solidFill>
                  <a:srgbClr val="2C75A9"/>
                </a:solidFill>
              </a:defRPr>
            </a:lvl1pPr>
          </a:lstStyle>
          <a:p>
            <a:r>
              <a:rPr lang="en-US" smtClean="0"/>
              <a:t>Click to edit Master title style</a:t>
            </a:r>
            <a:endParaRPr lang="is-IS" dirty="0"/>
          </a:p>
        </p:txBody>
      </p:sp>
      <p:sp>
        <p:nvSpPr>
          <p:cNvPr id="3" name="Text Placeholder 2"/>
          <p:cNvSpPr>
            <a:spLocks noGrp="1"/>
          </p:cNvSpPr>
          <p:nvPr>
            <p:ph type="body" idx="1"/>
          </p:nvPr>
        </p:nvSpPr>
        <p:spPr>
          <a:xfrm>
            <a:off x="3059832" y="3717032"/>
            <a:ext cx="5472608" cy="1500187"/>
          </a:xfrm>
        </p:spPr>
        <p:txBody>
          <a:bodyPr/>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A168524-452F-4BB7-829F-FCBA0C0B39E1}" type="datetimeFigureOut">
              <a:rPr lang="is-IS"/>
              <a:pPr>
                <a:defRPr/>
              </a:pPr>
              <a:t>21.6.2012</a:t>
            </a:fld>
            <a:endParaRPr lang="is-IS"/>
          </a:p>
        </p:txBody>
      </p:sp>
      <p:sp>
        <p:nvSpPr>
          <p:cNvPr id="5" name="Footer Placeholder 4"/>
          <p:cNvSpPr>
            <a:spLocks noGrp="1"/>
          </p:cNvSpPr>
          <p:nvPr>
            <p:ph type="ftr" sz="quarter" idx="11"/>
          </p:nvPr>
        </p:nvSpPr>
        <p:spPr/>
        <p:txBody>
          <a:bodyPr/>
          <a:lstStyle>
            <a:lvl1pPr>
              <a:defRPr/>
            </a:lvl1pPr>
          </a:lstStyle>
          <a:p>
            <a:pPr>
              <a:defRPr/>
            </a:pPr>
            <a:endParaRPr lang="is-IS"/>
          </a:p>
        </p:txBody>
      </p:sp>
      <p:sp>
        <p:nvSpPr>
          <p:cNvPr id="6" name="Slide Number Placeholder 5"/>
          <p:cNvSpPr>
            <a:spLocks noGrp="1"/>
          </p:cNvSpPr>
          <p:nvPr>
            <p:ph type="sldNum" sz="quarter" idx="12"/>
          </p:nvPr>
        </p:nvSpPr>
        <p:spPr/>
        <p:txBody>
          <a:bodyPr/>
          <a:lstStyle>
            <a:lvl1pPr>
              <a:defRPr/>
            </a:lvl1pPr>
          </a:lstStyle>
          <a:p>
            <a:pPr>
              <a:defRPr/>
            </a:pPr>
            <a:fld id="{75EF966C-0F5A-4B14-8CC7-E4B02EBDB00E}" type="slidenum">
              <a:rPr lang="is-IS"/>
              <a:pPr>
                <a:defRPr/>
              </a:pPr>
              <a:t>‹#›</a:t>
            </a:fld>
            <a:endParaRPr lang="is-IS"/>
          </a:p>
        </p:txBody>
      </p:sp>
    </p:spTree>
    <p:extLst>
      <p:ext uri="{BB962C8B-B14F-4D97-AF65-F5344CB8AC3E}">
        <p14:creationId xmlns:p14="http://schemas.microsoft.com/office/powerpoint/2010/main" val="29741869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000"/>
            </a:lvl1pPr>
          </a:lstStyle>
          <a:p>
            <a:r>
              <a:rPr lang="en-US" smtClean="0"/>
              <a:t>Click to edit Master title style</a:t>
            </a:r>
            <a:endParaRPr lang="is-IS" dirty="0"/>
          </a:p>
        </p:txBody>
      </p:sp>
      <p:sp>
        <p:nvSpPr>
          <p:cNvPr id="3" name="Content Placeholder 2"/>
          <p:cNvSpPr>
            <a:spLocks noGrp="1"/>
          </p:cNvSpPr>
          <p:nvPr>
            <p:ph sz="half" idx="1"/>
          </p:nvPr>
        </p:nvSpPr>
        <p:spPr>
          <a:xfrm>
            <a:off x="457200" y="1600200"/>
            <a:ext cx="4038600" cy="4525963"/>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s-IS" dirty="0"/>
          </a:p>
        </p:txBody>
      </p:sp>
      <p:sp>
        <p:nvSpPr>
          <p:cNvPr id="4" name="Content Placeholder 3"/>
          <p:cNvSpPr>
            <a:spLocks noGrp="1"/>
          </p:cNvSpPr>
          <p:nvPr>
            <p:ph sz="half" idx="2"/>
          </p:nvPr>
        </p:nvSpPr>
        <p:spPr>
          <a:xfrm>
            <a:off x="4648200" y="1600200"/>
            <a:ext cx="4038600" cy="4525963"/>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s-IS" dirty="0"/>
          </a:p>
        </p:txBody>
      </p:sp>
      <p:sp>
        <p:nvSpPr>
          <p:cNvPr id="5" name="Date Placeholder 3"/>
          <p:cNvSpPr>
            <a:spLocks noGrp="1"/>
          </p:cNvSpPr>
          <p:nvPr>
            <p:ph type="dt" sz="half" idx="10"/>
          </p:nvPr>
        </p:nvSpPr>
        <p:spPr/>
        <p:txBody>
          <a:bodyPr/>
          <a:lstStyle>
            <a:lvl1pPr>
              <a:defRPr/>
            </a:lvl1pPr>
          </a:lstStyle>
          <a:p>
            <a:pPr>
              <a:defRPr/>
            </a:pPr>
            <a:fld id="{E8029417-7ECF-453E-B1A2-054CDF0F310A}" type="datetimeFigureOut">
              <a:rPr lang="is-IS"/>
              <a:pPr>
                <a:defRPr/>
              </a:pPr>
              <a:t>21.6.2012</a:t>
            </a:fld>
            <a:endParaRPr lang="is-IS"/>
          </a:p>
        </p:txBody>
      </p:sp>
      <p:sp>
        <p:nvSpPr>
          <p:cNvPr id="6" name="Footer Placeholder 4"/>
          <p:cNvSpPr>
            <a:spLocks noGrp="1"/>
          </p:cNvSpPr>
          <p:nvPr>
            <p:ph type="ftr" sz="quarter" idx="11"/>
          </p:nvPr>
        </p:nvSpPr>
        <p:spPr/>
        <p:txBody>
          <a:bodyPr/>
          <a:lstStyle>
            <a:lvl1pPr>
              <a:defRPr/>
            </a:lvl1pPr>
          </a:lstStyle>
          <a:p>
            <a:pPr>
              <a:defRPr/>
            </a:pPr>
            <a:endParaRPr lang="is-IS"/>
          </a:p>
        </p:txBody>
      </p:sp>
      <p:sp>
        <p:nvSpPr>
          <p:cNvPr id="7" name="Slide Number Placeholder 5"/>
          <p:cNvSpPr>
            <a:spLocks noGrp="1"/>
          </p:cNvSpPr>
          <p:nvPr>
            <p:ph type="sldNum" sz="quarter" idx="12"/>
          </p:nvPr>
        </p:nvSpPr>
        <p:spPr/>
        <p:txBody>
          <a:bodyPr/>
          <a:lstStyle>
            <a:lvl1pPr>
              <a:defRPr/>
            </a:lvl1pPr>
          </a:lstStyle>
          <a:p>
            <a:pPr>
              <a:defRPr/>
            </a:pPr>
            <a:fld id="{96D14E89-A509-4598-AACB-2B12E4C5123D}" type="slidenum">
              <a:rPr lang="is-IS"/>
              <a:pPr>
                <a:defRPr/>
              </a:pPr>
              <a:t>‹#›</a:t>
            </a:fld>
            <a:endParaRPr lang="is-IS"/>
          </a:p>
        </p:txBody>
      </p:sp>
    </p:spTree>
    <p:extLst>
      <p:ext uri="{BB962C8B-B14F-4D97-AF65-F5344CB8AC3E}">
        <p14:creationId xmlns:p14="http://schemas.microsoft.com/office/powerpoint/2010/main" val="41573138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7544" y="836712"/>
            <a:ext cx="5328592" cy="576064"/>
          </a:xfrm>
        </p:spPr>
        <p:txBody>
          <a:bodyPr/>
          <a:lstStyle>
            <a:lvl1pPr>
              <a:defRPr sz="3000"/>
            </a:lvl1pPr>
          </a:lstStyle>
          <a:p>
            <a:r>
              <a:rPr lang="en-US" smtClean="0"/>
              <a:t>Click to edit Master title style</a:t>
            </a:r>
            <a:endParaRPr lang="is-IS" dirty="0"/>
          </a:p>
        </p:txBody>
      </p:sp>
      <p:sp>
        <p:nvSpPr>
          <p:cNvPr id="3" name="Text Placeholder 2"/>
          <p:cNvSpPr>
            <a:spLocks noGrp="1"/>
          </p:cNvSpPr>
          <p:nvPr>
            <p:ph type="body" idx="1"/>
          </p:nvPr>
        </p:nvSpPr>
        <p:spPr>
          <a:xfrm>
            <a:off x="457200" y="1535113"/>
            <a:ext cx="4040188" cy="639762"/>
          </a:xfrm>
        </p:spPr>
        <p:txBody>
          <a:bodyPr anchor="b">
            <a:normAutofit/>
          </a:bodyPr>
          <a:lstStyle>
            <a:lvl1pPr marL="0" indent="0">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000"/>
            </a:lvl1pPr>
            <a:lvl2pPr marL="358775" indent="-358775">
              <a:defRPr sz="1800"/>
            </a:lvl2pPr>
            <a:lvl3pPr marL="717550" indent="-358775">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s-IS" dirty="0"/>
          </a:p>
        </p:txBody>
      </p:sp>
      <p:sp>
        <p:nvSpPr>
          <p:cNvPr id="5" name="Text Placeholder 4"/>
          <p:cNvSpPr>
            <a:spLocks noGrp="1"/>
          </p:cNvSpPr>
          <p:nvPr>
            <p:ph type="body" sz="quarter" idx="3"/>
          </p:nvPr>
        </p:nvSpPr>
        <p:spPr>
          <a:xfrm>
            <a:off x="4645025" y="1535113"/>
            <a:ext cx="4041775" cy="639762"/>
          </a:xfrm>
        </p:spPr>
        <p:txBody>
          <a:bodyPr anchor="b">
            <a:normAutofit/>
          </a:bodyPr>
          <a:lstStyle>
            <a:lvl1pPr marL="0" indent="0">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000"/>
            </a:lvl1pPr>
            <a:lvl2pPr marL="358775" indent="-358775">
              <a:tabLst>
                <a:tab pos="358775" algn="l"/>
              </a:tabLst>
              <a:defRPr sz="1800"/>
            </a:lvl2pPr>
            <a:lvl3pPr marL="806450" indent="-447675">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s-IS" dirty="0"/>
          </a:p>
        </p:txBody>
      </p:sp>
      <p:sp>
        <p:nvSpPr>
          <p:cNvPr id="7" name="Date Placeholder 3"/>
          <p:cNvSpPr>
            <a:spLocks noGrp="1"/>
          </p:cNvSpPr>
          <p:nvPr>
            <p:ph type="dt" sz="half" idx="10"/>
          </p:nvPr>
        </p:nvSpPr>
        <p:spPr/>
        <p:txBody>
          <a:bodyPr/>
          <a:lstStyle>
            <a:lvl1pPr>
              <a:defRPr/>
            </a:lvl1pPr>
          </a:lstStyle>
          <a:p>
            <a:pPr>
              <a:defRPr/>
            </a:pPr>
            <a:fld id="{716DD14B-CC01-4042-AC3F-21B4DDE8ACA5}" type="datetimeFigureOut">
              <a:rPr lang="is-IS"/>
              <a:pPr>
                <a:defRPr/>
              </a:pPr>
              <a:t>21.6.2012</a:t>
            </a:fld>
            <a:endParaRPr lang="is-IS"/>
          </a:p>
        </p:txBody>
      </p:sp>
      <p:sp>
        <p:nvSpPr>
          <p:cNvPr id="8" name="Footer Placeholder 4"/>
          <p:cNvSpPr>
            <a:spLocks noGrp="1"/>
          </p:cNvSpPr>
          <p:nvPr>
            <p:ph type="ftr" sz="quarter" idx="11"/>
          </p:nvPr>
        </p:nvSpPr>
        <p:spPr/>
        <p:txBody>
          <a:bodyPr/>
          <a:lstStyle>
            <a:lvl1pPr>
              <a:defRPr/>
            </a:lvl1pPr>
          </a:lstStyle>
          <a:p>
            <a:pPr>
              <a:defRPr/>
            </a:pPr>
            <a:endParaRPr lang="is-IS"/>
          </a:p>
        </p:txBody>
      </p:sp>
      <p:sp>
        <p:nvSpPr>
          <p:cNvPr id="9" name="Slide Number Placeholder 5"/>
          <p:cNvSpPr>
            <a:spLocks noGrp="1"/>
          </p:cNvSpPr>
          <p:nvPr>
            <p:ph type="sldNum" sz="quarter" idx="12"/>
          </p:nvPr>
        </p:nvSpPr>
        <p:spPr/>
        <p:txBody>
          <a:bodyPr/>
          <a:lstStyle>
            <a:lvl1pPr>
              <a:defRPr/>
            </a:lvl1pPr>
          </a:lstStyle>
          <a:p>
            <a:pPr>
              <a:defRPr/>
            </a:pPr>
            <a:fld id="{86E7A2EA-F633-47C3-99BC-7C4D3BF96E38}" type="slidenum">
              <a:rPr lang="is-IS"/>
              <a:pPr>
                <a:defRPr/>
              </a:pPr>
              <a:t>‹#›</a:t>
            </a:fld>
            <a:endParaRPr lang="is-IS"/>
          </a:p>
        </p:txBody>
      </p:sp>
    </p:spTree>
    <p:extLst>
      <p:ext uri="{BB962C8B-B14F-4D97-AF65-F5344CB8AC3E}">
        <p14:creationId xmlns:p14="http://schemas.microsoft.com/office/powerpoint/2010/main" val="23024014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9552" y="836712"/>
            <a:ext cx="5256584" cy="576064"/>
          </a:xfrm>
        </p:spPr>
        <p:txBody>
          <a:bodyPr/>
          <a:lstStyle>
            <a:lvl1pPr>
              <a:defRPr sz="3000"/>
            </a:lvl1pPr>
          </a:lstStyle>
          <a:p>
            <a:r>
              <a:rPr lang="en-US" smtClean="0"/>
              <a:t>Click to edit Master title style</a:t>
            </a:r>
            <a:endParaRPr lang="is-IS" dirty="0"/>
          </a:p>
        </p:txBody>
      </p:sp>
      <p:sp>
        <p:nvSpPr>
          <p:cNvPr id="3" name="Date Placeholder 3"/>
          <p:cNvSpPr>
            <a:spLocks noGrp="1"/>
          </p:cNvSpPr>
          <p:nvPr>
            <p:ph type="dt" sz="half" idx="10"/>
          </p:nvPr>
        </p:nvSpPr>
        <p:spPr/>
        <p:txBody>
          <a:bodyPr/>
          <a:lstStyle>
            <a:lvl1pPr>
              <a:defRPr/>
            </a:lvl1pPr>
          </a:lstStyle>
          <a:p>
            <a:pPr>
              <a:defRPr/>
            </a:pPr>
            <a:fld id="{9A2CA51D-03E1-4EBE-B734-F6A19DB08F14}" type="datetimeFigureOut">
              <a:rPr lang="is-IS"/>
              <a:pPr>
                <a:defRPr/>
              </a:pPr>
              <a:t>21.6.2012</a:t>
            </a:fld>
            <a:endParaRPr lang="is-IS"/>
          </a:p>
        </p:txBody>
      </p:sp>
      <p:sp>
        <p:nvSpPr>
          <p:cNvPr id="4" name="Footer Placeholder 4"/>
          <p:cNvSpPr>
            <a:spLocks noGrp="1"/>
          </p:cNvSpPr>
          <p:nvPr>
            <p:ph type="ftr" sz="quarter" idx="11"/>
          </p:nvPr>
        </p:nvSpPr>
        <p:spPr/>
        <p:txBody>
          <a:bodyPr/>
          <a:lstStyle>
            <a:lvl1pPr>
              <a:defRPr/>
            </a:lvl1pPr>
          </a:lstStyle>
          <a:p>
            <a:pPr>
              <a:defRPr/>
            </a:pPr>
            <a:endParaRPr lang="is-IS"/>
          </a:p>
        </p:txBody>
      </p:sp>
      <p:sp>
        <p:nvSpPr>
          <p:cNvPr id="5" name="Slide Number Placeholder 5"/>
          <p:cNvSpPr>
            <a:spLocks noGrp="1"/>
          </p:cNvSpPr>
          <p:nvPr>
            <p:ph type="sldNum" sz="quarter" idx="12"/>
          </p:nvPr>
        </p:nvSpPr>
        <p:spPr/>
        <p:txBody>
          <a:bodyPr/>
          <a:lstStyle>
            <a:lvl1pPr>
              <a:defRPr/>
            </a:lvl1pPr>
          </a:lstStyle>
          <a:p>
            <a:pPr>
              <a:defRPr/>
            </a:pPr>
            <a:fld id="{4EBBE4CF-C8D1-4395-B745-4C297F612D30}" type="slidenum">
              <a:rPr lang="is-IS"/>
              <a:pPr>
                <a:defRPr/>
              </a:pPr>
              <a:t>‹#›</a:t>
            </a:fld>
            <a:endParaRPr lang="is-IS"/>
          </a:p>
        </p:txBody>
      </p:sp>
    </p:spTree>
    <p:extLst>
      <p:ext uri="{BB962C8B-B14F-4D97-AF65-F5344CB8AC3E}">
        <p14:creationId xmlns:p14="http://schemas.microsoft.com/office/powerpoint/2010/main" val="34866369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2DF51B9-D843-483D-98A7-3B4535E24BE0}" type="datetimeFigureOut">
              <a:rPr lang="is-IS"/>
              <a:pPr>
                <a:defRPr/>
              </a:pPr>
              <a:t>21.6.2012</a:t>
            </a:fld>
            <a:endParaRPr lang="is-IS"/>
          </a:p>
        </p:txBody>
      </p:sp>
      <p:sp>
        <p:nvSpPr>
          <p:cNvPr id="3" name="Footer Placeholder 4"/>
          <p:cNvSpPr>
            <a:spLocks noGrp="1"/>
          </p:cNvSpPr>
          <p:nvPr>
            <p:ph type="ftr" sz="quarter" idx="11"/>
          </p:nvPr>
        </p:nvSpPr>
        <p:spPr/>
        <p:txBody>
          <a:bodyPr/>
          <a:lstStyle>
            <a:lvl1pPr>
              <a:defRPr/>
            </a:lvl1pPr>
          </a:lstStyle>
          <a:p>
            <a:pPr>
              <a:defRPr/>
            </a:pPr>
            <a:endParaRPr lang="is-IS"/>
          </a:p>
        </p:txBody>
      </p:sp>
      <p:sp>
        <p:nvSpPr>
          <p:cNvPr id="4" name="Slide Number Placeholder 5"/>
          <p:cNvSpPr>
            <a:spLocks noGrp="1"/>
          </p:cNvSpPr>
          <p:nvPr>
            <p:ph type="sldNum" sz="quarter" idx="12"/>
          </p:nvPr>
        </p:nvSpPr>
        <p:spPr/>
        <p:txBody>
          <a:bodyPr/>
          <a:lstStyle>
            <a:lvl1pPr>
              <a:defRPr/>
            </a:lvl1pPr>
          </a:lstStyle>
          <a:p>
            <a:pPr>
              <a:defRPr/>
            </a:pPr>
            <a:fld id="{2940FDF0-BB8F-4A1E-8CD9-1F88318C6ADB}" type="slidenum">
              <a:rPr lang="is-IS"/>
              <a:pPr>
                <a:defRPr/>
              </a:pPr>
              <a:t>‹#›</a:t>
            </a:fld>
            <a:endParaRPr lang="is-IS"/>
          </a:p>
        </p:txBody>
      </p:sp>
    </p:spTree>
    <p:extLst>
      <p:ext uri="{BB962C8B-B14F-4D97-AF65-F5344CB8AC3E}">
        <p14:creationId xmlns:p14="http://schemas.microsoft.com/office/powerpoint/2010/main" val="227234376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5842992" cy="886420"/>
          </a:xfrm>
        </p:spPr>
        <p:txBody>
          <a:bodyPr anchor="b">
            <a:noAutofit/>
          </a:bodyPr>
          <a:lstStyle>
            <a:lvl1pPr algn="l">
              <a:defRPr sz="2400" b="0"/>
            </a:lvl1pPr>
          </a:lstStyle>
          <a:p>
            <a:r>
              <a:rPr lang="en-US" smtClean="0"/>
              <a:t>Click to edit Master title style</a:t>
            </a:r>
            <a:endParaRPr lang="is-IS" dirty="0"/>
          </a:p>
        </p:txBody>
      </p:sp>
      <p:sp>
        <p:nvSpPr>
          <p:cNvPr id="3" name="Content Placeholder 2"/>
          <p:cNvSpPr>
            <a:spLocks noGrp="1"/>
          </p:cNvSpPr>
          <p:nvPr>
            <p:ph idx="1"/>
          </p:nvPr>
        </p:nvSpPr>
        <p:spPr>
          <a:xfrm>
            <a:off x="3575050" y="1484784"/>
            <a:ext cx="5111750" cy="4641379"/>
          </a:xfrm>
        </p:spPr>
        <p:txBody>
          <a:bodyPr/>
          <a:lstStyle>
            <a:lvl1pPr>
              <a:defRPr sz="2400"/>
            </a:lvl1pPr>
            <a:lvl2pPr marL="447675" indent="-268288">
              <a:tabLst>
                <a:tab pos="447675" algn="l"/>
              </a:tabLst>
              <a:defRPr sz="1800"/>
            </a:lvl2pPr>
            <a:lvl3pPr marL="896938" indent="-358775">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s-IS" dirty="0"/>
          </a:p>
        </p:txBody>
      </p:sp>
      <p:sp>
        <p:nvSpPr>
          <p:cNvPr id="4" name="Text Placeholder 3"/>
          <p:cNvSpPr>
            <a:spLocks noGrp="1"/>
          </p:cNvSpPr>
          <p:nvPr>
            <p:ph type="body" sz="half" idx="2"/>
          </p:nvPr>
        </p:nvSpPr>
        <p:spPr>
          <a:xfrm>
            <a:off x="457200" y="1556792"/>
            <a:ext cx="3008313" cy="456937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3FB1971-3BAE-4CFA-8E55-F81CE9668B18}" type="datetimeFigureOut">
              <a:rPr lang="is-IS"/>
              <a:pPr>
                <a:defRPr/>
              </a:pPr>
              <a:t>21.6.2012</a:t>
            </a:fld>
            <a:endParaRPr lang="is-IS"/>
          </a:p>
        </p:txBody>
      </p:sp>
      <p:sp>
        <p:nvSpPr>
          <p:cNvPr id="6" name="Footer Placeholder 4"/>
          <p:cNvSpPr>
            <a:spLocks noGrp="1"/>
          </p:cNvSpPr>
          <p:nvPr>
            <p:ph type="ftr" sz="quarter" idx="11"/>
          </p:nvPr>
        </p:nvSpPr>
        <p:spPr/>
        <p:txBody>
          <a:bodyPr/>
          <a:lstStyle>
            <a:lvl1pPr>
              <a:defRPr/>
            </a:lvl1pPr>
          </a:lstStyle>
          <a:p>
            <a:pPr>
              <a:defRPr/>
            </a:pPr>
            <a:endParaRPr lang="is-IS"/>
          </a:p>
        </p:txBody>
      </p:sp>
      <p:sp>
        <p:nvSpPr>
          <p:cNvPr id="7" name="Slide Number Placeholder 5"/>
          <p:cNvSpPr>
            <a:spLocks noGrp="1"/>
          </p:cNvSpPr>
          <p:nvPr>
            <p:ph type="sldNum" sz="quarter" idx="12"/>
          </p:nvPr>
        </p:nvSpPr>
        <p:spPr/>
        <p:txBody>
          <a:bodyPr/>
          <a:lstStyle>
            <a:lvl1pPr>
              <a:defRPr/>
            </a:lvl1pPr>
          </a:lstStyle>
          <a:p>
            <a:pPr>
              <a:defRPr/>
            </a:pPr>
            <a:fld id="{02125810-1971-405B-AE13-DEF888B507D7}" type="slidenum">
              <a:rPr lang="is-IS"/>
              <a:pPr>
                <a:defRPr/>
              </a:pPr>
              <a:t>‹#›</a:t>
            </a:fld>
            <a:endParaRPr lang="is-IS"/>
          </a:p>
        </p:txBody>
      </p:sp>
    </p:spTree>
    <p:extLst>
      <p:ext uri="{BB962C8B-B14F-4D97-AF65-F5344CB8AC3E}">
        <p14:creationId xmlns:p14="http://schemas.microsoft.com/office/powerpoint/2010/main" val="2693869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0"/>
            </a:lvl1pPr>
          </a:lstStyle>
          <a:p>
            <a:r>
              <a:rPr lang="en-US" smtClean="0"/>
              <a:t>Click to edit Master title style</a:t>
            </a:r>
            <a:endParaRPr lang="is-I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is-I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4A8B392-55AF-4DE4-A267-957AAC3EBA9B}" type="datetimeFigureOut">
              <a:rPr lang="is-IS"/>
              <a:pPr>
                <a:defRPr/>
              </a:pPr>
              <a:t>21.6.2012</a:t>
            </a:fld>
            <a:endParaRPr lang="is-IS"/>
          </a:p>
        </p:txBody>
      </p:sp>
      <p:sp>
        <p:nvSpPr>
          <p:cNvPr id="6" name="Footer Placeholder 4"/>
          <p:cNvSpPr>
            <a:spLocks noGrp="1"/>
          </p:cNvSpPr>
          <p:nvPr>
            <p:ph type="ftr" sz="quarter" idx="11"/>
          </p:nvPr>
        </p:nvSpPr>
        <p:spPr/>
        <p:txBody>
          <a:bodyPr/>
          <a:lstStyle>
            <a:lvl1pPr>
              <a:defRPr/>
            </a:lvl1pPr>
          </a:lstStyle>
          <a:p>
            <a:pPr>
              <a:defRPr/>
            </a:pPr>
            <a:endParaRPr lang="is-IS"/>
          </a:p>
        </p:txBody>
      </p:sp>
      <p:sp>
        <p:nvSpPr>
          <p:cNvPr id="7" name="Slide Number Placeholder 5"/>
          <p:cNvSpPr>
            <a:spLocks noGrp="1"/>
          </p:cNvSpPr>
          <p:nvPr>
            <p:ph type="sldNum" sz="quarter" idx="12"/>
          </p:nvPr>
        </p:nvSpPr>
        <p:spPr/>
        <p:txBody>
          <a:bodyPr/>
          <a:lstStyle>
            <a:lvl1pPr>
              <a:defRPr/>
            </a:lvl1pPr>
          </a:lstStyle>
          <a:p>
            <a:pPr>
              <a:defRPr/>
            </a:pPr>
            <a:fld id="{33EC6F2D-5A3C-4BA6-BF13-2E9C629245C6}" type="slidenum">
              <a:rPr lang="is-IS"/>
              <a:pPr>
                <a:defRPr/>
              </a:pPr>
              <a:t>‹#›</a:t>
            </a:fld>
            <a:endParaRPr lang="is-IS"/>
          </a:p>
        </p:txBody>
      </p:sp>
    </p:spTree>
    <p:extLst>
      <p:ext uri="{BB962C8B-B14F-4D97-AF65-F5344CB8AC3E}">
        <p14:creationId xmlns:p14="http://schemas.microsoft.com/office/powerpoint/2010/main" val="23355634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pic>
        <p:nvPicPr>
          <p:cNvPr id="1026" name="Picture 6" descr="grunnur_almenn.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Placeholder 1"/>
          <p:cNvSpPr>
            <a:spLocks noGrp="1"/>
          </p:cNvSpPr>
          <p:nvPr>
            <p:ph type="title"/>
          </p:nvPr>
        </p:nvSpPr>
        <p:spPr>
          <a:xfrm>
            <a:off x="971550" y="836613"/>
            <a:ext cx="5040313" cy="576262"/>
          </a:xfrm>
          <a:prstGeom prst="rect">
            <a:avLst/>
          </a:prstGeom>
        </p:spPr>
        <p:txBody>
          <a:bodyPr vert="horz" lIns="91440" tIns="45720" rIns="91440" bIns="45720" rtlCol="0" anchor="ctr">
            <a:normAutofit/>
          </a:bodyPr>
          <a:lstStyle/>
          <a:p>
            <a:r>
              <a:rPr lang="en-US" noProof="0" dirty="0" err="1" smtClean="0"/>
              <a:t>Fyrirsögn</a:t>
            </a:r>
            <a:endParaRPr lang="is-IS" dirty="0"/>
          </a:p>
        </p:txBody>
      </p:sp>
      <p:sp>
        <p:nvSpPr>
          <p:cNvPr id="1028" name="Text Placeholder 2"/>
          <p:cNvSpPr>
            <a:spLocks noGrp="1"/>
          </p:cNvSpPr>
          <p:nvPr>
            <p:ph type="body" idx="1"/>
          </p:nvPr>
        </p:nvSpPr>
        <p:spPr bwMode="auto">
          <a:xfrm>
            <a:off x="971550" y="1700213"/>
            <a:ext cx="7715250" cy="399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s-I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4D3593F8-5076-427B-82A2-E38DC19C80CD}" type="datetimeFigureOut">
              <a:rPr lang="is-IS"/>
              <a:pPr>
                <a:defRPr/>
              </a:pPr>
              <a:t>21.6.2012</a:t>
            </a:fld>
            <a:endParaRPr lang="is-I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is-I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A42BFD91-7F7A-407F-A768-22BA8E3A50C4}" type="slidenum">
              <a:rPr lang="is-IS"/>
              <a:pPr>
                <a:defRPr/>
              </a:pPr>
              <a:t>‹#›</a:t>
            </a:fld>
            <a:endParaRPr lang="is-IS"/>
          </a:p>
        </p:txBody>
      </p:sp>
    </p:spTree>
  </p:cSld>
  <p:clrMap bg1="lt1" tx1="dk1" bg2="lt2" tx2="dk2" accent1="accent1" accent2="accent2" accent3="accent3" accent4="accent4" accent5="accent5" accent6="accent6" hlink="hlink" folHlink="folHlink"/>
  <p:sldLayoutIdLst>
    <p:sldLayoutId id="2147483662"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fontAlgn="base" hangingPunct="1">
        <a:spcBef>
          <a:spcPct val="0"/>
        </a:spcBef>
        <a:spcAft>
          <a:spcPct val="0"/>
        </a:spcAft>
        <a:defRPr lang="en-US" sz="4400" kern="1200" spc="20">
          <a:solidFill>
            <a:schemeClr val="accent1"/>
          </a:solidFill>
          <a:latin typeface="Myriad Pro" pitchFamily="34" charset="0"/>
          <a:ea typeface="+mj-ea"/>
          <a:cs typeface="+mj-cs"/>
        </a:defRPr>
      </a:lvl1pPr>
      <a:lvl2pPr algn="l" rtl="0" eaLnBrk="1" fontAlgn="base" hangingPunct="1">
        <a:spcBef>
          <a:spcPct val="0"/>
        </a:spcBef>
        <a:spcAft>
          <a:spcPct val="0"/>
        </a:spcAft>
        <a:defRPr sz="4400">
          <a:solidFill>
            <a:schemeClr val="accent1"/>
          </a:solidFill>
          <a:latin typeface="Myriad Pro" pitchFamily="34" charset="0"/>
        </a:defRPr>
      </a:lvl2pPr>
      <a:lvl3pPr algn="l" rtl="0" eaLnBrk="1" fontAlgn="base" hangingPunct="1">
        <a:spcBef>
          <a:spcPct val="0"/>
        </a:spcBef>
        <a:spcAft>
          <a:spcPct val="0"/>
        </a:spcAft>
        <a:defRPr sz="4400">
          <a:solidFill>
            <a:schemeClr val="accent1"/>
          </a:solidFill>
          <a:latin typeface="Myriad Pro" pitchFamily="34" charset="0"/>
        </a:defRPr>
      </a:lvl3pPr>
      <a:lvl4pPr algn="l" rtl="0" eaLnBrk="1" fontAlgn="base" hangingPunct="1">
        <a:spcBef>
          <a:spcPct val="0"/>
        </a:spcBef>
        <a:spcAft>
          <a:spcPct val="0"/>
        </a:spcAft>
        <a:defRPr sz="4400">
          <a:solidFill>
            <a:schemeClr val="accent1"/>
          </a:solidFill>
          <a:latin typeface="Myriad Pro" pitchFamily="34" charset="0"/>
        </a:defRPr>
      </a:lvl4pPr>
      <a:lvl5pPr algn="l" rtl="0" eaLnBrk="1" fontAlgn="base" hangingPunct="1">
        <a:spcBef>
          <a:spcPct val="0"/>
        </a:spcBef>
        <a:spcAft>
          <a:spcPct val="0"/>
        </a:spcAft>
        <a:defRPr sz="4400">
          <a:solidFill>
            <a:schemeClr val="accent1"/>
          </a:solidFill>
          <a:latin typeface="Myriad Pro" pitchFamily="34" charset="0"/>
        </a:defRPr>
      </a:lvl5pPr>
      <a:lvl6pPr marL="457200" algn="l" rtl="0" eaLnBrk="1" fontAlgn="base" hangingPunct="1">
        <a:spcBef>
          <a:spcPct val="0"/>
        </a:spcBef>
        <a:spcAft>
          <a:spcPct val="0"/>
        </a:spcAft>
        <a:defRPr sz="4400">
          <a:solidFill>
            <a:schemeClr val="accent1"/>
          </a:solidFill>
          <a:latin typeface="Myriad Pro" pitchFamily="34" charset="0"/>
        </a:defRPr>
      </a:lvl6pPr>
      <a:lvl7pPr marL="914400" algn="l" rtl="0" eaLnBrk="1" fontAlgn="base" hangingPunct="1">
        <a:spcBef>
          <a:spcPct val="0"/>
        </a:spcBef>
        <a:spcAft>
          <a:spcPct val="0"/>
        </a:spcAft>
        <a:defRPr sz="4400">
          <a:solidFill>
            <a:schemeClr val="accent1"/>
          </a:solidFill>
          <a:latin typeface="Myriad Pro" pitchFamily="34" charset="0"/>
        </a:defRPr>
      </a:lvl7pPr>
      <a:lvl8pPr marL="1371600" algn="l" rtl="0" eaLnBrk="1" fontAlgn="base" hangingPunct="1">
        <a:spcBef>
          <a:spcPct val="0"/>
        </a:spcBef>
        <a:spcAft>
          <a:spcPct val="0"/>
        </a:spcAft>
        <a:defRPr sz="4400">
          <a:solidFill>
            <a:schemeClr val="accent1"/>
          </a:solidFill>
          <a:latin typeface="Myriad Pro" pitchFamily="34" charset="0"/>
        </a:defRPr>
      </a:lvl8pPr>
      <a:lvl9pPr marL="1828800" algn="l" rtl="0" eaLnBrk="1" fontAlgn="base" hangingPunct="1">
        <a:spcBef>
          <a:spcPct val="0"/>
        </a:spcBef>
        <a:spcAft>
          <a:spcPct val="0"/>
        </a:spcAft>
        <a:defRPr sz="4400">
          <a:solidFill>
            <a:schemeClr val="accent1"/>
          </a:solidFill>
          <a:latin typeface="Myriad Pro" pitchFamily="34" charset="0"/>
        </a:defRPr>
      </a:lvl9pPr>
    </p:titleStyle>
    <p:bodyStyle>
      <a:lvl1pPr algn="l" rtl="0" eaLnBrk="1" fontAlgn="base" hangingPunct="1">
        <a:spcBef>
          <a:spcPct val="20000"/>
        </a:spcBef>
        <a:spcAft>
          <a:spcPct val="0"/>
        </a:spcAft>
        <a:defRPr sz="2000" kern="1200">
          <a:solidFill>
            <a:srgbClr val="727272"/>
          </a:solidFill>
          <a:latin typeface="Myriad Pro" pitchFamily="34" charset="0"/>
          <a:ea typeface="+mn-ea"/>
          <a:cs typeface="Arial" pitchFamily="34" charset="0"/>
        </a:defRPr>
      </a:lvl1pPr>
      <a:lvl2pPr marL="268288" indent="-268288" algn="l" rtl="0" eaLnBrk="1" fontAlgn="base" hangingPunct="1">
        <a:spcBef>
          <a:spcPct val="20000"/>
        </a:spcBef>
        <a:spcAft>
          <a:spcPct val="0"/>
        </a:spcAft>
        <a:buFont typeface="Arial" charset="0"/>
        <a:buChar char="•"/>
        <a:defRPr sz="1400" kern="1200">
          <a:solidFill>
            <a:srgbClr val="727272"/>
          </a:solidFill>
          <a:latin typeface="Myriad Pro" pitchFamily="34" charset="0"/>
          <a:ea typeface="+mn-ea"/>
          <a:cs typeface="Arial" pitchFamily="34" charset="0"/>
        </a:defRPr>
      </a:lvl2pPr>
      <a:lvl3pPr marL="717550" indent="-358775" algn="l" rtl="0" eaLnBrk="1" fontAlgn="base" hangingPunct="1">
        <a:spcBef>
          <a:spcPct val="20000"/>
        </a:spcBef>
        <a:spcAft>
          <a:spcPct val="0"/>
        </a:spcAft>
        <a:buFont typeface="Arial" charset="0"/>
        <a:buChar char="•"/>
        <a:defRPr sz="1400" kern="1200">
          <a:solidFill>
            <a:srgbClr val="727272"/>
          </a:solidFill>
          <a:latin typeface="Myriad Pro" pitchFamily="34" charset="0"/>
          <a:ea typeface="+mn-ea"/>
          <a:cs typeface="Arial" pitchFamily="34" charset="0"/>
        </a:defRPr>
      </a:lvl3pPr>
      <a:lvl4pPr marL="985838" indent="-268288" algn="l" rtl="0" eaLnBrk="1" fontAlgn="base" hangingPunct="1">
        <a:spcBef>
          <a:spcPct val="20000"/>
        </a:spcBef>
        <a:spcAft>
          <a:spcPct val="0"/>
        </a:spcAft>
        <a:buFont typeface="Arial" charset="0"/>
        <a:buChar char="–"/>
        <a:defRPr sz="1400" kern="1200">
          <a:solidFill>
            <a:srgbClr val="727272"/>
          </a:solidFill>
          <a:latin typeface="Myriad Pro" pitchFamily="34" charset="0"/>
          <a:ea typeface="+mn-ea"/>
          <a:cs typeface="Arial" pitchFamily="34" charset="0"/>
        </a:defRPr>
      </a:lvl4pPr>
      <a:lvl5pPr marL="1255713" indent="-269875" algn="l" rtl="0" eaLnBrk="1" fontAlgn="base" hangingPunct="1">
        <a:spcBef>
          <a:spcPct val="20000"/>
        </a:spcBef>
        <a:spcAft>
          <a:spcPct val="0"/>
        </a:spcAft>
        <a:buFont typeface="Arial" charset="0"/>
        <a:buChar char="»"/>
        <a:defRPr sz="1400" kern="1200">
          <a:solidFill>
            <a:srgbClr val="727272"/>
          </a:solidFill>
          <a:latin typeface="Myriad Pro"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s-I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wmf"/></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19.emf"/><Relationship Id="rId4" Type="http://schemas.openxmlformats.org/officeDocument/2006/relationships/oleObject" Target="../embeddings/Microsoft_Excel_97-2003_Worksheet1.xls"/></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image" Target="../media/image20.emf"/><Relationship Id="rId4" Type="http://schemas.openxmlformats.org/officeDocument/2006/relationships/oleObject" Target="../embeddings/Microsoft_Excel_97-2003_Worksheet2.xls"/></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vmlDrawing" Target="../drawings/vmlDrawing3.vml"/><Relationship Id="rId5" Type="http://schemas.openxmlformats.org/officeDocument/2006/relationships/image" Target="../media/image21.emf"/><Relationship Id="rId4" Type="http://schemas.openxmlformats.org/officeDocument/2006/relationships/oleObject" Target="../embeddings/Microsoft_Excel_97-2003_Worksheet3.xls"/></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1.jp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131840" y="3789040"/>
            <a:ext cx="2664296" cy="1296143"/>
          </a:xfrm>
        </p:spPr>
        <p:txBody>
          <a:bodyPr>
            <a:normAutofit/>
          </a:bodyPr>
          <a:lstStyle/>
          <a:p>
            <a:pPr algn="ctr" fontAlgn="auto">
              <a:spcAft>
                <a:spcPts val="0"/>
              </a:spcAft>
              <a:defRPr/>
            </a:pPr>
            <a:r>
              <a:rPr lang="is-IS" b="1" dirty="0" smtClean="0"/>
              <a:t>ISAVIA </a:t>
            </a:r>
            <a:endParaRPr lang="is-IS" b="1" dirty="0"/>
          </a:p>
        </p:txBody>
      </p:sp>
      <p:sp>
        <p:nvSpPr>
          <p:cNvPr id="17410" name="Subtitle 2"/>
          <p:cNvSpPr>
            <a:spLocks noGrp="1"/>
          </p:cNvSpPr>
          <p:nvPr>
            <p:ph type="subTitle" idx="1"/>
          </p:nvPr>
        </p:nvSpPr>
        <p:spPr>
          <a:xfrm>
            <a:off x="683568" y="2492896"/>
            <a:ext cx="7272808" cy="1271587"/>
          </a:xfrm>
        </p:spPr>
        <p:txBody>
          <a:bodyPr/>
          <a:lstStyle/>
          <a:p>
            <a:pPr algn="ctr"/>
            <a:r>
              <a:rPr lang="is-IS" sz="2800" b="1" dirty="0" smtClean="0">
                <a:cs typeface="Arial" charset="0"/>
              </a:rPr>
              <a:t>Cross Polar Meeting</a:t>
            </a:r>
          </a:p>
          <a:p>
            <a:pPr algn="ctr"/>
            <a:r>
              <a:rPr lang="is-IS" sz="2400" b="1" dirty="0">
                <a:cs typeface="Arial" charset="0"/>
              </a:rPr>
              <a:t>Reykjavik June </a:t>
            </a:r>
            <a:r>
              <a:rPr lang="is-IS" sz="2400" b="1" dirty="0" smtClean="0">
                <a:cs typeface="Arial" charset="0"/>
              </a:rPr>
              <a:t>19. – 22. 2012</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s-IS" dirty="0" smtClean="0"/>
              <a:t>Communications</a:t>
            </a:r>
            <a:endParaRPr lang="is-IS" dirty="0"/>
          </a:p>
        </p:txBody>
      </p:sp>
      <p:sp>
        <p:nvSpPr>
          <p:cNvPr id="6" name="Content Placeholder 2"/>
          <p:cNvSpPr>
            <a:spLocks noGrp="1"/>
          </p:cNvSpPr>
          <p:nvPr>
            <p:ph idx="1"/>
          </p:nvPr>
        </p:nvSpPr>
        <p:spPr>
          <a:xfrm>
            <a:off x="971550" y="1700213"/>
            <a:ext cx="7715250" cy="4609107"/>
          </a:xfrm>
        </p:spPr>
        <p:txBody>
          <a:bodyPr/>
          <a:lstStyle/>
          <a:p>
            <a:pPr>
              <a:lnSpc>
                <a:spcPct val="200000"/>
              </a:lnSpc>
              <a:buFontTx/>
              <a:buChar char="•"/>
            </a:pPr>
            <a:r>
              <a:rPr lang="en-GB" sz="2400" dirty="0" smtClean="0">
                <a:cs typeface="Arial" charset="0"/>
              </a:rPr>
              <a:t>HF – Iceland Radio</a:t>
            </a:r>
          </a:p>
          <a:p>
            <a:pPr>
              <a:lnSpc>
                <a:spcPct val="200000"/>
              </a:lnSpc>
              <a:buFontTx/>
              <a:buChar char="•"/>
            </a:pPr>
            <a:r>
              <a:rPr lang="en-GB" sz="2400" dirty="0" smtClean="0">
                <a:cs typeface="Arial" charset="0"/>
              </a:rPr>
              <a:t>General Purpose VHF – Iceland Radio</a:t>
            </a:r>
          </a:p>
          <a:p>
            <a:pPr>
              <a:lnSpc>
                <a:spcPct val="200000"/>
              </a:lnSpc>
              <a:buFontTx/>
              <a:buChar char="•"/>
            </a:pPr>
            <a:r>
              <a:rPr lang="en-GB" sz="2400" dirty="0" smtClean="0">
                <a:cs typeface="Arial" charset="0"/>
              </a:rPr>
              <a:t>SATCOM – Iceland Radio (and Controller)</a:t>
            </a:r>
          </a:p>
          <a:p>
            <a:pPr>
              <a:lnSpc>
                <a:spcPct val="200000"/>
              </a:lnSpc>
              <a:buFontTx/>
              <a:buChar char="•"/>
            </a:pPr>
            <a:r>
              <a:rPr lang="en-GB" sz="2400" dirty="0" smtClean="0">
                <a:cs typeface="Arial" charset="0"/>
              </a:rPr>
              <a:t>DCPC VHF – to </a:t>
            </a:r>
            <a:r>
              <a:rPr lang="en-GB" sz="2400" dirty="0">
                <a:cs typeface="Arial" charset="0"/>
              </a:rPr>
              <a:t>s</a:t>
            </a:r>
            <a:r>
              <a:rPr lang="en-GB" sz="2400" dirty="0" smtClean="0">
                <a:cs typeface="Arial" charset="0"/>
              </a:rPr>
              <a:t>upport Radar Services</a:t>
            </a:r>
          </a:p>
          <a:p>
            <a:pPr>
              <a:lnSpc>
                <a:spcPct val="200000"/>
              </a:lnSpc>
              <a:buFontTx/>
              <a:buChar char="•"/>
            </a:pPr>
            <a:r>
              <a:rPr lang="en-GB" sz="2400" dirty="0" smtClean="0">
                <a:cs typeface="Arial" charset="0"/>
              </a:rPr>
              <a:t>CPDLC – also in Radar Controlled Airspace</a:t>
            </a:r>
          </a:p>
          <a:p>
            <a:pPr lvl="1">
              <a:buFontTx/>
              <a:buChar char="•"/>
            </a:pPr>
            <a:r>
              <a:rPr lang="en-GB" sz="1800" dirty="0">
                <a:cs typeface="Arial" charset="0"/>
              </a:rPr>
              <a:t>c</a:t>
            </a:r>
            <a:r>
              <a:rPr lang="en-GB" sz="1800" dirty="0" smtClean="0">
                <a:cs typeface="Arial" charset="0"/>
              </a:rPr>
              <a:t>urrently only south of 82N </a:t>
            </a:r>
          </a:p>
          <a:p>
            <a:pPr lvl="1"/>
            <a:r>
              <a:rPr lang="en-GB" dirty="0" smtClean="0">
                <a:cs typeface="Arial" charset="0"/>
              </a:rPr>
              <a:t> </a:t>
            </a:r>
          </a:p>
          <a:p>
            <a:pPr lvl="1"/>
            <a:endParaRPr lang="is-IS" dirty="0" smtClean="0">
              <a:cs typeface="Arial" charset="0"/>
            </a:endParaRPr>
          </a:p>
          <a:p>
            <a:pPr lvl="1"/>
            <a:endParaRPr lang="is-IS" dirty="0" smtClean="0">
              <a:cs typeface="Arial" charset="0"/>
            </a:endParaRPr>
          </a:p>
        </p:txBody>
      </p:sp>
    </p:spTree>
    <p:extLst>
      <p:ext uri="{BB962C8B-B14F-4D97-AF65-F5344CB8AC3E}">
        <p14:creationId xmlns:p14="http://schemas.microsoft.com/office/powerpoint/2010/main" val="9380262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23067" y="908720"/>
            <a:ext cx="5588795" cy="911871"/>
          </a:xfrm>
        </p:spPr>
        <p:txBody>
          <a:bodyPr/>
          <a:lstStyle/>
          <a:p>
            <a:r>
              <a:rPr lang="en-US" dirty="0" smtClean="0"/>
              <a:t>ATM Systems</a:t>
            </a:r>
            <a:endParaRPr lang="is-IS" dirty="0"/>
          </a:p>
        </p:txBody>
      </p:sp>
      <p:pic>
        <p:nvPicPr>
          <p:cNvPr id="5" name="Picture 4" descr="dqeaken2[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64300" y="1495060"/>
            <a:ext cx="1512887" cy="1119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5" descr="ms20yuf4[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7220744" y="4437857"/>
            <a:ext cx="1758950" cy="182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 name="Line 24"/>
          <p:cNvSpPr>
            <a:spLocks noChangeShapeType="1"/>
          </p:cNvSpPr>
          <p:nvPr/>
        </p:nvSpPr>
        <p:spPr bwMode="auto">
          <a:xfrm>
            <a:off x="7797005" y="2397648"/>
            <a:ext cx="360363" cy="2376487"/>
          </a:xfrm>
          <a:prstGeom prst="line">
            <a:avLst/>
          </a:prstGeom>
          <a:noFill/>
          <a:ln w="63500">
            <a:solidFill>
              <a:srgbClr val="000099"/>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en-US"/>
            </a:defPPr>
            <a:lvl1pPr algn="ctr" rtl="0" eaLnBrk="0" fontAlgn="base" hangingPunct="0">
              <a:spcBef>
                <a:spcPct val="0"/>
              </a:spcBef>
              <a:spcAft>
                <a:spcPct val="0"/>
              </a:spcAft>
              <a:defRPr sz="1600" kern="1200">
                <a:solidFill>
                  <a:schemeClr val="tx1"/>
                </a:solidFill>
                <a:latin typeface="Arial" charset="0"/>
                <a:ea typeface="+mn-ea"/>
                <a:cs typeface="+mn-cs"/>
              </a:defRPr>
            </a:lvl1pPr>
            <a:lvl2pPr marL="457200" algn="ctr" rtl="0" eaLnBrk="0" fontAlgn="base" hangingPunct="0">
              <a:spcBef>
                <a:spcPct val="0"/>
              </a:spcBef>
              <a:spcAft>
                <a:spcPct val="0"/>
              </a:spcAft>
              <a:defRPr sz="1600" kern="1200">
                <a:solidFill>
                  <a:schemeClr val="tx1"/>
                </a:solidFill>
                <a:latin typeface="Arial" charset="0"/>
                <a:ea typeface="+mn-ea"/>
                <a:cs typeface="+mn-cs"/>
              </a:defRPr>
            </a:lvl2pPr>
            <a:lvl3pPr marL="914400" algn="ctr" rtl="0" eaLnBrk="0" fontAlgn="base" hangingPunct="0">
              <a:spcBef>
                <a:spcPct val="0"/>
              </a:spcBef>
              <a:spcAft>
                <a:spcPct val="0"/>
              </a:spcAft>
              <a:defRPr sz="1600" kern="1200">
                <a:solidFill>
                  <a:schemeClr val="tx1"/>
                </a:solidFill>
                <a:latin typeface="Arial" charset="0"/>
                <a:ea typeface="+mn-ea"/>
                <a:cs typeface="+mn-cs"/>
              </a:defRPr>
            </a:lvl3pPr>
            <a:lvl4pPr marL="1371600" algn="ctr" rtl="0" eaLnBrk="0" fontAlgn="base" hangingPunct="0">
              <a:spcBef>
                <a:spcPct val="0"/>
              </a:spcBef>
              <a:spcAft>
                <a:spcPct val="0"/>
              </a:spcAft>
              <a:defRPr sz="1600" kern="1200">
                <a:solidFill>
                  <a:schemeClr val="tx1"/>
                </a:solidFill>
                <a:latin typeface="Arial" charset="0"/>
                <a:ea typeface="+mn-ea"/>
                <a:cs typeface="+mn-cs"/>
              </a:defRPr>
            </a:lvl4pPr>
            <a:lvl5pPr marL="1828800" algn="ctr" rtl="0" eaLnBrk="0" fontAlgn="base" hangingPunct="0">
              <a:spcBef>
                <a:spcPct val="0"/>
              </a:spcBef>
              <a:spcAft>
                <a:spcPct val="0"/>
              </a:spcAft>
              <a:defRPr sz="1600" kern="1200">
                <a:solidFill>
                  <a:schemeClr val="tx1"/>
                </a:solidFill>
                <a:latin typeface="Arial" charset="0"/>
                <a:ea typeface="+mn-ea"/>
                <a:cs typeface="+mn-cs"/>
              </a:defRPr>
            </a:lvl5pPr>
            <a:lvl6pPr marL="2286000" algn="l" defTabSz="914400" rtl="0" eaLnBrk="1" latinLnBrk="0" hangingPunct="1">
              <a:defRPr sz="1600" kern="1200">
                <a:solidFill>
                  <a:schemeClr val="tx1"/>
                </a:solidFill>
                <a:latin typeface="Arial" charset="0"/>
                <a:ea typeface="+mn-ea"/>
                <a:cs typeface="+mn-cs"/>
              </a:defRPr>
            </a:lvl6pPr>
            <a:lvl7pPr marL="2743200" algn="l" defTabSz="914400" rtl="0" eaLnBrk="1" latinLnBrk="0" hangingPunct="1">
              <a:defRPr sz="1600" kern="1200">
                <a:solidFill>
                  <a:schemeClr val="tx1"/>
                </a:solidFill>
                <a:latin typeface="Arial" charset="0"/>
                <a:ea typeface="+mn-ea"/>
                <a:cs typeface="+mn-cs"/>
              </a:defRPr>
            </a:lvl7pPr>
            <a:lvl8pPr marL="3200400" algn="l" defTabSz="914400" rtl="0" eaLnBrk="1" latinLnBrk="0" hangingPunct="1">
              <a:defRPr sz="1600" kern="1200">
                <a:solidFill>
                  <a:schemeClr val="tx1"/>
                </a:solidFill>
                <a:latin typeface="Arial" charset="0"/>
                <a:ea typeface="+mn-ea"/>
                <a:cs typeface="+mn-cs"/>
              </a:defRPr>
            </a:lvl8pPr>
            <a:lvl9pPr marL="3657600" algn="l" defTabSz="914400" rtl="0" eaLnBrk="1" latinLnBrk="0" hangingPunct="1">
              <a:defRPr sz="1600" kern="1200">
                <a:solidFill>
                  <a:schemeClr val="tx1"/>
                </a:solidFill>
                <a:latin typeface="Arial" charset="0"/>
                <a:ea typeface="+mn-ea"/>
                <a:cs typeface="+mn-cs"/>
              </a:defRPr>
            </a:lvl9pPr>
          </a:lstStyle>
          <a:p>
            <a:endParaRPr lang="is-IS"/>
          </a:p>
        </p:txBody>
      </p:sp>
      <p:sp>
        <p:nvSpPr>
          <p:cNvPr id="10" name="Line 25"/>
          <p:cNvSpPr>
            <a:spLocks noChangeShapeType="1"/>
          </p:cNvSpPr>
          <p:nvPr/>
        </p:nvSpPr>
        <p:spPr bwMode="auto">
          <a:xfrm flipH="1" flipV="1">
            <a:off x="7452320" y="2614247"/>
            <a:ext cx="344685" cy="2159887"/>
          </a:xfrm>
          <a:prstGeom prst="line">
            <a:avLst/>
          </a:prstGeom>
          <a:noFill/>
          <a:ln w="63500">
            <a:solidFill>
              <a:srgbClr val="000099"/>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en-US"/>
            </a:defPPr>
            <a:lvl1pPr algn="ctr" rtl="0" eaLnBrk="0" fontAlgn="base" hangingPunct="0">
              <a:spcBef>
                <a:spcPct val="0"/>
              </a:spcBef>
              <a:spcAft>
                <a:spcPct val="0"/>
              </a:spcAft>
              <a:defRPr sz="1600" kern="1200">
                <a:solidFill>
                  <a:schemeClr val="tx1"/>
                </a:solidFill>
                <a:latin typeface="Arial" charset="0"/>
                <a:ea typeface="+mn-ea"/>
                <a:cs typeface="+mn-cs"/>
              </a:defRPr>
            </a:lvl1pPr>
            <a:lvl2pPr marL="457200" algn="ctr" rtl="0" eaLnBrk="0" fontAlgn="base" hangingPunct="0">
              <a:spcBef>
                <a:spcPct val="0"/>
              </a:spcBef>
              <a:spcAft>
                <a:spcPct val="0"/>
              </a:spcAft>
              <a:defRPr sz="1600" kern="1200">
                <a:solidFill>
                  <a:schemeClr val="tx1"/>
                </a:solidFill>
                <a:latin typeface="Arial" charset="0"/>
                <a:ea typeface="+mn-ea"/>
                <a:cs typeface="+mn-cs"/>
              </a:defRPr>
            </a:lvl2pPr>
            <a:lvl3pPr marL="914400" algn="ctr" rtl="0" eaLnBrk="0" fontAlgn="base" hangingPunct="0">
              <a:spcBef>
                <a:spcPct val="0"/>
              </a:spcBef>
              <a:spcAft>
                <a:spcPct val="0"/>
              </a:spcAft>
              <a:defRPr sz="1600" kern="1200">
                <a:solidFill>
                  <a:schemeClr val="tx1"/>
                </a:solidFill>
                <a:latin typeface="Arial" charset="0"/>
                <a:ea typeface="+mn-ea"/>
                <a:cs typeface="+mn-cs"/>
              </a:defRPr>
            </a:lvl3pPr>
            <a:lvl4pPr marL="1371600" algn="ctr" rtl="0" eaLnBrk="0" fontAlgn="base" hangingPunct="0">
              <a:spcBef>
                <a:spcPct val="0"/>
              </a:spcBef>
              <a:spcAft>
                <a:spcPct val="0"/>
              </a:spcAft>
              <a:defRPr sz="1600" kern="1200">
                <a:solidFill>
                  <a:schemeClr val="tx1"/>
                </a:solidFill>
                <a:latin typeface="Arial" charset="0"/>
                <a:ea typeface="+mn-ea"/>
                <a:cs typeface="+mn-cs"/>
              </a:defRPr>
            </a:lvl4pPr>
            <a:lvl5pPr marL="1828800" algn="ctr" rtl="0" eaLnBrk="0" fontAlgn="base" hangingPunct="0">
              <a:spcBef>
                <a:spcPct val="0"/>
              </a:spcBef>
              <a:spcAft>
                <a:spcPct val="0"/>
              </a:spcAft>
              <a:defRPr sz="1600" kern="1200">
                <a:solidFill>
                  <a:schemeClr val="tx1"/>
                </a:solidFill>
                <a:latin typeface="Arial" charset="0"/>
                <a:ea typeface="+mn-ea"/>
                <a:cs typeface="+mn-cs"/>
              </a:defRPr>
            </a:lvl5pPr>
            <a:lvl6pPr marL="2286000" algn="l" defTabSz="914400" rtl="0" eaLnBrk="1" latinLnBrk="0" hangingPunct="1">
              <a:defRPr sz="1600" kern="1200">
                <a:solidFill>
                  <a:schemeClr val="tx1"/>
                </a:solidFill>
                <a:latin typeface="Arial" charset="0"/>
                <a:ea typeface="+mn-ea"/>
                <a:cs typeface="+mn-cs"/>
              </a:defRPr>
            </a:lvl6pPr>
            <a:lvl7pPr marL="2743200" algn="l" defTabSz="914400" rtl="0" eaLnBrk="1" latinLnBrk="0" hangingPunct="1">
              <a:defRPr sz="1600" kern="1200">
                <a:solidFill>
                  <a:schemeClr val="tx1"/>
                </a:solidFill>
                <a:latin typeface="Arial" charset="0"/>
                <a:ea typeface="+mn-ea"/>
                <a:cs typeface="+mn-cs"/>
              </a:defRPr>
            </a:lvl7pPr>
            <a:lvl8pPr marL="3200400" algn="l" defTabSz="914400" rtl="0" eaLnBrk="1" latinLnBrk="0" hangingPunct="1">
              <a:defRPr sz="1600" kern="1200">
                <a:solidFill>
                  <a:schemeClr val="tx1"/>
                </a:solidFill>
                <a:latin typeface="Arial" charset="0"/>
                <a:ea typeface="+mn-ea"/>
                <a:cs typeface="+mn-cs"/>
              </a:defRPr>
            </a:lvl8pPr>
            <a:lvl9pPr marL="3657600" algn="l" defTabSz="914400" rtl="0" eaLnBrk="1" latinLnBrk="0" hangingPunct="1">
              <a:defRPr sz="1600" kern="1200">
                <a:solidFill>
                  <a:schemeClr val="tx1"/>
                </a:solidFill>
                <a:latin typeface="Arial" charset="0"/>
                <a:ea typeface="+mn-ea"/>
                <a:cs typeface="+mn-cs"/>
              </a:defRPr>
            </a:lvl9pPr>
          </a:lstStyle>
          <a:p>
            <a:endParaRPr lang="is-IS"/>
          </a:p>
        </p:txBody>
      </p:sp>
      <p:sp>
        <p:nvSpPr>
          <p:cNvPr id="12" name="Line 27"/>
          <p:cNvSpPr>
            <a:spLocks noChangeShapeType="1"/>
          </p:cNvSpPr>
          <p:nvPr/>
        </p:nvSpPr>
        <p:spPr bwMode="auto">
          <a:xfrm flipH="1" flipV="1">
            <a:off x="6860380" y="5252705"/>
            <a:ext cx="559940" cy="72753"/>
          </a:xfrm>
          <a:prstGeom prst="line">
            <a:avLst/>
          </a:prstGeom>
          <a:noFill/>
          <a:ln w="63500">
            <a:solidFill>
              <a:srgbClr val="000099"/>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en-US"/>
            </a:defPPr>
            <a:lvl1pPr algn="ctr" rtl="0" eaLnBrk="0" fontAlgn="base" hangingPunct="0">
              <a:spcBef>
                <a:spcPct val="0"/>
              </a:spcBef>
              <a:spcAft>
                <a:spcPct val="0"/>
              </a:spcAft>
              <a:defRPr sz="1600" kern="1200">
                <a:solidFill>
                  <a:schemeClr val="tx1"/>
                </a:solidFill>
                <a:latin typeface="Arial" charset="0"/>
                <a:ea typeface="+mn-ea"/>
                <a:cs typeface="+mn-cs"/>
              </a:defRPr>
            </a:lvl1pPr>
            <a:lvl2pPr marL="457200" algn="ctr" rtl="0" eaLnBrk="0" fontAlgn="base" hangingPunct="0">
              <a:spcBef>
                <a:spcPct val="0"/>
              </a:spcBef>
              <a:spcAft>
                <a:spcPct val="0"/>
              </a:spcAft>
              <a:defRPr sz="1600" kern="1200">
                <a:solidFill>
                  <a:schemeClr val="tx1"/>
                </a:solidFill>
                <a:latin typeface="Arial" charset="0"/>
                <a:ea typeface="+mn-ea"/>
                <a:cs typeface="+mn-cs"/>
              </a:defRPr>
            </a:lvl2pPr>
            <a:lvl3pPr marL="914400" algn="ctr" rtl="0" eaLnBrk="0" fontAlgn="base" hangingPunct="0">
              <a:spcBef>
                <a:spcPct val="0"/>
              </a:spcBef>
              <a:spcAft>
                <a:spcPct val="0"/>
              </a:spcAft>
              <a:defRPr sz="1600" kern="1200">
                <a:solidFill>
                  <a:schemeClr val="tx1"/>
                </a:solidFill>
                <a:latin typeface="Arial" charset="0"/>
                <a:ea typeface="+mn-ea"/>
                <a:cs typeface="+mn-cs"/>
              </a:defRPr>
            </a:lvl3pPr>
            <a:lvl4pPr marL="1371600" algn="ctr" rtl="0" eaLnBrk="0" fontAlgn="base" hangingPunct="0">
              <a:spcBef>
                <a:spcPct val="0"/>
              </a:spcBef>
              <a:spcAft>
                <a:spcPct val="0"/>
              </a:spcAft>
              <a:defRPr sz="1600" kern="1200">
                <a:solidFill>
                  <a:schemeClr val="tx1"/>
                </a:solidFill>
                <a:latin typeface="Arial" charset="0"/>
                <a:ea typeface="+mn-ea"/>
                <a:cs typeface="+mn-cs"/>
              </a:defRPr>
            </a:lvl4pPr>
            <a:lvl5pPr marL="1828800" algn="ctr" rtl="0" eaLnBrk="0" fontAlgn="base" hangingPunct="0">
              <a:spcBef>
                <a:spcPct val="0"/>
              </a:spcBef>
              <a:spcAft>
                <a:spcPct val="0"/>
              </a:spcAft>
              <a:defRPr sz="1600" kern="1200">
                <a:solidFill>
                  <a:schemeClr val="tx1"/>
                </a:solidFill>
                <a:latin typeface="Arial" charset="0"/>
                <a:ea typeface="+mn-ea"/>
                <a:cs typeface="+mn-cs"/>
              </a:defRPr>
            </a:lvl5pPr>
            <a:lvl6pPr marL="2286000" algn="l" defTabSz="914400" rtl="0" eaLnBrk="1" latinLnBrk="0" hangingPunct="1">
              <a:defRPr sz="1600" kern="1200">
                <a:solidFill>
                  <a:schemeClr val="tx1"/>
                </a:solidFill>
                <a:latin typeface="Arial" charset="0"/>
                <a:ea typeface="+mn-ea"/>
                <a:cs typeface="+mn-cs"/>
              </a:defRPr>
            </a:lvl6pPr>
            <a:lvl7pPr marL="2743200" algn="l" defTabSz="914400" rtl="0" eaLnBrk="1" latinLnBrk="0" hangingPunct="1">
              <a:defRPr sz="1600" kern="1200">
                <a:solidFill>
                  <a:schemeClr val="tx1"/>
                </a:solidFill>
                <a:latin typeface="Arial" charset="0"/>
                <a:ea typeface="+mn-ea"/>
                <a:cs typeface="+mn-cs"/>
              </a:defRPr>
            </a:lvl7pPr>
            <a:lvl8pPr marL="3200400" algn="l" defTabSz="914400" rtl="0" eaLnBrk="1" latinLnBrk="0" hangingPunct="1">
              <a:defRPr sz="1600" kern="1200">
                <a:solidFill>
                  <a:schemeClr val="tx1"/>
                </a:solidFill>
                <a:latin typeface="Arial" charset="0"/>
                <a:ea typeface="+mn-ea"/>
                <a:cs typeface="+mn-cs"/>
              </a:defRPr>
            </a:lvl8pPr>
            <a:lvl9pPr marL="3657600" algn="l" defTabSz="914400" rtl="0" eaLnBrk="1" latinLnBrk="0" hangingPunct="1">
              <a:defRPr sz="1600" kern="1200">
                <a:solidFill>
                  <a:schemeClr val="tx1"/>
                </a:solidFill>
                <a:latin typeface="Arial" charset="0"/>
                <a:ea typeface="+mn-ea"/>
                <a:cs typeface="+mn-cs"/>
              </a:defRPr>
            </a:lvl9pPr>
          </a:lstStyle>
          <a:p>
            <a:endParaRPr lang="is-IS"/>
          </a:p>
        </p:txBody>
      </p:sp>
      <p:grpSp>
        <p:nvGrpSpPr>
          <p:cNvPr id="2" name="Group 1"/>
          <p:cNvGrpSpPr/>
          <p:nvPr/>
        </p:nvGrpSpPr>
        <p:grpSpPr>
          <a:xfrm>
            <a:off x="338929" y="1902255"/>
            <a:ext cx="3251200" cy="3749473"/>
            <a:chOff x="338929" y="1902255"/>
            <a:chExt cx="3251200" cy="3749473"/>
          </a:xfrm>
        </p:grpSpPr>
        <p:pic>
          <p:nvPicPr>
            <p:cNvPr id="7" name="Picture 6" descr="fdps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3067" y="2267178"/>
              <a:ext cx="2733675" cy="3384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 name="Text Box 29"/>
            <p:cNvSpPr txBox="1">
              <a:spLocks noChangeArrowheads="1"/>
            </p:cNvSpPr>
            <p:nvPr/>
          </p:nvSpPr>
          <p:spPr bwMode="auto">
            <a:xfrm>
              <a:off x="338929" y="1902255"/>
              <a:ext cx="32512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ctr" rtl="0" eaLnBrk="0" fontAlgn="base" hangingPunct="0">
                <a:spcBef>
                  <a:spcPct val="0"/>
                </a:spcBef>
                <a:spcAft>
                  <a:spcPct val="0"/>
                </a:spcAft>
                <a:defRPr sz="1600" kern="1200">
                  <a:solidFill>
                    <a:schemeClr val="tx1"/>
                  </a:solidFill>
                  <a:latin typeface="Arial" charset="0"/>
                  <a:ea typeface="+mn-ea"/>
                  <a:cs typeface="+mn-cs"/>
                </a:defRPr>
              </a:lvl1pPr>
              <a:lvl2pPr marL="457200" algn="ctr" rtl="0" eaLnBrk="0" fontAlgn="base" hangingPunct="0">
                <a:spcBef>
                  <a:spcPct val="0"/>
                </a:spcBef>
                <a:spcAft>
                  <a:spcPct val="0"/>
                </a:spcAft>
                <a:defRPr sz="1600" kern="1200">
                  <a:solidFill>
                    <a:schemeClr val="tx1"/>
                  </a:solidFill>
                  <a:latin typeface="Arial" charset="0"/>
                  <a:ea typeface="+mn-ea"/>
                  <a:cs typeface="+mn-cs"/>
                </a:defRPr>
              </a:lvl2pPr>
              <a:lvl3pPr marL="914400" algn="ctr" rtl="0" eaLnBrk="0" fontAlgn="base" hangingPunct="0">
                <a:spcBef>
                  <a:spcPct val="0"/>
                </a:spcBef>
                <a:spcAft>
                  <a:spcPct val="0"/>
                </a:spcAft>
                <a:defRPr sz="1600" kern="1200">
                  <a:solidFill>
                    <a:schemeClr val="tx1"/>
                  </a:solidFill>
                  <a:latin typeface="Arial" charset="0"/>
                  <a:ea typeface="+mn-ea"/>
                  <a:cs typeface="+mn-cs"/>
                </a:defRPr>
              </a:lvl3pPr>
              <a:lvl4pPr marL="1371600" algn="ctr" rtl="0" eaLnBrk="0" fontAlgn="base" hangingPunct="0">
                <a:spcBef>
                  <a:spcPct val="0"/>
                </a:spcBef>
                <a:spcAft>
                  <a:spcPct val="0"/>
                </a:spcAft>
                <a:defRPr sz="1600" kern="1200">
                  <a:solidFill>
                    <a:schemeClr val="tx1"/>
                  </a:solidFill>
                  <a:latin typeface="Arial" charset="0"/>
                  <a:ea typeface="+mn-ea"/>
                  <a:cs typeface="+mn-cs"/>
                </a:defRPr>
              </a:lvl4pPr>
              <a:lvl5pPr marL="1828800" algn="ctr" rtl="0" eaLnBrk="0" fontAlgn="base" hangingPunct="0">
                <a:spcBef>
                  <a:spcPct val="0"/>
                </a:spcBef>
                <a:spcAft>
                  <a:spcPct val="0"/>
                </a:spcAft>
                <a:defRPr sz="1600" kern="1200">
                  <a:solidFill>
                    <a:schemeClr val="tx1"/>
                  </a:solidFill>
                  <a:latin typeface="Arial" charset="0"/>
                  <a:ea typeface="+mn-ea"/>
                  <a:cs typeface="+mn-cs"/>
                </a:defRPr>
              </a:lvl5pPr>
              <a:lvl6pPr marL="2286000" algn="l" defTabSz="914400" rtl="0" eaLnBrk="1" latinLnBrk="0" hangingPunct="1">
                <a:defRPr sz="1600" kern="1200">
                  <a:solidFill>
                    <a:schemeClr val="tx1"/>
                  </a:solidFill>
                  <a:latin typeface="Arial" charset="0"/>
                  <a:ea typeface="+mn-ea"/>
                  <a:cs typeface="+mn-cs"/>
                </a:defRPr>
              </a:lvl6pPr>
              <a:lvl7pPr marL="2743200" algn="l" defTabSz="914400" rtl="0" eaLnBrk="1" latinLnBrk="0" hangingPunct="1">
                <a:defRPr sz="1600" kern="1200">
                  <a:solidFill>
                    <a:schemeClr val="tx1"/>
                  </a:solidFill>
                  <a:latin typeface="Arial" charset="0"/>
                  <a:ea typeface="+mn-ea"/>
                  <a:cs typeface="+mn-cs"/>
                </a:defRPr>
              </a:lvl7pPr>
              <a:lvl8pPr marL="3200400" algn="l" defTabSz="914400" rtl="0" eaLnBrk="1" latinLnBrk="0" hangingPunct="1">
                <a:defRPr sz="1600" kern="1200">
                  <a:solidFill>
                    <a:schemeClr val="tx1"/>
                  </a:solidFill>
                  <a:latin typeface="Arial" charset="0"/>
                  <a:ea typeface="+mn-ea"/>
                  <a:cs typeface="+mn-cs"/>
                </a:defRPr>
              </a:lvl8pPr>
              <a:lvl9pPr marL="3657600" algn="l" defTabSz="914400" rtl="0" eaLnBrk="1" latinLnBrk="0" hangingPunct="1">
                <a:defRPr sz="1600" kern="1200">
                  <a:solidFill>
                    <a:schemeClr val="tx1"/>
                  </a:solidFill>
                  <a:latin typeface="Arial" charset="0"/>
                  <a:ea typeface="+mn-ea"/>
                  <a:cs typeface="+mn-cs"/>
                </a:defRPr>
              </a:lvl9pPr>
            </a:lstStyle>
            <a:p>
              <a:r>
                <a:rPr lang="is-IS" sz="1400" dirty="0">
                  <a:solidFill>
                    <a:srgbClr val="000099"/>
                  </a:solidFill>
                </a:rPr>
                <a:t>FDPS (Flight Data Processing System)</a:t>
              </a:r>
              <a:endParaRPr lang="en-US" sz="1400" dirty="0">
                <a:solidFill>
                  <a:srgbClr val="000099"/>
                </a:solidFill>
              </a:endParaRPr>
            </a:p>
          </p:txBody>
        </p:sp>
      </p:grpSp>
      <p:grpSp>
        <p:nvGrpSpPr>
          <p:cNvPr id="3" name="Group 2"/>
          <p:cNvGrpSpPr/>
          <p:nvPr/>
        </p:nvGrpSpPr>
        <p:grpSpPr>
          <a:xfrm>
            <a:off x="3547268" y="3337027"/>
            <a:ext cx="3313112" cy="2961527"/>
            <a:chOff x="3547268" y="3337027"/>
            <a:chExt cx="3313112" cy="2961527"/>
          </a:xfrm>
        </p:grpSpPr>
        <p:pic>
          <p:nvPicPr>
            <p:cNvPr id="8" name="Picture 7" descr="f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47268" y="3982391"/>
              <a:ext cx="3313112" cy="2316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 name="Text Box 28"/>
            <p:cNvSpPr txBox="1">
              <a:spLocks noChangeArrowheads="1"/>
            </p:cNvSpPr>
            <p:nvPr/>
          </p:nvSpPr>
          <p:spPr bwMode="auto">
            <a:xfrm>
              <a:off x="3830475" y="3337027"/>
              <a:ext cx="274669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ctr" rtl="0" eaLnBrk="0" fontAlgn="base" hangingPunct="0">
                <a:spcBef>
                  <a:spcPct val="0"/>
                </a:spcBef>
                <a:spcAft>
                  <a:spcPct val="0"/>
                </a:spcAft>
                <a:defRPr sz="1600" kern="1200">
                  <a:solidFill>
                    <a:schemeClr val="tx1"/>
                  </a:solidFill>
                  <a:latin typeface="Arial" charset="0"/>
                  <a:ea typeface="+mn-ea"/>
                  <a:cs typeface="+mn-cs"/>
                </a:defRPr>
              </a:lvl1pPr>
              <a:lvl2pPr marL="457200" algn="ctr" rtl="0" eaLnBrk="0" fontAlgn="base" hangingPunct="0">
                <a:spcBef>
                  <a:spcPct val="0"/>
                </a:spcBef>
                <a:spcAft>
                  <a:spcPct val="0"/>
                </a:spcAft>
                <a:defRPr sz="1600" kern="1200">
                  <a:solidFill>
                    <a:schemeClr val="tx1"/>
                  </a:solidFill>
                  <a:latin typeface="Arial" charset="0"/>
                  <a:ea typeface="+mn-ea"/>
                  <a:cs typeface="+mn-cs"/>
                </a:defRPr>
              </a:lvl2pPr>
              <a:lvl3pPr marL="914400" algn="ctr" rtl="0" eaLnBrk="0" fontAlgn="base" hangingPunct="0">
                <a:spcBef>
                  <a:spcPct val="0"/>
                </a:spcBef>
                <a:spcAft>
                  <a:spcPct val="0"/>
                </a:spcAft>
                <a:defRPr sz="1600" kern="1200">
                  <a:solidFill>
                    <a:schemeClr val="tx1"/>
                  </a:solidFill>
                  <a:latin typeface="Arial" charset="0"/>
                  <a:ea typeface="+mn-ea"/>
                  <a:cs typeface="+mn-cs"/>
                </a:defRPr>
              </a:lvl3pPr>
              <a:lvl4pPr marL="1371600" algn="ctr" rtl="0" eaLnBrk="0" fontAlgn="base" hangingPunct="0">
                <a:spcBef>
                  <a:spcPct val="0"/>
                </a:spcBef>
                <a:spcAft>
                  <a:spcPct val="0"/>
                </a:spcAft>
                <a:defRPr sz="1600" kern="1200">
                  <a:solidFill>
                    <a:schemeClr val="tx1"/>
                  </a:solidFill>
                  <a:latin typeface="Arial" charset="0"/>
                  <a:ea typeface="+mn-ea"/>
                  <a:cs typeface="+mn-cs"/>
                </a:defRPr>
              </a:lvl4pPr>
              <a:lvl5pPr marL="1828800" algn="ctr" rtl="0" eaLnBrk="0" fontAlgn="base" hangingPunct="0">
                <a:spcBef>
                  <a:spcPct val="0"/>
                </a:spcBef>
                <a:spcAft>
                  <a:spcPct val="0"/>
                </a:spcAft>
                <a:defRPr sz="1600" kern="1200">
                  <a:solidFill>
                    <a:schemeClr val="tx1"/>
                  </a:solidFill>
                  <a:latin typeface="Arial" charset="0"/>
                  <a:ea typeface="+mn-ea"/>
                  <a:cs typeface="+mn-cs"/>
                </a:defRPr>
              </a:lvl5pPr>
              <a:lvl6pPr marL="2286000" algn="l" defTabSz="914400" rtl="0" eaLnBrk="1" latinLnBrk="0" hangingPunct="1">
                <a:defRPr sz="1600" kern="1200">
                  <a:solidFill>
                    <a:schemeClr val="tx1"/>
                  </a:solidFill>
                  <a:latin typeface="Arial" charset="0"/>
                  <a:ea typeface="+mn-ea"/>
                  <a:cs typeface="+mn-cs"/>
                </a:defRPr>
              </a:lvl6pPr>
              <a:lvl7pPr marL="2743200" algn="l" defTabSz="914400" rtl="0" eaLnBrk="1" latinLnBrk="0" hangingPunct="1">
                <a:defRPr sz="1600" kern="1200">
                  <a:solidFill>
                    <a:schemeClr val="tx1"/>
                  </a:solidFill>
                  <a:latin typeface="Arial" charset="0"/>
                  <a:ea typeface="+mn-ea"/>
                  <a:cs typeface="+mn-cs"/>
                </a:defRPr>
              </a:lvl7pPr>
              <a:lvl8pPr marL="3200400" algn="l" defTabSz="914400" rtl="0" eaLnBrk="1" latinLnBrk="0" hangingPunct="1">
                <a:defRPr sz="1600" kern="1200">
                  <a:solidFill>
                    <a:schemeClr val="tx1"/>
                  </a:solidFill>
                  <a:latin typeface="Arial" charset="0"/>
                  <a:ea typeface="+mn-ea"/>
                  <a:cs typeface="+mn-cs"/>
                </a:defRPr>
              </a:lvl8pPr>
              <a:lvl9pPr marL="3657600" algn="l" defTabSz="914400" rtl="0" eaLnBrk="1" latinLnBrk="0" hangingPunct="1">
                <a:defRPr sz="1600" kern="1200">
                  <a:solidFill>
                    <a:schemeClr val="tx1"/>
                  </a:solidFill>
                  <a:latin typeface="Arial" charset="0"/>
                  <a:ea typeface="+mn-ea"/>
                  <a:cs typeface="+mn-cs"/>
                </a:defRPr>
              </a:lvl9pPr>
            </a:lstStyle>
            <a:p>
              <a:r>
                <a:rPr lang="is-IS" sz="1400" dirty="0">
                  <a:solidFill>
                    <a:srgbClr val="000099"/>
                  </a:solidFill>
                </a:rPr>
                <a:t>Radar </a:t>
              </a:r>
              <a:r>
                <a:rPr lang="is-IS" sz="1400" dirty="0" smtClean="0">
                  <a:solidFill>
                    <a:srgbClr val="000099"/>
                  </a:solidFill>
                </a:rPr>
                <a:t>+ Situation Display</a:t>
              </a:r>
              <a:endParaRPr lang="en-US" sz="1400" dirty="0">
                <a:solidFill>
                  <a:srgbClr val="000099"/>
                </a:solidFill>
              </a:endParaRPr>
            </a:p>
          </p:txBody>
        </p:sp>
        <p:sp>
          <p:nvSpPr>
            <p:cNvPr id="15" name="Text Box 30"/>
            <p:cNvSpPr txBox="1">
              <a:spLocks noChangeArrowheads="1"/>
            </p:cNvSpPr>
            <p:nvPr/>
          </p:nvSpPr>
          <p:spPr bwMode="auto">
            <a:xfrm>
              <a:off x="3635137" y="3611471"/>
              <a:ext cx="313739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ctr" rtl="0" eaLnBrk="0" fontAlgn="base" hangingPunct="0">
                <a:spcBef>
                  <a:spcPct val="0"/>
                </a:spcBef>
                <a:spcAft>
                  <a:spcPct val="0"/>
                </a:spcAft>
                <a:defRPr sz="1600" kern="1200">
                  <a:solidFill>
                    <a:schemeClr val="tx1"/>
                  </a:solidFill>
                  <a:latin typeface="Arial" charset="0"/>
                  <a:ea typeface="+mn-ea"/>
                  <a:cs typeface="+mn-cs"/>
                </a:defRPr>
              </a:lvl1pPr>
              <a:lvl2pPr marL="457200" algn="ctr" rtl="0" eaLnBrk="0" fontAlgn="base" hangingPunct="0">
                <a:spcBef>
                  <a:spcPct val="0"/>
                </a:spcBef>
                <a:spcAft>
                  <a:spcPct val="0"/>
                </a:spcAft>
                <a:defRPr sz="1600" kern="1200">
                  <a:solidFill>
                    <a:schemeClr val="tx1"/>
                  </a:solidFill>
                  <a:latin typeface="Arial" charset="0"/>
                  <a:ea typeface="+mn-ea"/>
                  <a:cs typeface="+mn-cs"/>
                </a:defRPr>
              </a:lvl2pPr>
              <a:lvl3pPr marL="914400" algn="ctr" rtl="0" eaLnBrk="0" fontAlgn="base" hangingPunct="0">
                <a:spcBef>
                  <a:spcPct val="0"/>
                </a:spcBef>
                <a:spcAft>
                  <a:spcPct val="0"/>
                </a:spcAft>
                <a:defRPr sz="1600" kern="1200">
                  <a:solidFill>
                    <a:schemeClr val="tx1"/>
                  </a:solidFill>
                  <a:latin typeface="Arial" charset="0"/>
                  <a:ea typeface="+mn-ea"/>
                  <a:cs typeface="+mn-cs"/>
                </a:defRPr>
              </a:lvl3pPr>
              <a:lvl4pPr marL="1371600" algn="ctr" rtl="0" eaLnBrk="0" fontAlgn="base" hangingPunct="0">
                <a:spcBef>
                  <a:spcPct val="0"/>
                </a:spcBef>
                <a:spcAft>
                  <a:spcPct val="0"/>
                </a:spcAft>
                <a:defRPr sz="1600" kern="1200">
                  <a:solidFill>
                    <a:schemeClr val="tx1"/>
                  </a:solidFill>
                  <a:latin typeface="Arial" charset="0"/>
                  <a:ea typeface="+mn-ea"/>
                  <a:cs typeface="+mn-cs"/>
                </a:defRPr>
              </a:lvl4pPr>
              <a:lvl5pPr marL="1828800" algn="ctr" rtl="0" eaLnBrk="0" fontAlgn="base" hangingPunct="0">
                <a:spcBef>
                  <a:spcPct val="0"/>
                </a:spcBef>
                <a:spcAft>
                  <a:spcPct val="0"/>
                </a:spcAft>
                <a:defRPr sz="1600" kern="1200">
                  <a:solidFill>
                    <a:schemeClr val="tx1"/>
                  </a:solidFill>
                  <a:latin typeface="Arial" charset="0"/>
                  <a:ea typeface="+mn-ea"/>
                  <a:cs typeface="+mn-cs"/>
                </a:defRPr>
              </a:lvl5pPr>
              <a:lvl6pPr marL="2286000" algn="l" defTabSz="914400" rtl="0" eaLnBrk="1" latinLnBrk="0" hangingPunct="1">
                <a:defRPr sz="1600" kern="1200">
                  <a:solidFill>
                    <a:schemeClr val="tx1"/>
                  </a:solidFill>
                  <a:latin typeface="Arial" charset="0"/>
                  <a:ea typeface="+mn-ea"/>
                  <a:cs typeface="+mn-cs"/>
                </a:defRPr>
              </a:lvl6pPr>
              <a:lvl7pPr marL="2743200" algn="l" defTabSz="914400" rtl="0" eaLnBrk="1" latinLnBrk="0" hangingPunct="1">
                <a:defRPr sz="1600" kern="1200">
                  <a:solidFill>
                    <a:schemeClr val="tx1"/>
                  </a:solidFill>
                  <a:latin typeface="Arial" charset="0"/>
                  <a:ea typeface="+mn-ea"/>
                  <a:cs typeface="+mn-cs"/>
                </a:defRPr>
              </a:lvl7pPr>
              <a:lvl8pPr marL="3200400" algn="l" defTabSz="914400" rtl="0" eaLnBrk="1" latinLnBrk="0" hangingPunct="1">
                <a:defRPr sz="1600" kern="1200">
                  <a:solidFill>
                    <a:schemeClr val="tx1"/>
                  </a:solidFill>
                  <a:latin typeface="Arial" charset="0"/>
                  <a:ea typeface="+mn-ea"/>
                  <a:cs typeface="+mn-cs"/>
                </a:defRPr>
              </a:lvl8pPr>
              <a:lvl9pPr marL="3657600" algn="l" defTabSz="914400" rtl="0" eaLnBrk="1" latinLnBrk="0" hangingPunct="1">
                <a:defRPr sz="1600" kern="1200">
                  <a:solidFill>
                    <a:schemeClr val="tx1"/>
                  </a:solidFill>
                  <a:latin typeface="Arial" charset="0"/>
                  <a:ea typeface="+mn-ea"/>
                  <a:cs typeface="+mn-cs"/>
                </a:defRPr>
              </a:lvl9pPr>
            </a:lstStyle>
            <a:p>
              <a:r>
                <a:rPr lang="is-IS" sz="1400" b="1" dirty="0" smtClean="0">
                  <a:solidFill>
                    <a:srgbClr val="000099"/>
                  </a:solidFill>
                </a:rPr>
                <a:t>Integrated Situation Display (ISDS)</a:t>
              </a:r>
              <a:endParaRPr lang="en-US" sz="1400" b="1" dirty="0">
                <a:solidFill>
                  <a:srgbClr val="000099"/>
                </a:solidFill>
              </a:endParaRPr>
            </a:p>
          </p:txBody>
        </p:sp>
      </p:grpSp>
      <p:sp>
        <p:nvSpPr>
          <p:cNvPr id="16" name="Line 31"/>
          <p:cNvSpPr>
            <a:spLocks noChangeShapeType="1"/>
          </p:cNvSpPr>
          <p:nvPr/>
        </p:nvSpPr>
        <p:spPr bwMode="auto">
          <a:xfrm>
            <a:off x="2022713" y="5674169"/>
            <a:ext cx="1453117" cy="0"/>
          </a:xfrm>
          <a:prstGeom prst="line">
            <a:avLst/>
          </a:prstGeom>
          <a:noFill/>
          <a:ln w="63500">
            <a:solidFill>
              <a:srgbClr val="000099"/>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en-US"/>
            </a:defPPr>
            <a:lvl1pPr algn="ctr" rtl="0" eaLnBrk="0" fontAlgn="base" hangingPunct="0">
              <a:spcBef>
                <a:spcPct val="0"/>
              </a:spcBef>
              <a:spcAft>
                <a:spcPct val="0"/>
              </a:spcAft>
              <a:defRPr sz="1600" kern="1200">
                <a:solidFill>
                  <a:schemeClr val="tx1"/>
                </a:solidFill>
                <a:latin typeface="Arial" charset="0"/>
                <a:ea typeface="+mn-ea"/>
                <a:cs typeface="+mn-cs"/>
              </a:defRPr>
            </a:lvl1pPr>
            <a:lvl2pPr marL="457200" algn="ctr" rtl="0" eaLnBrk="0" fontAlgn="base" hangingPunct="0">
              <a:spcBef>
                <a:spcPct val="0"/>
              </a:spcBef>
              <a:spcAft>
                <a:spcPct val="0"/>
              </a:spcAft>
              <a:defRPr sz="1600" kern="1200">
                <a:solidFill>
                  <a:schemeClr val="tx1"/>
                </a:solidFill>
                <a:latin typeface="Arial" charset="0"/>
                <a:ea typeface="+mn-ea"/>
                <a:cs typeface="+mn-cs"/>
              </a:defRPr>
            </a:lvl2pPr>
            <a:lvl3pPr marL="914400" algn="ctr" rtl="0" eaLnBrk="0" fontAlgn="base" hangingPunct="0">
              <a:spcBef>
                <a:spcPct val="0"/>
              </a:spcBef>
              <a:spcAft>
                <a:spcPct val="0"/>
              </a:spcAft>
              <a:defRPr sz="1600" kern="1200">
                <a:solidFill>
                  <a:schemeClr val="tx1"/>
                </a:solidFill>
                <a:latin typeface="Arial" charset="0"/>
                <a:ea typeface="+mn-ea"/>
                <a:cs typeface="+mn-cs"/>
              </a:defRPr>
            </a:lvl3pPr>
            <a:lvl4pPr marL="1371600" algn="ctr" rtl="0" eaLnBrk="0" fontAlgn="base" hangingPunct="0">
              <a:spcBef>
                <a:spcPct val="0"/>
              </a:spcBef>
              <a:spcAft>
                <a:spcPct val="0"/>
              </a:spcAft>
              <a:defRPr sz="1600" kern="1200">
                <a:solidFill>
                  <a:schemeClr val="tx1"/>
                </a:solidFill>
                <a:latin typeface="Arial" charset="0"/>
                <a:ea typeface="+mn-ea"/>
                <a:cs typeface="+mn-cs"/>
              </a:defRPr>
            </a:lvl4pPr>
            <a:lvl5pPr marL="1828800" algn="ctr" rtl="0" eaLnBrk="0" fontAlgn="base" hangingPunct="0">
              <a:spcBef>
                <a:spcPct val="0"/>
              </a:spcBef>
              <a:spcAft>
                <a:spcPct val="0"/>
              </a:spcAft>
              <a:defRPr sz="1600" kern="1200">
                <a:solidFill>
                  <a:schemeClr val="tx1"/>
                </a:solidFill>
                <a:latin typeface="Arial" charset="0"/>
                <a:ea typeface="+mn-ea"/>
                <a:cs typeface="+mn-cs"/>
              </a:defRPr>
            </a:lvl5pPr>
            <a:lvl6pPr marL="2286000" algn="l" defTabSz="914400" rtl="0" eaLnBrk="1" latinLnBrk="0" hangingPunct="1">
              <a:defRPr sz="1600" kern="1200">
                <a:solidFill>
                  <a:schemeClr val="tx1"/>
                </a:solidFill>
                <a:latin typeface="Arial" charset="0"/>
                <a:ea typeface="+mn-ea"/>
                <a:cs typeface="+mn-cs"/>
              </a:defRPr>
            </a:lvl6pPr>
            <a:lvl7pPr marL="2743200" algn="l" defTabSz="914400" rtl="0" eaLnBrk="1" latinLnBrk="0" hangingPunct="1">
              <a:defRPr sz="1600" kern="1200">
                <a:solidFill>
                  <a:schemeClr val="tx1"/>
                </a:solidFill>
                <a:latin typeface="Arial" charset="0"/>
                <a:ea typeface="+mn-ea"/>
                <a:cs typeface="+mn-cs"/>
              </a:defRPr>
            </a:lvl7pPr>
            <a:lvl8pPr marL="3200400" algn="l" defTabSz="914400" rtl="0" eaLnBrk="1" latinLnBrk="0" hangingPunct="1">
              <a:defRPr sz="1600" kern="1200">
                <a:solidFill>
                  <a:schemeClr val="tx1"/>
                </a:solidFill>
                <a:latin typeface="Arial" charset="0"/>
                <a:ea typeface="+mn-ea"/>
                <a:cs typeface="+mn-cs"/>
              </a:defRPr>
            </a:lvl8pPr>
            <a:lvl9pPr marL="3657600" algn="l" defTabSz="914400" rtl="0" eaLnBrk="1" latinLnBrk="0" hangingPunct="1">
              <a:defRPr sz="1600" kern="1200">
                <a:solidFill>
                  <a:schemeClr val="tx1"/>
                </a:solidFill>
                <a:latin typeface="Arial" charset="0"/>
                <a:ea typeface="+mn-ea"/>
                <a:cs typeface="+mn-cs"/>
              </a:defRPr>
            </a:lvl9pPr>
          </a:lstStyle>
          <a:p>
            <a:endParaRPr lang="is-IS"/>
          </a:p>
        </p:txBody>
      </p:sp>
      <p:sp>
        <p:nvSpPr>
          <p:cNvPr id="17" name="Line 32"/>
          <p:cNvSpPr>
            <a:spLocks noChangeShapeType="1"/>
          </p:cNvSpPr>
          <p:nvPr/>
        </p:nvSpPr>
        <p:spPr bwMode="auto">
          <a:xfrm flipH="1">
            <a:off x="3475830" y="2054654"/>
            <a:ext cx="2896370" cy="654265"/>
          </a:xfrm>
          <a:prstGeom prst="line">
            <a:avLst/>
          </a:prstGeom>
          <a:noFill/>
          <a:ln w="63500">
            <a:solidFill>
              <a:srgbClr val="000099"/>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en-US"/>
            </a:defPPr>
            <a:lvl1pPr algn="ctr" rtl="0" eaLnBrk="0" fontAlgn="base" hangingPunct="0">
              <a:spcBef>
                <a:spcPct val="0"/>
              </a:spcBef>
              <a:spcAft>
                <a:spcPct val="0"/>
              </a:spcAft>
              <a:defRPr sz="1600" kern="1200">
                <a:solidFill>
                  <a:schemeClr val="tx1"/>
                </a:solidFill>
                <a:latin typeface="Arial" charset="0"/>
                <a:ea typeface="+mn-ea"/>
                <a:cs typeface="+mn-cs"/>
              </a:defRPr>
            </a:lvl1pPr>
            <a:lvl2pPr marL="457200" algn="ctr" rtl="0" eaLnBrk="0" fontAlgn="base" hangingPunct="0">
              <a:spcBef>
                <a:spcPct val="0"/>
              </a:spcBef>
              <a:spcAft>
                <a:spcPct val="0"/>
              </a:spcAft>
              <a:defRPr sz="1600" kern="1200">
                <a:solidFill>
                  <a:schemeClr val="tx1"/>
                </a:solidFill>
                <a:latin typeface="Arial" charset="0"/>
                <a:ea typeface="+mn-ea"/>
                <a:cs typeface="+mn-cs"/>
              </a:defRPr>
            </a:lvl2pPr>
            <a:lvl3pPr marL="914400" algn="ctr" rtl="0" eaLnBrk="0" fontAlgn="base" hangingPunct="0">
              <a:spcBef>
                <a:spcPct val="0"/>
              </a:spcBef>
              <a:spcAft>
                <a:spcPct val="0"/>
              </a:spcAft>
              <a:defRPr sz="1600" kern="1200">
                <a:solidFill>
                  <a:schemeClr val="tx1"/>
                </a:solidFill>
                <a:latin typeface="Arial" charset="0"/>
                <a:ea typeface="+mn-ea"/>
                <a:cs typeface="+mn-cs"/>
              </a:defRPr>
            </a:lvl3pPr>
            <a:lvl4pPr marL="1371600" algn="ctr" rtl="0" eaLnBrk="0" fontAlgn="base" hangingPunct="0">
              <a:spcBef>
                <a:spcPct val="0"/>
              </a:spcBef>
              <a:spcAft>
                <a:spcPct val="0"/>
              </a:spcAft>
              <a:defRPr sz="1600" kern="1200">
                <a:solidFill>
                  <a:schemeClr val="tx1"/>
                </a:solidFill>
                <a:latin typeface="Arial" charset="0"/>
                <a:ea typeface="+mn-ea"/>
                <a:cs typeface="+mn-cs"/>
              </a:defRPr>
            </a:lvl4pPr>
            <a:lvl5pPr marL="1828800" algn="ctr" rtl="0" eaLnBrk="0" fontAlgn="base" hangingPunct="0">
              <a:spcBef>
                <a:spcPct val="0"/>
              </a:spcBef>
              <a:spcAft>
                <a:spcPct val="0"/>
              </a:spcAft>
              <a:defRPr sz="1600" kern="1200">
                <a:solidFill>
                  <a:schemeClr val="tx1"/>
                </a:solidFill>
                <a:latin typeface="Arial" charset="0"/>
                <a:ea typeface="+mn-ea"/>
                <a:cs typeface="+mn-cs"/>
              </a:defRPr>
            </a:lvl5pPr>
            <a:lvl6pPr marL="2286000" algn="l" defTabSz="914400" rtl="0" eaLnBrk="1" latinLnBrk="0" hangingPunct="1">
              <a:defRPr sz="1600" kern="1200">
                <a:solidFill>
                  <a:schemeClr val="tx1"/>
                </a:solidFill>
                <a:latin typeface="Arial" charset="0"/>
                <a:ea typeface="+mn-ea"/>
                <a:cs typeface="+mn-cs"/>
              </a:defRPr>
            </a:lvl6pPr>
            <a:lvl7pPr marL="2743200" algn="l" defTabSz="914400" rtl="0" eaLnBrk="1" latinLnBrk="0" hangingPunct="1">
              <a:defRPr sz="1600" kern="1200">
                <a:solidFill>
                  <a:schemeClr val="tx1"/>
                </a:solidFill>
                <a:latin typeface="Arial" charset="0"/>
                <a:ea typeface="+mn-ea"/>
                <a:cs typeface="+mn-cs"/>
              </a:defRPr>
            </a:lvl7pPr>
            <a:lvl8pPr marL="3200400" algn="l" defTabSz="914400" rtl="0" eaLnBrk="1" latinLnBrk="0" hangingPunct="1">
              <a:defRPr sz="1600" kern="1200">
                <a:solidFill>
                  <a:schemeClr val="tx1"/>
                </a:solidFill>
                <a:latin typeface="Arial" charset="0"/>
                <a:ea typeface="+mn-ea"/>
                <a:cs typeface="+mn-cs"/>
              </a:defRPr>
            </a:lvl8pPr>
            <a:lvl9pPr marL="3657600" algn="l" defTabSz="914400" rtl="0" eaLnBrk="1" latinLnBrk="0" hangingPunct="1">
              <a:defRPr sz="1600" kern="1200">
                <a:solidFill>
                  <a:schemeClr val="tx1"/>
                </a:solidFill>
                <a:latin typeface="Arial" charset="0"/>
                <a:ea typeface="+mn-ea"/>
                <a:cs typeface="+mn-cs"/>
              </a:defRPr>
            </a:lvl9pPr>
          </a:lstStyle>
          <a:p>
            <a:endParaRPr lang="is-IS"/>
          </a:p>
        </p:txBody>
      </p:sp>
      <p:sp>
        <p:nvSpPr>
          <p:cNvPr id="11" name="TextBox 10"/>
          <p:cNvSpPr txBox="1"/>
          <p:nvPr/>
        </p:nvSpPr>
        <p:spPr>
          <a:xfrm>
            <a:off x="467544" y="6381328"/>
            <a:ext cx="6624736" cy="369332"/>
          </a:xfrm>
          <a:prstGeom prst="rect">
            <a:avLst/>
          </a:prstGeom>
          <a:noFill/>
        </p:spPr>
        <p:txBody>
          <a:bodyPr wrap="square" rtlCol="0">
            <a:spAutoFit/>
          </a:bodyPr>
          <a:lstStyle/>
          <a:p>
            <a:r>
              <a:rPr lang="en-US" dirty="0" smtClean="0">
                <a:solidFill>
                  <a:srgbClr val="FF0000"/>
                </a:solidFill>
              </a:rPr>
              <a:t>Requested flight levels are stored and monitored</a:t>
            </a:r>
            <a:endParaRPr lang="en-US" dirty="0">
              <a:solidFill>
                <a:srgbClr val="FF0000"/>
              </a:solidFill>
            </a:endParaRPr>
          </a:p>
        </p:txBody>
      </p:sp>
    </p:spTree>
    <p:extLst>
      <p:ext uri="{BB962C8B-B14F-4D97-AF65-F5344CB8AC3E}">
        <p14:creationId xmlns:p14="http://schemas.microsoft.com/office/powerpoint/2010/main" val="25783822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1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4" y="0"/>
            <a:ext cx="8456103" cy="6858000"/>
          </a:xfrm>
          <a:prstGeom prst="rect">
            <a:avLst/>
          </a:prstGeom>
        </p:spPr>
      </p:pic>
      <p:pic>
        <p:nvPicPr>
          <p:cNvPr id="4" name="Content Placeholder 3"/>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486785" y="0"/>
            <a:ext cx="8456101" cy="6858000"/>
          </a:xfrm>
        </p:spPr>
      </p:pic>
    </p:spTree>
    <p:extLst>
      <p:ext uri="{BB962C8B-B14F-4D97-AF65-F5344CB8AC3E}">
        <p14:creationId xmlns:p14="http://schemas.microsoft.com/office/powerpoint/2010/main" val="4159252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250825" y="333375"/>
            <a:ext cx="8208963" cy="914400"/>
          </a:xfrm>
        </p:spPr>
        <p:txBody>
          <a:bodyPr/>
          <a:lstStyle/>
          <a:p>
            <a:pPr algn="l" eaLnBrk="1" hangingPunct="1"/>
            <a:r>
              <a:rPr lang="en-GB" sz="3600" b="1" dirty="0" smtClean="0">
                <a:latin typeface="Arial Narrow" pitchFamily="34" charset="0"/>
              </a:rPr>
              <a:t>International Traffic in BIRD CTA</a:t>
            </a:r>
          </a:p>
        </p:txBody>
      </p:sp>
      <p:graphicFrame>
        <p:nvGraphicFramePr>
          <p:cNvPr id="1026" name="Object 3"/>
          <p:cNvGraphicFramePr>
            <a:graphicFrameLocks noChangeAspect="1"/>
          </p:cNvGraphicFramePr>
          <p:nvPr>
            <p:extLst>
              <p:ext uri="{D42A27DB-BD31-4B8C-83A1-F6EECF244321}">
                <p14:modId xmlns:p14="http://schemas.microsoft.com/office/powerpoint/2010/main" val="780787813"/>
              </p:ext>
            </p:extLst>
          </p:nvPr>
        </p:nvGraphicFramePr>
        <p:xfrm>
          <a:off x="152400" y="1700213"/>
          <a:ext cx="8662988" cy="5011737"/>
        </p:xfrm>
        <a:graphic>
          <a:graphicData uri="http://schemas.openxmlformats.org/presentationml/2006/ole">
            <mc:AlternateContent xmlns:mc="http://schemas.openxmlformats.org/markup-compatibility/2006">
              <mc:Choice xmlns:v="urn:schemas-microsoft-com:vml" Requires="v">
                <p:oleObj spid="_x0000_s51281" name="Worksheet" r:id="rId4" imgW="8667795" imgH="5010086" progId="Excel.Sheet.8">
                  <p:embed/>
                </p:oleObj>
              </mc:Choice>
              <mc:Fallback>
                <p:oleObj name="Worksheet" r:id="rId4" imgW="8667795" imgH="5010086" progId="Excel.Sheet.8">
                  <p:embed/>
                  <p:pic>
                    <p:nvPicPr>
                      <p:cNvPr id="0" name=""/>
                      <p:cNvPicPr>
                        <a:picLocks noChangeAspect="1" noChangeArrowheads="1"/>
                      </p:cNvPicPr>
                      <p:nvPr/>
                    </p:nvPicPr>
                    <p:blipFill>
                      <a:blip r:embed="rId5"/>
                      <a:srcRect/>
                      <a:stretch>
                        <a:fillRect/>
                      </a:stretch>
                    </p:blipFill>
                    <p:spPr bwMode="auto">
                      <a:xfrm>
                        <a:off x="152400" y="1700213"/>
                        <a:ext cx="8662988" cy="5011737"/>
                      </a:xfrm>
                      <a:prstGeom prst="rect">
                        <a:avLst/>
                      </a:prstGeom>
                      <a:noFill/>
                      <a:extLst/>
                    </p:spPr>
                  </p:pic>
                </p:oleObj>
              </mc:Fallback>
            </mc:AlternateContent>
          </a:graphicData>
        </a:graphic>
      </p:graphicFrame>
    </p:spTree>
    <p:extLst>
      <p:ext uri="{BB962C8B-B14F-4D97-AF65-F5344CB8AC3E}">
        <p14:creationId xmlns:p14="http://schemas.microsoft.com/office/powerpoint/2010/main" val="3509214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a:xfrm>
            <a:off x="250825" y="333375"/>
            <a:ext cx="7921625" cy="914400"/>
          </a:xfrm>
        </p:spPr>
        <p:txBody>
          <a:bodyPr/>
          <a:lstStyle/>
          <a:p>
            <a:pPr algn="l" eaLnBrk="1" hangingPunct="1"/>
            <a:r>
              <a:rPr lang="is-IS" sz="3600" b="1" dirty="0" smtClean="0">
                <a:latin typeface="Arial Narrow" pitchFamily="34" charset="0"/>
              </a:rPr>
              <a:t>International Traffic in BIRD CTA</a:t>
            </a:r>
            <a:endParaRPr lang="en-GB" sz="3600" b="1" dirty="0" smtClean="0">
              <a:latin typeface="Arial Narrow" pitchFamily="34" charset="0"/>
            </a:endParaRPr>
          </a:p>
        </p:txBody>
      </p:sp>
      <p:graphicFrame>
        <p:nvGraphicFramePr>
          <p:cNvPr id="2050" name="Object 3"/>
          <p:cNvGraphicFramePr>
            <a:graphicFrameLocks noChangeAspect="1"/>
          </p:cNvGraphicFramePr>
          <p:nvPr>
            <p:extLst>
              <p:ext uri="{D42A27DB-BD31-4B8C-83A1-F6EECF244321}">
                <p14:modId xmlns:p14="http://schemas.microsoft.com/office/powerpoint/2010/main" val="1537284244"/>
              </p:ext>
            </p:extLst>
          </p:nvPr>
        </p:nvGraphicFramePr>
        <p:xfrm>
          <a:off x="304800" y="1628775"/>
          <a:ext cx="8264525" cy="4953000"/>
        </p:xfrm>
        <a:graphic>
          <a:graphicData uri="http://schemas.openxmlformats.org/presentationml/2006/ole">
            <mc:AlternateContent xmlns:mc="http://schemas.openxmlformats.org/markup-compatibility/2006">
              <mc:Choice xmlns:v="urn:schemas-microsoft-com:vml" Requires="v">
                <p:oleObj spid="_x0000_s52305" name="Worksheet" r:id="rId4" imgW="8267610" imgH="4953051" progId="Excel.Sheet.8">
                  <p:embed/>
                </p:oleObj>
              </mc:Choice>
              <mc:Fallback>
                <p:oleObj name="Worksheet" r:id="rId4" imgW="8267610" imgH="4953051" progId="Excel.Sheet.8">
                  <p:embed/>
                  <p:pic>
                    <p:nvPicPr>
                      <p:cNvPr id="0" name=""/>
                      <p:cNvPicPr>
                        <a:picLocks noChangeAspect="1" noChangeArrowheads="1"/>
                      </p:cNvPicPr>
                      <p:nvPr/>
                    </p:nvPicPr>
                    <p:blipFill>
                      <a:blip r:embed="rId5"/>
                      <a:srcRect/>
                      <a:stretch>
                        <a:fillRect/>
                      </a:stretch>
                    </p:blipFill>
                    <p:spPr bwMode="auto">
                      <a:xfrm>
                        <a:off x="304800" y="1628775"/>
                        <a:ext cx="8264525" cy="4953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28794491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a:xfrm>
            <a:off x="395288" y="404813"/>
            <a:ext cx="6553200" cy="914400"/>
          </a:xfrm>
        </p:spPr>
        <p:txBody>
          <a:bodyPr>
            <a:normAutofit/>
          </a:bodyPr>
          <a:lstStyle/>
          <a:p>
            <a:pPr algn="l" eaLnBrk="1" hangingPunct="1"/>
            <a:r>
              <a:rPr lang="is-IS" sz="3600" b="1" dirty="0" smtClean="0">
                <a:latin typeface="Arial Narrow" pitchFamily="34" charset="0"/>
              </a:rPr>
              <a:t>International Traffic in BIRD CTA</a:t>
            </a:r>
            <a:endParaRPr lang="en-GB" sz="3600" b="1" dirty="0" smtClean="0">
              <a:latin typeface="Arial Narrow" pitchFamily="34" charset="0"/>
            </a:endParaRPr>
          </a:p>
        </p:txBody>
      </p:sp>
      <p:graphicFrame>
        <p:nvGraphicFramePr>
          <p:cNvPr id="3074" name="Object 3"/>
          <p:cNvGraphicFramePr>
            <a:graphicFrameLocks noChangeAspect="1"/>
          </p:cNvGraphicFramePr>
          <p:nvPr>
            <p:extLst>
              <p:ext uri="{D42A27DB-BD31-4B8C-83A1-F6EECF244321}">
                <p14:modId xmlns:p14="http://schemas.microsoft.com/office/powerpoint/2010/main" val="2864163816"/>
              </p:ext>
            </p:extLst>
          </p:nvPr>
        </p:nvGraphicFramePr>
        <p:xfrm>
          <a:off x="152400" y="1773238"/>
          <a:ext cx="8451850" cy="4967287"/>
        </p:xfrm>
        <a:graphic>
          <a:graphicData uri="http://schemas.openxmlformats.org/presentationml/2006/ole">
            <mc:AlternateContent xmlns:mc="http://schemas.openxmlformats.org/markup-compatibility/2006">
              <mc:Choice xmlns:v="urn:schemas-microsoft-com:vml" Requires="v">
                <p:oleObj spid="_x0000_s53329" name="Worksheet" r:id="rId4" imgW="8905801" imgH="4971973" progId="Excel.Sheet.8">
                  <p:embed/>
                </p:oleObj>
              </mc:Choice>
              <mc:Fallback>
                <p:oleObj name="Worksheet" r:id="rId4" imgW="8905801" imgH="4971973" progId="Excel.Sheet.8">
                  <p:embed/>
                  <p:pic>
                    <p:nvPicPr>
                      <p:cNvPr id="0" name=""/>
                      <p:cNvPicPr>
                        <a:picLocks noChangeAspect="1" noChangeArrowheads="1"/>
                      </p:cNvPicPr>
                      <p:nvPr/>
                    </p:nvPicPr>
                    <p:blipFill>
                      <a:blip r:embed="rId5"/>
                      <a:srcRect/>
                      <a:stretch>
                        <a:fillRect/>
                      </a:stretch>
                    </p:blipFill>
                    <p:spPr bwMode="auto">
                      <a:xfrm>
                        <a:off x="152400" y="1773238"/>
                        <a:ext cx="8451850" cy="4967287"/>
                      </a:xfrm>
                      <a:prstGeom prst="rect">
                        <a:avLst/>
                      </a:prstGeom>
                      <a:noFill/>
                      <a:extLst/>
                    </p:spPr>
                  </p:pic>
                </p:oleObj>
              </mc:Fallback>
            </mc:AlternateContent>
          </a:graphicData>
        </a:graphic>
      </p:graphicFrame>
    </p:spTree>
    <p:extLst>
      <p:ext uri="{BB962C8B-B14F-4D97-AF65-F5344CB8AC3E}">
        <p14:creationId xmlns:p14="http://schemas.microsoft.com/office/powerpoint/2010/main" val="21757382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a:xfrm>
            <a:off x="395288" y="404813"/>
            <a:ext cx="6553200" cy="914400"/>
          </a:xfrm>
        </p:spPr>
        <p:txBody>
          <a:bodyPr>
            <a:normAutofit/>
          </a:bodyPr>
          <a:lstStyle/>
          <a:p>
            <a:pPr algn="l" eaLnBrk="1" hangingPunct="1"/>
            <a:r>
              <a:rPr lang="is-IS" sz="3600" b="1" dirty="0" smtClean="0">
                <a:latin typeface="Arial Narrow" pitchFamily="34" charset="0"/>
              </a:rPr>
              <a:t>Cross Polar traffic numbers</a:t>
            </a:r>
            <a:endParaRPr lang="en-GB" sz="3600" b="1" dirty="0" smtClean="0">
              <a:latin typeface="Arial Narrow" pitchFamily="34" charset="0"/>
            </a:endParaRPr>
          </a:p>
        </p:txBody>
      </p:sp>
      <p:pic>
        <p:nvPicPr>
          <p:cNvPr id="552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664" y="1916832"/>
            <a:ext cx="4752528" cy="3298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2"/>
          <p:cNvSpPr txBox="1">
            <a:spLocks noChangeArrowheads="1"/>
          </p:cNvSpPr>
          <p:nvPr/>
        </p:nvSpPr>
        <p:spPr>
          <a:xfrm>
            <a:off x="537141" y="1243608"/>
            <a:ext cx="6553200" cy="914400"/>
          </a:xfrm>
          <a:prstGeom prst="rect">
            <a:avLst/>
          </a:prstGeom>
        </p:spPr>
        <p:txBody>
          <a:bodyPr vert="horz" lIns="91440" tIns="45720" rIns="91440" bIns="45720" rtlCol="0" anchor="ctr">
            <a:normAutofit/>
          </a:bodyPr>
          <a:lstStyle>
            <a:lvl1pPr algn="l" rtl="0" eaLnBrk="1" fontAlgn="base" hangingPunct="1">
              <a:spcBef>
                <a:spcPct val="0"/>
              </a:spcBef>
              <a:spcAft>
                <a:spcPct val="0"/>
              </a:spcAft>
              <a:defRPr lang="en-US" sz="3000" kern="1200" spc="20">
                <a:solidFill>
                  <a:schemeClr val="accent1"/>
                </a:solidFill>
                <a:latin typeface="Myriad Pro" pitchFamily="34" charset="0"/>
                <a:ea typeface="+mj-ea"/>
                <a:cs typeface="+mj-cs"/>
              </a:defRPr>
            </a:lvl1pPr>
            <a:lvl2pPr algn="l" rtl="0" eaLnBrk="1" fontAlgn="base" hangingPunct="1">
              <a:spcBef>
                <a:spcPct val="0"/>
              </a:spcBef>
              <a:spcAft>
                <a:spcPct val="0"/>
              </a:spcAft>
              <a:defRPr sz="4400">
                <a:solidFill>
                  <a:schemeClr val="accent1"/>
                </a:solidFill>
                <a:latin typeface="Myriad Pro" pitchFamily="34" charset="0"/>
              </a:defRPr>
            </a:lvl2pPr>
            <a:lvl3pPr algn="l" rtl="0" eaLnBrk="1" fontAlgn="base" hangingPunct="1">
              <a:spcBef>
                <a:spcPct val="0"/>
              </a:spcBef>
              <a:spcAft>
                <a:spcPct val="0"/>
              </a:spcAft>
              <a:defRPr sz="4400">
                <a:solidFill>
                  <a:schemeClr val="accent1"/>
                </a:solidFill>
                <a:latin typeface="Myriad Pro" pitchFamily="34" charset="0"/>
              </a:defRPr>
            </a:lvl3pPr>
            <a:lvl4pPr algn="l" rtl="0" eaLnBrk="1" fontAlgn="base" hangingPunct="1">
              <a:spcBef>
                <a:spcPct val="0"/>
              </a:spcBef>
              <a:spcAft>
                <a:spcPct val="0"/>
              </a:spcAft>
              <a:defRPr sz="4400">
                <a:solidFill>
                  <a:schemeClr val="accent1"/>
                </a:solidFill>
                <a:latin typeface="Myriad Pro" pitchFamily="34" charset="0"/>
              </a:defRPr>
            </a:lvl4pPr>
            <a:lvl5pPr algn="l" rtl="0" eaLnBrk="1" fontAlgn="base" hangingPunct="1">
              <a:spcBef>
                <a:spcPct val="0"/>
              </a:spcBef>
              <a:spcAft>
                <a:spcPct val="0"/>
              </a:spcAft>
              <a:defRPr sz="4400">
                <a:solidFill>
                  <a:schemeClr val="accent1"/>
                </a:solidFill>
                <a:latin typeface="Myriad Pro" pitchFamily="34" charset="0"/>
              </a:defRPr>
            </a:lvl5pPr>
            <a:lvl6pPr marL="457200" algn="l" rtl="0" eaLnBrk="1" fontAlgn="base" hangingPunct="1">
              <a:spcBef>
                <a:spcPct val="0"/>
              </a:spcBef>
              <a:spcAft>
                <a:spcPct val="0"/>
              </a:spcAft>
              <a:defRPr sz="4400">
                <a:solidFill>
                  <a:schemeClr val="accent1"/>
                </a:solidFill>
                <a:latin typeface="Myriad Pro" pitchFamily="34" charset="0"/>
              </a:defRPr>
            </a:lvl6pPr>
            <a:lvl7pPr marL="914400" algn="l" rtl="0" eaLnBrk="1" fontAlgn="base" hangingPunct="1">
              <a:spcBef>
                <a:spcPct val="0"/>
              </a:spcBef>
              <a:spcAft>
                <a:spcPct val="0"/>
              </a:spcAft>
              <a:defRPr sz="4400">
                <a:solidFill>
                  <a:schemeClr val="accent1"/>
                </a:solidFill>
                <a:latin typeface="Myriad Pro" pitchFamily="34" charset="0"/>
              </a:defRPr>
            </a:lvl7pPr>
            <a:lvl8pPr marL="1371600" algn="l" rtl="0" eaLnBrk="1" fontAlgn="base" hangingPunct="1">
              <a:spcBef>
                <a:spcPct val="0"/>
              </a:spcBef>
              <a:spcAft>
                <a:spcPct val="0"/>
              </a:spcAft>
              <a:defRPr sz="4400">
                <a:solidFill>
                  <a:schemeClr val="accent1"/>
                </a:solidFill>
                <a:latin typeface="Myriad Pro" pitchFamily="34" charset="0"/>
              </a:defRPr>
            </a:lvl8pPr>
            <a:lvl9pPr marL="1828800" algn="l" rtl="0" eaLnBrk="1" fontAlgn="base" hangingPunct="1">
              <a:spcBef>
                <a:spcPct val="0"/>
              </a:spcBef>
              <a:spcAft>
                <a:spcPct val="0"/>
              </a:spcAft>
              <a:defRPr sz="4400">
                <a:solidFill>
                  <a:schemeClr val="accent1"/>
                </a:solidFill>
                <a:latin typeface="Myriad Pro" pitchFamily="34" charset="0"/>
              </a:defRPr>
            </a:lvl9pPr>
          </a:lstStyle>
          <a:p>
            <a:r>
              <a:rPr lang="is-IS" sz="2800" dirty="0">
                <a:latin typeface="Arial Narrow" pitchFamily="34" charset="0"/>
              </a:rPr>
              <a:t>f</a:t>
            </a:r>
            <a:r>
              <a:rPr lang="is-IS" sz="2800" dirty="0" smtClean="0">
                <a:latin typeface="Arial Narrow" pitchFamily="34" charset="0"/>
              </a:rPr>
              <a:t>irst 4 months of 2011/2012:</a:t>
            </a:r>
            <a:endParaRPr lang="en-GB" sz="2800" dirty="0" smtClean="0">
              <a:latin typeface="Arial Narrow" pitchFamily="34" charset="0"/>
            </a:endParaRPr>
          </a:p>
        </p:txBody>
      </p:sp>
    </p:spTree>
    <p:extLst>
      <p:ext uri="{BB962C8B-B14F-4D97-AF65-F5344CB8AC3E}">
        <p14:creationId xmlns:p14="http://schemas.microsoft.com/office/powerpoint/2010/main" val="27556949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836613"/>
            <a:ext cx="5040313" cy="576262"/>
          </a:xfrm>
        </p:spPr>
        <p:txBody>
          <a:bodyPr/>
          <a:lstStyle/>
          <a:p>
            <a:r>
              <a:rPr lang="is-IS" dirty="0" smtClean="0"/>
              <a:t>Cross Polar Traffic</a:t>
            </a:r>
            <a:endParaRPr lang="is-IS" dirty="0"/>
          </a:p>
        </p:txBody>
      </p:sp>
      <p:sp>
        <p:nvSpPr>
          <p:cNvPr id="3" name="Content Placeholder 2"/>
          <p:cNvSpPr>
            <a:spLocks noGrp="1"/>
          </p:cNvSpPr>
          <p:nvPr>
            <p:ph idx="1"/>
          </p:nvPr>
        </p:nvSpPr>
        <p:spPr>
          <a:xfrm>
            <a:off x="971550" y="1484784"/>
            <a:ext cx="7715250" cy="4536504"/>
          </a:xfrm>
        </p:spPr>
        <p:txBody>
          <a:bodyPr/>
          <a:lstStyle/>
          <a:p>
            <a:pPr>
              <a:buFontTx/>
              <a:buChar char="•"/>
            </a:pPr>
            <a:r>
              <a:rPr lang="en-GB" sz="2400" dirty="0" smtClean="0">
                <a:cs typeface="Arial" charset="0"/>
              </a:rPr>
              <a:t>Oceanic clearances north of 70N issued by Reykjavik</a:t>
            </a:r>
          </a:p>
          <a:p>
            <a:pPr>
              <a:buFontTx/>
              <a:buChar char="•"/>
            </a:pPr>
            <a:r>
              <a:rPr lang="en-GB" sz="2400" dirty="0" smtClean="0">
                <a:cs typeface="Arial" charset="0"/>
              </a:rPr>
              <a:t>CPDLC </a:t>
            </a:r>
            <a:r>
              <a:rPr lang="en-GB" sz="2400" dirty="0">
                <a:cs typeface="Arial" charset="0"/>
              </a:rPr>
              <a:t>only south of 82N </a:t>
            </a:r>
            <a:endParaRPr lang="en-GB" sz="2400" dirty="0" smtClean="0">
              <a:cs typeface="Arial" charset="0"/>
            </a:endParaRPr>
          </a:p>
          <a:p>
            <a:pPr lvl="1">
              <a:buFontTx/>
              <a:buChar char="•"/>
            </a:pPr>
            <a:r>
              <a:rPr lang="en-GB" sz="1800" dirty="0" smtClean="0">
                <a:cs typeface="Arial" charset="0"/>
              </a:rPr>
              <a:t>Ask for alt/speed change before 82N</a:t>
            </a:r>
          </a:p>
          <a:p>
            <a:pPr>
              <a:buFontTx/>
              <a:buChar char="•"/>
            </a:pPr>
            <a:r>
              <a:rPr lang="en-GB" sz="2400" dirty="0" smtClean="0">
                <a:cs typeface="Arial" charset="0"/>
              </a:rPr>
              <a:t>Renewal </a:t>
            </a:r>
            <a:r>
              <a:rPr lang="en-GB" sz="2400" dirty="0">
                <a:cs typeface="Arial" charset="0"/>
              </a:rPr>
              <a:t>of </a:t>
            </a:r>
            <a:r>
              <a:rPr lang="en-GB" sz="2400" dirty="0" smtClean="0">
                <a:cs typeface="Arial" charset="0"/>
              </a:rPr>
              <a:t>maps at </a:t>
            </a:r>
            <a:r>
              <a:rPr lang="en-GB" sz="2400" dirty="0">
                <a:cs typeface="Arial" charset="0"/>
              </a:rPr>
              <a:t>Reykjavik Centre</a:t>
            </a:r>
          </a:p>
          <a:p>
            <a:pPr lvl="1">
              <a:buFontTx/>
              <a:buChar char="•"/>
            </a:pPr>
            <a:r>
              <a:rPr lang="en-GB" sz="1800" dirty="0">
                <a:cs typeface="Arial" charset="0"/>
              </a:rPr>
              <a:t>ULMM – RVSM</a:t>
            </a:r>
          </a:p>
          <a:p>
            <a:pPr lvl="1">
              <a:buFontTx/>
              <a:buChar char="•"/>
            </a:pPr>
            <a:r>
              <a:rPr lang="en-GB" sz="1800" dirty="0">
                <a:cs typeface="Arial" charset="0"/>
              </a:rPr>
              <a:t>Reykjavik issues </a:t>
            </a:r>
            <a:r>
              <a:rPr lang="en-GB" sz="1800" dirty="0" err="1">
                <a:cs typeface="Arial" charset="0"/>
              </a:rPr>
              <a:t>oac</a:t>
            </a:r>
            <a:r>
              <a:rPr lang="en-GB" sz="1800" dirty="0">
                <a:cs typeface="Arial" charset="0"/>
              </a:rPr>
              <a:t> </a:t>
            </a:r>
            <a:r>
              <a:rPr lang="en-GB" sz="1800" dirty="0" err="1">
                <a:cs typeface="Arial" charset="0"/>
              </a:rPr>
              <a:t>clr</a:t>
            </a:r>
            <a:r>
              <a:rPr lang="en-GB" sz="1800" dirty="0">
                <a:cs typeface="Arial" charset="0"/>
              </a:rPr>
              <a:t> to points at the boundary of ULMM </a:t>
            </a:r>
            <a:r>
              <a:rPr lang="en-GB" sz="1800" dirty="0" err="1">
                <a:cs typeface="Arial" charset="0"/>
              </a:rPr>
              <a:t>dom</a:t>
            </a:r>
            <a:r>
              <a:rPr lang="en-GB" sz="1800" dirty="0">
                <a:cs typeface="Arial" charset="0"/>
              </a:rPr>
              <a:t>/</a:t>
            </a:r>
            <a:r>
              <a:rPr lang="en-GB" sz="1800" dirty="0" err="1">
                <a:cs typeface="Arial" charset="0"/>
              </a:rPr>
              <a:t>oca</a:t>
            </a:r>
            <a:r>
              <a:rPr lang="en-GB" sz="1800" dirty="0">
                <a:cs typeface="Arial" charset="0"/>
              </a:rPr>
              <a:t>. Airlines </a:t>
            </a:r>
            <a:r>
              <a:rPr lang="en-GB" sz="1800" dirty="0" smtClean="0">
                <a:cs typeface="Arial" charset="0"/>
              </a:rPr>
              <a:t>do not </a:t>
            </a:r>
            <a:r>
              <a:rPr lang="en-GB" sz="1800" dirty="0">
                <a:cs typeface="Arial" charset="0"/>
              </a:rPr>
              <a:t>always </a:t>
            </a:r>
            <a:r>
              <a:rPr lang="en-GB" sz="1800" dirty="0" smtClean="0">
                <a:cs typeface="Arial" charset="0"/>
              </a:rPr>
              <a:t>FPL according </a:t>
            </a:r>
            <a:r>
              <a:rPr lang="en-GB" sz="1800" dirty="0">
                <a:cs typeface="Arial" charset="0"/>
              </a:rPr>
              <a:t>to that.</a:t>
            </a:r>
          </a:p>
          <a:p>
            <a:pPr>
              <a:buFontTx/>
              <a:buChar char="•"/>
            </a:pPr>
            <a:r>
              <a:rPr lang="en-GB" sz="2400" dirty="0">
                <a:cs typeface="Arial" charset="0"/>
              </a:rPr>
              <a:t>HF blackout. Cross Polar traffic vulnerable to HF blackout.  </a:t>
            </a:r>
          </a:p>
          <a:p>
            <a:pPr lvl="1">
              <a:buFontTx/>
              <a:buChar char="•"/>
            </a:pPr>
            <a:r>
              <a:rPr lang="en-GB" sz="1800" dirty="0">
                <a:cs typeface="Arial" charset="0"/>
              </a:rPr>
              <a:t>Use SATCOM in these instances (or VHF Greenland FIC, Thule)</a:t>
            </a:r>
          </a:p>
          <a:p>
            <a:pPr lvl="1">
              <a:buFontTx/>
              <a:buChar char="•"/>
            </a:pPr>
            <a:r>
              <a:rPr lang="en-GB" sz="1800" dirty="0">
                <a:cs typeface="Arial" charset="0"/>
              </a:rPr>
              <a:t>Make altitude/speed requests prior to 82N</a:t>
            </a:r>
          </a:p>
          <a:p>
            <a:pPr>
              <a:buFontTx/>
              <a:buChar char="•"/>
            </a:pPr>
            <a:endParaRPr lang="en-GB" sz="2400" dirty="0">
              <a:cs typeface="Arial" charset="0"/>
            </a:endParaRPr>
          </a:p>
          <a:p>
            <a:pPr lvl="1"/>
            <a:endParaRPr lang="is-IS" dirty="0" smtClean="0">
              <a:cs typeface="Arial" charset="0"/>
            </a:endParaRPr>
          </a:p>
          <a:p>
            <a:pPr lvl="1"/>
            <a:endParaRPr lang="is-IS" dirty="0" smtClean="0">
              <a:cs typeface="Arial" charset="0"/>
            </a:endParaRPr>
          </a:p>
        </p:txBody>
      </p:sp>
    </p:spTree>
    <p:extLst>
      <p:ext uri="{BB962C8B-B14F-4D97-AF65-F5344CB8AC3E}">
        <p14:creationId xmlns:p14="http://schemas.microsoft.com/office/powerpoint/2010/main" val="34246065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randombar(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randombar(horizontal)">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randombar(horizontal)">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836613"/>
            <a:ext cx="5760640" cy="576262"/>
          </a:xfrm>
        </p:spPr>
        <p:txBody>
          <a:bodyPr/>
          <a:lstStyle/>
          <a:p>
            <a:r>
              <a:rPr lang="is-IS" dirty="0" smtClean="0"/>
              <a:t>Cross Polar Traffic - difficulties</a:t>
            </a:r>
            <a:endParaRPr lang="is-IS" dirty="0"/>
          </a:p>
        </p:txBody>
      </p:sp>
      <p:sp>
        <p:nvSpPr>
          <p:cNvPr id="3" name="Content Placeholder 2"/>
          <p:cNvSpPr>
            <a:spLocks noGrp="1"/>
          </p:cNvSpPr>
          <p:nvPr>
            <p:ph idx="1"/>
          </p:nvPr>
        </p:nvSpPr>
        <p:spPr>
          <a:xfrm>
            <a:off x="971550" y="1484784"/>
            <a:ext cx="7920930" cy="4536504"/>
          </a:xfrm>
        </p:spPr>
        <p:txBody>
          <a:bodyPr/>
          <a:lstStyle/>
          <a:p>
            <a:pPr>
              <a:buFontTx/>
              <a:buChar char="•"/>
            </a:pPr>
            <a:r>
              <a:rPr lang="en-GB" sz="2400" dirty="0">
                <a:cs typeface="Arial" charset="0"/>
              </a:rPr>
              <a:t>Coordination between centres on traffic routing </a:t>
            </a:r>
            <a:r>
              <a:rPr lang="en-GB" sz="2400" dirty="0" smtClean="0">
                <a:cs typeface="Arial" charset="0"/>
              </a:rPr>
              <a:t>65N060W</a:t>
            </a:r>
          </a:p>
          <a:p>
            <a:r>
              <a:rPr lang="is-IS" sz="1800" i="1" dirty="0" smtClean="0">
                <a:solidFill>
                  <a:srgbClr val="727272"/>
                </a:solidFill>
                <a:cs typeface="Arial" charset="0"/>
              </a:rPr>
              <a:t>Flights </a:t>
            </a:r>
            <a:r>
              <a:rPr lang="is-IS" sz="1800" i="1" dirty="0">
                <a:solidFill>
                  <a:srgbClr val="727272"/>
                </a:solidFill>
                <a:cs typeface="Arial" charset="0"/>
              </a:rPr>
              <a:t>entering Gander Oceanic and then proceeding either through Montreal airspace and Edmonton airspace, or directly into Edmonton before entering Reykjavík Oceanic shall file as follows:</a:t>
            </a:r>
          </a:p>
          <a:p>
            <a:r>
              <a:rPr lang="is-IS" sz="1800" i="1" dirty="0" smtClean="0">
                <a:solidFill>
                  <a:srgbClr val="727272"/>
                </a:solidFill>
                <a:cs typeface="Arial" charset="0"/>
              </a:rPr>
              <a:t>Aircraft </a:t>
            </a:r>
            <a:r>
              <a:rPr lang="is-IS" sz="1800" i="1" dirty="0">
                <a:solidFill>
                  <a:srgbClr val="727272"/>
                </a:solidFill>
                <a:cs typeface="Arial" charset="0"/>
              </a:rPr>
              <a:t>routing over 65N, at or east of 060W, shall file a waypoint at 65N;</a:t>
            </a:r>
          </a:p>
          <a:p>
            <a:r>
              <a:rPr lang="is-IS" sz="1800" i="1" dirty="0" smtClean="0">
                <a:solidFill>
                  <a:srgbClr val="727272"/>
                </a:solidFill>
                <a:cs typeface="Arial" charset="0"/>
              </a:rPr>
              <a:t>Aircraft </a:t>
            </a:r>
            <a:r>
              <a:rPr lang="is-IS" sz="1800" i="1" dirty="0">
                <a:solidFill>
                  <a:srgbClr val="727272"/>
                </a:solidFill>
                <a:cs typeface="Arial" charset="0"/>
              </a:rPr>
              <a:t>routing over 65N, west of 060W, shall file via named waypoint by the boundary between Edmonton and Reykjavik, or a waypoint within Edmonton area.</a:t>
            </a:r>
          </a:p>
          <a:p>
            <a:pPr>
              <a:buFontTx/>
              <a:buChar char="•"/>
            </a:pPr>
            <a:r>
              <a:rPr lang="en-GB" sz="2400" dirty="0" smtClean="0">
                <a:cs typeface="Arial" charset="0"/>
              </a:rPr>
              <a:t>Traffic flying along </a:t>
            </a:r>
            <a:r>
              <a:rPr lang="en-GB" sz="2400" dirty="0" err="1" smtClean="0">
                <a:cs typeface="Arial" charset="0"/>
              </a:rPr>
              <a:t>bdry</a:t>
            </a:r>
            <a:r>
              <a:rPr lang="en-GB" sz="2400" dirty="0" smtClean="0">
                <a:cs typeface="Arial" charset="0"/>
              </a:rPr>
              <a:t> of Reykjavik/Edmonton</a:t>
            </a:r>
            <a:endParaRPr lang="en-GB" sz="2400" dirty="0">
              <a:cs typeface="Arial" charset="0"/>
            </a:endParaRPr>
          </a:p>
          <a:p>
            <a:pPr lvl="1">
              <a:buFontTx/>
              <a:buChar char="•"/>
            </a:pPr>
            <a:endParaRPr lang="en-GB" sz="1800" dirty="0" smtClean="0">
              <a:cs typeface="Arial" charset="0"/>
            </a:endParaRPr>
          </a:p>
          <a:p>
            <a:pPr lvl="1">
              <a:buFontTx/>
              <a:buChar char="•"/>
            </a:pPr>
            <a:endParaRPr lang="en-GB" sz="1800" dirty="0" smtClean="0">
              <a:cs typeface="Arial" charset="0"/>
            </a:endParaRPr>
          </a:p>
          <a:p>
            <a:pPr lvl="1"/>
            <a:endParaRPr lang="is-IS" dirty="0" smtClean="0">
              <a:cs typeface="Arial" charset="0"/>
            </a:endParaRPr>
          </a:p>
          <a:p>
            <a:pPr lvl="1"/>
            <a:endParaRPr lang="is-IS" dirty="0" smtClean="0">
              <a:cs typeface="Arial" charset="0"/>
            </a:endParaRPr>
          </a:p>
        </p:txBody>
      </p:sp>
    </p:spTree>
    <p:extLst>
      <p:ext uri="{BB962C8B-B14F-4D97-AF65-F5344CB8AC3E}">
        <p14:creationId xmlns:p14="http://schemas.microsoft.com/office/powerpoint/2010/main" val="7909758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836613"/>
            <a:ext cx="5040313" cy="576262"/>
          </a:xfrm>
        </p:spPr>
        <p:txBody>
          <a:bodyPr/>
          <a:lstStyle/>
          <a:p>
            <a:r>
              <a:rPr lang="is-IS" dirty="0" smtClean="0"/>
              <a:t>Cross Polar Traffic</a:t>
            </a:r>
            <a:endParaRPr lang="is-IS" dirty="0"/>
          </a:p>
        </p:txBody>
      </p:sp>
      <p:sp>
        <p:nvSpPr>
          <p:cNvPr id="3" name="Content Placeholder 2"/>
          <p:cNvSpPr>
            <a:spLocks noGrp="1"/>
          </p:cNvSpPr>
          <p:nvPr>
            <p:ph idx="1"/>
          </p:nvPr>
        </p:nvSpPr>
        <p:spPr>
          <a:xfrm>
            <a:off x="971550" y="1484784"/>
            <a:ext cx="7715250" cy="4536504"/>
          </a:xfrm>
        </p:spPr>
        <p:txBody>
          <a:bodyPr/>
          <a:lstStyle/>
          <a:p>
            <a:pPr lvl="1">
              <a:buFontTx/>
              <a:buChar char="•"/>
            </a:pPr>
            <a:endParaRPr lang="en-GB" sz="1800" dirty="0" smtClean="0">
              <a:cs typeface="Arial" charset="0"/>
            </a:endParaRPr>
          </a:p>
          <a:p>
            <a:pPr lvl="1">
              <a:buFontTx/>
              <a:buChar char="•"/>
            </a:pPr>
            <a:endParaRPr lang="en-GB" sz="1800" dirty="0" smtClean="0">
              <a:cs typeface="Arial" charset="0"/>
            </a:endParaRPr>
          </a:p>
          <a:p>
            <a:pPr lvl="1"/>
            <a:endParaRPr lang="is-IS" dirty="0" smtClean="0">
              <a:cs typeface="Arial" charset="0"/>
            </a:endParaRPr>
          </a:p>
          <a:p>
            <a:pPr lvl="1"/>
            <a:endParaRPr lang="is-IS" dirty="0" smtClean="0">
              <a:cs typeface="Arial" charset="0"/>
            </a:endParaRPr>
          </a:p>
        </p:txBody>
      </p:sp>
      <p:sp>
        <p:nvSpPr>
          <p:cNvPr id="5" name="Content Placeholder 2"/>
          <p:cNvSpPr txBox="1">
            <a:spLocks/>
          </p:cNvSpPr>
          <p:nvPr/>
        </p:nvSpPr>
        <p:spPr bwMode="auto">
          <a:xfrm>
            <a:off x="755576" y="2204864"/>
            <a:ext cx="7715250" cy="266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80975" indent="-180975" algn="l" rtl="0" eaLnBrk="1" fontAlgn="base" hangingPunct="1">
              <a:spcBef>
                <a:spcPct val="20000"/>
              </a:spcBef>
              <a:spcAft>
                <a:spcPct val="0"/>
              </a:spcAft>
              <a:buFont typeface="Arial" pitchFamily="34" charset="0"/>
              <a:buChar char="•"/>
              <a:defRPr sz="2000" kern="1200">
                <a:solidFill>
                  <a:srgbClr val="2C75A9"/>
                </a:solidFill>
                <a:latin typeface="Myriad Pro" pitchFamily="34" charset="0"/>
                <a:ea typeface="+mn-ea"/>
                <a:cs typeface="Arial" pitchFamily="34" charset="0"/>
              </a:defRPr>
            </a:lvl1pPr>
            <a:lvl2pPr marL="180975" indent="0" algn="l" rtl="0" eaLnBrk="1" fontAlgn="base" hangingPunct="1">
              <a:spcBef>
                <a:spcPct val="20000"/>
              </a:spcBef>
              <a:spcAft>
                <a:spcPct val="0"/>
              </a:spcAft>
              <a:buFontTx/>
              <a:buNone/>
              <a:defRPr sz="1400" kern="1200">
                <a:solidFill>
                  <a:srgbClr val="727272"/>
                </a:solidFill>
                <a:latin typeface="Myriad Pro" pitchFamily="34" charset="0"/>
                <a:ea typeface="+mn-ea"/>
                <a:cs typeface="Arial" pitchFamily="34" charset="0"/>
              </a:defRPr>
            </a:lvl2pPr>
            <a:lvl3pPr marL="542925" indent="-184150" algn="l" rtl="0" eaLnBrk="1" fontAlgn="base" hangingPunct="1">
              <a:spcBef>
                <a:spcPct val="20000"/>
              </a:spcBef>
              <a:spcAft>
                <a:spcPct val="0"/>
              </a:spcAft>
              <a:buFont typeface="Arial" charset="0"/>
              <a:buChar char="•"/>
              <a:defRPr sz="1400" kern="1200">
                <a:solidFill>
                  <a:srgbClr val="727272"/>
                </a:solidFill>
                <a:latin typeface="Myriad Pro" pitchFamily="34" charset="0"/>
                <a:ea typeface="+mn-ea"/>
                <a:cs typeface="Arial" pitchFamily="34" charset="0"/>
              </a:defRPr>
            </a:lvl3pPr>
            <a:lvl4pPr marL="985838" indent="-268288" algn="l" rtl="0" eaLnBrk="1" fontAlgn="base" hangingPunct="1">
              <a:spcBef>
                <a:spcPct val="20000"/>
              </a:spcBef>
              <a:spcAft>
                <a:spcPct val="0"/>
              </a:spcAft>
              <a:buFont typeface="Arial" charset="0"/>
              <a:buChar char="–"/>
              <a:defRPr sz="1400" kern="1200">
                <a:solidFill>
                  <a:srgbClr val="727272"/>
                </a:solidFill>
                <a:latin typeface="Myriad Pro" pitchFamily="34" charset="0"/>
                <a:ea typeface="+mn-ea"/>
                <a:cs typeface="Arial" pitchFamily="34" charset="0"/>
              </a:defRPr>
            </a:lvl4pPr>
            <a:lvl5pPr marL="1255713" indent="-269875" algn="l" rtl="0" eaLnBrk="1" fontAlgn="base" hangingPunct="1">
              <a:spcBef>
                <a:spcPct val="20000"/>
              </a:spcBef>
              <a:spcAft>
                <a:spcPct val="0"/>
              </a:spcAft>
              <a:buFont typeface="Arial" charset="0"/>
              <a:buChar char="»"/>
              <a:defRPr sz="1400" kern="1200">
                <a:solidFill>
                  <a:srgbClr val="727272"/>
                </a:solidFill>
                <a:latin typeface="Myriad Pro"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is-IS" sz="2400" dirty="0" smtClean="0"/>
          </a:p>
          <a:p>
            <a:pPr marL="0" indent="0">
              <a:buNone/>
            </a:pPr>
            <a:r>
              <a:rPr lang="is-IS" sz="2400" dirty="0" smtClean="0"/>
              <a:t>Reqest </a:t>
            </a:r>
            <a:r>
              <a:rPr lang="is-IS" sz="2400" dirty="0"/>
              <a:t>different </a:t>
            </a:r>
            <a:r>
              <a:rPr lang="is-IS" sz="2400" dirty="0" smtClean="0"/>
              <a:t>altitude/speed when within </a:t>
            </a:r>
            <a:r>
              <a:rPr lang="is-IS" sz="2400" dirty="0"/>
              <a:t>BIRD area. </a:t>
            </a:r>
          </a:p>
          <a:p>
            <a:pPr marL="0" indent="0">
              <a:buNone/>
            </a:pPr>
            <a:endParaRPr lang="en-GB" sz="2400" dirty="0" smtClean="0">
              <a:cs typeface="Arial" charset="0"/>
            </a:endParaRPr>
          </a:p>
          <a:p>
            <a:pPr marL="0" indent="0">
              <a:buNone/>
            </a:pPr>
            <a:r>
              <a:rPr lang="en-GB" sz="2400" dirty="0" smtClean="0">
                <a:cs typeface="Arial" charset="0"/>
              </a:rPr>
              <a:t>Not </a:t>
            </a:r>
            <a:r>
              <a:rPr lang="en-GB" sz="2400" dirty="0">
                <a:cs typeface="Arial" charset="0"/>
              </a:rPr>
              <a:t>always optimal altitudes due to crossing </a:t>
            </a:r>
            <a:r>
              <a:rPr lang="en-GB" sz="2400" dirty="0" smtClean="0">
                <a:cs typeface="Arial" charset="0"/>
              </a:rPr>
              <a:t>traffic</a:t>
            </a:r>
          </a:p>
          <a:p>
            <a:pPr marL="0" indent="0">
              <a:buNone/>
            </a:pPr>
            <a:endParaRPr lang="en-GB" sz="2400" dirty="0">
              <a:cs typeface="Arial" charset="0"/>
            </a:endParaRPr>
          </a:p>
          <a:p>
            <a:pPr marL="0" indent="0">
              <a:buNone/>
            </a:pPr>
            <a:r>
              <a:rPr lang="en-GB" sz="2400" dirty="0">
                <a:cs typeface="Arial" charset="0"/>
              </a:rPr>
              <a:t>Use of directional levels</a:t>
            </a:r>
          </a:p>
          <a:p>
            <a:pPr marL="0" indent="0">
              <a:buNone/>
            </a:pPr>
            <a:endParaRPr lang="en-GB" sz="2400" dirty="0">
              <a:cs typeface="Arial" charset="0"/>
            </a:endParaRPr>
          </a:p>
          <a:p>
            <a:pPr>
              <a:buFontTx/>
              <a:buChar char="•"/>
            </a:pPr>
            <a:endParaRPr lang="en-GB" sz="2400" dirty="0" smtClean="0">
              <a:cs typeface="Arial" charset="0"/>
            </a:endParaRPr>
          </a:p>
          <a:p>
            <a:pPr lvl="1"/>
            <a:endParaRPr lang="is-IS" dirty="0" smtClean="0">
              <a:cs typeface="Arial" charset="0"/>
            </a:endParaRPr>
          </a:p>
          <a:p>
            <a:pPr lvl="1"/>
            <a:endParaRPr lang="is-IS" dirty="0" smtClean="0">
              <a:cs typeface="Arial" charset="0"/>
            </a:endParaRPr>
          </a:p>
        </p:txBody>
      </p:sp>
    </p:spTree>
    <p:extLst>
      <p:ext uri="{BB962C8B-B14F-4D97-AF65-F5344CB8AC3E}">
        <p14:creationId xmlns:p14="http://schemas.microsoft.com/office/powerpoint/2010/main" val="22597706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ubtitle 2"/>
          <p:cNvSpPr>
            <a:spLocks noGrp="1"/>
          </p:cNvSpPr>
          <p:nvPr>
            <p:ph type="subTitle" idx="1"/>
          </p:nvPr>
        </p:nvSpPr>
        <p:spPr>
          <a:xfrm>
            <a:off x="755576" y="2060848"/>
            <a:ext cx="7272808" cy="3816424"/>
          </a:xfrm>
        </p:spPr>
        <p:txBody>
          <a:bodyPr/>
          <a:lstStyle/>
          <a:p>
            <a:pPr algn="ctr"/>
            <a:r>
              <a:rPr lang="is-IS" sz="2800" b="1" dirty="0" smtClean="0">
                <a:cs typeface="Arial" charset="0"/>
              </a:rPr>
              <a:t>Delegates from Isavia:</a:t>
            </a:r>
          </a:p>
          <a:p>
            <a:pPr algn="ctr"/>
            <a:endParaRPr lang="is-IS" sz="2800" b="1" dirty="0" smtClean="0">
              <a:cs typeface="Arial" charset="0"/>
            </a:endParaRPr>
          </a:p>
          <a:p>
            <a:pPr marL="457200" indent="-457200" algn="ctr">
              <a:buFontTx/>
              <a:buChar char="-"/>
            </a:pPr>
            <a:r>
              <a:rPr lang="is-IS" b="1" dirty="0" smtClean="0">
                <a:cs typeface="Arial" charset="0"/>
              </a:rPr>
              <a:t>Silli</a:t>
            </a:r>
            <a:r>
              <a:rPr lang="is-IS" dirty="0" smtClean="0">
                <a:cs typeface="Arial" charset="0"/>
              </a:rPr>
              <a:t> (ATM Specialist)</a:t>
            </a:r>
          </a:p>
          <a:p>
            <a:pPr marL="457200" indent="-457200" algn="ctr">
              <a:buFontTx/>
              <a:buChar char="-"/>
            </a:pPr>
            <a:r>
              <a:rPr lang="is-IS" b="1" dirty="0" smtClean="0">
                <a:cs typeface="Arial" charset="0"/>
              </a:rPr>
              <a:t>Steinunn A. Arnardottir </a:t>
            </a:r>
            <a:r>
              <a:rPr lang="is-IS" dirty="0" smtClean="0">
                <a:cs typeface="Arial" charset="0"/>
              </a:rPr>
              <a:t>(Airspace &amp; Procedures)</a:t>
            </a:r>
          </a:p>
          <a:p>
            <a:pPr marL="457200" indent="-457200" algn="ctr">
              <a:buFontTx/>
              <a:buChar char="-"/>
            </a:pPr>
            <a:r>
              <a:rPr lang="is-IS" b="1" dirty="0" smtClean="0">
                <a:cs typeface="Arial" charset="0"/>
              </a:rPr>
              <a:t>Bjarni Stefansson </a:t>
            </a:r>
            <a:r>
              <a:rPr lang="is-IS" dirty="0" smtClean="0">
                <a:cs typeface="Arial" charset="0"/>
              </a:rPr>
              <a:t>(ATM Development and Implementation specialist)</a:t>
            </a:r>
          </a:p>
          <a:p>
            <a:pPr marL="457200" indent="-457200" algn="ctr">
              <a:buFontTx/>
              <a:buChar char="-"/>
            </a:pPr>
            <a:r>
              <a:rPr lang="is-IS" b="1" dirty="0" smtClean="0">
                <a:cs typeface="Arial" charset="0"/>
              </a:rPr>
              <a:t>Leifur Hakonarson </a:t>
            </a:r>
            <a:r>
              <a:rPr lang="is-IS" dirty="0" smtClean="0">
                <a:cs typeface="Arial" charset="0"/>
              </a:rPr>
              <a:t>(ATM Specialist)</a:t>
            </a:r>
          </a:p>
          <a:p>
            <a:pPr marL="457200" indent="-457200" algn="ctr">
              <a:buFontTx/>
              <a:buChar char="-"/>
            </a:pPr>
            <a:r>
              <a:rPr lang="is-IS" b="1" dirty="0" smtClean="0">
                <a:cs typeface="Arial" charset="0"/>
              </a:rPr>
              <a:t>Thordis Sigurdardottir </a:t>
            </a:r>
            <a:r>
              <a:rPr lang="is-IS" dirty="0" smtClean="0">
                <a:cs typeface="Arial" charset="0"/>
              </a:rPr>
              <a:t>(Manager Operation)</a:t>
            </a:r>
          </a:p>
          <a:p>
            <a:pPr marL="457200" indent="-457200" algn="ctr">
              <a:buFontTx/>
              <a:buChar char="-"/>
            </a:pPr>
            <a:endParaRPr lang="is-IS" sz="2800" b="1" dirty="0" smtClean="0">
              <a:cs typeface="Arial" charset="0"/>
            </a:endParaRPr>
          </a:p>
        </p:txBody>
      </p:sp>
    </p:spTree>
    <p:extLst>
      <p:ext uri="{BB962C8B-B14F-4D97-AF65-F5344CB8AC3E}">
        <p14:creationId xmlns:p14="http://schemas.microsoft.com/office/powerpoint/2010/main" val="20258453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1680" y="2996952"/>
            <a:ext cx="6264696" cy="936104"/>
          </a:xfrm>
        </p:spPr>
        <p:txBody>
          <a:bodyPr/>
          <a:lstStyle/>
          <a:p>
            <a:r>
              <a:rPr lang="en-US" sz="4000" dirty="0" smtClean="0"/>
              <a:t>ADS-B Implementation</a:t>
            </a:r>
            <a:endParaRPr lang="en-US" sz="4000" dirty="0"/>
          </a:p>
        </p:txBody>
      </p:sp>
    </p:spTree>
    <p:extLst>
      <p:ext uri="{BB962C8B-B14F-4D97-AF65-F5344CB8AC3E}">
        <p14:creationId xmlns:p14="http://schemas.microsoft.com/office/powerpoint/2010/main" val="11901804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p:cNvSpPr>
          <p:nvPr/>
        </p:nvSpPr>
        <p:spPr>
          <a:xfrm>
            <a:off x="179512" y="116632"/>
            <a:ext cx="5760640" cy="576064"/>
          </a:xfrm>
          <a:prstGeom prst="rect">
            <a:avLst/>
          </a:prstGeom>
        </p:spPr>
        <p:txBody>
          <a:bodyPr/>
          <a:lstStyle>
            <a:lvl1pPr algn="l" defTabSz="914400" rtl="0" eaLnBrk="1" latinLnBrk="0" hangingPunct="1">
              <a:spcBef>
                <a:spcPct val="0"/>
              </a:spcBef>
              <a:buNone/>
              <a:defRPr kumimoji="0" lang="en-US" sz="4400" b="0" i="0" u="none" strike="noStrike" kern="1200" cap="none" spc="20" normalizeH="0" noProof="0" smtClean="0">
                <a:ln>
                  <a:noFill/>
                </a:ln>
                <a:solidFill>
                  <a:schemeClr val="accent1"/>
                </a:solidFill>
                <a:effectLst/>
                <a:uLnTx/>
                <a:uFillTx/>
                <a:latin typeface="Myriad Pro" pitchFamily="34" charset="0"/>
                <a:ea typeface="+mj-ea"/>
                <a:cs typeface="+mj-cs"/>
              </a:defRPr>
            </a:lvl1pPr>
          </a:lstStyle>
          <a:p>
            <a:r>
              <a:rPr lang="is-IS" sz="2800" dirty="0" smtClean="0"/>
              <a:t>BIRD expected ADS-B coverage</a:t>
            </a:r>
            <a:endParaRPr lang="is-IS" sz="2800" dirty="0"/>
          </a:p>
        </p:txBody>
      </p:sp>
      <p:pic>
        <p:nvPicPr>
          <p:cNvPr id="4"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412776"/>
            <a:ext cx="8137450" cy="5330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66275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p:cNvSpPr>
          <p:nvPr/>
        </p:nvSpPr>
        <p:spPr>
          <a:xfrm>
            <a:off x="179512" y="116632"/>
            <a:ext cx="8568952" cy="576064"/>
          </a:xfrm>
          <a:prstGeom prst="rect">
            <a:avLst/>
          </a:prstGeom>
        </p:spPr>
        <p:txBody>
          <a:bodyPr/>
          <a:lstStyle>
            <a:lvl1pPr algn="l" defTabSz="914400" rtl="0" eaLnBrk="1" latinLnBrk="0" hangingPunct="1">
              <a:spcBef>
                <a:spcPct val="0"/>
              </a:spcBef>
              <a:buNone/>
              <a:defRPr kumimoji="0" lang="en-US" sz="4400" b="0" i="0" u="none" strike="noStrike" kern="1200" cap="none" spc="20" normalizeH="0" noProof="0" smtClean="0">
                <a:ln>
                  <a:noFill/>
                </a:ln>
                <a:solidFill>
                  <a:schemeClr val="accent1"/>
                </a:solidFill>
                <a:effectLst/>
                <a:uLnTx/>
                <a:uFillTx/>
                <a:latin typeface="Myriad Pro" pitchFamily="34" charset="0"/>
                <a:ea typeface="+mj-ea"/>
                <a:cs typeface="+mj-cs"/>
              </a:defRPr>
            </a:lvl1pPr>
          </a:lstStyle>
          <a:p>
            <a:r>
              <a:rPr lang="is-IS" sz="2800" dirty="0" smtClean="0"/>
              <a:t>NAT Surveillance </a:t>
            </a:r>
            <a:r>
              <a:rPr lang="is-IS" sz="2800" dirty="0"/>
              <a:t>C</a:t>
            </a:r>
            <a:r>
              <a:rPr lang="is-IS" sz="2800" dirty="0" smtClean="0"/>
              <a:t>orridor</a:t>
            </a:r>
            <a:endParaRPr lang="is-IS" sz="2800" dirty="0"/>
          </a:p>
        </p:txBody>
      </p:sp>
      <p:pic>
        <p:nvPicPr>
          <p:cNvPr id="5"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412776"/>
            <a:ext cx="8081441" cy="5294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2555776" y="3717032"/>
            <a:ext cx="4608512" cy="923330"/>
          </a:xfrm>
          <a:prstGeom prst="rect">
            <a:avLst/>
          </a:prstGeom>
          <a:noFill/>
        </p:spPr>
        <p:txBody>
          <a:bodyPr wrap="square" rtlCol="0">
            <a:spAutoFit/>
          </a:bodyPr>
          <a:lstStyle/>
          <a:p>
            <a:pPr algn="ctr"/>
            <a:r>
              <a:rPr lang="en-US" b="1" dirty="0" smtClean="0">
                <a:solidFill>
                  <a:srgbClr val="FF0000"/>
                </a:solidFill>
              </a:rPr>
              <a:t>Current thinking:</a:t>
            </a:r>
          </a:p>
          <a:p>
            <a:pPr algn="ctr"/>
            <a:r>
              <a:rPr lang="en-US" b="1" dirty="0" smtClean="0">
                <a:solidFill>
                  <a:srgbClr val="FF0000"/>
                </a:solidFill>
              </a:rPr>
              <a:t>No mandates in the surveillance corridor</a:t>
            </a:r>
            <a:endParaRPr lang="en-US" b="1" dirty="0">
              <a:solidFill>
                <a:srgbClr val="FF0000"/>
              </a:solidFill>
            </a:endParaRPr>
          </a:p>
        </p:txBody>
      </p:sp>
    </p:spTree>
    <p:extLst>
      <p:ext uri="{BB962C8B-B14F-4D97-AF65-F5344CB8AC3E}">
        <p14:creationId xmlns:p14="http://schemas.microsoft.com/office/powerpoint/2010/main" val="3624790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476672"/>
            <a:ext cx="5760640" cy="936203"/>
          </a:xfrm>
        </p:spPr>
        <p:txBody>
          <a:bodyPr/>
          <a:lstStyle/>
          <a:p>
            <a:r>
              <a:rPr lang="is-IS" sz="3200" dirty="0" smtClean="0"/>
              <a:t>Other Current and Pending Projects</a:t>
            </a:r>
            <a:endParaRPr lang="is-IS" sz="3200" dirty="0"/>
          </a:p>
        </p:txBody>
      </p:sp>
      <p:sp>
        <p:nvSpPr>
          <p:cNvPr id="6" name="Content Placeholder 2"/>
          <p:cNvSpPr>
            <a:spLocks noGrp="1"/>
          </p:cNvSpPr>
          <p:nvPr>
            <p:ph idx="1"/>
          </p:nvPr>
        </p:nvSpPr>
        <p:spPr>
          <a:xfrm>
            <a:off x="971550" y="1484784"/>
            <a:ext cx="7715250" cy="3816423"/>
          </a:xfrm>
        </p:spPr>
        <p:txBody>
          <a:bodyPr/>
          <a:lstStyle/>
          <a:p>
            <a:pPr>
              <a:buFontTx/>
              <a:buChar char="•"/>
            </a:pPr>
            <a:r>
              <a:rPr lang="en-GB" sz="2400" dirty="0" smtClean="0">
                <a:cs typeface="Arial" charset="0"/>
              </a:rPr>
              <a:t>50 NM Lateral Separation between MNPS aircraft</a:t>
            </a:r>
          </a:p>
          <a:p>
            <a:pPr>
              <a:buFontTx/>
              <a:buChar char="•"/>
            </a:pPr>
            <a:r>
              <a:rPr lang="en-GB" sz="2400" dirty="0" smtClean="0">
                <a:cs typeface="Arial" charset="0"/>
              </a:rPr>
              <a:t>ITP</a:t>
            </a:r>
          </a:p>
          <a:p>
            <a:pPr lvl="1">
              <a:buFontTx/>
              <a:buChar char="•"/>
            </a:pPr>
            <a:r>
              <a:rPr lang="en-GB" sz="1800" dirty="0" smtClean="0">
                <a:cs typeface="Arial" charset="0"/>
              </a:rPr>
              <a:t>Trials in radar airspace</a:t>
            </a:r>
          </a:p>
          <a:p>
            <a:pPr lvl="1">
              <a:buFontTx/>
              <a:buChar char="•"/>
            </a:pPr>
            <a:r>
              <a:rPr lang="en-GB" sz="1800" dirty="0" smtClean="0">
                <a:cs typeface="Arial" charset="0"/>
              </a:rPr>
              <a:t>ITP processing has been integrated into the FDPS</a:t>
            </a:r>
          </a:p>
          <a:p>
            <a:pPr>
              <a:buFontTx/>
              <a:buChar char="•"/>
            </a:pPr>
            <a:r>
              <a:rPr lang="en-GB" sz="2400" dirty="0" smtClean="0">
                <a:cs typeface="Arial" charset="0"/>
              </a:rPr>
              <a:t>2012 FPL</a:t>
            </a:r>
          </a:p>
          <a:p>
            <a:pPr>
              <a:buFontTx/>
              <a:buChar char="•"/>
            </a:pPr>
            <a:r>
              <a:rPr lang="en-GB" sz="2400" dirty="0" smtClean="0">
                <a:cs typeface="Arial" charset="0"/>
              </a:rPr>
              <a:t>Data Link Mandate</a:t>
            </a:r>
          </a:p>
          <a:p>
            <a:pPr>
              <a:buFontTx/>
              <a:buChar char="•"/>
            </a:pPr>
            <a:r>
              <a:rPr lang="en-GB" sz="2400" dirty="0" smtClean="0">
                <a:cs typeface="Arial" charset="0"/>
              </a:rPr>
              <a:t>CPDLC Route </a:t>
            </a:r>
            <a:r>
              <a:rPr lang="en-GB" sz="2400" dirty="0" err="1" smtClean="0">
                <a:cs typeface="Arial" charset="0"/>
              </a:rPr>
              <a:t>Reclearances</a:t>
            </a:r>
            <a:r>
              <a:rPr lang="en-GB" sz="2400" dirty="0" smtClean="0">
                <a:cs typeface="Arial" charset="0"/>
              </a:rPr>
              <a:t> (UM79)</a:t>
            </a:r>
          </a:p>
          <a:p>
            <a:pPr>
              <a:buFontTx/>
              <a:buChar char="•"/>
            </a:pPr>
            <a:r>
              <a:rPr lang="en-GB" sz="2400" dirty="0" smtClean="0">
                <a:cs typeface="Arial" charset="0"/>
              </a:rPr>
              <a:t>NAT AIDC</a:t>
            </a:r>
          </a:p>
          <a:p>
            <a:pPr>
              <a:buFontTx/>
              <a:buChar char="•"/>
            </a:pPr>
            <a:r>
              <a:rPr lang="en-GB" sz="2400" dirty="0" smtClean="0">
                <a:cs typeface="Arial" charset="0"/>
              </a:rPr>
              <a:t>5 minutes longitudinal separation (</a:t>
            </a:r>
            <a:r>
              <a:rPr lang="en-GB" sz="2400" dirty="0" err="1" smtClean="0">
                <a:cs typeface="Arial" charset="0"/>
              </a:rPr>
              <a:t>RLongSM</a:t>
            </a:r>
            <a:r>
              <a:rPr lang="en-GB" sz="2400" dirty="0" smtClean="0">
                <a:cs typeface="Arial" charset="0"/>
              </a:rPr>
              <a:t>)</a:t>
            </a:r>
          </a:p>
          <a:p>
            <a:pPr>
              <a:buFontTx/>
              <a:buChar char="•"/>
            </a:pPr>
            <a:r>
              <a:rPr lang="en-GB" sz="2400" dirty="0" smtClean="0">
                <a:cs typeface="Arial" charset="0"/>
              </a:rPr>
              <a:t>25 NM lateral separation (</a:t>
            </a:r>
            <a:r>
              <a:rPr lang="en-GB" sz="2400" dirty="0" err="1" smtClean="0">
                <a:cs typeface="Arial" charset="0"/>
              </a:rPr>
              <a:t>RLatSM</a:t>
            </a:r>
            <a:r>
              <a:rPr lang="en-GB" sz="2400" dirty="0" smtClean="0">
                <a:cs typeface="Arial" charset="0"/>
              </a:rPr>
              <a:t>)</a:t>
            </a:r>
          </a:p>
          <a:p>
            <a:pPr>
              <a:buFontTx/>
              <a:buChar char="•"/>
            </a:pPr>
            <a:r>
              <a:rPr lang="en-GB" sz="2400" dirty="0" smtClean="0">
                <a:cs typeface="Arial" charset="0"/>
              </a:rPr>
              <a:t>ADS-C CDP</a:t>
            </a:r>
          </a:p>
          <a:p>
            <a:pPr lvl="1"/>
            <a:r>
              <a:rPr lang="en-GB" dirty="0" smtClean="0">
                <a:cs typeface="Arial" charset="0"/>
              </a:rPr>
              <a:t> </a:t>
            </a:r>
          </a:p>
          <a:p>
            <a:pPr lvl="1"/>
            <a:endParaRPr lang="is-IS" dirty="0" smtClean="0">
              <a:cs typeface="Arial" charset="0"/>
            </a:endParaRPr>
          </a:p>
          <a:p>
            <a:pPr lvl="1"/>
            <a:endParaRPr lang="is-IS" dirty="0" smtClean="0">
              <a:cs typeface="Arial" charset="0"/>
            </a:endParaRPr>
          </a:p>
        </p:txBody>
      </p:sp>
    </p:spTree>
    <p:extLst>
      <p:ext uri="{BB962C8B-B14F-4D97-AF65-F5344CB8AC3E}">
        <p14:creationId xmlns:p14="http://schemas.microsoft.com/office/powerpoint/2010/main" val="3948043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horizontal)">
                                      <p:cBhvr>
                                        <p:cTn id="12" dur="500"/>
                                        <p:tgtEl>
                                          <p:spTgt spid="6">
                                            <p:txEl>
                                              <p:pRg st="1" end="1"/>
                                            </p:txEl>
                                          </p:spTgt>
                                        </p:tgtEl>
                                      </p:cBhvr>
                                    </p:animEffect>
                                  </p:childTnLst>
                                </p:cTn>
                              </p:par>
                              <p:par>
                                <p:cTn id="13" presetID="14" presetClass="entr" presetSubtype="10" fill="hold"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randombar(horizontal)">
                                      <p:cBhvr>
                                        <p:cTn id="15" dur="500"/>
                                        <p:tgtEl>
                                          <p:spTgt spid="6">
                                            <p:txEl>
                                              <p:pRg st="2" end="2"/>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6">
                                            <p:txEl>
                                              <p:pRg st="3" end="3"/>
                                            </p:txEl>
                                          </p:spTgt>
                                        </p:tgtEl>
                                        <p:attrNameLst>
                                          <p:attrName>style.visibility</p:attrName>
                                        </p:attrNameLst>
                                      </p:cBhvr>
                                      <p:to>
                                        <p:strVal val="visible"/>
                                      </p:to>
                                    </p:set>
                                    <p:animEffect transition="in" filter="randombar(horizontal)">
                                      <p:cBhvr>
                                        <p:cTn id="18" dur="500"/>
                                        <p:tgtEl>
                                          <p:spTgt spid="6">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randombar(horizontal)">
                                      <p:cBhvr>
                                        <p:cTn id="23" dur="500"/>
                                        <p:tgtEl>
                                          <p:spTgt spid="6">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6">
                                            <p:txEl>
                                              <p:pRg st="5" end="5"/>
                                            </p:txEl>
                                          </p:spTgt>
                                        </p:tgtEl>
                                        <p:attrNameLst>
                                          <p:attrName>style.visibility</p:attrName>
                                        </p:attrNameLst>
                                      </p:cBhvr>
                                      <p:to>
                                        <p:strVal val="visible"/>
                                      </p:to>
                                    </p:set>
                                    <p:animEffect transition="in" filter="randombar(horizontal)">
                                      <p:cBhvr>
                                        <p:cTn id="28" dur="500"/>
                                        <p:tgtEl>
                                          <p:spTgt spid="6">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6">
                                            <p:txEl>
                                              <p:pRg st="6" end="6"/>
                                            </p:txEl>
                                          </p:spTgt>
                                        </p:tgtEl>
                                        <p:attrNameLst>
                                          <p:attrName>style.visibility</p:attrName>
                                        </p:attrNameLst>
                                      </p:cBhvr>
                                      <p:to>
                                        <p:strVal val="visible"/>
                                      </p:to>
                                    </p:set>
                                    <p:animEffect transition="in" filter="randombar(horizontal)">
                                      <p:cBhvr>
                                        <p:cTn id="33" dur="500"/>
                                        <p:tgtEl>
                                          <p:spTgt spid="6">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nodeType="clickEffect">
                                  <p:stCondLst>
                                    <p:cond delay="0"/>
                                  </p:stCondLst>
                                  <p:childTnLst>
                                    <p:set>
                                      <p:cBhvr>
                                        <p:cTn id="37" dur="1" fill="hold">
                                          <p:stCondLst>
                                            <p:cond delay="0"/>
                                          </p:stCondLst>
                                        </p:cTn>
                                        <p:tgtEl>
                                          <p:spTgt spid="6">
                                            <p:txEl>
                                              <p:pRg st="7" end="7"/>
                                            </p:txEl>
                                          </p:spTgt>
                                        </p:tgtEl>
                                        <p:attrNameLst>
                                          <p:attrName>style.visibility</p:attrName>
                                        </p:attrNameLst>
                                      </p:cBhvr>
                                      <p:to>
                                        <p:strVal val="visible"/>
                                      </p:to>
                                    </p:set>
                                    <p:animEffect transition="in" filter="randombar(horizontal)">
                                      <p:cBhvr>
                                        <p:cTn id="38" dur="500"/>
                                        <p:tgtEl>
                                          <p:spTgt spid="6">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nodeType="clickEffect">
                                  <p:stCondLst>
                                    <p:cond delay="0"/>
                                  </p:stCondLst>
                                  <p:childTnLst>
                                    <p:set>
                                      <p:cBhvr>
                                        <p:cTn id="42" dur="1" fill="hold">
                                          <p:stCondLst>
                                            <p:cond delay="0"/>
                                          </p:stCondLst>
                                        </p:cTn>
                                        <p:tgtEl>
                                          <p:spTgt spid="6">
                                            <p:txEl>
                                              <p:pRg st="8" end="8"/>
                                            </p:txEl>
                                          </p:spTgt>
                                        </p:tgtEl>
                                        <p:attrNameLst>
                                          <p:attrName>style.visibility</p:attrName>
                                        </p:attrNameLst>
                                      </p:cBhvr>
                                      <p:to>
                                        <p:strVal val="visible"/>
                                      </p:to>
                                    </p:set>
                                    <p:animEffect transition="in" filter="randombar(horizontal)">
                                      <p:cBhvr>
                                        <p:cTn id="43" dur="500"/>
                                        <p:tgtEl>
                                          <p:spTgt spid="6">
                                            <p:txEl>
                                              <p:pRg st="8" end="8"/>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6">
                                            <p:txEl>
                                              <p:pRg st="9" end="9"/>
                                            </p:txEl>
                                          </p:spTgt>
                                        </p:tgtEl>
                                        <p:attrNameLst>
                                          <p:attrName>style.visibility</p:attrName>
                                        </p:attrNameLst>
                                      </p:cBhvr>
                                      <p:to>
                                        <p:strVal val="visible"/>
                                      </p:to>
                                    </p:set>
                                    <p:animEffect transition="in" filter="randombar(horizontal)">
                                      <p:cBhvr>
                                        <p:cTn id="48" dur="500"/>
                                        <p:tgtEl>
                                          <p:spTgt spid="6">
                                            <p:txEl>
                                              <p:pRg st="9" end="9"/>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nodeType="clickEffect">
                                  <p:stCondLst>
                                    <p:cond delay="0"/>
                                  </p:stCondLst>
                                  <p:childTnLst>
                                    <p:set>
                                      <p:cBhvr>
                                        <p:cTn id="52" dur="1" fill="hold">
                                          <p:stCondLst>
                                            <p:cond delay="0"/>
                                          </p:stCondLst>
                                        </p:cTn>
                                        <p:tgtEl>
                                          <p:spTgt spid="6">
                                            <p:txEl>
                                              <p:pRg st="10" end="10"/>
                                            </p:txEl>
                                          </p:spTgt>
                                        </p:tgtEl>
                                        <p:attrNameLst>
                                          <p:attrName>style.visibility</p:attrName>
                                        </p:attrNameLst>
                                      </p:cBhvr>
                                      <p:to>
                                        <p:strVal val="visible"/>
                                      </p:to>
                                    </p:set>
                                    <p:animEffect transition="in" filter="randombar(horizontal)">
                                      <p:cBhvr>
                                        <p:cTn id="53" dur="500"/>
                                        <p:tgtEl>
                                          <p:spTgt spid="6">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35696" y="2276872"/>
            <a:ext cx="5256584" cy="2448272"/>
          </a:xfrm>
        </p:spPr>
        <p:txBody>
          <a:bodyPr>
            <a:noAutofit/>
          </a:bodyPr>
          <a:lstStyle/>
          <a:p>
            <a:pPr algn="ctr"/>
            <a:r>
              <a:rPr lang="en-US" sz="4800" dirty="0" smtClean="0"/>
              <a:t>Questions?</a:t>
            </a:r>
            <a:br>
              <a:rPr lang="en-US" sz="4800" dirty="0" smtClean="0"/>
            </a:br>
            <a:endParaRPr lang="en-US" sz="2400" dirty="0"/>
          </a:p>
        </p:txBody>
      </p:sp>
    </p:spTree>
    <p:extLst>
      <p:ext uri="{BB962C8B-B14F-4D97-AF65-F5344CB8AC3E}">
        <p14:creationId xmlns:p14="http://schemas.microsoft.com/office/powerpoint/2010/main" val="16693766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632" y="1700808"/>
            <a:ext cx="6552728" cy="576262"/>
          </a:xfrm>
        </p:spPr>
        <p:txBody>
          <a:bodyPr/>
          <a:lstStyle/>
          <a:p>
            <a:r>
              <a:rPr lang="en-US" dirty="0" smtClean="0"/>
              <a:t>Government owned limited company</a:t>
            </a:r>
            <a:endParaRPr lang="en-US" dirty="0"/>
          </a:p>
        </p:txBody>
      </p:sp>
      <p:grpSp>
        <p:nvGrpSpPr>
          <p:cNvPr id="8" name="Group 7"/>
          <p:cNvGrpSpPr/>
          <p:nvPr/>
        </p:nvGrpSpPr>
        <p:grpSpPr>
          <a:xfrm>
            <a:off x="1043608" y="2492896"/>
            <a:ext cx="3125502" cy="3227586"/>
            <a:chOff x="1043608" y="3356992"/>
            <a:chExt cx="3125502" cy="3227586"/>
          </a:xfrm>
        </p:grpSpPr>
        <p:pic>
          <p:nvPicPr>
            <p:cNvPr id="5120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3356992"/>
              <a:ext cx="3125502" cy="2213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619672" y="5661248"/>
              <a:ext cx="2066807" cy="923330"/>
            </a:xfrm>
            <a:prstGeom prst="rect">
              <a:avLst/>
            </a:prstGeom>
            <a:noFill/>
          </p:spPr>
          <p:txBody>
            <a:bodyPr wrap="square" rtlCol="0">
              <a:spAutoFit/>
            </a:bodyPr>
            <a:lstStyle/>
            <a:p>
              <a:pPr algn="ctr"/>
              <a:r>
                <a:rPr lang="is-IS" dirty="0" smtClean="0">
                  <a:solidFill>
                    <a:schemeClr val="accent1"/>
                  </a:solidFill>
                </a:rPr>
                <a:t>Airports including terminals and duty free</a:t>
              </a:r>
              <a:endParaRPr lang="is-IS" dirty="0">
                <a:solidFill>
                  <a:schemeClr val="accent1"/>
                </a:solidFill>
              </a:endParaRPr>
            </a:p>
          </p:txBody>
        </p:sp>
      </p:grpSp>
      <p:grpSp>
        <p:nvGrpSpPr>
          <p:cNvPr id="7" name="Group 6"/>
          <p:cNvGrpSpPr/>
          <p:nvPr/>
        </p:nvGrpSpPr>
        <p:grpSpPr>
          <a:xfrm>
            <a:off x="5148064" y="2492896"/>
            <a:ext cx="3024336" cy="3025886"/>
            <a:chOff x="5220072" y="1758492"/>
            <a:chExt cx="3024336" cy="3025886"/>
          </a:xfrm>
        </p:grpSpPr>
        <p:pic>
          <p:nvPicPr>
            <p:cNvPr id="5120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0072" y="1758492"/>
              <a:ext cx="3024336" cy="2036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5220072" y="3861048"/>
              <a:ext cx="3024336" cy="923330"/>
            </a:xfrm>
            <a:prstGeom prst="rect">
              <a:avLst/>
            </a:prstGeom>
            <a:noFill/>
          </p:spPr>
          <p:txBody>
            <a:bodyPr wrap="square" rtlCol="0">
              <a:spAutoFit/>
            </a:bodyPr>
            <a:lstStyle/>
            <a:p>
              <a:pPr algn="ctr"/>
              <a:r>
                <a:rPr lang="is-IS" dirty="0" smtClean="0">
                  <a:solidFill>
                    <a:schemeClr val="accent1"/>
                  </a:solidFill>
                </a:rPr>
                <a:t>Air Navigation Services</a:t>
              </a:r>
            </a:p>
            <a:p>
              <a:pPr algn="ctr"/>
              <a:r>
                <a:rPr lang="is-IS" dirty="0" smtClean="0">
                  <a:solidFill>
                    <a:schemeClr val="accent1"/>
                  </a:solidFill>
                </a:rPr>
                <a:t>Air Traffic Services</a:t>
              </a:r>
            </a:p>
            <a:p>
              <a:pPr algn="ctr"/>
              <a:r>
                <a:rPr lang="is-IS" dirty="0" smtClean="0">
                  <a:solidFill>
                    <a:schemeClr val="accent1"/>
                  </a:solidFill>
                </a:rPr>
                <a:t>Iceland Radio</a:t>
              </a:r>
              <a:endParaRPr lang="is-IS" dirty="0">
                <a:solidFill>
                  <a:schemeClr val="accent1"/>
                </a:solidFill>
              </a:endParaRPr>
            </a:p>
          </p:txBody>
        </p:sp>
      </p:grpSp>
      <p:sp>
        <p:nvSpPr>
          <p:cNvPr id="11" name="TextBox 10"/>
          <p:cNvSpPr txBox="1"/>
          <p:nvPr/>
        </p:nvSpPr>
        <p:spPr>
          <a:xfrm>
            <a:off x="3347864" y="5733256"/>
            <a:ext cx="2426847" cy="646331"/>
          </a:xfrm>
          <a:prstGeom prst="rect">
            <a:avLst/>
          </a:prstGeom>
          <a:noFill/>
        </p:spPr>
        <p:txBody>
          <a:bodyPr wrap="square" rtlCol="0">
            <a:spAutoFit/>
          </a:bodyPr>
          <a:lstStyle/>
          <a:p>
            <a:pPr algn="ctr"/>
            <a:r>
              <a:rPr lang="is-IS" dirty="0" smtClean="0">
                <a:solidFill>
                  <a:schemeClr val="accent1"/>
                </a:solidFill>
              </a:rPr>
              <a:t>Tern Systems ltd</a:t>
            </a:r>
          </a:p>
          <a:p>
            <a:pPr algn="ctr"/>
            <a:r>
              <a:rPr lang="is-IS" dirty="0" smtClean="0">
                <a:solidFill>
                  <a:schemeClr val="accent1"/>
                </a:solidFill>
              </a:rPr>
              <a:t>(Software company)</a:t>
            </a:r>
            <a:endParaRPr lang="is-IS" dirty="0">
              <a:solidFill>
                <a:schemeClr val="accent1"/>
              </a:solidFill>
            </a:endParaRPr>
          </a:p>
        </p:txBody>
      </p:sp>
    </p:spTree>
    <p:extLst>
      <p:ext uri="{BB962C8B-B14F-4D97-AF65-F5344CB8AC3E}">
        <p14:creationId xmlns:p14="http://schemas.microsoft.com/office/powerpoint/2010/main" val="6590534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3948" y="0"/>
            <a:ext cx="8456103" cy="685800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3948" y="0"/>
            <a:ext cx="8456103" cy="6858000"/>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3948" y="0"/>
            <a:ext cx="8456103" cy="6858000"/>
          </a:xfrm>
          <a:prstGeom prst="rect">
            <a:avLst/>
          </a:prstGeom>
        </p:spPr>
      </p:pic>
    </p:spTree>
    <p:extLst>
      <p:ext uri="{BB962C8B-B14F-4D97-AF65-F5344CB8AC3E}">
        <p14:creationId xmlns:p14="http://schemas.microsoft.com/office/powerpoint/2010/main" val="90729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23067" y="908720"/>
            <a:ext cx="5588795" cy="911871"/>
          </a:xfrm>
        </p:spPr>
        <p:txBody>
          <a:bodyPr/>
          <a:lstStyle/>
          <a:p>
            <a:r>
              <a:rPr lang="en-US" dirty="0" err="1" smtClean="0"/>
              <a:t>Sectorization</a:t>
            </a:r>
            <a:endParaRPr lang="is-IS" dirty="0"/>
          </a:p>
        </p:txBody>
      </p:sp>
      <p:pic>
        <p:nvPicPr>
          <p:cNvPr id="11" name="Picture 10" descr="BIR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584" y="1772816"/>
            <a:ext cx="7323737" cy="4797400"/>
          </a:xfrm>
          <a:prstGeom prst="rect">
            <a:avLst/>
          </a:prstGeom>
        </p:spPr>
      </p:pic>
    </p:spTree>
    <p:extLst>
      <p:ext uri="{BB962C8B-B14F-4D97-AF65-F5344CB8AC3E}">
        <p14:creationId xmlns:p14="http://schemas.microsoft.com/office/powerpoint/2010/main" val="24777161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txBox="1">
            <a:spLocks/>
          </p:cNvSpPr>
          <p:nvPr/>
        </p:nvSpPr>
        <p:spPr>
          <a:xfrm>
            <a:off x="179512" y="116632"/>
            <a:ext cx="5040560" cy="576064"/>
          </a:xfrm>
          <a:prstGeom prst="rect">
            <a:avLst/>
          </a:prstGeom>
        </p:spPr>
        <p:txBody>
          <a:bodyPr/>
          <a:lstStyle>
            <a:lvl1pPr algn="l" defTabSz="914400" rtl="0" eaLnBrk="1" latinLnBrk="0" hangingPunct="1">
              <a:spcBef>
                <a:spcPct val="0"/>
              </a:spcBef>
              <a:buNone/>
              <a:defRPr kumimoji="0" lang="en-US" sz="4400" b="0" i="0" u="none" strike="noStrike" kern="1200" cap="none" spc="20" normalizeH="0" noProof="0" smtClean="0">
                <a:ln>
                  <a:noFill/>
                </a:ln>
                <a:solidFill>
                  <a:schemeClr val="accent1"/>
                </a:solidFill>
                <a:effectLst/>
                <a:uLnTx/>
                <a:uFillTx/>
                <a:latin typeface="Myriad Pro" pitchFamily="34" charset="0"/>
                <a:ea typeface="+mj-ea"/>
                <a:cs typeface="+mj-cs"/>
              </a:defRPr>
            </a:lvl1pPr>
          </a:lstStyle>
          <a:p>
            <a:r>
              <a:rPr lang="is-IS" sz="2800" dirty="0" smtClean="0"/>
              <a:t>BIRD current radar coverage</a:t>
            </a:r>
            <a:endParaRPr lang="is-IS" sz="2800" dirty="0"/>
          </a:p>
        </p:txBody>
      </p:sp>
      <p:pic>
        <p:nvPicPr>
          <p:cNvPr id="5"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484783"/>
            <a:ext cx="7920806" cy="5188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15289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s-IS" dirty="0" smtClean="0"/>
              <a:t>Reykjavik Control Area</a:t>
            </a:r>
            <a:endParaRPr lang="is-IS" dirty="0"/>
          </a:p>
        </p:txBody>
      </p:sp>
      <p:sp>
        <p:nvSpPr>
          <p:cNvPr id="6" name="Content Placeholder 2"/>
          <p:cNvSpPr>
            <a:spLocks noGrp="1"/>
          </p:cNvSpPr>
          <p:nvPr>
            <p:ph idx="1"/>
          </p:nvPr>
        </p:nvSpPr>
        <p:spPr>
          <a:xfrm>
            <a:off x="971550" y="1700213"/>
            <a:ext cx="7715250" cy="3528987"/>
          </a:xfrm>
        </p:spPr>
        <p:txBody>
          <a:bodyPr/>
          <a:lstStyle/>
          <a:p>
            <a:pPr>
              <a:lnSpc>
                <a:spcPct val="200000"/>
              </a:lnSpc>
              <a:buFontTx/>
              <a:buChar char="•"/>
            </a:pPr>
            <a:r>
              <a:rPr lang="en-GB" sz="2400" dirty="0" smtClean="0">
                <a:cs typeface="Arial" charset="0"/>
              </a:rPr>
              <a:t>Free route airspace</a:t>
            </a:r>
          </a:p>
          <a:p>
            <a:pPr>
              <a:lnSpc>
                <a:spcPct val="200000"/>
              </a:lnSpc>
              <a:buFontTx/>
              <a:buChar char="•"/>
            </a:pPr>
            <a:r>
              <a:rPr lang="en-GB" sz="2400" dirty="0" smtClean="0">
                <a:cs typeface="Arial" charset="0"/>
              </a:rPr>
              <a:t>No fixed routes, user preferred tracks</a:t>
            </a:r>
          </a:p>
          <a:p>
            <a:pPr>
              <a:lnSpc>
                <a:spcPct val="200000"/>
              </a:lnSpc>
              <a:buFontTx/>
              <a:buChar char="•"/>
            </a:pPr>
            <a:r>
              <a:rPr lang="en-GB" sz="2400" dirty="0" smtClean="0">
                <a:cs typeface="Arial" charset="0"/>
              </a:rPr>
              <a:t>No permanent military airspace</a:t>
            </a:r>
          </a:p>
          <a:p>
            <a:pPr lvl="1"/>
            <a:r>
              <a:rPr lang="en-GB" dirty="0" smtClean="0">
                <a:cs typeface="Arial" charset="0"/>
              </a:rPr>
              <a:t> </a:t>
            </a:r>
          </a:p>
          <a:p>
            <a:pPr lvl="1"/>
            <a:endParaRPr lang="is-IS" dirty="0" smtClean="0">
              <a:cs typeface="Arial" charset="0"/>
            </a:endParaRPr>
          </a:p>
          <a:p>
            <a:pPr lvl="1"/>
            <a:endParaRPr lang="is-IS" dirty="0" smtClean="0">
              <a:cs typeface="Arial" charset="0"/>
            </a:endParaRPr>
          </a:p>
        </p:txBody>
      </p:sp>
    </p:spTree>
    <p:extLst>
      <p:ext uri="{BB962C8B-B14F-4D97-AF65-F5344CB8AC3E}">
        <p14:creationId xmlns:p14="http://schemas.microsoft.com/office/powerpoint/2010/main" val="33883715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cstate="print">
            <a:extLst>
              <a:ext uri="{BEBA8EAE-BF5A-486C-A8C5-ECC9F3942E4B}">
                <a14:imgProps xmlns:a14="http://schemas.microsoft.com/office/drawing/2010/main">
                  <a14:imgLayer r:embed="rId4">
                    <a14:imgEffect>
                      <a14:brightnessContrast bright="-24000"/>
                    </a14:imgEffect>
                  </a14:imgLayer>
                </a14:imgProps>
              </a:ext>
              <a:ext uri="{28A0092B-C50C-407E-A947-70E740481C1C}">
                <a14:useLocalDpi xmlns:a14="http://schemas.microsoft.com/office/drawing/2010/main" val="0"/>
              </a:ext>
            </a:extLst>
          </a:blip>
          <a:stretch>
            <a:fillRect/>
          </a:stretch>
        </p:blipFill>
        <p:spPr>
          <a:xfrm>
            <a:off x="323528" y="1"/>
            <a:ext cx="8496944" cy="6875878"/>
          </a:xfrm>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3528" y="0"/>
            <a:ext cx="8456103" cy="6858000"/>
          </a:xfrm>
          <a:prstGeom prst="rect">
            <a:avLst/>
          </a:prstGeom>
        </p:spPr>
      </p:pic>
    </p:spTree>
    <p:extLst>
      <p:ext uri="{BB962C8B-B14F-4D97-AF65-F5344CB8AC3E}">
        <p14:creationId xmlns:p14="http://schemas.microsoft.com/office/powerpoint/2010/main" val="3776990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3948" y="0"/>
            <a:ext cx="8456103" cy="6858000"/>
          </a:xfrm>
          <a:prstGeom prst="rect">
            <a:avLst/>
          </a:prstGeom>
        </p:spPr>
      </p:pic>
    </p:spTree>
    <p:extLst>
      <p:ext uri="{BB962C8B-B14F-4D97-AF65-F5344CB8AC3E}">
        <p14:creationId xmlns:p14="http://schemas.microsoft.com/office/powerpoint/2010/main" val="2663878827"/>
      </p:ext>
    </p:extLst>
  </p:cSld>
  <p:clrMapOvr>
    <a:masterClrMapping/>
  </p:clrMapOvr>
  <p:timing>
    <p:tnLst>
      <p:par>
        <p:cTn id="1" dur="indefinite" restart="never" nodeType="tmRoot"/>
      </p:par>
    </p:tnLst>
  </p:timing>
</p:sld>
</file>

<file path=ppt/theme/theme1.xml><?xml version="1.0" encoding="utf-8"?>
<a:theme xmlns:a="http://schemas.openxmlformats.org/drawingml/2006/main" name="Isavia">
  <a:themeElements>
    <a:clrScheme name="Isavia">
      <a:dk1>
        <a:srgbClr val="262626"/>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Isavia</Template>
  <TotalTime>10701</TotalTime>
  <Words>532</Words>
  <Application>Microsoft Office PowerPoint</Application>
  <PresentationFormat>On-screen Show (4:3)</PresentationFormat>
  <Paragraphs>113</Paragraphs>
  <Slides>24</Slides>
  <Notes>21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26" baseType="lpstr">
      <vt:lpstr>Isavia</vt:lpstr>
      <vt:lpstr>Worksheet</vt:lpstr>
      <vt:lpstr>ISAVIA </vt:lpstr>
      <vt:lpstr>PowerPoint Presentation</vt:lpstr>
      <vt:lpstr>Government owned limited company</vt:lpstr>
      <vt:lpstr>PowerPoint Presentation</vt:lpstr>
      <vt:lpstr>Sectorization</vt:lpstr>
      <vt:lpstr>PowerPoint Presentation</vt:lpstr>
      <vt:lpstr>Reykjavik Control Area</vt:lpstr>
      <vt:lpstr>PowerPoint Presentation</vt:lpstr>
      <vt:lpstr>PowerPoint Presentation</vt:lpstr>
      <vt:lpstr>Communications</vt:lpstr>
      <vt:lpstr>ATM Systems</vt:lpstr>
      <vt:lpstr>PowerPoint Presentation</vt:lpstr>
      <vt:lpstr>International Traffic in BIRD CTA</vt:lpstr>
      <vt:lpstr>International Traffic in BIRD CTA</vt:lpstr>
      <vt:lpstr>International Traffic in BIRD CTA</vt:lpstr>
      <vt:lpstr>Cross Polar traffic numbers</vt:lpstr>
      <vt:lpstr>Cross Polar Traffic</vt:lpstr>
      <vt:lpstr>Cross Polar Traffic - difficulties</vt:lpstr>
      <vt:lpstr>Cross Polar Traffic</vt:lpstr>
      <vt:lpstr>ADS-B Implementation</vt:lpstr>
      <vt:lpstr>PowerPoint Presentation</vt:lpstr>
      <vt:lpstr>PowerPoint Presentation</vt:lpstr>
      <vt:lpstr>Other Current and Pending Projects</vt:lpstr>
      <vt:lpstr>Questions? </vt:lpstr>
    </vt:vector>
  </TitlesOfParts>
  <Company>Isavia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Matthías Einarsson</dc:creator>
  <cp:lastModifiedBy>Þórdís</cp:lastModifiedBy>
  <cp:revision>127</cp:revision>
  <dcterms:created xsi:type="dcterms:W3CDTF">2011-02-02T15:47:09Z</dcterms:created>
  <dcterms:modified xsi:type="dcterms:W3CDTF">2012-06-21T08:15:55Z</dcterms:modified>
</cp:coreProperties>
</file>