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7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25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164B4-BAD6-45C2-ADD9-2AEBE16FDADC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106F5-0720-494A-A84F-44FE16CC4F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61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acc@isavia.i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hangingPunct="0"/>
            <a:r>
              <a:rPr lang="en-US" b="1" dirty="0" smtClean="0"/>
              <a:t>ISAVIA</a:t>
            </a:r>
            <a:endParaRPr lang="en-US" dirty="0" smtClean="0"/>
          </a:p>
          <a:p>
            <a:pPr hangingPunct="0"/>
            <a:r>
              <a:rPr lang="en-US" dirty="0" smtClean="0"/>
              <a:t>The contact info for aircraft in flight within Reykjavik area of responsibility would be the respective sector. For flights not yet within Reykjavik area the would file amendment to their </a:t>
            </a:r>
            <a:r>
              <a:rPr lang="en-US" dirty="0" err="1" smtClean="0"/>
              <a:t>FPLdirectly</a:t>
            </a:r>
            <a:r>
              <a:rPr lang="en-US" dirty="0" smtClean="0"/>
              <a:t> to the </a:t>
            </a:r>
            <a:r>
              <a:rPr lang="en-US" dirty="0" err="1" smtClean="0"/>
              <a:t>centre</a:t>
            </a:r>
            <a:r>
              <a:rPr lang="en-US" dirty="0" smtClean="0"/>
              <a:t>. Telephone for follow up would be +354 4244141. Email </a:t>
            </a:r>
            <a:r>
              <a:rPr lang="en-US" u="sng" dirty="0" smtClean="0">
                <a:hlinkClick r:id="rId3"/>
              </a:rPr>
              <a:t>acc@isavia.is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106F5-0720-494A-A84F-44FE16CC4F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160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8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40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986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279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207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50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713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5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26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61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0B190-A15D-48FF-8858-3E0E8DD20742}" type="datetimeFigureOut">
              <a:rPr lang="en-US" smtClean="0"/>
              <a:t>7/10/2012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F4A9B-11DE-482F-BD79-6E37036C20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94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ops@matfmc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ANSP 24 Hour Contact Information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25000" lnSpcReduction="20000"/>
          </a:bodyPr>
          <a:lstStyle/>
          <a:p>
            <a:pPr marL="0" indent="0" hangingPunct="0">
              <a:buNone/>
            </a:pPr>
            <a:r>
              <a:rPr lang="en-US" sz="4800" b="1" dirty="0" err="1"/>
              <a:t>NavCanada</a:t>
            </a:r>
            <a:endParaRPr lang="en-US" sz="4800" dirty="0"/>
          </a:p>
          <a:p>
            <a:pPr marL="0" indent="0" hangingPunct="0">
              <a:buNone/>
            </a:pPr>
            <a:r>
              <a:rPr lang="en-US" sz="4800" dirty="0"/>
              <a:t>Primary:  National Operations Centre	</a:t>
            </a:r>
            <a:r>
              <a:rPr lang="en-US" sz="4800" dirty="0" smtClean="0"/>
              <a:t>+</a:t>
            </a:r>
            <a:r>
              <a:rPr lang="en-US" sz="4800" dirty="0"/>
              <a:t>1 613-248-4087</a:t>
            </a:r>
          </a:p>
          <a:p>
            <a:pPr marL="0" indent="0" hangingPunct="0">
              <a:buNone/>
            </a:pPr>
            <a:r>
              <a:rPr lang="en-US" sz="4800" dirty="0"/>
              <a:t>Secondary:  Edmonton ACC shift manager	+</a:t>
            </a:r>
            <a:r>
              <a:rPr lang="en-US" sz="4800"/>
              <a:t>1 </a:t>
            </a:r>
            <a:r>
              <a:rPr lang="en-US" sz="4800" smtClean="0"/>
              <a:t>780-890-8397</a:t>
            </a:r>
            <a:endParaRPr lang="en-US" sz="4800" dirty="0"/>
          </a:p>
          <a:p>
            <a:pPr marL="0" indent="0" hangingPunct="0">
              <a:buNone/>
            </a:pPr>
            <a:r>
              <a:rPr lang="en-US" sz="4800" dirty="0"/>
              <a:t> </a:t>
            </a:r>
          </a:p>
          <a:p>
            <a:pPr marL="0" indent="0" hangingPunct="0">
              <a:buNone/>
            </a:pPr>
            <a:r>
              <a:rPr lang="en-US" sz="4800" b="1" dirty="0"/>
              <a:t>State ATM Corporation</a:t>
            </a:r>
            <a:endParaRPr lang="en-US" sz="4800" dirty="0"/>
          </a:p>
          <a:p>
            <a:pPr marL="0" indent="0">
              <a:buNone/>
            </a:pPr>
            <a:r>
              <a:rPr lang="en-US" sz="4800" dirty="0"/>
              <a:t>H24 Duty Officer </a:t>
            </a:r>
          </a:p>
          <a:p>
            <a:pPr marL="0" indent="0">
              <a:buNone/>
            </a:pPr>
            <a:r>
              <a:rPr lang="en-US" sz="4800" dirty="0"/>
              <a:t>+ 7 495 601 07 76 </a:t>
            </a:r>
          </a:p>
          <a:p>
            <a:pPr marL="0" indent="0">
              <a:buNone/>
            </a:pPr>
            <a:r>
              <a:rPr lang="en-US" sz="4800" dirty="0"/>
              <a:t>+ 7 495 601 07 64</a:t>
            </a:r>
          </a:p>
          <a:p>
            <a:pPr marL="0" indent="0">
              <a:buNone/>
            </a:pPr>
            <a:r>
              <a:rPr lang="en-US" sz="4800" dirty="0"/>
              <a:t>AFTN: UUUWZDZX</a:t>
            </a:r>
          </a:p>
          <a:p>
            <a:pPr marL="0" indent="0">
              <a:buNone/>
            </a:pPr>
            <a:r>
              <a:rPr lang="en-US" sz="4800" dirty="0"/>
              <a:t>SITA: MOWYWYA</a:t>
            </a:r>
          </a:p>
          <a:p>
            <a:pPr marL="0" indent="0">
              <a:buNone/>
            </a:pPr>
            <a:r>
              <a:rPr lang="en-US" sz="4800" dirty="0"/>
              <a:t>Email: </a:t>
            </a:r>
            <a:r>
              <a:rPr lang="en-US" sz="4800" dirty="0">
                <a:hlinkClick r:id="rId3"/>
              </a:rPr>
              <a:t>mailto:ops@matfmc.ruops@matfmc.ru</a:t>
            </a:r>
            <a:endParaRPr lang="en-US" sz="4800" dirty="0"/>
          </a:p>
          <a:p>
            <a:pPr marL="0" indent="0">
              <a:buNone/>
            </a:pPr>
            <a:r>
              <a:rPr lang="en-US" sz="4800" dirty="0"/>
              <a:t> </a:t>
            </a:r>
          </a:p>
          <a:p>
            <a:pPr marL="0" indent="0" hangingPunct="0">
              <a:buNone/>
            </a:pPr>
            <a:r>
              <a:rPr lang="en-US" sz="4800" b="1" dirty="0"/>
              <a:t>Civil Aviation Bureau of Japan</a:t>
            </a:r>
            <a:endParaRPr lang="en-US" sz="4800" dirty="0"/>
          </a:p>
          <a:p>
            <a:pPr marL="0" indent="0">
              <a:buNone/>
            </a:pPr>
            <a:r>
              <a:rPr lang="en-US" sz="4800" dirty="0"/>
              <a:t>JCAB's 24-hour point of contact :</a:t>
            </a:r>
            <a:br>
              <a:rPr lang="en-US" sz="4800" dirty="0"/>
            </a:br>
            <a:r>
              <a:rPr lang="en-US" sz="4800" dirty="0"/>
              <a:t>Operation supervisor, Air Traffic Management Center</a:t>
            </a:r>
          </a:p>
          <a:p>
            <a:pPr marL="0" indent="0">
              <a:buNone/>
            </a:pPr>
            <a:r>
              <a:rPr lang="en-US" sz="4800" dirty="0"/>
              <a:t> +81-92-608-8870</a:t>
            </a:r>
          </a:p>
          <a:p>
            <a:pPr marL="0" indent="0">
              <a:buNone/>
            </a:pPr>
            <a:r>
              <a:rPr lang="en-US" sz="4800" dirty="0"/>
              <a:t> </a:t>
            </a:r>
          </a:p>
          <a:p>
            <a:pPr marL="0" indent="0">
              <a:buNone/>
            </a:pPr>
            <a:r>
              <a:rPr lang="en-US" sz="4800" dirty="0"/>
              <a:t>FA</a:t>
            </a:r>
            <a:r>
              <a:rPr lang="en-US" sz="4800" b="1" dirty="0"/>
              <a:t>A David J. Hurley Air Traffic Control System Command Center (ATCSCC)</a:t>
            </a:r>
            <a:endParaRPr lang="en-US" sz="4800" dirty="0"/>
          </a:p>
          <a:p>
            <a:pPr marL="0" indent="0" hangingPunct="0">
              <a:buNone/>
            </a:pPr>
            <a:r>
              <a:rPr lang="en-US" sz="4800" dirty="0"/>
              <a:t>Primary Contact Number (International Operations) (540) 359-3158			</a:t>
            </a:r>
          </a:p>
          <a:p>
            <a:pPr marL="0" indent="0" hangingPunct="0">
              <a:buNone/>
            </a:pPr>
            <a:r>
              <a:rPr lang="en-US" sz="4800" dirty="0"/>
              <a:t>Secondary Contact Number (National Operations Manager) (540) 359-3100  		</a:t>
            </a:r>
          </a:p>
          <a:p>
            <a:pPr marL="0" indent="0" hangingPunct="0">
              <a:buNone/>
            </a:pPr>
            <a:r>
              <a:rPr lang="en-US" sz="4800" dirty="0"/>
              <a:t>Facsimile (fax) (540) 422-4196			</a:t>
            </a:r>
          </a:p>
          <a:p>
            <a:pPr marL="0" indent="0" hangingPunct="0">
              <a:buNone/>
            </a:pPr>
            <a:r>
              <a:rPr lang="en-US" sz="4800" dirty="0"/>
              <a:t>AFTN:  </a:t>
            </a:r>
            <a:r>
              <a:rPr lang="en-US" sz="4800" dirty="0" smtClean="0"/>
              <a:t>KDCAYNYX  </a:t>
            </a:r>
            <a:r>
              <a:rPr lang="en-US" sz="4800" dirty="0"/>
              <a:t>or  KDZZNAXX</a:t>
            </a:r>
          </a:p>
          <a:p>
            <a:pPr marL="0" indent="0" hangingPunct="0">
              <a:buNone/>
            </a:pPr>
            <a:r>
              <a:rPr lang="en-US" sz="4800" dirty="0"/>
              <a:t> </a:t>
            </a:r>
          </a:p>
          <a:p>
            <a:pPr marL="0" indent="0" hangingPunct="0">
              <a:buNone/>
            </a:pPr>
            <a:r>
              <a:rPr lang="en-US" sz="4800" dirty="0"/>
              <a:t> </a:t>
            </a:r>
            <a:r>
              <a:rPr lang="en-US" sz="4800" b="1" dirty="0" smtClean="0"/>
              <a:t>NORWAY</a:t>
            </a:r>
            <a:endParaRPr lang="en-US" sz="4800" dirty="0"/>
          </a:p>
          <a:p>
            <a:pPr marL="0" indent="0" hangingPunct="0">
              <a:buNone/>
            </a:pPr>
            <a:r>
              <a:rPr lang="en-US" sz="4800" dirty="0" err="1"/>
              <a:t>Bodo</a:t>
            </a:r>
            <a:r>
              <a:rPr lang="en-US" sz="4800" dirty="0"/>
              <a:t> ATCC supervisor +47 75 54 29 00 for </a:t>
            </a:r>
            <a:r>
              <a:rPr lang="en-US" sz="4800" dirty="0" smtClean="0"/>
              <a:t>assistance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7686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D4BFEFC604A14EA34DBFF8B069B93B" ma:contentTypeVersion="0" ma:contentTypeDescription="Create a new document." ma:contentTypeScope="" ma:versionID="ff457c6ce759c940a337a59384929bf3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3DED94-4123-4230-8839-6EC198D4F46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DEBB1222-6599-472F-9DCF-19A4F2037502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534684B-E74D-4BAA-B2D5-6DECDEACB62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62</Words>
  <Application>Microsoft Office PowerPoint</Application>
  <PresentationFormat>On-screen Show (4:3)</PresentationFormat>
  <Paragraphs>28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ANSP 24 Hour Contact Information</vt:lpstr>
    </vt:vector>
  </TitlesOfParts>
  <Company>Federal Aviation Administration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ANSP 24 Hour Contact Information</dc:title>
  <dc:creator>Leah Moebius</dc:creator>
  <cp:lastModifiedBy>Leah Moebius</cp:lastModifiedBy>
  <cp:revision>2</cp:revision>
  <dcterms:created xsi:type="dcterms:W3CDTF">2012-06-06T19:02:42Z</dcterms:created>
  <dcterms:modified xsi:type="dcterms:W3CDTF">2012-07-10T17:04:10Z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0x01010008D4BFEFC604A14EA34DBFF8B069B93B</vt:lpwstr>
  </property>
</Properties>
</file>