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6"/>
  </p:sldMasterIdLst>
  <p:notesMasterIdLst>
    <p:notesMasterId r:id="rId24"/>
  </p:notesMasterIdLst>
  <p:handoutMasterIdLst>
    <p:handoutMasterId r:id="rId25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BBEA"/>
    <a:srgbClr val="4EA9E3"/>
    <a:srgbClr val="FEEB53"/>
    <a:srgbClr val="FFCC00"/>
    <a:srgbClr val="F00847"/>
    <a:srgbClr val="F99911"/>
    <a:srgbClr val="038FD7"/>
    <a:srgbClr val="EF2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64" autoAdjust="0"/>
  </p:normalViewPr>
  <p:slideViewPr>
    <p:cSldViewPr>
      <p:cViewPr varScale="1">
        <p:scale>
          <a:sx n="68" d="100"/>
          <a:sy n="68" d="100"/>
        </p:scale>
        <p:origin x="-9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729D95-A882-40F1-A3C8-EFA8E2D2FE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20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ED526B-75C4-4FA4-9C21-725A7187DA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71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3810000"/>
            <a:ext cx="7772400" cy="854075"/>
          </a:xfrm>
        </p:spPr>
        <p:txBody>
          <a:bodyPr/>
          <a:lstStyle>
            <a:lvl1pPr algn="ctr">
              <a:defRPr sz="5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876800"/>
            <a:ext cx="77724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12298" name="Picture 1034" descr="dynamicSky_3rdP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4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629E0-E86C-45F8-8482-F21E0AF73A15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38DC8-3B75-4D75-9247-5AA5531CC5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7044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1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1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76D3D-3081-455F-AA42-56025DB4030E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7A2B-CA7C-479D-A0F0-F10FC7098E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3231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DA30E-9D20-4F7E-9D22-DC24E3B9F35D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13C83-FD36-4FB8-A42B-8DA7FFCB42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50934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7FD3FA-BB86-4202-83AE-466BB84B275A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6274A-7FA9-44B0-B94D-1434B17877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6518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C48736-4ED1-4E1B-B4D8-1888FACF49F0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DF7D-83BB-4197-AAB8-2B63244477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12617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7D6570-256C-417C-844E-8F43B7748F81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00328-14C1-4122-BB97-CA667B6587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66860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9B6254-D18A-4DAF-BEA8-C08F9EE90909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91DB-0242-40BE-A6A2-8D0C5F5050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6763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C9DF3F-7938-4901-A05C-A4074DD2237D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B72FF-3194-4DE9-9A7B-B6CDBF5583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62560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14C76C-C36F-4CD6-B6F8-AC472C3063BC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2BF73-E30F-49ED-9AA6-917D7331E0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08759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50070D-114B-4005-9CBF-273337E20642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EA9A1-2414-46B2-8BDB-8383F80BC0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81116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38400"/>
            <a:ext cx="8229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67400" y="6477000"/>
            <a:ext cx="3048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fld id="{FA329076-7369-4AAC-BFAB-91688952B80A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124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770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fld id="{223EC0FD-A630-44F4-8496-CD35C9FAC306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8" descr="dynamicSky_5thPa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5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19050">
            <a:solidFill>
              <a:srgbClr val="0075B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ä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ä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0"/>
            <a:ext cx="7772400" cy="861774"/>
          </a:xfrm>
        </p:spPr>
        <p:txBody>
          <a:bodyPr/>
          <a:lstStyle/>
          <a:p>
            <a:r>
              <a:rPr lang="en-US" dirty="0" smtClean="0"/>
              <a:t>2012 Avionics Survey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62775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7D3C2-08FE-4809-8BF3-3D37B524E01C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15612"/>
            <a:ext cx="4038600" cy="330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29417"/>
            <a:ext cx="4038600" cy="2075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266119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F947-F7C9-407C-AE9B-55D854A2F804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88863"/>
            <a:ext cx="4038600" cy="155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43462"/>
            <a:ext cx="4038600" cy="2047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682915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19E2-A044-4C9F-A138-7A65DCB5A367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2741"/>
            <a:ext cx="4038600" cy="1828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0437"/>
            <a:ext cx="4038600" cy="229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049848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B553-DDEF-4087-8EEB-99A038AE5854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37930"/>
            <a:ext cx="4038600" cy="125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46117"/>
            <a:ext cx="4038600" cy="124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93164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13485-F7EE-4B15-AF73-93DD9AB80532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45877"/>
            <a:ext cx="4038600" cy="124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60703"/>
            <a:ext cx="4038600" cy="181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661048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5993-F34B-4F20-B063-6C112125EAE9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44191"/>
            <a:ext cx="4038600" cy="1246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53583"/>
            <a:ext cx="4038600" cy="122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628213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01AE-C732-42B8-B627-DC28FCC95EBD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5766"/>
            <a:ext cx="4038600" cy="1222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77964"/>
            <a:ext cx="4038600" cy="217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888587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4978-FDDF-4201-B296-13A3C1FBAA06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29" y="2438400"/>
            <a:ext cx="330314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72039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3E9-5EF5-41F9-B785-E192F0FA4BE3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365" y="2438400"/>
            <a:ext cx="514126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685837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3632652"/>
            <a:ext cx="4038600" cy="126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1EF6-5390-4388-BC77-FE8ACD97C6D6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38697"/>
            <a:ext cx="4038600" cy="1257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526736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17AC-AB7D-47D8-B57F-E6E9967192A3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34799"/>
            <a:ext cx="4038600" cy="126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34434"/>
            <a:ext cx="4038600" cy="166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442079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4929-E9DC-4466-A21A-084030710DA4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77039"/>
            <a:ext cx="4038600" cy="15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35778"/>
            <a:ext cx="4038600" cy="1262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396236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00FA-EBB4-4D46-ABB2-655A87F722A0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38904"/>
            <a:ext cx="4038600" cy="125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31669"/>
            <a:ext cx="4038600" cy="127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519408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DEAF-2335-40CC-8F3A-2D23C581BBC0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3C83-FD36-4FB8-A42B-8DA7FFCB426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72568"/>
            <a:ext cx="4038600" cy="158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908535"/>
            <a:ext cx="4038600" cy="2717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010217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C855-D590-4996-92EE-28597E189C77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49238"/>
            <a:ext cx="4038600" cy="1235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46775"/>
            <a:ext cx="4038600" cy="184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439822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C46E-CE17-496D-A888-D5F263C5DA63}" type="datetime3">
              <a:rPr lang="en-US" smtClean="0"/>
              <a:t>12 December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IATA Avionics Survey Initial Results -- CPWG/14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DF7D-83BB-4197-AAB8-2B632444778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4247"/>
            <a:ext cx="4038600" cy="3325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52" y="2438400"/>
            <a:ext cx="3400096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970094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IATA_standard_template">
  <a:themeElements>
    <a:clrScheme name="">
      <a:dk1>
        <a:srgbClr val="0A4279"/>
      </a:dk1>
      <a:lt1>
        <a:srgbClr val="FFFFFF"/>
      </a:lt1>
      <a:dk2>
        <a:srgbClr val="0075BD"/>
      </a:dk2>
      <a:lt2>
        <a:srgbClr val="00305B"/>
      </a:lt2>
      <a:accent1>
        <a:srgbClr val="A6D7F5"/>
      </a:accent1>
      <a:accent2>
        <a:srgbClr val="A1BD00"/>
      </a:accent2>
      <a:accent3>
        <a:srgbClr val="FFFFFF"/>
      </a:accent3>
      <a:accent4>
        <a:srgbClr val="073766"/>
      </a:accent4>
      <a:accent5>
        <a:srgbClr val="D0E8F9"/>
      </a:accent5>
      <a:accent6>
        <a:srgbClr val="91AB00"/>
      </a:accent6>
      <a:hlink>
        <a:srgbClr val="0075BD"/>
      </a:hlink>
      <a:folHlink>
        <a:srgbClr val="6F359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A4279"/>
        </a:dk1>
        <a:lt1>
          <a:srgbClr val="FFFFFF"/>
        </a:lt1>
        <a:dk2>
          <a:srgbClr val="0075BD"/>
        </a:dk2>
        <a:lt2>
          <a:srgbClr val="00305B"/>
        </a:lt2>
        <a:accent1>
          <a:srgbClr val="A6D7F5"/>
        </a:accent1>
        <a:accent2>
          <a:srgbClr val="A1BD00"/>
        </a:accent2>
        <a:accent3>
          <a:srgbClr val="FFFFFF"/>
        </a:accent3>
        <a:accent4>
          <a:srgbClr val="073766"/>
        </a:accent4>
        <a:accent5>
          <a:srgbClr val="D0E8F9"/>
        </a:accent5>
        <a:accent6>
          <a:srgbClr val="91AB00"/>
        </a:accent6>
        <a:hlink>
          <a:srgbClr val="EF2C71"/>
        </a:hlink>
        <a:folHlink>
          <a:srgbClr val="6F35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c3ba88b7-b3d4-4a74-92a1-700dbbfca875" xsi:nil="true"/>
    <Topic xmlns="c3ba88b7-b3d4-4a74-92a1-700dbbfca875">
      <Value>How to make a Presentation</Value>
    </Topic>
    <Status xmlns="c3ba88b7-b3d4-4a74-92a1-700dbbfca875" xsi:nil="true"/>
    <SPSDescription xmlns="c3ba88b7-b3d4-4a74-92a1-700dbbfca87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59A6A950007F45A9A2EA7CFDC31968" ma:contentTypeVersion="4" ma:contentTypeDescription="Create a new document." ma:contentTypeScope="" ma:versionID="bc07ca74e6f7bc6cc942c95c6395e154">
  <xsd:schema xmlns:xsd="http://www.w3.org/2001/XMLSchema" xmlns:p="http://schemas.microsoft.com/office/2006/metadata/properties" xmlns:ns2="c3ba88b7-b3d4-4a74-92a1-700dbbfca875" targetNamespace="http://schemas.microsoft.com/office/2006/metadata/properties" ma:root="true" ma:fieldsID="c0093751612deee5cb07f62d872991a9" ns2:_="">
    <xsd:import namespace="c3ba88b7-b3d4-4a74-92a1-700dbbfca875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PSDescription" minOccurs="0"/>
                <xsd:element ref="ns2:Status" minOccurs="0"/>
                <xsd:element ref="ns2:Topic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3ba88b7-b3d4-4a74-92a1-700dbbfca875" elementFormDefault="qualified">
    <xsd:import namespace="http://schemas.microsoft.com/office/2006/documentManagement/types"/>
    <xsd:element name="Owner" ma:index="8" nillable="true" ma:displayName="Owner" ma:internalName="Owner">
      <xsd:simpleType>
        <xsd:restriction base="dms:Text"/>
      </xsd:simpleType>
    </xsd:element>
    <xsd:element name="SPSDescription" ma:index="9" nillable="true" ma:displayName="Description" ma:internalName="SPSDescription">
      <xsd:simpleType>
        <xsd:restriction base="dms:Note"/>
      </xsd:simpleType>
    </xsd:element>
    <xsd:element name="Status" ma:index="10" nillable="true" ma:displayName="Status" ma:internalName="Status">
      <xsd:simpleType>
        <xsd:restriction base="dms:Choice">
          <xsd:enumeration value="Rough"/>
          <xsd:enumeration value="Draft"/>
          <xsd:enumeration value="In Review"/>
          <xsd:enumeration value="Final"/>
        </xsd:restriction>
      </xsd:simpleType>
    </xsd:element>
    <xsd:element name="Topic" ma:index="11" nillable="true" ma:displayName="Topic" ma:default="How to make a Presentation" ma:internalName="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ow to make a Presentatio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396DB05-ED0A-4B36-BA73-F596C6F20575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c3ba88b7-b3d4-4a74-92a1-700dbbfca875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FA52AAF-4633-478D-B561-B7EC41AEEC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ba88b7-b3d4-4a74-92a1-700dbbfca87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3E2FF4F-3B05-4656-B1AB-A22539E2516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EBBF947-3F96-4B19-82E0-98B8772C6C84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1530681F-AE99-430B-8CE8-3094EF6FB5C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IATA_standard_template</Template>
  <TotalTime>21</TotalTime>
  <Words>149</Words>
  <Application>Microsoft Office PowerPoint</Application>
  <PresentationFormat>On-screen Show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IATA_standard_template</vt:lpstr>
      <vt:lpstr>2012 Avionics Survey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MORIN</dc:creator>
  <cp:lastModifiedBy>Joel MORIN</cp:lastModifiedBy>
  <cp:revision>6</cp:revision>
  <dcterms:created xsi:type="dcterms:W3CDTF">2012-12-05T22:37:16Z</dcterms:created>
  <dcterms:modified xsi:type="dcterms:W3CDTF">2012-12-12T16:02:38Z</dcterms:modified>
</cp:coreProperties>
</file>