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3" r:id="rId2"/>
    <p:sldId id="360" r:id="rId3"/>
    <p:sldId id="357" r:id="rId4"/>
    <p:sldId id="338" r:id="rId5"/>
    <p:sldId id="359" r:id="rId6"/>
    <p:sldId id="352" r:id="rId7"/>
    <p:sldId id="346" r:id="rId8"/>
    <p:sldId id="344" r:id="rId9"/>
    <p:sldId id="341" r:id="rId10"/>
    <p:sldId id="336" r:id="rId11"/>
  </p:sldIdLst>
  <p:sldSz cx="9144000" cy="6858000" type="screen4x3"/>
  <p:notesSz cx="6854825" cy="96647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56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28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00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72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46BD"/>
    <a:srgbClr val="0000FF"/>
    <a:srgbClr val="DF67DF"/>
    <a:srgbClr val="DA4EDA"/>
    <a:srgbClr val="0F14EB"/>
    <a:srgbClr val="FF0000"/>
    <a:srgbClr val="DD3FA8"/>
    <a:srgbClr val="E03C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39" autoAdjust="0"/>
    <p:restoredTop sz="93284" autoAdjust="0"/>
  </p:normalViewPr>
  <p:slideViewPr>
    <p:cSldViewPr>
      <p:cViewPr>
        <p:scale>
          <a:sx n="70" d="100"/>
          <a:sy n="70" d="100"/>
        </p:scale>
        <p:origin x="-1296" y="-7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122" y="-84"/>
      </p:cViewPr>
      <p:guideLst>
        <p:guide orient="horz" pos="3044"/>
        <p:guide pos="215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7428581319688692E-2"/>
          <c:y val="4.9479520282916738E-2"/>
          <c:w val="0.87907812748162761"/>
          <c:h val="0.80618085235864345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Лист1!$C$1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rgbClr val="0070C0"/>
            </a:solidFill>
            <a:ln>
              <a:solidFill>
                <a:prstClr val="black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1.3437660365779463E-2"/>
                  <c:y val="1.5204249336280643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2428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3515905640114063E-2"/>
                  <c:y val="9.1225496017683858E-3"/>
                </c:manualLayout>
              </c:layout>
              <c:tx>
                <c:rich>
                  <a:bodyPr/>
                  <a:lstStyle/>
                  <a:p>
                    <a:r>
                      <a:rPr lang="en-US" b="1" i="0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289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8476783002946761E-2"/>
                  <c:y val="9.1225496017683858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474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8476783002946702E-2"/>
                  <c:y val="6.0816997345122569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600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ABERI</c:v>
                </c:pt>
                <c:pt idx="1">
                  <c:v>DEVID</c:v>
                </c:pt>
                <c:pt idx="2">
                  <c:v>ADEMA</c:v>
                </c:pt>
                <c:pt idx="3">
                  <c:v>LATEN</c:v>
                </c:pt>
                <c:pt idx="4">
                  <c:v>MAGUN</c:v>
                </c:pt>
                <c:pt idx="5">
                  <c:v>PIREL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2428</c:v>
                </c:pt>
                <c:pt idx="1">
                  <c:v>289</c:v>
                </c:pt>
                <c:pt idx="2">
                  <c:v>474</c:v>
                </c:pt>
                <c:pt idx="3">
                  <c:v>600</c:v>
                </c:pt>
              </c:numCache>
            </c:numRef>
          </c:val>
        </c:ser>
        <c:ser>
          <c:idx val="2"/>
          <c:order val="1"/>
          <c:tx>
            <c:strRef>
              <c:f>Лист1!$D$1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ysClr val="windowText" lastClr="000000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1.5117367911501896E-2"/>
                  <c:y val="-3.9531048274329669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2415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348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718697922453061E-3"/>
                  <c:y val="3.0408498672561284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593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7188301828897314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626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933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6797075457224329E-2"/>
                  <c:y val="6.0816997345122569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584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ABERI</c:v>
                </c:pt>
                <c:pt idx="1">
                  <c:v>DEVID</c:v>
                </c:pt>
                <c:pt idx="2">
                  <c:v>ADEMA</c:v>
                </c:pt>
                <c:pt idx="3">
                  <c:v>LATEN</c:v>
                </c:pt>
                <c:pt idx="4">
                  <c:v>MAGUN</c:v>
                </c:pt>
                <c:pt idx="5">
                  <c:v>PIREL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2415</c:v>
                </c:pt>
                <c:pt idx="1">
                  <c:v>348</c:v>
                </c:pt>
                <c:pt idx="2">
                  <c:v>593</c:v>
                </c:pt>
                <c:pt idx="3">
                  <c:v>626</c:v>
                </c:pt>
                <c:pt idx="4">
                  <c:v>933</c:v>
                </c:pt>
                <c:pt idx="5">
                  <c:v>584</c:v>
                </c:pt>
              </c:numCache>
            </c:numRef>
          </c:val>
        </c:ser>
        <c:ser>
          <c:idx val="3"/>
          <c:order val="2"/>
          <c:tx>
            <c:strRef>
              <c:f>Лист1!$E$1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rgbClr val="DF67DF"/>
            </a:solidFill>
            <a:ln>
              <a:solidFill>
                <a:sysClr val="windowText" lastClr="000000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>
                <c:manualLayout>
                  <c:x val="1.8476650742510092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E246BD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2926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195613185836494E-2"/>
                  <c:y val="9.1225496017683858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E246BD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295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3515905640114063E-2"/>
                  <c:y val="6.0816997345122569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E246BD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339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3594150914448659E-2"/>
                  <c:y val="-9.1225496017683858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E246BD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663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5195613185836494E-2"/>
                  <c:y val="-3.0408498672561284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E246BD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422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0156490548669196E-2"/>
                  <c:y val="1.2163399469024514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E246BD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500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ABERI</c:v>
                </c:pt>
                <c:pt idx="1">
                  <c:v>DEVID</c:v>
                </c:pt>
                <c:pt idx="2">
                  <c:v>ADEMA</c:v>
                </c:pt>
                <c:pt idx="3">
                  <c:v>LATEN</c:v>
                </c:pt>
                <c:pt idx="4">
                  <c:v>MAGUN</c:v>
                </c:pt>
                <c:pt idx="5">
                  <c:v>PIREL</c:v>
                </c:pt>
              </c:strCache>
            </c:strRef>
          </c:cat>
          <c:val>
            <c:numRef>
              <c:f>Лист1!$E$2:$E$7</c:f>
              <c:numCache>
                <c:formatCode>General</c:formatCode>
                <c:ptCount val="6"/>
                <c:pt idx="0">
                  <c:v>2926</c:v>
                </c:pt>
                <c:pt idx="1">
                  <c:v>295</c:v>
                </c:pt>
                <c:pt idx="2">
                  <c:v>339</c:v>
                </c:pt>
                <c:pt idx="3">
                  <c:v>663</c:v>
                </c:pt>
                <c:pt idx="4">
                  <c:v>422</c:v>
                </c:pt>
                <c:pt idx="5">
                  <c:v>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92"/>
        <c:overlap val="-26"/>
        <c:axId val="28116480"/>
        <c:axId val="28118016"/>
      </c:barChart>
      <c:catAx>
        <c:axId val="28116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 i="0" normalizeH="0" baseline="0"/>
            </a:pPr>
            <a:endParaRPr lang="ru-RU"/>
          </a:p>
        </c:txPr>
        <c:crossAx val="28118016"/>
        <c:crosses val="autoZero"/>
        <c:auto val="1"/>
        <c:lblAlgn val="ctr"/>
        <c:lblOffset val="100"/>
        <c:noMultiLvlLbl val="0"/>
      </c:catAx>
      <c:valAx>
        <c:axId val="28118016"/>
        <c:scaling>
          <c:orientation val="minMax"/>
          <c:max val="3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300" b="1" i="0" baseline="0"/>
            </a:pPr>
            <a:endParaRPr lang="ru-RU"/>
          </a:p>
        </c:txPr>
        <c:crossAx val="28116480"/>
        <c:crosses val="autoZero"/>
        <c:crossBetween val="between"/>
      </c:valAx>
      <c:spPr>
        <a:noFill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5" rIns="91432" bIns="45715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0213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5" rIns="91432" bIns="45715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11238" y="725488"/>
            <a:ext cx="4832350" cy="36242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591050"/>
            <a:ext cx="5483225" cy="434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5" rIns="91432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80513"/>
            <a:ext cx="2970213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5" rIns="91432" bIns="45715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9180513"/>
            <a:ext cx="2970213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5" rIns="91432" bIns="4571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C4B1131-E861-4F4C-87EE-81D1D25973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1061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56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28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00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72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4B1131-E861-4F4C-87EE-81D1D25973FA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931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F617C-1DA4-40A9-8B49-9547A4678C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F1AF5-A766-4137-A4B5-058D79A2CD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B089D6-BECA-4E78-AD68-EF8FEEED4F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FA672-C0BC-4824-929B-50650254DF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3D9A9B-5D34-472F-A655-31B4D7EC52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2994C-C668-42BB-8162-1138BBD8E6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ED5EE8-213E-43BA-8013-1F2226C00A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4E0BBE-90D2-404B-A253-7929E72BC1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998FF-804D-40E2-8CEF-4766EF998E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2711EC-CBE2-45C3-81C2-97A1E915F8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72B17-D5D9-4ACD-ABE1-3028C8D3B0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10B5A72-8D9F-4EB1-B40A-19C0F7349C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image" Target="../media/image12.wmf"/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12" Type="http://schemas.openxmlformats.org/officeDocument/2006/relationships/image" Target="../media/image11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wmf"/><Relationship Id="rId11" Type="http://schemas.openxmlformats.org/officeDocument/2006/relationships/image" Target="../media/image10.wmf"/><Relationship Id="rId5" Type="http://schemas.openxmlformats.org/officeDocument/2006/relationships/image" Target="../media/image4.wmf"/><Relationship Id="rId10" Type="http://schemas.openxmlformats.org/officeDocument/2006/relationships/image" Target="../media/image9.wmf"/><Relationship Id="rId4" Type="http://schemas.openxmlformats.org/officeDocument/2006/relationships/image" Target="../media/image3.wmf"/><Relationship Id="rId9" Type="http://schemas.openxmlformats.org/officeDocument/2006/relationships/image" Target="../media/image8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889125" y="838200"/>
            <a:ext cx="5543550" cy="500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 descr="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889125" y="838200"/>
            <a:ext cx="5543550" cy="500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3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889125" y="838200"/>
            <a:ext cx="5543550" cy="500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5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887538" y="812800"/>
            <a:ext cx="5543550" cy="500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 descr="6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901825" y="836613"/>
            <a:ext cx="5543550" cy="500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 descr="7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1901825" y="838200"/>
            <a:ext cx="5543550" cy="500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8" descr="8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1901825" y="838200"/>
            <a:ext cx="5543550" cy="500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9" descr="12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1898650" y="838200"/>
            <a:ext cx="5543550" cy="500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10" descr="11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1908175" y="836613"/>
            <a:ext cx="5543550" cy="500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11" descr="9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1866900" y="874713"/>
            <a:ext cx="5543550" cy="500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2" name="WordArt 12"/>
          <p:cNvSpPr>
            <a:spLocks noChangeArrowheads="1" noChangeShapeType="1" noTextEdit="1"/>
          </p:cNvSpPr>
          <p:nvPr/>
        </p:nvSpPr>
        <p:spPr bwMode="auto">
          <a:xfrm>
            <a:off x="900113" y="304800"/>
            <a:ext cx="7127875" cy="5715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3399"/>
                    </a:gs>
                    <a:gs pos="100000">
                      <a:srgbClr val="008080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FF99FF">
                      <a:alpha val="50000"/>
                    </a:srgbClr>
                  </a:outerShdw>
                </a:effectLst>
                <a:latin typeface="Impact"/>
              </a:rPr>
              <a:t>FSUE "State ATM Corporation"</a:t>
            </a:r>
            <a:endParaRPr lang="ru-RU" sz="3600" b="1" kern="10">
              <a:ln w="9525">
                <a:solidFill>
                  <a:srgbClr val="00FF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333399"/>
                  </a:gs>
                  <a:gs pos="100000">
                    <a:srgbClr val="008080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FF99FF">
                    <a:alpha val="50000"/>
                  </a:srgbClr>
                </a:outerShdw>
              </a:effectLst>
              <a:latin typeface="Impact"/>
            </a:endParaRPr>
          </a:p>
        </p:txBody>
      </p:sp>
      <p:sp>
        <p:nvSpPr>
          <p:cNvPr id="10253" name="WordArt 13"/>
          <p:cNvSpPr>
            <a:spLocks noChangeArrowheads="1" noChangeShapeType="1" noTextEdit="1"/>
          </p:cNvSpPr>
          <p:nvPr/>
        </p:nvSpPr>
        <p:spPr bwMode="auto">
          <a:xfrm>
            <a:off x="3059113" y="6308725"/>
            <a:ext cx="3168650" cy="3238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sz="2000" kern="10" dirty="0" err="1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8080"/>
                    </a:gs>
                    <a:gs pos="100000">
                      <a:srgbClr val="333399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FF99FF">
                      <a:alpha val="50000"/>
                    </a:srgbClr>
                  </a:outerShdw>
                </a:effectLst>
                <a:latin typeface="Impact"/>
              </a:rPr>
              <a:t>St.Petersburg</a:t>
            </a:r>
            <a:r>
              <a:rPr lang="en-US" sz="2000" kern="10" dirty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8080"/>
                    </a:gs>
                    <a:gs pos="100000">
                      <a:srgbClr val="333399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FF99FF">
                      <a:alpha val="50000"/>
                    </a:srgbClr>
                  </a:outerShdw>
                </a:effectLst>
                <a:latin typeface="Impact"/>
              </a:rPr>
              <a:t>  </a:t>
            </a:r>
            <a:r>
              <a:rPr lang="en-US" sz="2000" kern="10" dirty="0" smtClean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8080"/>
                    </a:gs>
                    <a:gs pos="100000">
                      <a:srgbClr val="333399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FF99FF">
                      <a:alpha val="50000"/>
                    </a:srgbClr>
                  </a:outerShdw>
                </a:effectLst>
                <a:latin typeface="Impact"/>
              </a:rPr>
              <a:t>201</a:t>
            </a:r>
            <a:r>
              <a:rPr lang="ru-RU" sz="2000" kern="10" dirty="0" smtClean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8080"/>
                    </a:gs>
                    <a:gs pos="100000">
                      <a:srgbClr val="333399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FF99FF">
                      <a:alpha val="50000"/>
                    </a:srgbClr>
                  </a:outerShdw>
                </a:effectLst>
                <a:latin typeface="Impact"/>
              </a:rPr>
              <a:t>2</a:t>
            </a:r>
            <a:endParaRPr lang="ru-RU" sz="2000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80"/>
                  </a:gs>
                  <a:gs pos="100000">
                    <a:srgbClr val="333399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FF99FF">
                    <a:alpha val="50000"/>
                  </a:srgbClr>
                </a:outerShdw>
              </a:effectLst>
              <a:latin typeface="Impact"/>
            </a:endParaRPr>
          </a:p>
        </p:txBody>
      </p:sp>
      <p:pic>
        <p:nvPicPr>
          <p:cNvPr id="10254" name="Picture 14" descr="10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1905000" y="762000"/>
            <a:ext cx="5543550" cy="500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5" name="WordArt 15"/>
          <p:cNvSpPr>
            <a:spLocks noChangeArrowheads="1" noChangeShapeType="1" noTextEdit="1"/>
          </p:cNvSpPr>
          <p:nvPr/>
        </p:nvSpPr>
        <p:spPr bwMode="auto">
          <a:xfrm>
            <a:off x="539750" y="5516563"/>
            <a:ext cx="815340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>
                <a:ln w="19050">
                  <a:solidFill>
                    <a:srgbClr val="FFFF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8080"/>
                    </a:gs>
                    <a:gs pos="100000">
                      <a:srgbClr val="003B3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Goudy Old Style"/>
              </a:rPr>
              <a:t>Branch "North-West Air Navigation"</a:t>
            </a:r>
            <a:endParaRPr lang="ru-RU" sz="4400" b="1" kern="10">
              <a:ln w="19050">
                <a:solidFill>
                  <a:srgbClr val="FFFF99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8080"/>
                  </a:gs>
                  <a:gs pos="100000">
                    <a:srgbClr val="003B3B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990000"/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500" fill="hold"/>
                                        <p:tgtEl>
                                          <p:spTgt spid="10242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500" fill="hold"/>
                                        <p:tgtEl>
                                          <p:spTgt spid="10243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10244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10245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500" fill="hold"/>
                                        <p:tgtEl>
                                          <p:spTgt spid="10246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" dur="500" fill="hold"/>
                                        <p:tgtEl>
                                          <p:spTgt spid="10247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500" fill="hold"/>
                                        <p:tgtEl>
                                          <p:spTgt spid="10248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500" fill="hold"/>
                                        <p:tgtEl>
                                          <p:spTgt spid="10249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10250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500" fill="hold"/>
                                        <p:tgtEl>
                                          <p:spTgt spid="10251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1000" fill="hold"/>
                                        <p:tgtEl>
                                          <p:spTgt spid="10254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44444E-6 L -0.00139 -0.06459 " pathEditMode="relative" rAng="0" ptsTypes="AA">
                                      <p:cBhvr>
                                        <p:cTn id="8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320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44444E-6 L -0.00139 -0.06459 " pathEditMode="relative" rAng="0" ptsTypes="AA">
                                      <p:cBhvr>
                                        <p:cTn id="8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32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44444E-6 L -0.00139 -0.06459 " pathEditMode="relative" rAng="0" ptsTypes="AA">
                                      <p:cBhvr>
                                        <p:cTn id="8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320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85185E-6 L -0.00122 -0.06088 " pathEditMode="relative" rAng="0" ptsTypes="AA">
                                      <p:cBhvr>
                                        <p:cTn id="91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310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07407E-6 L -0.00278 -0.06435 " pathEditMode="relative" rAng="0" ptsTypes="AA">
                                      <p:cBhvr>
                                        <p:cTn id="93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320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44444E-6 L -0.00278 -0.06459 " pathEditMode="relative" rAng="0" ptsTypes="AA">
                                      <p:cBhvr>
                                        <p:cTn id="95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320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44444E-6 L -0.00278 -0.06459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320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4444E-6 L -0.00243 -0.06459 " pathEditMode="relative" rAng="0" ptsTypes="AA">
                                      <p:cBhvr>
                                        <p:cTn id="99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320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07407E-6 L -0.00348 -0.06435 " pathEditMode="relative" rAng="0" ptsTypes="AA">
                                      <p:cBhvr>
                                        <p:cTn id="101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320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00104 -0.06991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35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44444E-6 L -0.00313 -0.05347 " pathEditMode="relative" rAng="0" ptsTypes="AA">
                                      <p:cBhvr>
                                        <p:cTn id="105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500"/>
                            </p:stCondLst>
                            <p:childTnLst>
                              <p:par>
                                <p:cTn id="10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 animBg="1"/>
      <p:bldP spid="10253" grpId="0" animBg="1"/>
      <p:bldP spid="1025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2143125" y="2000250"/>
            <a:ext cx="6213475" cy="2652713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88630"/>
              </a:avLst>
            </a:prstTxWarp>
            <a:scene3d>
              <a:camera prst="legacyPerspectiveFront">
                <a:rot lat="19799980" lon="19439992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Impact"/>
              </a:rPr>
              <a:t> Thank you</a:t>
            </a:r>
          </a:p>
          <a:p>
            <a:pPr algn="ctr"/>
            <a:r>
              <a:rPr lang="en-US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Impact"/>
              </a:rPr>
              <a:t> for your attention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Impac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rishin\Desktop\3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7464"/>
            <a:ext cx="9144000" cy="760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9301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рабочий стол\CPWG\CPWG14\МРЦ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575" y="303213"/>
            <a:ext cx="9776854" cy="6294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reeform 5"/>
          <p:cNvSpPr>
            <a:spLocks/>
          </p:cNvSpPr>
          <p:nvPr/>
        </p:nvSpPr>
        <p:spPr bwMode="auto">
          <a:xfrm>
            <a:off x="1743136" y="469667"/>
            <a:ext cx="7647965" cy="5849675"/>
          </a:xfrm>
          <a:custGeom>
            <a:avLst/>
            <a:gdLst>
              <a:gd name="T0" fmla="*/ 0 w 10000"/>
              <a:gd name="T1" fmla="*/ 2147483647 h 10015"/>
              <a:gd name="T2" fmla="*/ 2147483647 w 10000"/>
              <a:gd name="T3" fmla="*/ 2147483647 h 10015"/>
              <a:gd name="T4" fmla="*/ 2147483647 w 10000"/>
              <a:gd name="T5" fmla="*/ 2147483647 h 10015"/>
              <a:gd name="T6" fmla="*/ 2147483647 w 10000"/>
              <a:gd name="T7" fmla="*/ 2147483647 h 10015"/>
              <a:gd name="T8" fmla="*/ 2147483647 w 10000"/>
              <a:gd name="T9" fmla="*/ 2147483647 h 10015"/>
              <a:gd name="T10" fmla="*/ 2147483647 w 10000"/>
              <a:gd name="T11" fmla="*/ 2147483647 h 10015"/>
              <a:gd name="T12" fmla="*/ 2147483647 w 10000"/>
              <a:gd name="T13" fmla="*/ 0 h 10015"/>
              <a:gd name="T14" fmla="*/ 2147483647 w 10000"/>
              <a:gd name="T15" fmla="*/ 2147483647 h 10015"/>
              <a:gd name="T16" fmla="*/ 2147483647 w 10000"/>
              <a:gd name="T17" fmla="*/ 2147483647 h 10015"/>
              <a:gd name="T18" fmla="*/ 2147483647 w 10000"/>
              <a:gd name="T19" fmla="*/ 2147483647 h 10015"/>
              <a:gd name="T20" fmla="*/ 2147483647 w 10000"/>
              <a:gd name="T21" fmla="*/ 2147483647 h 10015"/>
              <a:gd name="T22" fmla="*/ 2147483647 w 10000"/>
              <a:gd name="T23" fmla="*/ 2147483647 h 10015"/>
              <a:gd name="T24" fmla="*/ 2147483647 w 10000"/>
              <a:gd name="T25" fmla="*/ 2147483647 h 10015"/>
              <a:gd name="T26" fmla="*/ 2147483647 w 10000"/>
              <a:gd name="T27" fmla="*/ 2147483647 h 10015"/>
              <a:gd name="T28" fmla="*/ 2147483647 w 10000"/>
              <a:gd name="T29" fmla="*/ 2147483647 h 1001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0000"/>
              <a:gd name="T46" fmla="*/ 0 h 10015"/>
              <a:gd name="T47" fmla="*/ 10000 w 10000"/>
              <a:gd name="T48" fmla="*/ 10015 h 10015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12 w 10000"/>
              <a:gd name="connsiteY9" fmla="*/ 8749 h 10477"/>
              <a:gd name="connsiteX10" fmla="*/ 6628 w 10000"/>
              <a:gd name="connsiteY10" fmla="*/ 9923 h 10477"/>
              <a:gd name="connsiteX11" fmla="*/ 5149 w 10000"/>
              <a:gd name="connsiteY11" fmla="*/ 10015 h 10477"/>
              <a:gd name="connsiteX12" fmla="*/ 2234 w 10000"/>
              <a:gd name="connsiteY12" fmla="*/ 8857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12 w 10000"/>
              <a:gd name="connsiteY9" fmla="*/ 8749 h 10477"/>
              <a:gd name="connsiteX10" fmla="*/ 6628 w 10000"/>
              <a:gd name="connsiteY10" fmla="*/ 9923 h 10477"/>
              <a:gd name="connsiteX11" fmla="*/ 5149 w 10000"/>
              <a:gd name="connsiteY11" fmla="*/ 10015 h 10477"/>
              <a:gd name="connsiteX12" fmla="*/ 2288 w 10000"/>
              <a:gd name="connsiteY12" fmla="*/ 8906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12 w 10000"/>
              <a:gd name="connsiteY9" fmla="*/ 8749 h 10477"/>
              <a:gd name="connsiteX10" fmla="*/ 6628 w 10000"/>
              <a:gd name="connsiteY10" fmla="*/ 9923 h 10477"/>
              <a:gd name="connsiteX11" fmla="*/ 5203 w 10000"/>
              <a:gd name="connsiteY11" fmla="*/ 10163 h 10477"/>
              <a:gd name="connsiteX12" fmla="*/ 2288 w 10000"/>
              <a:gd name="connsiteY12" fmla="*/ 8906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12 w 10000"/>
              <a:gd name="connsiteY9" fmla="*/ 8749 h 10477"/>
              <a:gd name="connsiteX10" fmla="*/ 6646 w 10000"/>
              <a:gd name="connsiteY10" fmla="*/ 10059 h 10477"/>
              <a:gd name="connsiteX11" fmla="*/ 5203 w 10000"/>
              <a:gd name="connsiteY11" fmla="*/ 10163 h 10477"/>
              <a:gd name="connsiteX12" fmla="*/ 2288 w 10000"/>
              <a:gd name="connsiteY12" fmla="*/ 8906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30 w 10000"/>
              <a:gd name="connsiteY9" fmla="*/ 8786 h 10477"/>
              <a:gd name="connsiteX10" fmla="*/ 6646 w 10000"/>
              <a:gd name="connsiteY10" fmla="*/ 10059 h 10477"/>
              <a:gd name="connsiteX11" fmla="*/ 5203 w 10000"/>
              <a:gd name="connsiteY11" fmla="*/ 10163 h 10477"/>
              <a:gd name="connsiteX12" fmla="*/ 2288 w 10000"/>
              <a:gd name="connsiteY12" fmla="*/ 8906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5"/>
              <a:gd name="connsiteX1" fmla="*/ 1031 w 10000"/>
              <a:gd name="connsiteY1" fmla="*/ 5942 h 10475"/>
              <a:gd name="connsiteX2" fmla="*/ 1257 w 10000"/>
              <a:gd name="connsiteY2" fmla="*/ 6386 h 10475"/>
              <a:gd name="connsiteX3" fmla="*/ 4067 w 10000"/>
              <a:gd name="connsiteY3" fmla="*/ 3706 h 10475"/>
              <a:gd name="connsiteX4" fmla="*/ 3967 w 10000"/>
              <a:gd name="connsiteY4" fmla="*/ 3484 h 10475"/>
              <a:gd name="connsiteX5" fmla="*/ 7668 w 10000"/>
              <a:gd name="connsiteY5" fmla="*/ 302 h 10475"/>
              <a:gd name="connsiteX6" fmla="*/ 8892 w 10000"/>
              <a:gd name="connsiteY6" fmla="*/ 0 h 10475"/>
              <a:gd name="connsiteX7" fmla="*/ 10000 w 10000"/>
              <a:gd name="connsiteY7" fmla="*/ 6729 h 10475"/>
              <a:gd name="connsiteX8" fmla="*/ 9991 w 10000"/>
              <a:gd name="connsiteY8" fmla="*/ 7593 h 10475"/>
              <a:gd name="connsiteX9" fmla="*/ 7630 w 10000"/>
              <a:gd name="connsiteY9" fmla="*/ 8786 h 10475"/>
              <a:gd name="connsiteX10" fmla="*/ 6646 w 10000"/>
              <a:gd name="connsiteY10" fmla="*/ 10059 h 10475"/>
              <a:gd name="connsiteX11" fmla="*/ 5203 w 10000"/>
              <a:gd name="connsiteY11" fmla="*/ 10163 h 10475"/>
              <a:gd name="connsiteX12" fmla="*/ 2288 w 10000"/>
              <a:gd name="connsiteY12" fmla="*/ 8906 h 10475"/>
              <a:gd name="connsiteX13" fmla="*/ 1536 w 10000"/>
              <a:gd name="connsiteY13" fmla="*/ 10475 h 10475"/>
              <a:gd name="connsiteX14" fmla="*/ 51 w 10000"/>
              <a:gd name="connsiteY14" fmla="*/ 10000 h 10475"/>
              <a:gd name="connsiteX0" fmla="*/ 0 w 10000"/>
              <a:gd name="connsiteY0" fmla="*/ 6856 h 10475"/>
              <a:gd name="connsiteX1" fmla="*/ 1031 w 10000"/>
              <a:gd name="connsiteY1" fmla="*/ 5942 h 10475"/>
              <a:gd name="connsiteX2" fmla="*/ 1257 w 10000"/>
              <a:gd name="connsiteY2" fmla="*/ 6386 h 10475"/>
              <a:gd name="connsiteX3" fmla="*/ 4067 w 10000"/>
              <a:gd name="connsiteY3" fmla="*/ 3706 h 10475"/>
              <a:gd name="connsiteX4" fmla="*/ 3967 w 10000"/>
              <a:gd name="connsiteY4" fmla="*/ 3484 h 10475"/>
              <a:gd name="connsiteX5" fmla="*/ 7668 w 10000"/>
              <a:gd name="connsiteY5" fmla="*/ 302 h 10475"/>
              <a:gd name="connsiteX6" fmla="*/ 8892 w 10000"/>
              <a:gd name="connsiteY6" fmla="*/ 0 h 10475"/>
              <a:gd name="connsiteX7" fmla="*/ 10000 w 10000"/>
              <a:gd name="connsiteY7" fmla="*/ 6729 h 10475"/>
              <a:gd name="connsiteX8" fmla="*/ 9991 w 10000"/>
              <a:gd name="connsiteY8" fmla="*/ 7593 h 10475"/>
              <a:gd name="connsiteX9" fmla="*/ 7630 w 10000"/>
              <a:gd name="connsiteY9" fmla="*/ 8786 h 10475"/>
              <a:gd name="connsiteX10" fmla="*/ 6646 w 10000"/>
              <a:gd name="connsiteY10" fmla="*/ 10059 h 10475"/>
              <a:gd name="connsiteX11" fmla="*/ 5203 w 10000"/>
              <a:gd name="connsiteY11" fmla="*/ 10163 h 10475"/>
              <a:gd name="connsiteX12" fmla="*/ 2288 w 10000"/>
              <a:gd name="connsiteY12" fmla="*/ 8906 h 10475"/>
              <a:gd name="connsiteX13" fmla="*/ 1536 w 10000"/>
              <a:gd name="connsiteY13" fmla="*/ 10475 h 10475"/>
              <a:gd name="connsiteX14" fmla="*/ 169 w 10000"/>
              <a:gd name="connsiteY14" fmla="*/ 10161 h 10475"/>
              <a:gd name="connsiteX0" fmla="*/ 0 w 10000"/>
              <a:gd name="connsiteY0" fmla="*/ 6856 h 10475"/>
              <a:gd name="connsiteX1" fmla="*/ 1031 w 10000"/>
              <a:gd name="connsiteY1" fmla="*/ 5942 h 10475"/>
              <a:gd name="connsiteX2" fmla="*/ 1257 w 10000"/>
              <a:gd name="connsiteY2" fmla="*/ 6386 h 10475"/>
              <a:gd name="connsiteX3" fmla="*/ 4067 w 10000"/>
              <a:gd name="connsiteY3" fmla="*/ 3706 h 10475"/>
              <a:gd name="connsiteX4" fmla="*/ 3967 w 10000"/>
              <a:gd name="connsiteY4" fmla="*/ 3484 h 10475"/>
              <a:gd name="connsiteX5" fmla="*/ 7668 w 10000"/>
              <a:gd name="connsiteY5" fmla="*/ 302 h 10475"/>
              <a:gd name="connsiteX6" fmla="*/ 8892 w 10000"/>
              <a:gd name="connsiteY6" fmla="*/ 0 h 10475"/>
              <a:gd name="connsiteX7" fmla="*/ 10000 w 10000"/>
              <a:gd name="connsiteY7" fmla="*/ 6729 h 10475"/>
              <a:gd name="connsiteX8" fmla="*/ 9991 w 10000"/>
              <a:gd name="connsiteY8" fmla="*/ 7593 h 10475"/>
              <a:gd name="connsiteX9" fmla="*/ 7630 w 10000"/>
              <a:gd name="connsiteY9" fmla="*/ 8786 h 10475"/>
              <a:gd name="connsiteX10" fmla="*/ 6646 w 10000"/>
              <a:gd name="connsiteY10" fmla="*/ 10059 h 10475"/>
              <a:gd name="connsiteX11" fmla="*/ 5203 w 10000"/>
              <a:gd name="connsiteY11" fmla="*/ 10163 h 10475"/>
              <a:gd name="connsiteX12" fmla="*/ 2288 w 10000"/>
              <a:gd name="connsiteY12" fmla="*/ 8906 h 10475"/>
              <a:gd name="connsiteX13" fmla="*/ 1536 w 10000"/>
              <a:gd name="connsiteY13" fmla="*/ 10475 h 10475"/>
              <a:gd name="connsiteX14" fmla="*/ 160 w 10000"/>
              <a:gd name="connsiteY14" fmla="*/ 10223 h 10475"/>
              <a:gd name="connsiteX0" fmla="*/ 0 w 9918"/>
              <a:gd name="connsiteY0" fmla="*/ 6831 h 10475"/>
              <a:gd name="connsiteX1" fmla="*/ 949 w 9918"/>
              <a:gd name="connsiteY1" fmla="*/ 5942 h 10475"/>
              <a:gd name="connsiteX2" fmla="*/ 1175 w 9918"/>
              <a:gd name="connsiteY2" fmla="*/ 6386 h 10475"/>
              <a:gd name="connsiteX3" fmla="*/ 3985 w 9918"/>
              <a:gd name="connsiteY3" fmla="*/ 3706 h 10475"/>
              <a:gd name="connsiteX4" fmla="*/ 3885 w 9918"/>
              <a:gd name="connsiteY4" fmla="*/ 3484 h 10475"/>
              <a:gd name="connsiteX5" fmla="*/ 7586 w 9918"/>
              <a:gd name="connsiteY5" fmla="*/ 302 h 10475"/>
              <a:gd name="connsiteX6" fmla="*/ 8810 w 9918"/>
              <a:gd name="connsiteY6" fmla="*/ 0 h 10475"/>
              <a:gd name="connsiteX7" fmla="*/ 9918 w 9918"/>
              <a:gd name="connsiteY7" fmla="*/ 6729 h 10475"/>
              <a:gd name="connsiteX8" fmla="*/ 9909 w 9918"/>
              <a:gd name="connsiteY8" fmla="*/ 7593 h 10475"/>
              <a:gd name="connsiteX9" fmla="*/ 7548 w 9918"/>
              <a:gd name="connsiteY9" fmla="*/ 8786 h 10475"/>
              <a:gd name="connsiteX10" fmla="*/ 6564 w 9918"/>
              <a:gd name="connsiteY10" fmla="*/ 10059 h 10475"/>
              <a:gd name="connsiteX11" fmla="*/ 5121 w 9918"/>
              <a:gd name="connsiteY11" fmla="*/ 10163 h 10475"/>
              <a:gd name="connsiteX12" fmla="*/ 2206 w 9918"/>
              <a:gd name="connsiteY12" fmla="*/ 8906 h 10475"/>
              <a:gd name="connsiteX13" fmla="*/ 1454 w 9918"/>
              <a:gd name="connsiteY13" fmla="*/ 10475 h 10475"/>
              <a:gd name="connsiteX14" fmla="*/ 78 w 9918"/>
              <a:gd name="connsiteY14" fmla="*/ 10223 h 10475"/>
              <a:gd name="connsiteX0" fmla="*/ 0 w 10000"/>
              <a:gd name="connsiteY0" fmla="*/ 6521 h 10000"/>
              <a:gd name="connsiteX1" fmla="*/ 1039 w 10000"/>
              <a:gd name="connsiteY1" fmla="*/ 5590 h 10000"/>
              <a:gd name="connsiteX2" fmla="*/ 1185 w 10000"/>
              <a:gd name="connsiteY2" fmla="*/ 6096 h 10000"/>
              <a:gd name="connsiteX3" fmla="*/ 4018 w 10000"/>
              <a:gd name="connsiteY3" fmla="*/ 3538 h 10000"/>
              <a:gd name="connsiteX4" fmla="*/ 3917 w 10000"/>
              <a:gd name="connsiteY4" fmla="*/ 3326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521 h 10000"/>
              <a:gd name="connsiteX1" fmla="*/ 1039 w 10000"/>
              <a:gd name="connsiteY1" fmla="*/ 5590 h 10000"/>
              <a:gd name="connsiteX2" fmla="*/ 1286 w 10000"/>
              <a:gd name="connsiteY2" fmla="*/ 6013 h 10000"/>
              <a:gd name="connsiteX3" fmla="*/ 4018 w 10000"/>
              <a:gd name="connsiteY3" fmla="*/ 3538 h 10000"/>
              <a:gd name="connsiteX4" fmla="*/ 3917 w 10000"/>
              <a:gd name="connsiteY4" fmla="*/ 3326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521 h 10000"/>
              <a:gd name="connsiteX1" fmla="*/ 1076 w 10000"/>
              <a:gd name="connsiteY1" fmla="*/ 5590 h 10000"/>
              <a:gd name="connsiteX2" fmla="*/ 1286 w 10000"/>
              <a:gd name="connsiteY2" fmla="*/ 6013 h 10000"/>
              <a:gd name="connsiteX3" fmla="*/ 4018 w 10000"/>
              <a:gd name="connsiteY3" fmla="*/ 3538 h 10000"/>
              <a:gd name="connsiteX4" fmla="*/ 3917 w 10000"/>
              <a:gd name="connsiteY4" fmla="*/ 3326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521 h 10000"/>
              <a:gd name="connsiteX1" fmla="*/ 1076 w 10000"/>
              <a:gd name="connsiteY1" fmla="*/ 5590 h 10000"/>
              <a:gd name="connsiteX2" fmla="*/ 1286 w 10000"/>
              <a:gd name="connsiteY2" fmla="*/ 6013 h 10000"/>
              <a:gd name="connsiteX3" fmla="*/ 4110 w 10000"/>
              <a:gd name="connsiteY3" fmla="*/ 3337 h 10000"/>
              <a:gd name="connsiteX4" fmla="*/ 3917 w 10000"/>
              <a:gd name="connsiteY4" fmla="*/ 3326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521 h 10000"/>
              <a:gd name="connsiteX1" fmla="*/ 1076 w 10000"/>
              <a:gd name="connsiteY1" fmla="*/ 5590 h 10000"/>
              <a:gd name="connsiteX2" fmla="*/ 1286 w 10000"/>
              <a:gd name="connsiteY2" fmla="*/ 6013 h 10000"/>
              <a:gd name="connsiteX3" fmla="*/ 4110 w 10000"/>
              <a:gd name="connsiteY3" fmla="*/ 3337 h 10000"/>
              <a:gd name="connsiteX4" fmla="*/ 3954 w 10000"/>
              <a:gd name="connsiteY4" fmla="*/ 3090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705 h 10184"/>
              <a:gd name="connsiteX1" fmla="*/ 1076 w 10000"/>
              <a:gd name="connsiteY1" fmla="*/ 5774 h 10184"/>
              <a:gd name="connsiteX2" fmla="*/ 1286 w 10000"/>
              <a:gd name="connsiteY2" fmla="*/ 6197 h 10184"/>
              <a:gd name="connsiteX3" fmla="*/ 4110 w 10000"/>
              <a:gd name="connsiteY3" fmla="*/ 3521 h 10184"/>
              <a:gd name="connsiteX4" fmla="*/ 3954 w 10000"/>
              <a:gd name="connsiteY4" fmla="*/ 3274 h 10184"/>
              <a:gd name="connsiteX5" fmla="*/ 7667 w 10000"/>
              <a:gd name="connsiteY5" fmla="*/ 0 h 10184"/>
              <a:gd name="connsiteX6" fmla="*/ 8883 w 10000"/>
              <a:gd name="connsiteY6" fmla="*/ 184 h 10184"/>
              <a:gd name="connsiteX7" fmla="*/ 10000 w 10000"/>
              <a:gd name="connsiteY7" fmla="*/ 6608 h 10184"/>
              <a:gd name="connsiteX8" fmla="*/ 9991 w 10000"/>
              <a:gd name="connsiteY8" fmla="*/ 7433 h 10184"/>
              <a:gd name="connsiteX9" fmla="*/ 7610 w 10000"/>
              <a:gd name="connsiteY9" fmla="*/ 8572 h 10184"/>
              <a:gd name="connsiteX10" fmla="*/ 6618 w 10000"/>
              <a:gd name="connsiteY10" fmla="*/ 9787 h 10184"/>
              <a:gd name="connsiteX11" fmla="*/ 5163 w 10000"/>
              <a:gd name="connsiteY11" fmla="*/ 9886 h 10184"/>
              <a:gd name="connsiteX12" fmla="*/ 2224 w 10000"/>
              <a:gd name="connsiteY12" fmla="*/ 8686 h 10184"/>
              <a:gd name="connsiteX13" fmla="*/ 1466 w 10000"/>
              <a:gd name="connsiteY13" fmla="*/ 10184 h 10184"/>
              <a:gd name="connsiteX14" fmla="*/ 79 w 10000"/>
              <a:gd name="connsiteY14" fmla="*/ 9943 h 10184"/>
              <a:gd name="connsiteX0" fmla="*/ 0 w 10000"/>
              <a:gd name="connsiteY0" fmla="*/ 6946 h 10425"/>
              <a:gd name="connsiteX1" fmla="*/ 1076 w 10000"/>
              <a:gd name="connsiteY1" fmla="*/ 6015 h 10425"/>
              <a:gd name="connsiteX2" fmla="*/ 1286 w 10000"/>
              <a:gd name="connsiteY2" fmla="*/ 6438 h 10425"/>
              <a:gd name="connsiteX3" fmla="*/ 4110 w 10000"/>
              <a:gd name="connsiteY3" fmla="*/ 3762 h 10425"/>
              <a:gd name="connsiteX4" fmla="*/ 3954 w 10000"/>
              <a:gd name="connsiteY4" fmla="*/ 3515 h 10425"/>
              <a:gd name="connsiteX5" fmla="*/ 7667 w 10000"/>
              <a:gd name="connsiteY5" fmla="*/ 241 h 10425"/>
              <a:gd name="connsiteX6" fmla="*/ 8856 w 10000"/>
              <a:gd name="connsiteY6" fmla="*/ 0 h 10425"/>
              <a:gd name="connsiteX7" fmla="*/ 10000 w 10000"/>
              <a:gd name="connsiteY7" fmla="*/ 6849 h 10425"/>
              <a:gd name="connsiteX8" fmla="*/ 9991 w 10000"/>
              <a:gd name="connsiteY8" fmla="*/ 7674 h 10425"/>
              <a:gd name="connsiteX9" fmla="*/ 7610 w 10000"/>
              <a:gd name="connsiteY9" fmla="*/ 8813 h 10425"/>
              <a:gd name="connsiteX10" fmla="*/ 6618 w 10000"/>
              <a:gd name="connsiteY10" fmla="*/ 10028 h 10425"/>
              <a:gd name="connsiteX11" fmla="*/ 5163 w 10000"/>
              <a:gd name="connsiteY11" fmla="*/ 10127 h 10425"/>
              <a:gd name="connsiteX12" fmla="*/ 2224 w 10000"/>
              <a:gd name="connsiteY12" fmla="*/ 8927 h 10425"/>
              <a:gd name="connsiteX13" fmla="*/ 1466 w 10000"/>
              <a:gd name="connsiteY13" fmla="*/ 10425 h 10425"/>
              <a:gd name="connsiteX14" fmla="*/ 79 w 10000"/>
              <a:gd name="connsiteY14" fmla="*/ 10184 h 10425"/>
              <a:gd name="connsiteX0" fmla="*/ 0 w 10000"/>
              <a:gd name="connsiteY0" fmla="*/ 6946 h 10425"/>
              <a:gd name="connsiteX1" fmla="*/ 1076 w 10000"/>
              <a:gd name="connsiteY1" fmla="*/ 6015 h 10425"/>
              <a:gd name="connsiteX2" fmla="*/ 1286 w 10000"/>
              <a:gd name="connsiteY2" fmla="*/ 6438 h 10425"/>
              <a:gd name="connsiteX3" fmla="*/ 4110 w 10000"/>
              <a:gd name="connsiteY3" fmla="*/ 3762 h 10425"/>
              <a:gd name="connsiteX4" fmla="*/ 3954 w 10000"/>
              <a:gd name="connsiteY4" fmla="*/ 3515 h 10425"/>
              <a:gd name="connsiteX5" fmla="*/ 7667 w 10000"/>
              <a:gd name="connsiteY5" fmla="*/ 241 h 10425"/>
              <a:gd name="connsiteX6" fmla="*/ 8856 w 10000"/>
              <a:gd name="connsiteY6" fmla="*/ 0 h 10425"/>
              <a:gd name="connsiteX7" fmla="*/ 10000 w 10000"/>
              <a:gd name="connsiteY7" fmla="*/ 6849 h 10425"/>
              <a:gd name="connsiteX8" fmla="*/ 9991 w 10000"/>
              <a:gd name="connsiteY8" fmla="*/ 7674 h 10425"/>
              <a:gd name="connsiteX9" fmla="*/ 7610 w 10000"/>
              <a:gd name="connsiteY9" fmla="*/ 8813 h 10425"/>
              <a:gd name="connsiteX10" fmla="*/ 6618 w 10000"/>
              <a:gd name="connsiteY10" fmla="*/ 10028 h 10425"/>
              <a:gd name="connsiteX11" fmla="*/ 5163 w 10000"/>
              <a:gd name="connsiteY11" fmla="*/ 10127 h 10425"/>
              <a:gd name="connsiteX12" fmla="*/ 3631 w 10000"/>
              <a:gd name="connsiteY12" fmla="*/ 9497 h 10425"/>
              <a:gd name="connsiteX13" fmla="*/ 2224 w 10000"/>
              <a:gd name="connsiteY13" fmla="*/ 8927 h 10425"/>
              <a:gd name="connsiteX14" fmla="*/ 1466 w 10000"/>
              <a:gd name="connsiteY14" fmla="*/ 10425 h 10425"/>
              <a:gd name="connsiteX15" fmla="*/ 79 w 10000"/>
              <a:gd name="connsiteY15" fmla="*/ 10184 h 10425"/>
              <a:gd name="connsiteX0" fmla="*/ 0 w 10000"/>
              <a:gd name="connsiteY0" fmla="*/ 6946 h 10425"/>
              <a:gd name="connsiteX1" fmla="*/ 1076 w 10000"/>
              <a:gd name="connsiteY1" fmla="*/ 6015 h 10425"/>
              <a:gd name="connsiteX2" fmla="*/ 1286 w 10000"/>
              <a:gd name="connsiteY2" fmla="*/ 6438 h 10425"/>
              <a:gd name="connsiteX3" fmla="*/ 4110 w 10000"/>
              <a:gd name="connsiteY3" fmla="*/ 3762 h 10425"/>
              <a:gd name="connsiteX4" fmla="*/ 3954 w 10000"/>
              <a:gd name="connsiteY4" fmla="*/ 3515 h 10425"/>
              <a:gd name="connsiteX5" fmla="*/ 7667 w 10000"/>
              <a:gd name="connsiteY5" fmla="*/ 241 h 10425"/>
              <a:gd name="connsiteX6" fmla="*/ 8856 w 10000"/>
              <a:gd name="connsiteY6" fmla="*/ 0 h 10425"/>
              <a:gd name="connsiteX7" fmla="*/ 10000 w 10000"/>
              <a:gd name="connsiteY7" fmla="*/ 6849 h 10425"/>
              <a:gd name="connsiteX8" fmla="*/ 9991 w 10000"/>
              <a:gd name="connsiteY8" fmla="*/ 7674 h 10425"/>
              <a:gd name="connsiteX9" fmla="*/ 7610 w 10000"/>
              <a:gd name="connsiteY9" fmla="*/ 8813 h 10425"/>
              <a:gd name="connsiteX10" fmla="*/ 6618 w 10000"/>
              <a:gd name="connsiteY10" fmla="*/ 10028 h 10425"/>
              <a:gd name="connsiteX11" fmla="*/ 5163 w 10000"/>
              <a:gd name="connsiteY11" fmla="*/ 10127 h 10425"/>
              <a:gd name="connsiteX12" fmla="*/ 3933 w 10000"/>
              <a:gd name="connsiteY12" fmla="*/ 9615 h 10425"/>
              <a:gd name="connsiteX13" fmla="*/ 3631 w 10000"/>
              <a:gd name="connsiteY13" fmla="*/ 9497 h 10425"/>
              <a:gd name="connsiteX14" fmla="*/ 2224 w 10000"/>
              <a:gd name="connsiteY14" fmla="*/ 8927 h 10425"/>
              <a:gd name="connsiteX15" fmla="*/ 1466 w 10000"/>
              <a:gd name="connsiteY15" fmla="*/ 10425 h 10425"/>
              <a:gd name="connsiteX16" fmla="*/ 79 w 10000"/>
              <a:gd name="connsiteY16" fmla="*/ 10184 h 10425"/>
              <a:gd name="connsiteX0" fmla="*/ 0 w 10000"/>
              <a:gd name="connsiteY0" fmla="*/ 6946 h 10425"/>
              <a:gd name="connsiteX1" fmla="*/ 1076 w 10000"/>
              <a:gd name="connsiteY1" fmla="*/ 6015 h 10425"/>
              <a:gd name="connsiteX2" fmla="*/ 1286 w 10000"/>
              <a:gd name="connsiteY2" fmla="*/ 6438 h 10425"/>
              <a:gd name="connsiteX3" fmla="*/ 4110 w 10000"/>
              <a:gd name="connsiteY3" fmla="*/ 3762 h 10425"/>
              <a:gd name="connsiteX4" fmla="*/ 3954 w 10000"/>
              <a:gd name="connsiteY4" fmla="*/ 3515 h 10425"/>
              <a:gd name="connsiteX5" fmla="*/ 7667 w 10000"/>
              <a:gd name="connsiteY5" fmla="*/ 241 h 10425"/>
              <a:gd name="connsiteX6" fmla="*/ 8856 w 10000"/>
              <a:gd name="connsiteY6" fmla="*/ 0 h 10425"/>
              <a:gd name="connsiteX7" fmla="*/ 10000 w 10000"/>
              <a:gd name="connsiteY7" fmla="*/ 6849 h 10425"/>
              <a:gd name="connsiteX8" fmla="*/ 9991 w 10000"/>
              <a:gd name="connsiteY8" fmla="*/ 7674 h 10425"/>
              <a:gd name="connsiteX9" fmla="*/ 7610 w 10000"/>
              <a:gd name="connsiteY9" fmla="*/ 8813 h 10425"/>
              <a:gd name="connsiteX10" fmla="*/ 6618 w 10000"/>
              <a:gd name="connsiteY10" fmla="*/ 10028 h 10425"/>
              <a:gd name="connsiteX11" fmla="*/ 5163 w 10000"/>
              <a:gd name="connsiteY11" fmla="*/ 10127 h 10425"/>
              <a:gd name="connsiteX12" fmla="*/ 3933 w 10000"/>
              <a:gd name="connsiteY12" fmla="*/ 9615 h 10425"/>
              <a:gd name="connsiteX13" fmla="*/ 3503 w 10000"/>
              <a:gd name="connsiteY13" fmla="*/ 9485 h 10425"/>
              <a:gd name="connsiteX14" fmla="*/ 2224 w 10000"/>
              <a:gd name="connsiteY14" fmla="*/ 8927 h 10425"/>
              <a:gd name="connsiteX15" fmla="*/ 1466 w 10000"/>
              <a:gd name="connsiteY15" fmla="*/ 10425 h 10425"/>
              <a:gd name="connsiteX16" fmla="*/ 79 w 10000"/>
              <a:gd name="connsiteY16" fmla="*/ 10184 h 10425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2752 w 10000"/>
              <a:gd name="connsiteY12" fmla="*/ 11043 h 11043"/>
              <a:gd name="connsiteX13" fmla="*/ 3503 w 10000"/>
              <a:gd name="connsiteY13" fmla="*/ 9485 h 11043"/>
              <a:gd name="connsiteX14" fmla="*/ 2224 w 10000"/>
              <a:gd name="connsiteY14" fmla="*/ 8927 h 11043"/>
              <a:gd name="connsiteX15" fmla="*/ 1466 w 10000"/>
              <a:gd name="connsiteY15" fmla="*/ 10425 h 11043"/>
              <a:gd name="connsiteX16" fmla="*/ 79 w 10000"/>
              <a:gd name="connsiteY16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4756 w 10000"/>
              <a:gd name="connsiteY12" fmla="*/ 10275 h 11043"/>
              <a:gd name="connsiteX13" fmla="*/ 2752 w 10000"/>
              <a:gd name="connsiteY13" fmla="*/ 11043 h 11043"/>
              <a:gd name="connsiteX14" fmla="*/ 3503 w 10000"/>
              <a:gd name="connsiteY14" fmla="*/ 9485 h 11043"/>
              <a:gd name="connsiteX15" fmla="*/ 2224 w 10000"/>
              <a:gd name="connsiteY15" fmla="*/ 8927 h 11043"/>
              <a:gd name="connsiteX16" fmla="*/ 1466 w 10000"/>
              <a:gd name="connsiteY16" fmla="*/ 10425 h 11043"/>
              <a:gd name="connsiteX17" fmla="*/ 79 w 10000"/>
              <a:gd name="connsiteY17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5031 w 10000"/>
              <a:gd name="connsiteY12" fmla="*/ 10700 h 11043"/>
              <a:gd name="connsiteX13" fmla="*/ 2752 w 10000"/>
              <a:gd name="connsiteY13" fmla="*/ 11043 h 11043"/>
              <a:gd name="connsiteX14" fmla="*/ 3503 w 10000"/>
              <a:gd name="connsiteY14" fmla="*/ 9485 h 11043"/>
              <a:gd name="connsiteX15" fmla="*/ 2224 w 10000"/>
              <a:gd name="connsiteY15" fmla="*/ 8927 h 11043"/>
              <a:gd name="connsiteX16" fmla="*/ 1466 w 10000"/>
              <a:gd name="connsiteY16" fmla="*/ 10425 h 11043"/>
              <a:gd name="connsiteX17" fmla="*/ 79 w 10000"/>
              <a:gd name="connsiteY17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5031 w 10000"/>
              <a:gd name="connsiteY12" fmla="*/ 10700 h 11043"/>
              <a:gd name="connsiteX13" fmla="*/ 4555 w 10000"/>
              <a:gd name="connsiteY13" fmla="*/ 10771 h 11043"/>
              <a:gd name="connsiteX14" fmla="*/ 2752 w 10000"/>
              <a:gd name="connsiteY14" fmla="*/ 11043 h 11043"/>
              <a:gd name="connsiteX15" fmla="*/ 3503 w 10000"/>
              <a:gd name="connsiteY15" fmla="*/ 9485 h 11043"/>
              <a:gd name="connsiteX16" fmla="*/ 2224 w 10000"/>
              <a:gd name="connsiteY16" fmla="*/ 8927 h 11043"/>
              <a:gd name="connsiteX17" fmla="*/ 1466 w 10000"/>
              <a:gd name="connsiteY17" fmla="*/ 10425 h 11043"/>
              <a:gd name="connsiteX18" fmla="*/ 79 w 10000"/>
              <a:gd name="connsiteY18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5031 w 10000"/>
              <a:gd name="connsiteY12" fmla="*/ 10700 h 11043"/>
              <a:gd name="connsiteX13" fmla="*/ 4775 w 10000"/>
              <a:gd name="connsiteY13" fmla="*/ 10570 h 11043"/>
              <a:gd name="connsiteX14" fmla="*/ 2752 w 10000"/>
              <a:gd name="connsiteY14" fmla="*/ 11043 h 11043"/>
              <a:gd name="connsiteX15" fmla="*/ 3503 w 10000"/>
              <a:gd name="connsiteY15" fmla="*/ 9485 h 11043"/>
              <a:gd name="connsiteX16" fmla="*/ 2224 w 10000"/>
              <a:gd name="connsiteY16" fmla="*/ 8927 h 11043"/>
              <a:gd name="connsiteX17" fmla="*/ 1466 w 10000"/>
              <a:gd name="connsiteY17" fmla="*/ 10425 h 11043"/>
              <a:gd name="connsiteX18" fmla="*/ 79 w 10000"/>
              <a:gd name="connsiteY18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5031 w 10000"/>
              <a:gd name="connsiteY12" fmla="*/ 10700 h 11043"/>
              <a:gd name="connsiteX13" fmla="*/ 4775 w 10000"/>
              <a:gd name="connsiteY13" fmla="*/ 10570 h 11043"/>
              <a:gd name="connsiteX14" fmla="*/ 3933 w 10000"/>
              <a:gd name="connsiteY14" fmla="*/ 10783 h 11043"/>
              <a:gd name="connsiteX15" fmla="*/ 2752 w 10000"/>
              <a:gd name="connsiteY15" fmla="*/ 11043 h 11043"/>
              <a:gd name="connsiteX16" fmla="*/ 3503 w 10000"/>
              <a:gd name="connsiteY16" fmla="*/ 9485 h 11043"/>
              <a:gd name="connsiteX17" fmla="*/ 2224 w 10000"/>
              <a:gd name="connsiteY17" fmla="*/ 8927 h 11043"/>
              <a:gd name="connsiteX18" fmla="*/ 1466 w 10000"/>
              <a:gd name="connsiteY18" fmla="*/ 10425 h 11043"/>
              <a:gd name="connsiteX19" fmla="*/ 79 w 10000"/>
              <a:gd name="connsiteY19" fmla="*/ 10184 h 11043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10 w 10000"/>
              <a:gd name="connsiteY9" fmla="*/ 8813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31 w 10000"/>
              <a:gd name="connsiteY12" fmla="*/ 10700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10 w 10000"/>
              <a:gd name="connsiteY9" fmla="*/ 8813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665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10 w 10000"/>
              <a:gd name="connsiteY9" fmla="*/ 8813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4949 w 10000"/>
              <a:gd name="connsiteY12" fmla="*/ 10488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10 w 10000"/>
              <a:gd name="connsiteY9" fmla="*/ 8813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4079 w 10000"/>
              <a:gd name="connsiteY4" fmla="*/ 3763 h 11774"/>
              <a:gd name="connsiteX5" fmla="*/ 3954 w 10000"/>
              <a:gd name="connsiteY5" fmla="*/ 3480 h 11774"/>
              <a:gd name="connsiteX6" fmla="*/ 7667 w 10000"/>
              <a:gd name="connsiteY6" fmla="*/ 241 h 11774"/>
              <a:gd name="connsiteX7" fmla="*/ 8856 w 10000"/>
              <a:gd name="connsiteY7" fmla="*/ 0 h 11774"/>
              <a:gd name="connsiteX8" fmla="*/ 10000 w 10000"/>
              <a:gd name="connsiteY8" fmla="*/ 6849 h 11774"/>
              <a:gd name="connsiteX9" fmla="*/ 9991 w 10000"/>
              <a:gd name="connsiteY9" fmla="*/ 7674 h 11774"/>
              <a:gd name="connsiteX10" fmla="*/ 7637 w 10000"/>
              <a:gd name="connsiteY10" fmla="*/ 8837 h 11774"/>
              <a:gd name="connsiteX11" fmla="*/ 6618 w 10000"/>
              <a:gd name="connsiteY11" fmla="*/ 10028 h 11774"/>
              <a:gd name="connsiteX12" fmla="*/ 5163 w 10000"/>
              <a:gd name="connsiteY12" fmla="*/ 10127 h 11774"/>
              <a:gd name="connsiteX13" fmla="*/ 5022 w 10000"/>
              <a:gd name="connsiteY13" fmla="*/ 10724 h 11774"/>
              <a:gd name="connsiteX14" fmla="*/ 4775 w 10000"/>
              <a:gd name="connsiteY14" fmla="*/ 10570 h 11774"/>
              <a:gd name="connsiteX15" fmla="*/ 3988 w 10000"/>
              <a:gd name="connsiteY15" fmla="*/ 11774 h 11774"/>
              <a:gd name="connsiteX16" fmla="*/ 2752 w 10000"/>
              <a:gd name="connsiteY16" fmla="*/ 11043 h 11774"/>
              <a:gd name="connsiteX17" fmla="*/ 3503 w 10000"/>
              <a:gd name="connsiteY17" fmla="*/ 9485 h 11774"/>
              <a:gd name="connsiteX18" fmla="*/ 2224 w 10000"/>
              <a:gd name="connsiteY18" fmla="*/ 8927 h 11774"/>
              <a:gd name="connsiteX19" fmla="*/ 1466 w 10000"/>
              <a:gd name="connsiteY19" fmla="*/ 10425 h 11774"/>
              <a:gd name="connsiteX20" fmla="*/ 79 w 10000"/>
              <a:gd name="connsiteY20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4079 w 10000"/>
              <a:gd name="connsiteY4" fmla="*/ 3763 h 11774"/>
              <a:gd name="connsiteX5" fmla="*/ 3954 w 10000"/>
              <a:gd name="connsiteY5" fmla="*/ 3480 h 11774"/>
              <a:gd name="connsiteX6" fmla="*/ 7667 w 10000"/>
              <a:gd name="connsiteY6" fmla="*/ 241 h 11774"/>
              <a:gd name="connsiteX7" fmla="*/ 8856 w 10000"/>
              <a:gd name="connsiteY7" fmla="*/ 0 h 11774"/>
              <a:gd name="connsiteX8" fmla="*/ 10000 w 10000"/>
              <a:gd name="connsiteY8" fmla="*/ 6849 h 11774"/>
              <a:gd name="connsiteX9" fmla="*/ 9991 w 10000"/>
              <a:gd name="connsiteY9" fmla="*/ 7674 h 11774"/>
              <a:gd name="connsiteX10" fmla="*/ 7637 w 10000"/>
              <a:gd name="connsiteY10" fmla="*/ 8837 h 11774"/>
              <a:gd name="connsiteX11" fmla="*/ 6618 w 10000"/>
              <a:gd name="connsiteY11" fmla="*/ 10028 h 11774"/>
              <a:gd name="connsiteX12" fmla="*/ 5163 w 10000"/>
              <a:gd name="connsiteY12" fmla="*/ 10127 h 11774"/>
              <a:gd name="connsiteX13" fmla="*/ 5022 w 10000"/>
              <a:gd name="connsiteY13" fmla="*/ 10724 h 11774"/>
              <a:gd name="connsiteX14" fmla="*/ 4775 w 10000"/>
              <a:gd name="connsiteY14" fmla="*/ 10570 h 11774"/>
              <a:gd name="connsiteX15" fmla="*/ 3988 w 10000"/>
              <a:gd name="connsiteY15" fmla="*/ 11774 h 11774"/>
              <a:gd name="connsiteX16" fmla="*/ 2752 w 10000"/>
              <a:gd name="connsiteY16" fmla="*/ 11043 h 11774"/>
              <a:gd name="connsiteX17" fmla="*/ 3503 w 10000"/>
              <a:gd name="connsiteY17" fmla="*/ 9485 h 11774"/>
              <a:gd name="connsiteX18" fmla="*/ 2224 w 10000"/>
              <a:gd name="connsiteY18" fmla="*/ 8927 h 11774"/>
              <a:gd name="connsiteX19" fmla="*/ 1466 w 10000"/>
              <a:gd name="connsiteY19" fmla="*/ 10425 h 11774"/>
              <a:gd name="connsiteX20" fmla="*/ 79 w 10000"/>
              <a:gd name="connsiteY20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520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82 w 10000"/>
              <a:gd name="connsiteY10" fmla="*/ 10146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520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36 w 10000"/>
              <a:gd name="connsiteY10" fmla="*/ 10052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520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36 w 10000"/>
              <a:gd name="connsiteY10" fmla="*/ 10052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520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81 h 11809"/>
              <a:gd name="connsiteX1" fmla="*/ 1049 w 10000"/>
              <a:gd name="connsiteY1" fmla="*/ 6062 h 11809"/>
              <a:gd name="connsiteX2" fmla="*/ 1259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49 w 10000"/>
              <a:gd name="connsiteY1" fmla="*/ 6062 h 11809"/>
              <a:gd name="connsiteX2" fmla="*/ 1259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31 w 10000"/>
              <a:gd name="connsiteY1" fmla="*/ 6062 h 11809"/>
              <a:gd name="connsiteX2" fmla="*/ 1259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58 w 10000"/>
              <a:gd name="connsiteY1" fmla="*/ 6027 h 11809"/>
              <a:gd name="connsiteX2" fmla="*/ 1259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58 w 10000"/>
              <a:gd name="connsiteY1" fmla="*/ 6027 h 11809"/>
              <a:gd name="connsiteX2" fmla="*/ 1296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58 w 10000"/>
              <a:gd name="connsiteY1" fmla="*/ 6027 h 11809"/>
              <a:gd name="connsiteX2" fmla="*/ 1296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468 w 10000"/>
              <a:gd name="connsiteY16" fmla="*/ 9600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58 w 10000"/>
              <a:gd name="connsiteY1" fmla="*/ 6027 h 11809"/>
              <a:gd name="connsiteX2" fmla="*/ 1296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32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58 w 10000"/>
              <a:gd name="connsiteY1" fmla="*/ 6027 h 11809"/>
              <a:gd name="connsiteX2" fmla="*/ 1296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488 w 10000"/>
              <a:gd name="connsiteY16" fmla="*/ 9570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771"/>
              <a:gd name="connsiteX1" fmla="*/ 1058 w 10000"/>
              <a:gd name="connsiteY1" fmla="*/ 6027 h 11771"/>
              <a:gd name="connsiteX2" fmla="*/ 1296 w 10000"/>
              <a:gd name="connsiteY2" fmla="*/ 6485 h 11771"/>
              <a:gd name="connsiteX3" fmla="*/ 4092 w 10000"/>
              <a:gd name="connsiteY3" fmla="*/ 3762 h 11771"/>
              <a:gd name="connsiteX4" fmla="*/ 3954 w 10000"/>
              <a:gd name="connsiteY4" fmla="*/ 3515 h 11771"/>
              <a:gd name="connsiteX5" fmla="*/ 7667 w 10000"/>
              <a:gd name="connsiteY5" fmla="*/ 276 h 11771"/>
              <a:gd name="connsiteX6" fmla="*/ 8856 w 10000"/>
              <a:gd name="connsiteY6" fmla="*/ 0 h 11771"/>
              <a:gd name="connsiteX7" fmla="*/ 10000 w 10000"/>
              <a:gd name="connsiteY7" fmla="*/ 6884 h 11771"/>
              <a:gd name="connsiteX8" fmla="*/ 9991 w 10000"/>
              <a:gd name="connsiteY8" fmla="*/ 7709 h 11771"/>
              <a:gd name="connsiteX9" fmla="*/ 7637 w 10000"/>
              <a:gd name="connsiteY9" fmla="*/ 8872 h 11771"/>
              <a:gd name="connsiteX10" fmla="*/ 6636 w 10000"/>
              <a:gd name="connsiteY10" fmla="*/ 10087 h 11771"/>
              <a:gd name="connsiteX11" fmla="*/ 5163 w 10000"/>
              <a:gd name="connsiteY11" fmla="*/ 10162 h 11771"/>
              <a:gd name="connsiteX12" fmla="*/ 5022 w 10000"/>
              <a:gd name="connsiteY12" fmla="*/ 10759 h 11771"/>
              <a:gd name="connsiteX13" fmla="*/ 4775 w 10000"/>
              <a:gd name="connsiteY13" fmla="*/ 10605 h 11771"/>
              <a:gd name="connsiteX14" fmla="*/ 4018 w 10000"/>
              <a:gd name="connsiteY14" fmla="*/ 11771 h 11771"/>
              <a:gd name="connsiteX15" fmla="*/ 2752 w 10000"/>
              <a:gd name="connsiteY15" fmla="*/ 11078 h 11771"/>
              <a:gd name="connsiteX16" fmla="*/ 3488 w 10000"/>
              <a:gd name="connsiteY16" fmla="*/ 9570 h 11771"/>
              <a:gd name="connsiteX17" fmla="*/ 2224 w 10000"/>
              <a:gd name="connsiteY17" fmla="*/ 8962 h 11771"/>
              <a:gd name="connsiteX18" fmla="*/ 1466 w 10000"/>
              <a:gd name="connsiteY18" fmla="*/ 10460 h 11771"/>
              <a:gd name="connsiteX19" fmla="*/ 79 w 10000"/>
              <a:gd name="connsiteY19" fmla="*/ 10219 h 11771"/>
              <a:gd name="connsiteX0" fmla="*/ 0 w 10000"/>
              <a:gd name="connsiteY0" fmla="*/ 6946 h 11771"/>
              <a:gd name="connsiteX1" fmla="*/ 1058 w 10000"/>
              <a:gd name="connsiteY1" fmla="*/ 6027 h 11771"/>
              <a:gd name="connsiteX2" fmla="*/ 1296 w 10000"/>
              <a:gd name="connsiteY2" fmla="*/ 6485 h 11771"/>
              <a:gd name="connsiteX3" fmla="*/ 4092 w 10000"/>
              <a:gd name="connsiteY3" fmla="*/ 3762 h 11771"/>
              <a:gd name="connsiteX4" fmla="*/ 3954 w 10000"/>
              <a:gd name="connsiteY4" fmla="*/ 3515 h 11771"/>
              <a:gd name="connsiteX5" fmla="*/ 7667 w 10000"/>
              <a:gd name="connsiteY5" fmla="*/ 276 h 11771"/>
              <a:gd name="connsiteX6" fmla="*/ 8856 w 10000"/>
              <a:gd name="connsiteY6" fmla="*/ 0 h 11771"/>
              <a:gd name="connsiteX7" fmla="*/ 10000 w 10000"/>
              <a:gd name="connsiteY7" fmla="*/ 6884 h 11771"/>
              <a:gd name="connsiteX8" fmla="*/ 9991 w 10000"/>
              <a:gd name="connsiteY8" fmla="*/ 7709 h 11771"/>
              <a:gd name="connsiteX9" fmla="*/ 7637 w 10000"/>
              <a:gd name="connsiteY9" fmla="*/ 8872 h 11771"/>
              <a:gd name="connsiteX10" fmla="*/ 6636 w 10000"/>
              <a:gd name="connsiteY10" fmla="*/ 10087 h 11771"/>
              <a:gd name="connsiteX11" fmla="*/ 5163 w 10000"/>
              <a:gd name="connsiteY11" fmla="*/ 10162 h 11771"/>
              <a:gd name="connsiteX12" fmla="*/ 5022 w 10000"/>
              <a:gd name="connsiteY12" fmla="*/ 10759 h 11771"/>
              <a:gd name="connsiteX13" fmla="*/ 4775 w 10000"/>
              <a:gd name="connsiteY13" fmla="*/ 10605 h 11771"/>
              <a:gd name="connsiteX14" fmla="*/ 4018 w 10000"/>
              <a:gd name="connsiteY14" fmla="*/ 11771 h 11771"/>
              <a:gd name="connsiteX15" fmla="*/ 2752 w 10000"/>
              <a:gd name="connsiteY15" fmla="*/ 11078 h 11771"/>
              <a:gd name="connsiteX16" fmla="*/ 3503 w 10000"/>
              <a:gd name="connsiteY16" fmla="*/ 9532 h 11771"/>
              <a:gd name="connsiteX17" fmla="*/ 2224 w 10000"/>
              <a:gd name="connsiteY17" fmla="*/ 8962 h 11771"/>
              <a:gd name="connsiteX18" fmla="*/ 1466 w 10000"/>
              <a:gd name="connsiteY18" fmla="*/ 10460 h 11771"/>
              <a:gd name="connsiteX19" fmla="*/ 79 w 10000"/>
              <a:gd name="connsiteY19" fmla="*/ 10219 h 11771"/>
              <a:gd name="connsiteX0" fmla="*/ 0 w 10000"/>
              <a:gd name="connsiteY0" fmla="*/ 6946 h 11771"/>
              <a:gd name="connsiteX1" fmla="*/ 1058 w 10000"/>
              <a:gd name="connsiteY1" fmla="*/ 6027 h 11771"/>
              <a:gd name="connsiteX2" fmla="*/ 1296 w 10000"/>
              <a:gd name="connsiteY2" fmla="*/ 6485 h 11771"/>
              <a:gd name="connsiteX3" fmla="*/ 4092 w 10000"/>
              <a:gd name="connsiteY3" fmla="*/ 3762 h 11771"/>
              <a:gd name="connsiteX4" fmla="*/ 3954 w 10000"/>
              <a:gd name="connsiteY4" fmla="*/ 3515 h 11771"/>
              <a:gd name="connsiteX5" fmla="*/ 7667 w 10000"/>
              <a:gd name="connsiteY5" fmla="*/ 276 h 11771"/>
              <a:gd name="connsiteX6" fmla="*/ 8856 w 10000"/>
              <a:gd name="connsiteY6" fmla="*/ 0 h 11771"/>
              <a:gd name="connsiteX7" fmla="*/ 10000 w 10000"/>
              <a:gd name="connsiteY7" fmla="*/ 6884 h 11771"/>
              <a:gd name="connsiteX8" fmla="*/ 9991 w 10000"/>
              <a:gd name="connsiteY8" fmla="*/ 7709 h 11771"/>
              <a:gd name="connsiteX9" fmla="*/ 7637 w 10000"/>
              <a:gd name="connsiteY9" fmla="*/ 8872 h 11771"/>
              <a:gd name="connsiteX10" fmla="*/ 6636 w 10000"/>
              <a:gd name="connsiteY10" fmla="*/ 10087 h 11771"/>
              <a:gd name="connsiteX11" fmla="*/ 5163 w 10000"/>
              <a:gd name="connsiteY11" fmla="*/ 10162 h 11771"/>
              <a:gd name="connsiteX12" fmla="*/ 5022 w 10000"/>
              <a:gd name="connsiteY12" fmla="*/ 10759 h 11771"/>
              <a:gd name="connsiteX13" fmla="*/ 4775 w 10000"/>
              <a:gd name="connsiteY13" fmla="*/ 10605 h 11771"/>
              <a:gd name="connsiteX14" fmla="*/ 4018 w 10000"/>
              <a:gd name="connsiteY14" fmla="*/ 11771 h 11771"/>
              <a:gd name="connsiteX15" fmla="*/ 2752 w 10000"/>
              <a:gd name="connsiteY15" fmla="*/ 11078 h 11771"/>
              <a:gd name="connsiteX16" fmla="*/ 3518 w 10000"/>
              <a:gd name="connsiteY16" fmla="*/ 9513 h 11771"/>
              <a:gd name="connsiteX17" fmla="*/ 2224 w 10000"/>
              <a:gd name="connsiteY17" fmla="*/ 8962 h 11771"/>
              <a:gd name="connsiteX18" fmla="*/ 1466 w 10000"/>
              <a:gd name="connsiteY18" fmla="*/ 10460 h 11771"/>
              <a:gd name="connsiteX19" fmla="*/ 79 w 10000"/>
              <a:gd name="connsiteY19" fmla="*/ 10219 h 11771"/>
              <a:gd name="connsiteX0" fmla="*/ 0 w 10000"/>
              <a:gd name="connsiteY0" fmla="*/ 6946 h 11771"/>
              <a:gd name="connsiteX1" fmla="*/ 1058 w 10000"/>
              <a:gd name="connsiteY1" fmla="*/ 6027 h 11771"/>
              <a:gd name="connsiteX2" fmla="*/ 1296 w 10000"/>
              <a:gd name="connsiteY2" fmla="*/ 6485 h 11771"/>
              <a:gd name="connsiteX3" fmla="*/ 4092 w 10000"/>
              <a:gd name="connsiteY3" fmla="*/ 3762 h 11771"/>
              <a:gd name="connsiteX4" fmla="*/ 3954 w 10000"/>
              <a:gd name="connsiteY4" fmla="*/ 3515 h 11771"/>
              <a:gd name="connsiteX5" fmla="*/ 7667 w 10000"/>
              <a:gd name="connsiteY5" fmla="*/ 276 h 11771"/>
              <a:gd name="connsiteX6" fmla="*/ 8856 w 10000"/>
              <a:gd name="connsiteY6" fmla="*/ 0 h 11771"/>
              <a:gd name="connsiteX7" fmla="*/ 10000 w 10000"/>
              <a:gd name="connsiteY7" fmla="*/ 6884 h 11771"/>
              <a:gd name="connsiteX8" fmla="*/ 9991 w 10000"/>
              <a:gd name="connsiteY8" fmla="*/ 7709 h 11771"/>
              <a:gd name="connsiteX9" fmla="*/ 7637 w 10000"/>
              <a:gd name="connsiteY9" fmla="*/ 8872 h 11771"/>
              <a:gd name="connsiteX10" fmla="*/ 6636 w 10000"/>
              <a:gd name="connsiteY10" fmla="*/ 10087 h 11771"/>
              <a:gd name="connsiteX11" fmla="*/ 5163 w 10000"/>
              <a:gd name="connsiteY11" fmla="*/ 10162 h 11771"/>
              <a:gd name="connsiteX12" fmla="*/ 5022 w 10000"/>
              <a:gd name="connsiteY12" fmla="*/ 10759 h 11771"/>
              <a:gd name="connsiteX13" fmla="*/ 4775 w 10000"/>
              <a:gd name="connsiteY13" fmla="*/ 10605 h 11771"/>
              <a:gd name="connsiteX14" fmla="*/ 4018 w 10000"/>
              <a:gd name="connsiteY14" fmla="*/ 11771 h 11771"/>
              <a:gd name="connsiteX15" fmla="*/ 2763 w 10000"/>
              <a:gd name="connsiteY15" fmla="*/ 11050 h 11771"/>
              <a:gd name="connsiteX16" fmla="*/ 3518 w 10000"/>
              <a:gd name="connsiteY16" fmla="*/ 9513 h 11771"/>
              <a:gd name="connsiteX17" fmla="*/ 2224 w 10000"/>
              <a:gd name="connsiteY17" fmla="*/ 8962 h 11771"/>
              <a:gd name="connsiteX18" fmla="*/ 1466 w 10000"/>
              <a:gd name="connsiteY18" fmla="*/ 10460 h 11771"/>
              <a:gd name="connsiteX19" fmla="*/ 79 w 10000"/>
              <a:gd name="connsiteY19" fmla="*/ 10219 h 11771"/>
              <a:gd name="connsiteX0" fmla="*/ 0 w 10000"/>
              <a:gd name="connsiteY0" fmla="*/ 6946 h 11771"/>
              <a:gd name="connsiteX1" fmla="*/ 1058 w 10000"/>
              <a:gd name="connsiteY1" fmla="*/ 6027 h 11771"/>
              <a:gd name="connsiteX2" fmla="*/ 1296 w 10000"/>
              <a:gd name="connsiteY2" fmla="*/ 6485 h 11771"/>
              <a:gd name="connsiteX3" fmla="*/ 4092 w 10000"/>
              <a:gd name="connsiteY3" fmla="*/ 3762 h 11771"/>
              <a:gd name="connsiteX4" fmla="*/ 3954 w 10000"/>
              <a:gd name="connsiteY4" fmla="*/ 3515 h 11771"/>
              <a:gd name="connsiteX5" fmla="*/ 7667 w 10000"/>
              <a:gd name="connsiteY5" fmla="*/ 276 h 11771"/>
              <a:gd name="connsiteX6" fmla="*/ 8856 w 10000"/>
              <a:gd name="connsiteY6" fmla="*/ 0 h 11771"/>
              <a:gd name="connsiteX7" fmla="*/ 10000 w 10000"/>
              <a:gd name="connsiteY7" fmla="*/ 6884 h 11771"/>
              <a:gd name="connsiteX8" fmla="*/ 9991 w 10000"/>
              <a:gd name="connsiteY8" fmla="*/ 7709 h 11771"/>
              <a:gd name="connsiteX9" fmla="*/ 7637 w 10000"/>
              <a:gd name="connsiteY9" fmla="*/ 8872 h 11771"/>
              <a:gd name="connsiteX10" fmla="*/ 6636 w 10000"/>
              <a:gd name="connsiteY10" fmla="*/ 10087 h 11771"/>
              <a:gd name="connsiteX11" fmla="*/ 5163 w 10000"/>
              <a:gd name="connsiteY11" fmla="*/ 10162 h 11771"/>
              <a:gd name="connsiteX12" fmla="*/ 5022 w 10000"/>
              <a:gd name="connsiteY12" fmla="*/ 10759 h 11771"/>
              <a:gd name="connsiteX13" fmla="*/ 4775 w 10000"/>
              <a:gd name="connsiteY13" fmla="*/ 10605 h 11771"/>
              <a:gd name="connsiteX14" fmla="*/ 4018 w 10000"/>
              <a:gd name="connsiteY14" fmla="*/ 11771 h 11771"/>
              <a:gd name="connsiteX15" fmla="*/ 2763 w 10000"/>
              <a:gd name="connsiteY15" fmla="*/ 11050 h 11771"/>
              <a:gd name="connsiteX16" fmla="*/ 3518 w 10000"/>
              <a:gd name="connsiteY16" fmla="*/ 9513 h 11771"/>
              <a:gd name="connsiteX17" fmla="*/ 2224 w 10000"/>
              <a:gd name="connsiteY17" fmla="*/ 8962 h 11771"/>
              <a:gd name="connsiteX18" fmla="*/ 1466 w 10000"/>
              <a:gd name="connsiteY18" fmla="*/ 10460 h 11771"/>
              <a:gd name="connsiteX19" fmla="*/ 79 w 10000"/>
              <a:gd name="connsiteY19" fmla="*/ 10177 h 11771"/>
              <a:gd name="connsiteX0" fmla="*/ 0 w 10000"/>
              <a:gd name="connsiteY0" fmla="*/ 6946 h 11771"/>
              <a:gd name="connsiteX1" fmla="*/ 1058 w 10000"/>
              <a:gd name="connsiteY1" fmla="*/ 6027 h 11771"/>
              <a:gd name="connsiteX2" fmla="*/ 1296 w 10000"/>
              <a:gd name="connsiteY2" fmla="*/ 6485 h 11771"/>
              <a:gd name="connsiteX3" fmla="*/ 4092 w 10000"/>
              <a:gd name="connsiteY3" fmla="*/ 3762 h 11771"/>
              <a:gd name="connsiteX4" fmla="*/ 3954 w 10000"/>
              <a:gd name="connsiteY4" fmla="*/ 3515 h 11771"/>
              <a:gd name="connsiteX5" fmla="*/ 7667 w 10000"/>
              <a:gd name="connsiteY5" fmla="*/ 276 h 11771"/>
              <a:gd name="connsiteX6" fmla="*/ 8856 w 10000"/>
              <a:gd name="connsiteY6" fmla="*/ 0 h 11771"/>
              <a:gd name="connsiteX7" fmla="*/ 10000 w 10000"/>
              <a:gd name="connsiteY7" fmla="*/ 6884 h 11771"/>
              <a:gd name="connsiteX8" fmla="*/ 9991 w 10000"/>
              <a:gd name="connsiteY8" fmla="*/ 7709 h 11771"/>
              <a:gd name="connsiteX9" fmla="*/ 7637 w 10000"/>
              <a:gd name="connsiteY9" fmla="*/ 8872 h 11771"/>
              <a:gd name="connsiteX10" fmla="*/ 6636 w 10000"/>
              <a:gd name="connsiteY10" fmla="*/ 10087 h 11771"/>
              <a:gd name="connsiteX11" fmla="*/ 5163 w 10000"/>
              <a:gd name="connsiteY11" fmla="*/ 10162 h 11771"/>
              <a:gd name="connsiteX12" fmla="*/ 5022 w 10000"/>
              <a:gd name="connsiteY12" fmla="*/ 10759 h 11771"/>
              <a:gd name="connsiteX13" fmla="*/ 4775 w 10000"/>
              <a:gd name="connsiteY13" fmla="*/ 10605 h 11771"/>
              <a:gd name="connsiteX14" fmla="*/ 4018 w 10000"/>
              <a:gd name="connsiteY14" fmla="*/ 11771 h 11771"/>
              <a:gd name="connsiteX15" fmla="*/ 2763 w 10000"/>
              <a:gd name="connsiteY15" fmla="*/ 11050 h 11771"/>
              <a:gd name="connsiteX16" fmla="*/ 3518 w 10000"/>
              <a:gd name="connsiteY16" fmla="*/ 9513 h 11771"/>
              <a:gd name="connsiteX17" fmla="*/ 2224 w 10000"/>
              <a:gd name="connsiteY17" fmla="*/ 8962 h 11771"/>
              <a:gd name="connsiteX18" fmla="*/ 1455 w 10000"/>
              <a:gd name="connsiteY18" fmla="*/ 10446 h 11771"/>
              <a:gd name="connsiteX19" fmla="*/ 79 w 10000"/>
              <a:gd name="connsiteY19" fmla="*/ 10177 h 11771"/>
              <a:gd name="connsiteX0" fmla="*/ 0 w 10000"/>
              <a:gd name="connsiteY0" fmla="*/ 6946 h 11771"/>
              <a:gd name="connsiteX1" fmla="*/ 1058 w 10000"/>
              <a:gd name="connsiteY1" fmla="*/ 6027 h 11771"/>
              <a:gd name="connsiteX2" fmla="*/ 1296 w 10000"/>
              <a:gd name="connsiteY2" fmla="*/ 6485 h 11771"/>
              <a:gd name="connsiteX3" fmla="*/ 4092 w 10000"/>
              <a:gd name="connsiteY3" fmla="*/ 3762 h 11771"/>
              <a:gd name="connsiteX4" fmla="*/ 3954 w 10000"/>
              <a:gd name="connsiteY4" fmla="*/ 3515 h 11771"/>
              <a:gd name="connsiteX5" fmla="*/ 7588 w 10000"/>
              <a:gd name="connsiteY5" fmla="*/ 987 h 11771"/>
              <a:gd name="connsiteX6" fmla="*/ 8856 w 10000"/>
              <a:gd name="connsiteY6" fmla="*/ 0 h 11771"/>
              <a:gd name="connsiteX7" fmla="*/ 10000 w 10000"/>
              <a:gd name="connsiteY7" fmla="*/ 6884 h 11771"/>
              <a:gd name="connsiteX8" fmla="*/ 9991 w 10000"/>
              <a:gd name="connsiteY8" fmla="*/ 7709 h 11771"/>
              <a:gd name="connsiteX9" fmla="*/ 7637 w 10000"/>
              <a:gd name="connsiteY9" fmla="*/ 8872 h 11771"/>
              <a:gd name="connsiteX10" fmla="*/ 6636 w 10000"/>
              <a:gd name="connsiteY10" fmla="*/ 10087 h 11771"/>
              <a:gd name="connsiteX11" fmla="*/ 5163 w 10000"/>
              <a:gd name="connsiteY11" fmla="*/ 10162 h 11771"/>
              <a:gd name="connsiteX12" fmla="*/ 5022 w 10000"/>
              <a:gd name="connsiteY12" fmla="*/ 10759 h 11771"/>
              <a:gd name="connsiteX13" fmla="*/ 4775 w 10000"/>
              <a:gd name="connsiteY13" fmla="*/ 10605 h 11771"/>
              <a:gd name="connsiteX14" fmla="*/ 4018 w 10000"/>
              <a:gd name="connsiteY14" fmla="*/ 11771 h 11771"/>
              <a:gd name="connsiteX15" fmla="*/ 2763 w 10000"/>
              <a:gd name="connsiteY15" fmla="*/ 11050 h 11771"/>
              <a:gd name="connsiteX16" fmla="*/ 3518 w 10000"/>
              <a:gd name="connsiteY16" fmla="*/ 9513 h 11771"/>
              <a:gd name="connsiteX17" fmla="*/ 2224 w 10000"/>
              <a:gd name="connsiteY17" fmla="*/ 8962 h 11771"/>
              <a:gd name="connsiteX18" fmla="*/ 1455 w 10000"/>
              <a:gd name="connsiteY18" fmla="*/ 10446 h 11771"/>
              <a:gd name="connsiteX19" fmla="*/ 79 w 10000"/>
              <a:gd name="connsiteY19" fmla="*/ 10177 h 11771"/>
              <a:gd name="connsiteX0" fmla="*/ 0 w 10000"/>
              <a:gd name="connsiteY0" fmla="*/ 6317 h 11142"/>
              <a:gd name="connsiteX1" fmla="*/ 1058 w 10000"/>
              <a:gd name="connsiteY1" fmla="*/ 5398 h 11142"/>
              <a:gd name="connsiteX2" fmla="*/ 1296 w 10000"/>
              <a:gd name="connsiteY2" fmla="*/ 5856 h 11142"/>
              <a:gd name="connsiteX3" fmla="*/ 4092 w 10000"/>
              <a:gd name="connsiteY3" fmla="*/ 3133 h 11142"/>
              <a:gd name="connsiteX4" fmla="*/ 3954 w 10000"/>
              <a:gd name="connsiteY4" fmla="*/ 2886 h 11142"/>
              <a:gd name="connsiteX5" fmla="*/ 7588 w 10000"/>
              <a:gd name="connsiteY5" fmla="*/ 358 h 11142"/>
              <a:gd name="connsiteX6" fmla="*/ 8919 w 10000"/>
              <a:gd name="connsiteY6" fmla="*/ 0 h 11142"/>
              <a:gd name="connsiteX7" fmla="*/ 10000 w 10000"/>
              <a:gd name="connsiteY7" fmla="*/ 6255 h 11142"/>
              <a:gd name="connsiteX8" fmla="*/ 9991 w 10000"/>
              <a:gd name="connsiteY8" fmla="*/ 7080 h 11142"/>
              <a:gd name="connsiteX9" fmla="*/ 7637 w 10000"/>
              <a:gd name="connsiteY9" fmla="*/ 8243 h 11142"/>
              <a:gd name="connsiteX10" fmla="*/ 6636 w 10000"/>
              <a:gd name="connsiteY10" fmla="*/ 9458 h 11142"/>
              <a:gd name="connsiteX11" fmla="*/ 5163 w 10000"/>
              <a:gd name="connsiteY11" fmla="*/ 9533 h 11142"/>
              <a:gd name="connsiteX12" fmla="*/ 5022 w 10000"/>
              <a:gd name="connsiteY12" fmla="*/ 10130 h 11142"/>
              <a:gd name="connsiteX13" fmla="*/ 4775 w 10000"/>
              <a:gd name="connsiteY13" fmla="*/ 9976 h 11142"/>
              <a:gd name="connsiteX14" fmla="*/ 4018 w 10000"/>
              <a:gd name="connsiteY14" fmla="*/ 11142 h 11142"/>
              <a:gd name="connsiteX15" fmla="*/ 2763 w 10000"/>
              <a:gd name="connsiteY15" fmla="*/ 10421 h 11142"/>
              <a:gd name="connsiteX16" fmla="*/ 3518 w 10000"/>
              <a:gd name="connsiteY16" fmla="*/ 8884 h 11142"/>
              <a:gd name="connsiteX17" fmla="*/ 2224 w 10000"/>
              <a:gd name="connsiteY17" fmla="*/ 8333 h 11142"/>
              <a:gd name="connsiteX18" fmla="*/ 1455 w 10000"/>
              <a:gd name="connsiteY18" fmla="*/ 9817 h 11142"/>
              <a:gd name="connsiteX19" fmla="*/ 79 w 10000"/>
              <a:gd name="connsiteY19" fmla="*/ 9548 h 11142"/>
              <a:gd name="connsiteX0" fmla="*/ 0 w 10315"/>
              <a:gd name="connsiteY0" fmla="*/ 6317 h 11142"/>
              <a:gd name="connsiteX1" fmla="*/ 1058 w 10315"/>
              <a:gd name="connsiteY1" fmla="*/ 5398 h 11142"/>
              <a:gd name="connsiteX2" fmla="*/ 1296 w 10315"/>
              <a:gd name="connsiteY2" fmla="*/ 5856 h 11142"/>
              <a:gd name="connsiteX3" fmla="*/ 4092 w 10315"/>
              <a:gd name="connsiteY3" fmla="*/ 3133 h 11142"/>
              <a:gd name="connsiteX4" fmla="*/ 3954 w 10315"/>
              <a:gd name="connsiteY4" fmla="*/ 2886 h 11142"/>
              <a:gd name="connsiteX5" fmla="*/ 7588 w 10315"/>
              <a:gd name="connsiteY5" fmla="*/ 358 h 11142"/>
              <a:gd name="connsiteX6" fmla="*/ 8919 w 10315"/>
              <a:gd name="connsiteY6" fmla="*/ 0 h 11142"/>
              <a:gd name="connsiteX7" fmla="*/ 10315 w 10315"/>
              <a:gd name="connsiteY7" fmla="*/ 8123 h 11142"/>
              <a:gd name="connsiteX8" fmla="*/ 9991 w 10315"/>
              <a:gd name="connsiteY8" fmla="*/ 7080 h 11142"/>
              <a:gd name="connsiteX9" fmla="*/ 7637 w 10315"/>
              <a:gd name="connsiteY9" fmla="*/ 8243 h 11142"/>
              <a:gd name="connsiteX10" fmla="*/ 6636 w 10315"/>
              <a:gd name="connsiteY10" fmla="*/ 9458 h 11142"/>
              <a:gd name="connsiteX11" fmla="*/ 5163 w 10315"/>
              <a:gd name="connsiteY11" fmla="*/ 9533 h 11142"/>
              <a:gd name="connsiteX12" fmla="*/ 5022 w 10315"/>
              <a:gd name="connsiteY12" fmla="*/ 10130 h 11142"/>
              <a:gd name="connsiteX13" fmla="*/ 4775 w 10315"/>
              <a:gd name="connsiteY13" fmla="*/ 9976 h 11142"/>
              <a:gd name="connsiteX14" fmla="*/ 4018 w 10315"/>
              <a:gd name="connsiteY14" fmla="*/ 11142 h 11142"/>
              <a:gd name="connsiteX15" fmla="*/ 2763 w 10315"/>
              <a:gd name="connsiteY15" fmla="*/ 10421 h 11142"/>
              <a:gd name="connsiteX16" fmla="*/ 3518 w 10315"/>
              <a:gd name="connsiteY16" fmla="*/ 8884 h 11142"/>
              <a:gd name="connsiteX17" fmla="*/ 2224 w 10315"/>
              <a:gd name="connsiteY17" fmla="*/ 8333 h 11142"/>
              <a:gd name="connsiteX18" fmla="*/ 1455 w 10315"/>
              <a:gd name="connsiteY18" fmla="*/ 9817 h 11142"/>
              <a:gd name="connsiteX19" fmla="*/ 79 w 10315"/>
              <a:gd name="connsiteY19" fmla="*/ 9548 h 11142"/>
              <a:gd name="connsiteX0" fmla="*/ 0 w 10268"/>
              <a:gd name="connsiteY0" fmla="*/ 6317 h 11142"/>
              <a:gd name="connsiteX1" fmla="*/ 1058 w 10268"/>
              <a:gd name="connsiteY1" fmla="*/ 5398 h 11142"/>
              <a:gd name="connsiteX2" fmla="*/ 1296 w 10268"/>
              <a:gd name="connsiteY2" fmla="*/ 5856 h 11142"/>
              <a:gd name="connsiteX3" fmla="*/ 4092 w 10268"/>
              <a:gd name="connsiteY3" fmla="*/ 3133 h 11142"/>
              <a:gd name="connsiteX4" fmla="*/ 3954 w 10268"/>
              <a:gd name="connsiteY4" fmla="*/ 2886 h 11142"/>
              <a:gd name="connsiteX5" fmla="*/ 7588 w 10268"/>
              <a:gd name="connsiteY5" fmla="*/ 358 h 11142"/>
              <a:gd name="connsiteX6" fmla="*/ 8919 w 10268"/>
              <a:gd name="connsiteY6" fmla="*/ 0 h 11142"/>
              <a:gd name="connsiteX7" fmla="*/ 10268 w 10268"/>
              <a:gd name="connsiteY7" fmla="*/ 7961 h 11142"/>
              <a:gd name="connsiteX8" fmla="*/ 9991 w 10268"/>
              <a:gd name="connsiteY8" fmla="*/ 7080 h 11142"/>
              <a:gd name="connsiteX9" fmla="*/ 7637 w 10268"/>
              <a:gd name="connsiteY9" fmla="*/ 8243 h 11142"/>
              <a:gd name="connsiteX10" fmla="*/ 6636 w 10268"/>
              <a:gd name="connsiteY10" fmla="*/ 9458 h 11142"/>
              <a:gd name="connsiteX11" fmla="*/ 5163 w 10268"/>
              <a:gd name="connsiteY11" fmla="*/ 9533 h 11142"/>
              <a:gd name="connsiteX12" fmla="*/ 5022 w 10268"/>
              <a:gd name="connsiteY12" fmla="*/ 10130 h 11142"/>
              <a:gd name="connsiteX13" fmla="*/ 4775 w 10268"/>
              <a:gd name="connsiteY13" fmla="*/ 9976 h 11142"/>
              <a:gd name="connsiteX14" fmla="*/ 4018 w 10268"/>
              <a:gd name="connsiteY14" fmla="*/ 11142 h 11142"/>
              <a:gd name="connsiteX15" fmla="*/ 2763 w 10268"/>
              <a:gd name="connsiteY15" fmla="*/ 10421 h 11142"/>
              <a:gd name="connsiteX16" fmla="*/ 3518 w 10268"/>
              <a:gd name="connsiteY16" fmla="*/ 8884 h 11142"/>
              <a:gd name="connsiteX17" fmla="*/ 2224 w 10268"/>
              <a:gd name="connsiteY17" fmla="*/ 8333 h 11142"/>
              <a:gd name="connsiteX18" fmla="*/ 1455 w 10268"/>
              <a:gd name="connsiteY18" fmla="*/ 9817 h 11142"/>
              <a:gd name="connsiteX19" fmla="*/ 79 w 10268"/>
              <a:gd name="connsiteY19" fmla="*/ 9548 h 11142"/>
              <a:gd name="connsiteX0" fmla="*/ 0 w 10268"/>
              <a:gd name="connsiteY0" fmla="*/ 6317 h 11142"/>
              <a:gd name="connsiteX1" fmla="*/ 1058 w 10268"/>
              <a:gd name="connsiteY1" fmla="*/ 5398 h 11142"/>
              <a:gd name="connsiteX2" fmla="*/ 1296 w 10268"/>
              <a:gd name="connsiteY2" fmla="*/ 5856 h 11142"/>
              <a:gd name="connsiteX3" fmla="*/ 3588 w 10268"/>
              <a:gd name="connsiteY3" fmla="*/ 3864 h 11142"/>
              <a:gd name="connsiteX4" fmla="*/ 3954 w 10268"/>
              <a:gd name="connsiteY4" fmla="*/ 2886 h 11142"/>
              <a:gd name="connsiteX5" fmla="*/ 7588 w 10268"/>
              <a:gd name="connsiteY5" fmla="*/ 358 h 11142"/>
              <a:gd name="connsiteX6" fmla="*/ 8919 w 10268"/>
              <a:gd name="connsiteY6" fmla="*/ 0 h 11142"/>
              <a:gd name="connsiteX7" fmla="*/ 10268 w 10268"/>
              <a:gd name="connsiteY7" fmla="*/ 7961 h 11142"/>
              <a:gd name="connsiteX8" fmla="*/ 9991 w 10268"/>
              <a:gd name="connsiteY8" fmla="*/ 7080 h 11142"/>
              <a:gd name="connsiteX9" fmla="*/ 7637 w 10268"/>
              <a:gd name="connsiteY9" fmla="*/ 8243 h 11142"/>
              <a:gd name="connsiteX10" fmla="*/ 6636 w 10268"/>
              <a:gd name="connsiteY10" fmla="*/ 9458 h 11142"/>
              <a:gd name="connsiteX11" fmla="*/ 5163 w 10268"/>
              <a:gd name="connsiteY11" fmla="*/ 9533 h 11142"/>
              <a:gd name="connsiteX12" fmla="*/ 5022 w 10268"/>
              <a:gd name="connsiteY12" fmla="*/ 10130 h 11142"/>
              <a:gd name="connsiteX13" fmla="*/ 4775 w 10268"/>
              <a:gd name="connsiteY13" fmla="*/ 9976 h 11142"/>
              <a:gd name="connsiteX14" fmla="*/ 4018 w 10268"/>
              <a:gd name="connsiteY14" fmla="*/ 11142 h 11142"/>
              <a:gd name="connsiteX15" fmla="*/ 2763 w 10268"/>
              <a:gd name="connsiteY15" fmla="*/ 10421 h 11142"/>
              <a:gd name="connsiteX16" fmla="*/ 3518 w 10268"/>
              <a:gd name="connsiteY16" fmla="*/ 8884 h 11142"/>
              <a:gd name="connsiteX17" fmla="*/ 2224 w 10268"/>
              <a:gd name="connsiteY17" fmla="*/ 8333 h 11142"/>
              <a:gd name="connsiteX18" fmla="*/ 1455 w 10268"/>
              <a:gd name="connsiteY18" fmla="*/ 9817 h 11142"/>
              <a:gd name="connsiteX19" fmla="*/ 79 w 10268"/>
              <a:gd name="connsiteY19" fmla="*/ 9548 h 11142"/>
              <a:gd name="connsiteX0" fmla="*/ 0 w 10268"/>
              <a:gd name="connsiteY0" fmla="*/ 6317 h 11142"/>
              <a:gd name="connsiteX1" fmla="*/ 1058 w 10268"/>
              <a:gd name="connsiteY1" fmla="*/ 5398 h 11142"/>
              <a:gd name="connsiteX2" fmla="*/ 1296 w 10268"/>
              <a:gd name="connsiteY2" fmla="*/ 5856 h 11142"/>
              <a:gd name="connsiteX3" fmla="*/ 3588 w 10268"/>
              <a:gd name="connsiteY3" fmla="*/ 3864 h 11142"/>
              <a:gd name="connsiteX4" fmla="*/ 3403 w 10268"/>
              <a:gd name="connsiteY4" fmla="*/ 3658 h 11142"/>
              <a:gd name="connsiteX5" fmla="*/ 7588 w 10268"/>
              <a:gd name="connsiteY5" fmla="*/ 358 h 11142"/>
              <a:gd name="connsiteX6" fmla="*/ 8919 w 10268"/>
              <a:gd name="connsiteY6" fmla="*/ 0 h 11142"/>
              <a:gd name="connsiteX7" fmla="*/ 10268 w 10268"/>
              <a:gd name="connsiteY7" fmla="*/ 7961 h 11142"/>
              <a:gd name="connsiteX8" fmla="*/ 9991 w 10268"/>
              <a:gd name="connsiteY8" fmla="*/ 7080 h 11142"/>
              <a:gd name="connsiteX9" fmla="*/ 7637 w 10268"/>
              <a:gd name="connsiteY9" fmla="*/ 8243 h 11142"/>
              <a:gd name="connsiteX10" fmla="*/ 6636 w 10268"/>
              <a:gd name="connsiteY10" fmla="*/ 9458 h 11142"/>
              <a:gd name="connsiteX11" fmla="*/ 5163 w 10268"/>
              <a:gd name="connsiteY11" fmla="*/ 9533 h 11142"/>
              <a:gd name="connsiteX12" fmla="*/ 5022 w 10268"/>
              <a:gd name="connsiteY12" fmla="*/ 10130 h 11142"/>
              <a:gd name="connsiteX13" fmla="*/ 4775 w 10268"/>
              <a:gd name="connsiteY13" fmla="*/ 9976 h 11142"/>
              <a:gd name="connsiteX14" fmla="*/ 4018 w 10268"/>
              <a:gd name="connsiteY14" fmla="*/ 11142 h 11142"/>
              <a:gd name="connsiteX15" fmla="*/ 2763 w 10268"/>
              <a:gd name="connsiteY15" fmla="*/ 10421 h 11142"/>
              <a:gd name="connsiteX16" fmla="*/ 3518 w 10268"/>
              <a:gd name="connsiteY16" fmla="*/ 8884 h 11142"/>
              <a:gd name="connsiteX17" fmla="*/ 2224 w 10268"/>
              <a:gd name="connsiteY17" fmla="*/ 8333 h 11142"/>
              <a:gd name="connsiteX18" fmla="*/ 1455 w 10268"/>
              <a:gd name="connsiteY18" fmla="*/ 9817 h 11142"/>
              <a:gd name="connsiteX19" fmla="*/ 79 w 10268"/>
              <a:gd name="connsiteY19" fmla="*/ 9548 h 11142"/>
              <a:gd name="connsiteX0" fmla="*/ 0 w 10268"/>
              <a:gd name="connsiteY0" fmla="*/ 6317 h 11142"/>
              <a:gd name="connsiteX1" fmla="*/ 1058 w 10268"/>
              <a:gd name="connsiteY1" fmla="*/ 5398 h 11142"/>
              <a:gd name="connsiteX2" fmla="*/ 1296 w 10268"/>
              <a:gd name="connsiteY2" fmla="*/ 5856 h 11142"/>
              <a:gd name="connsiteX3" fmla="*/ 3588 w 10268"/>
              <a:gd name="connsiteY3" fmla="*/ 3864 h 11142"/>
              <a:gd name="connsiteX4" fmla="*/ 3403 w 10268"/>
              <a:gd name="connsiteY4" fmla="*/ 3658 h 11142"/>
              <a:gd name="connsiteX5" fmla="*/ 7446 w 10268"/>
              <a:gd name="connsiteY5" fmla="*/ 419 h 11142"/>
              <a:gd name="connsiteX6" fmla="*/ 8919 w 10268"/>
              <a:gd name="connsiteY6" fmla="*/ 0 h 11142"/>
              <a:gd name="connsiteX7" fmla="*/ 10268 w 10268"/>
              <a:gd name="connsiteY7" fmla="*/ 7961 h 11142"/>
              <a:gd name="connsiteX8" fmla="*/ 9991 w 10268"/>
              <a:gd name="connsiteY8" fmla="*/ 7080 h 11142"/>
              <a:gd name="connsiteX9" fmla="*/ 7637 w 10268"/>
              <a:gd name="connsiteY9" fmla="*/ 8243 h 11142"/>
              <a:gd name="connsiteX10" fmla="*/ 6636 w 10268"/>
              <a:gd name="connsiteY10" fmla="*/ 9458 h 11142"/>
              <a:gd name="connsiteX11" fmla="*/ 5163 w 10268"/>
              <a:gd name="connsiteY11" fmla="*/ 9533 h 11142"/>
              <a:gd name="connsiteX12" fmla="*/ 5022 w 10268"/>
              <a:gd name="connsiteY12" fmla="*/ 10130 h 11142"/>
              <a:gd name="connsiteX13" fmla="*/ 4775 w 10268"/>
              <a:gd name="connsiteY13" fmla="*/ 9976 h 11142"/>
              <a:gd name="connsiteX14" fmla="*/ 4018 w 10268"/>
              <a:gd name="connsiteY14" fmla="*/ 11142 h 11142"/>
              <a:gd name="connsiteX15" fmla="*/ 2763 w 10268"/>
              <a:gd name="connsiteY15" fmla="*/ 10421 h 11142"/>
              <a:gd name="connsiteX16" fmla="*/ 3518 w 10268"/>
              <a:gd name="connsiteY16" fmla="*/ 8884 h 11142"/>
              <a:gd name="connsiteX17" fmla="*/ 2224 w 10268"/>
              <a:gd name="connsiteY17" fmla="*/ 8333 h 11142"/>
              <a:gd name="connsiteX18" fmla="*/ 1455 w 10268"/>
              <a:gd name="connsiteY18" fmla="*/ 9817 h 11142"/>
              <a:gd name="connsiteX19" fmla="*/ 79 w 10268"/>
              <a:gd name="connsiteY19" fmla="*/ 9548 h 11142"/>
              <a:gd name="connsiteX0" fmla="*/ 0 w 10268"/>
              <a:gd name="connsiteY0" fmla="*/ 6317 h 11142"/>
              <a:gd name="connsiteX1" fmla="*/ 1058 w 10268"/>
              <a:gd name="connsiteY1" fmla="*/ 5398 h 11142"/>
              <a:gd name="connsiteX2" fmla="*/ 493 w 10268"/>
              <a:gd name="connsiteY2" fmla="*/ 6770 h 11142"/>
              <a:gd name="connsiteX3" fmla="*/ 3588 w 10268"/>
              <a:gd name="connsiteY3" fmla="*/ 3864 h 11142"/>
              <a:gd name="connsiteX4" fmla="*/ 3403 w 10268"/>
              <a:gd name="connsiteY4" fmla="*/ 3658 h 11142"/>
              <a:gd name="connsiteX5" fmla="*/ 7446 w 10268"/>
              <a:gd name="connsiteY5" fmla="*/ 419 h 11142"/>
              <a:gd name="connsiteX6" fmla="*/ 8919 w 10268"/>
              <a:gd name="connsiteY6" fmla="*/ 0 h 11142"/>
              <a:gd name="connsiteX7" fmla="*/ 10268 w 10268"/>
              <a:gd name="connsiteY7" fmla="*/ 7961 h 11142"/>
              <a:gd name="connsiteX8" fmla="*/ 9991 w 10268"/>
              <a:gd name="connsiteY8" fmla="*/ 7080 h 11142"/>
              <a:gd name="connsiteX9" fmla="*/ 7637 w 10268"/>
              <a:gd name="connsiteY9" fmla="*/ 8243 h 11142"/>
              <a:gd name="connsiteX10" fmla="*/ 6636 w 10268"/>
              <a:gd name="connsiteY10" fmla="*/ 9458 h 11142"/>
              <a:gd name="connsiteX11" fmla="*/ 5163 w 10268"/>
              <a:gd name="connsiteY11" fmla="*/ 9533 h 11142"/>
              <a:gd name="connsiteX12" fmla="*/ 5022 w 10268"/>
              <a:gd name="connsiteY12" fmla="*/ 10130 h 11142"/>
              <a:gd name="connsiteX13" fmla="*/ 4775 w 10268"/>
              <a:gd name="connsiteY13" fmla="*/ 9976 h 11142"/>
              <a:gd name="connsiteX14" fmla="*/ 4018 w 10268"/>
              <a:gd name="connsiteY14" fmla="*/ 11142 h 11142"/>
              <a:gd name="connsiteX15" fmla="*/ 2763 w 10268"/>
              <a:gd name="connsiteY15" fmla="*/ 10421 h 11142"/>
              <a:gd name="connsiteX16" fmla="*/ 3518 w 10268"/>
              <a:gd name="connsiteY16" fmla="*/ 8884 h 11142"/>
              <a:gd name="connsiteX17" fmla="*/ 2224 w 10268"/>
              <a:gd name="connsiteY17" fmla="*/ 8333 h 11142"/>
              <a:gd name="connsiteX18" fmla="*/ 1455 w 10268"/>
              <a:gd name="connsiteY18" fmla="*/ 9817 h 11142"/>
              <a:gd name="connsiteX19" fmla="*/ 79 w 10268"/>
              <a:gd name="connsiteY19" fmla="*/ 9548 h 11142"/>
              <a:gd name="connsiteX0" fmla="*/ 0 w 11244"/>
              <a:gd name="connsiteY0" fmla="*/ 7190 h 11142"/>
              <a:gd name="connsiteX1" fmla="*/ 2034 w 11244"/>
              <a:gd name="connsiteY1" fmla="*/ 5398 h 11142"/>
              <a:gd name="connsiteX2" fmla="*/ 1469 w 11244"/>
              <a:gd name="connsiteY2" fmla="*/ 6770 h 11142"/>
              <a:gd name="connsiteX3" fmla="*/ 4564 w 11244"/>
              <a:gd name="connsiteY3" fmla="*/ 3864 h 11142"/>
              <a:gd name="connsiteX4" fmla="*/ 4379 w 11244"/>
              <a:gd name="connsiteY4" fmla="*/ 3658 h 11142"/>
              <a:gd name="connsiteX5" fmla="*/ 8422 w 11244"/>
              <a:gd name="connsiteY5" fmla="*/ 419 h 11142"/>
              <a:gd name="connsiteX6" fmla="*/ 9895 w 11244"/>
              <a:gd name="connsiteY6" fmla="*/ 0 h 11142"/>
              <a:gd name="connsiteX7" fmla="*/ 11244 w 11244"/>
              <a:gd name="connsiteY7" fmla="*/ 7961 h 11142"/>
              <a:gd name="connsiteX8" fmla="*/ 10967 w 11244"/>
              <a:gd name="connsiteY8" fmla="*/ 7080 h 11142"/>
              <a:gd name="connsiteX9" fmla="*/ 8613 w 11244"/>
              <a:gd name="connsiteY9" fmla="*/ 8243 h 11142"/>
              <a:gd name="connsiteX10" fmla="*/ 7612 w 11244"/>
              <a:gd name="connsiteY10" fmla="*/ 9458 h 11142"/>
              <a:gd name="connsiteX11" fmla="*/ 6139 w 11244"/>
              <a:gd name="connsiteY11" fmla="*/ 9533 h 11142"/>
              <a:gd name="connsiteX12" fmla="*/ 5998 w 11244"/>
              <a:gd name="connsiteY12" fmla="*/ 10130 h 11142"/>
              <a:gd name="connsiteX13" fmla="*/ 5751 w 11244"/>
              <a:gd name="connsiteY13" fmla="*/ 9976 h 11142"/>
              <a:gd name="connsiteX14" fmla="*/ 4994 w 11244"/>
              <a:gd name="connsiteY14" fmla="*/ 11142 h 11142"/>
              <a:gd name="connsiteX15" fmla="*/ 3739 w 11244"/>
              <a:gd name="connsiteY15" fmla="*/ 10421 h 11142"/>
              <a:gd name="connsiteX16" fmla="*/ 4494 w 11244"/>
              <a:gd name="connsiteY16" fmla="*/ 8884 h 11142"/>
              <a:gd name="connsiteX17" fmla="*/ 3200 w 11244"/>
              <a:gd name="connsiteY17" fmla="*/ 8333 h 11142"/>
              <a:gd name="connsiteX18" fmla="*/ 2431 w 11244"/>
              <a:gd name="connsiteY18" fmla="*/ 9817 h 11142"/>
              <a:gd name="connsiteX19" fmla="*/ 1055 w 11244"/>
              <a:gd name="connsiteY19" fmla="*/ 9548 h 11142"/>
              <a:gd name="connsiteX0" fmla="*/ 0 w 11244"/>
              <a:gd name="connsiteY0" fmla="*/ 7190 h 11142"/>
              <a:gd name="connsiteX1" fmla="*/ 1152 w 11244"/>
              <a:gd name="connsiteY1" fmla="*/ 6210 h 11142"/>
              <a:gd name="connsiteX2" fmla="*/ 1469 w 11244"/>
              <a:gd name="connsiteY2" fmla="*/ 6770 h 11142"/>
              <a:gd name="connsiteX3" fmla="*/ 4564 w 11244"/>
              <a:gd name="connsiteY3" fmla="*/ 3864 h 11142"/>
              <a:gd name="connsiteX4" fmla="*/ 4379 w 11244"/>
              <a:gd name="connsiteY4" fmla="*/ 3658 h 11142"/>
              <a:gd name="connsiteX5" fmla="*/ 8422 w 11244"/>
              <a:gd name="connsiteY5" fmla="*/ 419 h 11142"/>
              <a:gd name="connsiteX6" fmla="*/ 9895 w 11244"/>
              <a:gd name="connsiteY6" fmla="*/ 0 h 11142"/>
              <a:gd name="connsiteX7" fmla="*/ 11244 w 11244"/>
              <a:gd name="connsiteY7" fmla="*/ 7961 h 11142"/>
              <a:gd name="connsiteX8" fmla="*/ 10967 w 11244"/>
              <a:gd name="connsiteY8" fmla="*/ 7080 h 11142"/>
              <a:gd name="connsiteX9" fmla="*/ 8613 w 11244"/>
              <a:gd name="connsiteY9" fmla="*/ 8243 h 11142"/>
              <a:gd name="connsiteX10" fmla="*/ 7612 w 11244"/>
              <a:gd name="connsiteY10" fmla="*/ 9458 h 11142"/>
              <a:gd name="connsiteX11" fmla="*/ 6139 w 11244"/>
              <a:gd name="connsiteY11" fmla="*/ 9533 h 11142"/>
              <a:gd name="connsiteX12" fmla="*/ 5998 w 11244"/>
              <a:gd name="connsiteY12" fmla="*/ 10130 h 11142"/>
              <a:gd name="connsiteX13" fmla="*/ 5751 w 11244"/>
              <a:gd name="connsiteY13" fmla="*/ 9976 h 11142"/>
              <a:gd name="connsiteX14" fmla="*/ 4994 w 11244"/>
              <a:gd name="connsiteY14" fmla="*/ 11142 h 11142"/>
              <a:gd name="connsiteX15" fmla="*/ 3739 w 11244"/>
              <a:gd name="connsiteY15" fmla="*/ 10421 h 11142"/>
              <a:gd name="connsiteX16" fmla="*/ 4494 w 11244"/>
              <a:gd name="connsiteY16" fmla="*/ 8884 h 11142"/>
              <a:gd name="connsiteX17" fmla="*/ 3200 w 11244"/>
              <a:gd name="connsiteY17" fmla="*/ 8333 h 11142"/>
              <a:gd name="connsiteX18" fmla="*/ 2431 w 11244"/>
              <a:gd name="connsiteY18" fmla="*/ 9817 h 11142"/>
              <a:gd name="connsiteX19" fmla="*/ 1055 w 11244"/>
              <a:gd name="connsiteY19" fmla="*/ 9548 h 11142"/>
              <a:gd name="connsiteX0" fmla="*/ 0 w 11244"/>
              <a:gd name="connsiteY0" fmla="*/ 7190 h 11142"/>
              <a:gd name="connsiteX1" fmla="*/ 1152 w 11244"/>
              <a:gd name="connsiteY1" fmla="*/ 6210 h 11142"/>
              <a:gd name="connsiteX2" fmla="*/ 1469 w 11244"/>
              <a:gd name="connsiteY2" fmla="*/ 6811 h 11142"/>
              <a:gd name="connsiteX3" fmla="*/ 4564 w 11244"/>
              <a:gd name="connsiteY3" fmla="*/ 3864 h 11142"/>
              <a:gd name="connsiteX4" fmla="*/ 4379 w 11244"/>
              <a:gd name="connsiteY4" fmla="*/ 3658 h 11142"/>
              <a:gd name="connsiteX5" fmla="*/ 8422 w 11244"/>
              <a:gd name="connsiteY5" fmla="*/ 419 h 11142"/>
              <a:gd name="connsiteX6" fmla="*/ 9895 w 11244"/>
              <a:gd name="connsiteY6" fmla="*/ 0 h 11142"/>
              <a:gd name="connsiteX7" fmla="*/ 11244 w 11244"/>
              <a:gd name="connsiteY7" fmla="*/ 7961 h 11142"/>
              <a:gd name="connsiteX8" fmla="*/ 10967 w 11244"/>
              <a:gd name="connsiteY8" fmla="*/ 7080 h 11142"/>
              <a:gd name="connsiteX9" fmla="*/ 8613 w 11244"/>
              <a:gd name="connsiteY9" fmla="*/ 8243 h 11142"/>
              <a:gd name="connsiteX10" fmla="*/ 7612 w 11244"/>
              <a:gd name="connsiteY10" fmla="*/ 9458 h 11142"/>
              <a:gd name="connsiteX11" fmla="*/ 6139 w 11244"/>
              <a:gd name="connsiteY11" fmla="*/ 9533 h 11142"/>
              <a:gd name="connsiteX12" fmla="*/ 5998 w 11244"/>
              <a:gd name="connsiteY12" fmla="*/ 10130 h 11142"/>
              <a:gd name="connsiteX13" fmla="*/ 5751 w 11244"/>
              <a:gd name="connsiteY13" fmla="*/ 9976 h 11142"/>
              <a:gd name="connsiteX14" fmla="*/ 4994 w 11244"/>
              <a:gd name="connsiteY14" fmla="*/ 11142 h 11142"/>
              <a:gd name="connsiteX15" fmla="*/ 3739 w 11244"/>
              <a:gd name="connsiteY15" fmla="*/ 10421 h 11142"/>
              <a:gd name="connsiteX16" fmla="*/ 4494 w 11244"/>
              <a:gd name="connsiteY16" fmla="*/ 8884 h 11142"/>
              <a:gd name="connsiteX17" fmla="*/ 3200 w 11244"/>
              <a:gd name="connsiteY17" fmla="*/ 8333 h 11142"/>
              <a:gd name="connsiteX18" fmla="*/ 2431 w 11244"/>
              <a:gd name="connsiteY18" fmla="*/ 9817 h 11142"/>
              <a:gd name="connsiteX19" fmla="*/ 1055 w 11244"/>
              <a:gd name="connsiteY19" fmla="*/ 9548 h 11142"/>
              <a:gd name="connsiteX0" fmla="*/ 0 w 11244"/>
              <a:gd name="connsiteY0" fmla="*/ 7190 h 11142"/>
              <a:gd name="connsiteX1" fmla="*/ 1152 w 11244"/>
              <a:gd name="connsiteY1" fmla="*/ 6210 h 11142"/>
              <a:gd name="connsiteX2" fmla="*/ 1469 w 11244"/>
              <a:gd name="connsiteY2" fmla="*/ 6709 h 11142"/>
              <a:gd name="connsiteX3" fmla="*/ 4564 w 11244"/>
              <a:gd name="connsiteY3" fmla="*/ 3864 h 11142"/>
              <a:gd name="connsiteX4" fmla="*/ 4379 w 11244"/>
              <a:gd name="connsiteY4" fmla="*/ 3658 h 11142"/>
              <a:gd name="connsiteX5" fmla="*/ 8422 w 11244"/>
              <a:gd name="connsiteY5" fmla="*/ 419 h 11142"/>
              <a:gd name="connsiteX6" fmla="*/ 9895 w 11244"/>
              <a:gd name="connsiteY6" fmla="*/ 0 h 11142"/>
              <a:gd name="connsiteX7" fmla="*/ 11244 w 11244"/>
              <a:gd name="connsiteY7" fmla="*/ 7961 h 11142"/>
              <a:gd name="connsiteX8" fmla="*/ 10967 w 11244"/>
              <a:gd name="connsiteY8" fmla="*/ 7080 h 11142"/>
              <a:gd name="connsiteX9" fmla="*/ 8613 w 11244"/>
              <a:gd name="connsiteY9" fmla="*/ 8243 h 11142"/>
              <a:gd name="connsiteX10" fmla="*/ 7612 w 11244"/>
              <a:gd name="connsiteY10" fmla="*/ 9458 h 11142"/>
              <a:gd name="connsiteX11" fmla="*/ 6139 w 11244"/>
              <a:gd name="connsiteY11" fmla="*/ 9533 h 11142"/>
              <a:gd name="connsiteX12" fmla="*/ 5998 w 11244"/>
              <a:gd name="connsiteY12" fmla="*/ 10130 h 11142"/>
              <a:gd name="connsiteX13" fmla="*/ 5751 w 11244"/>
              <a:gd name="connsiteY13" fmla="*/ 9976 h 11142"/>
              <a:gd name="connsiteX14" fmla="*/ 4994 w 11244"/>
              <a:gd name="connsiteY14" fmla="*/ 11142 h 11142"/>
              <a:gd name="connsiteX15" fmla="*/ 3739 w 11244"/>
              <a:gd name="connsiteY15" fmla="*/ 10421 h 11142"/>
              <a:gd name="connsiteX16" fmla="*/ 4494 w 11244"/>
              <a:gd name="connsiteY16" fmla="*/ 8884 h 11142"/>
              <a:gd name="connsiteX17" fmla="*/ 3200 w 11244"/>
              <a:gd name="connsiteY17" fmla="*/ 8333 h 11142"/>
              <a:gd name="connsiteX18" fmla="*/ 2431 w 11244"/>
              <a:gd name="connsiteY18" fmla="*/ 9817 h 11142"/>
              <a:gd name="connsiteX19" fmla="*/ 1055 w 11244"/>
              <a:gd name="connsiteY19" fmla="*/ 9548 h 11142"/>
              <a:gd name="connsiteX0" fmla="*/ 63 w 11307"/>
              <a:gd name="connsiteY0" fmla="*/ 7190 h 11142"/>
              <a:gd name="connsiteX1" fmla="*/ 1215 w 11307"/>
              <a:gd name="connsiteY1" fmla="*/ 6210 h 11142"/>
              <a:gd name="connsiteX2" fmla="*/ 1532 w 11307"/>
              <a:gd name="connsiteY2" fmla="*/ 6709 h 11142"/>
              <a:gd name="connsiteX3" fmla="*/ 4627 w 11307"/>
              <a:gd name="connsiteY3" fmla="*/ 3864 h 11142"/>
              <a:gd name="connsiteX4" fmla="*/ 4442 w 11307"/>
              <a:gd name="connsiteY4" fmla="*/ 3658 h 11142"/>
              <a:gd name="connsiteX5" fmla="*/ 8485 w 11307"/>
              <a:gd name="connsiteY5" fmla="*/ 419 h 11142"/>
              <a:gd name="connsiteX6" fmla="*/ 9958 w 11307"/>
              <a:gd name="connsiteY6" fmla="*/ 0 h 11142"/>
              <a:gd name="connsiteX7" fmla="*/ 11307 w 11307"/>
              <a:gd name="connsiteY7" fmla="*/ 7961 h 11142"/>
              <a:gd name="connsiteX8" fmla="*/ 11030 w 11307"/>
              <a:gd name="connsiteY8" fmla="*/ 7080 h 11142"/>
              <a:gd name="connsiteX9" fmla="*/ 8676 w 11307"/>
              <a:gd name="connsiteY9" fmla="*/ 8243 h 11142"/>
              <a:gd name="connsiteX10" fmla="*/ 7675 w 11307"/>
              <a:gd name="connsiteY10" fmla="*/ 9458 h 11142"/>
              <a:gd name="connsiteX11" fmla="*/ 6202 w 11307"/>
              <a:gd name="connsiteY11" fmla="*/ 9533 h 11142"/>
              <a:gd name="connsiteX12" fmla="*/ 6061 w 11307"/>
              <a:gd name="connsiteY12" fmla="*/ 10130 h 11142"/>
              <a:gd name="connsiteX13" fmla="*/ 5814 w 11307"/>
              <a:gd name="connsiteY13" fmla="*/ 9976 h 11142"/>
              <a:gd name="connsiteX14" fmla="*/ 5057 w 11307"/>
              <a:gd name="connsiteY14" fmla="*/ 11142 h 11142"/>
              <a:gd name="connsiteX15" fmla="*/ 3802 w 11307"/>
              <a:gd name="connsiteY15" fmla="*/ 10421 h 11142"/>
              <a:gd name="connsiteX16" fmla="*/ 4557 w 11307"/>
              <a:gd name="connsiteY16" fmla="*/ 8884 h 11142"/>
              <a:gd name="connsiteX17" fmla="*/ 3263 w 11307"/>
              <a:gd name="connsiteY17" fmla="*/ 8333 h 11142"/>
              <a:gd name="connsiteX18" fmla="*/ 2494 w 11307"/>
              <a:gd name="connsiteY18" fmla="*/ 9817 h 11142"/>
              <a:gd name="connsiteX19" fmla="*/ 0 w 11307"/>
              <a:gd name="connsiteY19" fmla="*/ 10462 h 11142"/>
              <a:gd name="connsiteX0" fmla="*/ 0 w 11244"/>
              <a:gd name="connsiteY0" fmla="*/ 7190 h 11142"/>
              <a:gd name="connsiteX1" fmla="*/ 1152 w 11244"/>
              <a:gd name="connsiteY1" fmla="*/ 6210 h 11142"/>
              <a:gd name="connsiteX2" fmla="*/ 1469 w 11244"/>
              <a:gd name="connsiteY2" fmla="*/ 6709 h 11142"/>
              <a:gd name="connsiteX3" fmla="*/ 4564 w 11244"/>
              <a:gd name="connsiteY3" fmla="*/ 3864 h 11142"/>
              <a:gd name="connsiteX4" fmla="*/ 4379 w 11244"/>
              <a:gd name="connsiteY4" fmla="*/ 3658 h 11142"/>
              <a:gd name="connsiteX5" fmla="*/ 8422 w 11244"/>
              <a:gd name="connsiteY5" fmla="*/ 419 h 11142"/>
              <a:gd name="connsiteX6" fmla="*/ 9895 w 11244"/>
              <a:gd name="connsiteY6" fmla="*/ 0 h 11142"/>
              <a:gd name="connsiteX7" fmla="*/ 11244 w 11244"/>
              <a:gd name="connsiteY7" fmla="*/ 7961 h 11142"/>
              <a:gd name="connsiteX8" fmla="*/ 10967 w 11244"/>
              <a:gd name="connsiteY8" fmla="*/ 7080 h 11142"/>
              <a:gd name="connsiteX9" fmla="*/ 8613 w 11244"/>
              <a:gd name="connsiteY9" fmla="*/ 8243 h 11142"/>
              <a:gd name="connsiteX10" fmla="*/ 7612 w 11244"/>
              <a:gd name="connsiteY10" fmla="*/ 9458 h 11142"/>
              <a:gd name="connsiteX11" fmla="*/ 6139 w 11244"/>
              <a:gd name="connsiteY11" fmla="*/ 9533 h 11142"/>
              <a:gd name="connsiteX12" fmla="*/ 5998 w 11244"/>
              <a:gd name="connsiteY12" fmla="*/ 10130 h 11142"/>
              <a:gd name="connsiteX13" fmla="*/ 5751 w 11244"/>
              <a:gd name="connsiteY13" fmla="*/ 9976 h 11142"/>
              <a:gd name="connsiteX14" fmla="*/ 4994 w 11244"/>
              <a:gd name="connsiteY14" fmla="*/ 11142 h 11142"/>
              <a:gd name="connsiteX15" fmla="*/ 3739 w 11244"/>
              <a:gd name="connsiteY15" fmla="*/ 10421 h 11142"/>
              <a:gd name="connsiteX16" fmla="*/ 4494 w 11244"/>
              <a:gd name="connsiteY16" fmla="*/ 8884 h 11142"/>
              <a:gd name="connsiteX17" fmla="*/ 3200 w 11244"/>
              <a:gd name="connsiteY17" fmla="*/ 8333 h 11142"/>
              <a:gd name="connsiteX18" fmla="*/ 2431 w 11244"/>
              <a:gd name="connsiteY18" fmla="*/ 9817 h 11142"/>
              <a:gd name="connsiteX19" fmla="*/ 79 w 11244"/>
              <a:gd name="connsiteY19" fmla="*/ 10421 h 11142"/>
              <a:gd name="connsiteX0" fmla="*/ 0 w 11244"/>
              <a:gd name="connsiteY0" fmla="*/ 7190 h 11142"/>
              <a:gd name="connsiteX1" fmla="*/ 1152 w 11244"/>
              <a:gd name="connsiteY1" fmla="*/ 6210 h 11142"/>
              <a:gd name="connsiteX2" fmla="*/ 1469 w 11244"/>
              <a:gd name="connsiteY2" fmla="*/ 6709 h 11142"/>
              <a:gd name="connsiteX3" fmla="*/ 4564 w 11244"/>
              <a:gd name="connsiteY3" fmla="*/ 3864 h 11142"/>
              <a:gd name="connsiteX4" fmla="*/ 4379 w 11244"/>
              <a:gd name="connsiteY4" fmla="*/ 3658 h 11142"/>
              <a:gd name="connsiteX5" fmla="*/ 8422 w 11244"/>
              <a:gd name="connsiteY5" fmla="*/ 419 h 11142"/>
              <a:gd name="connsiteX6" fmla="*/ 9895 w 11244"/>
              <a:gd name="connsiteY6" fmla="*/ 0 h 11142"/>
              <a:gd name="connsiteX7" fmla="*/ 11244 w 11244"/>
              <a:gd name="connsiteY7" fmla="*/ 7961 h 11142"/>
              <a:gd name="connsiteX8" fmla="*/ 10967 w 11244"/>
              <a:gd name="connsiteY8" fmla="*/ 7080 h 11142"/>
              <a:gd name="connsiteX9" fmla="*/ 8613 w 11244"/>
              <a:gd name="connsiteY9" fmla="*/ 8243 h 11142"/>
              <a:gd name="connsiteX10" fmla="*/ 7612 w 11244"/>
              <a:gd name="connsiteY10" fmla="*/ 9458 h 11142"/>
              <a:gd name="connsiteX11" fmla="*/ 6139 w 11244"/>
              <a:gd name="connsiteY11" fmla="*/ 9533 h 11142"/>
              <a:gd name="connsiteX12" fmla="*/ 5998 w 11244"/>
              <a:gd name="connsiteY12" fmla="*/ 10130 h 11142"/>
              <a:gd name="connsiteX13" fmla="*/ 5751 w 11244"/>
              <a:gd name="connsiteY13" fmla="*/ 9976 h 11142"/>
              <a:gd name="connsiteX14" fmla="*/ 4994 w 11244"/>
              <a:gd name="connsiteY14" fmla="*/ 11142 h 11142"/>
              <a:gd name="connsiteX15" fmla="*/ 3739 w 11244"/>
              <a:gd name="connsiteY15" fmla="*/ 10421 h 11142"/>
              <a:gd name="connsiteX16" fmla="*/ 4494 w 11244"/>
              <a:gd name="connsiteY16" fmla="*/ 8884 h 11142"/>
              <a:gd name="connsiteX17" fmla="*/ 3200 w 11244"/>
              <a:gd name="connsiteY17" fmla="*/ 8333 h 11142"/>
              <a:gd name="connsiteX18" fmla="*/ 2431 w 11244"/>
              <a:gd name="connsiteY18" fmla="*/ 9269 h 11142"/>
              <a:gd name="connsiteX19" fmla="*/ 79 w 11244"/>
              <a:gd name="connsiteY19" fmla="*/ 10421 h 11142"/>
              <a:gd name="connsiteX0" fmla="*/ 0 w 11244"/>
              <a:gd name="connsiteY0" fmla="*/ 7190 h 11142"/>
              <a:gd name="connsiteX1" fmla="*/ 1152 w 11244"/>
              <a:gd name="connsiteY1" fmla="*/ 6210 h 11142"/>
              <a:gd name="connsiteX2" fmla="*/ 1469 w 11244"/>
              <a:gd name="connsiteY2" fmla="*/ 6709 h 11142"/>
              <a:gd name="connsiteX3" fmla="*/ 4564 w 11244"/>
              <a:gd name="connsiteY3" fmla="*/ 3864 h 11142"/>
              <a:gd name="connsiteX4" fmla="*/ 4379 w 11244"/>
              <a:gd name="connsiteY4" fmla="*/ 3658 h 11142"/>
              <a:gd name="connsiteX5" fmla="*/ 8422 w 11244"/>
              <a:gd name="connsiteY5" fmla="*/ 419 h 11142"/>
              <a:gd name="connsiteX6" fmla="*/ 9895 w 11244"/>
              <a:gd name="connsiteY6" fmla="*/ 0 h 11142"/>
              <a:gd name="connsiteX7" fmla="*/ 11244 w 11244"/>
              <a:gd name="connsiteY7" fmla="*/ 7961 h 11142"/>
              <a:gd name="connsiteX8" fmla="*/ 10967 w 11244"/>
              <a:gd name="connsiteY8" fmla="*/ 7080 h 11142"/>
              <a:gd name="connsiteX9" fmla="*/ 8582 w 11244"/>
              <a:gd name="connsiteY9" fmla="*/ 9136 h 11142"/>
              <a:gd name="connsiteX10" fmla="*/ 7612 w 11244"/>
              <a:gd name="connsiteY10" fmla="*/ 9458 h 11142"/>
              <a:gd name="connsiteX11" fmla="*/ 6139 w 11244"/>
              <a:gd name="connsiteY11" fmla="*/ 9533 h 11142"/>
              <a:gd name="connsiteX12" fmla="*/ 5998 w 11244"/>
              <a:gd name="connsiteY12" fmla="*/ 10130 h 11142"/>
              <a:gd name="connsiteX13" fmla="*/ 5751 w 11244"/>
              <a:gd name="connsiteY13" fmla="*/ 9976 h 11142"/>
              <a:gd name="connsiteX14" fmla="*/ 4994 w 11244"/>
              <a:gd name="connsiteY14" fmla="*/ 11142 h 11142"/>
              <a:gd name="connsiteX15" fmla="*/ 3739 w 11244"/>
              <a:gd name="connsiteY15" fmla="*/ 10421 h 11142"/>
              <a:gd name="connsiteX16" fmla="*/ 4494 w 11244"/>
              <a:gd name="connsiteY16" fmla="*/ 8884 h 11142"/>
              <a:gd name="connsiteX17" fmla="*/ 3200 w 11244"/>
              <a:gd name="connsiteY17" fmla="*/ 8333 h 11142"/>
              <a:gd name="connsiteX18" fmla="*/ 2431 w 11244"/>
              <a:gd name="connsiteY18" fmla="*/ 9269 h 11142"/>
              <a:gd name="connsiteX19" fmla="*/ 79 w 11244"/>
              <a:gd name="connsiteY19" fmla="*/ 10421 h 11142"/>
              <a:gd name="connsiteX0" fmla="*/ 0 w 11244"/>
              <a:gd name="connsiteY0" fmla="*/ 7190 h 11142"/>
              <a:gd name="connsiteX1" fmla="*/ 1152 w 11244"/>
              <a:gd name="connsiteY1" fmla="*/ 6210 h 11142"/>
              <a:gd name="connsiteX2" fmla="*/ 1469 w 11244"/>
              <a:gd name="connsiteY2" fmla="*/ 6709 h 11142"/>
              <a:gd name="connsiteX3" fmla="*/ 4564 w 11244"/>
              <a:gd name="connsiteY3" fmla="*/ 3864 h 11142"/>
              <a:gd name="connsiteX4" fmla="*/ 4379 w 11244"/>
              <a:gd name="connsiteY4" fmla="*/ 3658 h 11142"/>
              <a:gd name="connsiteX5" fmla="*/ 8422 w 11244"/>
              <a:gd name="connsiteY5" fmla="*/ 419 h 11142"/>
              <a:gd name="connsiteX6" fmla="*/ 9895 w 11244"/>
              <a:gd name="connsiteY6" fmla="*/ 0 h 11142"/>
              <a:gd name="connsiteX7" fmla="*/ 11244 w 11244"/>
              <a:gd name="connsiteY7" fmla="*/ 7961 h 11142"/>
              <a:gd name="connsiteX8" fmla="*/ 10967 w 11244"/>
              <a:gd name="connsiteY8" fmla="*/ 7080 h 11142"/>
              <a:gd name="connsiteX9" fmla="*/ 8582 w 11244"/>
              <a:gd name="connsiteY9" fmla="*/ 9136 h 11142"/>
              <a:gd name="connsiteX10" fmla="*/ 7612 w 11244"/>
              <a:gd name="connsiteY10" fmla="*/ 9458 h 11142"/>
              <a:gd name="connsiteX11" fmla="*/ 6139 w 11244"/>
              <a:gd name="connsiteY11" fmla="*/ 9533 h 11142"/>
              <a:gd name="connsiteX12" fmla="*/ 5998 w 11244"/>
              <a:gd name="connsiteY12" fmla="*/ 10130 h 11142"/>
              <a:gd name="connsiteX13" fmla="*/ 5751 w 11244"/>
              <a:gd name="connsiteY13" fmla="*/ 9976 h 11142"/>
              <a:gd name="connsiteX14" fmla="*/ 4994 w 11244"/>
              <a:gd name="connsiteY14" fmla="*/ 11142 h 11142"/>
              <a:gd name="connsiteX15" fmla="*/ 3739 w 11244"/>
              <a:gd name="connsiteY15" fmla="*/ 10421 h 11142"/>
              <a:gd name="connsiteX16" fmla="*/ 4494 w 11244"/>
              <a:gd name="connsiteY16" fmla="*/ 8884 h 11142"/>
              <a:gd name="connsiteX17" fmla="*/ 3200 w 11244"/>
              <a:gd name="connsiteY17" fmla="*/ 8333 h 11142"/>
              <a:gd name="connsiteX18" fmla="*/ 2431 w 11244"/>
              <a:gd name="connsiteY18" fmla="*/ 9269 h 11142"/>
              <a:gd name="connsiteX19" fmla="*/ 79 w 11244"/>
              <a:gd name="connsiteY19" fmla="*/ 10421 h 11142"/>
              <a:gd name="connsiteX0" fmla="*/ 0 w 11244"/>
              <a:gd name="connsiteY0" fmla="*/ 7190 h 11142"/>
              <a:gd name="connsiteX1" fmla="*/ 1152 w 11244"/>
              <a:gd name="connsiteY1" fmla="*/ 6210 h 11142"/>
              <a:gd name="connsiteX2" fmla="*/ 1469 w 11244"/>
              <a:gd name="connsiteY2" fmla="*/ 6709 h 11142"/>
              <a:gd name="connsiteX3" fmla="*/ 4564 w 11244"/>
              <a:gd name="connsiteY3" fmla="*/ 3864 h 11142"/>
              <a:gd name="connsiteX4" fmla="*/ 4379 w 11244"/>
              <a:gd name="connsiteY4" fmla="*/ 3658 h 11142"/>
              <a:gd name="connsiteX5" fmla="*/ 8422 w 11244"/>
              <a:gd name="connsiteY5" fmla="*/ 419 h 11142"/>
              <a:gd name="connsiteX6" fmla="*/ 9895 w 11244"/>
              <a:gd name="connsiteY6" fmla="*/ 0 h 11142"/>
              <a:gd name="connsiteX7" fmla="*/ 11244 w 11244"/>
              <a:gd name="connsiteY7" fmla="*/ 7961 h 11142"/>
              <a:gd name="connsiteX8" fmla="*/ 8582 w 11244"/>
              <a:gd name="connsiteY8" fmla="*/ 9136 h 11142"/>
              <a:gd name="connsiteX9" fmla="*/ 7612 w 11244"/>
              <a:gd name="connsiteY9" fmla="*/ 9458 h 11142"/>
              <a:gd name="connsiteX10" fmla="*/ 6139 w 11244"/>
              <a:gd name="connsiteY10" fmla="*/ 9533 h 11142"/>
              <a:gd name="connsiteX11" fmla="*/ 5998 w 11244"/>
              <a:gd name="connsiteY11" fmla="*/ 10130 h 11142"/>
              <a:gd name="connsiteX12" fmla="*/ 5751 w 11244"/>
              <a:gd name="connsiteY12" fmla="*/ 9976 h 11142"/>
              <a:gd name="connsiteX13" fmla="*/ 4994 w 11244"/>
              <a:gd name="connsiteY13" fmla="*/ 11142 h 11142"/>
              <a:gd name="connsiteX14" fmla="*/ 3739 w 11244"/>
              <a:gd name="connsiteY14" fmla="*/ 10421 h 11142"/>
              <a:gd name="connsiteX15" fmla="*/ 4494 w 11244"/>
              <a:gd name="connsiteY15" fmla="*/ 8884 h 11142"/>
              <a:gd name="connsiteX16" fmla="*/ 3200 w 11244"/>
              <a:gd name="connsiteY16" fmla="*/ 8333 h 11142"/>
              <a:gd name="connsiteX17" fmla="*/ 2431 w 11244"/>
              <a:gd name="connsiteY17" fmla="*/ 9269 h 11142"/>
              <a:gd name="connsiteX18" fmla="*/ 79 w 11244"/>
              <a:gd name="connsiteY18" fmla="*/ 10421 h 11142"/>
              <a:gd name="connsiteX0" fmla="*/ 0 w 11244"/>
              <a:gd name="connsiteY0" fmla="*/ 7190 h 11142"/>
              <a:gd name="connsiteX1" fmla="*/ 1152 w 11244"/>
              <a:gd name="connsiteY1" fmla="*/ 6210 h 11142"/>
              <a:gd name="connsiteX2" fmla="*/ 1469 w 11244"/>
              <a:gd name="connsiteY2" fmla="*/ 6709 h 11142"/>
              <a:gd name="connsiteX3" fmla="*/ 4564 w 11244"/>
              <a:gd name="connsiteY3" fmla="*/ 3864 h 11142"/>
              <a:gd name="connsiteX4" fmla="*/ 4379 w 11244"/>
              <a:gd name="connsiteY4" fmla="*/ 3658 h 11142"/>
              <a:gd name="connsiteX5" fmla="*/ 8422 w 11244"/>
              <a:gd name="connsiteY5" fmla="*/ 419 h 11142"/>
              <a:gd name="connsiteX6" fmla="*/ 9895 w 11244"/>
              <a:gd name="connsiteY6" fmla="*/ 0 h 11142"/>
              <a:gd name="connsiteX7" fmla="*/ 11244 w 11244"/>
              <a:gd name="connsiteY7" fmla="*/ 7961 h 11142"/>
              <a:gd name="connsiteX8" fmla="*/ 8582 w 11244"/>
              <a:gd name="connsiteY8" fmla="*/ 9136 h 11142"/>
              <a:gd name="connsiteX9" fmla="*/ 7612 w 11244"/>
              <a:gd name="connsiteY9" fmla="*/ 9458 h 11142"/>
              <a:gd name="connsiteX10" fmla="*/ 6139 w 11244"/>
              <a:gd name="connsiteY10" fmla="*/ 9533 h 11142"/>
              <a:gd name="connsiteX11" fmla="*/ 5998 w 11244"/>
              <a:gd name="connsiteY11" fmla="*/ 10130 h 11142"/>
              <a:gd name="connsiteX12" fmla="*/ 5751 w 11244"/>
              <a:gd name="connsiteY12" fmla="*/ 9976 h 11142"/>
              <a:gd name="connsiteX13" fmla="*/ 4994 w 11244"/>
              <a:gd name="connsiteY13" fmla="*/ 11142 h 11142"/>
              <a:gd name="connsiteX14" fmla="*/ 3739 w 11244"/>
              <a:gd name="connsiteY14" fmla="*/ 10421 h 11142"/>
              <a:gd name="connsiteX15" fmla="*/ 4494 w 11244"/>
              <a:gd name="connsiteY15" fmla="*/ 8884 h 11142"/>
              <a:gd name="connsiteX16" fmla="*/ 3200 w 11244"/>
              <a:gd name="connsiteY16" fmla="*/ 8333 h 11142"/>
              <a:gd name="connsiteX17" fmla="*/ 2431 w 11244"/>
              <a:gd name="connsiteY17" fmla="*/ 9269 h 11142"/>
              <a:gd name="connsiteX18" fmla="*/ 79 w 11244"/>
              <a:gd name="connsiteY18" fmla="*/ 10421 h 11142"/>
              <a:gd name="connsiteX0" fmla="*/ 0 w 11244"/>
              <a:gd name="connsiteY0" fmla="*/ 7190 h 11142"/>
              <a:gd name="connsiteX1" fmla="*/ 1152 w 11244"/>
              <a:gd name="connsiteY1" fmla="*/ 6210 h 11142"/>
              <a:gd name="connsiteX2" fmla="*/ 1469 w 11244"/>
              <a:gd name="connsiteY2" fmla="*/ 6709 h 11142"/>
              <a:gd name="connsiteX3" fmla="*/ 4564 w 11244"/>
              <a:gd name="connsiteY3" fmla="*/ 3864 h 11142"/>
              <a:gd name="connsiteX4" fmla="*/ 4379 w 11244"/>
              <a:gd name="connsiteY4" fmla="*/ 3658 h 11142"/>
              <a:gd name="connsiteX5" fmla="*/ 8422 w 11244"/>
              <a:gd name="connsiteY5" fmla="*/ 419 h 11142"/>
              <a:gd name="connsiteX6" fmla="*/ 9895 w 11244"/>
              <a:gd name="connsiteY6" fmla="*/ 0 h 11142"/>
              <a:gd name="connsiteX7" fmla="*/ 11244 w 11244"/>
              <a:gd name="connsiteY7" fmla="*/ 7961 h 11142"/>
              <a:gd name="connsiteX8" fmla="*/ 8582 w 11244"/>
              <a:gd name="connsiteY8" fmla="*/ 9136 h 11142"/>
              <a:gd name="connsiteX9" fmla="*/ 7643 w 11244"/>
              <a:gd name="connsiteY9" fmla="*/ 10108 h 11142"/>
              <a:gd name="connsiteX10" fmla="*/ 6139 w 11244"/>
              <a:gd name="connsiteY10" fmla="*/ 9533 h 11142"/>
              <a:gd name="connsiteX11" fmla="*/ 5998 w 11244"/>
              <a:gd name="connsiteY11" fmla="*/ 10130 h 11142"/>
              <a:gd name="connsiteX12" fmla="*/ 5751 w 11244"/>
              <a:gd name="connsiteY12" fmla="*/ 9976 h 11142"/>
              <a:gd name="connsiteX13" fmla="*/ 4994 w 11244"/>
              <a:gd name="connsiteY13" fmla="*/ 11142 h 11142"/>
              <a:gd name="connsiteX14" fmla="*/ 3739 w 11244"/>
              <a:gd name="connsiteY14" fmla="*/ 10421 h 11142"/>
              <a:gd name="connsiteX15" fmla="*/ 4494 w 11244"/>
              <a:gd name="connsiteY15" fmla="*/ 8884 h 11142"/>
              <a:gd name="connsiteX16" fmla="*/ 3200 w 11244"/>
              <a:gd name="connsiteY16" fmla="*/ 8333 h 11142"/>
              <a:gd name="connsiteX17" fmla="*/ 2431 w 11244"/>
              <a:gd name="connsiteY17" fmla="*/ 9269 h 11142"/>
              <a:gd name="connsiteX18" fmla="*/ 79 w 11244"/>
              <a:gd name="connsiteY18" fmla="*/ 10421 h 11142"/>
              <a:gd name="connsiteX0" fmla="*/ 0 w 11244"/>
              <a:gd name="connsiteY0" fmla="*/ 7190 h 11142"/>
              <a:gd name="connsiteX1" fmla="*/ 1152 w 11244"/>
              <a:gd name="connsiteY1" fmla="*/ 6210 h 11142"/>
              <a:gd name="connsiteX2" fmla="*/ 1469 w 11244"/>
              <a:gd name="connsiteY2" fmla="*/ 6709 h 11142"/>
              <a:gd name="connsiteX3" fmla="*/ 4564 w 11244"/>
              <a:gd name="connsiteY3" fmla="*/ 3864 h 11142"/>
              <a:gd name="connsiteX4" fmla="*/ 4379 w 11244"/>
              <a:gd name="connsiteY4" fmla="*/ 3658 h 11142"/>
              <a:gd name="connsiteX5" fmla="*/ 8422 w 11244"/>
              <a:gd name="connsiteY5" fmla="*/ 419 h 11142"/>
              <a:gd name="connsiteX6" fmla="*/ 9895 w 11244"/>
              <a:gd name="connsiteY6" fmla="*/ 0 h 11142"/>
              <a:gd name="connsiteX7" fmla="*/ 11244 w 11244"/>
              <a:gd name="connsiteY7" fmla="*/ 7961 h 11142"/>
              <a:gd name="connsiteX8" fmla="*/ 8582 w 11244"/>
              <a:gd name="connsiteY8" fmla="*/ 9136 h 11142"/>
              <a:gd name="connsiteX9" fmla="*/ 7643 w 11244"/>
              <a:gd name="connsiteY9" fmla="*/ 10108 h 11142"/>
              <a:gd name="connsiteX10" fmla="*/ 7100 w 11244"/>
              <a:gd name="connsiteY10" fmla="*/ 10447 h 11142"/>
              <a:gd name="connsiteX11" fmla="*/ 5998 w 11244"/>
              <a:gd name="connsiteY11" fmla="*/ 10130 h 11142"/>
              <a:gd name="connsiteX12" fmla="*/ 5751 w 11244"/>
              <a:gd name="connsiteY12" fmla="*/ 9976 h 11142"/>
              <a:gd name="connsiteX13" fmla="*/ 4994 w 11244"/>
              <a:gd name="connsiteY13" fmla="*/ 11142 h 11142"/>
              <a:gd name="connsiteX14" fmla="*/ 3739 w 11244"/>
              <a:gd name="connsiteY14" fmla="*/ 10421 h 11142"/>
              <a:gd name="connsiteX15" fmla="*/ 4494 w 11244"/>
              <a:gd name="connsiteY15" fmla="*/ 8884 h 11142"/>
              <a:gd name="connsiteX16" fmla="*/ 3200 w 11244"/>
              <a:gd name="connsiteY16" fmla="*/ 8333 h 11142"/>
              <a:gd name="connsiteX17" fmla="*/ 2431 w 11244"/>
              <a:gd name="connsiteY17" fmla="*/ 9269 h 11142"/>
              <a:gd name="connsiteX18" fmla="*/ 79 w 11244"/>
              <a:gd name="connsiteY18" fmla="*/ 10421 h 11142"/>
              <a:gd name="connsiteX0" fmla="*/ 0 w 11244"/>
              <a:gd name="connsiteY0" fmla="*/ 7190 h 11142"/>
              <a:gd name="connsiteX1" fmla="*/ 1152 w 11244"/>
              <a:gd name="connsiteY1" fmla="*/ 6210 h 11142"/>
              <a:gd name="connsiteX2" fmla="*/ 1469 w 11244"/>
              <a:gd name="connsiteY2" fmla="*/ 6709 h 11142"/>
              <a:gd name="connsiteX3" fmla="*/ 4564 w 11244"/>
              <a:gd name="connsiteY3" fmla="*/ 3864 h 11142"/>
              <a:gd name="connsiteX4" fmla="*/ 4379 w 11244"/>
              <a:gd name="connsiteY4" fmla="*/ 3658 h 11142"/>
              <a:gd name="connsiteX5" fmla="*/ 8422 w 11244"/>
              <a:gd name="connsiteY5" fmla="*/ 419 h 11142"/>
              <a:gd name="connsiteX6" fmla="*/ 9895 w 11244"/>
              <a:gd name="connsiteY6" fmla="*/ 0 h 11142"/>
              <a:gd name="connsiteX7" fmla="*/ 11244 w 11244"/>
              <a:gd name="connsiteY7" fmla="*/ 7961 h 11142"/>
              <a:gd name="connsiteX8" fmla="*/ 8582 w 11244"/>
              <a:gd name="connsiteY8" fmla="*/ 9136 h 11142"/>
              <a:gd name="connsiteX9" fmla="*/ 7643 w 11244"/>
              <a:gd name="connsiteY9" fmla="*/ 10108 h 11142"/>
              <a:gd name="connsiteX10" fmla="*/ 7100 w 11244"/>
              <a:gd name="connsiteY10" fmla="*/ 10447 h 11142"/>
              <a:gd name="connsiteX11" fmla="*/ 6313 w 11244"/>
              <a:gd name="connsiteY11" fmla="*/ 10475 h 11142"/>
              <a:gd name="connsiteX12" fmla="*/ 5751 w 11244"/>
              <a:gd name="connsiteY12" fmla="*/ 9976 h 11142"/>
              <a:gd name="connsiteX13" fmla="*/ 4994 w 11244"/>
              <a:gd name="connsiteY13" fmla="*/ 11142 h 11142"/>
              <a:gd name="connsiteX14" fmla="*/ 3739 w 11244"/>
              <a:gd name="connsiteY14" fmla="*/ 10421 h 11142"/>
              <a:gd name="connsiteX15" fmla="*/ 4494 w 11244"/>
              <a:gd name="connsiteY15" fmla="*/ 8884 h 11142"/>
              <a:gd name="connsiteX16" fmla="*/ 3200 w 11244"/>
              <a:gd name="connsiteY16" fmla="*/ 8333 h 11142"/>
              <a:gd name="connsiteX17" fmla="*/ 2431 w 11244"/>
              <a:gd name="connsiteY17" fmla="*/ 9269 h 11142"/>
              <a:gd name="connsiteX18" fmla="*/ 79 w 11244"/>
              <a:gd name="connsiteY18" fmla="*/ 10421 h 11142"/>
              <a:gd name="connsiteX0" fmla="*/ 0 w 11244"/>
              <a:gd name="connsiteY0" fmla="*/ 7190 h 11142"/>
              <a:gd name="connsiteX1" fmla="*/ 1152 w 11244"/>
              <a:gd name="connsiteY1" fmla="*/ 6210 h 11142"/>
              <a:gd name="connsiteX2" fmla="*/ 1469 w 11244"/>
              <a:gd name="connsiteY2" fmla="*/ 6709 h 11142"/>
              <a:gd name="connsiteX3" fmla="*/ 4564 w 11244"/>
              <a:gd name="connsiteY3" fmla="*/ 3864 h 11142"/>
              <a:gd name="connsiteX4" fmla="*/ 4379 w 11244"/>
              <a:gd name="connsiteY4" fmla="*/ 3658 h 11142"/>
              <a:gd name="connsiteX5" fmla="*/ 8422 w 11244"/>
              <a:gd name="connsiteY5" fmla="*/ 419 h 11142"/>
              <a:gd name="connsiteX6" fmla="*/ 9895 w 11244"/>
              <a:gd name="connsiteY6" fmla="*/ 0 h 11142"/>
              <a:gd name="connsiteX7" fmla="*/ 11244 w 11244"/>
              <a:gd name="connsiteY7" fmla="*/ 7961 h 11142"/>
              <a:gd name="connsiteX8" fmla="*/ 8582 w 11244"/>
              <a:gd name="connsiteY8" fmla="*/ 9136 h 11142"/>
              <a:gd name="connsiteX9" fmla="*/ 7643 w 11244"/>
              <a:gd name="connsiteY9" fmla="*/ 10108 h 11142"/>
              <a:gd name="connsiteX10" fmla="*/ 7100 w 11244"/>
              <a:gd name="connsiteY10" fmla="*/ 10447 h 11142"/>
              <a:gd name="connsiteX11" fmla="*/ 6313 w 11244"/>
              <a:gd name="connsiteY11" fmla="*/ 10475 h 11142"/>
              <a:gd name="connsiteX12" fmla="*/ 5609 w 11244"/>
              <a:gd name="connsiteY12" fmla="*/ 11133 h 11142"/>
              <a:gd name="connsiteX13" fmla="*/ 4994 w 11244"/>
              <a:gd name="connsiteY13" fmla="*/ 11142 h 11142"/>
              <a:gd name="connsiteX14" fmla="*/ 3739 w 11244"/>
              <a:gd name="connsiteY14" fmla="*/ 10421 h 11142"/>
              <a:gd name="connsiteX15" fmla="*/ 4494 w 11244"/>
              <a:gd name="connsiteY15" fmla="*/ 8884 h 11142"/>
              <a:gd name="connsiteX16" fmla="*/ 3200 w 11244"/>
              <a:gd name="connsiteY16" fmla="*/ 8333 h 11142"/>
              <a:gd name="connsiteX17" fmla="*/ 2431 w 11244"/>
              <a:gd name="connsiteY17" fmla="*/ 9269 h 11142"/>
              <a:gd name="connsiteX18" fmla="*/ 79 w 11244"/>
              <a:gd name="connsiteY18" fmla="*/ 10421 h 11142"/>
              <a:gd name="connsiteX0" fmla="*/ 0 w 11244"/>
              <a:gd name="connsiteY0" fmla="*/ 7190 h 11142"/>
              <a:gd name="connsiteX1" fmla="*/ 1152 w 11244"/>
              <a:gd name="connsiteY1" fmla="*/ 6210 h 11142"/>
              <a:gd name="connsiteX2" fmla="*/ 1469 w 11244"/>
              <a:gd name="connsiteY2" fmla="*/ 6709 h 11142"/>
              <a:gd name="connsiteX3" fmla="*/ 4564 w 11244"/>
              <a:gd name="connsiteY3" fmla="*/ 3864 h 11142"/>
              <a:gd name="connsiteX4" fmla="*/ 4379 w 11244"/>
              <a:gd name="connsiteY4" fmla="*/ 3658 h 11142"/>
              <a:gd name="connsiteX5" fmla="*/ 8422 w 11244"/>
              <a:gd name="connsiteY5" fmla="*/ 419 h 11142"/>
              <a:gd name="connsiteX6" fmla="*/ 9895 w 11244"/>
              <a:gd name="connsiteY6" fmla="*/ 0 h 11142"/>
              <a:gd name="connsiteX7" fmla="*/ 11244 w 11244"/>
              <a:gd name="connsiteY7" fmla="*/ 7961 h 11142"/>
              <a:gd name="connsiteX8" fmla="*/ 8582 w 11244"/>
              <a:gd name="connsiteY8" fmla="*/ 9136 h 11142"/>
              <a:gd name="connsiteX9" fmla="*/ 7643 w 11244"/>
              <a:gd name="connsiteY9" fmla="*/ 10108 h 11142"/>
              <a:gd name="connsiteX10" fmla="*/ 7100 w 11244"/>
              <a:gd name="connsiteY10" fmla="*/ 10447 h 11142"/>
              <a:gd name="connsiteX11" fmla="*/ 6313 w 11244"/>
              <a:gd name="connsiteY11" fmla="*/ 10475 h 11142"/>
              <a:gd name="connsiteX12" fmla="*/ 5609 w 11244"/>
              <a:gd name="connsiteY12" fmla="*/ 11133 h 11142"/>
              <a:gd name="connsiteX13" fmla="*/ 4994 w 11244"/>
              <a:gd name="connsiteY13" fmla="*/ 11142 h 11142"/>
              <a:gd name="connsiteX14" fmla="*/ 4494 w 11244"/>
              <a:gd name="connsiteY14" fmla="*/ 8884 h 11142"/>
              <a:gd name="connsiteX15" fmla="*/ 3200 w 11244"/>
              <a:gd name="connsiteY15" fmla="*/ 8333 h 11142"/>
              <a:gd name="connsiteX16" fmla="*/ 2431 w 11244"/>
              <a:gd name="connsiteY16" fmla="*/ 9269 h 11142"/>
              <a:gd name="connsiteX17" fmla="*/ 79 w 11244"/>
              <a:gd name="connsiteY17" fmla="*/ 10421 h 11142"/>
              <a:gd name="connsiteX0" fmla="*/ 0 w 11244"/>
              <a:gd name="connsiteY0" fmla="*/ 7190 h 11133"/>
              <a:gd name="connsiteX1" fmla="*/ 1152 w 11244"/>
              <a:gd name="connsiteY1" fmla="*/ 6210 h 11133"/>
              <a:gd name="connsiteX2" fmla="*/ 1469 w 11244"/>
              <a:gd name="connsiteY2" fmla="*/ 6709 h 11133"/>
              <a:gd name="connsiteX3" fmla="*/ 4564 w 11244"/>
              <a:gd name="connsiteY3" fmla="*/ 3864 h 11133"/>
              <a:gd name="connsiteX4" fmla="*/ 4379 w 11244"/>
              <a:gd name="connsiteY4" fmla="*/ 3658 h 11133"/>
              <a:gd name="connsiteX5" fmla="*/ 8422 w 11244"/>
              <a:gd name="connsiteY5" fmla="*/ 419 h 11133"/>
              <a:gd name="connsiteX6" fmla="*/ 9895 w 11244"/>
              <a:gd name="connsiteY6" fmla="*/ 0 h 11133"/>
              <a:gd name="connsiteX7" fmla="*/ 11244 w 11244"/>
              <a:gd name="connsiteY7" fmla="*/ 7961 h 11133"/>
              <a:gd name="connsiteX8" fmla="*/ 8582 w 11244"/>
              <a:gd name="connsiteY8" fmla="*/ 9136 h 11133"/>
              <a:gd name="connsiteX9" fmla="*/ 7643 w 11244"/>
              <a:gd name="connsiteY9" fmla="*/ 10108 h 11133"/>
              <a:gd name="connsiteX10" fmla="*/ 7100 w 11244"/>
              <a:gd name="connsiteY10" fmla="*/ 10447 h 11133"/>
              <a:gd name="connsiteX11" fmla="*/ 6313 w 11244"/>
              <a:gd name="connsiteY11" fmla="*/ 10475 h 11133"/>
              <a:gd name="connsiteX12" fmla="*/ 5609 w 11244"/>
              <a:gd name="connsiteY12" fmla="*/ 11133 h 11133"/>
              <a:gd name="connsiteX13" fmla="*/ 4494 w 11244"/>
              <a:gd name="connsiteY13" fmla="*/ 8884 h 11133"/>
              <a:gd name="connsiteX14" fmla="*/ 3200 w 11244"/>
              <a:gd name="connsiteY14" fmla="*/ 8333 h 11133"/>
              <a:gd name="connsiteX15" fmla="*/ 2431 w 11244"/>
              <a:gd name="connsiteY15" fmla="*/ 9269 h 11133"/>
              <a:gd name="connsiteX16" fmla="*/ 79 w 11244"/>
              <a:gd name="connsiteY16" fmla="*/ 10421 h 11133"/>
              <a:gd name="connsiteX0" fmla="*/ 0 w 11244"/>
              <a:gd name="connsiteY0" fmla="*/ 7190 h 11133"/>
              <a:gd name="connsiteX1" fmla="*/ 1152 w 11244"/>
              <a:gd name="connsiteY1" fmla="*/ 6210 h 11133"/>
              <a:gd name="connsiteX2" fmla="*/ 1469 w 11244"/>
              <a:gd name="connsiteY2" fmla="*/ 6709 h 11133"/>
              <a:gd name="connsiteX3" fmla="*/ 4564 w 11244"/>
              <a:gd name="connsiteY3" fmla="*/ 3864 h 11133"/>
              <a:gd name="connsiteX4" fmla="*/ 4379 w 11244"/>
              <a:gd name="connsiteY4" fmla="*/ 3658 h 11133"/>
              <a:gd name="connsiteX5" fmla="*/ 8422 w 11244"/>
              <a:gd name="connsiteY5" fmla="*/ 419 h 11133"/>
              <a:gd name="connsiteX6" fmla="*/ 9895 w 11244"/>
              <a:gd name="connsiteY6" fmla="*/ 0 h 11133"/>
              <a:gd name="connsiteX7" fmla="*/ 11244 w 11244"/>
              <a:gd name="connsiteY7" fmla="*/ 7961 h 11133"/>
              <a:gd name="connsiteX8" fmla="*/ 8582 w 11244"/>
              <a:gd name="connsiteY8" fmla="*/ 9136 h 11133"/>
              <a:gd name="connsiteX9" fmla="*/ 7643 w 11244"/>
              <a:gd name="connsiteY9" fmla="*/ 10108 h 11133"/>
              <a:gd name="connsiteX10" fmla="*/ 7100 w 11244"/>
              <a:gd name="connsiteY10" fmla="*/ 10447 h 11133"/>
              <a:gd name="connsiteX11" fmla="*/ 6313 w 11244"/>
              <a:gd name="connsiteY11" fmla="*/ 10475 h 11133"/>
              <a:gd name="connsiteX12" fmla="*/ 5609 w 11244"/>
              <a:gd name="connsiteY12" fmla="*/ 11133 h 11133"/>
              <a:gd name="connsiteX13" fmla="*/ 3927 w 11244"/>
              <a:gd name="connsiteY13" fmla="*/ 9838 h 11133"/>
              <a:gd name="connsiteX14" fmla="*/ 3200 w 11244"/>
              <a:gd name="connsiteY14" fmla="*/ 8333 h 11133"/>
              <a:gd name="connsiteX15" fmla="*/ 2431 w 11244"/>
              <a:gd name="connsiteY15" fmla="*/ 9269 h 11133"/>
              <a:gd name="connsiteX16" fmla="*/ 79 w 11244"/>
              <a:gd name="connsiteY16" fmla="*/ 10421 h 11133"/>
              <a:gd name="connsiteX0" fmla="*/ 0 w 11244"/>
              <a:gd name="connsiteY0" fmla="*/ 7190 h 11133"/>
              <a:gd name="connsiteX1" fmla="*/ 1152 w 11244"/>
              <a:gd name="connsiteY1" fmla="*/ 6210 h 11133"/>
              <a:gd name="connsiteX2" fmla="*/ 1469 w 11244"/>
              <a:gd name="connsiteY2" fmla="*/ 6709 h 11133"/>
              <a:gd name="connsiteX3" fmla="*/ 4564 w 11244"/>
              <a:gd name="connsiteY3" fmla="*/ 3864 h 11133"/>
              <a:gd name="connsiteX4" fmla="*/ 4379 w 11244"/>
              <a:gd name="connsiteY4" fmla="*/ 3658 h 11133"/>
              <a:gd name="connsiteX5" fmla="*/ 8422 w 11244"/>
              <a:gd name="connsiteY5" fmla="*/ 419 h 11133"/>
              <a:gd name="connsiteX6" fmla="*/ 9895 w 11244"/>
              <a:gd name="connsiteY6" fmla="*/ 0 h 11133"/>
              <a:gd name="connsiteX7" fmla="*/ 11244 w 11244"/>
              <a:gd name="connsiteY7" fmla="*/ 7961 h 11133"/>
              <a:gd name="connsiteX8" fmla="*/ 8582 w 11244"/>
              <a:gd name="connsiteY8" fmla="*/ 9136 h 11133"/>
              <a:gd name="connsiteX9" fmla="*/ 7643 w 11244"/>
              <a:gd name="connsiteY9" fmla="*/ 10108 h 11133"/>
              <a:gd name="connsiteX10" fmla="*/ 7100 w 11244"/>
              <a:gd name="connsiteY10" fmla="*/ 10447 h 11133"/>
              <a:gd name="connsiteX11" fmla="*/ 6313 w 11244"/>
              <a:gd name="connsiteY11" fmla="*/ 10475 h 11133"/>
              <a:gd name="connsiteX12" fmla="*/ 5609 w 11244"/>
              <a:gd name="connsiteY12" fmla="*/ 11133 h 11133"/>
              <a:gd name="connsiteX13" fmla="*/ 3927 w 11244"/>
              <a:gd name="connsiteY13" fmla="*/ 9838 h 11133"/>
              <a:gd name="connsiteX14" fmla="*/ 2431 w 11244"/>
              <a:gd name="connsiteY14" fmla="*/ 9269 h 11133"/>
              <a:gd name="connsiteX15" fmla="*/ 79 w 11244"/>
              <a:gd name="connsiteY15" fmla="*/ 10421 h 11133"/>
              <a:gd name="connsiteX0" fmla="*/ 0 w 11338"/>
              <a:gd name="connsiteY0" fmla="*/ 7190 h 11133"/>
              <a:gd name="connsiteX1" fmla="*/ 1152 w 11338"/>
              <a:gd name="connsiteY1" fmla="*/ 6210 h 11133"/>
              <a:gd name="connsiteX2" fmla="*/ 1469 w 11338"/>
              <a:gd name="connsiteY2" fmla="*/ 6709 h 11133"/>
              <a:gd name="connsiteX3" fmla="*/ 4564 w 11338"/>
              <a:gd name="connsiteY3" fmla="*/ 3864 h 11133"/>
              <a:gd name="connsiteX4" fmla="*/ 4379 w 11338"/>
              <a:gd name="connsiteY4" fmla="*/ 3658 h 11133"/>
              <a:gd name="connsiteX5" fmla="*/ 8422 w 11338"/>
              <a:gd name="connsiteY5" fmla="*/ 419 h 11133"/>
              <a:gd name="connsiteX6" fmla="*/ 9895 w 11338"/>
              <a:gd name="connsiteY6" fmla="*/ 0 h 11133"/>
              <a:gd name="connsiteX7" fmla="*/ 11338 w 11338"/>
              <a:gd name="connsiteY7" fmla="*/ 7961 h 11133"/>
              <a:gd name="connsiteX8" fmla="*/ 8582 w 11338"/>
              <a:gd name="connsiteY8" fmla="*/ 9136 h 11133"/>
              <a:gd name="connsiteX9" fmla="*/ 7643 w 11338"/>
              <a:gd name="connsiteY9" fmla="*/ 10108 h 11133"/>
              <a:gd name="connsiteX10" fmla="*/ 7100 w 11338"/>
              <a:gd name="connsiteY10" fmla="*/ 10447 h 11133"/>
              <a:gd name="connsiteX11" fmla="*/ 6313 w 11338"/>
              <a:gd name="connsiteY11" fmla="*/ 10475 h 11133"/>
              <a:gd name="connsiteX12" fmla="*/ 5609 w 11338"/>
              <a:gd name="connsiteY12" fmla="*/ 11133 h 11133"/>
              <a:gd name="connsiteX13" fmla="*/ 3927 w 11338"/>
              <a:gd name="connsiteY13" fmla="*/ 9838 h 11133"/>
              <a:gd name="connsiteX14" fmla="*/ 2431 w 11338"/>
              <a:gd name="connsiteY14" fmla="*/ 9269 h 11133"/>
              <a:gd name="connsiteX15" fmla="*/ 79 w 11338"/>
              <a:gd name="connsiteY15" fmla="*/ 10421 h 11133"/>
              <a:gd name="connsiteX0" fmla="*/ 0 w 11338"/>
              <a:gd name="connsiteY0" fmla="*/ 7190 h 11133"/>
              <a:gd name="connsiteX1" fmla="*/ 1152 w 11338"/>
              <a:gd name="connsiteY1" fmla="*/ 6210 h 11133"/>
              <a:gd name="connsiteX2" fmla="*/ 1469 w 11338"/>
              <a:gd name="connsiteY2" fmla="*/ 6709 h 11133"/>
              <a:gd name="connsiteX3" fmla="*/ 4564 w 11338"/>
              <a:gd name="connsiteY3" fmla="*/ 3864 h 11133"/>
              <a:gd name="connsiteX4" fmla="*/ 4379 w 11338"/>
              <a:gd name="connsiteY4" fmla="*/ 3658 h 11133"/>
              <a:gd name="connsiteX5" fmla="*/ 8422 w 11338"/>
              <a:gd name="connsiteY5" fmla="*/ 419 h 11133"/>
              <a:gd name="connsiteX6" fmla="*/ 9895 w 11338"/>
              <a:gd name="connsiteY6" fmla="*/ 0 h 11133"/>
              <a:gd name="connsiteX7" fmla="*/ 11338 w 11338"/>
              <a:gd name="connsiteY7" fmla="*/ 7961 h 11133"/>
              <a:gd name="connsiteX8" fmla="*/ 8598 w 11338"/>
              <a:gd name="connsiteY8" fmla="*/ 9238 h 11133"/>
              <a:gd name="connsiteX9" fmla="*/ 7643 w 11338"/>
              <a:gd name="connsiteY9" fmla="*/ 10108 h 11133"/>
              <a:gd name="connsiteX10" fmla="*/ 7100 w 11338"/>
              <a:gd name="connsiteY10" fmla="*/ 10447 h 11133"/>
              <a:gd name="connsiteX11" fmla="*/ 6313 w 11338"/>
              <a:gd name="connsiteY11" fmla="*/ 10475 h 11133"/>
              <a:gd name="connsiteX12" fmla="*/ 5609 w 11338"/>
              <a:gd name="connsiteY12" fmla="*/ 11133 h 11133"/>
              <a:gd name="connsiteX13" fmla="*/ 3927 w 11338"/>
              <a:gd name="connsiteY13" fmla="*/ 9838 h 11133"/>
              <a:gd name="connsiteX14" fmla="*/ 2431 w 11338"/>
              <a:gd name="connsiteY14" fmla="*/ 9269 h 11133"/>
              <a:gd name="connsiteX15" fmla="*/ 79 w 11338"/>
              <a:gd name="connsiteY15" fmla="*/ 10421 h 11133"/>
              <a:gd name="connsiteX0" fmla="*/ 0 w 11338"/>
              <a:gd name="connsiteY0" fmla="*/ 7190 h 11133"/>
              <a:gd name="connsiteX1" fmla="*/ 1152 w 11338"/>
              <a:gd name="connsiteY1" fmla="*/ 6210 h 11133"/>
              <a:gd name="connsiteX2" fmla="*/ 1469 w 11338"/>
              <a:gd name="connsiteY2" fmla="*/ 6709 h 11133"/>
              <a:gd name="connsiteX3" fmla="*/ 4564 w 11338"/>
              <a:gd name="connsiteY3" fmla="*/ 3864 h 11133"/>
              <a:gd name="connsiteX4" fmla="*/ 4379 w 11338"/>
              <a:gd name="connsiteY4" fmla="*/ 3658 h 11133"/>
              <a:gd name="connsiteX5" fmla="*/ 8422 w 11338"/>
              <a:gd name="connsiteY5" fmla="*/ 419 h 11133"/>
              <a:gd name="connsiteX6" fmla="*/ 9895 w 11338"/>
              <a:gd name="connsiteY6" fmla="*/ 0 h 11133"/>
              <a:gd name="connsiteX7" fmla="*/ 11338 w 11338"/>
              <a:gd name="connsiteY7" fmla="*/ 7961 h 11133"/>
              <a:gd name="connsiteX8" fmla="*/ 8598 w 11338"/>
              <a:gd name="connsiteY8" fmla="*/ 9238 h 11133"/>
              <a:gd name="connsiteX9" fmla="*/ 7706 w 11338"/>
              <a:gd name="connsiteY9" fmla="*/ 10230 h 11133"/>
              <a:gd name="connsiteX10" fmla="*/ 7100 w 11338"/>
              <a:gd name="connsiteY10" fmla="*/ 10447 h 11133"/>
              <a:gd name="connsiteX11" fmla="*/ 6313 w 11338"/>
              <a:gd name="connsiteY11" fmla="*/ 10475 h 11133"/>
              <a:gd name="connsiteX12" fmla="*/ 5609 w 11338"/>
              <a:gd name="connsiteY12" fmla="*/ 11133 h 11133"/>
              <a:gd name="connsiteX13" fmla="*/ 3927 w 11338"/>
              <a:gd name="connsiteY13" fmla="*/ 9838 h 11133"/>
              <a:gd name="connsiteX14" fmla="*/ 2431 w 11338"/>
              <a:gd name="connsiteY14" fmla="*/ 9269 h 11133"/>
              <a:gd name="connsiteX15" fmla="*/ 79 w 11338"/>
              <a:gd name="connsiteY15" fmla="*/ 10421 h 11133"/>
              <a:gd name="connsiteX0" fmla="*/ 0 w 11338"/>
              <a:gd name="connsiteY0" fmla="*/ 7190 h 11194"/>
              <a:gd name="connsiteX1" fmla="*/ 1152 w 11338"/>
              <a:gd name="connsiteY1" fmla="*/ 6210 h 11194"/>
              <a:gd name="connsiteX2" fmla="*/ 1469 w 11338"/>
              <a:gd name="connsiteY2" fmla="*/ 6709 h 11194"/>
              <a:gd name="connsiteX3" fmla="*/ 4564 w 11338"/>
              <a:gd name="connsiteY3" fmla="*/ 3864 h 11194"/>
              <a:gd name="connsiteX4" fmla="*/ 4379 w 11338"/>
              <a:gd name="connsiteY4" fmla="*/ 3658 h 11194"/>
              <a:gd name="connsiteX5" fmla="*/ 8422 w 11338"/>
              <a:gd name="connsiteY5" fmla="*/ 419 h 11194"/>
              <a:gd name="connsiteX6" fmla="*/ 9895 w 11338"/>
              <a:gd name="connsiteY6" fmla="*/ 0 h 11194"/>
              <a:gd name="connsiteX7" fmla="*/ 11338 w 11338"/>
              <a:gd name="connsiteY7" fmla="*/ 7961 h 11194"/>
              <a:gd name="connsiteX8" fmla="*/ 8598 w 11338"/>
              <a:gd name="connsiteY8" fmla="*/ 9238 h 11194"/>
              <a:gd name="connsiteX9" fmla="*/ 7706 w 11338"/>
              <a:gd name="connsiteY9" fmla="*/ 10230 h 11194"/>
              <a:gd name="connsiteX10" fmla="*/ 7100 w 11338"/>
              <a:gd name="connsiteY10" fmla="*/ 10447 h 11194"/>
              <a:gd name="connsiteX11" fmla="*/ 6313 w 11338"/>
              <a:gd name="connsiteY11" fmla="*/ 10475 h 11194"/>
              <a:gd name="connsiteX12" fmla="*/ 5640 w 11338"/>
              <a:gd name="connsiteY12" fmla="*/ 11194 h 11194"/>
              <a:gd name="connsiteX13" fmla="*/ 3927 w 11338"/>
              <a:gd name="connsiteY13" fmla="*/ 9838 h 11194"/>
              <a:gd name="connsiteX14" fmla="*/ 2431 w 11338"/>
              <a:gd name="connsiteY14" fmla="*/ 9269 h 11194"/>
              <a:gd name="connsiteX15" fmla="*/ 79 w 11338"/>
              <a:gd name="connsiteY15" fmla="*/ 10421 h 11194"/>
              <a:gd name="connsiteX0" fmla="*/ 0 w 11338"/>
              <a:gd name="connsiteY0" fmla="*/ 7190 h 11194"/>
              <a:gd name="connsiteX1" fmla="*/ 1152 w 11338"/>
              <a:gd name="connsiteY1" fmla="*/ 6210 h 11194"/>
              <a:gd name="connsiteX2" fmla="*/ 1469 w 11338"/>
              <a:gd name="connsiteY2" fmla="*/ 6709 h 11194"/>
              <a:gd name="connsiteX3" fmla="*/ 4564 w 11338"/>
              <a:gd name="connsiteY3" fmla="*/ 3864 h 11194"/>
              <a:gd name="connsiteX4" fmla="*/ 4379 w 11338"/>
              <a:gd name="connsiteY4" fmla="*/ 3658 h 11194"/>
              <a:gd name="connsiteX5" fmla="*/ 8422 w 11338"/>
              <a:gd name="connsiteY5" fmla="*/ 419 h 11194"/>
              <a:gd name="connsiteX6" fmla="*/ 9895 w 11338"/>
              <a:gd name="connsiteY6" fmla="*/ 0 h 11194"/>
              <a:gd name="connsiteX7" fmla="*/ 11338 w 11338"/>
              <a:gd name="connsiteY7" fmla="*/ 7961 h 11194"/>
              <a:gd name="connsiteX8" fmla="*/ 8598 w 11338"/>
              <a:gd name="connsiteY8" fmla="*/ 9238 h 11194"/>
              <a:gd name="connsiteX9" fmla="*/ 7706 w 11338"/>
              <a:gd name="connsiteY9" fmla="*/ 10230 h 11194"/>
              <a:gd name="connsiteX10" fmla="*/ 7100 w 11338"/>
              <a:gd name="connsiteY10" fmla="*/ 10447 h 11194"/>
              <a:gd name="connsiteX11" fmla="*/ 6313 w 11338"/>
              <a:gd name="connsiteY11" fmla="*/ 10475 h 11194"/>
              <a:gd name="connsiteX12" fmla="*/ 5640 w 11338"/>
              <a:gd name="connsiteY12" fmla="*/ 11194 h 11194"/>
              <a:gd name="connsiteX13" fmla="*/ 3927 w 11338"/>
              <a:gd name="connsiteY13" fmla="*/ 9838 h 11194"/>
              <a:gd name="connsiteX14" fmla="*/ 2431 w 11338"/>
              <a:gd name="connsiteY14" fmla="*/ 9269 h 11194"/>
              <a:gd name="connsiteX15" fmla="*/ 79 w 11338"/>
              <a:gd name="connsiteY15" fmla="*/ 10543 h 11194"/>
              <a:gd name="connsiteX0" fmla="*/ 0 w 11338"/>
              <a:gd name="connsiteY0" fmla="*/ 7190 h 11194"/>
              <a:gd name="connsiteX1" fmla="*/ 1152 w 11338"/>
              <a:gd name="connsiteY1" fmla="*/ 6210 h 11194"/>
              <a:gd name="connsiteX2" fmla="*/ 1469 w 11338"/>
              <a:gd name="connsiteY2" fmla="*/ 6709 h 11194"/>
              <a:gd name="connsiteX3" fmla="*/ 4564 w 11338"/>
              <a:gd name="connsiteY3" fmla="*/ 3864 h 11194"/>
              <a:gd name="connsiteX4" fmla="*/ 4379 w 11338"/>
              <a:gd name="connsiteY4" fmla="*/ 3658 h 11194"/>
              <a:gd name="connsiteX5" fmla="*/ 8422 w 11338"/>
              <a:gd name="connsiteY5" fmla="*/ 419 h 11194"/>
              <a:gd name="connsiteX6" fmla="*/ 9895 w 11338"/>
              <a:gd name="connsiteY6" fmla="*/ 0 h 11194"/>
              <a:gd name="connsiteX7" fmla="*/ 11338 w 11338"/>
              <a:gd name="connsiteY7" fmla="*/ 7961 h 11194"/>
              <a:gd name="connsiteX8" fmla="*/ 8598 w 11338"/>
              <a:gd name="connsiteY8" fmla="*/ 9238 h 11194"/>
              <a:gd name="connsiteX9" fmla="*/ 7706 w 11338"/>
              <a:gd name="connsiteY9" fmla="*/ 10230 h 11194"/>
              <a:gd name="connsiteX10" fmla="*/ 7100 w 11338"/>
              <a:gd name="connsiteY10" fmla="*/ 10447 h 11194"/>
              <a:gd name="connsiteX11" fmla="*/ 6313 w 11338"/>
              <a:gd name="connsiteY11" fmla="*/ 10475 h 11194"/>
              <a:gd name="connsiteX12" fmla="*/ 5640 w 11338"/>
              <a:gd name="connsiteY12" fmla="*/ 11194 h 11194"/>
              <a:gd name="connsiteX13" fmla="*/ 3927 w 11338"/>
              <a:gd name="connsiteY13" fmla="*/ 9838 h 11194"/>
              <a:gd name="connsiteX14" fmla="*/ 2462 w 11338"/>
              <a:gd name="connsiteY14" fmla="*/ 9330 h 11194"/>
              <a:gd name="connsiteX15" fmla="*/ 79 w 11338"/>
              <a:gd name="connsiteY15" fmla="*/ 10543 h 11194"/>
              <a:gd name="connsiteX0" fmla="*/ 0 w 11338"/>
              <a:gd name="connsiteY0" fmla="*/ 7190 h 11194"/>
              <a:gd name="connsiteX1" fmla="*/ 1152 w 11338"/>
              <a:gd name="connsiteY1" fmla="*/ 6210 h 11194"/>
              <a:gd name="connsiteX2" fmla="*/ 1469 w 11338"/>
              <a:gd name="connsiteY2" fmla="*/ 6709 h 11194"/>
              <a:gd name="connsiteX3" fmla="*/ 4564 w 11338"/>
              <a:gd name="connsiteY3" fmla="*/ 3864 h 11194"/>
              <a:gd name="connsiteX4" fmla="*/ 4441 w 11338"/>
              <a:gd name="connsiteY4" fmla="*/ 3624 h 11194"/>
              <a:gd name="connsiteX5" fmla="*/ 8422 w 11338"/>
              <a:gd name="connsiteY5" fmla="*/ 419 h 11194"/>
              <a:gd name="connsiteX6" fmla="*/ 9895 w 11338"/>
              <a:gd name="connsiteY6" fmla="*/ 0 h 11194"/>
              <a:gd name="connsiteX7" fmla="*/ 11338 w 11338"/>
              <a:gd name="connsiteY7" fmla="*/ 7961 h 11194"/>
              <a:gd name="connsiteX8" fmla="*/ 8598 w 11338"/>
              <a:gd name="connsiteY8" fmla="*/ 9238 h 11194"/>
              <a:gd name="connsiteX9" fmla="*/ 7706 w 11338"/>
              <a:gd name="connsiteY9" fmla="*/ 10230 h 11194"/>
              <a:gd name="connsiteX10" fmla="*/ 7100 w 11338"/>
              <a:gd name="connsiteY10" fmla="*/ 10447 h 11194"/>
              <a:gd name="connsiteX11" fmla="*/ 6313 w 11338"/>
              <a:gd name="connsiteY11" fmla="*/ 10475 h 11194"/>
              <a:gd name="connsiteX12" fmla="*/ 5640 w 11338"/>
              <a:gd name="connsiteY12" fmla="*/ 11194 h 11194"/>
              <a:gd name="connsiteX13" fmla="*/ 3927 w 11338"/>
              <a:gd name="connsiteY13" fmla="*/ 9838 h 11194"/>
              <a:gd name="connsiteX14" fmla="*/ 2462 w 11338"/>
              <a:gd name="connsiteY14" fmla="*/ 9330 h 11194"/>
              <a:gd name="connsiteX15" fmla="*/ 79 w 11338"/>
              <a:gd name="connsiteY15" fmla="*/ 10543 h 11194"/>
              <a:gd name="connsiteX0" fmla="*/ 0 w 11338"/>
              <a:gd name="connsiteY0" fmla="*/ 7190 h 11194"/>
              <a:gd name="connsiteX1" fmla="*/ 1152 w 11338"/>
              <a:gd name="connsiteY1" fmla="*/ 6210 h 11194"/>
              <a:gd name="connsiteX2" fmla="*/ 1469 w 11338"/>
              <a:gd name="connsiteY2" fmla="*/ 6709 h 11194"/>
              <a:gd name="connsiteX3" fmla="*/ 4564 w 11338"/>
              <a:gd name="connsiteY3" fmla="*/ 3909 h 11194"/>
              <a:gd name="connsiteX4" fmla="*/ 4441 w 11338"/>
              <a:gd name="connsiteY4" fmla="*/ 3624 h 11194"/>
              <a:gd name="connsiteX5" fmla="*/ 8422 w 11338"/>
              <a:gd name="connsiteY5" fmla="*/ 419 h 11194"/>
              <a:gd name="connsiteX6" fmla="*/ 9895 w 11338"/>
              <a:gd name="connsiteY6" fmla="*/ 0 h 11194"/>
              <a:gd name="connsiteX7" fmla="*/ 11338 w 11338"/>
              <a:gd name="connsiteY7" fmla="*/ 7961 h 11194"/>
              <a:gd name="connsiteX8" fmla="*/ 8598 w 11338"/>
              <a:gd name="connsiteY8" fmla="*/ 9238 h 11194"/>
              <a:gd name="connsiteX9" fmla="*/ 7706 w 11338"/>
              <a:gd name="connsiteY9" fmla="*/ 10230 h 11194"/>
              <a:gd name="connsiteX10" fmla="*/ 7100 w 11338"/>
              <a:gd name="connsiteY10" fmla="*/ 10447 h 11194"/>
              <a:gd name="connsiteX11" fmla="*/ 6313 w 11338"/>
              <a:gd name="connsiteY11" fmla="*/ 10475 h 11194"/>
              <a:gd name="connsiteX12" fmla="*/ 5640 w 11338"/>
              <a:gd name="connsiteY12" fmla="*/ 11194 h 11194"/>
              <a:gd name="connsiteX13" fmla="*/ 3927 w 11338"/>
              <a:gd name="connsiteY13" fmla="*/ 9838 h 11194"/>
              <a:gd name="connsiteX14" fmla="*/ 2462 w 11338"/>
              <a:gd name="connsiteY14" fmla="*/ 9330 h 11194"/>
              <a:gd name="connsiteX15" fmla="*/ 79 w 11338"/>
              <a:gd name="connsiteY15" fmla="*/ 10543 h 11194"/>
              <a:gd name="connsiteX0" fmla="*/ 0 w 11338"/>
              <a:gd name="connsiteY0" fmla="*/ 7190 h 11194"/>
              <a:gd name="connsiteX1" fmla="*/ 1152 w 11338"/>
              <a:gd name="connsiteY1" fmla="*/ 6210 h 11194"/>
              <a:gd name="connsiteX2" fmla="*/ 1451 w 11338"/>
              <a:gd name="connsiteY2" fmla="*/ 6766 h 11194"/>
              <a:gd name="connsiteX3" fmla="*/ 4564 w 11338"/>
              <a:gd name="connsiteY3" fmla="*/ 3909 h 11194"/>
              <a:gd name="connsiteX4" fmla="*/ 4441 w 11338"/>
              <a:gd name="connsiteY4" fmla="*/ 3624 h 11194"/>
              <a:gd name="connsiteX5" fmla="*/ 8422 w 11338"/>
              <a:gd name="connsiteY5" fmla="*/ 419 h 11194"/>
              <a:gd name="connsiteX6" fmla="*/ 9895 w 11338"/>
              <a:gd name="connsiteY6" fmla="*/ 0 h 11194"/>
              <a:gd name="connsiteX7" fmla="*/ 11338 w 11338"/>
              <a:gd name="connsiteY7" fmla="*/ 7961 h 11194"/>
              <a:gd name="connsiteX8" fmla="*/ 8598 w 11338"/>
              <a:gd name="connsiteY8" fmla="*/ 9238 h 11194"/>
              <a:gd name="connsiteX9" fmla="*/ 7706 w 11338"/>
              <a:gd name="connsiteY9" fmla="*/ 10230 h 11194"/>
              <a:gd name="connsiteX10" fmla="*/ 7100 w 11338"/>
              <a:gd name="connsiteY10" fmla="*/ 10447 h 11194"/>
              <a:gd name="connsiteX11" fmla="*/ 6313 w 11338"/>
              <a:gd name="connsiteY11" fmla="*/ 10475 h 11194"/>
              <a:gd name="connsiteX12" fmla="*/ 5640 w 11338"/>
              <a:gd name="connsiteY12" fmla="*/ 11194 h 11194"/>
              <a:gd name="connsiteX13" fmla="*/ 3927 w 11338"/>
              <a:gd name="connsiteY13" fmla="*/ 9838 h 11194"/>
              <a:gd name="connsiteX14" fmla="*/ 2462 w 11338"/>
              <a:gd name="connsiteY14" fmla="*/ 9330 h 11194"/>
              <a:gd name="connsiteX15" fmla="*/ 79 w 11338"/>
              <a:gd name="connsiteY15" fmla="*/ 10543 h 11194"/>
              <a:gd name="connsiteX0" fmla="*/ 0 w 11338"/>
              <a:gd name="connsiteY0" fmla="*/ 7190 h 11194"/>
              <a:gd name="connsiteX1" fmla="*/ 1161 w 11338"/>
              <a:gd name="connsiteY1" fmla="*/ 6233 h 11194"/>
              <a:gd name="connsiteX2" fmla="*/ 1451 w 11338"/>
              <a:gd name="connsiteY2" fmla="*/ 6766 h 11194"/>
              <a:gd name="connsiteX3" fmla="*/ 4564 w 11338"/>
              <a:gd name="connsiteY3" fmla="*/ 3909 h 11194"/>
              <a:gd name="connsiteX4" fmla="*/ 4441 w 11338"/>
              <a:gd name="connsiteY4" fmla="*/ 3624 h 11194"/>
              <a:gd name="connsiteX5" fmla="*/ 8422 w 11338"/>
              <a:gd name="connsiteY5" fmla="*/ 419 h 11194"/>
              <a:gd name="connsiteX6" fmla="*/ 9895 w 11338"/>
              <a:gd name="connsiteY6" fmla="*/ 0 h 11194"/>
              <a:gd name="connsiteX7" fmla="*/ 11338 w 11338"/>
              <a:gd name="connsiteY7" fmla="*/ 7961 h 11194"/>
              <a:gd name="connsiteX8" fmla="*/ 8598 w 11338"/>
              <a:gd name="connsiteY8" fmla="*/ 9238 h 11194"/>
              <a:gd name="connsiteX9" fmla="*/ 7706 w 11338"/>
              <a:gd name="connsiteY9" fmla="*/ 10230 h 11194"/>
              <a:gd name="connsiteX10" fmla="*/ 7100 w 11338"/>
              <a:gd name="connsiteY10" fmla="*/ 10447 h 11194"/>
              <a:gd name="connsiteX11" fmla="*/ 6313 w 11338"/>
              <a:gd name="connsiteY11" fmla="*/ 10475 h 11194"/>
              <a:gd name="connsiteX12" fmla="*/ 5640 w 11338"/>
              <a:gd name="connsiteY12" fmla="*/ 11194 h 11194"/>
              <a:gd name="connsiteX13" fmla="*/ 3927 w 11338"/>
              <a:gd name="connsiteY13" fmla="*/ 9838 h 11194"/>
              <a:gd name="connsiteX14" fmla="*/ 2462 w 11338"/>
              <a:gd name="connsiteY14" fmla="*/ 9330 h 11194"/>
              <a:gd name="connsiteX15" fmla="*/ 79 w 11338"/>
              <a:gd name="connsiteY15" fmla="*/ 10543 h 11194"/>
              <a:gd name="connsiteX0" fmla="*/ 0 w 11338"/>
              <a:gd name="connsiteY0" fmla="*/ 7190 h 11194"/>
              <a:gd name="connsiteX1" fmla="*/ 1161 w 11338"/>
              <a:gd name="connsiteY1" fmla="*/ 6233 h 11194"/>
              <a:gd name="connsiteX2" fmla="*/ 1460 w 11338"/>
              <a:gd name="connsiteY2" fmla="*/ 6743 h 11194"/>
              <a:gd name="connsiteX3" fmla="*/ 4564 w 11338"/>
              <a:gd name="connsiteY3" fmla="*/ 3909 h 11194"/>
              <a:gd name="connsiteX4" fmla="*/ 4441 w 11338"/>
              <a:gd name="connsiteY4" fmla="*/ 3624 h 11194"/>
              <a:gd name="connsiteX5" fmla="*/ 8422 w 11338"/>
              <a:gd name="connsiteY5" fmla="*/ 419 h 11194"/>
              <a:gd name="connsiteX6" fmla="*/ 9895 w 11338"/>
              <a:gd name="connsiteY6" fmla="*/ 0 h 11194"/>
              <a:gd name="connsiteX7" fmla="*/ 11338 w 11338"/>
              <a:gd name="connsiteY7" fmla="*/ 7961 h 11194"/>
              <a:gd name="connsiteX8" fmla="*/ 8598 w 11338"/>
              <a:gd name="connsiteY8" fmla="*/ 9238 h 11194"/>
              <a:gd name="connsiteX9" fmla="*/ 7706 w 11338"/>
              <a:gd name="connsiteY9" fmla="*/ 10230 h 11194"/>
              <a:gd name="connsiteX10" fmla="*/ 7100 w 11338"/>
              <a:gd name="connsiteY10" fmla="*/ 10447 h 11194"/>
              <a:gd name="connsiteX11" fmla="*/ 6313 w 11338"/>
              <a:gd name="connsiteY11" fmla="*/ 10475 h 11194"/>
              <a:gd name="connsiteX12" fmla="*/ 5640 w 11338"/>
              <a:gd name="connsiteY12" fmla="*/ 11194 h 11194"/>
              <a:gd name="connsiteX13" fmla="*/ 3927 w 11338"/>
              <a:gd name="connsiteY13" fmla="*/ 9838 h 11194"/>
              <a:gd name="connsiteX14" fmla="*/ 2462 w 11338"/>
              <a:gd name="connsiteY14" fmla="*/ 9330 h 11194"/>
              <a:gd name="connsiteX15" fmla="*/ 79 w 11338"/>
              <a:gd name="connsiteY15" fmla="*/ 10543 h 11194"/>
              <a:gd name="connsiteX0" fmla="*/ 0 w 11338"/>
              <a:gd name="connsiteY0" fmla="*/ 7190 h 11194"/>
              <a:gd name="connsiteX1" fmla="*/ 1152 w 11338"/>
              <a:gd name="connsiteY1" fmla="*/ 6233 h 11194"/>
              <a:gd name="connsiteX2" fmla="*/ 1460 w 11338"/>
              <a:gd name="connsiteY2" fmla="*/ 6743 h 11194"/>
              <a:gd name="connsiteX3" fmla="*/ 4564 w 11338"/>
              <a:gd name="connsiteY3" fmla="*/ 3909 h 11194"/>
              <a:gd name="connsiteX4" fmla="*/ 4441 w 11338"/>
              <a:gd name="connsiteY4" fmla="*/ 3624 h 11194"/>
              <a:gd name="connsiteX5" fmla="*/ 8422 w 11338"/>
              <a:gd name="connsiteY5" fmla="*/ 419 h 11194"/>
              <a:gd name="connsiteX6" fmla="*/ 9895 w 11338"/>
              <a:gd name="connsiteY6" fmla="*/ 0 h 11194"/>
              <a:gd name="connsiteX7" fmla="*/ 11338 w 11338"/>
              <a:gd name="connsiteY7" fmla="*/ 7961 h 11194"/>
              <a:gd name="connsiteX8" fmla="*/ 8598 w 11338"/>
              <a:gd name="connsiteY8" fmla="*/ 9238 h 11194"/>
              <a:gd name="connsiteX9" fmla="*/ 7706 w 11338"/>
              <a:gd name="connsiteY9" fmla="*/ 10230 h 11194"/>
              <a:gd name="connsiteX10" fmla="*/ 7100 w 11338"/>
              <a:gd name="connsiteY10" fmla="*/ 10447 h 11194"/>
              <a:gd name="connsiteX11" fmla="*/ 6313 w 11338"/>
              <a:gd name="connsiteY11" fmla="*/ 10475 h 11194"/>
              <a:gd name="connsiteX12" fmla="*/ 5640 w 11338"/>
              <a:gd name="connsiteY12" fmla="*/ 11194 h 11194"/>
              <a:gd name="connsiteX13" fmla="*/ 3927 w 11338"/>
              <a:gd name="connsiteY13" fmla="*/ 9838 h 11194"/>
              <a:gd name="connsiteX14" fmla="*/ 2462 w 11338"/>
              <a:gd name="connsiteY14" fmla="*/ 9330 h 11194"/>
              <a:gd name="connsiteX15" fmla="*/ 79 w 11338"/>
              <a:gd name="connsiteY15" fmla="*/ 10543 h 11194"/>
              <a:gd name="connsiteX0" fmla="*/ 0 w 11338"/>
              <a:gd name="connsiteY0" fmla="*/ 7190 h 11194"/>
              <a:gd name="connsiteX1" fmla="*/ 1152 w 11338"/>
              <a:gd name="connsiteY1" fmla="*/ 6233 h 11194"/>
              <a:gd name="connsiteX2" fmla="*/ 1451 w 11338"/>
              <a:gd name="connsiteY2" fmla="*/ 6777 h 11194"/>
              <a:gd name="connsiteX3" fmla="*/ 4564 w 11338"/>
              <a:gd name="connsiteY3" fmla="*/ 3909 h 11194"/>
              <a:gd name="connsiteX4" fmla="*/ 4441 w 11338"/>
              <a:gd name="connsiteY4" fmla="*/ 3624 h 11194"/>
              <a:gd name="connsiteX5" fmla="*/ 8422 w 11338"/>
              <a:gd name="connsiteY5" fmla="*/ 419 h 11194"/>
              <a:gd name="connsiteX6" fmla="*/ 9895 w 11338"/>
              <a:gd name="connsiteY6" fmla="*/ 0 h 11194"/>
              <a:gd name="connsiteX7" fmla="*/ 11338 w 11338"/>
              <a:gd name="connsiteY7" fmla="*/ 7961 h 11194"/>
              <a:gd name="connsiteX8" fmla="*/ 8598 w 11338"/>
              <a:gd name="connsiteY8" fmla="*/ 9238 h 11194"/>
              <a:gd name="connsiteX9" fmla="*/ 7706 w 11338"/>
              <a:gd name="connsiteY9" fmla="*/ 10230 h 11194"/>
              <a:gd name="connsiteX10" fmla="*/ 7100 w 11338"/>
              <a:gd name="connsiteY10" fmla="*/ 10447 h 11194"/>
              <a:gd name="connsiteX11" fmla="*/ 6313 w 11338"/>
              <a:gd name="connsiteY11" fmla="*/ 10475 h 11194"/>
              <a:gd name="connsiteX12" fmla="*/ 5640 w 11338"/>
              <a:gd name="connsiteY12" fmla="*/ 11194 h 11194"/>
              <a:gd name="connsiteX13" fmla="*/ 3927 w 11338"/>
              <a:gd name="connsiteY13" fmla="*/ 9838 h 11194"/>
              <a:gd name="connsiteX14" fmla="*/ 2462 w 11338"/>
              <a:gd name="connsiteY14" fmla="*/ 9330 h 11194"/>
              <a:gd name="connsiteX15" fmla="*/ 79 w 11338"/>
              <a:gd name="connsiteY15" fmla="*/ 10543 h 11194"/>
              <a:gd name="connsiteX0" fmla="*/ 0 w 11338"/>
              <a:gd name="connsiteY0" fmla="*/ 7190 h 11194"/>
              <a:gd name="connsiteX1" fmla="*/ 1152 w 11338"/>
              <a:gd name="connsiteY1" fmla="*/ 6233 h 11194"/>
              <a:gd name="connsiteX2" fmla="*/ 1451 w 11338"/>
              <a:gd name="connsiteY2" fmla="*/ 6777 h 11194"/>
              <a:gd name="connsiteX3" fmla="*/ 4597 w 11338"/>
              <a:gd name="connsiteY3" fmla="*/ 3921 h 11194"/>
              <a:gd name="connsiteX4" fmla="*/ 4441 w 11338"/>
              <a:gd name="connsiteY4" fmla="*/ 3624 h 11194"/>
              <a:gd name="connsiteX5" fmla="*/ 8422 w 11338"/>
              <a:gd name="connsiteY5" fmla="*/ 419 h 11194"/>
              <a:gd name="connsiteX6" fmla="*/ 9895 w 11338"/>
              <a:gd name="connsiteY6" fmla="*/ 0 h 11194"/>
              <a:gd name="connsiteX7" fmla="*/ 11338 w 11338"/>
              <a:gd name="connsiteY7" fmla="*/ 7961 h 11194"/>
              <a:gd name="connsiteX8" fmla="*/ 8598 w 11338"/>
              <a:gd name="connsiteY8" fmla="*/ 9238 h 11194"/>
              <a:gd name="connsiteX9" fmla="*/ 7706 w 11338"/>
              <a:gd name="connsiteY9" fmla="*/ 10230 h 11194"/>
              <a:gd name="connsiteX10" fmla="*/ 7100 w 11338"/>
              <a:gd name="connsiteY10" fmla="*/ 10447 h 11194"/>
              <a:gd name="connsiteX11" fmla="*/ 6313 w 11338"/>
              <a:gd name="connsiteY11" fmla="*/ 10475 h 11194"/>
              <a:gd name="connsiteX12" fmla="*/ 5640 w 11338"/>
              <a:gd name="connsiteY12" fmla="*/ 11194 h 11194"/>
              <a:gd name="connsiteX13" fmla="*/ 3927 w 11338"/>
              <a:gd name="connsiteY13" fmla="*/ 9838 h 11194"/>
              <a:gd name="connsiteX14" fmla="*/ 2462 w 11338"/>
              <a:gd name="connsiteY14" fmla="*/ 9330 h 11194"/>
              <a:gd name="connsiteX15" fmla="*/ 79 w 11338"/>
              <a:gd name="connsiteY15" fmla="*/ 10543 h 11194"/>
              <a:gd name="connsiteX0" fmla="*/ 0 w 11338"/>
              <a:gd name="connsiteY0" fmla="*/ 7190 h 11194"/>
              <a:gd name="connsiteX1" fmla="*/ 1152 w 11338"/>
              <a:gd name="connsiteY1" fmla="*/ 6233 h 11194"/>
              <a:gd name="connsiteX2" fmla="*/ 1442 w 11338"/>
              <a:gd name="connsiteY2" fmla="*/ 6740 h 11194"/>
              <a:gd name="connsiteX3" fmla="*/ 4597 w 11338"/>
              <a:gd name="connsiteY3" fmla="*/ 3921 h 11194"/>
              <a:gd name="connsiteX4" fmla="*/ 4441 w 11338"/>
              <a:gd name="connsiteY4" fmla="*/ 3624 h 11194"/>
              <a:gd name="connsiteX5" fmla="*/ 8422 w 11338"/>
              <a:gd name="connsiteY5" fmla="*/ 419 h 11194"/>
              <a:gd name="connsiteX6" fmla="*/ 9895 w 11338"/>
              <a:gd name="connsiteY6" fmla="*/ 0 h 11194"/>
              <a:gd name="connsiteX7" fmla="*/ 11338 w 11338"/>
              <a:gd name="connsiteY7" fmla="*/ 7961 h 11194"/>
              <a:gd name="connsiteX8" fmla="*/ 8598 w 11338"/>
              <a:gd name="connsiteY8" fmla="*/ 9238 h 11194"/>
              <a:gd name="connsiteX9" fmla="*/ 7706 w 11338"/>
              <a:gd name="connsiteY9" fmla="*/ 10230 h 11194"/>
              <a:gd name="connsiteX10" fmla="*/ 7100 w 11338"/>
              <a:gd name="connsiteY10" fmla="*/ 10447 h 11194"/>
              <a:gd name="connsiteX11" fmla="*/ 6313 w 11338"/>
              <a:gd name="connsiteY11" fmla="*/ 10475 h 11194"/>
              <a:gd name="connsiteX12" fmla="*/ 5640 w 11338"/>
              <a:gd name="connsiteY12" fmla="*/ 11194 h 11194"/>
              <a:gd name="connsiteX13" fmla="*/ 3927 w 11338"/>
              <a:gd name="connsiteY13" fmla="*/ 9838 h 11194"/>
              <a:gd name="connsiteX14" fmla="*/ 2462 w 11338"/>
              <a:gd name="connsiteY14" fmla="*/ 9330 h 11194"/>
              <a:gd name="connsiteX15" fmla="*/ 79 w 11338"/>
              <a:gd name="connsiteY15" fmla="*/ 10543 h 11194"/>
              <a:gd name="connsiteX0" fmla="*/ 0 w 11338"/>
              <a:gd name="connsiteY0" fmla="*/ 7190 h 11194"/>
              <a:gd name="connsiteX1" fmla="*/ 1152 w 11338"/>
              <a:gd name="connsiteY1" fmla="*/ 6233 h 11194"/>
              <a:gd name="connsiteX2" fmla="*/ 1442 w 11338"/>
              <a:gd name="connsiteY2" fmla="*/ 6740 h 11194"/>
              <a:gd name="connsiteX3" fmla="*/ 4597 w 11338"/>
              <a:gd name="connsiteY3" fmla="*/ 3921 h 11194"/>
              <a:gd name="connsiteX4" fmla="*/ 4441 w 11338"/>
              <a:gd name="connsiteY4" fmla="*/ 3624 h 11194"/>
              <a:gd name="connsiteX5" fmla="*/ 8422 w 11338"/>
              <a:gd name="connsiteY5" fmla="*/ 419 h 11194"/>
              <a:gd name="connsiteX6" fmla="*/ 9895 w 11338"/>
              <a:gd name="connsiteY6" fmla="*/ 0 h 11194"/>
              <a:gd name="connsiteX7" fmla="*/ 11338 w 11338"/>
              <a:gd name="connsiteY7" fmla="*/ 7961 h 11194"/>
              <a:gd name="connsiteX8" fmla="*/ 8598 w 11338"/>
              <a:gd name="connsiteY8" fmla="*/ 9238 h 11194"/>
              <a:gd name="connsiteX9" fmla="*/ 7706 w 11338"/>
              <a:gd name="connsiteY9" fmla="*/ 10230 h 11194"/>
              <a:gd name="connsiteX10" fmla="*/ 7100 w 11338"/>
              <a:gd name="connsiteY10" fmla="*/ 10447 h 11194"/>
              <a:gd name="connsiteX11" fmla="*/ 6313 w 11338"/>
              <a:gd name="connsiteY11" fmla="*/ 10475 h 11194"/>
              <a:gd name="connsiteX12" fmla="*/ 5640 w 11338"/>
              <a:gd name="connsiteY12" fmla="*/ 11194 h 11194"/>
              <a:gd name="connsiteX13" fmla="*/ 3927 w 11338"/>
              <a:gd name="connsiteY13" fmla="*/ 9838 h 11194"/>
              <a:gd name="connsiteX14" fmla="*/ 2462 w 11338"/>
              <a:gd name="connsiteY14" fmla="*/ 9330 h 11194"/>
              <a:gd name="connsiteX15" fmla="*/ 79 w 11338"/>
              <a:gd name="connsiteY15" fmla="*/ 10543 h 11194"/>
              <a:gd name="connsiteX0" fmla="*/ 0 w 11338"/>
              <a:gd name="connsiteY0" fmla="*/ 7190 h 11194"/>
              <a:gd name="connsiteX1" fmla="*/ 1199 w 11338"/>
              <a:gd name="connsiteY1" fmla="*/ 6257 h 11194"/>
              <a:gd name="connsiteX2" fmla="*/ 1442 w 11338"/>
              <a:gd name="connsiteY2" fmla="*/ 6740 h 11194"/>
              <a:gd name="connsiteX3" fmla="*/ 4597 w 11338"/>
              <a:gd name="connsiteY3" fmla="*/ 3921 h 11194"/>
              <a:gd name="connsiteX4" fmla="*/ 4441 w 11338"/>
              <a:gd name="connsiteY4" fmla="*/ 3624 h 11194"/>
              <a:gd name="connsiteX5" fmla="*/ 8422 w 11338"/>
              <a:gd name="connsiteY5" fmla="*/ 419 h 11194"/>
              <a:gd name="connsiteX6" fmla="*/ 9895 w 11338"/>
              <a:gd name="connsiteY6" fmla="*/ 0 h 11194"/>
              <a:gd name="connsiteX7" fmla="*/ 11338 w 11338"/>
              <a:gd name="connsiteY7" fmla="*/ 7961 h 11194"/>
              <a:gd name="connsiteX8" fmla="*/ 8598 w 11338"/>
              <a:gd name="connsiteY8" fmla="*/ 9238 h 11194"/>
              <a:gd name="connsiteX9" fmla="*/ 7706 w 11338"/>
              <a:gd name="connsiteY9" fmla="*/ 10230 h 11194"/>
              <a:gd name="connsiteX10" fmla="*/ 7100 w 11338"/>
              <a:gd name="connsiteY10" fmla="*/ 10447 h 11194"/>
              <a:gd name="connsiteX11" fmla="*/ 6313 w 11338"/>
              <a:gd name="connsiteY11" fmla="*/ 10475 h 11194"/>
              <a:gd name="connsiteX12" fmla="*/ 5640 w 11338"/>
              <a:gd name="connsiteY12" fmla="*/ 11194 h 11194"/>
              <a:gd name="connsiteX13" fmla="*/ 3927 w 11338"/>
              <a:gd name="connsiteY13" fmla="*/ 9838 h 11194"/>
              <a:gd name="connsiteX14" fmla="*/ 2462 w 11338"/>
              <a:gd name="connsiteY14" fmla="*/ 9330 h 11194"/>
              <a:gd name="connsiteX15" fmla="*/ 79 w 11338"/>
              <a:gd name="connsiteY15" fmla="*/ 10543 h 11194"/>
              <a:gd name="connsiteX0" fmla="*/ 0 w 11324"/>
              <a:gd name="connsiteY0" fmla="*/ 7196 h 11194"/>
              <a:gd name="connsiteX1" fmla="*/ 1185 w 11324"/>
              <a:gd name="connsiteY1" fmla="*/ 6257 h 11194"/>
              <a:gd name="connsiteX2" fmla="*/ 1428 w 11324"/>
              <a:gd name="connsiteY2" fmla="*/ 6740 h 11194"/>
              <a:gd name="connsiteX3" fmla="*/ 4583 w 11324"/>
              <a:gd name="connsiteY3" fmla="*/ 3921 h 11194"/>
              <a:gd name="connsiteX4" fmla="*/ 4427 w 11324"/>
              <a:gd name="connsiteY4" fmla="*/ 3624 h 11194"/>
              <a:gd name="connsiteX5" fmla="*/ 8408 w 11324"/>
              <a:gd name="connsiteY5" fmla="*/ 419 h 11194"/>
              <a:gd name="connsiteX6" fmla="*/ 9881 w 11324"/>
              <a:gd name="connsiteY6" fmla="*/ 0 h 11194"/>
              <a:gd name="connsiteX7" fmla="*/ 11324 w 11324"/>
              <a:gd name="connsiteY7" fmla="*/ 7961 h 11194"/>
              <a:gd name="connsiteX8" fmla="*/ 8584 w 11324"/>
              <a:gd name="connsiteY8" fmla="*/ 9238 h 11194"/>
              <a:gd name="connsiteX9" fmla="*/ 7692 w 11324"/>
              <a:gd name="connsiteY9" fmla="*/ 10230 h 11194"/>
              <a:gd name="connsiteX10" fmla="*/ 7086 w 11324"/>
              <a:gd name="connsiteY10" fmla="*/ 10447 h 11194"/>
              <a:gd name="connsiteX11" fmla="*/ 6299 w 11324"/>
              <a:gd name="connsiteY11" fmla="*/ 10475 h 11194"/>
              <a:gd name="connsiteX12" fmla="*/ 5626 w 11324"/>
              <a:gd name="connsiteY12" fmla="*/ 11194 h 11194"/>
              <a:gd name="connsiteX13" fmla="*/ 3913 w 11324"/>
              <a:gd name="connsiteY13" fmla="*/ 9838 h 11194"/>
              <a:gd name="connsiteX14" fmla="*/ 2448 w 11324"/>
              <a:gd name="connsiteY14" fmla="*/ 9330 h 11194"/>
              <a:gd name="connsiteX15" fmla="*/ 65 w 11324"/>
              <a:gd name="connsiteY15" fmla="*/ 10543 h 11194"/>
              <a:gd name="connsiteX0" fmla="*/ 0 w 11324"/>
              <a:gd name="connsiteY0" fmla="*/ 7196 h 11194"/>
              <a:gd name="connsiteX1" fmla="*/ 1185 w 11324"/>
              <a:gd name="connsiteY1" fmla="*/ 6257 h 11194"/>
              <a:gd name="connsiteX2" fmla="*/ 1428 w 11324"/>
              <a:gd name="connsiteY2" fmla="*/ 6740 h 11194"/>
              <a:gd name="connsiteX3" fmla="*/ 4583 w 11324"/>
              <a:gd name="connsiteY3" fmla="*/ 3921 h 11194"/>
              <a:gd name="connsiteX4" fmla="*/ 4427 w 11324"/>
              <a:gd name="connsiteY4" fmla="*/ 3624 h 11194"/>
              <a:gd name="connsiteX5" fmla="*/ 8408 w 11324"/>
              <a:gd name="connsiteY5" fmla="*/ 419 h 11194"/>
              <a:gd name="connsiteX6" fmla="*/ 9881 w 11324"/>
              <a:gd name="connsiteY6" fmla="*/ 0 h 11194"/>
              <a:gd name="connsiteX7" fmla="*/ 11324 w 11324"/>
              <a:gd name="connsiteY7" fmla="*/ 7961 h 11194"/>
              <a:gd name="connsiteX8" fmla="*/ 8584 w 11324"/>
              <a:gd name="connsiteY8" fmla="*/ 9238 h 11194"/>
              <a:gd name="connsiteX9" fmla="*/ 7692 w 11324"/>
              <a:gd name="connsiteY9" fmla="*/ 10230 h 11194"/>
              <a:gd name="connsiteX10" fmla="*/ 7086 w 11324"/>
              <a:gd name="connsiteY10" fmla="*/ 10447 h 11194"/>
              <a:gd name="connsiteX11" fmla="*/ 6299 w 11324"/>
              <a:gd name="connsiteY11" fmla="*/ 10475 h 11194"/>
              <a:gd name="connsiteX12" fmla="*/ 5626 w 11324"/>
              <a:gd name="connsiteY12" fmla="*/ 11194 h 11194"/>
              <a:gd name="connsiteX13" fmla="*/ 3913 w 11324"/>
              <a:gd name="connsiteY13" fmla="*/ 9838 h 11194"/>
              <a:gd name="connsiteX14" fmla="*/ 2448 w 11324"/>
              <a:gd name="connsiteY14" fmla="*/ 9330 h 11194"/>
              <a:gd name="connsiteX15" fmla="*/ 60 w 11324"/>
              <a:gd name="connsiteY15" fmla="*/ 10580 h 11194"/>
              <a:gd name="connsiteX0" fmla="*/ 0 w 11324"/>
              <a:gd name="connsiteY0" fmla="*/ 7196 h 11194"/>
              <a:gd name="connsiteX1" fmla="*/ 1185 w 11324"/>
              <a:gd name="connsiteY1" fmla="*/ 6257 h 11194"/>
              <a:gd name="connsiteX2" fmla="*/ 1428 w 11324"/>
              <a:gd name="connsiteY2" fmla="*/ 6740 h 11194"/>
              <a:gd name="connsiteX3" fmla="*/ 4583 w 11324"/>
              <a:gd name="connsiteY3" fmla="*/ 3921 h 11194"/>
              <a:gd name="connsiteX4" fmla="*/ 4427 w 11324"/>
              <a:gd name="connsiteY4" fmla="*/ 3624 h 11194"/>
              <a:gd name="connsiteX5" fmla="*/ 8408 w 11324"/>
              <a:gd name="connsiteY5" fmla="*/ 419 h 11194"/>
              <a:gd name="connsiteX6" fmla="*/ 9881 w 11324"/>
              <a:gd name="connsiteY6" fmla="*/ 0 h 11194"/>
              <a:gd name="connsiteX7" fmla="*/ 11324 w 11324"/>
              <a:gd name="connsiteY7" fmla="*/ 7961 h 11194"/>
              <a:gd name="connsiteX8" fmla="*/ 8584 w 11324"/>
              <a:gd name="connsiteY8" fmla="*/ 9238 h 11194"/>
              <a:gd name="connsiteX9" fmla="*/ 7692 w 11324"/>
              <a:gd name="connsiteY9" fmla="*/ 10230 h 11194"/>
              <a:gd name="connsiteX10" fmla="*/ 7086 w 11324"/>
              <a:gd name="connsiteY10" fmla="*/ 10447 h 11194"/>
              <a:gd name="connsiteX11" fmla="*/ 6299 w 11324"/>
              <a:gd name="connsiteY11" fmla="*/ 10475 h 11194"/>
              <a:gd name="connsiteX12" fmla="*/ 5626 w 11324"/>
              <a:gd name="connsiteY12" fmla="*/ 11194 h 11194"/>
              <a:gd name="connsiteX13" fmla="*/ 3913 w 11324"/>
              <a:gd name="connsiteY13" fmla="*/ 9838 h 11194"/>
              <a:gd name="connsiteX14" fmla="*/ 2500 w 11324"/>
              <a:gd name="connsiteY14" fmla="*/ 9306 h 11194"/>
              <a:gd name="connsiteX15" fmla="*/ 60 w 11324"/>
              <a:gd name="connsiteY15" fmla="*/ 10580 h 11194"/>
              <a:gd name="connsiteX0" fmla="*/ 0 w 11324"/>
              <a:gd name="connsiteY0" fmla="*/ 7196 h 11194"/>
              <a:gd name="connsiteX1" fmla="*/ 1185 w 11324"/>
              <a:gd name="connsiteY1" fmla="*/ 6257 h 11194"/>
              <a:gd name="connsiteX2" fmla="*/ 1428 w 11324"/>
              <a:gd name="connsiteY2" fmla="*/ 6740 h 11194"/>
              <a:gd name="connsiteX3" fmla="*/ 4583 w 11324"/>
              <a:gd name="connsiteY3" fmla="*/ 3921 h 11194"/>
              <a:gd name="connsiteX4" fmla="*/ 4427 w 11324"/>
              <a:gd name="connsiteY4" fmla="*/ 3624 h 11194"/>
              <a:gd name="connsiteX5" fmla="*/ 8408 w 11324"/>
              <a:gd name="connsiteY5" fmla="*/ 419 h 11194"/>
              <a:gd name="connsiteX6" fmla="*/ 9881 w 11324"/>
              <a:gd name="connsiteY6" fmla="*/ 0 h 11194"/>
              <a:gd name="connsiteX7" fmla="*/ 11324 w 11324"/>
              <a:gd name="connsiteY7" fmla="*/ 7961 h 11194"/>
              <a:gd name="connsiteX8" fmla="*/ 8584 w 11324"/>
              <a:gd name="connsiteY8" fmla="*/ 9238 h 11194"/>
              <a:gd name="connsiteX9" fmla="*/ 7692 w 11324"/>
              <a:gd name="connsiteY9" fmla="*/ 10230 h 11194"/>
              <a:gd name="connsiteX10" fmla="*/ 7086 w 11324"/>
              <a:gd name="connsiteY10" fmla="*/ 10447 h 11194"/>
              <a:gd name="connsiteX11" fmla="*/ 6299 w 11324"/>
              <a:gd name="connsiteY11" fmla="*/ 10475 h 11194"/>
              <a:gd name="connsiteX12" fmla="*/ 5626 w 11324"/>
              <a:gd name="connsiteY12" fmla="*/ 11194 h 11194"/>
              <a:gd name="connsiteX13" fmla="*/ 3922 w 11324"/>
              <a:gd name="connsiteY13" fmla="*/ 9850 h 11194"/>
              <a:gd name="connsiteX14" fmla="*/ 2500 w 11324"/>
              <a:gd name="connsiteY14" fmla="*/ 9306 h 11194"/>
              <a:gd name="connsiteX15" fmla="*/ 60 w 11324"/>
              <a:gd name="connsiteY15" fmla="*/ 10580 h 11194"/>
              <a:gd name="connsiteX0" fmla="*/ 0 w 11324"/>
              <a:gd name="connsiteY0" fmla="*/ 7196 h 11194"/>
              <a:gd name="connsiteX1" fmla="*/ 1185 w 11324"/>
              <a:gd name="connsiteY1" fmla="*/ 6257 h 11194"/>
              <a:gd name="connsiteX2" fmla="*/ 1428 w 11324"/>
              <a:gd name="connsiteY2" fmla="*/ 6740 h 11194"/>
              <a:gd name="connsiteX3" fmla="*/ 4583 w 11324"/>
              <a:gd name="connsiteY3" fmla="*/ 3921 h 11194"/>
              <a:gd name="connsiteX4" fmla="*/ 4427 w 11324"/>
              <a:gd name="connsiteY4" fmla="*/ 3624 h 11194"/>
              <a:gd name="connsiteX5" fmla="*/ 8408 w 11324"/>
              <a:gd name="connsiteY5" fmla="*/ 419 h 11194"/>
              <a:gd name="connsiteX6" fmla="*/ 9881 w 11324"/>
              <a:gd name="connsiteY6" fmla="*/ 0 h 11194"/>
              <a:gd name="connsiteX7" fmla="*/ 11324 w 11324"/>
              <a:gd name="connsiteY7" fmla="*/ 7961 h 11194"/>
              <a:gd name="connsiteX8" fmla="*/ 8584 w 11324"/>
              <a:gd name="connsiteY8" fmla="*/ 9238 h 11194"/>
              <a:gd name="connsiteX9" fmla="*/ 7692 w 11324"/>
              <a:gd name="connsiteY9" fmla="*/ 10230 h 11194"/>
              <a:gd name="connsiteX10" fmla="*/ 7086 w 11324"/>
              <a:gd name="connsiteY10" fmla="*/ 10447 h 11194"/>
              <a:gd name="connsiteX11" fmla="*/ 6299 w 11324"/>
              <a:gd name="connsiteY11" fmla="*/ 10475 h 11194"/>
              <a:gd name="connsiteX12" fmla="*/ 5626 w 11324"/>
              <a:gd name="connsiteY12" fmla="*/ 11194 h 11194"/>
              <a:gd name="connsiteX13" fmla="*/ 5383 w 11324"/>
              <a:gd name="connsiteY13" fmla="*/ 11002 h 11194"/>
              <a:gd name="connsiteX14" fmla="*/ 3922 w 11324"/>
              <a:gd name="connsiteY14" fmla="*/ 9850 h 11194"/>
              <a:gd name="connsiteX15" fmla="*/ 2500 w 11324"/>
              <a:gd name="connsiteY15" fmla="*/ 9306 h 11194"/>
              <a:gd name="connsiteX16" fmla="*/ 60 w 11324"/>
              <a:gd name="connsiteY16" fmla="*/ 10580 h 11194"/>
              <a:gd name="connsiteX0" fmla="*/ 0 w 11324"/>
              <a:gd name="connsiteY0" fmla="*/ 7196 h 11194"/>
              <a:gd name="connsiteX1" fmla="*/ 1185 w 11324"/>
              <a:gd name="connsiteY1" fmla="*/ 6257 h 11194"/>
              <a:gd name="connsiteX2" fmla="*/ 1428 w 11324"/>
              <a:gd name="connsiteY2" fmla="*/ 6740 h 11194"/>
              <a:gd name="connsiteX3" fmla="*/ 4583 w 11324"/>
              <a:gd name="connsiteY3" fmla="*/ 3921 h 11194"/>
              <a:gd name="connsiteX4" fmla="*/ 4427 w 11324"/>
              <a:gd name="connsiteY4" fmla="*/ 3624 h 11194"/>
              <a:gd name="connsiteX5" fmla="*/ 8408 w 11324"/>
              <a:gd name="connsiteY5" fmla="*/ 419 h 11194"/>
              <a:gd name="connsiteX6" fmla="*/ 9881 w 11324"/>
              <a:gd name="connsiteY6" fmla="*/ 0 h 11194"/>
              <a:gd name="connsiteX7" fmla="*/ 11324 w 11324"/>
              <a:gd name="connsiteY7" fmla="*/ 7961 h 11194"/>
              <a:gd name="connsiteX8" fmla="*/ 8584 w 11324"/>
              <a:gd name="connsiteY8" fmla="*/ 9238 h 11194"/>
              <a:gd name="connsiteX9" fmla="*/ 7692 w 11324"/>
              <a:gd name="connsiteY9" fmla="*/ 10230 h 11194"/>
              <a:gd name="connsiteX10" fmla="*/ 7086 w 11324"/>
              <a:gd name="connsiteY10" fmla="*/ 10447 h 11194"/>
              <a:gd name="connsiteX11" fmla="*/ 6299 w 11324"/>
              <a:gd name="connsiteY11" fmla="*/ 10475 h 11194"/>
              <a:gd name="connsiteX12" fmla="*/ 5626 w 11324"/>
              <a:gd name="connsiteY12" fmla="*/ 11194 h 11194"/>
              <a:gd name="connsiteX13" fmla="*/ 5340 w 11324"/>
              <a:gd name="connsiteY13" fmla="*/ 10990 h 11194"/>
              <a:gd name="connsiteX14" fmla="*/ 3922 w 11324"/>
              <a:gd name="connsiteY14" fmla="*/ 9850 h 11194"/>
              <a:gd name="connsiteX15" fmla="*/ 2500 w 11324"/>
              <a:gd name="connsiteY15" fmla="*/ 9306 h 11194"/>
              <a:gd name="connsiteX16" fmla="*/ 60 w 11324"/>
              <a:gd name="connsiteY16" fmla="*/ 10580 h 11194"/>
              <a:gd name="connsiteX0" fmla="*/ 0 w 11324"/>
              <a:gd name="connsiteY0" fmla="*/ 7196 h 11170"/>
              <a:gd name="connsiteX1" fmla="*/ 1185 w 11324"/>
              <a:gd name="connsiteY1" fmla="*/ 6257 h 11170"/>
              <a:gd name="connsiteX2" fmla="*/ 1428 w 11324"/>
              <a:gd name="connsiteY2" fmla="*/ 6740 h 11170"/>
              <a:gd name="connsiteX3" fmla="*/ 4583 w 11324"/>
              <a:gd name="connsiteY3" fmla="*/ 3921 h 11170"/>
              <a:gd name="connsiteX4" fmla="*/ 4427 w 11324"/>
              <a:gd name="connsiteY4" fmla="*/ 3624 h 11170"/>
              <a:gd name="connsiteX5" fmla="*/ 8408 w 11324"/>
              <a:gd name="connsiteY5" fmla="*/ 419 h 11170"/>
              <a:gd name="connsiteX6" fmla="*/ 9881 w 11324"/>
              <a:gd name="connsiteY6" fmla="*/ 0 h 11170"/>
              <a:gd name="connsiteX7" fmla="*/ 11324 w 11324"/>
              <a:gd name="connsiteY7" fmla="*/ 7961 h 11170"/>
              <a:gd name="connsiteX8" fmla="*/ 8584 w 11324"/>
              <a:gd name="connsiteY8" fmla="*/ 9238 h 11170"/>
              <a:gd name="connsiteX9" fmla="*/ 7692 w 11324"/>
              <a:gd name="connsiteY9" fmla="*/ 10230 h 11170"/>
              <a:gd name="connsiteX10" fmla="*/ 7086 w 11324"/>
              <a:gd name="connsiteY10" fmla="*/ 10447 h 11170"/>
              <a:gd name="connsiteX11" fmla="*/ 6299 w 11324"/>
              <a:gd name="connsiteY11" fmla="*/ 10475 h 11170"/>
              <a:gd name="connsiteX12" fmla="*/ 5673 w 11324"/>
              <a:gd name="connsiteY12" fmla="*/ 11170 h 11170"/>
              <a:gd name="connsiteX13" fmla="*/ 5340 w 11324"/>
              <a:gd name="connsiteY13" fmla="*/ 10990 h 11170"/>
              <a:gd name="connsiteX14" fmla="*/ 3922 w 11324"/>
              <a:gd name="connsiteY14" fmla="*/ 9850 h 11170"/>
              <a:gd name="connsiteX15" fmla="*/ 2500 w 11324"/>
              <a:gd name="connsiteY15" fmla="*/ 9306 h 11170"/>
              <a:gd name="connsiteX16" fmla="*/ 60 w 11324"/>
              <a:gd name="connsiteY16" fmla="*/ 10580 h 11170"/>
              <a:gd name="connsiteX0" fmla="*/ 0 w 11324"/>
              <a:gd name="connsiteY0" fmla="*/ 7196 h 11170"/>
              <a:gd name="connsiteX1" fmla="*/ 1185 w 11324"/>
              <a:gd name="connsiteY1" fmla="*/ 6257 h 11170"/>
              <a:gd name="connsiteX2" fmla="*/ 1428 w 11324"/>
              <a:gd name="connsiteY2" fmla="*/ 6740 h 11170"/>
              <a:gd name="connsiteX3" fmla="*/ 4583 w 11324"/>
              <a:gd name="connsiteY3" fmla="*/ 3921 h 11170"/>
              <a:gd name="connsiteX4" fmla="*/ 4427 w 11324"/>
              <a:gd name="connsiteY4" fmla="*/ 3624 h 11170"/>
              <a:gd name="connsiteX5" fmla="*/ 8408 w 11324"/>
              <a:gd name="connsiteY5" fmla="*/ 419 h 11170"/>
              <a:gd name="connsiteX6" fmla="*/ 9881 w 11324"/>
              <a:gd name="connsiteY6" fmla="*/ 0 h 11170"/>
              <a:gd name="connsiteX7" fmla="*/ 11324 w 11324"/>
              <a:gd name="connsiteY7" fmla="*/ 7961 h 11170"/>
              <a:gd name="connsiteX8" fmla="*/ 8584 w 11324"/>
              <a:gd name="connsiteY8" fmla="*/ 9238 h 11170"/>
              <a:gd name="connsiteX9" fmla="*/ 7692 w 11324"/>
              <a:gd name="connsiteY9" fmla="*/ 10230 h 11170"/>
              <a:gd name="connsiteX10" fmla="*/ 7086 w 11324"/>
              <a:gd name="connsiteY10" fmla="*/ 10447 h 11170"/>
              <a:gd name="connsiteX11" fmla="*/ 6299 w 11324"/>
              <a:gd name="connsiteY11" fmla="*/ 10475 h 11170"/>
              <a:gd name="connsiteX12" fmla="*/ 5673 w 11324"/>
              <a:gd name="connsiteY12" fmla="*/ 11170 h 11170"/>
              <a:gd name="connsiteX13" fmla="*/ 5378 w 11324"/>
              <a:gd name="connsiteY13" fmla="*/ 11014 h 11170"/>
              <a:gd name="connsiteX14" fmla="*/ 3922 w 11324"/>
              <a:gd name="connsiteY14" fmla="*/ 9850 h 11170"/>
              <a:gd name="connsiteX15" fmla="*/ 2500 w 11324"/>
              <a:gd name="connsiteY15" fmla="*/ 9306 h 11170"/>
              <a:gd name="connsiteX16" fmla="*/ 60 w 11324"/>
              <a:gd name="connsiteY16" fmla="*/ 10580 h 11170"/>
              <a:gd name="connsiteX0" fmla="*/ 0 w 11324"/>
              <a:gd name="connsiteY0" fmla="*/ 7196 h 11170"/>
              <a:gd name="connsiteX1" fmla="*/ 1185 w 11324"/>
              <a:gd name="connsiteY1" fmla="*/ 6257 h 11170"/>
              <a:gd name="connsiteX2" fmla="*/ 1428 w 11324"/>
              <a:gd name="connsiteY2" fmla="*/ 6740 h 11170"/>
              <a:gd name="connsiteX3" fmla="*/ 4583 w 11324"/>
              <a:gd name="connsiteY3" fmla="*/ 3921 h 11170"/>
              <a:gd name="connsiteX4" fmla="*/ 4427 w 11324"/>
              <a:gd name="connsiteY4" fmla="*/ 3624 h 11170"/>
              <a:gd name="connsiteX5" fmla="*/ 8408 w 11324"/>
              <a:gd name="connsiteY5" fmla="*/ 419 h 11170"/>
              <a:gd name="connsiteX6" fmla="*/ 9881 w 11324"/>
              <a:gd name="connsiteY6" fmla="*/ 0 h 11170"/>
              <a:gd name="connsiteX7" fmla="*/ 11324 w 11324"/>
              <a:gd name="connsiteY7" fmla="*/ 7961 h 11170"/>
              <a:gd name="connsiteX8" fmla="*/ 8584 w 11324"/>
              <a:gd name="connsiteY8" fmla="*/ 9238 h 11170"/>
              <a:gd name="connsiteX9" fmla="*/ 7692 w 11324"/>
              <a:gd name="connsiteY9" fmla="*/ 10230 h 11170"/>
              <a:gd name="connsiteX10" fmla="*/ 7086 w 11324"/>
              <a:gd name="connsiteY10" fmla="*/ 10447 h 11170"/>
              <a:gd name="connsiteX11" fmla="*/ 6299 w 11324"/>
              <a:gd name="connsiteY11" fmla="*/ 10475 h 11170"/>
              <a:gd name="connsiteX12" fmla="*/ 5673 w 11324"/>
              <a:gd name="connsiteY12" fmla="*/ 11170 h 11170"/>
              <a:gd name="connsiteX13" fmla="*/ 5378 w 11324"/>
              <a:gd name="connsiteY13" fmla="*/ 11014 h 11170"/>
              <a:gd name="connsiteX14" fmla="*/ 4706 w 11324"/>
              <a:gd name="connsiteY14" fmla="*/ 10471 h 11170"/>
              <a:gd name="connsiteX15" fmla="*/ 3922 w 11324"/>
              <a:gd name="connsiteY15" fmla="*/ 9850 h 11170"/>
              <a:gd name="connsiteX16" fmla="*/ 2500 w 11324"/>
              <a:gd name="connsiteY16" fmla="*/ 9306 h 11170"/>
              <a:gd name="connsiteX17" fmla="*/ 60 w 11324"/>
              <a:gd name="connsiteY17" fmla="*/ 10580 h 11170"/>
              <a:gd name="connsiteX0" fmla="*/ 0 w 11324"/>
              <a:gd name="connsiteY0" fmla="*/ 7196 h 11170"/>
              <a:gd name="connsiteX1" fmla="*/ 1185 w 11324"/>
              <a:gd name="connsiteY1" fmla="*/ 6257 h 11170"/>
              <a:gd name="connsiteX2" fmla="*/ 1428 w 11324"/>
              <a:gd name="connsiteY2" fmla="*/ 6740 h 11170"/>
              <a:gd name="connsiteX3" fmla="*/ 4583 w 11324"/>
              <a:gd name="connsiteY3" fmla="*/ 3921 h 11170"/>
              <a:gd name="connsiteX4" fmla="*/ 4427 w 11324"/>
              <a:gd name="connsiteY4" fmla="*/ 3624 h 11170"/>
              <a:gd name="connsiteX5" fmla="*/ 8408 w 11324"/>
              <a:gd name="connsiteY5" fmla="*/ 419 h 11170"/>
              <a:gd name="connsiteX6" fmla="*/ 9881 w 11324"/>
              <a:gd name="connsiteY6" fmla="*/ 0 h 11170"/>
              <a:gd name="connsiteX7" fmla="*/ 11324 w 11324"/>
              <a:gd name="connsiteY7" fmla="*/ 7961 h 11170"/>
              <a:gd name="connsiteX8" fmla="*/ 8584 w 11324"/>
              <a:gd name="connsiteY8" fmla="*/ 9238 h 11170"/>
              <a:gd name="connsiteX9" fmla="*/ 7692 w 11324"/>
              <a:gd name="connsiteY9" fmla="*/ 10230 h 11170"/>
              <a:gd name="connsiteX10" fmla="*/ 7086 w 11324"/>
              <a:gd name="connsiteY10" fmla="*/ 10447 h 11170"/>
              <a:gd name="connsiteX11" fmla="*/ 6299 w 11324"/>
              <a:gd name="connsiteY11" fmla="*/ 10475 h 11170"/>
              <a:gd name="connsiteX12" fmla="*/ 5673 w 11324"/>
              <a:gd name="connsiteY12" fmla="*/ 11170 h 11170"/>
              <a:gd name="connsiteX13" fmla="*/ 5378 w 11324"/>
              <a:gd name="connsiteY13" fmla="*/ 11014 h 11170"/>
              <a:gd name="connsiteX14" fmla="*/ 4706 w 11324"/>
              <a:gd name="connsiteY14" fmla="*/ 10471 h 11170"/>
              <a:gd name="connsiteX15" fmla="*/ 3922 w 11324"/>
              <a:gd name="connsiteY15" fmla="*/ 9850 h 11170"/>
              <a:gd name="connsiteX16" fmla="*/ 2500 w 11324"/>
              <a:gd name="connsiteY16" fmla="*/ 9306 h 11170"/>
              <a:gd name="connsiteX17" fmla="*/ 60 w 11324"/>
              <a:gd name="connsiteY17" fmla="*/ 10580 h 11170"/>
              <a:gd name="connsiteX0" fmla="*/ 0 w 11324"/>
              <a:gd name="connsiteY0" fmla="*/ 7196 h 11170"/>
              <a:gd name="connsiteX1" fmla="*/ 1185 w 11324"/>
              <a:gd name="connsiteY1" fmla="*/ 6257 h 11170"/>
              <a:gd name="connsiteX2" fmla="*/ 1428 w 11324"/>
              <a:gd name="connsiteY2" fmla="*/ 6740 h 11170"/>
              <a:gd name="connsiteX3" fmla="*/ 4583 w 11324"/>
              <a:gd name="connsiteY3" fmla="*/ 3921 h 11170"/>
              <a:gd name="connsiteX4" fmla="*/ 4427 w 11324"/>
              <a:gd name="connsiteY4" fmla="*/ 3624 h 11170"/>
              <a:gd name="connsiteX5" fmla="*/ 8408 w 11324"/>
              <a:gd name="connsiteY5" fmla="*/ 419 h 11170"/>
              <a:gd name="connsiteX6" fmla="*/ 9881 w 11324"/>
              <a:gd name="connsiteY6" fmla="*/ 0 h 11170"/>
              <a:gd name="connsiteX7" fmla="*/ 11324 w 11324"/>
              <a:gd name="connsiteY7" fmla="*/ 7961 h 11170"/>
              <a:gd name="connsiteX8" fmla="*/ 8584 w 11324"/>
              <a:gd name="connsiteY8" fmla="*/ 9238 h 11170"/>
              <a:gd name="connsiteX9" fmla="*/ 7692 w 11324"/>
              <a:gd name="connsiteY9" fmla="*/ 10230 h 11170"/>
              <a:gd name="connsiteX10" fmla="*/ 7086 w 11324"/>
              <a:gd name="connsiteY10" fmla="*/ 10447 h 11170"/>
              <a:gd name="connsiteX11" fmla="*/ 6299 w 11324"/>
              <a:gd name="connsiteY11" fmla="*/ 10475 h 11170"/>
              <a:gd name="connsiteX12" fmla="*/ 5673 w 11324"/>
              <a:gd name="connsiteY12" fmla="*/ 11170 h 11170"/>
              <a:gd name="connsiteX13" fmla="*/ 5378 w 11324"/>
              <a:gd name="connsiteY13" fmla="*/ 11014 h 11170"/>
              <a:gd name="connsiteX14" fmla="*/ 4706 w 11324"/>
              <a:gd name="connsiteY14" fmla="*/ 10471 h 11170"/>
              <a:gd name="connsiteX15" fmla="*/ 3922 w 11324"/>
              <a:gd name="connsiteY15" fmla="*/ 9850 h 11170"/>
              <a:gd name="connsiteX16" fmla="*/ 2500 w 11324"/>
              <a:gd name="connsiteY16" fmla="*/ 9306 h 11170"/>
              <a:gd name="connsiteX17" fmla="*/ 60 w 11324"/>
              <a:gd name="connsiteY17" fmla="*/ 10580 h 11170"/>
              <a:gd name="connsiteX0" fmla="*/ 0 w 11324"/>
              <a:gd name="connsiteY0" fmla="*/ 7196 h 11170"/>
              <a:gd name="connsiteX1" fmla="*/ 1185 w 11324"/>
              <a:gd name="connsiteY1" fmla="*/ 6257 h 11170"/>
              <a:gd name="connsiteX2" fmla="*/ 1428 w 11324"/>
              <a:gd name="connsiteY2" fmla="*/ 6740 h 11170"/>
              <a:gd name="connsiteX3" fmla="*/ 4583 w 11324"/>
              <a:gd name="connsiteY3" fmla="*/ 3921 h 11170"/>
              <a:gd name="connsiteX4" fmla="*/ 4427 w 11324"/>
              <a:gd name="connsiteY4" fmla="*/ 3624 h 11170"/>
              <a:gd name="connsiteX5" fmla="*/ 8408 w 11324"/>
              <a:gd name="connsiteY5" fmla="*/ 419 h 11170"/>
              <a:gd name="connsiteX6" fmla="*/ 9881 w 11324"/>
              <a:gd name="connsiteY6" fmla="*/ 0 h 11170"/>
              <a:gd name="connsiteX7" fmla="*/ 11324 w 11324"/>
              <a:gd name="connsiteY7" fmla="*/ 7961 h 11170"/>
              <a:gd name="connsiteX8" fmla="*/ 8584 w 11324"/>
              <a:gd name="connsiteY8" fmla="*/ 9238 h 11170"/>
              <a:gd name="connsiteX9" fmla="*/ 7692 w 11324"/>
              <a:gd name="connsiteY9" fmla="*/ 10230 h 11170"/>
              <a:gd name="connsiteX10" fmla="*/ 7086 w 11324"/>
              <a:gd name="connsiteY10" fmla="*/ 10447 h 11170"/>
              <a:gd name="connsiteX11" fmla="*/ 6299 w 11324"/>
              <a:gd name="connsiteY11" fmla="*/ 10475 h 11170"/>
              <a:gd name="connsiteX12" fmla="*/ 5673 w 11324"/>
              <a:gd name="connsiteY12" fmla="*/ 11170 h 11170"/>
              <a:gd name="connsiteX13" fmla="*/ 5378 w 11324"/>
              <a:gd name="connsiteY13" fmla="*/ 11014 h 11170"/>
              <a:gd name="connsiteX14" fmla="*/ 4706 w 11324"/>
              <a:gd name="connsiteY14" fmla="*/ 10471 h 11170"/>
              <a:gd name="connsiteX15" fmla="*/ 3922 w 11324"/>
              <a:gd name="connsiteY15" fmla="*/ 9850 h 11170"/>
              <a:gd name="connsiteX16" fmla="*/ 2500 w 11324"/>
              <a:gd name="connsiteY16" fmla="*/ 9306 h 11170"/>
              <a:gd name="connsiteX17" fmla="*/ 60 w 11324"/>
              <a:gd name="connsiteY17" fmla="*/ 10580 h 11170"/>
              <a:gd name="connsiteX0" fmla="*/ 0 w 11324"/>
              <a:gd name="connsiteY0" fmla="*/ 7196 h 11170"/>
              <a:gd name="connsiteX1" fmla="*/ 1185 w 11324"/>
              <a:gd name="connsiteY1" fmla="*/ 6257 h 11170"/>
              <a:gd name="connsiteX2" fmla="*/ 1428 w 11324"/>
              <a:gd name="connsiteY2" fmla="*/ 6740 h 11170"/>
              <a:gd name="connsiteX3" fmla="*/ 4583 w 11324"/>
              <a:gd name="connsiteY3" fmla="*/ 3921 h 11170"/>
              <a:gd name="connsiteX4" fmla="*/ 4427 w 11324"/>
              <a:gd name="connsiteY4" fmla="*/ 3624 h 11170"/>
              <a:gd name="connsiteX5" fmla="*/ 8408 w 11324"/>
              <a:gd name="connsiteY5" fmla="*/ 419 h 11170"/>
              <a:gd name="connsiteX6" fmla="*/ 9881 w 11324"/>
              <a:gd name="connsiteY6" fmla="*/ 0 h 11170"/>
              <a:gd name="connsiteX7" fmla="*/ 11324 w 11324"/>
              <a:gd name="connsiteY7" fmla="*/ 7961 h 11170"/>
              <a:gd name="connsiteX8" fmla="*/ 8584 w 11324"/>
              <a:gd name="connsiteY8" fmla="*/ 9238 h 11170"/>
              <a:gd name="connsiteX9" fmla="*/ 7692 w 11324"/>
              <a:gd name="connsiteY9" fmla="*/ 10230 h 11170"/>
              <a:gd name="connsiteX10" fmla="*/ 7086 w 11324"/>
              <a:gd name="connsiteY10" fmla="*/ 10447 h 11170"/>
              <a:gd name="connsiteX11" fmla="*/ 6299 w 11324"/>
              <a:gd name="connsiteY11" fmla="*/ 10475 h 11170"/>
              <a:gd name="connsiteX12" fmla="*/ 5673 w 11324"/>
              <a:gd name="connsiteY12" fmla="*/ 11170 h 11170"/>
              <a:gd name="connsiteX13" fmla="*/ 5378 w 11324"/>
              <a:gd name="connsiteY13" fmla="*/ 11014 h 11170"/>
              <a:gd name="connsiteX14" fmla="*/ 4706 w 11324"/>
              <a:gd name="connsiteY14" fmla="*/ 10471 h 11170"/>
              <a:gd name="connsiteX15" fmla="*/ 3922 w 11324"/>
              <a:gd name="connsiteY15" fmla="*/ 9850 h 11170"/>
              <a:gd name="connsiteX16" fmla="*/ 2500 w 11324"/>
              <a:gd name="connsiteY16" fmla="*/ 9306 h 11170"/>
              <a:gd name="connsiteX17" fmla="*/ 60 w 11324"/>
              <a:gd name="connsiteY17" fmla="*/ 10580 h 11170"/>
              <a:gd name="connsiteX0" fmla="*/ 0 w 11324"/>
              <a:gd name="connsiteY0" fmla="*/ 7196 h 11176"/>
              <a:gd name="connsiteX1" fmla="*/ 1185 w 11324"/>
              <a:gd name="connsiteY1" fmla="*/ 6257 h 11176"/>
              <a:gd name="connsiteX2" fmla="*/ 1428 w 11324"/>
              <a:gd name="connsiteY2" fmla="*/ 6740 h 11176"/>
              <a:gd name="connsiteX3" fmla="*/ 4583 w 11324"/>
              <a:gd name="connsiteY3" fmla="*/ 3921 h 11176"/>
              <a:gd name="connsiteX4" fmla="*/ 4427 w 11324"/>
              <a:gd name="connsiteY4" fmla="*/ 3624 h 11176"/>
              <a:gd name="connsiteX5" fmla="*/ 8408 w 11324"/>
              <a:gd name="connsiteY5" fmla="*/ 419 h 11176"/>
              <a:gd name="connsiteX6" fmla="*/ 9881 w 11324"/>
              <a:gd name="connsiteY6" fmla="*/ 0 h 11176"/>
              <a:gd name="connsiteX7" fmla="*/ 11324 w 11324"/>
              <a:gd name="connsiteY7" fmla="*/ 7961 h 11176"/>
              <a:gd name="connsiteX8" fmla="*/ 8584 w 11324"/>
              <a:gd name="connsiteY8" fmla="*/ 9238 h 11176"/>
              <a:gd name="connsiteX9" fmla="*/ 7692 w 11324"/>
              <a:gd name="connsiteY9" fmla="*/ 10230 h 11176"/>
              <a:gd name="connsiteX10" fmla="*/ 7086 w 11324"/>
              <a:gd name="connsiteY10" fmla="*/ 10447 h 11176"/>
              <a:gd name="connsiteX11" fmla="*/ 6299 w 11324"/>
              <a:gd name="connsiteY11" fmla="*/ 10475 h 11176"/>
              <a:gd name="connsiteX12" fmla="*/ 5668 w 11324"/>
              <a:gd name="connsiteY12" fmla="*/ 11176 h 11176"/>
              <a:gd name="connsiteX13" fmla="*/ 5378 w 11324"/>
              <a:gd name="connsiteY13" fmla="*/ 11014 h 11176"/>
              <a:gd name="connsiteX14" fmla="*/ 4706 w 11324"/>
              <a:gd name="connsiteY14" fmla="*/ 10471 h 11176"/>
              <a:gd name="connsiteX15" fmla="*/ 3922 w 11324"/>
              <a:gd name="connsiteY15" fmla="*/ 9850 h 11176"/>
              <a:gd name="connsiteX16" fmla="*/ 2500 w 11324"/>
              <a:gd name="connsiteY16" fmla="*/ 9306 h 11176"/>
              <a:gd name="connsiteX17" fmla="*/ 60 w 11324"/>
              <a:gd name="connsiteY17" fmla="*/ 10580 h 11176"/>
              <a:gd name="connsiteX0" fmla="*/ 0 w 11324"/>
              <a:gd name="connsiteY0" fmla="*/ 7196 h 11176"/>
              <a:gd name="connsiteX1" fmla="*/ 1185 w 11324"/>
              <a:gd name="connsiteY1" fmla="*/ 6257 h 11176"/>
              <a:gd name="connsiteX2" fmla="*/ 1428 w 11324"/>
              <a:gd name="connsiteY2" fmla="*/ 6740 h 11176"/>
              <a:gd name="connsiteX3" fmla="*/ 4583 w 11324"/>
              <a:gd name="connsiteY3" fmla="*/ 3921 h 11176"/>
              <a:gd name="connsiteX4" fmla="*/ 4427 w 11324"/>
              <a:gd name="connsiteY4" fmla="*/ 3624 h 11176"/>
              <a:gd name="connsiteX5" fmla="*/ 8408 w 11324"/>
              <a:gd name="connsiteY5" fmla="*/ 419 h 11176"/>
              <a:gd name="connsiteX6" fmla="*/ 9881 w 11324"/>
              <a:gd name="connsiteY6" fmla="*/ 0 h 11176"/>
              <a:gd name="connsiteX7" fmla="*/ 11324 w 11324"/>
              <a:gd name="connsiteY7" fmla="*/ 7961 h 11176"/>
              <a:gd name="connsiteX8" fmla="*/ 8584 w 11324"/>
              <a:gd name="connsiteY8" fmla="*/ 9238 h 11176"/>
              <a:gd name="connsiteX9" fmla="*/ 7692 w 11324"/>
              <a:gd name="connsiteY9" fmla="*/ 10230 h 11176"/>
              <a:gd name="connsiteX10" fmla="*/ 7086 w 11324"/>
              <a:gd name="connsiteY10" fmla="*/ 10447 h 11176"/>
              <a:gd name="connsiteX11" fmla="*/ 6299 w 11324"/>
              <a:gd name="connsiteY11" fmla="*/ 10536 h 11176"/>
              <a:gd name="connsiteX12" fmla="*/ 5668 w 11324"/>
              <a:gd name="connsiteY12" fmla="*/ 11176 h 11176"/>
              <a:gd name="connsiteX13" fmla="*/ 5378 w 11324"/>
              <a:gd name="connsiteY13" fmla="*/ 11014 h 11176"/>
              <a:gd name="connsiteX14" fmla="*/ 4706 w 11324"/>
              <a:gd name="connsiteY14" fmla="*/ 10471 h 11176"/>
              <a:gd name="connsiteX15" fmla="*/ 3922 w 11324"/>
              <a:gd name="connsiteY15" fmla="*/ 9850 h 11176"/>
              <a:gd name="connsiteX16" fmla="*/ 2500 w 11324"/>
              <a:gd name="connsiteY16" fmla="*/ 9306 h 11176"/>
              <a:gd name="connsiteX17" fmla="*/ 60 w 11324"/>
              <a:gd name="connsiteY17" fmla="*/ 10580 h 11176"/>
              <a:gd name="connsiteX0" fmla="*/ 0 w 11324"/>
              <a:gd name="connsiteY0" fmla="*/ 7196 h 11176"/>
              <a:gd name="connsiteX1" fmla="*/ 1185 w 11324"/>
              <a:gd name="connsiteY1" fmla="*/ 6257 h 11176"/>
              <a:gd name="connsiteX2" fmla="*/ 1428 w 11324"/>
              <a:gd name="connsiteY2" fmla="*/ 6740 h 11176"/>
              <a:gd name="connsiteX3" fmla="*/ 4583 w 11324"/>
              <a:gd name="connsiteY3" fmla="*/ 3921 h 11176"/>
              <a:gd name="connsiteX4" fmla="*/ 4427 w 11324"/>
              <a:gd name="connsiteY4" fmla="*/ 3624 h 11176"/>
              <a:gd name="connsiteX5" fmla="*/ 8408 w 11324"/>
              <a:gd name="connsiteY5" fmla="*/ 419 h 11176"/>
              <a:gd name="connsiteX6" fmla="*/ 9881 w 11324"/>
              <a:gd name="connsiteY6" fmla="*/ 0 h 11176"/>
              <a:gd name="connsiteX7" fmla="*/ 11324 w 11324"/>
              <a:gd name="connsiteY7" fmla="*/ 7961 h 11176"/>
              <a:gd name="connsiteX8" fmla="*/ 8584 w 11324"/>
              <a:gd name="connsiteY8" fmla="*/ 9238 h 11176"/>
              <a:gd name="connsiteX9" fmla="*/ 7692 w 11324"/>
              <a:gd name="connsiteY9" fmla="*/ 10230 h 11176"/>
              <a:gd name="connsiteX10" fmla="*/ 7133 w 11324"/>
              <a:gd name="connsiteY10" fmla="*/ 10502 h 11176"/>
              <a:gd name="connsiteX11" fmla="*/ 6299 w 11324"/>
              <a:gd name="connsiteY11" fmla="*/ 10536 h 11176"/>
              <a:gd name="connsiteX12" fmla="*/ 5668 w 11324"/>
              <a:gd name="connsiteY12" fmla="*/ 11176 h 11176"/>
              <a:gd name="connsiteX13" fmla="*/ 5378 w 11324"/>
              <a:gd name="connsiteY13" fmla="*/ 11014 h 11176"/>
              <a:gd name="connsiteX14" fmla="*/ 4706 w 11324"/>
              <a:gd name="connsiteY14" fmla="*/ 10471 h 11176"/>
              <a:gd name="connsiteX15" fmla="*/ 3922 w 11324"/>
              <a:gd name="connsiteY15" fmla="*/ 9850 h 11176"/>
              <a:gd name="connsiteX16" fmla="*/ 2500 w 11324"/>
              <a:gd name="connsiteY16" fmla="*/ 9306 h 11176"/>
              <a:gd name="connsiteX17" fmla="*/ 60 w 11324"/>
              <a:gd name="connsiteY17" fmla="*/ 10580 h 11176"/>
              <a:gd name="connsiteX0" fmla="*/ 0 w 11324"/>
              <a:gd name="connsiteY0" fmla="*/ 7196 h 11176"/>
              <a:gd name="connsiteX1" fmla="*/ 1185 w 11324"/>
              <a:gd name="connsiteY1" fmla="*/ 6257 h 11176"/>
              <a:gd name="connsiteX2" fmla="*/ 1428 w 11324"/>
              <a:gd name="connsiteY2" fmla="*/ 6740 h 11176"/>
              <a:gd name="connsiteX3" fmla="*/ 4583 w 11324"/>
              <a:gd name="connsiteY3" fmla="*/ 3921 h 11176"/>
              <a:gd name="connsiteX4" fmla="*/ 4427 w 11324"/>
              <a:gd name="connsiteY4" fmla="*/ 3624 h 11176"/>
              <a:gd name="connsiteX5" fmla="*/ 8408 w 11324"/>
              <a:gd name="connsiteY5" fmla="*/ 419 h 11176"/>
              <a:gd name="connsiteX6" fmla="*/ 9881 w 11324"/>
              <a:gd name="connsiteY6" fmla="*/ 0 h 11176"/>
              <a:gd name="connsiteX7" fmla="*/ 11324 w 11324"/>
              <a:gd name="connsiteY7" fmla="*/ 7961 h 11176"/>
              <a:gd name="connsiteX8" fmla="*/ 8584 w 11324"/>
              <a:gd name="connsiteY8" fmla="*/ 9238 h 11176"/>
              <a:gd name="connsiteX9" fmla="*/ 7683 w 11324"/>
              <a:gd name="connsiteY9" fmla="*/ 10181 h 11176"/>
              <a:gd name="connsiteX10" fmla="*/ 7133 w 11324"/>
              <a:gd name="connsiteY10" fmla="*/ 10502 h 11176"/>
              <a:gd name="connsiteX11" fmla="*/ 6299 w 11324"/>
              <a:gd name="connsiteY11" fmla="*/ 10536 h 11176"/>
              <a:gd name="connsiteX12" fmla="*/ 5668 w 11324"/>
              <a:gd name="connsiteY12" fmla="*/ 11176 h 11176"/>
              <a:gd name="connsiteX13" fmla="*/ 5378 w 11324"/>
              <a:gd name="connsiteY13" fmla="*/ 11014 h 11176"/>
              <a:gd name="connsiteX14" fmla="*/ 4706 w 11324"/>
              <a:gd name="connsiteY14" fmla="*/ 10471 h 11176"/>
              <a:gd name="connsiteX15" fmla="*/ 3922 w 11324"/>
              <a:gd name="connsiteY15" fmla="*/ 9850 h 11176"/>
              <a:gd name="connsiteX16" fmla="*/ 2500 w 11324"/>
              <a:gd name="connsiteY16" fmla="*/ 9306 h 11176"/>
              <a:gd name="connsiteX17" fmla="*/ 60 w 11324"/>
              <a:gd name="connsiteY17" fmla="*/ 10580 h 11176"/>
              <a:gd name="connsiteX0" fmla="*/ 0 w 11324"/>
              <a:gd name="connsiteY0" fmla="*/ 7196 h 11176"/>
              <a:gd name="connsiteX1" fmla="*/ 1185 w 11324"/>
              <a:gd name="connsiteY1" fmla="*/ 6257 h 11176"/>
              <a:gd name="connsiteX2" fmla="*/ 1428 w 11324"/>
              <a:gd name="connsiteY2" fmla="*/ 6740 h 11176"/>
              <a:gd name="connsiteX3" fmla="*/ 4583 w 11324"/>
              <a:gd name="connsiteY3" fmla="*/ 3921 h 11176"/>
              <a:gd name="connsiteX4" fmla="*/ 4427 w 11324"/>
              <a:gd name="connsiteY4" fmla="*/ 3624 h 11176"/>
              <a:gd name="connsiteX5" fmla="*/ 8408 w 11324"/>
              <a:gd name="connsiteY5" fmla="*/ 419 h 11176"/>
              <a:gd name="connsiteX6" fmla="*/ 9881 w 11324"/>
              <a:gd name="connsiteY6" fmla="*/ 0 h 11176"/>
              <a:gd name="connsiteX7" fmla="*/ 11324 w 11324"/>
              <a:gd name="connsiteY7" fmla="*/ 7961 h 11176"/>
              <a:gd name="connsiteX8" fmla="*/ 8627 w 11324"/>
              <a:gd name="connsiteY8" fmla="*/ 9207 h 11176"/>
              <a:gd name="connsiteX9" fmla="*/ 7683 w 11324"/>
              <a:gd name="connsiteY9" fmla="*/ 10181 h 11176"/>
              <a:gd name="connsiteX10" fmla="*/ 7133 w 11324"/>
              <a:gd name="connsiteY10" fmla="*/ 10502 h 11176"/>
              <a:gd name="connsiteX11" fmla="*/ 6299 w 11324"/>
              <a:gd name="connsiteY11" fmla="*/ 10536 h 11176"/>
              <a:gd name="connsiteX12" fmla="*/ 5668 w 11324"/>
              <a:gd name="connsiteY12" fmla="*/ 11176 h 11176"/>
              <a:gd name="connsiteX13" fmla="*/ 5378 w 11324"/>
              <a:gd name="connsiteY13" fmla="*/ 11014 h 11176"/>
              <a:gd name="connsiteX14" fmla="*/ 4706 w 11324"/>
              <a:gd name="connsiteY14" fmla="*/ 10471 h 11176"/>
              <a:gd name="connsiteX15" fmla="*/ 3922 w 11324"/>
              <a:gd name="connsiteY15" fmla="*/ 9850 h 11176"/>
              <a:gd name="connsiteX16" fmla="*/ 2500 w 11324"/>
              <a:gd name="connsiteY16" fmla="*/ 9306 h 11176"/>
              <a:gd name="connsiteX17" fmla="*/ 60 w 11324"/>
              <a:gd name="connsiteY17" fmla="*/ 10580 h 11176"/>
              <a:gd name="connsiteX0" fmla="*/ 0 w 11333"/>
              <a:gd name="connsiteY0" fmla="*/ 7196 h 11176"/>
              <a:gd name="connsiteX1" fmla="*/ 1185 w 11333"/>
              <a:gd name="connsiteY1" fmla="*/ 6257 h 11176"/>
              <a:gd name="connsiteX2" fmla="*/ 1428 w 11333"/>
              <a:gd name="connsiteY2" fmla="*/ 6740 h 11176"/>
              <a:gd name="connsiteX3" fmla="*/ 4583 w 11333"/>
              <a:gd name="connsiteY3" fmla="*/ 3921 h 11176"/>
              <a:gd name="connsiteX4" fmla="*/ 4427 w 11333"/>
              <a:gd name="connsiteY4" fmla="*/ 3624 h 11176"/>
              <a:gd name="connsiteX5" fmla="*/ 8408 w 11333"/>
              <a:gd name="connsiteY5" fmla="*/ 419 h 11176"/>
              <a:gd name="connsiteX6" fmla="*/ 9881 w 11333"/>
              <a:gd name="connsiteY6" fmla="*/ 0 h 11176"/>
              <a:gd name="connsiteX7" fmla="*/ 11333 w 11333"/>
              <a:gd name="connsiteY7" fmla="*/ 7985 h 11176"/>
              <a:gd name="connsiteX8" fmla="*/ 8627 w 11333"/>
              <a:gd name="connsiteY8" fmla="*/ 9207 h 11176"/>
              <a:gd name="connsiteX9" fmla="*/ 7683 w 11333"/>
              <a:gd name="connsiteY9" fmla="*/ 10181 h 11176"/>
              <a:gd name="connsiteX10" fmla="*/ 7133 w 11333"/>
              <a:gd name="connsiteY10" fmla="*/ 10502 h 11176"/>
              <a:gd name="connsiteX11" fmla="*/ 6299 w 11333"/>
              <a:gd name="connsiteY11" fmla="*/ 10536 h 11176"/>
              <a:gd name="connsiteX12" fmla="*/ 5668 w 11333"/>
              <a:gd name="connsiteY12" fmla="*/ 11176 h 11176"/>
              <a:gd name="connsiteX13" fmla="*/ 5378 w 11333"/>
              <a:gd name="connsiteY13" fmla="*/ 11014 h 11176"/>
              <a:gd name="connsiteX14" fmla="*/ 4706 w 11333"/>
              <a:gd name="connsiteY14" fmla="*/ 10471 h 11176"/>
              <a:gd name="connsiteX15" fmla="*/ 3922 w 11333"/>
              <a:gd name="connsiteY15" fmla="*/ 9850 h 11176"/>
              <a:gd name="connsiteX16" fmla="*/ 2500 w 11333"/>
              <a:gd name="connsiteY16" fmla="*/ 9306 h 11176"/>
              <a:gd name="connsiteX17" fmla="*/ 60 w 11333"/>
              <a:gd name="connsiteY17" fmla="*/ 10580 h 11176"/>
              <a:gd name="connsiteX0" fmla="*/ 0 w 11328"/>
              <a:gd name="connsiteY0" fmla="*/ 7196 h 11176"/>
              <a:gd name="connsiteX1" fmla="*/ 1185 w 11328"/>
              <a:gd name="connsiteY1" fmla="*/ 6257 h 11176"/>
              <a:gd name="connsiteX2" fmla="*/ 1428 w 11328"/>
              <a:gd name="connsiteY2" fmla="*/ 6740 h 11176"/>
              <a:gd name="connsiteX3" fmla="*/ 4583 w 11328"/>
              <a:gd name="connsiteY3" fmla="*/ 3921 h 11176"/>
              <a:gd name="connsiteX4" fmla="*/ 4427 w 11328"/>
              <a:gd name="connsiteY4" fmla="*/ 3624 h 11176"/>
              <a:gd name="connsiteX5" fmla="*/ 8408 w 11328"/>
              <a:gd name="connsiteY5" fmla="*/ 419 h 11176"/>
              <a:gd name="connsiteX6" fmla="*/ 9881 w 11328"/>
              <a:gd name="connsiteY6" fmla="*/ 0 h 11176"/>
              <a:gd name="connsiteX7" fmla="*/ 11328 w 11328"/>
              <a:gd name="connsiteY7" fmla="*/ 7961 h 11176"/>
              <a:gd name="connsiteX8" fmla="*/ 8627 w 11328"/>
              <a:gd name="connsiteY8" fmla="*/ 9207 h 11176"/>
              <a:gd name="connsiteX9" fmla="*/ 7683 w 11328"/>
              <a:gd name="connsiteY9" fmla="*/ 10181 h 11176"/>
              <a:gd name="connsiteX10" fmla="*/ 7133 w 11328"/>
              <a:gd name="connsiteY10" fmla="*/ 10502 h 11176"/>
              <a:gd name="connsiteX11" fmla="*/ 6299 w 11328"/>
              <a:gd name="connsiteY11" fmla="*/ 10536 h 11176"/>
              <a:gd name="connsiteX12" fmla="*/ 5668 w 11328"/>
              <a:gd name="connsiteY12" fmla="*/ 11176 h 11176"/>
              <a:gd name="connsiteX13" fmla="*/ 5378 w 11328"/>
              <a:gd name="connsiteY13" fmla="*/ 11014 h 11176"/>
              <a:gd name="connsiteX14" fmla="*/ 4706 w 11328"/>
              <a:gd name="connsiteY14" fmla="*/ 10471 h 11176"/>
              <a:gd name="connsiteX15" fmla="*/ 3922 w 11328"/>
              <a:gd name="connsiteY15" fmla="*/ 9850 h 11176"/>
              <a:gd name="connsiteX16" fmla="*/ 2500 w 11328"/>
              <a:gd name="connsiteY16" fmla="*/ 9306 h 11176"/>
              <a:gd name="connsiteX17" fmla="*/ 60 w 11328"/>
              <a:gd name="connsiteY17" fmla="*/ 10580 h 11176"/>
              <a:gd name="connsiteX0" fmla="*/ 0 w 11328"/>
              <a:gd name="connsiteY0" fmla="*/ 7190 h 11170"/>
              <a:gd name="connsiteX1" fmla="*/ 1185 w 11328"/>
              <a:gd name="connsiteY1" fmla="*/ 6251 h 11170"/>
              <a:gd name="connsiteX2" fmla="*/ 1428 w 11328"/>
              <a:gd name="connsiteY2" fmla="*/ 6734 h 11170"/>
              <a:gd name="connsiteX3" fmla="*/ 4583 w 11328"/>
              <a:gd name="connsiteY3" fmla="*/ 3915 h 11170"/>
              <a:gd name="connsiteX4" fmla="*/ 4427 w 11328"/>
              <a:gd name="connsiteY4" fmla="*/ 3618 h 11170"/>
              <a:gd name="connsiteX5" fmla="*/ 8408 w 11328"/>
              <a:gd name="connsiteY5" fmla="*/ 413 h 11170"/>
              <a:gd name="connsiteX6" fmla="*/ 9947 w 11328"/>
              <a:gd name="connsiteY6" fmla="*/ 0 h 11170"/>
              <a:gd name="connsiteX7" fmla="*/ 11328 w 11328"/>
              <a:gd name="connsiteY7" fmla="*/ 7955 h 11170"/>
              <a:gd name="connsiteX8" fmla="*/ 8627 w 11328"/>
              <a:gd name="connsiteY8" fmla="*/ 9201 h 11170"/>
              <a:gd name="connsiteX9" fmla="*/ 7683 w 11328"/>
              <a:gd name="connsiteY9" fmla="*/ 10175 h 11170"/>
              <a:gd name="connsiteX10" fmla="*/ 7133 w 11328"/>
              <a:gd name="connsiteY10" fmla="*/ 10496 h 11170"/>
              <a:gd name="connsiteX11" fmla="*/ 6299 w 11328"/>
              <a:gd name="connsiteY11" fmla="*/ 10530 h 11170"/>
              <a:gd name="connsiteX12" fmla="*/ 5668 w 11328"/>
              <a:gd name="connsiteY12" fmla="*/ 11170 h 11170"/>
              <a:gd name="connsiteX13" fmla="*/ 5378 w 11328"/>
              <a:gd name="connsiteY13" fmla="*/ 11008 h 11170"/>
              <a:gd name="connsiteX14" fmla="*/ 4706 w 11328"/>
              <a:gd name="connsiteY14" fmla="*/ 10465 h 11170"/>
              <a:gd name="connsiteX15" fmla="*/ 3922 w 11328"/>
              <a:gd name="connsiteY15" fmla="*/ 9844 h 11170"/>
              <a:gd name="connsiteX16" fmla="*/ 2500 w 11328"/>
              <a:gd name="connsiteY16" fmla="*/ 9300 h 11170"/>
              <a:gd name="connsiteX17" fmla="*/ 60 w 11328"/>
              <a:gd name="connsiteY17" fmla="*/ 10574 h 11170"/>
              <a:gd name="connsiteX0" fmla="*/ 0 w 11328"/>
              <a:gd name="connsiteY0" fmla="*/ 7190 h 11170"/>
              <a:gd name="connsiteX1" fmla="*/ 1185 w 11328"/>
              <a:gd name="connsiteY1" fmla="*/ 6251 h 11170"/>
              <a:gd name="connsiteX2" fmla="*/ 1428 w 11328"/>
              <a:gd name="connsiteY2" fmla="*/ 6734 h 11170"/>
              <a:gd name="connsiteX3" fmla="*/ 4583 w 11328"/>
              <a:gd name="connsiteY3" fmla="*/ 3915 h 11170"/>
              <a:gd name="connsiteX4" fmla="*/ 4427 w 11328"/>
              <a:gd name="connsiteY4" fmla="*/ 3618 h 11170"/>
              <a:gd name="connsiteX5" fmla="*/ 8536 w 11328"/>
              <a:gd name="connsiteY5" fmla="*/ 352 h 11170"/>
              <a:gd name="connsiteX6" fmla="*/ 9947 w 11328"/>
              <a:gd name="connsiteY6" fmla="*/ 0 h 11170"/>
              <a:gd name="connsiteX7" fmla="*/ 11328 w 11328"/>
              <a:gd name="connsiteY7" fmla="*/ 7955 h 11170"/>
              <a:gd name="connsiteX8" fmla="*/ 8627 w 11328"/>
              <a:gd name="connsiteY8" fmla="*/ 9201 h 11170"/>
              <a:gd name="connsiteX9" fmla="*/ 7683 w 11328"/>
              <a:gd name="connsiteY9" fmla="*/ 10175 h 11170"/>
              <a:gd name="connsiteX10" fmla="*/ 7133 w 11328"/>
              <a:gd name="connsiteY10" fmla="*/ 10496 h 11170"/>
              <a:gd name="connsiteX11" fmla="*/ 6299 w 11328"/>
              <a:gd name="connsiteY11" fmla="*/ 10530 h 11170"/>
              <a:gd name="connsiteX12" fmla="*/ 5668 w 11328"/>
              <a:gd name="connsiteY12" fmla="*/ 11170 h 11170"/>
              <a:gd name="connsiteX13" fmla="*/ 5378 w 11328"/>
              <a:gd name="connsiteY13" fmla="*/ 11008 h 11170"/>
              <a:gd name="connsiteX14" fmla="*/ 4706 w 11328"/>
              <a:gd name="connsiteY14" fmla="*/ 10465 h 11170"/>
              <a:gd name="connsiteX15" fmla="*/ 3922 w 11328"/>
              <a:gd name="connsiteY15" fmla="*/ 9844 h 11170"/>
              <a:gd name="connsiteX16" fmla="*/ 2500 w 11328"/>
              <a:gd name="connsiteY16" fmla="*/ 9300 h 11170"/>
              <a:gd name="connsiteX17" fmla="*/ 60 w 11328"/>
              <a:gd name="connsiteY17" fmla="*/ 10574 h 11170"/>
              <a:gd name="connsiteX0" fmla="*/ 0 w 11328"/>
              <a:gd name="connsiteY0" fmla="*/ 7190 h 11170"/>
              <a:gd name="connsiteX1" fmla="*/ 1185 w 11328"/>
              <a:gd name="connsiteY1" fmla="*/ 6251 h 11170"/>
              <a:gd name="connsiteX2" fmla="*/ 1428 w 11328"/>
              <a:gd name="connsiteY2" fmla="*/ 6734 h 11170"/>
              <a:gd name="connsiteX3" fmla="*/ 4583 w 11328"/>
              <a:gd name="connsiteY3" fmla="*/ 3915 h 11170"/>
              <a:gd name="connsiteX4" fmla="*/ 4427 w 11328"/>
              <a:gd name="connsiteY4" fmla="*/ 3618 h 11170"/>
              <a:gd name="connsiteX5" fmla="*/ 8560 w 11328"/>
              <a:gd name="connsiteY5" fmla="*/ 352 h 11170"/>
              <a:gd name="connsiteX6" fmla="*/ 9947 w 11328"/>
              <a:gd name="connsiteY6" fmla="*/ 0 h 11170"/>
              <a:gd name="connsiteX7" fmla="*/ 11328 w 11328"/>
              <a:gd name="connsiteY7" fmla="*/ 7955 h 11170"/>
              <a:gd name="connsiteX8" fmla="*/ 8627 w 11328"/>
              <a:gd name="connsiteY8" fmla="*/ 9201 h 11170"/>
              <a:gd name="connsiteX9" fmla="*/ 7683 w 11328"/>
              <a:gd name="connsiteY9" fmla="*/ 10175 h 11170"/>
              <a:gd name="connsiteX10" fmla="*/ 7133 w 11328"/>
              <a:gd name="connsiteY10" fmla="*/ 10496 h 11170"/>
              <a:gd name="connsiteX11" fmla="*/ 6299 w 11328"/>
              <a:gd name="connsiteY11" fmla="*/ 10530 h 11170"/>
              <a:gd name="connsiteX12" fmla="*/ 5668 w 11328"/>
              <a:gd name="connsiteY12" fmla="*/ 11170 h 11170"/>
              <a:gd name="connsiteX13" fmla="*/ 5378 w 11328"/>
              <a:gd name="connsiteY13" fmla="*/ 11008 h 11170"/>
              <a:gd name="connsiteX14" fmla="*/ 4706 w 11328"/>
              <a:gd name="connsiteY14" fmla="*/ 10465 h 11170"/>
              <a:gd name="connsiteX15" fmla="*/ 3922 w 11328"/>
              <a:gd name="connsiteY15" fmla="*/ 9844 h 11170"/>
              <a:gd name="connsiteX16" fmla="*/ 2500 w 11328"/>
              <a:gd name="connsiteY16" fmla="*/ 9300 h 11170"/>
              <a:gd name="connsiteX17" fmla="*/ 60 w 11328"/>
              <a:gd name="connsiteY17" fmla="*/ 10574 h 11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328" h="11170">
                <a:moveTo>
                  <a:pt x="0" y="7190"/>
                </a:moveTo>
                <a:lnTo>
                  <a:pt x="1185" y="6251"/>
                </a:lnTo>
                <a:lnTo>
                  <a:pt x="1428" y="6734"/>
                </a:lnTo>
                <a:lnTo>
                  <a:pt x="4583" y="3915"/>
                </a:lnTo>
                <a:lnTo>
                  <a:pt x="4427" y="3618"/>
                </a:lnTo>
                <a:lnTo>
                  <a:pt x="8560" y="352"/>
                </a:lnTo>
                <a:lnTo>
                  <a:pt x="9947" y="0"/>
                </a:lnTo>
                <a:lnTo>
                  <a:pt x="11328" y="7955"/>
                </a:lnTo>
                <a:lnTo>
                  <a:pt x="8627" y="9201"/>
                </a:lnTo>
                <a:lnTo>
                  <a:pt x="7683" y="10175"/>
                </a:lnTo>
                <a:lnTo>
                  <a:pt x="7133" y="10496"/>
                </a:lnTo>
                <a:lnTo>
                  <a:pt x="6299" y="10530"/>
                </a:lnTo>
                <a:lnTo>
                  <a:pt x="5668" y="11170"/>
                </a:lnTo>
                <a:lnTo>
                  <a:pt x="5378" y="11008"/>
                </a:lnTo>
                <a:lnTo>
                  <a:pt x="4706" y="10465"/>
                </a:lnTo>
                <a:lnTo>
                  <a:pt x="3922" y="9844"/>
                </a:lnTo>
                <a:lnTo>
                  <a:pt x="2500" y="9300"/>
                </a:lnTo>
                <a:lnTo>
                  <a:pt x="60" y="10574"/>
                </a:lnTo>
              </a:path>
            </a:pathLst>
          </a:custGeom>
          <a:solidFill>
            <a:srgbClr val="FF00FF">
              <a:alpha val="16862"/>
            </a:srgbClr>
          </a:solidFill>
          <a:ln w="127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475656" y="2204864"/>
            <a:ext cx="16802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BOD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</a:t>
            </a: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OCEANIC FIR</a:t>
            </a:r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22739" y="1088489"/>
            <a:ext cx="13113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REYKJAVIK FIR</a:t>
            </a:r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38601" y="59502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ANCHORAGE FIR</a:t>
            </a:r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2870" y="3296393"/>
            <a:ext cx="2101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MURMANSK OCEANIC</a:t>
            </a:r>
            <a:endParaRPr lang="ru-RU" sz="1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12021" y="4594180"/>
            <a:ext cx="598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ANODI</a:t>
            </a:r>
            <a:endParaRPr lang="ru-RU" sz="1000" b="1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36801" y="3904383"/>
            <a:ext cx="6126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LATEN</a:t>
            </a:r>
            <a:endParaRPr lang="ru-RU" sz="1000" b="1" i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96336" y="346556"/>
            <a:ext cx="5757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DEVID</a:t>
            </a:r>
            <a:endParaRPr lang="ru-RU" sz="10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00192" y="842268"/>
            <a:ext cx="5838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ABERI</a:t>
            </a:r>
            <a:endParaRPr lang="ru-RU" sz="10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 rot="151125">
            <a:off x="6361640" y="2305292"/>
            <a:ext cx="400110" cy="869790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sz="1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POLAR 1</a:t>
            </a:r>
            <a:endParaRPr lang="ru-RU" sz="1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 rot="21084614">
            <a:off x="7919640" y="2450450"/>
            <a:ext cx="400110" cy="869790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sz="1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POLAR 2</a:t>
            </a:r>
            <a:endParaRPr lang="ru-RU" sz="1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8619" y="198001"/>
            <a:ext cx="3057247" cy="92333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Airspace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Structure of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Murmansk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Oceanic 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sector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February 1, 2001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2534833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grishin\Local Settings\Temporary Internet Files\Content.Word\Новый рисунок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19507" cy="6825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7549688" y="117875"/>
            <a:ext cx="1657350" cy="40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10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Anchorage</a:t>
            </a:r>
          </a:p>
          <a:p>
            <a:pPr algn="ctr">
              <a:defRPr/>
            </a:pPr>
            <a:r>
              <a:rPr lang="en-US" sz="1000" b="1" dirty="0" err="1">
                <a:solidFill>
                  <a:srgbClr val="FF3300"/>
                </a:solidFill>
              </a:rPr>
              <a:t>LoA</a:t>
            </a:r>
            <a:r>
              <a:rPr lang="en-US" sz="1000" b="1" dirty="0">
                <a:solidFill>
                  <a:srgbClr val="FF3300"/>
                </a:solidFill>
              </a:rPr>
              <a:t> </a:t>
            </a:r>
            <a:r>
              <a:rPr lang="en-GB" sz="1000" b="1" dirty="0">
                <a:solidFill>
                  <a:srgbClr val="FF3300"/>
                </a:solidFill>
              </a:rPr>
              <a:t>Revised: </a:t>
            </a:r>
            <a:r>
              <a:rPr lang="en-US" sz="1000" b="1" dirty="0">
                <a:solidFill>
                  <a:srgbClr val="FF3300"/>
                </a:solidFill>
              </a:rPr>
              <a:t>10.25.2007</a:t>
            </a:r>
            <a:endParaRPr lang="ru-RU" sz="1000" b="1" dirty="0">
              <a:solidFill>
                <a:srgbClr val="FF3300"/>
              </a:solidFill>
            </a:endParaRPr>
          </a:p>
        </p:txBody>
      </p:sp>
      <p:sp useBgFill="1"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4704894" y="580906"/>
            <a:ext cx="1673225" cy="40005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0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REYKJAVIK</a:t>
            </a:r>
          </a:p>
          <a:p>
            <a:pPr algn="ctr">
              <a:defRPr/>
            </a:pPr>
            <a:r>
              <a:rPr lang="en-US" sz="1000" b="1" dirty="0" err="1">
                <a:solidFill>
                  <a:srgbClr val="FF3300"/>
                </a:solidFill>
              </a:rPr>
              <a:t>LoA</a:t>
            </a:r>
            <a:r>
              <a:rPr lang="en-US" sz="1000" b="1" dirty="0">
                <a:solidFill>
                  <a:srgbClr val="FF3300"/>
                </a:solidFill>
              </a:rPr>
              <a:t> </a:t>
            </a:r>
            <a:r>
              <a:rPr lang="en-GB" sz="1000" b="1" dirty="0">
                <a:solidFill>
                  <a:srgbClr val="FF3300"/>
                </a:solidFill>
              </a:rPr>
              <a:t>Revised: </a:t>
            </a:r>
            <a:r>
              <a:rPr lang="en-US" sz="1000" b="1" dirty="0">
                <a:solidFill>
                  <a:srgbClr val="FF3300"/>
                </a:solidFill>
              </a:rPr>
              <a:t>05.26.2008</a:t>
            </a:r>
            <a:endParaRPr lang="ru-RU" sz="1000" b="1" dirty="0">
              <a:solidFill>
                <a:srgbClr val="FF3300"/>
              </a:solidFill>
            </a:endParaRPr>
          </a:p>
        </p:txBody>
      </p:sp>
      <p:sp useBgFill="1"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466361" y="1243109"/>
            <a:ext cx="1673225" cy="40005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0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Bodø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1000" b="1" dirty="0" err="1">
                <a:solidFill>
                  <a:srgbClr val="FF3300"/>
                </a:solidFill>
              </a:rPr>
              <a:t>LoA</a:t>
            </a:r>
            <a:r>
              <a:rPr lang="en-US" sz="1000" b="1" dirty="0">
                <a:solidFill>
                  <a:srgbClr val="FF3300"/>
                </a:solidFill>
              </a:rPr>
              <a:t> </a:t>
            </a:r>
            <a:r>
              <a:rPr lang="en-GB" sz="1000" b="1" dirty="0">
                <a:solidFill>
                  <a:srgbClr val="FF3300"/>
                </a:solidFill>
              </a:rPr>
              <a:t>Revised: </a:t>
            </a:r>
            <a:r>
              <a:rPr lang="en-US" sz="1000" b="1" dirty="0">
                <a:solidFill>
                  <a:srgbClr val="FF3300"/>
                </a:solidFill>
              </a:rPr>
              <a:t>01.30.2008</a:t>
            </a:r>
            <a:endParaRPr lang="ru-RU" sz="1000" b="1" dirty="0">
              <a:solidFill>
                <a:srgbClr val="FF3300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5884102" y="729641"/>
            <a:ext cx="995819" cy="3579312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5"/>
          <p:cNvSpPr>
            <a:spLocks/>
          </p:cNvSpPr>
          <p:nvPr/>
        </p:nvSpPr>
        <p:spPr bwMode="auto">
          <a:xfrm>
            <a:off x="2392619" y="137122"/>
            <a:ext cx="6751381" cy="6164416"/>
          </a:xfrm>
          <a:custGeom>
            <a:avLst/>
            <a:gdLst>
              <a:gd name="T0" fmla="*/ 0 w 10000"/>
              <a:gd name="T1" fmla="*/ 2147483647 h 10015"/>
              <a:gd name="T2" fmla="*/ 2147483647 w 10000"/>
              <a:gd name="T3" fmla="*/ 2147483647 h 10015"/>
              <a:gd name="T4" fmla="*/ 2147483647 w 10000"/>
              <a:gd name="T5" fmla="*/ 2147483647 h 10015"/>
              <a:gd name="T6" fmla="*/ 2147483647 w 10000"/>
              <a:gd name="T7" fmla="*/ 2147483647 h 10015"/>
              <a:gd name="T8" fmla="*/ 2147483647 w 10000"/>
              <a:gd name="T9" fmla="*/ 2147483647 h 10015"/>
              <a:gd name="T10" fmla="*/ 2147483647 w 10000"/>
              <a:gd name="T11" fmla="*/ 2147483647 h 10015"/>
              <a:gd name="T12" fmla="*/ 2147483647 w 10000"/>
              <a:gd name="T13" fmla="*/ 0 h 10015"/>
              <a:gd name="T14" fmla="*/ 2147483647 w 10000"/>
              <a:gd name="T15" fmla="*/ 2147483647 h 10015"/>
              <a:gd name="T16" fmla="*/ 2147483647 w 10000"/>
              <a:gd name="T17" fmla="*/ 2147483647 h 10015"/>
              <a:gd name="T18" fmla="*/ 2147483647 w 10000"/>
              <a:gd name="T19" fmla="*/ 2147483647 h 10015"/>
              <a:gd name="T20" fmla="*/ 2147483647 w 10000"/>
              <a:gd name="T21" fmla="*/ 2147483647 h 10015"/>
              <a:gd name="T22" fmla="*/ 2147483647 w 10000"/>
              <a:gd name="T23" fmla="*/ 2147483647 h 10015"/>
              <a:gd name="T24" fmla="*/ 2147483647 w 10000"/>
              <a:gd name="T25" fmla="*/ 2147483647 h 10015"/>
              <a:gd name="T26" fmla="*/ 2147483647 w 10000"/>
              <a:gd name="T27" fmla="*/ 2147483647 h 10015"/>
              <a:gd name="T28" fmla="*/ 2147483647 w 10000"/>
              <a:gd name="T29" fmla="*/ 2147483647 h 1001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0000"/>
              <a:gd name="T46" fmla="*/ 0 h 10015"/>
              <a:gd name="T47" fmla="*/ 10000 w 10000"/>
              <a:gd name="T48" fmla="*/ 10015 h 10015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12 w 10000"/>
              <a:gd name="connsiteY9" fmla="*/ 8749 h 10477"/>
              <a:gd name="connsiteX10" fmla="*/ 6628 w 10000"/>
              <a:gd name="connsiteY10" fmla="*/ 9923 h 10477"/>
              <a:gd name="connsiteX11" fmla="*/ 5149 w 10000"/>
              <a:gd name="connsiteY11" fmla="*/ 10015 h 10477"/>
              <a:gd name="connsiteX12" fmla="*/ 2234 w 10000"/>
              <a:gd name="connsiteY12" fmla="*/ 8857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12 w 10000"/>
              <a:gd name="connsiteY9" fmla="*/ 8749 h 10477"/>
              <a:gd name="connsiteX10" fmla="*/ 6628 w 10000"/>
              <a:gd name="connsiteY10" fmla="*/ 9923 h 10477"/>
              <a:gd name="connsiteX11" fmla="*/ 5149 w 10000"/>
              <a:gd name="connsiteY11" fmla="*/ 10015 h 10477"/>
              <a:gd name="connsiteX12" fmla="*/ 2288 w 10000"/>
              <a:gd name="connsiteY12" fmla="*/ 8906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12 w 10000"/>
              <a:gd name="connsiteY9" fmla="*/ 8749 h 10477"/>
              <a:gd name="connsiteX10" fmla="*/ 6628 w 10000"/>
              <a:gd name="connsiteY10" fmla="*/ 9923 h 10477"/>
              <a:gd name="connsiteX11" fmla="*/ 5203 w 10000"/>
              <a:gd name="connsiteY11" fmla="*/ 10163 h 10477"/>
              <a:gd name="connsiteX12" fmla="*/ 2288 w 10000"/>
              <a:gd name="connsiteY12" fmla="*/ 8906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12 w 10000"/>
              <a:gd name="connsiteY9" fmla="*/ 8749 h 10477"/>
              <a:gd name="connsiteX10" fmla="*/ 6646 w 10000"/>
              <a:gd name="connsiteY10" fmla="*/ 10059 h 10477"/>
              <a:gd name="connsiteX11" fmla="*/ 5203 w 10000"/>
              <a:gd name="connsiteY11" fmla="*/ 10163 h 10477"/>
              <a:gd name="connsiteX12" fmla="*/ 2288 w 10000"/>
              <a:gd name="connsiteY12" fmla="*/ 8906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30 w 10000"/>
              <a:gd name="connsiteY9" fmla="*/ 8786 h 10477"/>
              <a:gd name="connsiteX10" fmla="*/ 6646 w 10000"/>
              <a:gd name="connsiteY10" fmla="*/ 10059 h 10477"/>
              <a:gd name="connsiteX11" fmla="*/ 5203 w 10000"/>
              <a:gd name="connsiteY11" fmla="*/ 10163 h 10477"/>
              <a:gd name="connsiteX12" fmla="*/ 2288 w 10000"/>
              <a:gd name="connsiteY12" fmla="*/ 8906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5"/>
              <a:gd name="connsiteX1" fmla="*/ 1031 w 10000"/>
              <a:gd name="connsiteY1" fmla="*/ 5942 h 10475"/>
              <a:gd name="connsiteX2" fmla="*/ 1257 w 10000"/>
              <a:gd name="connsiteY2" fmla="*/ 6386 h 10475"/>
              <a:gd name="connsiteX3" fmla="*/ 4067 w 10000"/>
              <a:gd name="connsiteY3" fmla="*/ 3706 h 10475"/>
              <a:gd name="connsiteX4" fmla="*/ 3967 w 10000"/>
              <a:gd name="connsiteY4" fmla="*/ 3484 h 10475"/>
              <a:gd name="connsiteX5" fmla="*/ 7668 w 10000"/>
              <a:gd name="connsiteY5" fmla="*/ 302 h 10475"/>
              <a:gd name="connsiteX6" fmla="*/ 8892 w 10000"/>
              <a:gd name="connsiteY6" fmla="*/ 0 h 10475"/>
              <a:gd name="connsiteX7" fmla="*/ 10000 w 10000"/>
              <a:gd name="connsiteY7" fmla="*/ 6729 h 10475"/>
              <a:gd name="connsiteX8" fmla="*/ 9991 w 10000"/>
              <a:gd name="connsiteY8" fmla="*/ 7593 h 10475"/>
              <a:gd name="connsiteX9" fmla="*/ 7630 w 10000"/>
              <a:gd name="connsiteY9" fmla="*/ 8786 h 10475"/>
              <a:gd name="connsiteX10" fmla="*/ 6646 w 10000"/>
              <a:gd name="connsiteY10" fmla="*/ 10059 h 10475"/>
              <a:gd name="connsiteX11" fmla="*/ 5203 w 10000"/>
              <a:gd name="connsiteY11" fmla="*/ 10163 h 10475"/>
              <a:gd name="connsiteX12" fmla="*/ 2288 w 10000"/>
              <a:gd name="connsiteY12" fmla="*/ 8906 h 10475"/>
              <a:gd name="connsiteX13" fmla="*/ 1536 w 10000"/>
              <a:gd name="connsiteY13" fmla="*/ 10475 h 10475"/>
              <a:gd name="connsiteX14" fmla="*/ 51 w 10000"/>
              <a:gd name="connsiteY14" fmla="*/ 10000 h 10475"/>
              <a:gd name="connsiteX0" fmla="*/ 0 w 10000"/>
              <a:gd name="connsiteY0" fmla="*/ 6856 h 10475"/>
              <a:gd name="connsiteX1" fmla="*/ 1031 w 10000"/>
              <a:gd name="connsiteY1" fmla="*/ 5942 h 10475"/>
              <a:gd name="connsiteX2" fmla="*/ 1257 w 10000"/>
              <a:gd name="connsiteY2" fmla="*/ 6386 h 10475"/>
              <a:gd name="connsiteX3" fmla="*/ 4067 w 10000"/>
              <a:gd name="connsiteY3" fmla="*/ 3706 h 10475"/>
              <a:gd name="connsiteX4" fmla="*/ 3967 w 10000"/>
              <a:gd name="connsiteY4" fmla="*/ 3484 h 10475"/>
              <a:gd name="connsiteX5" fmla="*/ 7668 w 10000"/>
              <a:gd name="connsiteY5" fmla="*/ 302 h 10475"/>
              <a:gd name="connsiteX6" fmla="*/ 8892 w 10000"/>
              <a:gd name="connsiteY6" fmla="*/ 0 h 10475"/>
              <a:gd name="connsiteX7" fmla="*/ 10000 w 10000"/>
              <a:gd name="connsiteY7" fmla="*/ 6729 h 10475"/>
              <a:gd name="connsiteX8" fmla="*/ 9991 w 10000"/>
              <a:gd name="connsiteY8" fmla="*/ 7593 h 10475"/>
              <a:gd name="connsiteX9" fmla="*/ 7630 w 10000"/>
              <a:gd name="connsiteY9" fmla="*/ 8786 h 10475"/>
              <a:gd name="connsiteX10" fmla="*/ 6646 w 10000"/>
              <a:gd name="connsiteY10" fmla="*/ 10059 h 10475"/>
              <a:gd name="connsiteX11" fmla="*/ 5203 w 10000"/>
              <a:gd name="connsiteY11" fmla="*/ 10163 h 10475"/>
              <a:gd name="connsiteX12" fmla="*/ 2288 w 10000"/>
              <a:gd name="connsiteY12" fmla="*/ 8906 h 10475"/>
              <a:gd name="connsiteX13" fmla="*/ 1536 w 10000"/>
              <a:gd name="connsiteY13" fmla="*/ 10475 h 10475"/>
              <a:gd name="connsiteX14" fmla="*/ 169 w 10000"/>
              <a:gd name="connsiteY14" fmla="*/ 10161 h 10475"/>
              <a:gd name="connsiteX0" fmla="*/ 0 w 10000"/>
              <a:gd name="connsiteY0" fmla="*/ 6856 h 10475"/>
              <a:gd name="connsiteX1" fmla="*/ 1031 w 10000"/>
              <a:gd name="connsiteY1" fmla="*/ 5942 h 10475"/>
              <a:gd name="connsiteX2" fmla="*/ 1257 w 10000"/>
              <a:gd name="connsiteY2" fmla="*/ 6386 h 10475"/>
              <a:gd name="connsiteX3" fmla="*/ 4067 w 10000"/>
              <a:gd name="connsiteY3" fmla="*/ 3706 h 10475"/>
              <a:gd name="connsiteX4" fmla="*/ 3967 w 10000"/>
              <a:gd name="connsiteY4" fmla="*/ 3484 h 10475"/>
              <a:gd name="connsiteX5" fmla="*/ 7668 w 10000"/>
              <a:gd name="connsiteY5" fmla="*/ 302 h 10475"/>
              <a:gd name="connsiteX6" fmla="*/ 8892 w 10000"/>
              <a:gd name="connsiteY6" fmla="*/ 0 h 10475"/>
              <a:gd name="connsiteX7" fmla="*/ 10000 w 10000"/>
              <a:gd name="connsiteY7" fmla="*/ 6729 h 10475"/>
              <a:gd name="connsiteX8" fmla="*/ 9991 w 10000"/>
              <a:gd name="connsiteY8" fmla="*/ 7593 h 10475"/>
              <a:gd name="connsiteX9" fmla="*/ 7630 w 10000"/>
              <a:gd name="connsiteY9" fmla="*/ 8786 h 10475"/>
              <a:gd name="connsiteX10" fmla="*/ 6646 w 10000"/>
              <a:gd name="connsiteY10" fmla="*/ 10059 h 10475"/>
              <a:gd name="connsiteX11" fmla="*/ 5203 w 10000"/>
              <a:gd name="connsiteY11" fmla="*/ 10163 h 10475"/>
              <a:gd name="connsiteX12" fmla="*/ 2288 w 10000"/>
              <a:gd name="connsiteY12" fmla="*/ 8906 h 10475"/>
              <a:gd name="connsiteX13" fmla="*/ 1536 w 10000"/>
              <a:gd name="connsiteY13" fmla="*/ 10475 h 10475"/>
              <a:gd name="connsiteX14" fmla="*/ 160 w 10000"/>
              <a:gd name="connsiteY14" fmla="*/ 10223 h 10475"/>
              <a:gd name="connsiteX0" fmla="*/ 0 w 9918"/>
              <a:gd name="connsiteY0" fmla="*/ 6831 h 10475"/>
              <a:gd name="connsiteX1" fmla="*/ 949 w 9918"/>
              <a:gd name="connsiteY1" fmla="*/ 5942 h 10475"/>
              <a:gd name="connsiteX2" fmla="*/ 1175 w 9918"/>
              <a:gd name="connsiteY2" fmla="*/ 6386 h 10475"/>
              <a:gd name="connsiteX3" fmla="*/ 3985 w 9918"/>
              <a:gd name="connsiteY3" fmla="*/ 3706 h 10475"/>
              <a:gd name="connsiteX4" fmla="*/ 3885 w 9918"/>
              <a:gd name="connsiteY4" fmla="*/ 3484 h 10475"/>
              <a:gd name="connsiteX5" fmla="*/ 7586 w 9918"/>
              <a:gd name="connsiteY5" fmla="*/ 302 h 10475"/>
              <a:gd name="connsiteX6" fmla="*/ 8810 w 9918"/>
              <a:gd name="connsiteY6" fmla="*/ 0 h 10475"/>
              <a:gd name="connsiteX7" fmla="*/ 9918 w 9918"/>
              <a:gd name="connsiteY7" fmla="*/ 6729 h 10475"/>
              <a:gd name="connsiteX8" fmla="*/ 9909 w 9918"/>
              <a:gd name="connsiteY8" fmla="*/ 7593 h 10475"/>
              <a:gd name="connsiteX9" fmla="*/ 7548 w 9918"/>
              <a:gd name="connsiteY9" fmla="*/ 8786 h 10475"/>
              <a:gd name="connsiteX10" fmla="*/ 6564 w 9918"/>
              <a:gd name="connsiteY10" fmla="*/ 10059 h 10475"/>
              <a:gd name="connsiteX11" fmla="*/ 5121 w 9918"/>
              <a:gd name="connsiteY11" fmla="*/ 10163 h 10475"/>
              <a:gd name="connsiteX12" fmla="*/ 2206 w 9918"/>
              <a:gd name="connsiteY12" fmla="*/ 8906 h 10475"/>
              <a:gd name="connsiteX13" fmla="*/ 1454 w 9918"/>
              <a:gd name="connsiteY13" fmla="*/ 10475 h 10475"/>
              <a:gd name="connsiteX14" fmla="*/ 78 w 9918"/>
              <a:gd name="connsiteY14" fmla="*/ 10223 h 10475"/>
              <a:gd name="connsiteX0" fmla="*/ 0 w 10000"/>
              <a:gd name="connsiteY0" fmla="*/ 6521 h 10000"/>
              <a:gd name="connsiteX1" fmla="*/ 1039 w 10000"/>
              <a:gd name="connsiteY1" fmla="*/ 5590 h 10000"/>
              <a:gd name="connsiteX2" fmla="*/ 1185 w 10000"/>
              <a:gd name="connsiteY2" fmla="*/ 6096 h 10000"/>
              <a:gd name="connsiteX3" fmla="*/ 4018 w 10000"/>
              <a:gd name="connsiteY3" fmla="*/ 3538 h 10000"/>
              <a:gd name="connsiteX4" fmla="*/ 3917 w 10000"/>
              <a:gd name="connsiteY4" fmla="*/ 3326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521 h 10000"/>
              <a:gd name="connsiteX1" fmla="*/ 1039 w 10000"/>
              <a:gd name="connsiteY1" fmla="*/ 5590 h 10000"/>
              <a:gd name="connsiteX2" fmla="*/ 1286 w 10000"/>
              <a:gd name="connsiteY2" fmla="*/ 6013 h 10000"/>
              <a:gd name="connsiteX3" fmla="*/ 4018 w 10000"/>
              <a:gd name="connsiteY3" fmla="*/ 3538 h 10000"/>
              <a:gd name="connsiteX4" fmla="*/ 3917 w 10000"/>
              <a:gd name="connsiteY4" fmla="*/ 3326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521 h 10000"/>
              <a:gd name="connsiteX1" fmla="*/ 1076 w 10000"/>
              <a:gd name="connsiteY1" fmla="*/ 5590 h 10000"/>
              <a:gd name="connsiteX2" fmla="*/ 1286 w 10000"/>
              <a:gd name="connsiteY2" fmla="*/ 6013 h 10000"/>
              <a:gd name="connsiteX3" fmla="*/ 4018 w 10000"/>
              <a:gd name="connsiteY3" fmla="*/ 3538 h 10000"/>
              <a:gd name="connsiteX4" fmla="*/ 3917 w 10000"/>
              <a:gd name="connsiteY4" fmla="*/ 3326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521 h 10000"/>
              <a:gd name="connsiteX1" fmla="*/ 1076 w 10000"/>
              <a:gd name="connsiteY1" fmla="*/ 5590 h 10000"/>
              <a:gd name="connsiteX2" fmla="*/ 1286 w 10000"/>
              <a:gd name="connsiteY2" fmla="*/ 6013 h 10000"/>
              <a:gd name="connsiteX3" fmla="*/ 4110 w 10000"/>
              <a:gd name="connsiteY3" fmla="*/ 3337 h 10000"/>
              <a:gd name="connsiteX4" fmla="*/ 3917 w 10000"/>
              <a:gd name="connsiteY4" fmla="*/ 3326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521 h 10000"/>
              <a:gd name="connsiteX1" fmla="*/ 1076 w 10000"/>
              <a:gd name="connsiteY1" fmla="*/ 5590 h 10000"/>
              <a:gd name="connsiteX2" fmla="*/ 1286 w 10000"/>
              <a:gd name="connsiteY2" fmla="*/ 6013 h 10000"/>
              <a:gd name="connsiteX3" fmla="*/ 4110 w 10000"/>
              <a:gd name="connsiteY3" fmla="*/ 3337 h 10000"/>
              <a:gd name="connsiteX4" fmla="*/ 3954 w 10000"/>
              <a:gd name="connsiteY4" fmla="*/ 3090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705 h 10184"/>
              <a:gd name="connsiteX1" fmla="*/ 1076 w 10000"/>
              <a:gd name="connsiteY1" fmla="*/ 5774 h 10184"/>
              <a:gd name="connsiteX2" fmla="*/ 1286 w 10000"/>
              <a:gd name="connsiteY2" fmla="*/ 6197 h 10184"/>
              <a:gd name="connsiteX3" fmla="*/ 4110 w 10000"/>
              <a:gd name="connsiteY3" fmla="*/ 3521 h 10184"/>
              <a:gd name="connsiteX4" fmla="*/ 3954 w 10000"/>
              <a:gd name="connsiteY4" fmla="*/ 3274 h 10184"/>
              <a:gd name="connsiteX5" fmla="*/ 7667 w 10000"/>
              <a:gd name="connsiteY5" fmla="*/ 0 h 10184"/>
              <a:gd name="connsiteX6" fmla="*/ 8883 w 10000"/>
              <a:gd name="connsiteY6" fmla="*/ 184 h 10184"/>
              <a:gd name="connsiteX7" fmla="*/ 10000 w 10000"/>
              <a:gd name="connsiteY7" fmla="*/ 6608 h 10184"/>
              <a:gd name="connsiteX8" fmla="*/ 9991 w 10000"/>
              <a:gd name="connsiteY8" fmla="*/ 7433 h 10184"/>
              <a:gd name="connsiteX9" fmla="*/ 7610 w 10000"/>
              <a:gd name="connsiteY9" fmla="*/ 8572 h 10184"/>
              <a:gd name="connsiteX10" fmla="*/ 6618 w 10000"/>
              <a:gd name="connsiteY10" fmla="*/ 9787 h 10184"/>
              <a:gd name="connsiteX11" fmla="*/ 5163 w 10000"/>
              <a:gd name="connsiteY11" fmla="*/ 9886 h 10184"/>
              <a:gd name="connsiteX12" fmla="*/ 2224 w 10000"/>
              <a:gd name="connsiteY12" fmla="*/ 8686 h 10184"/>
              <a:gd name="connsiteX13" fmla="*/ 1466 w 10000"/>
              <a:gd name="connsiteY13" fmla="*/ 10184 h 10184"/>
              <a:gd name="connsiteX14" fmla="*/ 79 w 10000"/>
              <a:gd name="connsiteY14" fmla="*/ 9943 h 10184"/>
              <a:gd name="connsiteX0" fmla="*/ 0 w 10000"/>
              <a:gd name="connsiteY0" fmla="*/ 6946 h 10425"/>
              <a:gd name="connsiteX1" fmla="*/ 1076 w 10000"/>
              <a:gd name="connsiteY1" fmla="*/ 6015 h 10425"/>
              <a:gd name="connsiteX2" fmla="*/ 1286 w 10000"/>
              <a:gd name="connsiteY2" fmla="*/ 6438 h 10425"/>
              <a:gd name="connsiteX3" fmla="*/ 4110 w 10000"/>
              <a:gd name="connsiteY3" fmla="*/ 3762 h 10425"/>
              <a:gd name="connsiteX4" fmla="*/ 3954 w 10000"/>
              <a:gd name="connsiteY4" fmla="*/ 3515 h 10425"/>
              <a:gd name="connsiteX5" fmla="*/ 7667 w 10000"/>
              <a:gd name="connsiteY5" fmla="*/ 241 h 10425"/>
              <a:gd name="connsiteX6" fmla="*/ 8856 w 10000"/>
              <a:gd name="connsiteY6" fmla="*/ 0 h 10425"/>
              <a:gd name="connsiteX7" fmla="*/ 10000 w 10000"/>
              <a:gd name="connsiteY7" fmla="*/ 6849 h 10425"/>
              <a:gd name="connsiteX8" fmla="*/ 9991 w 10000"/>
              <a:gd name="connsiteY8" fmla="*/ 7674 h 10425"/>
              <a:gd name="connsiteX9" fmla="*/ 7610 w 10000"/>
              <a:gd name="connsiteY9" fmla="*/ 8813 h 10425"/>
              <a:gd name="connsiteX10" fmla="*/ 6618 w 10000"/>
              <a:gd name="connsiteY10" fmla="*/ 10028 h 10425"/>
              <a:gd name="connsiteX11" fmla="*/ 5163 w 10000"/>
              <a:gd name="connsiteY11" fmla="*/ 10127 h 10425"/>
              <a:gd name="connsiteX12" fmla="*/ 2224 w 10000"/>
              <a:gd name="connsiteY12" fmla="*/ 8927 h 10425"/>
              <a:gd name="connsiteX13" fmla="*/ 1466 w 10000"/>
              <a:gd name="connsiteY13" fmla="*/ 10425 h 10425"/>
              <a:gd name="connsiteX14" fmla="*/ 79 w 10000"/>
              <a:gd name="connsiteY14" fmla="*/ 10184 h 10425"/>
              <a:gd name="connsiteX0" fmla="*/ 0 w 10000"/>
              <a:gd name="connsiteY0" fmla="*/ 6946 h 10425"/>
              <a:gd name="connsiteX1" fmla="*/ 1076 w 10000"/>
              <a:gd name="connsiteY1" fmla="*/ 6015 h 10425"/>
              <a:gd name="connsiteX2" fmla="*/ 1286 w 10000"/>
              <a:gd name="connsiteY2" fmla="*/ 6438 h 10425"/>
              <a:gd name="connsiteX3" fmla="*/ 4110 w 10000"/>
              <a:gd name="connsiteY3" fmla="*/ 3762 h 10425"/>
              <a:gd name="connsiteX4" fmla="*/ 3954 w 10000"/>
              <a:gd name="connsiteY4" fmla="*/ 3515 h 10425"/>
              <a:gd name="connsiteX5" fmla="*/ 7667 w 10000"/>
              <a:gd name="connsiteY5" fmla="*/ 241 h 10425"/>
              <a:gd name="connsiteX6" fmla="*/ 8856 w 10000"/>
              <a:gd name="connsiteY6" fmla="*/ 0 h 10425"/>
              <a:gd name="connsiteX7" fmla="*/ 10000 w 10000"/>
              <a:gd name="connsiteY7" fmla="*/ 6849 h 10425"/>
              <a:gd name="connsiteX8" fmla="*/ 9991 w 10000"/>
              <a:gd name="connsiteY8" fmla="*/ 7674 h 10425"/>
              <a:gd name="connsiteX9" fmla="*/ 7610 w 10000"/>
              <a:gd name="connsiteY9" fmla="*/ 8813 h 10425"/>
              <a:gd name="connsiteX10" fmla="*/ 6618 w 10000"/>
              <a:gd name="connsiteY10" fmla="*/ 10028 h 10425"/>
              <a:gd name="connsiteX11" fmla="*/ 5163 w 10000"/>
              <a:gd name="connsiteY11" fmla="*/ 10127 h 10425"/>
              <a:gd name="connsiteX12" fmla="*/ 3631 w 10000"/>
              <a:gd name="connsiteY12" fmla="*/ 9497 h 10425"/>
              <a:gd name="connsiteX13" fmla="*/ 2224 w 10000"/>
              <a:gd name="connsiteY13" fmla="*/ 8927 h 10425"/>
              <a:gd name="connsiteX14" fmla="*/ 1466 w 10000"/>
              <a:gd name="connsiteY14" fmla="*/ 10425 h 10425"/>
              <a:gd name="connsiteX15" fmla="*/ 79 w 10000"/>
              <a:gd name="connsiteY15" fmla="*/ 10184 h 10425"/>
              <a:gd name="connsiteX0" fmla="*/ 0 w 10000"/>
              <a:gd name="connsiteY0" fmla="*/ 6946 h 10425"/>
              <a:gd name="connsiteX1" fmla="*/ 1076 w 10000"/>
              <a:gd name="connsiteY1" fmla="*/ 6015 h 10425"/>
              <a:gd name="connsiteX2" fmla="*/ 1286 w 10000"/>
              <a:gd name="connsiteY2" fmla="*/ 6438 h 10425"/>
              <a:gd name="connsiteX3" fmla="*/ 4110 w 10000"/>
              <a:gd name="connsiteY3" fmla="*/ 3762 h 10425"/>
              <a:gd name="connsiteX4" fmla="*/ 3954 w 10000"/>
              <a:gd name="connsiteY4" fmla="*/ 3515 h 10425"/>
              <a:gd name="connsiteX5" fmla="*/ 7667 w 10000"/>
              <a:gd name="connsiteY5" fmla="*/ 241 h 10425"/>
              <a:gd name="connsiteX6" fmla="*/ 8856 w 10000"/>
              <a:gd name="connsiteY6" fmla="*/ 0 h 10425"/>
              <a:gd name="connsiteX7" fmla="*/ 10000 w 10000"/>
              <a:gd name="connsiteY7" fmla="*/ 6849 h 10425"/>
              <a:gd name="connsiteX8" fmla="*/ 9991 w 10000"/>
              <a:gd name="connsiteY8" fmla="*/ 7674 h 10425"/>
              <a:gd name="connsiteX9" fmla="*/ 7610 w 10000"/>
              <a:gd name="connsiteY9" fmla="*/ 8813 h 10425"/>
              <a:gd name="connsiteX10" fmla="*/ 6618 w 10000"/>
              <a:gd name="connsiteY10" fmla="*/ 10028 h 10425"/>
              <a:gd name="connsiteX11" fmla="*/ 5163 w 10000"/>
              <a:gd name="connsiteY11" fmla="*/ 10127 h 10425"/>
              <a:gd name="connsiteX12" fmla="*/ 3933 w 10000"/>
              <a:gd name="connsiteY12" fmla="*/ 9615 h 10425"/>
              <a:gd name="connsiteX13" fmla="*/ 3631 w 10000"/>
              <a:gd name="connsiteY13" fmla="*/ 9497 h 10425"/>
              <a:gd name="connsiteX14" fmla="*/ 2224 w 10000"/>
              <a:gd name="connsiteY14" fmla="*/ 8927 h 10425"/>
              <a:gd name="connsiteX15" fmla="*/ 1466 w 10000"/>
              <a:gd name="connsiteY15" fmla="*/ 10425 h 10425"/>
              <a:gd name="connsiteX16" fmla="*/ 79 w 10000"/>
              <a:gd name="connsiteY16" fmla="*/ 10184 h 10425"/>
              <a:gd name="connsiteX0" fmla="*/ 0 w 10000"/>
              <a:gd name="connsiteY0" fmla="*/ 6946 h 10425"/>
              <a:gd name="connsiteX1" fmla="*/ 1076 w 10000"/>
              <a:gd name="connsiteY1" fmla="*/ 6015 h 10425"/>
              <a:gd name="connsiteX2" fmla="*/ 1286 w 10000"/>
              <a:gd name="connsiteY2" fmla="*/ 6438 h 10425"/>
              <a:gd name="connsiteX3" fmla="*/ 4110 w 10000"/>
              <a:gd name="connsiteY3" fmla="*/ 3762 h 10425"/>
              <a:gd name="connsiteX4" fmla="*/ 3954 w 10000"/>
              <a:gd name="connsiteY4" fmla="*/ 3515 h 10425"/>
              <a:gd name="connsiteX5" fmla="*/ 7667 w 10000"/>
              <a:gd name="connsiteY5" fmla="*/ 241 h 10425"/>
              <a:gd name="connsiteX6" fmla="*/ 8856 w 10000"/>
              <a:gd name="connsiteY6" fmla="*/ 0 h 10425"/>
              <a:gd name="connsiteX7" fmla="*/ 10000 w 10000"/>
              <a:gd name="connsiteY7" fmla="*/ 6849 h 10425"/>
              <a:gd name="connsiteX8" fmla="*/ 9991 w 10000"/>
              <a:gd name="connsiteY8" fmla="*/ 7674 h 10425"/>
              <a:gd name="connsiteX9" fmla="*/ 7610 w 10000"/>
              <a:gd name="connsiteY9" fmla="*/ 8813 h 10425"/>
              <a:gd name="connsiteX10" fmla="*/ 6618 w 10000"/>
              <a:gd name="connsiteY10" fmla="*/ 10028 h 10425"/>
              <a:gd name="connsiteX11" fmla="*/ 5163 w 10000"/>
              <a:gd name="connsiteY11" fmla="*/ 10127 h 10425"/>
              <a:gd name="connsiteX12" fmla="*/ 3933 w 10000"/>
              <a:gd name="connsiteY12" fmla="*/ 9615 h 10425"/>
              <a:gd name="connsiteX13" fmla="*/ 3503 w 10000"/>
              <a:gd name="connsiteY13" fmla="*/ 9485 h 10425"/>
              <a:gd name="connsiteX14" fmla="*/ 2224 w 10000"/>
              <a:gd name="connsiteY14" fmla="*/ 8927 h 10425"/>
              <a:gd name="connsiteX15" fmla="*/ 1466 w 10000"/>
              <a:gd name="connsiteY15" fmla="*/ 10425 h 10425"/>
              <a:gd name="connsiteX16" fmla="*/ 79 w 10000"/>
              <a:gd name="connsiteY16" fmla="*/ 10184 h 10425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2752 w 10000"/>
              <a:gd name="connsiteY12" fmla="*/ 11043 h 11043"/>
              <a:gd name="connsiteX13" fmla="*/ 3503 w 10000"/>
              <a:gd name="connsiteY13" fmla="*/ 9485 h 11043"/>
              <a:gd name="connsiteX14" fmla="*/ 2224 w 10000"/>
              <a:gd name="connsiteY14" fmla="*/ 8927 h 11043"/>
              <a:gd name="connsiteX15" fmla="*/ 1466 w 10000"/>
              <a:gd name="connsiteY15" fmla="*/ 10425 h 11043"/>
              <a:gd name="connsiteX16" fmla="*/ 79 w 10000"/>
              <a:gd name="connsiteY16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4756 w 10000"/>
              <a:gd name="connsiteY12" fmla="*/ 10275 h 11043"/>
              <a:gd name="connsiteX13" fmla="*/ 2752 w 10000"/>
              <a:gd name="connsiteY13" fmla="*/ 11043 h 11043"/>
              <a:gd name="connsiteX14" fmla="*/ 3503 w 10000"/>
              <a:gd name="connsiteY14" fmla="*/ 9485 h 11043"/>
              <a:gd name="connsiteX15" fmla="*/ 2224 w 10000"/>
              <a:gd name="connsiteY15" fmla="*/ 8927 h 11043"/>
              <a:gd name="connsiteX16" fmla="*/ 1466 w 10000"/>
              <a:gd name="connsiteY16" fmla="*/ 10425 h 11043"/>
              <a:gd name="connsiteX17" fmla="*/ 79 w 10000"/>
              <a:gd name="connsiteY17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5031 w 10000"/>
              <a:gd name="connsiteY12" fmla="*/ 10700 h 11043"/>
              <a:gd name="connsiteX13" fmla="*/ 2752 w 10000"/>
              <a:gd name="connsiteY13" fmla="*/ 11043 h 11043"/>
              <a:gd name="connsiteX14" fmla="*/ 3503 w 10000"/>
              <a:gd name="connsiteY14" fmla="*/ 9485 h 11043"/>
              <a:gd name="connsiteX15" fmla="*/ 2224 w 10000"/>
              <a:gd name="connsiteY15" fmla="*/ 8927 h 11043"/>
              <a:gd name="connsiteX16" fmla="*/ 1466 w 10000"/>
              <a:gd name="connsiteY16" fmla="*/ 10425 h 11043"/>
              <a:gd name="connsiteX17" fmla="*/ 79 w 10000"/>
              <a:gd name="connsiteY17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5031 w 10000"/>
              <a:gd name="connsiteY12" fmla="*/ 10700 h 11043"/>
              <a:gd name="connsiteX13" fmla="*/ 4555 w 10000"/>
              <a:gd name="connsiteY13" fmla="*/ 10771 h 11043"/>
              <a:gd name="connsiteX14" fmla="*/ 2752 w 10000"/>
              <a:gd name="connsiteY14" fmla="*/ 11043 h 11043"/>
              <a:gd name="connsiteX15" fmla="*/ 3503 w 10000"/>
              <a:gd name="connsiteY15" fmla="*/ 9485 h 11043"/>
              <a:gd name="connsiteX16" fmla="*/ 2224 w 10000"/>
              <a:gd name="connsiteY16" fmla="*/ 8927 h 11043"/>
              <a:gd name="connsiteX17" fmla="*/ 1466 w 10000"/>
              <a:gd name="connsiteY17" fmla="*/ 10425 h 11043"/>
              <a:gd name="connsiteX18" fmla="*/ 79 w 10000"/>
              <a:gd name="connsiteY18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5031 w 10000"/>
              <a:gd name="connsiteY12" fmla="*/ 10700 h 11043"/>
              <a:gd name="connsiteX13" fmla="*/ 4775 w 10000"/>
              <a:gd name="connsiteY13" fmla="*/ 10570 h 11043"/>
              <a:gd name="connsiteX14" fmla="*/ 2752 w 10000"/>
              <a:gd name="connsiteY14" fmla="*/ 11043 h 11043"/>
              <a:gd name="connsiteX15" fmla="*/ 3503 w 10000"/>
              <a:gd name="connsiteY15" fmla="*/ 9485 h 11043"/>
              <a:gd name="connsiteX16" fmla="*/ 2224 w 10000"/>
              <a:gd name="connsiteY16" fmla="*/ 8927 h 11043"/>
              <a:gd name="connsiteX17" fmla="*/ 1466 w 10000"/>
              <a:gd name="connsiteY17" fmla="*/ 10425 h 11043"/>
              <a:gd name="connsiteX18" fmla="*/ 79 w 10000"/>
              <a:gd name="connsiteY18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5031 w 10000"/>
              <a:gd name="connsiteY12" fmla="*/ 10700 h 11043"/>
              <a:gd name="connsiteX13" fmla="*/ 4775 w 10000"/>
              <a:gd name="connsiteY13" fmla="*/ 10570 h 11043"/>
              <a:gd name="connsiteX14" fmla="*/ 3933 w 10000"/>
              <a:gd name="connsiteY14" fmla="*/ 10783 h 11043"/>
              <a:gd name="connsiteX15" fmla="*/ 2752 w 10000"/>
              <a:gd name="connsiteY15" fmla="*/ 11043 h 11043"/>
              <a:gd name="connsiteX16" fmla="*/ 3503 w 10000"/>
              <a:gd name="connsiteY16" fmla="*/ 9485 h 11043"/>
              <a:gd name="connsiteX17" fmla="*/ 2224 w 10000"/>
              <a:gd name="connsiteY17" fmla="*/ 8927 h 11043"/>
              <a:gd name="connsiteX18" fmla="*/ 1466 w 10000"/>
              <a:gd name="connsiteY18" fmla="*/ 10425 h 11043"/>
              <a:gd name="connsiteX19" fmla="*/ 79 w 10000"/>
              <a:gd name="connsiteY19" fmla="*/ 10184 h 11043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10 w 10000"/>
              <a:gd name="connsiteY9" fmla="*/ 8813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31 w 10000"/>
              <a:gd name="connsiteY12" fmla="*/ 10700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10 w 10000"/>
              <a:gd name="connsiteY9" fmla="*/ 8813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665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10 w 10000"/>
              <a:gd name="connsiteY9" fmla="*/ 8813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4949 w 10000"/>
              <a:gd name="connsiteY12" fmla="*/ 10488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10 w 10000"/>
              <a:gd name="connsiteY9" fmla="*/ 8813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4079 w 10000"/>
              <a:gd name="connsiteY4" fmla="*/ 3763 h 11774"/>
              <a:gd name="connsiteX5" fmla="*/ 3954 w 10000"/>
              <a:gd name="connsiteY5" fmla="*/ 3480 h 11774"/>
              <a:gd name="connsiteX6" fmla="*/ 7667 w 10000"/>
              <a:gd name="connsiteY6" fmla="*/ 241 h 11774"/>
              <a:gd name="connsiteX7" fmla="*/ 8856 w 10000"/>
              <a:gd name="connsiteY7" fmla="*/ 0 h 11774"/>
              <a:gd name="connsiteX8" fmla="*/ 10000 w 10000"/>
              <a:gd name="connsiteY8" fmla="*/ 6849 h 11774"/>
              <a:gd name="connsiteX9" fmla="*/ 9991 w 10000"/>
              <a:gd name="connsiteY9" fmla="*/ 7674 h 11774"/>
              <a:gd name="connsiteX10" fmla="*/ 7637 w 10000"/>
              <a:gd name="connsiteY10" fmla="*/ 8837 h 11774"/>
              <a:gd name="connsiteX11" fmla="*/ 6618 w 10000"/>
              <a:gd name="connsiteY11" fmla="*/ 10028 h 11774"/>
              <a:gd name="connsiteX12" fmla="*/ 5163 w 10000"/>
              <a:gd name="connsiteY12" fmla="*/ 10127 h 11774"/>
              <a:gd name="connsiteX13" fmla="*/ 5022 w 10000"/>
              <a:gd name="connsiteY13" fmla="*/ 10724 h 11774"/>
              <a:gd name="connsiteX14" fmla="*/ 4775 w 10000"/>
              <a:gd name="connsiteY14" fmla="*/ 10570 h 11774"/>
              <a:gd name="connsiteX15" fmla="*/ 3988 w 10000"/>
              <a:gd name="connsiteY15" fmla="*/ 11774 h 11774"/>
              <a:gd name="connsiteX16" fmla="*/ 2752 w 10000"/>
              <a:gd name="connsiteY16" fmla="*/ 11043 h 11774"/>
              <a:gd name="connsiteX17" fmla="*/ 3503 w 10000"/>
              <a:gd name="connsiteY17" fmla="*/ 9485 h 11774"/>
              <a:gd name="connsiteX18" fmla="*/ 2224 w 10000"/>
              <a:gd name="connsiteY18" fmla="*/ 8927 h 11774"/>
              <a:gd name="connsiteX19" fmla="*/ 1466 w 10000"/>
              <a:gd name="connsiteY19" fmla="*/ 10425 h 11774"/>
              <a:gd name="connsiteX20" fmla="*/ 79 w 10000"/>
              <a:gd name="connsiteY20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4079 w 10000"/>
              <a:gd name="connsiteY4" fmla="*/ 3763 h 11774"/>
              <a:gd name="connsiteX5" fmla="*/ 3954 w 10000"/>
              <a:gd name="connsiteY5" fmla="*/ 3480 h 11774"/>
              <a:gd name="connsiteX6" fmla="*/ 7667 w 10000"/>
              <a:gd name="connsiteY6" fmla="*/ 241 h 11774"/>
              <a:gd name="connsiteX7" fmla="*/ 8856 w 10000"/>
              <a:gd name="connsiteY7" fmla="*/ 0 h 11774"/>
              <a:gd name="connsiteX8" fmla="*/ 10000 w 10000"/>
              <a:gd name="connsiteY8" fmla="*/ 6849 h 11774"/>
              <a:gd name="connsiteX9" fmla="*/ 9991 w 10000"/>
              <a:gd name="connsiteY9" fmla="*/ 7674 h 11774"/>
              <a:gd name="connsiteX10" fmla="*/ 7637 w 10000"/>
              <a:gd name="connsiteY10" fmla="*/ 8837 h 11774"/>
              <a:gd name="connsiteX11" fmla="*/ 6618 w 10000"/>
              <a:gd name="connsiteY11" fmla="*/ 10028 h 11774"/>
              <a:gd name="connsiteX12" fmla="*/ 5163 w 10000"/>
              <a:gd name="connsiteY12" fmla="*/ 10127 h 11774"/>
              <a:gd name="connsiteX13" fmla="*/ 5022 w 10000"/>
              <a:gd name="connsiteY13" fmla="*/ 10724 h 11774"/>
              <a:gd name="connsiteX14" fmla="*/ 4775 w 10000"/>
              <a:gd name="connsiteY14" fmla="*/ 10570 h 11774"/>
              <a:gd name="connsiteX15" fmla="*/ 3988 w 10000"/>
              <a:gd name="connsiteY15" fmla="*/ 11774 h 11774"/>
              <a:gd name="connsiteX16" fmla="*/ 2752 w 10000"/>
              <a:gd name="connsiteY16" fmla="*/ 11043 h 11774"/>
              <a:gd name="connsiteX17" fmla="*/ 3503 w 10000"/>
              <a:gd name="connsiteY17" fmla="*/ 9485 h 11774"/>
              <a:gd name="connsiteX18" fmla="*/ 2224 w 10000"/>
              <a:gd name="connsiteY18" fmla="*/ 8927 h 11774"/>
              <a:gd name="connsiteX19" fmla="*/ 1466 w 10000"/>
              <a:gd name="connsiteY19" fmla="*/ 10425 h 11774"/>
              <a:gd name="connsiteX20" fmla="*/ 79 w 10000"/>
              <a:gd name="connsiteY20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520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82 w 10000"/>
              <a:gd name="connsiteY10" fmla="*/ 10146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520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36 w 10000"/>
              <a:gd name="connsiteY10" fmla="*/ 10052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520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36 w 10000"/>
              <a:gd name="connsiteY10" fmla="*/ 10052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520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81 h 11809"/>
              <a:gd name="connsiteX1" fmla="*/ 1049 w 10000"/>
              <a:gd name="connsiteY1" fmla="*/ 6062 h 11809"/>
              <a:gd name="connsiteX2" fmla="*/ 1259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49 w 10000"/>
              <a:gd name="connsiteY1" fmla="*/ 6062 h 11809"/>
              <a:gd name="connsiteX2" fmla="*/ 1259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31 w 10000"/>
              <a:gd name="connsiteY1" fmla="*/ 6062 h 11809"/>
              <a:gd name="connsiteX2" fmla="*/ 1259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58 w 10000"/>
              <a:gd name="connsiteY1" fmla="*/ 6027 h 11809"/>
              <a:gd name="connsiteX2" fmla="*/ 1259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58 w 10000"/>
              <a:gd name="connsiteY1" fmla="*/ 6027 h 11809"/>
              <a:gd name="connsiteX2" fmla="*/ 1296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58 w 10000"/>
              <a:gd name="connsiteY1" fmla="*/ 6027 h 11809"/>
              <a:gd name="connsiteX2" fmla="*/ 1296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468 w 10000"/>
              <a:gd name="connsiteY16" fmla="*/ 9600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58 w 10000"/>
              <a:gd name="connsiteY1" fmla="*/ 6027 h 11809"/>
              <a:gd name="connsiteX2" fmla="*/ 1296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32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58 w 10000"/>
              <a:gd name="connsiteY1" fmla="*/ 6027 h 11809"/>
              <a:gd name="connsiteX2" fmla="*/ 1296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488 w 10000"/>
              <a:gd name="connsiteY16" fmla="*/ 9570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771"/>
              <a:gd name="connsiteX1" fmla="*/ 1058 w 10000"/>
              <a:gd name="connsiteY1" fmla="*/ 6027 h 11771"/>
              <a:gd name="connsiteX2" fmla="*/ 1296 w 10000"/>
              <a:gd name="connsiteY2" fmla="*/ 6485 h 11771"/>
              <a:gd name="connsiteX3" fmla="*/ 4092 w 10000"/>
              <a:gd name="connsiteY3" fmla="*/ 3762 h 11771"/>
              <a:gd name="connsiteX4" fmla="*/ 3954 w 10000"/>
              <a:gd name="connsiteY4" fmla="*/ 3515 h 11771"/>
              <a:gd name="connsiteX5" fmla="*/ 7667 w 10000"/>
              <a:gd name="connsiteY5" fmla="*/ 276 h 11771"/>
              <a:gd name="connsiteX6" fmla="*/ 8856 w 10000"/>
              <a:gd name="connsiteY6" fmla="*/ 0 h 11771"/>
              <a:gd name="connsiteX7" fmla="*/ 10000 w 10000"/>
              <a:gd name="connsiteY7" fmla="*/ 6884 h 11771"/>
              <a:gd name="connsiteX8" fmla="*/ 9991 w 10000"/>
              <a:gd name="connsiteY8" fmla="*/ 7709 h 11771"/>
              <a:gd name="connsiteX9" fmla="*/ 7637 w 10000"/>
              <a:gd name="connsiteY9" fmla="*/ 8872 h 11771"/>
              <a:gd name="connsiteX10" fmla="*/ 6636 w 10000"/>
              <a:gd name="connsiteY10" fmla="*/ 10087 h 11771"/>
              <a:gd name="connsiteX11" fmla="*/ 5163 w 10000"/>
              <a:gd name="connsiteY11" fmla="*/ 10162 h 11771"/>
              <a:gd name="connsiteX12" fmla="*/ 5022 w 10000"/>
              <a:gd name="connsiteY12" fmla="*/ 10759 h 11771"/>
              <a:gd name="connsiteX13" fmla="*/ 4775 w 10000"/>
              <a:gd name="connsiteY13" fmla="*/ 10605 h 11771"/>
              <a:gd name="connsiteX14" fmla="*/ 4018 w 10000"/>
              <a:gd name="connsiteY14" fmla="*/ 11771 h 11771"/>
              <a:gd name="connsiteX15" fmla="*/ 2752 w 10000"/>
              <a:gd name="connsiteY15" fmla="*/ 11078 h 11771"/>
              <a:gd name="connsiteX16" fmla="*/ 3488 w 10000"/>
              <a:gd name="connsiteY16" fmla="*/ 9570 h 11771"/>
              <a:gd name="connsiteX17" fmla="*/ 2224 w 10000"/>
              <a:gd name="connsiteY17" fmla="*/ 8962 h 11771"/>
              <a:gd name="connsiteX18" fmla="*/ 1466 w 10000"/>
              <a:gd name="connsiteY18" fmla="*/ 10460 h 11771"/>
              <a:gd name="connsiteX19" fmla="*/ 79 w 10000"/>
              <a:gd name="connsiteY19" fmla="*/ 10219 h 11771"/>
              <a:gd name="connsiteX0" fmla="*/ 0 w 10000"/>
              <a:gd name="connsiteY0" fmla="*/ 6946 h 11771"/>
              <a:gd name="connsiteX1" fmla="*/ 1058 w 10000"/>
              <a:gd name="connsiteY1" fmla="*/ 6027 h 11771"/>
              <a:gd name="connsiteX2" fmla="*/ 1296 w 10000"/>
              <a:gd name="connsiteY2" fmla="*/ 6485 h 11771"/>
              <a:gd name="connsiteX3" fmla="*/ 4092 w 10000"/>
              <a:gd name="connsiteY3" fmla="*/ 3762 h 11771"/>
              <a:gd name="connsiteX4" fmla="*/ 3954 w 10000"/>
              <a:gd name="connsiteY4" fmla="*/ 3515 h 11771"/>
              <a:gd name="connsiteX5" fmla="*/ 7667 w 10000"/>
              <a:gd name="connsiteY5" fmla="*/ 276 h 11771"/>
              <a:gd name="connsiteX6" fmla="*/ 8856 w 10000"/>
              <a:gd name="connsiteY6" fmla="*/ 0 h 11771"/>
              <a:gd name="connsiteX7" fmla="*/ 10000 w 10000"/>
              <a:gd name="connsiteY7" fmla="*/ 6884 h 11771"/>
              <a:gd name="connsiteX8" fmla="*/ 9991 w 10000"/>
              <a:gd name="connsiteY8" fmla="*/ 7709 h 11771"/>
              <a:gd name="connsiteX9" fmla="*/ 7637 w 10000"/>
              <a:gd name="connsiteY9" fmla="*/ 8872 h 11771"/>
              <a:gd name="connsiteX10" fmla="*/ 6636 w 10000"/>
              <a:gd name="connsiteY10" fmla="*/ 10087 h 11771"/>
              <a:gd name="connsiteX11" fmla="*/ 5163 w 10000"/>
              <a:gd name="connsiteY11" fmla="*/ 10162 h 11771"/>
              <a:gd name="connsiteX12" fmla="*/ 5022 w 10000"/>
              <a:gd name="connsiteY12" fmla="*/ 10759 h 11771"/>
              <a:gd name="connsiteX13" fmla="*/ 4775 w 10000"/>
              <a:gd name="connsiteY13" fmla="*/ 10605 h 11771"/>
              <a:gd name="connsiteX14" fmla="*/ 4018 w 10000"/>
              <a:gd name="connsiteY14" fmla="*/ 11771 h 11771"/>
              <a:gd name="connsiteX15" fmla="*/ 2752 w 10000"/>
              <a:gd name="connsiteY15" fmla="*/ 11078 h 11771"/>
              <a:gd name="connsiteX16" fmla="*/ 3503 w 10000"/>
              <a:gd name="connsiteY16" fmla="*/ 9532 h 11771"/>
              <a:gd name="connsiteX17" fmla="*/ 2224 w 10000"/>
              <a:gd name="connsiteY17" fmla="*/ 8962 h 11771"/>
              <a:gd name="connsiteX18" fmla="*/ 1466 w 10000"/>
              <a:gd name="connsiteY18" fmla="*/ 10460 h 11771"/>
              <a:gd name="connsiteX19" fmla="*/ 79 w 10000"/>
              <a:gd name="connsiteY19" fmla="*/ 10219 h 11771"/>
              <a:gd name="connsiteX0" fmla="*/ 0 w 10000"/>
              <a:gd name="connsiteY0" fmla="*/ 6946 h 11771"/>
              <a:gd name="connsiteX1" fmla="*/ 1058 w 10000"/>
              <a:gd name="connsiteY1" fmla="*/ 6027 h 11771"/>
              <a:gd name="connsiteX2" fmla="*/ 1296 w 10000"/>
              <a:gd name="connsiteY2" fmla="*/ 6485 h 11771"/>
              <a:gd name="connsiteX3" fmla="*/ 4092 w 10000"/>
              <a:gd name="connsiteY3" fmla="*/ 3762 h 11771"/>
              <a:gd name="connsiteX4" fmla="*/ 3954 w 10000"/>
              <a:gd name="connsiteY4" fmla="*/ 3515 h 11771"/>
              <a:gd name="connsiteX5" fmla="*/ 7667 w 10000"/>
              <a:gd name="connsiteY5" fmla="*/ 276 h 11771"/>
              <a:gd name="connsiteX6" fmla="*/ 8856 w 10000"/>
              <a:gd name="connsiteY6" fmla="*/ 0 h 11771"/>
              <a:gd name="connsiteX7" fmla="*/ 10000 w 10000"/>
              <a:gd name="connsiteY7" fmla="*/ 6884 h 11771"/>
              <a:gd name="connsiteX8" fmla="*/ 9991 w 10000"/>
              <a:gd name="connsiteY8" fmla="*/ 7709 h 11771"/>
              <a:gd name="connsiteX9" fmla="*/ 7637 w 10000"/>
              <a:gd name="connsiteY9" fmla="*/ 8872 h 11771"/>
              <a:gd name="connsiteX10" fmla="*/ 6636 w 10000"/>
              <a:gd name="connsiteY10" fmla="*/ 10087 h 11771"/>
              <a:gd name="connsiteX11" fmla="*/ 5163 w 10000"/>
              <a:gd name="connsiteY11" fmla="*/ 10162 h 11771"/>
              <a:gd name="connsiteX12" fmla="*/ 5022 w 10000"/>
              <a:gd name="connsiteY12" fmla="*/ 10759 h 11771"/>
              <a:gd name="connsiteX13" fmla="*/ 4775 w 10000"/>
              <a:gd name="connsiteY13" fmla="*/ 10605 h 11771"/>
              <a:gd name="connsiteX14" fmla="*/ 4018 w 10000"/>
              <a:gd name="connsiteY14" fmla="*/ 11771 h 11771"/>
              <a:gd name="connsiteX15" fmla="*/ 2752 w 10000"/>
              <a:gd name="connsiteY15" fmla="*/ 11078 h 11771"/>
              <a:gd name="connsiteX16" fmla="*/ 3518 w 10000"/>
              <a:gd name="connsiteY16" fmla="*/ 9513 h 11771"/>
              <a:gd name="connsiteX17" fmla="*/ 2224 w 10000"/>
              <a:gd name="connsiteY17" fmla="*/ 8962 h 11771"/>
              <a:gd name="connsiteX18" fmla="*/ 1466 w 10000"/>
              <a:gd name="connsiteY18" fmla="*/ 10460 h 11771"/>
              <a:gd name="connsiteX19" fmla="*/ 79 w 10000"/>
              <a:gd name="connsiteY19" fmla="*/ 10219 h 11771"/>
              <a:gd name="connsiteX0" fmla="*/ 0 w 10000"/>
              <a:gd name="connsiteY0" fmla="*/ 6946 h 11771"/>
              <a:gd name="connsiteX1" fmla="*/ 1058 w 10000"/>
              <a:gd name="connsiteY1" fmla="*/ 6027 h 11771"/>
              <a:gd name="connsiteX2" fmla="*/ 1296 w 10000"/>
              <a:gd name="connsiteY2" fmla="*/ 6485 h 11771"/>
              <a:gd name="connsiteX3" fmla="*/ 4092 w 10000"/>
              <a:gd name="connsiteY3" fmla="*/ 3762 h 11771"/>
              <a:gd name="connsiteX4" fmla="*/ 3954 w 10000"/>
              <a:gd name="connsiteY4" fmla="*/ 3515 h 11771"/>
              <a:gd name="connsiteX5" fmla="*/ 7667 w 10000"/>
              <a:gd name="connsiteY5" fmla="*/ 276 h 11771"/>
              <a:gd name="connsiteX6" fmla="*/ 8856 w 10000"/>
              <a:gd name="connsiteY6" fmla="*/ 0 h 11771"/>
              <a:gd name="connsiteX7" fmla="*/ 10000 w 10000"/>
              <a:gd name="connsiteY7" fmla="*/ 6884 h 11771"/>
              <a:gd name="connsiteX8" fmla="*/ 9991 w 10000"/>
              <a:gd name="connsiteY8" fmla="*/ 7709 h 11771"/>
              <a:gd name="connsiteX9" fmla="*/ 7637 w 10000"/>
              <a:gd name="connsiteY9" fmla="*/ 8872 h 11771"/>
              <a:gd name="connsiteX10" fmla="*/ 6636 w 10000"/>
              <a:gd name="connsiteY10" fmla="*/ 10087 h 11771"/>
              <a:gd name="connsiteX11" fmla="*/ 5163 w 10000"/>
              <a:gd name="connsiteY11" fmla="*/ 10162 h 11771"/>
              <a:gd name="connsiteX12" fmla="*/ 5022 w 10000"/>
              <a:gd name="connsiteY12" fmla="*/ 10759 h 11771"/>
              <a:gd name="connsiteX13" fmla="*/ 4775 w 10000"/>
              <a:gd name="connsiteY13" fmla="*/ 10605 h 11771"/>
              <a:gd name="connsiteX14" fmla="*/ 4018 w 10000"/>
              <a:gd name="connsiteY14" fmla="*/ 11771 h 11771"/>
              <a:gd name="connsiteX15" fmla="*/ 2763 w 10000"/>
              <a:gd name="connsiteY15" fmla="*/ 11050 h 11771"/>
              <a:gd name="connsiteX16" fmla="*/ 3518 w 10000"/>
              <a:gd name="connsiteY16" fmla="*/ 9513 h 11771"/>
              <a:gd name="connsiteX17" fmla="*/ 2224 w 10000"/>
              <a:gd name="connsiteY17" fmla="*/ 8962 h 11771"/>
              <a:gd name="connsiteX18" fmla="*/ 1466 w 10000"/>
              <a:gd name="connsiteY18" fmla="*/ 10460 h 11771"/>
              <a:gd name="connsiteX19" fmla="*/ 79 w 10000"/>
              <a:gd name="connsiteY19" fmla="*/ 10219 h 11771"/>
              <a:gd name="connsiteX0" fmla="*/ 0 w 10000"/>
              <a:gd name="connsiteY0" fmla="*/ 6946 h 11771"/>
              <a:gd name="connsiteX1" fmla="*/ 1058 w 10000"/>
              <a:gd name="connsiteY1" fmla="*/ 6027 h 11771"/>
              <a:gd name="connsiteX2" fmla="*/ 1296 w 10000"/>
              <a:gd name="connsiteY2" fmla="*/ 6485 h 11771"/>
              <a:gd name="connsiteX3" fmla="*/ 4092 w 10000"/>
              <a:gd name="connsiteY3" fmla="*/ 3762 h 11771"/>
              <a:gd name="connsiteX4" fmla="*/ 3954 w 10000"/>
              <a:gd name="connsiteY4" fmla="*/ 3515 h 11771"/>
              <a:gd name="connsiteX5" fmla="*/ 7667 w 10000"/>
              <a:gd name="connsiteY5" fmla="*/ 276 h 11771"/>
              <a:gd name="connsiteX6" fmla="*/ 8856 w 10000"/>
              <a:gd name="connsiteY6" fmla="*/ 0 h 11771"/>
              <a:gd name="connsiteX7" fmla="*/ 10000 w 10000"/>
              <a:gd name="connsiteY7" fmla="*/ 6884 h 11771"/>
              <a:gd name="connsiteX8" fmla="*/ 9991 w 10000"/>
              <a:gd name="connsiteY8" fmla="*/ 7709 h 11771"/>
              <a:gd name="connsiteX9" fmla="*/ 7637 w 10000"/>
              <a:gd name="connsiteY9" fmla="*/ 8872 h 11771"/>
              <a:gd name="connsiteX10" fmla="*/ 6636 w 10000"/>
              <a:gd name="connsiteY10" fmla="*/ 10087 h 11771"/>
              <a:gd name="connsiteX11" fmla="*/ 5163 w 10000"/>
              <a:gd name="connsiteY11" fmla="*/ 10162 h 11771"/>
              <a:gd name="connsiteX12" fmla="*/ 5022 w 10000"/>
              <a:gd name="connsiteY12" fmla="*/ 10759 h 11771"/>
              <a:gd name="connsiteX13" fmla="*/ 4775 w 10000"/>
              <a:gd name="connsiteY13" fmla="*/ 10605 h 11771"/>
              <a:gd name="connsiteX14" fmla="*/ 4018 w 10000"/>
              <a:gd name="connsiteY14" fmla="*/ 11771 h 11771"/>
              <a:gd name="connsiteX15" fmla="*/ 2763 w 10000"/>
              <a:gd name="connsiteY15" fmla="*/ 11050 h 11771"/>
              <a:gd name="connsiteX16" fmla="*/ 3518 w 10000"/>
              <a:gd name="connsiteY16" fmla="*/ 9513 h 11771"/>
              <a:gd name="connsiteX17" fmla="*/ 2224 w 10000"/>
              <a:gd name="connsiteY17" fmla="*/ 8962 h 11771"/>
              <a:gd name="connsiteX18" fmla="*/ 1466 w 10000"/>
              <a:gd name="connsiteY18" fmla="*/ 10460 h 11771"/>
              <a:gd name="connsiteX19" fmla="*/ 79 w 10000"/>
              <a:gd name="connsiteY19" fmla="*/ 10177 h 11771"/>
              <a:gd name="connsiteX0" fmla="*/ 0 w 10000"/>
              <a:gd name="connsiteY0" fmla="*/ 6946 h 11771"/>
              <a:gd name="connsiteX1" fmla="*/ 1058 w 10000"/>
              <a:gd name="connsiteY1" fmla="*/ 6027 h 11771"/>
              <a:gd name="connsiteX2" fmla="*/ 1296 w 10000"/>
              <a:gd name="connsiteY2" fmla="*/ 6485 h 11771"/>
              <a:gd name="connsiteX3" fmla="*/ 4092 w 10000"/>
              <a:gd name="connsiteY3" fmla="*/ 3762 h 11771"/>
              <a:gd name="connsiteX4" fmla="*/ 3954 w 10000"/>
              <a:gd name="connsiteY4" fmla="*/ 3515 h 11771"/>
              <a:gd name="connsiteX5" fmla="*/ 7667 w 10000"/>
              <a:gd name="connsiteY5" fmla="*/ 276 h 11771"/>
              <a:gd name="connsiteX6" fmla="*/ 8856 w 10000"/>
              <a:gd name="connsiteY6" fmla="*/ 0 h 11771"/>
              <a:gd name="connsiteX7" fmla="*/ 10000 w 10000"/>
              <a:gd name="connsiteY7" fmla="*/ 6884 h 11771"/>
              <a:gd name="connsiteX8" fmla="*/ 9991 w 10000"/>
              <a:gd name="connsiteY8" fmla="*/ 7709 h 11771"/>
              <a:gd name="connsiteX9" fmla="*/ 7637 w 10000"/>
              <a:gd name="connsiteY9" fmla="*/ 8872 h 11771"/>
              <a:gd name="connsiteX10" fmla="*/ 6636 w 10000"/>
              <a:gd name="connsiteY10" fmla="*/ 10087 h 11771"/>
              <a:gd name="connsiteX11" fmla="*/ 5163 w 10000"/>
              <a:gd name="connsiteY11" fmla="*/ 10162 h 11771"/>
              <a:gd name="connsiteX12" fmla="*/ 5022 w 10000"/>
              <a:gd name="connsiteY12" fmla="*/ 10759 h 11771"/>
              <a:gd name="connsiteX13" fmla="*/ 4775 w 10000"/>
              <a:gd name="connsiteY13" fmla="*/ 10605 h 11771"/>
              <a:gd name="connsiteX14" fmla="*/ 4018 w 10000"/>
              <a:gd name="connsiteY14" fmla="*/ 11771 h 11771"/>
              <a:gd name="connsiteX15" fmla="*/ 2763 w 10000"/>
              <a:gd name="connsiteY15" fmla="*/ 11050 h 11771"/>
              <a:gd name="connsiteX16" fmla="*/ 3518 w 10000"/>
              <a:gd name="connsiteY16" fmla="*/ 9513 h 11771"/>
              <a:gd name="connsiteX17" fmla="*/ 2224 w 10000"/>
              <a:gd name="connsiteY17" fmla="*/ 8962 h 11771"/>
              <a:gd name="connsiteX18" fmla="*/ 1455 w 10000"/>
              <a:gd name="connsiteY18" fmla="*/ 10446 h 11771"/>
              <a:gd name="connsiteX19" fmla="*/ 79 w 10000"/>
              <a:gd name="connsiteY19" fmla="*/ 10177 h 1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000" h="11771">
                <a:moveTo>
                  <a:pt x="0" y="6946"/>
                </a:moveTo>
                <a:lnTo>
                  <a:pt x="1058" y="6027"/>
                </a:lnTo>
                <a:cubicBezTo>
                  <a:pt x="1107" y="6196"/>
                  <a:pt x="1247" y="6316"/>
                  <a:pt x="1296" y="6485"/>
                </a:cubicBezTo>
                <a:lnTo>
                  <a:pt x="4092" y="3762"/>
                </a:lnTo>
                <a:lnTo>
                  <a:pt x="3954" y="3515"/>
                </a:lnTo>
                <a:lnTo>
                  <a:pt x="7667" y="276"/>
                </a:lnTo>
                <a:lnTo>
                  <a:pt x="8856" y="0"/>
                </a:lnTo>
                <a:lnTo>
                  <a:pt x="10000" y="6884"/>
                </a:lnTo>
                <a:lnTo>
                  <a:pt x="9991" y="7709"/>
                </a:lnTo>
                <a:lnTo>
                  <a:pt x="7637" y="8872"/>
                </a:lnTo>
                <a:lnTo>
                  <a:pt x="6636" y="10087"/>
                </a:lnTo>
                <a:lnTo>
                  <a:pt x="5163" y="10162"/>
                </a:lnTo>
                <a:lnTo>
                  <a:pt x="5022" y="10759"/>
                </a:lnTo>
                <a:lnTo>
                  <a:pt x="4775" y="10605"/>
                </a:lnTo>
                <a:lnTo>
                  <a:pt x="4018" y="11771"/>
                </a:lnTo>
                <a:lnTo>
                  <a:pt x="2763" y="11050"/>
                </a:lnTo>
                <a:lnTo>
                  <a:pt x="3518" y="9513"/>
                </a:lnTo>
                <a:lnTo>
                  <a:pt x="2224" y="8962"/>
                </a:lnTo>
                <a:lnTo>
                  <a:pt x="1455" y="10446"/>
                </a:lnTo>
                <a:lnTo>
                  <a:pt x="79" y="10177"/>
                </a:lnTo>
              </a:path>
            </a:pathLst>
          </a:custGeom>
          <a:solidFill>
            <a:srgbClr val="FF00FF">
              <a:alpha val="16862"/>
            </a:srgbClr>
          </a:solidFill>
          <a:ln w="127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7" name="Text Box 21"/>
          <p:cNvSpPr txBox="1">
            <a:spLocks noChangeArrowheads="1"/>
          </p:cNvSpPr>
          <p:nvPr/>
        </p:nvSpPr>
        <p:spPr bwMode="auto">
          <a:xfrm>
            <a:off x="683568" y="1916832"/>
            <a:ext cx="3573463" cy="368300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F14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Implemented since 1 July 2010 </a:t>
            </a:r>
            <a:endParaRPr lang="ru-RU" b="1" dirty="0">
              <a:solidFill>
                <a:srgbClr val="0F14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442162" y="2134983"/>
            <a:ext cx="525463" cy="231775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PIREL</a:t>
            </a:r>
            <a:endParaRPr lang="ru-RU" sz="9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573746" y="980956"/>
            <a:ext cx="620712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9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MAGUN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528" y="3879893"/>
            <a:ext cx="869149" cy="26161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100" dirty="0" smtClean="0"/>
              <a:t>TAMPERE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9802767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>
              <a:defRPr/>
            </a:pP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Intensity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air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traffic in the Oceanic Sector of Murmansk ACC</a:t>
            </a:r>
            <a:b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for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10, 2011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and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months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2012</a:t>
            </a:r>
            <a:endParaRPr lang="ru-RU" sz="20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1402599"/>
              </p:ext>
            </p:extLst>
          </p:nvPr>
        </p:nvGraphicFramePr>
        <p:xfrm>
          <a:off x="755576" y="1556792"/>
          <a:ext cx="7560840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708707" y="5814933"/>
            <a:ext cx="276805" cy="184666"/>
          </a:xfrm>
          <a:prstGeom prst="rect">
            <a:avLst/>
          </a:prstGeom>
          <a:solidFill>
            <a:srgbClr val="0070C0"/>
          </a:solidFill>
          <a:ln w="9525">
            <a:solidFill>
              <a:schemeClr val="tx2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24920" y="5787659"/>
            <a:ext cx="276805" cy="197440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485777" y="5823874"/>
            <a:ext cx="276805" cy="197440"/>
          </a:xfrm>
          <a:prstGeom prst="rect">
            <a:avLst/>
          </a:prstGeom>
          <a:solidFill>
            <a:srgbClr val="DF67DF"/>
          </a:solidFill>
          <a:ln w="9525">
            <a:solidFill>
              <a:schemeClr val="tx2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051720" y="570980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64922" y="5701713"/>
            <a:ext cx="680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2011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16340" y="5722600"/>
            <a:ext cx="183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months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2012</a:t>
            </a:r>
            <a:endParaRPr lang="ru-RU" dirty="0"/>
          </a:p>
        </p:txBody>
      </p:sp>
      <p:sp useBgFill="1"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5004048" y="6364615"/>
            <a:ext cx="3939231" cy="307777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MAGUN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PIREL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Implemented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since 1 July 2010 </a:t>
            </a:r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53474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grishin\Local Settings\Temporary Internet Files\Content.Word\Новый рисунок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19507" cy="6825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7549688" y="117875"/>
            <a:ext cx="1657350" cy="40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10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Anchorage</a:t>
            </a:r>
          </a:p>
          <a:p>
            <a:pPr algn="ctr">
              <a:defRPr/>
            </a:pPr>
            <a:r>
              <a:rPr lang="en-US" sz="1000" b="1" dirty="0" err="1">
                <a:solidFill>
                  <a:srgbClr val="FF3300"/>
                </a:solidFill>
              </a:rPr>
              <a:t>LoA</a:t>
            </a:r>
            <a:r>
              <a:rPr lang="en-US" sz="1000" b="1" dirty="0">
                <a:solidFill>
                  <a:srgbClr val="FF3300"/>
                </a:solidFill>
              </a:rPr>
              <a:t> </a:t>
            </a:r>
            <a:r>
              <a:rPr lang="en-GB" sz="1000" b="1" dirty="0">
                <a:solidFill>
                  <a:srgbClr val="FF3300"/>
                </a:solidFill>
              </a:rPr>
              <a:t>Revised: </a:t>
            </a:r>
            <a:r>
              <a:rPr lang="en-US" sz="1000" b="1" dirty="0">
                <a:solidFill>
                  <a:srgbClr val="FF3300"/>
                </a:solidFill>
              </a:rPr>
              <a:t>10.25.2007</a:t>
            </a:r>
            <a:endParaRPr lang="ru-RU" sz="1000" b="1" dirty="0">
              <a:solidFill>
                <a:srgbClr val="FF3300"/>
              </a:solidFill>
            </a:endParaRPr>
          </a:p>
        </p:txBody>
      </p:sp>
      <p:sp useBgFill="1"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4704894" y="580906"/>
            <a:ext cx="1673225" cy="40005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0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REYKJAVIK</a:t>
            </a:r>
          </a:p>
          <a:p>
            <a:pPr algn="ctr">
              <a:defRPr/>
            </a:pPr>
            <a:r>
              <a:rPr lang="en-US" sz="1000" b="1" dirty="0" err="1">
                <a:solidFill>
                  <a:srgbClr val="FF3300"/>
                </a:solidFill>
              </a:rPr>
              <a:t>LoA</a:t>
            </a:r>
            <a:r>
              <a:rPr lang="en-US" sz="1000" b="1" dirty="0">
                <a:solidFill>
                  <a:srgbClr val="FF3300"/>
                </a:solidFill>
              </a:rPr>
              <a:t> </a:t>
            </a:r>
            <a:r>
              <a:rPr lang="en-GB" sz="1000" b="1" dirty="0">
                <a:solidFill>
                  <a:srgbClr val="FF3300"/>
                </a:solidFill>
              </a:rPr>
              <a:t>Revised: </a:t>
            </a:r>
            <a:r>
              <a:rPr lang="en-US" sz="1000" b="1" dirty="0">
                <a:solidFill>
                  <a:srgbClr val="FF3300"/>
                </a:solidFill>
              </a:rPr>
              <a:t>05.26.2008</a:t>
            </a:r>
            <a:endParaRPr lang="ru-RU" sz="1000" b="1" dirty="0">
              <a:solidFill>
                <a:srgbClr val="FF3300"/>
              </a:solidFill>
            </a:endParaRPr>
          </a:p>
        </p:txBody>
      </p:sp>
      <p:sp useBgFill="1"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466361" y="1243109"/>
            <a:ext cx="1673225" cy="40005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0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Bodø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1000" b="1" dirty="0" err="1">
                <a:solidFill>
                  <a:srgbClr val="FF3300"/>
                </a:solidFill>
              </a:rPr>
              <a:t>LoA</a:t>
            </a:r>
            <a:r>
              <a:rPr lang="en-US" sz="1000" b="1" dirty="0">
                <a:solidFill>
                  <a:srgbClr val="FF3300"/>
                </a:solidFill>
              </a:rPr>
              <a:t> </a:t>
            </a:r>
            <a:r>
              <a:rPr lang="en-GB" sz="1000" b="1" dirty="0">
                <a:solidFill>
                  <a:srgbClr val="FF3300"/>
                </a:solidFill>
              </a:rPr>
              <a:t>Revised: </a:t>
            </a:r>
            <a:r>
              <a:rPr lang="en-US" sz="1000" b="1" dirty="0">
                <a:solidFill>
                  <a:srgbClr val="FF3300"/>
                </a:solidFill>
              </a:rPr>
              <a:t>01.30.2008</a:t>
            </a:r>
            <a:endParaRPr lang="ru-RU" sz="1000" b="1" dirty="0">
              <a:solidFill>
                <a:srgbClr val="FF3300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5884102" y="729641"/>
            <a:ext cx="995819" cy="3579312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5"/>
          <p:cNvSpPr>
            <a:spLocks/>
          </p:cNvSpPr>
          <p:nvPr/>
        </p:nvSpPr>
        <p:spPr bwMode="auto">
          <a:xfrm>
            <a:off x="2398797" y="117875"/>
            <a:ext cx="6751381" cy="6184316"/>
          </a:xfrm>
          <a:custGeom>
            <a:avLst/>
            <a:gdLst>
              <a:gd name="T0" fmla="*/ 0 w 10000"/>
              <a:gd name="T1" fmla="*/ 2147483647 h 10015"/>
              <a:gd name="T2" fmla="*/ 2147483647 w 10000"/>
              <a:gd name="T3" fmla="*/ 2147483647 h 10015"/>
              <a:gd name="T4" fmla="*/ 2147483647 w 10000"/>
              <a:gd name="T5" fmla="*/ 2147483647 h 10015"/>
              <a:gd name="T6" fmla="*/ 2147483647 w 10000"/>
              <a:gd name="T7" fmla="*/ 2147483647 h 10015"/>
              <a:gd name="T8" fmla="*/ 2147483647 w 10000"/>
              <a:gd name="T9" fmla="*/ 2147483647 h 10015"/>
              <a:gd name="T10" fmla="*/ 2147483647 w 10000"/>
              <a:gd name="T11" fmla="*/ 2147483647 h 10015"/>
              <a:gd name="T12" fmla="*/ 2147483647 w 10000"/>
              <a:gd name="T13" fmla="*/ 0 h 10015"/>
              <a:gd name="T14" fmla="*/ 2147483647 w 10000"/>
              <a:gd name="T15" fmla="*/ 2147483647 h 10015"/>
              <a:gd name="T16" fmla="*/ 2147483647 w 10000"/>
              <a:gd name="T17" fmla="*/ 2147483647 h 10015"/>
              <a:gd name="T18" fmla="*/ 2147483647 w 10000"/>
              <a:gd name="T19" fmla="*/ 2147483647 h 10015"/>
              <a:gd name="T20" fmla="*/ 2147483647 w 10000"/>
              <a:gd name="T21" fmla="*/ 2147483647 h 10015"/>
              <a:gd name="T22" fmla="*/ 2147483647 w 10000"/>
              <a:gd name="T23" fmla="*/ 2147483647 h 10015"/>
              <a:gd name="T24" fmla="*/ 2147483647 w 10000"/>
              <a:gd name="T25" fmla="*/ 2147483647 h 10015"/>
              <a:gd name="T26" fmla="*/ 2147483647 w 10000"/>
              <a:gd name="T27" fmla="*/ 2147483647 h 10015"/>
              <a:gd name="T28" fmla="*/ 2147483647 w 10000"/>
              <a:gd name="T29" fmla="*/ 2147483647 h 1001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0000"/>
              <a:gd name="T46" fmla="*/ 0 h 10015"/>
              <a:gd name="T47" fmla="*/ 10000 w 10000"/>
              <a:gd name="T48" fmla="*/ 10015 h 10015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12 w 10000"/>
              <a:gd name="connsiteY9" fmla="*/ 8749 h 10477"/>
              <a:gd name="connsiteX10" fmla="*/ 6628 w 10000"/>
              <a:gd name="connsiteY10" fmla="*/ 9923 h 10477"/>
              <a:gd name="connsiteX11" fmla="*/ 5149 w 10000"/>
              <a:gd name="connsiteY11" fmla="*/ 10015 h 10477"/>
              <a:gd name="connsiteX12" fmla="*/ 2234 w 10000"/>
              <a:gd name="connsiteY12" fmla="*/ 8857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12 w 10000"/>
              <a:gd name="connsiteY9" fmla="*/ 8749 h 10477"/>
              <a:gd name="connsiteX10" fmla="*/ 6628 w 10000"/>
              <a:gd name="connsiteY10" fmla="*/ 9923 h 10477"/>
              <a:gd name="connsiteX11" fmla="*/ 5149 w 10000"/>
              <a:gd name="connsiteY11" fmla="*/ 10015 h 10477"/>
              <a:gd name="connsiteX12" fmla="*/ 2288 w 10000"/>
              <a:gd name="connsiteY12" fmla="*/ 8906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12 w 10000"/>
              <a:gd name="connsiteY9" fmla="*/ 8749 h 10477"/>
              <a:gd name="connsiteX10" fmla="*/ 6628 w 10000"/>
              <a:gd name="connsiteY10" fmla="*/ 9923 h 10477"/>
              <a:gd name="connsiteX11" fmla="*/ 5203 w 10000"/>
              <a:gd name="connsiteY11" fmla="*/ 10163 h 10477"/>
              <a:gd name="connsiteX12" fmla="*/ 2288 w 10000"/>
              <a:gd name="connsiteY12" fmla="*/ 8906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12 w 10000"/>
              <a:gd name="connsiteY9" fmla="*/ 8749 h 10477"/>
              <a:gd name="connsiteX10" fmla="*/ 6646 w 10000"/>
              <a:gd name="connsiteY10" fmla="*/ 10059 h 10477"/>
              <a:gd name="connsiteX11" fmla="*/ 5203 w 10000"/>
              <a:gd name="connsiteY11" fmla="*/ 10163 h 10477"/>
              <a:gd name="connsiteX12" fmla="*/ 2288 w 10000"/>
              <a:gd name="connsiteY12" fmla="*/ 8906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30 w 10000"/>
              <a:gd name="connsiteY9" fmla="*/ 8786 h 10477"/>
              <a:gd name="connsiteX10" fmla="*/ 6646 w 10000"/>
              <a:gd name="connsiteY10" fmla="*/ 10059 h 10477"/>
              <a:gd name="connsiteX11" fmla="*/ 5203 w 10000"/>
              <a:gd name="connsiteY11" fmla="*/ 10163 h 10477"/>
              <a:gd name="connsiteX12" fmla="*/ 2288 w 10000"/>
              <a:gd name="connsiteY12" fmla="*/ 8906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5"/>
              <a:gd name="connsiteX1" fmla="*/ 1031 w 10000"/>
              <a:gd name="connsiteY1" fmla="*/ 5942 h 10475"/>
              <a:gd name="connsiteX2" fmla="*/ 1257 w 10000"/>
              <a:gd name="connsiteY2" fmla="*/ 6386 h 10475"/>
              <a:gd name="connsiteX3" fmla="*/ 4067 w 10000"/>
              <a:gd name="connsiteY3" fmla="*/ 3706 h 10475"/>
              <a:gd name="connsiteX4" fmla="*/ 3967 w 10000"/>
              <a:gd name="connsiteY4" fmla="*/ 3484 h 10475"/>
              <a:gd name="connsiteX5" fmla="*/ 7668 w 10000"/>
              <a:gd name="connsiteY5" fmla="*/ 302 h 10475"/>
              <a:gd name="connsiteX6" fmla="*/ 8892 w 10000"/>
              <a:gd name="connsiteY6" fmla="*/ 0 h 10475"/>
              <a:gd name="connsiteX7" fmla="*/ 10000 w 10000"/>
              <a:gd name="connsiteY7" fmla="*/ 6729 h 10475"/>
              <a:gd name="connsiteX8" fmla="*/ 9991 w 10000"/>
              <a:gd name="connsiteY8" fmla="*/ 7593 h 10475"/>
              <a:gd name="connsiteX9" fmla="*/ 7630 w 10000"/>
              <a:gd name="connsiteY9" fmla="*/ 8786 h 10475"/>
              <a:gd name="connsiteX10" fmla="*/ 6646 w 10000"/>
              <a:gd name="connsiteY10" fmla="*/ 10059 h 10475"/>
              <a:gd name="connsiteX11" fmla="*/ 5203 w 10000"/>
              <a:gd name="connsiteY11" fmla="*/ 10163 h 10475"/>
              <a:gd name="connsiteX12" fmla="*/ 2288 w 10000"/>
              <a:gd name="connsiteY12" fmla="*/ 8906 h 10475"/>
              <a:gd name="connsiteX13" fmla="*/ 1536 w 10000"/>
              <a:gd name="connsiteY13" fmla="*/ 10475 h 10475"/>
              <a:gd name="connsiteX14" fmla="*/ 51 w 10000"/>
              <a:gd name="connsiteY14" fmla="*/ 10000 h 10475"/>
              <a:gd name="connsiteX0" fmla="*/ 0 w 10000"/>
              <a:gd name="connsiteY0" fmla="*/ 6856 h 10475"/>
              <a:gd name="connsiteX1" fmla="*/ 1031 w 10000"/>
              <a:gd name="connsiteY1" fmla="*/ 5942 h 10475"/>
              <a:gd name="connsiteX2" fmla="*/ 1257 w 10000"/>
              <a:gd name="connsiteY2" fmla="*/ 6386 h 10475"/>
              <a:gd name="connsiteX3" fmla="*/ 4067 w 10000"/>
              <a:gd name="connsiteY3" fmla="*/ 3706 h 10475"/>
              <a:gd name="connsiteX4" fmla="*/ 3967 w 10000"/>
              <a:gd name="connsiteY4" fmla="*/ 3484 h 10475"/>
              <a:gd name="connsiteX5" fmla="*/ 7668 w 10000"/>
              <a:gd name="connsiteY5" fmla="*/ 302 h 10475"/>
              <a:gd name="connsiteX6" fmla="*/ 8892 w 10000"/>
              <a:gd name="connsiteY6" fmla="*/ 0 h 10475"/>
              <a:gd name="connsiteX7" fmla="*/ 10000 w 10000"/>
              <a:gd name="connsiteY7" fmla="*/ 6729 h 10475"/>
              <a:gd name="connsiteX8" fmla="*/ 9991 w 10000"/>
              <a:gd name="connsiteY8" fmla="*/ 7593 h 10475"/>
              <a:gd name="connsiteX9" fmla="*/ 7630 w 10000"/>
              <a:gd name="connsiteY9" fmla="*/ 8786 h 10475"/>
              <a:gd name="connsiteX10" fmla="*/ 6646 w 10000"/>
              <a:gd name="connsiteY10" fmla="*/ 10059 h 10475"/>
              <a:gd name="connsiteX11" fmla="*/ 5203 w 10000"/>
              <a:gd name="connsiteY11" fmla="*/ 10163 h 10475"/>
              <a:gd name="connsiteX12" fmla="*/ 2288 w 10000"/>
              <a:gd name="connsiteY12" fmla="*/ 8906 h 10475"/>
              <a:gd name="connsiteX13" fmla="*/ 1536 w 10000"/>
              <a:gd name="connsiteY13" fmla="*/ 10475 h 10475"/>
              <a:gd name="connsiteX14" fmla="*/ 169 w 10000"/>
              <a:gd name="connsiteY14" fmla="*/ 10161 h 10475"/>
              <a:gd name="connsiteX0" fmla="*/ 0 w 10000"/>
              <a:gd name="connsiteY0" fmla="*/ 6856 h 10475"/>
              <a:gd name="connsiteX1" fmla="*/ 1031 w 10000"/>
              <a:gd name="connsiteY1" fmla="*/ 5942 h 10475"/>
              <a:gd name="connsiteX2" fmla="*/ 1257 w 10000"/>
              <a:gd name="connsiteY2" fmla="*/ 6386 h 10475"/>
              <a:gd name="connsiteX3" fmla="*/ 4067 w 10000"/>
              <a:gd name="connsiteY3" fmla="*/ 3706 h 10475"/>
              <a:gd name="connsiteX4" fmla="*/ 3967 w 10000"/>
              <a:gd name="connsiteY4" fmla="*/ 3484 h 10475"/>
              <a:gd name="connsiteX5" fmla="*/ 7668 w 10000"/>
              <a:gd name="connsiteY5" fmla="*/ 302 h 10475"/>
              <a:gd name="connsiteX6" fmla="*/ 8892 w 10000"/>
              <a:gd name="connsiteY6" fmla="*/ 0 h 10475"/>
              <a:gd name="connsiteX7" fmla="*/ 10000 w 10000"/>
              <a:gd name="connsiteY7" fmla="*/ 6729 h 10475"/>
              <a:gd name="connsiteX8" fmla="*/ 9991 w 10000"/>
              <a:gd name="connsiteY8" fmla="*/ 7593 h 10475"/>
              <a:gd name="connsiteX9" fmla="*/ 7630 w 10000"/>
              <a:gd name="connsiteY9" fmla="*/ 8786 h 10475"/>
              <a:gd name="connsiteX10" fmla="*/ 6646 w 10000"/>
              <a:gd name="connsiteY10" fmla="*/ 10059 h 10475"/>
              <a:gd name="connsiteX11" fmla="*/ 5203 w 10000"/>
              <a:gd name="connsiteY11" fmla="*/ 10163 h 10475"/>
              <a:gd name="connsiteX12" fmla="*/ 2288 w 10000"/>
              <a:gd name="connsiteY12" fmla="*/ 8906 h 10475"/>
              <a:gd name="connsiteX13" fmla="*/ 1536 w 10000"/>
              <a:gd name="connsiteY13" fmla="*/ 10475 h 10475"/>
              <a:gd name="connsiteX14" fmla="*/ 160 w 10000"/>
              <a:gd name="connsiteY14" fmla="*/ 10223 h 10475"/>
              <a:gd name="connsiteX0" fmla="*/ 0 w 9918"/>
              <a:gd name="connsiteY0" fmla="*/ 6831 h 10475"/>
              <a:gd name="connsiteX1" fmla="*/ 949 w 9918"/>
              <a:gd name="connsiteY1" fmla="*/ 5942 h 10475"/>
              <a:gd name="connsiteX2" fmla="*/ 1175 w 9918"/>
              <a:gd name="connsiteY2" fmla="*/ 6386 h 10475"/>
              <a:gd name="connsiteX3" fmla="*/ 3985 w 9918"/>
              <a:gd name="connsiteY3" fmla="*/ 3706 h 10475"/>
              <a:gd name="connsiteX4" fmla="*/ 3885 w 9918"/>
              <a:gd name="connsiteY4" fmla="*/ 3484 h 10475"/>
              <a:gd name="connsiteX5" fmla="*/ 7586 w 9918"/>
              <a:gd name="connsiteY5" fmla="*/ 302 h 10475"/>
              <a:gd name="connsiteX6" fmla="*/ 8810 w 9918"/>
              <a:gd name="connsiteY6" fmla="*/ 0 h 10475"/>
              <a:gd name="connsiteX7" fmla="*/ 9918 w 9918"/>
              <a:gd name="connsiteY7" fmla="*/ 6729 h 10475"/>
              <a:gd name="connsiteX8" fmla="*/ 9909 w 9918"/>
              <a:gd name="connsiteY8" fmla="*/ 7593 h 10475"/>
              <a:gd name="connsiteX9" fmla="*/ 7548 w 9918"/>
              <a:gd name="connsiteY9" fmla="*/ 8786 h 10475"/>
              <a:gd name="connsiteX10" fmla="*/ 6564 w 9918"/>
              <a:gd name="connsiteY10" fmla="*/ 10059 h 10475"/>
              <a:gd name="connsiteX11" fmla="*/ 5121 w 9918"/>
              <a:gd name="connsiteY11" fmla="*/ 10163 h 10475"/>
              <a:gd name="connsiteX12" fmla="*/ 2206 w 9918"/>
              <a:gd name="connsiteY12" fmla="*/ 8906 h 10475"/>
              <a:gd name="connsiteX13" fmla="*/ 1454 w 9918"/>
              <a:gd name="connsiteY13" fmla="*/ 10475 h 10475"/>
              <a:gd name="connsiteX14" fmla="*/ 78 w 9918"/>
              <a:gd name="connsiteY14" fmla="*/ 10223 h 10475"/>
              <a:gd name="connsiteX0" fmla="*/ 0 w 10000"/>
              <a:gd name="connsiteY0" fmla="*/ 6521 h 10000"/>
              <a:gd name="connsiteX1" fmla="*/ 1039 w 10000"/>
              <a:gd name="connsiteY1" fmla="*/ 5590 h 10000"/>
              <a:gd name="connsiteX2" fmla="*/ 1185 w 10000"/>
              <a:gd name="connsiteY2" fmla="*/ 6096 h 10000"/>
              <a:gd name="connsiteX3" fmla="*/ 4018 w 10000"/>
              <a:gd name="connsiteY3" fmla="*/ 3538 h 10000"/>
              <a:gd name="connsiteX4" fmla="*/ 3917 w 10000"/>
              <a:gd name="connsiteY4" fmla="*/ 3326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521 h 10000"/>
              <a:gd name="connsiteX1" fmla="*/ 1039 w 10000"/>
              <a:gd name="connsiteY1" fmla="*/ 5590 h 10000"/>
              <a:gd name="connsiteX2" fmla="*/ 1286 w 10000"/>
              <a:gd name="connsiteY2" fmla="*/ 6013 h 10000"/>
              <a:gd name="connsiteX3" fmla="*/ 4018 w 10000"/>
              <a:gd name="connsiteY3" fmla="*/ 3538 h 10000"/>
              <a:gd name="connsiteX4" fmla="*/ 3917 w 10000"/>
              <a:gd name="connsiteY4" fmla="*/ 3326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521 h 10000"/>
              <a:gd name="connsiteX1" fmla="*/ 1076 w 10000"/>
              <a:gd name="connsiteY1" fmla="*/ 5590 h 10000"/>
              <a:gd name="connsiteX2" fmla="*/ 1286 w 10000"/>
              <a:gd name="connsiteY2" fmla="*/ 6013 h 10000"/>
              <a:gd name="connsiteX3" fmla="*/ 4018 w 10000"/>
              <a:gd name="connsiteY3" fmla="*/ 3538 h 10000"/>
              <a:gd name="connsiteX4" fmla="*/ 3917 w 10000"/>
              <a:gd name="connsiteY4" fmla="*/ 3326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521 h 10000"/>
              <a:gd name="connsiteX1" fmla="*/ 1076 w 10000"/>
              <a:gd name="connsiteY1" fmla="*/ 5590 h 10000"/>
              <a:gd name="connsiteX2" fmla="*/ 1286 w 10000"/>
              <a:gd name="connsiteY2" fmla="*/ 6013 h 10000"/>
              <a:gd name="connsiteX3" fmla="*/ 4110 w 10000"/>
              <a:gd name="connsiteY3" fmla="*/ 3337 h 10000"/>
              <a:gd name="connsiteX4" fmla="*/ 3917 w 10000"/>
              <a:gd name="connsiteY4" fmla="*/ 3326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521 h 10000"/>
              <a:gd name="connsiteX1" fmla="*/ 1076 w 10000"/>
              <a:gd name="connsiteY1" fmla="*/ 5590 h 10000"/>
              <a:gd name="connsiteX2" fmla="*/ 1286 w 10000"/>
              <a:gd name="connsiteY2" fmla="*/ 6013 h 10000"/>
              <a:gd name="connsiteX3" fmla="*/ 4110 w 10000"/>
              <a:gd name="connsiteY3" fmla="*/ 3337 h 10000"/>
              <a:gd name="connsiteX4" fmla="*/ 3954 w 10000"/>
              <a:gd name="connsiteY4" fmla="*/ 3090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705 h 10184"/>
              <a:gd name="connsiteX1" fmla="*/ 1076 w 10000"/>
              <a:gd name="connsiteY1" fmla="*/ 5774 h 10184"/>
              <a:gd name="connsiteX2" fmla="*/ 1286 w 10000"/>
              <a:gd name="connsiteY2" fmla="*/ 6197 h 10184"/>
              <a:gd name="connsiteX3" fmla="*/ 4110 w 10000"/>
              <a:gd name="connsiteY3" fmla="*/ 3521 h 10184"/>
              <a:gd name="connsiteX4" fmla="*/ 3954 w 10000"/>
              <a:gd name="connsiteY4" fmla="*/ 3274 h 10184"/>
              <a:gd name="connsiteX5" fmla="*/ 7667 w 10000"/>
              <a:gd name="connsiteY5" fmla="*/ 0 h 10184"/>
              <a:gd name="connsiteX6" fmla="*/ 8883 w 10000"/>
              <a:gd name="connsiteY6" fmla="*/ 184 h 10184"/>
              <a:gd name="connsiteX7" fmla="*/ 10000 w 10000"/>
              <a:gd name="connsiteY7" fmla="*/ 6608 h 10184"/>
              <a:gd name="connsiteX8" fmla="*/ 9991 w 10000"/>
              <a:gd name="connsiteY8" fmla="*/ 7433 h 10184"/>
              <a:gd name="connsiteX9" fmla="*/ 7610 w 10000"/>
              <a:gd name="connsiteY9" fmla="*/ 8572 h 10184"/>
              <a:gd name="connsiteX10" fmla="*/ 6618 w 10000"/>
              <a:gd name="connsiteY10" fmla="*/ 9787 h 10184"/>
              <a:gd name="connsiteX11" fmla="*/ 5163 w 10000"/>
              <a:gd name="connsiteY11" fmla="*/ 9886 h 10184"/>
              <a:gd name="connsiteX12" fmla="*/ 2224 w 10000"/>
              <a:gd name="connsiteY12" fmla="*/ 8686 h 10184"/>
              <a:gd name="connsiteX13" fmla="*/ 1466 w 10000"/>
              <a:gd name="connsiteY13" fmla="*/ 10184 h 10184"/>
              <a:gd name="connsiteX14" fmla="*/ 79 w 10000"/>
              <a:gd name="connsiteY14" fmla="*/ 9943 h 10184"/>
              <a:gd name="connsiteX0" fmla="*/ 0 w 10000"/>
              <a:gd name="connsiteY0" fmla="*/ 6946 h 10425"/>
              <a:gd name="connsiteX1" fmla="*/ 1076 w 10000"/>
              <a:gd name="connsiteY1" fmla="*/ 6015 h 10425"/>
              <a:gd name="connsiteX2" fmla="*/ 1286 w 10000"/>
              <a:gd name="connsiteY2" fmla="*/ 6438 h 10425"/>
              <a:gd name="connsiteX3" fmla="*/ 4110 w 10000"/>
              <a:gd name="connsiteY3" fmla="*/ 3762 h 10425"/>
              <a:gd name="connsiteX4" fmla="*/ 3954 w 10000"/>
              <a:gd name="connsiteY4" fmla="*/ 3515 h 10425"/>
              <a:gd name="connsiteX5" fmla="*/ 7667 w 10000"/>
              <a:gd name="connsiteY5" fmla="*/ 241 h 10425"/>
              <a:gd name="connsiteX6" fmla="*/ 8856 w 10000"/>
              <a:gd name="connsiteY6" fmla="*/ 0 h 10425"/>
              <a:gd name="connsiteX7" fmla="*/ 10000 w 10000"/>
              <a:gd name="connsiteY7" fmla="*/ 6849 h 10425"/>
              <a:gd name="connsiteX8" fmla="*/ 9991 w 10000"/>
              <a:gd name="connsiteY8" fmla="*/ 7674 h 10425"/>
              <a:gd name="connsiteX9" fmla="*/ 7610 w 10000"/>
              <a:gd name="connsiteY9" fmla="*/ 8813 h 10425"/>
              <a:gd name="connsiteX10" fmla="*/ 6618 w 10000"/>
              <a:gd name="connsiteY10" fmla="*/ 10028 h 10425"/>
              <a:gd name="connsiteX11" fmla="*/ 5163 w 10000"/>
              <a:gd name="connsiteY11" fmla="*/ 10127 h 10425"/>
              <a:gd name="connsiteX12" fmla="*/ 2224 w 10000"/>
              <a:gd name="connsiteY12" fmla="*/ 8927 h 10425"/>
              <a:gd name="connsiteX13" fmla="*/ 1466 w 10000"/>
              <a:gd name="connsiteY13" fmla="*/ 10425 h 10425"/>
              <a:gd name="connsiteX14" fmla="*/ 79 w 10000"/>
              <a:gd name="connsiteY14" fmla="*/ 10184 h 10425"/>
              <a:gd name="connsiteX0" fmla="*/ 0 w 10000"/>
              <a:gd name="connsiteY0" fmla="*/ 6946 h 10425"/>
              <a:gd name="connsiteX1" fmla="*/ 1076 w 10000"/>
              <a:gd name="connsiteY1" fmla="*/ 6015 h 10425"/>
              <a:gd name="connsiteX2" fmla="*/ 1286 w 10000"/>
              <a:gd name="connsiteY2" fmla="*/ 6438 h 10425"/>
              <a:gd name="connsiteX3" fmla="*/ 4110 w 10000"/>
              <a:gd name="connsiteY3" fmla="*/ 3762 h 10425"/>
              <a:gd name="connsiteX4" fmla="*/ 3954 w 10000"/>
              <a:gd name="connsiteY4" fmla="*/ 3515 h 10425"/>
              <a:gd name="connsiteX5" fmla="*/ 7667 w 10000"/>
              <a:gd name="connsiteY5" fmla="*/ 241 h 10425"/>
              <a:gd name="connsiteX6" fmla="*/ 8856 w 10000"/>
              <a:gd name="connsiteY6" fmla="*/ 0 h 10425"/>
              <a:gd name="connsiteX7" fmla="*/ 10000 w 10000"/>
              <a:gd name="connsiteY7" fmla="*/ 6849 h 10425"/>
              <a:gd name="connsiteX8" fmla="*/ 9991 w 10000"/>
              <a:gd name="connsiteY8" fmla="*/ 7674 h 10425"/>
              <a:gd name="connsiteX9" fmla="*/ 7610 w 10000"/>
              <a:gd name="connsiteY9" fmla="*/ 8813 h 10425"/>
              <a:gd name="connsiteX10" fmla="*/ 6618 w 10000"/>
              <a:gd name="connsiteY10" fmla="*/ 10028 h 10425"/>
              <a:gd name="connsiteX11" fmla="*/ 5163 w 10000"/>
              <a:gd name="connsiteY11" fmla="*/ 10127 h 10425"/>
              <a:gd name="connsiteX12" fmla="*/ 3631 w 10000"/>
              <a:gd name="connsiteY12" fmla="*/ 9497 h 10425"/>
              <a:gd name="connsiteX13" fmla="*/ 2224 w 10000"/>
              <a:gd name="connsiteY13" fmla="*/ 8927 h 10425"/>
              <a:gd name="connsiteX14" fmla="*/ 1466 w 10000"/>
              <a:gd name="connsiteY14" fmla="*/ 10425 h 10425"/>
              <a:gd name="connsiteX15" fmla="*/ 79 w 10000"/>
              <a:gd name="connsiteY15" fmla="*/ 10184 h 10425"/>
              <a:gd name="connsiteX0" fmla="*/ 0 w 10000"/>
              <a:gd name="connsiteY0" fmla="*/ 6946 h 10425"/>
              <a:gd name="connsiteX1" fmla="*/ 1076 w 10000"/>
              <a:gd name="connsiteY1" fmla="*/ 6015 h 10425"/>
              <a:gd name="connsiteX2" fmla="*/ 1286 w 10000"/>
              <a:gd name="connsiteY2" fmla="*/ 6438 h 10425"/>
              <a:gd name="connsiteX3" fmla="*/ 4110 w 10000"/>
              <a:gd name="connsiteY3" fmla="*/ 3762 h 10425"/>
              <a:gd name="connsiteX4" fmla="*/ 3954 w 10000"/>
              <a:gd name="connsiteY4" fmla="*/ 3515 h 10425"/>
              <a:gd name="connsiteX5" fmla="*/ 7667 w 10000"/>
              <a:gd name="connsiteY5" fmla="*/ 241 h 10425"/>
              <a:gd name="connsiteX6" fmla="*/ 8856 w 10000"/>
              <a:gd name="connsiteY6" fmla="*/ 0 h 10425"/>
              <a:gd name="connsiteX7" fmla="*/ 10000 w 10000"/>
              <a:gd name="connsiteY7" fmla="*/ 6849 h 10425"/>
              <a:gd name="connsiteX8" fmla="*/ 9991 w 10000"/>
              <a:gd name="connsiteY8" fmla="*/ 7674 h 10425"/>
              <a:gd name="connsiteX9" fmla="*/ 7610 w 10000"/>
              <a:gd name="connsiteY9" fmla="*/ 8813 h 10425"/>
              <a:gd name="connsiteX10" fmla="*/ 6618 w 10000"/>
              <a:gd name="connsiteY10" fmla="*/ 10028 h 10425"/>
              <a:gd name="connsiteX11" fmla="*/ 5163 w 10000"/>
              <a:gd name="connsiteY11" fmla="*/ 10127 h 10425"/>
              <a:gd name="connsiteX12" fmla="*/ 3933 w 10000"/>
              <a:gd name="connsiteY12" fmla="*/ 9615 h 10425"/>
              <a:gd name="connsiteX13" fmla="*/ 3631 w 10000"/>
              <a:gd name="connsiteY13" fmla="*/ 9497 h 10425"/>
              <a:gd name="connsiteX14" fmla="*/ 2224 w 10000"/>
              <a:gd name="connsiteY14" fmla="*/ 8927 h 10425"/>
              <a:gd name="connsiteX15" fmla="*/ 1466 w 10000"/>
              <a:gd name="connsiteY15" fmla="*/ 10425 h 10425"/>
              <a:gd name="connsiteX16" fmla="*/ 79 w 10000"/>
              <a:gd name="connsiteY16" fmla="*/ 10184 h 10425"/>
              <a:gd name="connsiteX0" fmla="*/ 0 w 10000"/>
              <a:gd name="connsiteY0" fmla="*/ 6946 h 10425"/>
              <a:gd name="connsiteX1" fmla="*/ 1076 w 10000"/>
              <a:gd name="connsiteY1" fmla="*/ 6015 h 10425"/>
              <a:gd name="connsiteX2" fmla="*/ 1286 w 10000"/>
              <a:gd name="connsiteY2" fmla="*/ 6438 h 10425"/>
              <a:gd name="connsiteX3" fmla="*/ 4110 w 10000"/>
              <a:gd name="connsiteY3" fmla="*/ 3762 h 10425"/>
              <a:gd name="connsiteX4" fmla="*/ 3954 w 10000"/>
              <a:gd name="connsiteY4" fmla="*/ 3515 h 10425"/>
              <a:gd name="connsiteX5" fmla="*/ 7667 w 10000"/>
              <a:gd name="connsiteY5" fmla="*/ 241 h 10425"/>
              <a:gd name="connsiteX6" fmla="*/ 8856 w 10000"/>
              <a:gd name="connsiteY6" fmla="*/ 0 h 10425"/>
              <a:gd name="connsiteX7" fmla="*/ 10000 w 10000"/>
              <a:gd name="connsiteY7" fmla="*/ 6849 h 10425"/>
              <a:gd name="connsiteX8" fmla="*/ 9991 w 10000"/>
              <a:gd name="connsiteY8" fmla="*/ 7674 h 10425"/>
              <a:gd name="connsiteX9" fmla="*/ 7610 w 10000"/>
              <a:gd name="connsiteY9" fmla="*/ 8813 h 10425"/>
              <a:gd name="connsiteX10" fmla="*/ 6618 w 10000"/>
              <a:gd name="connsiteY10" fmla="*/ 10028 h 10425"/>
              <a:gd name="connsiteX11" fmla="*/ 5163 w 10000"/>
              <a:gd name="connsiteY11" fmla="*/ 10127 h 10425"/>
              <a:gd name="connsiteX12" fmla="*/ 3933 w 10000"/>
              <a:gd name="connsiteY12" fmla="*/ 9615 h 10425"/>
              <a:gd name="connsiteX13" fmla="*/ 3503 w 10000"/>
              <a:gd name="connsiteY13" fmla="*/ 9485 h 10425"/>
              <a:gd name="connsiteX14" fmla="*/ 2224 w 10000"/>
              <a:gd name="connsiteY14" fmla="*/ 8927 h 10425"/>
              <a:gd name="connsiteX15" fmla="*/ 1466 w 10000"/>
              <a:gd name="connsiteY15" fmla="*/ 10425 h 10425"/>
              <a:gd name="connsiteX16" fmla="*/ 79 w 10000"/>
              <a:gd name="connsiteY16" fmla="*/ 10184 h 10425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2752 w 10000"/>
              <a:gd name="connsiteY12" fmla="*/ 11043 h 11043"/>
              <a:gd name="connsiteX13" fmla="*/ 3503 w 10000"/>
              <a:gd name="connsiteY13" fmla="*/ 9485 h 11043"/>
              <a:gd name="connsiteX14" fmla="*/ 2224 w 10000"/>
              <a:gd name="connsiteY14" fmla="*/ 8927 h 11043"/>
              <a:gd name="connsiteX15" fmla="*/ 1466 w 10000"/>
              <a:gd name="connsiteY15" fmla="*/ 10425 h 11043"/>
              <a:gd name="connsiteX16" fmla="*/ 79 w 10000"/>
              <a:gd name="connsiteY16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4756 w 10000"/>
              <a:gd name="connsiteY12" fmla="*/ 10275 h 11043"/>
              <a:gd name="connsiteX13" fmla="*/ 2752 w 10000"/>
              <a:gd name="connsiteY13" fmla="*/ 11043 h 11043"/>
              <a:gd name="connsiteX14" fmla="*/ 3503 w 10000"/>
              <a:gd name="connsiteY14" fmla="*/ 9485 h 11043"/>
              <a:gd name="connsiteX15" fmla="*/ 2224 w 10000"/>
              <a:gd name="connsiteY15" fmla="*/ 8927 h 11043"/>
              <a:gd name="connsiteX16" fmla="*/ 1466 w 10000"/>
              <a:gd name="connsiteY16" fmla="*/ 10425 h 11043"/>
              <a:gd name="connsiteX17" fmla="*/ 79 w 10000"/>
              <a:gd name="connsiteY17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5031 w 10000"/>
              <a:gd name="connsiteY12" fmla="*/ 10700 h 11043"/>
              <a:gd name="connsiteX13" fmla="*/ 2752 w 10000"/>
              <a:gd name="connsiteY13" fmla="*/ 11043 h 11043"/>
              <a:gd name="connsiteX14" fmla="*/ 3503 w 10000"/>
              <a:gd name="connsiteY14" fmla="*/ 9485 h 11043"/>
              <a:gd name="connsiteX15" fmla="*/ 2224 w 10000"/>
              <a:gd name="connsiteY15" fmla="*/ 8927 h 11043"/>
              <a:gd name="connsiteX16" fmla="*/ 1466 w 10000"/>
              <a:gd name="connsiteY16" fmla="*/ 10425 h 11043"/>
              <a:gd name="connsiteX17" fmla="*/ 79 w 10000"/>
              <a:gd name="connsiteY17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5031 w 10000"/>
              <a:gd name="connsiteY12" fmla="*/ 10700 h 11043"/>
              <a:gd name="connsiteX13" fmla="*/ 4555 w 10000"/>
              <a:gd name="connsiteY13" fmla="*/ 10771 h 11043"/>
              <a:gd name="connsiteX14" fmla="*/ 2752 w 10000"/>
              <a:gd name="connsiteY14" fmla="*/ 11043 h 11043"/>
              <a:gd name="connsiteX15" fmla="*/ 3503 w 10000"/>
              <a:gd name="connsiteY15" fmla="*/ 9485 h 11043"/>
              <a:gd name="connsiteX16" fmla="*/ 2224 w 10000"/>
              <a:gd name="connsiteY16" fmla="*/ 8927 h 11043"/>
              <a:gd name="connsiteX17" fmla="*/ 1466 w 10000"/>
              <a:gd name="connsiteY17" fmla="*/ 10425 h 11043"/>
              <a:gd name="connsiteX18" fmla="*/ 79 w 10000"/>
              <a:gd name="connsiteY18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5031 w 10000"/>
              <a:gd name="connsiteY12" fmla="*/ 10700 h 11043"/>
              <a:gd name="connsiteX13" fmla="*/ 4775 w 10000"/>
              <a:gd name="connsiteY13" fmla="*/ 10570 h 11043"/>
              <a:gd name="connsiteX14" fmla="*/ 2752 w 10000"/>
              <a:gd name="connsiteY14" fmla="*/ 11043 h 11043"/>
              <a:gd name="connsiteX15" fmla="*/ 3503 w 10000"/>
              <a:gd name="connsiteY15" fmla="*/ 9485 h 11043"/>
              <a:gd name="connsiteX16" fmla="*/ 2224 w 10000"/>
              <a:gd name="connsiteY16" fmla="*/ 8927 h 11043"/>
              <a:gd name="connsiteX17" fmla="*/ 1466 w 10000"/>
              <a:gd name="connsiteY17" fmla="*/ 10425 h 11043"/>
              <a:gd name="connsiteX18" fmla="*/ 79 w 10000"/>
              <a:gd name="connsiteY18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5031 w 10000"/>
              <a:gd name="connsiteY12" fmla="*/ 10700 h 11043"/>
              <a:gd name="connsiteX13" fmla="*/ 4775 w 10000"/>
              <a:gd name="connsiteY13" fmla="*/ 10570 h 11043"/>
              <a:gd name="connsiteX14" fmla="*/ 3933 w 10000"/>
              <a:gd name="connsiteY14" fmla="*/ 10783 h 11043"/>
              <a:gd name="connsiteX15" fmla="*/ 2752 w 10000"/>
              <a:gd name="connsiteY15" fmla="*/ 11043 h 11043"/>
              <a:gd name="connsiteX16" fmla="*/ 3503 w 10000"/>
              <a:gd name="connsiteY16" fmla="*/ 9485 h 11043"/>
              <a:gd name="connsiteX17" fmla="*/ 2224 w 10000"/>
              <a:gd name="connsiteY17" fmla="*/ 8927 h 11043"/>
              <a:gd name="connsiteX18" fmla="*/ 1466 w 10000"/>
              <a:gd name="connsiteY18" fmla="*/ 10425 h 11043"/>
              <a:gd name="connsiteX19" fmla="*/ 79 w 10000"/>
              <a:gd name="connsiteY19" fmla="*/ 10184 h 11043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10 w 10000"/>
              <a:gd name="connsiteY9" fmla="*/ 8813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31 w 10000"/>
              <a:gd name="connsiteY12" fmla="*/ 10700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10 w 10000"/>
              <a:gd name="connsiteY9" fmla="*/ 8813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665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10 w 10000"/>
              <a:gd name="connsiteY9" fmla="*/ 8813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4949 w 10000"/>
              <a:gd name="connsiteY12" fmla="*/ 10488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10 w 10000"/>
              <a:gd name="connsiteY9" fmla="*/ 8813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4079 w 10000"/>
              <a:gd name="connsiteY4" fmla="*/ 3763 h 11774"/>
              <a:gd name="connsiteX5" fmla="*/ 3954 w 10000"/>
              <a:gd name="connsiteY5" fmla="*/ 3480 h 11774"/>
              <a:gd name="connsiteX6" fmla="*/ 7667 w 10000"/>
              <a:gd name="connsiteY6" fmla="*/ 241 h 11774"/>
              <a:gd name="connsiteX7" fmla="*/ 8856 w 10000"/>
              <a:gd name="connsiteY7" fmla="*/ 0 h 11774"/>
              <a:gd name="connsiteX8" fmla="*/ 10000 w 10000"/>
              <a:gd name="connsiteY8" fmla="*/ 6849 h 11774"/>
              <a:gd name="connsiteX9" fmla="*/ 9991 w 10000"/>
              <a:gd name="connsiteY9" fmla="*/ 7674 h 11774"/>
              <a:gd name="connsiteX10" fmla="*/ 7637 w 10000"/>
              <a:gd name="connsiteY10" fmla="*/ 8837 h 11774"/>
              <a:gd name="connsiteX11" fmla="*/ 6618 w 10000"/>
              <a:gd name="connsiteY11" fmla="*/ 10028 h 11774"/>
              <a:gd name="connsiteX12" fmla="*/ 5163 w 10000"/>
              <a:gd name="connsiteY12" fmla="*/ 10127 h 11774"/>
              <a:gd name="connsiteX13" fmla="*/ 5022 w 10000"/>
              <a:gd name="connsiteY13" fmla="*/ 10724 h 11774"/>
              <a:gd name="connsiteX14" fmla="*/ 4775 w 10000"/>
              <a:gd name="connsiteY14" fmla="*/ 10570 h 11774"/>
              <a:gd name="connsiteX15" fmla="*/ 3988 w 10000"/>
              <a:gd name="connsiteY15" fmla="*/ 11774 h 11774"/>
              <a:gd name="connsiteX16" fmla="*/ 2752 w 10000"/>
              <a:gd name="connsiteY16" fmla="*/ 11043 h 11774"/>
              <a:gd name="connsiteX17" fmla="*/ 3503 w 10000"/>
              <a:gd name="connsiteY17" fmla="*/ 9485 h 11774"/>
              <a:gd name="connsiteX18" fmla="*/ 2224 w 10000"/>
              <a:gd name="connsiteY18" fmla="*/ 8927 h 11774"/>
              <a:gd name="connsiteX19" fmla="*/ 1466 w 10000"/>
              <a:gd name="connsiteY19" fmla="*/ 10425 h 11774"/>
              <a:gd name="connsiteX20" fmla="*/ 79 w 10000"/>
              <a:gd name="connsiteY20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4079 w 10000"/>
              <a:gd name="connsiteY4" fmla="*/ 3763 h 11774"/>
              <a:gd name="connsiteX5" fmla="*/ 3954 w 10000"/>
              <a:gd name="connsiteY5" fmla="*/ 3480 h 11774"/>
              <a:gd name="connsiteX6" fmla="*/ 7667 w 10000"/>
              <a:gd name="connsiteY6" fmla="*/ 241 h 11774"/>
              <a:gd name="connsiteX7" fmla="*/ 8856 w 10000"/>
              <a:gd name="connsiteY7" fmla="*/ 0 h 11774"/>
              <a:gd name="connsiteX8" fmla="*/ 10000 w 10000"/>
              <a:gd name="connsiteY8" fmla="*/ 6849 h 11774"/>
              <a:gd name="connsiteX9" fmla="*/ 9991 w 10000"/>
              <a:gd name="connsiteY9" fmla="*/ 7674 h 11774"/>
              <a:gd name="connsiteX10" fmla="*/ 7637 w 10000"/>
              <a:gd name="connsiteY10" fmla="*/ 8837 h 11774"/>
              <a:gd name="connsiteX11" fmla="*/ 6618 w 10000"/>
              <a:gd name="connsiteY11" fmla="*/ 10028 h 11774"/>
              <a:gd name="connsiteX12" fmla="*/ 5163 w 10000"/>
              <a:gd name="connsiteY12" fmla="*/ 10127 h 11774"/>
              <a:gd name="connsiteX13" fmla="*/ 5022 w 10000"/>
              <a:gd name="connsiteY13" fmla="*/ 10724 h 11774"/>
              <a:gd name="connsiteX14" fmla="*/ 4775 w 10000"/>
              <a:gd name="connsiteY14" fmla="*/ 10570 h 11774"/>
              <a:gd name="connsiteX15" fmla="*/ 3988 w 10000"/>
              <a:gd name="connsiteY15" fmla="*/ 11774 h 11774"/>
              <a:gd name="connsiteX16" fmla="*/ 2752 w 10000"/>
              <a:gd name="connsiteY16" fmla="*/ 11043 h 11774"/>
              <a:gd name="connsiteX17" fmla="*/ 3503 w 10000"/>
              <a:gd name="connsiteY17" fmla="*/ 9485 h 11774"/>
              <a:gd name="connsiteX18" fmla="*/ 2224 w 10000"/>
              <a:gd name="connsiteY18" fmla="*/ 8927 h 11774"/>
              <a:gd name="connsiteX19" fmla="*/ 1466 w 10000"/>
              <a:gd name="connsiteY19" fmla="*/ 10425 h 11774"/>
              <a:gd name="connsiteX20" fmla="*/ 79 w 10000"/>
              <a:gd name="connsiteY20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520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82 w 10000"/>
              <a:gd name="connsiteY10" fmla="*/ 10146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520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36 w 10000"/>
              <a:gd name="connsiteY10" fmla="*/ 10052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520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36 w 10000"/>
              <a:gd name="connsiteY10" fmla="*/ 10052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520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81 h 11809"/>
              <a:gd name="connsiteX1" fmla="*/ 1049 w 10000"/>
              <a:gd name="connsiteY1" fmla="*/ 6062 h 11809"/>
              <a:gd name="connsiteX2" fmla="*/ 1259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49 w 10000"/>
              <a:gd name="connsiteY1" fmla="*/ 6062 h 11809"/>
              <a:gd name="connsiteX2" fmla="*/ 1259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31 w 10000"/>
              <a:gd name="connsiteY1" fmla="*/ 6062 h 11809"/>
              <a:gd name="connsiteX2" fmla="*/ 1259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58 w 10000"/>
              <a:gd name="connsiteY1" fmla="*/ 6027 h 11809"/>
              <a:gd name="connsiteX2" fmla="*/ 1259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58 w 10000"/>
              <a:gd name="connsiteY1" fmla="*/ 6027 h 11809"/>
              <a:gd name="connsiteX2" fmla="*/ 1296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58 w 10000"/>
              <a:gd name="connsiteY1" fmla="*/ 6027 h 11809"/>
              <a:gd name="connsiteX2" fmla="*/ 1296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468 w 10000"/>
              <a:gd name="connsiteY16" fmla="*/ 9600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58 w 10000"/>
              <a:gd name="connsiteY1" fmla="*/ 6027 h 11809"/>
              <a:gd name="connsiteX2" fmla="*/ 1296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32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000" h="11809">
                <a:moveTo>
                  <a:pt x="0" y="6946"/>
                </a:moveTo>
                <a:lnTo>
                  <a:pt x="1058" y="6027"/>
                </a:lnTo>
                <a:cubicBezTo>
                  <a:pt x="1107" y="6196"/>
                  <a:pt x="1247" y="6316"/>
                  <a:pt x="1296" y="6485"/>
                </a:cubicBezTo>
                <a:lnTo>
                  <a:pt x="4092" y="3762"/>
                </a:lnTo>
                <a:lnTo>
                  <a:pt x="3954" y="3515"/>
                </a:lnTo>
                <a:lnTo>
                  <a:pt x="7667" y="276"/>
                </a:lnTo>
                <a:lnTo>
                  <a:pt x="8856" y="0"/>
                </a:lnTo>
                <a:lnTo>
                  <a:pt x="10000" y="6884"/>
                </a:lnTo>
                <a:lnTo>
                  <a:pt x="9991" y="7709"/>
                </a:lnTo>
                <a:lnTo>
                  <a:pt x="7637" y="8872"/>
                </a:lnTo>
                <a:lnTo>
                  <a:pt x="6636" y="10087"/>
                </a:lnTo>
                <a:lnTo>
                  <a:pt x="5163" y="10162"/>
                </a:lnTo>
                <a:lnTo>
                  <a:pt x="5022" y="10759"/>
                </a:lnTo>
                <a:lnTo>
                  <a:pt x="4775" y="10605"/>
                </a:lnTo>
                <a:lnTo>
                  <a:pt x="3988" y="11809"/>
                </a:lnTo>
                <a:lnTo>
                  <a:pt x="2752" y="11078"/>
                </a:lnTo>
                <a:lnTo>
                  <a:pt x="3503" y="9532"/>
                </a:lnTo>
                <a:lnTo>
                  <a:pt x="2224" y="8962"/>
                </a:lnTo>
                <a:lnTo>
                  <a:pt x="1466" y="10460"/>
                </a:lnTo>
                <a:lnTo>
                  <a:pt x="79" y="10219"/>
                </a:lnTo>
              </a:path>
            </a:pathLst>
          </a:custGeom>
          <a:solidFill>
            <a:srgbClr val="FF00FF">
              <a:alpha val="16862"/>
            </a:srgbClr>
          </a:solidFill>
          <a:ln w="127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4181475" y="2819400"/>
            <a:ext cx="1702627" cy="1489553"/>
          </a:xfrm>
          <a:prstGeom prst="line">
            <a:avLst/>
          </a:prstGeom>
          <a:ln w="38100">
            <a:solidFill>
              <a:srgbClr val="0F14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3384646" y="3100388"/>
            <a:ext cx="439642" cy="2027046"/>
          </a:xfrm>
          <a:prstGeom prst="line">
            <a:avLst/>
          </a:prstGeom>
          <a:ln w="38100">
            <a:solidFill>
              <a:srgbClr val="0F14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3372307" y="2708920"/>
            <a:ext cx="983670" cy="2440981"/>
          </a:xfrm>
          <a:prstGeom prst="line">
            <a:avLst/>
          </a:prstGeom>
          <a:ln w="38100">
            <a:solidFill>
              <a:srgbClr val="0F14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Box 26"/>
          <p:cNvSpPr txBox="1">
            <a:spLocks noChangeArrowheads="1"/>
          </p:cNvSpPr>
          <p:nvPr/>
        </p:nvSpPr>
        <p:spPr bwMode="auto">
          <a:xfrm>
            <a:off x="5220072" y="2492896"/>
            <a:ext cx="3600400" cy="307777"/>
          </a:xfrm>
          <a:prstGeom prst="rect">
            <a:avLst/>
          </a:prstGeom>
          <a:solidFill>
            <a:schemeClr val="bg1">
              <a:alpha val="92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defRPr/>
            </a:pPr>
            <a:r>
              <a:rPr lang="en-US" sz="1400" b="1" dirty="0" smtClean="0">
                <a:solidFill>
                  <a:srgbClr val="0000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r</a:t>
            </a:r>
            <a:r>
              <a:rPr lang="en-US" sz="1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eady to</a:t>
            </a:r>
            <a:r>
              <a:rPr lang="ru-RU" sz="1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implement</a:t>
            </a:r>
            <a:r>
              <a:rPr lang="ru-RU" sz="1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1400" b="1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sz="1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quarter 2013</a:t>
            </a:r>
            <a:endParaRPr lang="ru-RU" sz="1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rot="10800000" flipH="1" flipV="1">
            <a:off x="5292080" y="2651437"/>
            <a:ext cx="335158" cy="5880"/>
          </a:xfrm>
          <a:prstGeom prst="line">
            <a:avLst/>
          </a:prstGeom>
          <a:ln w="28575">
            <a:solidFill>
              <a:srgbClr val="0F14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482466" y="2477402"/>
            <a:ext cx="7633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773000</a:t>
            </a:r>
            <a:r>
              <a:rPr lang="en-US" sz="1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</a:p>
          <a:p>
            <a:r>
              <a:rPr lang="en-US" sz="1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0350000E</a:t>
            </a:r>
            <a:endParaRPr lang="ru-RU" sz="1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92570" y="2819400"/>
            <a:ext cx="7633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en-US" sz="1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r>
              <a:rPr lang="ru-RU" sz="1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000</a:t>
            </a:r>
            <a:r>
              <a:rPr lang="en-US" sz="1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</a:p>
          <a:p>
            <a:r>
              <a:rPr lang="en-US" sz="1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0350000E</a:t>
            </a:r>
            <a:endParaRPr lang="ru-RU" sz="1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55977" y="2486758"/>
            <a:ext cx="7633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en-US" sz="1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</a:t>
            </a:r>
            <a:r>
              <a:rPr lang="ru-RU" sz="1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000</a:t>
            </a:r>
            <a:r>
              <a:rPr lang="en-US" sz="1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</a:p>
          <a:p>
            <a:r>
              <a:rPr lang="en-US" sz="1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0350000E</a:t>
            </a:r>
            <a:endParaRPr lang="ru-RU" sz="1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3528" y="3879893"/>
            <a:ext cx="869149" cy="26161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100" dirty="0" smtClean="0"/>
              <a:t>TAMPERE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35954876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grishin\Local Settings\Temporary Internet Files\Content.Word\Новый рисунок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1339" y="-4923928"/>
            <a:ext cx="19614569" cy="15958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Freeform 5"/>
          <p:cNvSpPr>
            <a:spLocks/>
          </p:cNvSpPr>
          <p:nvPr/>
        </p:nvSpPr>
        <p:spPr bwMode="auto">
          <a:xfrm>
            <a:off x="5030258" y="-2619258"/>
            <a:ext cx="14288623" cy="12440901"/>
          </a:xfrm>
          <a:custGeom>
            <a:avLst/>
            <a:gdLst>
              <a:gd name="T0" fmla="*/ 0 w 10000"/>
              <a:gd name="T1" fmla="*/ 2147483647 h 10015"/>
              <a:gd name="T2" fmla="*/ 2147483647 w 10000"/>
              <a:gd name="T3" fmla="*/ 2147483647 h 10015"/>
              <a:gd name="T4" fmla="*/ 2147483647 w 10000"/>
              <a:gd name="T5" fmla="*/ 2147483647 h 10015"/>
              <a:gd name="T6" fmla="*/ 2147483647 w 10000"/>
              <a:gd name="T7" fmla="*/ 2147483647 h 10015"/>
              <a:gd name="T8" fmla="*/ 2147483647 w 10000"/>
              <a:gd name="T9" fmla="*/ 2147483647 h 10015"/>
              <a:gd name="T10" fmla="*/ 2147483647 w 10000"/>
              <a:gd name="T11" fmla="*/ 2147483647 h 10015"/>
              <a:gd name="T12" fmla="*/ 2147483647 w 10000"/>
              <a:gd name="T13" fmla="*/ 0 h 10015"/>
              <a:gd name="T14" fmla="*/ 2147483647 w 10000"/>
              <a:gd name="T15" fmla="*/ 2147483647 h 10015"/>
              <a:gd name="T16" fmla="*/ 2147483647 w 10000"/>
              <a:gd name="T17" fmla="*/ 2147483647 h 10015"/>
              <a:gd name="T18" fmla="*/ 2147483647 w 10000"/>
              <a:gd name="T19" fmla="*/ 2147483647 h 10015"/>
              <a:gd name="T20" fmla="*/ 2147483647 w 10000"/>
              <a:gd name="T21" fmla="*/ 2147483647 h 10015"/>
              <a:gd name="T22" fmla="*/ 2147483647 w 10000"/>
              <a:gd name="T23" fmla="*/ 2147483647 h 10015"/>
              <a:gd name="T24" fmla="*/ 2147483647 w 10000"/>
              <a:gd name="T25" fmla="*/ 2147483647 h 10015"/>
              <a:gd name="T26" fmla="*/ 2147483647 w 10000"/>
              <a:gd name="T27" fmla="*/ 2147483647 h 10015"/>
              <a:gd name="T28" fmla="*/ 2147483647 w 10000"/>
              <a:gd name="T29" fmla="*/ 2147483647 h 1001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0000"/>
              <a:gd name="T46" fmla="*/ 0 h 10015"/>
              <a:gd name="T47" fmla="*/ 10000 w 10000"/>
              <a:gd name="T48" fmla="*/ 10015 h 10015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12 w 10000"/>
              <a:gd name="connsiteY9" fmla="*/ 8749 h 10477"/>
              <a:gd name="connsiteX10" fmla="*/ 6628 w 10000"/>
              <a:gd name="connsiteY10" fmla="*/ 9923 h 10477"/>
              <a:gd name="connsiteX11" fmla="*/ 5149 w 10000"/>
              <a:gd name="connsiteY11" fmla="*/ 10015 h 10477"/>
              <a:gd name="connsiteX12" fmla="*/ 2234 w 10000"/>
              <a:gd name="connsiteY12" fmla="*/ 8857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12 w 10000"/>
              <a:gd name="connsiteY9" fmla="*/ 8749 h 10477"/>
              <a:gd name="connsiteX10" fmla="*/ 6628 w 10000"/>
              <a:gd name="connsiteY10" fmla="*/ 9923 h 10477"/>
              <a:gd name="connsiteX11" fmla="*/ 5149 w 10000"/>
              <a:gd name="connsiteY11" fmla="*/ 10015 h 10477"/>
              <a:gd name="connsiteX12" fmla="*/ 2288 w 10000"/>
              <a:gd name="connsiteY12" fmla="*/ 8906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12 w 10000"/>
              <a:gd name="connsiteY9" fmla="*/ 8749 h 10477"/>
              <a:gd name="connsiteX10" fmla="*/ 6628 w 10000"/>
              <a:gd name="connsiteY10" fmla="*/ 9923 h 10477"/>
              <a:gd name="connsiteX11" fmla="*/ 5203 w 10000"/>
              <a:gd name="connsiteY11" fmla="*/ 10163 h 10477"/>
              <a:gd name="connsiteX12" fmla="*/ 2288 w 10000"/>
              <a:gd name="connsiteY12" fmla="*/ 8906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12 w 10000"/>
              <a:gd name="connsiteY9" fmla="*/ 8749 h 10477"/>
              <a:gd name="connsiteX10" fmla="*/ 6646 w 10000"/>
              <a:gd name="connsiteY10" fmla="*/ 10059 h 10477"/>
              <a:gd name="connsiteX11" fmla="*/ 5203 w 10000"/>
              <a:gd name="connsiteY11" fmla="*/ 10163 h 10477"/>
              <a:gd name="connsiteX12" fmla="*/ 2288 w 10000"/>
              <a:gd name="connsiteY12" fmla="*/ 8906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30 w 10000"/>
              <a:gd name="connsiteY9" fmla="*/ 8786 h 10477"/>
              <a:gd name="connsiteX10" fmla="*/ 6646 w 10000"/>
              <a:gd name="connsiteY10" fmla="*/ 10059 h 10477"/>
              <a:gd name="connsiteX11" fmla="*/ 5203 w 10000"/>
              <a:gd name="connsiteY11" fmla="*/ 10163 h 10477"/>
              <a:gd name="connsiteX12" fmla="*/ 2288 w 10000"/>
              <a:gd name="connsiteY12" fmla="*/ 8906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5"/>
              <a:gd name="connsiteX1" fmla="*/ 1031 w 10000"/>
              <a:gd name="connsiteY1" fmla="*/ 5942 h 10475"/>
              <a:gd name="connsiteX2" fmla="*/ 1257 w 10000"/>
              <a:gd name="connsiteY2" fmla="*/ 6386 h 10475"/>
              <a:gd name="connsiteX3" fmla="*/ 4067 w 10000"/>
              <a:gd name="connsiteY3" fmla="*/ 3706 h 10475"/>
              <a:gd name="connsiteX4" fmla="*/ 3967 w 10000"/>
              <a:gd name="connsiteY4" fmla="*/ 3484 h 10475"/>
              <a:gd name="connsiteX5" fmla="*/ 7668 w 10000"/>
              <a:gd name="connsiteY5" fmla="*/ 302 h 10475"/>
              <a:gd name="connsiteX6" fmla="*/ 8892 w 10000"/>
              <a:gd name="connsiteY6" fmla="*/ 0 h 10475"/>
              <a:gd name="connsiteX7" fmla="*/ 10000 w 10000"/>
              <a:gd name="connsiteY7" fmla="*/ 6729 h 10475"/>
              <a:gd name="connsiteX8" fmla="*/ 9991 w 10000"/>
              <a:gd name="connsiteY8" fmla="*/ 7593 h 10475"/>
              <a:gd name="connsiteX9" fmla="*/ 7630 w 10000"/>
              <a:gd name="connsiteY9" fmla="*/ 8786 h 10475"/>
              <a:gd name="connsiteX10" fmla="*/ 6646 w 10000"/>
              <a:gd name="connsiteY10" fmla="*/ 10059 h 10475"/>
              <a:gd name="connsiteX11" fmla="*/ 5203 w 10000"/>
              <a:gd name="connsiteY11" fmla="*/ 10163 h 10475"/>
              <a:gd name="connsiteX12" fmla="*/ 2288 w 10000"/>
              <a:gd name="connsiteY12" fmla="*/ 8906 h 10475"/>
              <a:gd name="connsiteX13" fmla="*/ 1536 w 10000"/>
              <a:gd name="connsiteY13" fmla="*/ 10475 h 10475"/>
              <a:gd name="connsiteX14" fmla="*/ 51 w 10000"/>
              <a:gd name="connsiteY14" fmla="*/ 10000 h 10475"/>
              <a:gd name="connsiteX0" fmla="*/ 0 w 10000"/>
              <a:gd name="connsiteY0" fmla="*/ 6856 h 10475"/>
              <a:gd name="connsiteX1" fmla="*/ 1031 w 10000"/>
              <a:gd name="connsiteY1" fmla="*/ 5942 h 10475"/>
              <a:gd name="connsiteX2" fmla="*/ 1257 w 10000"/>
              <a:gd name="connsiteY2" fmla="*/ 6386 h 10475"/>
              <a:gd name="connsiteX3" fmla="*/ 4067 w 10000"/>
              <a:gd name="connsiteY3" fmla="*/ 3706 h 10475"/>
              <a:gd name="connsiteX4" fmla="*/ 3967 w 10000"/>
              <a:gd name="connsiteY4" fmla="*/ 3484 h 10475"/>
              <a:gd name="connsiteX5" fmla="*/ 7668 w 10000"/>
              <a:gd name="connsiteY5" fmla="*/ 302 h 10475"/>
              <a:gd name="connsiteX6" fmla="*/ 8892 w 10000"/>
              <a:gd name="connsiteY6" fmla="*/ 0 h 10475"/>
              <a:gd name="connsiteX7" fmla="*/ 10000 w 10000"/>
              <a:gd name="connsiteY7" fmla="*/ 6729 h 10475"/>
              <a:gd name="connsiteX8" fmla="*/ 9991 w 10000"/>
              <a:gd name="connsiteY8" fmla="*/ 7593 h 10475"/>
              <a:gd name="connsiteX9" fmla="*/ 7630 w 10000"/>
              <a:gd name="connsiteY9" fmla="*/ 8786 h 10475"/>
              <a:gd name="connsiteX10" fmla="*/ 6646 w 10000"/>
              <a:gd name="connsiteY10" fmla="*/ 10059 h 10475"/>
              <a:gd name="connsiteX11" fmla="*/ 5203 w 10000"/>
              <a:gd name="connsiteY11" fmla="*/ 10163 h 10475"/>
              <a:gd name="connsiteX12" fmla="*/ 2288 w 10000"/>
              <a:gd name="connsiteY12" fmla="*/ 8906 h 10475"/>
              <a:gd name="connsiteX13" fmla="*/ 1536 w 10000"/>
              <a:gd name="connsiteY13" fmla="*/ 10475 h 10475"/>
              <a:gd name="connsiteX14" fmla="*/ 169 w 10000"/>
              <a:gd name="connsiteY14" fmla="*/ 10161 h 10475"/>
              <a:gd name="connsiteX0" fmla="*/ 0 w 10000"/>
              <a:gd name="connsiteY0" fmla="*/ 6856 h 10475"/>
              <a:gd name="connsiteX1" fmla="*/ 1031 w 10000"/>
              <a:gd name="connsiteY1" fmla="*/ 5942 h 10475"/>
              <a:gd name="connsiteX2" fmla="*/ 1257 w 10000"/>
              <a:gd name="connsiteY2" fmla="*/ 6386 h 10475"/>
              <a:gd name="connsiteX3" fmla="*/ 4067 w 10000"/>
              <a:gd name="connsiteY3" fmla="*/ 3706 h 10475"/>
              <a:gd name="connsiteX4" fmla="*/ 3967 w 10000"/>
              <a:gd name="connsiteY4" fmla="*/ 3484 h 10475"/>
              <a:gd name="connsiteX5" fmla="*/ 7668 w 10000"/>
              <a:gd name="connsiteY5" fmla="*/ 302 h 10475"/>
              <a:gd name="connsiteX6" fmla="*/ 8892 w 10000"/>
              <a:gd name="connsiteY6" fmla="*/ 0 h 10475"/>
              <a:gd name="connsiteX7" fmla="*/ 10000 w 10000"/>
              <a:gd name="connsiteY7" fmla="*/ 6729 h 10475"/>
              <a:gd name="connsiteX8" fmla="*/ 9991 w 10000"/>
              <a:gd name="connsiteY8" fmla="*/ 7593 h 10475"/>
              <a:gd name="connsiteX9" fmla="*/ 7630 w 10000"/>
              <a:gd name="connsiteY9" fmla="*/ 8786 h 10475"/>
              <a:gd name="connsiteX10" fmla="*/ 6646 w 10000"/>
              <a:gd name="connsiteY10" fmla="*/ 10059 h 10475"/>
              <a:gd name="connsiteX11" fmla="*/ 5203 w 10000"/>
              <a:gd name="connsiteY11" fmla="*/ 10163 h 10475"/>
              <a:gd name="connsiteX12" fmla="*/ 2288 w 10000"/>
              <a:gd name="connsiteY12" fmla="*/ 8906 h 10475"/>
              <a:gd name="connsiteX13" fmla="*/ 1536 w 10000"/>
              <a:gd name="connsiteY13" fmla="*/ 10475 h 10475"/>
              <a:gd name="connsiteX14" fmla="*/ 160 w 10000"/>
              <a:gd name="connsiteY14" fmla="*/ 10223 h 10475"/>
              <a:gd name="connsiteX0" fmla="*/ 0 w 9918"/>
              <a:gd name="connsiteY0" fmla="*/ 6831 h 10475"/>
              <a:gd name="connsiteX1" fmla="*/ 949 w 9918"/>
              <a:gd name="connsiteY1" fmla="*/ 5942 h 10475"/>
              <a:gd name="connsiteX2" fmla="*/ 1175 w 9918"/>
              <a:gd name="connsiteY2" fmla="*/ 6386 h 10475"/>
              <a:gd name="connsiteX3" fmla="*/ 3985 w 9918"/>
              <a:gd name="connsiteY3" fmla="*/ 3706 h 10475"/>
              <a:gd name="connsiteX4" fmla="*/ 3885 w 9918"/>
              <a:gd name="connsiteY4" fmla="*/ 3484 h 10475"/>
              <a:gd name="connsiteX5" fmla="*/ 7586 w 9918"/>
              <a:gd name="connsiteY5" fmla="*/ 302 h 10475"/>
              <a:gd name="connsiteX6" fmla="*/ 8810 w 9918"/>
              <a:gd name="connsiteY6" fmla="*/ 0 h 10475"/>
              <a:gd name="connsiteX7" fmla="*/ 9918 w 9918"/>
              <a:gd name="connsiteY7" fmla="*/ 6729 h 10475"/>
              <a:gd name="connsiteX8" fmla="*/ 9909 w 9918"/>
              <a:gd name="connsiteY8" fmla="*/ 7593 h 10475"/>
              <a:gd name="connsiteX9" fmla="*/ 7548 w 9918"/>
              <a:gd name="connsiteY9" fmla="*/ 8786 h 10475"/>
              <a:gd name="connsiteX10" fmla="*/ 6564 w 9918"/>
              <a:gd name="connsiteY10" fmla="*/ 10059 h 10475"/>
              <a:gd name="connsiteX11" fmla="*/ 5121 w 9918"/>
              <a:gd name="connsiteY11" fmla="*/ 10163 h 10475"/>
              <a:gd name="connsiteX12" fmla="*/ 2206 w 9918"/>
              <a:gd name="connsiteY12" fmla="*/ 8906 h 10475"/>
              <a:gd name="connsiteX13" fmla="*/ 1454 w 9918"/>
              <a:gd name="connsiteY13" fmla="*/ 10475 h 10475"/>
              <a:gd name="connsiteX14" fmla="*/ 78 w 9918"/>
              <a:gd name="connsiteY14" fmla="*/ 10223 h 10475"/>
              <a:gd name="connsiteX0" fmla="*/ 0 w 10000"/>
              <a:gd name="connsiteY0" fmla="*/ 6521 h 10000"/>
              <a:gd name="connsiteX1" fmla="*/ 1039 w 10000"/>
              <a:gd name="connsiteY1" fmla="*/ 5590 h 10000"/>
              <a:gd name="connsiteX2" fmla="*/ 1185 w 10000"/>
              <a:gd name="connsiteY2" fmla="*/ 6096 h 10000"/>
              <a:gd name="connsiteX3" fmla="*/ 4018 w 10000"/>
              <a:gd name="connsiteY3" fmla="*/ 3538 h 10000"/>
              <a:gd name="connsiteX4" fmla="*/ 3917 w 10000"/>
              <a:gd name="connsiteY4" fmla="*/ 3326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521 h 10000"/>
              <a:gd name="connsiteX1" fmla="*/ 1039 w 10000"/>
              <a:gd name="connsiteY1" fmla="*/ 5590 h 10000"/>
              <a:gd name="connsiteX2" fmla="*/ 1286 w 10000"/>
              <a:gd name="connsiteY2" fmla="*/ 6013 h 10000"/>
              <a:gd name="connsiteX3" fmla="*/ 4018 w 10000"/>
              <a:gd name="connsiteY3" fmla="*/ 3538 h 10000"/>
              <a:gd name="connsiteX4" fmla="*/ 3917 w 10000"/>
              <a:gd name="connsiteY4" fmla="*/ 3326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521 h 10000"/>
              <a:gd name="connsiteX1" fmla="*/ 1076 w 10000"/>
              <a:gd name="connsiteY1" fmla="*/ 5590 h 10000"/>
              <a:gd name="connsiteX2" fmla="*/ 1286 w 10000"/>
              <a:gd name="connsiteY2" fmla="*/ 6013 h 10000"/>
              <a:gd name="connsiteX3" fmla="*/ 4018 w 10000"/>
              <a:gd name="connsiteY3" fmla="*/ 3538 h 10000"/>
              <a:gd name="connsiteX4" fmla="*/ 3917 w 10000"/>
              <a:gd name="connsiteY4" fmla="*/ 3326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521 h 10000"/>
              <a:gd name="connsiteX1" fmla="*/ 1076 w 10000"/>
              <a:gd name="connsiteY1" fmla="*/ 5590 h 10000"/>
              <a:gd name="connsiteX2" fmla="*/ 1286 w 10000"/>
              <a:gd name="connsiteY2" fmla="*/ 6013 h 10000"/>
              <a:gd name="connsiteX3" fmla="*/ 4110 w 10000"/>
              <a:gd name="connsiteY3" fmla="*/ 3337 h 10000"/>
              <a:gd name="connsiteX4" fmla="*/ 3917 w 10000"/>
              <a:gd name="connsiteY4" fmla="*/ 3326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521 h 10000"/>
              <a:gd name="connsiteX1" fmla="*/ 1076 w 10000"/>
              <a:gd name="connsiteY1" fmla="*/ 5590 h 10000"/>
              <a:gd name="connsiteX2" fmla="*/ 1286 w 10000"/>
              <a:gd name="connsiteY2" fmla="*/ 6013 h 10000"/>
              <a:gd name="connsiteX3" fmla="*/ 4110 w 10000"/>
              <a:gd name="connsiteY3" fmla="*/ 3337 h 10000"/>
              <a:gd name="connsiteX4" fmla="*/ 3954 w 10000"/>
              <a:gd name="connsiteY4" fmla="*/ 3090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705 h 10184"/>
              <a:gd name="connsiteX1" fmla="*/ 1076 w 10000"/>
              <a:gd name="connsiteY1" fmla="*/ 5774 h 10184"/>
              <a:gd name="connsiteX2" fmla="*/ 1286 w 10000"/>
              <a:gd name="connsiteY2" fmla="*/ 6197 h 10184"/>
              <a:gd name="connsiteX3" fmla="*/ 4110 w 10000"/>
              <a:gd name="connsiteY3" fmla="*/ 3521 h 10184"/>
              <a:gd name="connsiteX4" fmla="*/ 3954 w 10000"/>
              <a:gd name="connsiteY4" fmla="*/ 3274 h 10184"/>
              <a:gd name="connsiteX5" fmla="*/ 7667 w 10000"/>
              <a:gd name="connsiteY5" fmla="*/ 0 h 10184"/>
              <a:gd name="connsiteX6" fmla="*/ 8883 w 10000"/>
              <a:gd name="connsiteY6" fmla="*/ 184 h 10184"/>
              <a:gd name="connsiteX7" fmla="*/ 10000 w 10000"/>
              <a:gd name="connsiteY7" fmla="*/ 6608 h 10184"/>
              <a:gd name="connsiteX8" fmla="*/ 9991 w 10000"/>
              <a:gd name="connsiteY8" fmla="*/ 7433 h 10184"/>
              <a:gd name="connsiteX9" fmla="*/ 7610 w 10000"/>
              <a:gd name="connsiteY9" fmla="*/ 8572 h 10184"/>
              <a:gd name="connsiteX10" fmla="*/ 6618 w 10000"/>
              <a:gd name="connsiteY10" fmla="*/ 9787 h 10184"/>
              <a:gd name="connsiteX11" fmla="*/ 5163 w 10000"/>
              <a:gd name="connsiteY11" fmla="*/ 9886 h 10184"/>
              <a:gd name="connsiteX12" fmla="*/ 2224 w 10000"/>
              <a:gd name="connsiteY12" fmla="*/ 8686 h 10184"/>
              <a:gd name="connsiteX13" fmla="*/ 1466 w 10000"/>
              <a:gd name="connsiteY13" fmla="*/ 10184 h 10184"/>
              <a:gd name="connsiteX14" fmla="*/ 79 w 10000"/>
              <a:gd name="connsiteY14" fmla="*/ 9943 h 10184"/>
              <a:gd name="connsiteX0" fmla="*/ 0 w 10000"/>
              <a:gd name="connsiteY0" fmla="*/ 6946 h 10425"/>
              <a:gd name="connsiteX1" fmla="*/ 1076 w 10000"/>
              <a:gd name="connsiteY1" fmla="*/ 6015 h 10425"/>
              <a:gd name="connsiteX2" fmla="*/ 1286 w 10000"/>
              <a:gd name="connsiteY2" fmla="*/ 6438 h 10425"/>
              <a:gd name="connsiteX3" fmla="*/ 4110 w 10000"/>
              <a:gd name="connsiteY3" fmla="*/ 3762 h 10425"/>
              <a:gd name="connsiteX4" fmla="*/ 3954 w 10000"/>
              <a:gd name="connsiteY4" fmla="*/ 3515 h 10425"/>
              <a:gd name="connsiteX5" fmla="*/ 7667 w 10000"/>
              <a:gd name="connsiteY5" fmla="*/ 241 h 10425"/>
              <a:gd name="connsiteX6" fmla="*/ 8856 w 10000"/>
              <a:gd name="connsiteY6" fmla="*/ 0 h 10425"/>
              <a:gd name="connsiteX7" fmla="*/ 10000 w 10000"/>
              <a:gd name="connsiteY7" fmla="*/ 6849 h 10425"/>
              <a:gd name="connsiteX8" fmla="*/ 9991 w 10000"/>
              <a:gd name="connsiteY8" fmla="*/ 7674 h 10425"/>
              <a:gd name="connsiteX9" fmla="*/ 7610 w 10000"/>
              <a:gd name="connsiteY9" fmla="*/ 8813 h 10425"/>
              <a:gd name="connsiteX10" fmla="*/ 6618 w 10000"/>
              <a:gd name="connsiteY10" fmla="*/ 10028 h 10425"/>
              <a:gd name="connsiteX11" fmla="*/ 5163 w 10000"/>
              <a:gd name="connsiteY11" fmla="*/ 10127 h 10425"/>
              <a:gd name="connsiteX12" fmla="*/ 2224 w 10000"/>
              <a:gd name="connsiteY12" fmla="*/ 8927 h 10425"/>
              <a:gd name="connsiteX13" fmla="*/ 1466 w 10000"/>
              <a:gd name="connsiteY13" fmla="*/ 10425 h 10425"/>
              <a:gd name="connsiteX14" fmla="*/ 79 w 10000"/>
              <a:gd name="connsiteY14" fmla="*/ 10184 h 10425"/>
              <a:gd name="connsiteX0" fmla="*/ 0 w 10000"/>
              <a:gd name="connsiteY0" fmla="*/ 6946 h 10425"/>
              <a:gd name="connsiteX1" fmla="*/ 1076 w 10000"/>
              <a:gd name="connsiteY1" fmla="*/ 6015 h 10425"/>
              <a:gd name="connsiteX2" fmla="*/ 1286 w 10000"/>
              <a:gd name="connsiteY2" fmla="*/ 6438 h 10425"/>
              <a:gd name="connsiteX3" fmla="*/ 4110 w 10000"/>
              <a:gd name="connsiteY3" fmla="*/ 3762 h 10425"/>
              <a:gd name="connsiteX4" fmla="*/ 3954 w 10000"/>
              <a:gd name="connsiteY4" fmla="*/ 3515 h 10425"/>
              <a:gd name="connsiteX5" fmla="*/ 7667 w 10000"/>
              <a:gd name="connsiteY5" fmla="*/ 241 h 10425"/>
              <a:gd name="connsiteX6" fmla="*/ 8856 w 10000"/>
              <a:gd name="connsiteY6" fmla="*/ 0 h 10425"/>
              <a:gd name="connsiteX7" fmla="*/ 10000 w 10000"/>
              <a:gd name="connsiteY7" fmla="*/ 6849 h 10425"/>
              <a:gd name="connsiteX8" fmla="*/ 9991 w 10000"/>
              <a:gd name="connsiteY8" fmla="*/ 7674 h 10425"/>
              <a:gd name="connsiteX9" fmla="*/ 7610 w 10000"/>
              <a:gd name="connsiteY9" fmla="*/ 8813 h 10425"/>
              <a:gd name="connsiteX10" fmla="*/ 6618 w 10000"/>
              <a:gd name="connsiteY10" fmla="*/ 10028 h 10425"/>
              <a:gd name="connsiteX11" fmla="*/ 5163 w 10000"/>
              <a:gd name="connsiteY11" fmla="*/ 10127 h 10425"/>
              <a:gd name="connsiteX12" fmla="*/ 3631 w 10000"/>
              <a:gd name="connsiteY12" fmla="*/ 9497 h 10425"/>
              <a:gd name="connsiteX13" fmla="*/ 2224 w 10000"/>
              <a:gd name="connsiteY13" fmla="*/ 8927 h 10425"/>
              <a:gd name="connsiteX14" fmla="*/ 1466 w 10000"/>
              <a:gd name="connsiteY14" fmla="*/ 10425 h 10425"/>
              <a:gd name="connsiteX15" fmla="*/ 79 w 10000"/>
              <a:gd name="connsiteY15" fmla="*/ 10184 h 10425"/>
              <a:gd name="connsiteX0" fmla="*/ 0 w 10000"/>
              <a:gd name="connsiteY0" fmla="*/ 6946 h 10425"/>
              <a:gd name="connsiteX1" fmla="*/ 1076 w 10000"/>
              <a:gd name="connsiteY1" fmla="*/ 6015 h 10425"/>
              <a:gd name="connsiteX2" fmla="*/ 1286 w 10000"/>
              <a:gd name="connsiteY2" fmla="*/ 6438 h 10425"/>
              <a:gd name="connsiteX3" fmla="*/ 4110 w 10000"/>
              <a:gd name="connsiteY3" fmla="*/ 3762 h 10425"/>
              <a:gd name="connsiteX4" fmla="*/ 3954 w 10000"/>
              <a:gd name="connsiteY4" fmla="*/ 3515 h 10425"/>
              <a:gd name="connsiteX5" fmla="*/ 7667 w 10000"/>
              <a:gd name="connsiteY5" fmla="*/ 241 h 10425"/>
              <a:gd name="connsiteX6" fmla="*/ 8856 w 10000"/>
              <a:gd name="connsiteY6" fmla="*/ 0 h 10425"/>
              <a:gd name="connsiteX7" fmla="*/ 10000 w 10000"/>
              <a:gd name="connsiteY7" fmla="*/ 6849 h 10425"/>
              <a:gd name="connsiteX8" fmla="*/ 9991 w 10000"/>
              <a:gd name="connsiteY8" fmla="*/ 7674 h 10425"/>
              <a:gd name="connsiteX9" fmla="*/ 7610 w 10000"/>
              <a:gd name="connsiteY9" fmla="*/ 8813 h 10425"/>
              <a:gd name="connsiteX10" fmla="*/ 6618 w 10000"/>
              <a:gd name="connsiteY10" fmla="*/ 10028 h 10425"/>
              <a:gd name="connsiteX11" fmla="*/ 5163 w 10000"/>
              <a:gd name="connsiteY11" fmla="*/ 10127 h 10425"/>
              <a:gd name="connsiteX12" fmla="*/ 3933 w 10000"/>
              <a:gd name="connsiteY12" fmla="*/ 9615 h 10425"/>
              <a:gd name="connsiteX13" fmla="*/ 3631 w 10000"/>
              <a:gd name="connsiteY13" fmla="*/ 9497 h 10425"/>
              <a:gd name="connsiteX14" fmla="*/ 2224 w 10000"/>
              <a:gd name="connsiteY14" fmla="*/ 8927 h 10425"/>
              <a:gd name="connsiteX15" fmla="*/ 1466 w 10000"/>
              <a:gd name="connsiteY15" fmla="*/ 10425 h 10425"/>
              <a:gd name="connsiteX16" fmla="*/ 79 w 10000"/>
              <a:gd name="connsiteY16" fmla="*/ 10184 h 10425"/>
              <a:gd name="connsiteX0" fmla="*/ 0 w 10000"/>
              <a:gd name="connsiteY0" fmla="*/ 6946 h 10425"/>
              <a:gd name="connsiteX1" fmla="*/ 1076 w 10000"/>
              <a:gd name="connsiteY1" fmla="*/ 6015 h 10425"/>
              <a:gd name="connsiteX2" fmla="*/ 1286 w 10000"/>
              <a:gd name="connsiteY2" fmla="*/ 6438 h 10425"/>
              <a:gd name="connsiteX3" fmla="*/ 4110 w 10000"/>
              <a:gd name="connsiteY3" fmla="*/ 3762 h 10425"/>
              <a:gd name="connsiteX4" fmla="*/ 3954 w 10000"/>
              <a:gd name="connsiteY4" fmla="*/ 3515 h 10425"/>
              <a:gd name="connsiteX5" fmla="*/ 7667 w 10000"/>
              <a:gd name="connsiteY5" fmla="*/ 241 h 10425"/>
              <a:gd name="connsiteX6" fmla="*/ 8856 w 10000"/>
              <a:gd name="connsiteY6" fmla="*/ 0 h 10425"/>
              <a:gd name="connsiteX7" fmla="*/ 10000 w 10000"/>
              <a:gd name="connsiteY7" fmla="*/ 6849 h 10425"/>
              <a:gd name="connsiteX8" fmla="*/ 9991 w 10000"/>
              <a:gd name="connsiteY8" fmla="*/ 7674 h 10425"/>
              <a:gd name="connsiteX9" fmla="*/ 7610 w 10000"/>
              <a:gd name="connsiteY9" fmla="*/ 8813 h 10425"/>
              <a:gd name="connsiteX10" fmla="*/ 6618 w 10000"/>
              <a:gd name="connsiteY10" fmla="*/ 10028 h 10425"/>
              <a:gd name="connsiteX11" fmla="*/ 5163 w 10000"/>
              <a:gd name="connsiteY11" fmla="*/ 10127 h 10425"/>
              <a:gd name="connsiteX12" fmla="*/ 3933 w 10000"/>
              <a:gd name="connsiteY12" fmla="*/ 9615 h 10425"/>
              <a:gd name="connsiteX13" fmla="*/ 3503 w 10000"/>
              <a:gd name="connsiteY13" fmla="*/ 9485 h 10425"/>
              <a:gd name="connsiteX14" fmla="*/ 2224 w 10000"/>
              <a:gd name="connsiteY14" fmla="*/ 8927 h 10425"/>
              <a:gd name="connsiteX15" fmla="*/ 1466 w 10000"/>
              <a:gd name="connsiteY15" fmla="*/ 10425 h 10425"/>
              <a:gd name="connsiteX16" fmla="*/ 79 w 10000"/>
              <a:gd name="connsiteY16" fmla="*/ 10184 h 10425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2752 w 10000"/>
              <a:gd name="connsiteY12" fmla="*/ 11043 h 11043"/>
              <a:gd name="connsiteX13" fmla="*/ 3503 w 10000"/>
              <a:gd name="connsiteY13" fmla="*/ 9485 h 11043"/>
              <a:gd name="connsiteX14" fmla="*/ 2224 w 10000"/>
              <a:gd name="connsiteY14" fmla="*/ 8927 h 11043"/>
              <a:gd name="connsiteX15" fmla="*/ 1466 w 10000"/>
              <a:gd name="connsiteY15" fmla="*/ 10425 h 11043"/>
              <a:gd name="connsiteX16" fmla="*/ 79 w 10000"/>
              <a:gd name="connsiteY16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4756 w 10000"/>
              <a:gd name="connsiteY12" fmla="*/ 10275 h 11043"/>
              <a:gd name="connsiteX13" fmla="*/ 2752 w 10000"/>
              <a:gd name="connsiteY13" fmla="*/ 11043 h 11043"/>
              <a:gd name="connsiteX14" fmla="*/ 3503 w 10000"/>
              <a:gd name="connsiteY14" fmla="*/ 9485 h 11043"/>
              <a:gd name="connsiteX15" fmla="*/ 2224 w 10000"/>
              <a:gd name="connsiteY15" fmla="*/ 8927 h 11043"/>
              <a:gd name="connsiteX16" fmla="*/ 1466 w 10000"/>
              <a:gd name="connsiteY16" fmla="*/ 10425 h 11043"/>
              <a:gd name="connsiteX17" fmla="*/ 79 w 10000"/>
              <a:gd name="connsiteY17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5031 w 10000"/>
              <a:gd name="connsiteY12" fmla="*/ 10700 h 11043"/>
              <a:gd name="connsiteX13" fmla="*/ 2752 w 10000"/>
              <a:gd name="connsiteY13" fmla="*/ 11043 h 11043"/>
              <a:gd name="connsiteX14" fmla="*/ 3503 w 10000"/>
              <a:gd name="connsiteY14" fmla="*/ 9485 h 11043"/>
              <a:gd name="connsiteX15" fmla="*/ 2224 w 10000"/>
              <a:gd name="connsiteY15" fmla="*/ 8927 h 11043"/>
              <a:gd name="connsiteX16" fmla="*/ 1466 w 10000"/>
              <a:gd name="connsiteY16" fmla="*/ 10425 h 11043"/>
              <a:gd name="connsiteX17" fmla="*/ 79 w 10000"/>
              <a:gd name="connsiteY17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5031 w 10000"/>
              <a:gd name="connsiteY12" fmla="*/ 10700 h 11043"/>
              <a:gd name="connsiteX13" fmla="*/ 4555 w 10000"/>
              <a:gd name="connsiteY13" fmla="*/ 10771 h 11043"/>
              <a:gd name="connsiteX14" fmla="*/ 2752 w 10000"/>
              <a:gd name="connsiteY14" fmla="*/ 11043 h 11043"/>
              <a:gd name="connsiteX15" fmla="*/ 3503 w 10000"/>
              <a:gd name="connsiteY15" fmla="*/ 9485 h 11043"/>
              <a:gd name="connsiteX16" fmla="*/ 2224 w 10000"/>
              <a:gd name="connsiteY16" fmla="*/ 8927 h 11043"/>
              <a:gd name="connsiteX17" fmla="*/ 1466 w 10000"/>
              <a:gd name="connsiteY17" fmla="*/ 10425 h 11043"/>
              <a:gd name="connsiteX18" fmla="*/ 79 w 10000"/>
              <a:gd name="connsiteY18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5031 w 10000"/>
              <a:gd name="connsiteY12" fmla="*/ 10700 h 11043"/>
              <a:gd name="connsiteX13" fmla="*/ 4775 w 10000"/>
              <a:gd name="connsiteY13" fmla="*/ 10570 h 11043"/>
              <a:gd name="connsiteX14" fmla="*/ 2752 w 10000"/>
              <a:gd name="connsiteY14" fmla="*/ 11043 h 11043"/>
              <a:gd name="connsiteX15" fmla="*/ 3503 w 10000"/>
              <a:gd name="connsiteY15" fmla="*/ 9485 h 11043"/>
              <a:gd name="connsiteX16" fmla="*/ 2224 w 10000"/>
              <a:gd name="connsiteY16" fmla="*/ 8927 h 11043"/>
              <a:gd name="connsiteX17" fmla="*/ 1466 w 10000"/>
              <a:gd name="connsiteY17" fmla="*/ 10425 h 11043"/>
              <a:gd name="connsiteX18" fmla="*/ 79 w 10000"/>
              <a:gd name="connsiteY18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5031 w 10000"/>
              <a:gd name="connsiteY12" fmla="*/ 10700 h 11043"/>
              <a:gd name="connsiteX13" fmla="*/ 4775 w 10000"/>
              <a:gd name="connsiteY13" fmla="*/ 10570 h 11043"/>
              <a:gd name="connsiteX14" fmla="*/ 3933 w 10000"/>
              <a:gd name="connsiteY14" fmla="*/ 10783 h 11043"/>
              <a:gd name="connsiteX15" fmla="*/ 2752 w 10000"/>
              <a:gd name="connsiteY15" fmla="*/ 11043 h 11043"/>
              <a:gd name="connsiteX16" fmla="*/ 3503 w 10000"/>
              <a:gd name="connsiteY16" fmla="*/ 9485 h 11043"/>
              <a:gd name="connsiteX17" fmla="*/ 2224 w 10000"/>
              <a:gd name="connsiteY17" fmla="*/ 8927 h 11043"/>
              <a:gd name="connsiteX18" fmla="*/ 1466 w 10000"/>
              <a:gd name="connsiteY18" fmla="*/ 10425 h 11043"/>
              <a:gd name="connsiteX19" fmla="*/ 79 w 10000"/>
              <a:gd name="connsiteY19" fmla="*/ 10184 h 11043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10 w 10000"/>
              <a:gd name="connsiteY9" fmla="*/ 8813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31 w 10000"/>
              <a:gd name="connsiteY12" fmla="*/ 10700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10 w 10000"/>
              <a:gd name="connsiteY9" fmla="*/ 8813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665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10 w 10000"/>
              <a:gd name="connsiteY9" fmla="*/ 8813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4949 w 10000"/>
              <a:gd name="connsiteY12" fmla="*/ 10488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10 w 10000"/>
              <a:gd name="connsiteY9" fmla="*/ 8813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4079 w 10000"/>
              <a:gd name="connsiteY4" fmla="*/ 3763 h 11774"/>
              <a:gd name="connsiteX5" fmla="*/ 3954 w 10000"/>
              <a:gd name="connsiteY5" fmla="*/ 3480 h 11774"/>
              <a:gd name="connsiteX6" fmla="*/ 7667 w 10000"/>
              <a:gd name="connsiteY6" fmla="*/ 241 h 11774"/>
              <a:gd name="connsiteX7" fmla="*/ 8856 w 10000"/>
              <a:gd name="connsiteY7" fmla="*/ 0 h 11774"/>
              <a:gd name="connsiteX8" fmla="*/ 10000 w 10000"/>
              <a:gd name="connsiteY8" fmla="*/ 6849 h 11774"/>
              <a:gd name="connsiteX9" fmla="*/ 9991 w 10000"/>
              <a:gd name="connsiteY9" fmla="*/ 7674 h 11774"/>
              <a:gd name="connsiteX10" fmla="*/ 7637 w 10000"/>
              <a:gd name="connsiteY10" fmla="*/ 8837 h 11774"/>
              <a:gd name="connsiteX11" fmla="*/ 6618 w 10000"/>
              <a:gd name="connsiteY11" fmla="*/ 10028 h 11774"/>
              <a:gd name="connsiteX12" fmla="*/ 5163 w 10000"/>
              <a:gd name="connsiteY12" fmla="*/ 10127 h 11774"/>
              <a:gd name="connsiteX13" fmla="*/ 5022 w 10000"/>
              <a:gd name="connsiteY13" fmla="*/ 10724 h 11774"/>
              <a:gd name="connsiteX14" fmla="*/ 4775 w 10000"/>
              <a:gd name="connsiteY14" fmla="*/ 10570 h 11774"/>
              <a:gd name="connsiteX15" fmla="*/ 3988 w 10000"/>
              <a:gd name="connsiteY15" fmla="*/ 11774 h 11774"/>
              <a:gd name="connsiteX16" fmla="*/ 2752 w 10000"/>
              <a:gd name="connsiteY16" fmla="*/ 11043 h 11774"/>
              <a:gd name="connsiteX17" fmla="*/ 3503 w 10000"/>
              <a:gd name="connsiteY17" fmla="*/ 9485 h 11774"/>
              <a:gd name="connsiteX18" fmla="*/ 2224 w 10000"/>
              <a:gd name="connsiteY18" fmla="*/ 8927 h 11774"/>
              <a:gd name="connsiteX19" fmla="*/ 1466 w 10000"/>
              <a:gd name="connsiteY19" fmla="*/ 10425 h 11774"/>
              <a:gd name="connsiteX20" fmla="*/ 79 w 10000"/>
              <a:gd name="connsiteY20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4079 w 10000"/>
              <a:gd name="connsiteY4" fmla="*/ 3763 h 11774"/>
              <a:gd name="connsiteX5" fmla="*/ 3954 w 10000"/>
              <a:gd name="connsiteY5" fmla="*/ 3480 h 11774"/>
              <a:gd name="connsiteX6" fmla="*/ 7667 w 10000"/>
              <a:gd name="connsiteY6" fmla="*/ 241 h 11774"/>
              <a:gd name="connsiteX7" fmla="*/ 8856 w 10000"/>
              <a:gd name="connsiteY7" fmla="*/ 0 h 11774"/>
              <a:gd name="connsiteX8" fmla="*/ 10000 w 10000"/>
              <a:gd name="connsiteY8" fmla="*/ 6849 h 11774"/>
              <a:gd name="connsiteX9" fmla="*/ 9991 w 10000"/>
              <a:gd name="connsiteY9" fmla="*/ 7674 h 11774"/>
              <a:gd name="connsiteX10" fmla="*/ 7637 w 10000"/>
              <a:gd name="connsiteY10" fmla="*/ 8837 h 11774"/>
              <a:gd name="connsiteX11" fmla="*/ 6618 w 10000"/>
              <a:gd name="connsiteY11" fmla="*/ 10028 h 11774"/>
              <a:gd name="connsiteX12" fmla="*/ 5163 w 10000"/>
              <a:gd name="connsiteY12" fmla="*/ 10127 h 11774"/>
              <a:gd name="connsiteX13" fmla="*/ 5022 w 10000"/>
              <a:gd name="connsiteY13" fmla="*/ 10724 h 11774"/>
              <a:gd name="connsiteX14" fmla="*/ 4775 w 10000"/>
              <a:gd name="connsiteY14" fmla="*/ 10570 h 11774"/>
              <a:gd name="connsiteX15" fmla="*/ 3988 w 10000"/>
              <a:gd name="connsiteY15" fmla="*/ 11774 h 11774"/>
              <a:gd name="connsiteX16" fmla="*/ 2752 w 10000"/>
              <a:gd name="connsiteY16" fmla="*/ 11043 h 11774"/>
              <a:gd name="connsiteX17" fmla="*/ 3503 w 10000"/>
              <a:gd name="connsiteY17" fmla="*/ 9485 h 11774"/>
              <a:gd name="connsiteX18" fmla="*/ 2224 w 10000"/>
              <a:gd name="connsiteY18" fmla="*/ 8927 h 11774"/>
              <a:gd name="connsiteX19" fmla="*/ 1466 w 10000"/>
              <a:gd name="connsiteY19" fmla="*/ 10425 h 11774"/>
              <a:gd name="connsiteX20" fmla="*/ 79 w 10000"/>
              <a:gd name="connsiteY20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520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82 w 10000"/>
              <a:gd name="connsiteY10" fmla="*/ 10146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520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36 w 10000"/>
              <a:gd name="connsiteY10" fmla="*/ 10052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520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36 w 10000"/>
              <a:gd name="connsiteY10" fmla="*/ 10052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520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81 h 11809"/>
              <a:gd name="connsiteX1" fmla="*/ 1049 w 10000"/>
              <a:gd name="connsiteY1" fmla="*/ 6062 h 11809"/>
              <a:gd name="connsiteX2" fmla="*/ 1259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49 w 10000"/>
              <a:gd name="connsiteY1" fmla="*/ 6062 h 11809"/>
              <a:gd name="connsiteX2" fmla="*/ 1259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31 w 10000"/>
              <a:gd name="connsiteY1" fmla="*/ 6062 h 11809"/>
              <a:gd name="connsiteX2" fmla="*/ 1259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58 w 10000"/>
              <a:gd name="connsiteY1" fmla="*/ 6027 h 11809"/>
              <a:gd name="connsiteX2" fmla="*/ 1259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58 w 10000"/>
              <a:gd name="connsiteY1" fmla="*/ 6027 h 11809"/>
              <a:gd name="connsiteX2" fmla="*/ 1296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58 w 10000"/>
              <a:gd name="connsiteY1" fmla="*/ 6027 h 11809"/>
              <a:gd name="connsiteX2" fmla="*/ 1296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468 w 10000"/>
              <a:gd name="connsiteY16" fmla="*/ 9600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58 w 10000"/>
              <a:gd name="connsiteY1" fmla="*/ 6027 h 11809"/>
              <a:gd name="connsiteX2" fmla="*/ 1296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32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804 w 10000"/>
              <a:gd name="connsiteY1" fmla="*/ 5045 h 11809"/>
              <a:gd name="connsiteX2" fmla="*/ 1296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32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1354"/>
              <a:gd name="connsiteY0" fmla="*/ 7310 h 11809"/>
              <a:gd name="connsiteX1" fmla="*/ 2158 w 11354"/>
              <a:gd name="connsiteY1" fmla="*/ 5045 h 11809"/>
              <a:gd name="connsiteX2" fmla="*/ 2650 w 11354"/>
              <a:gd name="connsiteY2" fmla="*/ 6485 h 11809"/>
              <a:gd name="connsiteX3" fmla="*/ 5446 w 11354"/>
              <a:gd name="connsiteY3" fmla="*/ 3762 h 11809"/>
              <a:gd name="connsiteX4" fmla="*/ 5308 w 11354"/>
              <a:gd name="connsiteY4" fmla="*/ 3515 h 11809"/>
              <a:gd name="connsiteX5" fmla="*/ 9021 w 11354"/>
              <a:gd name="connsiteY5" fmla="*/ 276 h 11809"/>
              <a:gd name="connsiteX6" fmla="*/ 10210 w 11354"/>
              <a:gd name="connsiteY6" fmla="*/ 0 h 11809"/>
              <a:gd name="connsiteX7" fmla="*/ 11354 w 11354"/>
              <a:gd name="connsiteY7" fmla="*/ 6884 h 11809"/>
              <a:gd name="connsiteX8" fmla="*/ 11345 w 11354"/>
              <a:gd name="connsiteY8" fmla="*/ 7709 h 11809"/>
              <a:gd name="connsiteX9" fmla="*/ 8991 w 11354"/>
              <a:gd name="connsiteY9" fmla="*/ 8872 h 11809"/>
              <a:gd name="connsiteX10" fmla="*/ 7990 w 11354"/>
              <a:gd name="connsiteY10" fmla="*/ 10087 h 11809"/>
              <a:gd name="connsiteX11" fmla="*/ 6517 w 11354"/>
              <a:gd name="connsiteY11" fmla="*/ 10162 h 11809"/>
              <a:gd name="connsiteX12" fmla="*/ 6376 w 11354"/>
              <a:gd name="connsiteY12" fmla="*/ 10759 h 11809"/>
              <a:gd name="connsiteX13" fmla="*/ 6129 w 11354"/>
              <a:gd name="connsiteY13" fmla="*/ 10605 h 11809"/>
              <a:gd name="connsiteX14" fmla="*/ 5342 w 11354"/>
              <a:gd name="connsiteY14" fmla="*/ 11809 h 11809"/>
              <a:gd name="connsiteX15" fmla="*/ 4106 w 11354"/>
              <a:gd name="connsiteY15" fmla="*/ 11078 h 11809"/>
              <a:gd name="connsiteX16" fmla="*/ 4857 w 11354"/>
              <a:gd name="connsiteY16" fmla="*/ 9532 h 11809"/>
              <a:gd name="connsiteX17" fmla="*/ 3578 w 11354"/>
              <a:gd name="connsiteY17" fmla="*/ 8962 h 11809"/>
              <a:gd name="connsiteX18" fmla="*/ 2820 w 11354"/>
              <a:gd name="connsiteY18" fmla="*/ 10460 h 11809"/>
              <a:gd name="connsiteX19" fmla="*/ 1433 w 11354"/>
              <a:gd name="connsiteY19" fmla="*/ 10219 h 11809"/>
              <a:gd name="connsiteX0" fmla="*/ 0 w 11354"/>
              <a:gd name="connsiteY0" fmla="*/ 7310 h 14802"/>
              <a:gd name="connsiteX1" fmla="*/ 2158 w 11354"/>
              <a:gd name="connsiteY1" fmla="*/ 5045 h 14802"/>
              <a:gd name="connsiteX2" fmla="*/ 2650 w 11354"/>
              <a:gd name="connsiteY2" fmla="*/ 6485 h 14802"/>
              <a:gd name="connsiteX3" fmla="*/ 5446 w 11354"/>
              <a:gd name="connsiteY3" fmla="*/ 3762 h 14802"/>
              <a:gd name="connsiteX4" fmla="*/ 5308 w 11354"/>
              <a:gd name="connsiteY4" fmla="*/ 3515 h 14802"/>
              <a:gd name="connsiteX5" fmla="*/ 9021 w 11354"/>
              <a:gd name="connsiteY5" fmla="*/ 276 h 14802"/>
              <a:gd name="connsiteX6" fmla="*/ 10210 w 11354"/>
              <a:gd name="connsiteY6" fmla="*/ 0 h 14802"/>
              <a:gd name="connsiteX7" fmla="*/ 11354 w 11354"/>
              <a:gd name="connsiteY7" fmla="*/ 6884 h 14802"/>
              <a:gd name="connsiteX8" fmla="*/ 11345 w 11354"/>
              <a:gd name="connsiteY8" fmla="*/ 7709 h 14802"/>
              <a:gd name="connsiteX9" fmla="*/ 8991 w 11354"/>
              <a:gd name="connsiteY9" fmla="*/ 8872 h 14802"/>
              <a:gd name="connsiteX10" fmla="*/ 7990 w 11354"/>
              <a:gd name="connsiteY10" fmla="*/ 10087 h 14802"/>
              <a:gd name="connsiteX11" fmla="*/ 6517 w 11354"/>
              <a:gd name="connsiteY11" fmla="*/ 10162 h 14802"/>
              <a:gd name="connsiteX12" fmla="*/ 6376 w 11354"/>
              <a:gd name="connsiteY12" fmla="*/ 10759 h 14802"/>
              <a:gd name="connsiteX13" fmla="*/ 6129 w 11354"/>
              <a:gd name="connsiteY13" fmla="*/ 10605 h 14802"/>
              <a:gd name="connsiteX14" fmla="*/ 5342 w 11354"/>
              <a:gd name="connsiteY14" fmla="*/ 11809 h 14802"/>
              <a:gd name="connsiteX15" fmla="*/ 4106 w 11354"/>
              <a:gd name="connsiteY15" fmla="*/ 11078 h 14802"/>
              <a:gd name="connsiteX16" fmla="*/ 4857 w 11354"/>
              <a:gd name="connsiteY16" fmla="*/ 9532 h 14802"/>
              <a:gd name="connsiteX17" fmla="*/ 3578 w 11354"/>
              <a:gd name="connsiteY17" fmla="*/ 8962 h 14802"/>
              <a:gd name="connsiteX18" fmla="*/ 2820 w 11354"/>
              <a:gd name="connsiteY18" fmla="*/ 10460 h 14802"/>
              <a:gd name="connsiteX19" fmla="*/ 107 w 11354"/>
              <a:gd name="connsiteY19" fmla="*/ 14802 h 14802"/>
              <a:gd name="connsiteX0" fmla="*/ 0 w 11354"/>
              <a:gd name="connsiteY0" fmla="*/ 7310 h 15516"/>
              <a:gd name="connsiteX1" fmla="*/ 2158 w 11354"/>
              <a:gd name="connsiteY1" fmla="*/ 5045 h 15516"/>
              <a:gd name="connsiteX2" fmla="*/ 2650 w 11354"/>
              <a:gd name="connsiteY2" fmla="*/ 6485 h 15516"/>
              <a:gd name="connsiteX3" fmla="*/ 5446 w 11354"/>
              <a:gd name="connsiteY3" fmla="*/ 3762 h 15516"/>
              <a:gd name="connsiteX4" fmla="*/ 5308 w 11354"/>
              <a:gd name="connsiteY4" fmla="*/ 3515 h 15516"/>
              <a:gd name="connsiteX5" fmla="*/ 9021 w 11354"/>
              <a:gd name="connsiteY5" fmla="*/ 276 h 15516"/>
              <a:gd name="connsiteX6" fmla="*/ 10210 w 11354"/>
              <a:gd name="connsiteY6" fmla="*/ 0 h 15516"/>
              <a:gd name="connsiteX7" fmla="*/ 11354 w 11354"/>
              <a:gd name="connsiteY7" fmla="*/ 6884 h 15516"/>
              <a:gd name="connsiteX8" fmla="*/ 11345 w 11354"/>
              <a:gd name="connsiteY8" fmla="*/ 7709 h 15516"/>
              <a:gd name="connsiteX9" fmla="*/ 8991 w 11354"/>
              <a:gd name="connsiteY9" fmla="*/ 8872 h 15516"/>
              <a:gd name="connsiteX10" fmla="*/ 7990 w 11354"/>
              <a:gd name="connsiteY10" fmla="*/ 10087 h 15516"/>
              <a:gd name="connsiteX11" fmla="*/ 6517 w 11354"/>
              <a:gd name="connsiteY11" fmla="*/ 10162 h 15516"/>
              <a:gd name="connsiteX12" fmla="*/ 6376 w 11354"/>
              <a:gd name="connsiteY12" fmla="*/ 10759 h 15516"/>
              <a:gd name="connsiteX13" fmla="*/ 6129 w 11354"/>
              <a:gd name="connsiteY13" fmla="*/ 10605 h 15516"/>
              <a:gd name="connsiteX14" fmla="*/ 5342 w 11354"/>
              <a:gd name="connsiteY14" fmla="*/ 11809 h 15516"/>
              <a:gd name="connsiteX15" fmla="*/ 4106 w 11354"/>
              <a:gd name="connsiteY15" fmla="*/ 11078 h 15516"/>
              <a:gd name="connsiteX16" fmla="*/ 4857 w 11354"/>
              <a:gd name="connsiteY16" fmla="*/ 9532 h 15516"/>
              <a:gd name="connsiteX17" fmla="*/ 3578 w 11354"/>
              <a:gd name="connsiteY17" fmla="*/ 8962 h 15516"/>
              <a:gd name="connsiteX18" fmla="*/ 3102 w 11354"/>
              <a:gd name="connsiteY18" fmla="*/ 15516 h 15516"/>
              <a:gd name="connsiteX19" fmla="*/ 107 w 11354"/>
              <a:gd name="connsiteY19" fmla="*/ 14802 h 15516"/>
              <a:gd name="connsiteX0" fmla="*/ 0 w 11354"/>
              <a:gd name="connsiteY0" fmla="*/ 7310 h 15516"/>
              <a:gd name="connsiteX1" fmla="*/ 2158 w 11354"/>
              <a:gd name="connsiteY1" fmla="*/ 5045 h 15516"/>
              <a:gd name="connsiteX2" fmla="*/ 2650 w 11354"/>
              <a:gd name="connsiteY2" fmla="*/ 6485 h 15516"/>
              <a:gd name="connsiteX3" fmla="*/ 5446 w 11354"/>
              <a:gd name="connsiteY3" fmla="*/ 3762 h 15516"/>
              <a:gd name="connsiteX4" fmla="*/ 5308 w 11354"/>
              <a:gd name="connsiteY4" fmla="*/ 3515 h 15516"/>
              <a:gd name="connsiteX5" fmla="*/ 9021 w 11354"/>
              <a:gd name="connsiteY5" fmla="*/ 276 h 15516"/>
              <a:gd name="connsiteX6" fmla="*/ 10210 w 11354"/>
              <a:gd name="connsiteY6" fmla="*/ 0 h 15516"/>
              <a:gd name="connsiteX7" fmla="*/ 11354 w 11354"/>
              <a:gd name="connsiteY7" fmla="*/ 6884 h 15516"/>
              <a:gd name="connsiteX8" fmla="*/ 11345 w 11354"/>
              <a:gd name="connsiteY8" fmla="*/ 7709 h 15516"/>
              <a:gd name="connsiteX9" fmla="*/ 8991 w 11354"/>
              <a:gd name="connsiteY9" fmla="*/ 8872 h 15516"/>
              <a:gd name="connsiteX10" fmla="*/ 7990 w 11354"/>
              <a:gd name="connsiteY10" fmla="*/ 10087 h 15516"/>
              <a:gd name="connsiteX11" fmla="*/ 6517 w 11354"/>
              <a:gd name="connsiteY11" fmla="*/ 10162 h 15516"/>
              <a:gd name="connsiteX12" fmla="*/ 6376 w 11354"/>
              <a:gd name="connsiteY12" fmla="*/ 10759 h 15516"/>
              <a:gd name="connsiteX13" fmla="*/ 6129 w 11354"/>
              <a:gd name="connsiteY13" fmla="*/ 10605 h 15516"/>
              <a:gd name="connsiteX14" fmla="*/ 8502 w 11354"/>
              <a:gd name="connsiteY14" fmla="*/ 13737 h 15516"/>
              <a:gd name="connsiteX15" fmla="*/ 4106 w 11354"/>
              <a:gd name="connsiteY15" fmla="*/ 11078 h 15516"/>
              <a:gd name="connsiteX16" fmla="*/ 4857 w 11354"/>
              <a:gd name="connsiteY16" fmla="*/ 9532 h 15516"/>
              <a:gd name="connsiteX17" fmla="*/ 3578 w 11354"/>
              <a:gd name="connsiteY17" fmla="*/ 8962 h 15516"/>
              <a:gd name="connsiteX18" fmla="*/ 3102 w 11354"/>
              <a:gd name="connsiteY18" fmla="*/ 15516 h 15516"/>
              <a:gd name="connsiteX19" fmla="*/ 107 w 11354"/>
              <a:gd name="connsiteY19" fmla="*/ 14802 h 15516"/>
              <a:gd name="connsiteX0" fmla="*/ 0 w 11354"/>
              <a:gd name="connsiteY0" fmla="*/ 7310 h 15516"/>
              <a:gd name="connsiteX1" fmla="*/ 2158 w 11354"/>
              <a:gd name="connsiteY1" fmla="*/ 5045 h 15516"/>
              <a:gd name="connsiteX2" fmla="*/ 2650 w 11354"/>
              <a:gd name="connsiteY2" fmla="*/ 6485 h 15516"/>
              <a:gd name="connsiteX3" fmla="*/ 5446 w 11354"/>
              <a:gd name="connsiteY3" fmla="*/ 3762 h 15516"/>
              <a:gd name="connsiteX4" fmla="*/ 5308 w 11354"/>
              <a:gd name="connsiteY4" fmla="*/ 3515 h 15516"/>
              <a:gd name="connsiteX5" fmla="*/ 9021 w 11354"/>
              <a:gd name="connsiteY5" fmla="*/ 276 h 15516"/>
              <a:gd name="connsiteX6" fmla="*/ 10210 w 11354"/>
              <a:gd name="connsiteY6" fmla="*/ 0 h 15516"/>
              <a:gd name="connsiteX7" fmla="*/ 11354 w 11354"/>
              <a:gd name="connsiteY7" fmla="*/ 6884 h 15516"/>
              <a:gd name="connsiteX8" fmla="*/ 11345 w 11354"/>
              <a:gd name="connsiteY8" fmla="*/ 7709 h 15516"/>
              <a:gd name="connsiteX9" fmla="*/ 8991 w 11354"/>
              <a:gd name="connsiteY9" fmla="*/ 8872 h 15516"/>
              <a:gd name="connsiteX10" fmla="*/ 7990 w 11354"/>
              <a:gd name="connsiteY10" fmla="*/ 10087 h 15516"/>
              <a:gd name="connsiteX11" fmla="*/ 6517 w 11354"/>
              <a:gd name="connsiteY11" fmla="*/ 10162 h 15516"/>
              <a:gd name="connsiteX12" fmla="*/ 6376 w 11354"/>
              <a:gd name="connsiteY12" fmla="*/ 10759 h 15516"/>
              <a:gd name="connsiteX13" fmla="*/ 6129 w 11354"/>
              <a:gd name="connsiteY13" fmla="*/ 10605 h 15516"/>
              <a:gd name="connsiteX14" fmla="*/ 8502 w 11354"/>
              <a:gd name="connsiteY14" fmla="*/ 13737 h 15516"/>
              <a:gd name="connsiteX15" fmla="*/ 7464 w 11354"/>
              <a:gd name="connsiteY15" fmla="*/ 13952 h 15516"/>
              <a:gd name="connsiteX16" fmla="*/ 4857 w 11354"/>
              <a:gd name="connsiteY16" fmla="*/ 9532 h 15516"/>
              <a:gd name="connsiteX17" fmla="*/ 3578 w 11354"/>
              <a:gd name="connsiteY17" fmla="*/ 8962 h 15516"/>
              <a:gd name="connsiteX18" fmla="*/ 3102 w 11354"/>
              <a:gd name="connsiteY18" fmla="*/ 15516 h 15516"/>
              <a:gd name="connsiteX19" fmla="*/ 107 w 11354"/>
              <a:gd name="connsiteY19" fmla="*/ 14802 h 15516"/>
              <a:gd name="connsiteX0" fmla="*/ 0 w 11354"/>
              <a:gd name="connsiteY0" fmla="*/ 7310 h 15516"/>
              <a:gd name="connsiteX1" fmla="*/ 2158 w 11354"/>
              <a:gd name="connsiteY1" fmla="*/ 5045 h 15516"/>
              <a:gd name="connsiteX2" fmla="*/ 2650 w 11354"/>
              <a:gd name="connsiteY2" fmla="*/ 6485 h 15516"/>
              <a:gd name="connsiteX3" fmla="*/ 5446 w 11354"/>
              <a:gd name="connsiteY3" fmla="*/ 3762 h 15516"/>
              <a:gd name="connsiteX4" fmla="*/ 5308 w 11354"/>
              <a:gd name="connsiteY4" fmla="*/ 3515 h 15516"/>
              <a:gd name="connsiteX5" fmla="*/ 9021 w 11354"/>
              <a:gd name="connsiteY5" fmla="*/ 276 h 15516"/>
              <a:gd name="connsiteX6" fmla="*/ 10210 w 11354"/>
              <a:gd name="connsiteY6" fmla="*/ 0 h 15516"/>
              <a:gd name="connsiteX7" fmla="*/ 11354 w 11354"/>
              <a:gd name="connsiteY7" fmla="*/ 6884 h 15516"/>
              <a:gd name="connsiteX8" fmla="*/ 11345 w 11354"/>
              <a:gd name="connsiteY8" fmla="*/ 7709 h 15516"/>
              <a:gd name="connsiteX9" fmla="*/ 8991 w 11354"/>
              <a:gd name="connsiteY9" fmla="*/ 8872 h 15516"/>
              <a:gd name="connsiteX10" fmla="*/ 7990 w 11354"/>
              <a:gd name="connsiteY10" fmla="*/ 10087 h 15516"/>
              <a:gd name="connsiteX11" fmla="*/ 6517 w 11354"/>
              <a:gd name="connsiteY11" fmla="*/ 10162 h 15516"/>
              <a:gd name="connsiteX12" fmla="*/ 6376 w 11354"/>
              <a:gd name="connsiteY12" fmla="*/ 10759 h 15516"/>
              <a:gd name="connsiteX13" fmla="*/ 6129 w 11354"/>
              <a:gd name="connsiteY13" fmla="*/ 10605 h 15516"/>
              <a:gd name="connsiteX14" fmla="*/ 8502 w 11354"/>
              <a:gd name="connsiteY14" fmla="*/ 13737 h 15516"/>
              <a:gd name="connsiteX15" fmla="*/ 7464 w 11354"/>
              <a:gd name="connsiteY15" fmla="*/ 13952 h 15516"/>
              <a:gd name="connsiteX16" fmla="*/ 4857 w 11354"/>
              <a:gd name="connsiteY16" fmla="*/ 9532 h 15516"/>
              <a:gd name="connsiteX17" fmla="*/ 4735 w 11354"/>
              <a:gd name="connsiteY17" fmla="*/ 12018 h 15516"/>
              <a:gd name="connsiteX18" fmla="*/ 3102 w 11354"/>
              <a:gd name="connsiteY18" fmla="*/ 15516 h 15516"/>
              <a:gd name="connsiteX19" fmla="*/ 107 w 11354"/>
              <a:gd name="connsiteY19" fmla="*/ 14802 h 15516"/>
              <a:gd name="connsiteX0" fmla="*/ 0 w 11354"/>
              <a:gd name="connsiteY0" fmla="*/ 7310 h 15516"/>
              <a:gd name="connsiteX1" fmla="*/ 2158 w 11354"/>
              <a:gd name="connsiteY1" fmla="*/ 5045 h 15516"/>
              <a:gd name="connsiteX2" fmla="*/ 2650 w 11354"/>
              <a:gd name="connsiteY2" fmla="*/ 6485 h 15516"/>
              <a:gd name="connsiteX3" fmla="*/ 5446 w 11354"/>
              <a:gd name="connsiteY3" fmla="*/ 3762 h 15516"/>
              <a:gd name="connsiteX4" fmla="*/ 5308 w 11354"/>
              <a:gd name="connsiteY4" fmla="*/ 3515 h 15516"/>
              <a:gd name="connsiteX5" fmla="*/ 9021 w 11354"/>
              <a:gd name="connsiteY5" fmla="*/ 276 h 15516"/>
              <a:gd name="connsiteX6" fmla="*/ 10210 w 11354"/>
              <a:gd name="connsiteY6" fmla="*/ 0 h 15516"/>
              <a:gd name="connsiteX7" fmla="*/ 11354 w 11354"/>
              <a:gd name="connsiteY7" fmla="*/ 6884 h 15516"/>
              <a:gd name="connsiteX8" fmla="*/ 11345 w 11354"/>
              <a:gd name="connsiteY8" fmla="*/ 7709 h 15516"/>
              <a:gd name="connsiteX9" fmla="*/ 8991 w 11354"/>
              <a:gd name="connsiteY9" fmla="*/ 8872 h 15516"/>
              <a:gd name="connsiteX10" fmla="*/ 7990 w 11354"/>
              <a:gd name="connsiteY10" fmla="*/ 10087 h 15516"/>
              <a:gd name="connsiteX11" fmla="*/ 6517 w 11354"/>
              <a:gd name="connsiteY11" fmla="*/ 10162 h 15516"/>
              <a:gd name="connsiteX12" fmla="*/ 6376 w 11354"/>
              <a:gd name="connsiteY12" fmla="*/ 10759 h 15516"/>
              <a:gd name="connsiteX13" fmla="*/ 6129 w 11354"/>
              <a:gd name="connsiteY13" fmla="*/ 10605 h 15516"/>
              <a:gd name="connsiteX14" fmla="*/ 8502 w 11354"/>
              <a:gd name="connsiteY14" fmla="*/ 13737 h 15516"/>
              <a:gd name="connsiteX15" fmla="*/ 7464 w 11354"/>
              <a:gd name="connsiteY15" fmla="*/ 13952 h 15516"/>
              <a:gd name="connsiteX16" fmla="*/ 4857 w 11354"/>
              <a:gd name="connsiteY16" fmla="*/ 9532 h 15516"/>
              <a:gd name="connsiteX17" fmla="*/ 4735 w 11354"/>
              <a:gd name="connsiteY17" fmla="*/ 12018 h 15516"/>
              <a:gd name="connsiteX18" fmla="*/ 3102 w 11354"/>
              <a:gd name="connsiteY18" fmla="*/ 15516 h 15516"/>
              <a:gd name="connsiteX19" fmla="*/ 107 w 11354"/>
              <a:gd name="connsiteY19" fmla="*/ 14802 h 15516"/>
              <a:gd name="connsiteX0" fmla="*/ 0 w 11354"/>
              <a:gd name="connsiteY0" fmla="*/ 7310 h 15516"/>
              <a:gd name="connsiteX1" fmla="*/ 2158 w 11354"/>
              <a:gd name="connsiteY1" fmla="*/ 5045 h 15516"/>
              <a:gd name="connsiteX2" fmla="*/ 2650 w 11354"/>
              <a:gd name="connsiteY2" fmla="*/ 6485 h 15516"/>
              <a:gd name="connsiteX3" fmla="*/ 5446 w 11354"/>
              <a:gd name="connsiteY3" fmla="*/ 3762 h 15516"/>
              <a:gd name="connsiteX4" fmla="*/ 5308 w 11354"/>
              <a:gd name="connsiteY4" fmla="*/ 3515 h 15516"/>
              <a:gd name="connsiteX5" fmla="*/ 9021 w 11354"/>
              <a:gd name="connsiteY5" fmla="*/ 276 h 15516"/>
              <a:gd name="connsiteX6" fmla="*/ 10210 w 11354"/>
              <a:gd name="connsiteY6" fmla="*/ 0 h 15516"/>
              <a:gd name="connsiteX7" fmla="*/ 11354 w 11354"/>
              <a:gd name="connsiteY7" fmla="*/ 6884 h 15516"/>
              <a:gd name="connsiteX8" fmla="*/ 11345 w 11354"/>
              <a:gd name="connsiteY8" fmla="*/ 7709 h 15516"/>
              <a:gd name="connsiteX9" fmla="*/ 8991 w 11354"/>
              <a:gd name="connsiteY9" fmla="*/ 8872 h 15516"/>
              <a:gd name="connsiteX10" fmla="*/ 7990 w 11354"/>
              <a:gd name="connsiteY10" fmla="*/ 10087 h 15516"/>
              <a:gd name="connsiteX11" fmla="*/ 6517 w 11354"/>
              <a:gd name="connsiteY11" fmla="*/ 10162 h 15516"/>
              <a:gd name="connsiteX12" fmla="*/ 6376 w 11354"/>
              <a:gd name="connsiteY12" fmla="*/ 10759 h 15516"/>
              <a:gd name="connsiteX13" fmla="*/ 6129 w 11354"/>
              <a:gd name="connsiteY13" fmla="*/ 10605 h 15516"/>
              <a:gd name="connsiteX14" fmla="*/ 8502 w 11354"/>
              <a:gd name="connsiteY14" fmla="*/ 13737 h 15516"/>
              <a:gd name="connsiteX15" fmla="*/ 7464 w 11354"/>
              <a:gd name="connsiteY15" fmla="*/ 13952 h 15516"/>
              <a:gd name="connsiteX16" fmla="*/ 6465 w 11354"/>
              <a:gd name="connsiteY16" fmla="*/ 12660 h 15516"/>
              <a:gd name="connsiteX17" fmla="*/ 4735 w 11354"/>
              <a:gd name="connsiteY17" fmla="*/ 12018 h 15516"/>
              <a:gd name="connsiteX18" fmla="*/ 3102 w 11354"/>
              <a:gd name="connsiteY18" fmla="*/ 15516 h 15516"/>
              <a:gd name="connsiteX19" fmla="*/ 107 w 11354"/>
              <a:gd name="connsiteY19" fmla="*/ 14802 h 15516"/>
              <a:gd name="connsiteX0" fmla="*/ 0 w 11354"/>
              <a:gd name="connsiteY0" fmla="*/ 7310 h 15516"/>
              <a:gd name="connsiteX1" fmla="*/ 2158 w 11354"/>
              <a:gd name="connsiteY1" fmla="*/ 5045 h 15516"/>
              <a:gd name="connsiteX2" fmla="*/ 2650 w 11354"/>
              <a:gd name="connsiteY2" fmla="*/ 6485 h 15516"/>
              <a:gd name="connsiteX3" fmla="*/ 5446 w 11354"/>
              <a:gd name="connsiteY3" fmla="*/ 3762 h 15516"/>
              <a:gd name="connsiteX4" fmla="*/ 5308 w 11354"/>
              <a:gd name="connsiteY4" fmla="*/ 3515 h 15516"/>
              <a:gd name="connsiteX5" fmla="*/ 9021 w 11354"/>
              <a:gd name="connsiteY5" fmla="*/ 276 h 15516"/>
              <a:gd name="connsiteX6" fmla="*/ 10210 w 11354"/>
              <a:gd name="connsiteY6" fmla="*/ 0 h 15516"/>
              <a:gd name="connsiteX7" fmla="*/ 11354 w 11354"/>
              <a:gd name="connsiteY7" fmla="*/ 6884 h 15516"/>
              <a:gd name="connsiteX8" fmla="*/ 11345 w 11354"/>
              <a:gd name="connsiteY8" fmla="*/ 7709 h 15516"/>
              <a:gd name="connsiteX9" fmla="*/ 8991 w 11354"/>
              <a:gd name="connsiteY9" fmla="*/ 8872 h 15516"/>
              <a:gd name="connsiteX10" fmla="*/ 7990 w 11354"/>
              <a:gd name="connsiteY10" fmla="*/ 10087 h 15516"/>
              <a:gd name="connsiteX11" fmla="*/ 6517 w 11354"/>
              <a:gd name="connsiteY11" fmla="*/ 10162 h 15516"/>
              <a:gd name="connsiteX12" fmla="*/ 6376 w 11354"/>
              <a:gd name="connsiteY12" fmla="*/ 10759 h 15516"/>
              <a:gd name="connsiteX13" fmla="*/ 6129 w 11354"/>
              <a:gd name="connsiteY13" fmla="*/ 10605 h 15516"/>
              <a:gd name="connsiteX14" fmla="*/ 8502 w 11354"/>
              <a:gd name="connsiteY14" fmla="*/ 13737 h 15516"/>
              <a:gd name="connsiteX15" fmla="*/ 7464 w 11354"/>
              <a:gd name="connsiteY15" fmla="*/ 13952 h 15516"/>
              <a:gd name="connsiteX16" fmla="*/ 6465 w 11354"/>
              <a:gd name="connsiteY16" fmla="*/ 12660 h 15516"/>
              <a:gd name="connsiteX17" fmla="*/ 4735 w 11354"/>
              <a:gd name="connsiteY17" fmla="*/ 12018 h 15516"/>
              <a:gd name="connsiteX18" fmla="*/ 3102 w 11354"/>
              <a:gd name="connsiteY18" fmla="*/ 15516 h 15516"/>
              <a:gd name="connsiteX19" fmla="*/ 107 w 11354"/>
              <a:gd name="connsiteY19" fmla="*/ 14802 h 15516"/>
              <a:gd name="connsiteX0" fmla="*/ 0 w 11354"/>
              <a:gd name="connsiteY0" fmla="*/ 7310 h 15516"/>
              <a:gd name="connsiteX1" fmla="*/ 2158 w 11354"/>
              <a:gd name="connsiteY1" fmla="*/ 5045 h 15516"/>
              <a:gd name="connsiteX2" fmla="*/ 2650 w 11354"/>
              <a:gd name="connsiteY2" fmla="*/ 6485 h 15516"/>
              <a:gd name="connsiteX3" fmla="*/ 5446 w 11354"/>
              <a:gd name="connsiteY3" fmla="*/ 3762 h 15516"/>
              <a:gd name="connsiteX4" fmla="*/ 5308 w 11354"/>
              <a:gd name="connsiteY4" fmla="*/ 3515 h 15516"/>
              <a:gd name="connsiteX5" fmla="*/ 9021 w 11354"/>
              <a:gd name="connsiteY5" fmla="*/ 276 h 15516"/>
              <a:gd name="connsiteX6" fmla="*/ 10210 w 11354"/>
              <a:gd name="connsiteY6" fmla="*/ 0 h 15516"/>
              <a:gd name="connsiteX7" fmla="*/ 11354 w 11354"/>
              <a:gd name="connsiteY7" fmla="*/ 6884 h 15516"/>
              <a:gd name="connsiteX8" fmla="*/ 11345 w 11354"/>
              <a:gd name="connsiteY8" fmla="*/ 7709 h 15516"/>
              <a:gd name="connsiteX9" fmla="*/ 8991 w 11354"/>
              <a:gd name="connsiteY9" fmla="*/ 8872 h 15516"/>
              <a:gd name="connsiteX10" fmla="*/ 7990 w 11354"/>
              <a:gd name="connsiteY10" fmla="*/ 10087 h 15516"/>
              <a:gd name="connsiteX11" fmla="*/ 6517 w 11354"/>
              <a:gd name="connsiteY11" fmla="*/ 10162 h 15516"/>
              <a:gd name="connsiteX12" fmla="*/ 6376 w 11354"/>
              <a:gd name="connsiteY12" fmla="*/ 10759 h 15516"/>
              <a:gd name="connsiteX13" fmla="*/ 6129 w 11354"/>
              <a:gd name="connsiteY13" fmla="*/ 10605 h 15516"/>
              <a:gd name="connsiteX14" fmla="*/ 8502 w 11354"/>
              <a:gd name="connsiteY14" fmla="*/ 13737 h 15516"/>
              <a:gd name="connsiteX15" fmla="*/ 8057 w 11354"/>
              <a:gd name="connsiteY15" fmla="*/ 15152 h 15516"/>
              <a:gd name="connsiteX16" fmla="*/ 6465 w 11354"/>
              <a:gd name="connsiteY16" fmla="*/ 12660 h 15516"/>
              <a:gd name="connsiteX17" fmla="*/ 4735 w 11354"/>
              <a:gd name="connsiteY17" fmla="*/ 12018 h 15516"/>
              <a:gd name="connsiteX18" fmla="*/ 3102 w 11354"/>
              <a:gd name="connsiteY18" fmla="*/ 15516 h 15516"/>
              <a:gd name="connsiteX19" fmla="*/ 107 w 11354"/>
              <a:gd name="connsiteY19" fmla="*/ 14802 h 15516"/>
              <a:gd name="connsiteX0" fmla="*/ 0 w 11354"/>
              <a:gd name="connsiteY0" fmla="*/ 7310 h 15516"/>
              <a:gd name="connsiteX1" fmla="*/ 2158 w 11354"/>
              <a:gd name="connsiteY1" fmla="*/ 5045 h 15516"/>
              <a:gd name="connsiteX2" fmla="*/ 2650 w 11354"/>
              <a:gd name="connsiteY2" fmla="*/ 6485 h 15516"/>
              <a:gd name="connsiteX3" fmla="*/ 5446 w 11354"/>
              <a:gd name="connsiteY3" fmla="*/ 3762 h 15516"/>
              <a:gd name="connsiteX4" fmla="*/ 5308 w 11354"/>
              <a:gd name="connsiteY4" fmla="*/ 3515 h 15516"/>
              <a:gd name="connsiteX5" fmla="*/ 9021 w 11354"/>
              <a:gd name="connsiteY5" fmla="*/ 276 h 15516"/>
              <a:gd name="connsiteX6" fmla="*/ 10210 w 11354"/>
              <a:gd name="connsiteY6" fmla="*/ 0 h 15516"/>
              <a:gd name="connsiteX7" fmla="*/ 11354 w 11354"/>
              <a:gd name="connsiteY7" fmla="*/ 6884 h 15516"/>
              <a:gd name="connsiteX8" fmla="*/ 11345 w 11354"/>
              <a:gd name="connsiteY8" fmla="*/ 7709 h 15516"/>
              <a:gd name="connsiteX9" fmla="*/ 8991 w 11354"/>
              <a:gd name="connsiteY9" fmla="*/ 8872 h 15516"/>
              <a:gd name="connsiteX10" fmla="*/ 7990 w 11354"/>
              <a:gd name="connsiteY10" fmla="*/ 10087 h 15516"/>
              <a:gd name="connsiteX11" fmla="*/ 6517 w 11354"/>
              <a:gd name="connsiteY11" fmla="*/ 10162 h 15516"/>
              <a:gd name="connsiteX12" fmla="*/ 6376 w 11354"/>
              <a:gd name="connsiteY12" fmla="*/ 10759 h 15516"/>
              <a:gd name="connsiteX13" fmla="*/ 6129 w 11354"/>
              <a:gd name="connsiteY13" fmla="*/ 10605 h 15516"/>
              <a:gd name="connsiteX14" fmla="*/ 8502 w 11354"/>
              <a:gd name="connsiteY14" fmla="*/ 13737 h 15516"/>
              <a:gd name="connsiteX15" fmla="*/ 8057 w 11354"/>
              <a:gd name="connsiteY15" fmla="*/ 15152 h 15516"/>
              <a:gd name="connsiteX16" fmla="*/ 7453 w 11354"/>
              <a:gd name="connsiteY16" fmla="*/ 13424 h 15516"/>
              <a:gd name="connsiteX17" fmla="*/ 4735 w 11354"/>
              <a:gd name="connsiteY17" fmla="*/ 12018 h 15516"/>
              <a:gd name="connsiteX18" fmla="*/ 3102 w 11354"/>
              <a:gd name="connsiteY18" fmla="*/ 15516 h 15516"/>
              <a:gd name="connsiteX19" fmla="*/ 107 w 11354"/>
              <a:gd name="connsiteY19" fmla="*/ 14802 h 15516"/>
              <a:gd name="connsiteX0" fmla="*/ 0 w 11354"/>
              <a:gd name="connsiteY0" fmla="*/ 7310 h 15516"/>
              <a:gd name="connsiteX1" fmla="*/ 2158 w 11354"/>
              <a:gd name="connsiteY1" fmla="*/ 5045 h 15516"/>
              <a:gd name="connsiteX2" fmla="*/ 2650 w 11354"/>
              <a:gd name="connsiteY2" fmla="*/ 6485 h 15516"/>
              <a:gd name="connsiteX3" fmla="*/ 5446 w 11354"/>
              <a:gd name="connsiteY3" fmla="*/ 3762 h 15516"/>
              <a:gd name="connsiteX4" fmla="*/ 5308 w 11354"/>
              <a:gd name="connsiteY4" fmla="*/ 3515 h 15516"/>
              <a:gd name="connsiteX5" fmla="*/ 9021 w 11354"/>
              <a:gd name="connsiteY5" fmla="*/ 276 h 15516"/>
              <a:gd name="connsiteX6" fmla="*/ 10210 w 11354"/>
              <a:gd name="connsiteY6" fmla="*/ 0 h 15516"/>
              <a:gd name="connsiteX7" fmla="*/ 11354 w 11354"/>
              <a:gd name="connsiteY7" fmla="*/ 6884 h 15516"/>
              <a:gd name="connsiteX8" fmla="*/ 11345 w 11354"/>
              <a:gd name="connsiteY8" fmla="*/ 7709 h 15516"/>
              <a:gd name="connsiteX9" fmla="*/ 8991 w 11354"/>
              <a:gd name="connsiteY9" fmla="*/ 8872 h 15516"/>
              <a:gd name="connsiteX10" fmla="*/ 7990 w 11354"/>
              <a:gd name="connsiteY10" fmla="*/ 10087 h 15516"/>
              <a:gd name="connsiteX11" fmla="*/ 6517 w 11354"/>
              <a:gd name="connsiteY11" fmla="*/ 10162 h 15516"/>
              <a:gd name="connsiteX12" fmla="*/ 6376 w 11354"/>
              <a:gd name="connsiteY12" fmla="*/ 10759 h 15516"/>
              <a:gd name="connsiteX13" fmla="*/ 6129 w 11354"/>
              <a:gd name="connsiteY13" fmla="*/ 10605 h 15516"/>
              <a:gd name="connsiteX14" fmla="*/ 8502 w 11354"/>
              <a:gd name="connsiteY14" fmla="*/ 13737 h 15516"/>
              <a:gd name="connsiteX15" fmla="*/ 8057 w 11354"/>
              <a:gd name="connsiteY15" fmla="*/ 15152 h 15516"/>
              <a:gd name="connsiteX16" fmla="*/ 7538 w 11354"/>
              <a:gd name="connsiteY16" fmla="*/ 13351 h 15516"/>
              <a:gd name="connsiteX17" fmla="*/ 4735 w 11354"/>
              <a:gd name="connsiteY17" fmla="*/ 12018 h 15516"/>
              <a:gd name="connsiteX18" fmla="*/ 3102 w 11354"/>
              <a:gd name="connsiteY18" fmla="*/ 15516 h 15516"/>
              <a:gd name="connsiteX19" fmla="*/ 107 w 11354"/>
              <a:gd name="connsiteY19" fmla="*/ 14802 h 15516"/>
              <a:gd name="connsiteX0" fmla="*/ 0 w 11354"/>
              <a:gd name="connsiteY0" fmla="*/ 7310 h 16825"/>
              <a:gd name="connsiteX1" fmla="*/ 2158 w 11354"/>
              <a:gd name="connsiteY1" fmla="*/ 5045 h 16825"/>
              <a:gd name="connsiteX2" fmla="*/ 2650 w 11354"/>
              <a:gd name="connsiteY2" fmla="*/ 6485 h 16825"/>
              <a:gd name="connsiteX3" fmla="*/ 5446 w 11354"/>
              <a:gd name="connsiteY3" fmla="*/ 3762 h 16825"/>
              <a:gd name="connsiteX4" fmla="*/ 5308 w 11354"/>
              <a:gd name="connsiteY4" fmla="*/ 3515 h 16825"/>
              <a:gd name="connsiteX5" fmla="*/ 9021 w 11354"/>
              <a:gd name="connsiteY5" fmla="*/ 276 h 16825"/>
              <a:gd name="connsiteX6" fmla="*/ 10210 w 11354"/>
              <a:gd name="connsiteY6" fmla="*/ 0 h 16825"/>
              <a:gd name="connsiteX7" fmla="*/ 11354 w 11354"/>
              <a:gd name="connsiteY7" fmla="*/ 6884 h 16825"/>
              <a:gd name="connsiteX8" fmla="*/ 11345 w 11354"/>
              <a:gd name="connsiteY8" fmla="*/ 7709 h 16825"/>
              <a:gd name="connsiteX9" fmla="*/ 8991 w 11354"/>
              <a:gd name="connsiteY9" fmla="*/ 8872 h 16825"/>
              <a:gd name="connsiteX10" fmla="*/ 7990 w 11354"/>
              <a:gd name="connsiteY10" fmla="*/ 10087 h 16825"/>
              <a:gd name="connsiteX11" fmla="*/ 6517 w 11354"/>
              <a:gd name="connsiteY11" fmla="*/ 10162 h 16825"/>
              <a:gd name="connsiteX12" fmla="*/ 6376 w 11354"/>
              <a:gd name="connsiteY12" fmla="*/ 10759 h 16825"/>
              <a:gd name="connsiteX13" fmla="*/ 6129 w 11354"/>
              <a:gd name="connsiteY13" fmla="*/ 10605 h 16825"/>
              <a:gd name="connsiteX14" fmla="*/ 8502 w 11354"/>
              <a:gd name="connsiteY14" fmla="*/ 13737 h 16825"/>
              <a:gd name="connsiteX15" fmla="*/ 5913 w 11354"/>
              <a:gd name="connsiteY15" fmla="*/ 16825 h 16825"/>
              <a:gd name="connsiteX16" fmla="*/ 7538 w 11354"/>
              <a:gd name="connsiteY16" fmla="*/ 13351 h 16825"/>
              <a:gd name="connsiteX17" fmla="*/ 4735 w 11354"/>
              <a:gd name="connsiteY17" fmla="*/ 12018 h 16825"/>
              <a:gd name="connsiteX18" fmla="*/ 3102 w 11354"/>
              <a:gd name="connsiteY18" fmla="*/ 15516 h 16825"/>
              <a:gd name="connsiteX19" fmla="*/ 107 w 11354"/>
              <a:gd name="connsiteY19" fmla="*/ 14802 h 16825"/>
              <a:gd name="connsiteX0" fmla="*/ 0 w 11354"/>
              <a:gd name="connsiteY0" fmla="*/ 7310 h 18648"/>
              <a:gd name="connsiteX1" fmla="*/ 2158 w 11354"/>
              <a:gd name="connsiteY1" fmla="*/ 5045 h 18648"/>
              <a:gd name="connsiteX2" fmla="*/ 2650 w 11354"/>
              <a:gd name="connsiteY2" fmla="*/ 6485 h 18648"/>
              <a:gd name="connsiteX3" fmla="*/ 5446 w 11354"/>
              <a:gd name="connsiteY3" fmla="*/ 3762 h 18648"/>
              <a:gd name="connsiteX4" fmla="*/ 5308 w 11354"/>
              <a:gd name="connsiteY4" fmla="*/ 3515 h 18648"/>
              <a:gd name="connsiteX5" fmla="*/ 9021 w 11354"/>
              <a:gd name="connsiteY5" fmla="*/ 276 h 18648"/>
              <a:gd name="connsiteX6" fmla="*/ 10210 w 11354"/>
              <a:gd name="connsiteY6" fmla="*/ 0 h 18648"/>
              <a:gd name="connsiteX7" fmla="*/ 11354 w 11354"/>
              <a:gd name="connsiteY7" fmla="*/ 6884 h 18648"/>
              <a:gd name="connsiteX8" fmla="*/ 11345 w 11354"/>
              <a:gd name="connsiteY8" fmla="*/ 7709 h 18648"/>
              <a:gd name="connsiteX9" fmla="*/ 8991 w 11354"/>
              <a:gd name="connsiteY9" fmla="*/ 8872 h 18648"/>
              <a:gd name="connsiteX10" fmla="*/ 7990 w 11354"/>
              <a:gd name="connsiteY10" fmla="*/ 10087 h 18648"/>
              <a:gd name="connsiteX11" fmla="*/ 6517 w 11354"/>
              <a:gd name="connsiteY11" fmla="*/ 10162 h 18648"/>
              <a:gd name="connsiteX12" fmla="*/ 6376 w 11354"/>
              <a:gd name="connsiteY12" fmla="*/ 10759 h 18648"/>
              <a:gd name="connsiteX13" fmla="*/ 6129 w 11354"/>
              <a:gd name="connsiteY13" fmla="*/ 10605 h 18648"/>
              <a:gd name="connsiteX14" fmla="*/ 8558 w 11354"/>
              <a:gd name="connsiteY14" fmla="*/ 18648 h 18648"/>
              <a:gd name="connsiteX15" fmla="*/ 5913 w 11354"/>
              <a:gd name="connsiteY15" fmla="*/ 16825 h 18648"/>
              <a:gd name="connsiteX16" fmla="*/ 7538 w 11354"/>
              <a:gd name="connsiteY16" fmla="*/ 13351 h 18648"/>
              <a:gd name="connsiteX17" fmla="*/ 4735 w 11354"/>
              <a:gd name="connsiteY17" fmla="*/ 12018 h 18648"/>
              <a:gd name="connsiteX18" fmla="*/ 3102 w 11354"/>
              <a:gd name="connsiteY18" fmla="*/ 15516 h 18648"/>
              <a:gd name="connsiteX19" fmla="*/ 107 w 11354"/>
              <a:gd name="connsiteY19" fmla="*/ 14802 h 18648"/>
              <a:gd name="connsiteX0" fmla="*/ 0 w 11354"/>
              <a:gd name="connsiteY0" fmla="*/ 7310 h 18648"/>
              <a:gd name="connsiteX1" fmla="*/ 2158 w 11354"/>
              <a:gd name="connsiteY1" fmla="*/ 5045 h 18648"/>
              <a:gd name="connsiteX2" fmla="*/ 2650 w 11354"/>
              <a:gd name="connsiteY2" fmla="*/ 6485 h 18648"/>
              <a:gd name="connsiteX3" fmla="*/ 5446 w 11354"/>
              <a:gd name="connsiteY3" fmla="*/ 3762 h 18648"/>
              <a:gd name="connsiteX4" fmla="*/ 5308 w 11354"/>
              <a:gd name="connsiteY4" fmla="*/ 3515 h 18648"/>
              <a:gd name="connsiteX5" fmla="*/ 9021 w 11354"/>
              <a:gd name="connsiteY5" fmla="*/ 276 h 18648"/>
              <a:gd name="connsiteX6" fmla="*/ 10210 w 11354"/>
              <a:gd name="connsiteY6" fmla="*/ 0 h 18648"/>
              <a:gd name="connsiteX7" fmla="*/ 11354 w 11354"/>
              <a:gd name="connsiteY7" fmla="*/ 6884 h 18648"/>
              <a:gd name="connsiteX8" fmla="*/ 11345 w 11354"/>
              <a:gd name="connsiteY8" fmla="*/ 7709 h 18648"/>
              <a:gd name="connsiteX9" fmla="*/ 8991 w 11354"/>
              <a:gd name="connsiteY9" fmla="*/ 8872 h 18648"/>
              <a:gd name="connsiteX10" fmla="*/ 7990 w 11354"/>
              <a:gd name="connsiteY10" fmla="*/ 10087 h 18648"/>
              <a:gd name="connsiteX11" fmla="*/ 6517 w 11354"/>
              <a:gd name="connsiteY11" fmla="*/ 10162 h 18648"/>
              <a:gd name="connsiteX12" fmla="*/ 6376 w 11354"/>
              <a:gd name="connsiteY12" fmla="*/ 10759 h 18648"/>
              <a:gd name="connsiteX13" fmla="*/ 10136 w 11354"/>
              <a:gd name="connsiteY13" fmla="*/ 15807 h 18648"/>
              <a:gd name="connsiteX14" fmla="*/ 8558 w 11354"/>
              <a:gd name="connsiteY14" fmla="*/ 18648 h 18648"/>
              <a:gd name="connsiteX15" fmla="*/ 5913 w 11354"/>
              <a:gd name="connsiteY15" fmla="*/ 16825 h 18648"/>
              <a:gd name="connsiteX16" fmla="*/ 7538 w 11354"/>
              <a:gd name="connsiteY16" fmla="*/ 13351 h 18648"/>
              <a:gd name="connsiteX17" fmla="*/ 4735 w 11354"/>
              <a:gd name="connsiteY17" fmla="*/ 12018 h 18648"/>
              <a:gd name="connsiteX18" fmla="*/ 3102 w 11354"/>
              <a:gd name="connsiteY18" fmla="*/ 15516 h 18648"/>
              <a:gd name="connsiteX19" fmla="*/ 107 w 11354"/>
              <a:gd name="connsiteY19" fmla="*/ 14802 h 18648"/>
              <a:gd name="connsiteX0" fmla="*/ 0 w 11354"/>
              <a:gd name="connsiteY0" fmla="*/ 7310 h 18648"/>
              <a:gd name="connsiteX1" fmla="*/ 2158 w 11354"/>
              <a:gd name="connsiteY1" fmla="*/ 5045 h 18648"/>
              <a:gd name="connsiteX2" fmla="*/ 2650 w 11354"/>
              <a:gd name="connsiteY2" fmla="*/ 6485 h 18648"/>
              <a:gd name="connsiteX3" fmla="*/ 5446 w 11354"/>
              <a:gd name="connsiteY3" fmla="*/ 3762 h 18648"/>
              <a:gd name="connsiteX4" fmla="*/ 5308 w 11354"/>
              <a:gd name="connsiteY4" fmla="*/ 3515 h 18648"/>
              <a:gd name="connsiteX5" fmla="*/ 9021 w 11354"/>
              <a:gd name="connsiteY5" fmla="*/ 276 h 18648"/>
              <a:gd name="connsiteX6" fmla="*/ 10210 w 11354"/>
              <a:gd name="connsiteY6" fmla="*/ 0 h 18648"/>
              <a:gd name="connsiteX7" fmla="*/ 11354 w 11354"/>
              <a:gd name="connsiteY7" fmla="*/ 6884 h 18648"/>
              <a:gd name="connsiteX8" fmla="*/ 11345 w 11354"/>
              <a:gd name="connsiteY8" fmla="*/ 7709 h 18648"/>
              <a:gd name="connsiteX9" fmla="*/ 8991 w 11354"/>
              <a:gd name="connsiteY9" fmla="*/ 8872 h 18648"/>
              <a:gd name="connsiteX10" fmla="*/ 7990 w 11354"/>
              <a:gd name="connsiteY10" fmla="*/ 10087 h 18648"/>
              <a:gd name="connsiteX11" fmla="*/ 6517 w 11354"/>
              <a:gd name="connsiteY11" fmla="*/ 10162 h 18648"/>
              <a:gd name="connsiteX12" fmla="*/ 10806 w 11354"/>
              <a:gd name="connsiteY12" fmla="*/ 16034 h 18648"/>
              <a:gd name="connsiteX13" fmla="*/ 10136 w 11354"/>
              <a:gd name="connsiteY13" fmla="*/ 15807 h 18648"/>
              <a:gd name="connsiteX14" fmla="*/ 8558 w 11354"/>
              <a:gd name="connsiteY14" fmla="*/ 18648 h 18648"/>
              <a:gd name="connsiteX15" fmla="*/ 5913 w 11354"/>
              <a:gd name="connsiteY15" fmla="*/ 16825 h 18648"/>
              <a:gd name="connsiteX16" fmla="*/ 7538 w 11354"/>
              <a:gd name="connsiteY16" fmla="*/ 13351 h 18648"/>
              <a:gd name="connsiteX17" fmla="*/ 4735 w 11354"/>
              <a:gd name="connsiteY17" fmla="*/ 12018 h 18648"/>
              <a:gd name="connsiteX18" fmla="*/ 3102 w 11354"/>
              <a:gd name="connsiteY18" fmla="*/ 15516 h 18648"/>
              <a:gd name="connsiteX19" fmla="*/ 107 w 11354"/>
              <a:gd name="connsiteY19" fmla="*/ 14802 h 18648"/>
              <a:gd name="connsiteX0" fmla="*/ 0 w 11354"/>
              <a:gd name="connsiteY0" fmla="*/ 7310 h 18648"/>
              <a:gd name="connsiteX1" fmla="*/ 2158 w 11354"/>
              <a:gd name="connsiteY1" fmla="*/ 5045 h 18648"/>
              <a:gd name="connsiteX2" fmla="*/ 2650 w 11354"/>
              <a:gd name="connsiteY2" fmla="*/ 6485 h 18648"/>
              <a:gd name="connsiteX3" fmla="*/ 5446 w 11354"/>
              <a:gd name="connsiteY3" fmla="*/ 3762 h 18648"/>
              <a:gd name="connsiteX4" fmla="*/ 5308 w 11354"/>
              <a:gd name="connsiteY4" fmla="*/ 3515 h 18648"/>
              <a:gd name="connsiteX5" fmla="*/ 9021 w 11354"/>
              <a:gd name="connsiteY5" fmla="*/ 276 h 18648"/>
              <a:gd name="connsiteX6" fmla="*/ 10210 w 11354"/>
              <a:gd name="connsiteY6" fmla="*/ 0 h 18648"/>
              <a:gd name="connsiteX7" fmla="*/ 11354 w 11354"/>
              <a:gd name="connsiteY7" fmla="*/ 6884 h 18648"/>
              <a:gd name="connsiteX8" fmla="*/ 11345 w 11354"/>
              <a:gd name="connsiteY8" fmla="*/ 7709 h 18648"/>
              <a:gd name="connsiteX9" fmla="*/ 8991 w 11354"/>
              <a:gd name="connsiteY9" fmla="*/ 8872 h 18648"/>
              <a:gd name="connsiteX10" fmla="*/ 7990 w 11354"/>
              <a:gd name="connsiteY10" fmla="*/ 10087 h 18648"/>
              <a:gd name="connsiteX11" fmla="*/ 11060 w 11354"/>
              <a:gd name="connsiteY11" fmla="*/ 14782 h 18648"/>
              <a:gd name="connsiteX12" fmla="*/ 10806 w 11354"/>
              <a:gd name="connsiteY12" fmla="*/ 16034 h 18648"/>
              <a:gd name="connsiteX13" fmla="*/ 10136 w 11354"/>
              <a:gd name="connsiteY13" fmla="*/ 15807 h 18648"/>
              <a:gd name="connsiteX14" fmla="*/ 8558 w 11354"/>
              <a:gd name="connsiteY14" fmla="*/ 18648 h 18648"/>
              <a:gd name="connsiteX15" fmla="*/ 5913 w 11354"/>
              <a:gd name="connsiteY15" fmla="*/ 16825 h 18648"/>
              <a:gd name="connsiteX16" fmla="*/ 7538 w 11354"/>
              <a:gd name="connsiteY16" fmla="*/ 13351 h 18648"/>
              <a:gd name="connsiteX17" fmla="*/ 4735 w 11354"/>
              <a:gd name="connsiteY17" fmla="*/ 12018 h 18648"/>
              <a:gd name="connsiteX18" fmla="*/ 3102 w 11354"/>
              <a:gd name="connsiteY18" fmla="*/ 15516 h 18648"/>
              <a:gd name="connsiteX19" fmla="*/ 107 w 11354"/>
              <a:gd name="connsiteY19" fmla="*/ 14802 h 18648"/>
              <a:gd name="connsiteX0" fmla="*/ 0 w 14198"/>
              <a:gd name="connsiteY0" fmla="*/ 7310 h 18648"/>
              <a:gd name="connsiteX1" fmla="*/ 2158 w 14198"/>
              <a:gd name="connsiteY1" fmla="*/ 5045 h 18648"/>
              <a:gd name="connsiteX2" fmla="*/ 2650 w 14198"/>
              <a:gd name="connsiteY2" fmla="*/ 6485 h 18648"/>
              <a:gd name="connsiteX3" fmla="*/ 5446 w 14198"/>
              <a:gd name="connsiteY3" fmla="*/ 3762 h 18648"/>
              <a:gd name="connsiteX4" fmla="*/ 5308 w 14198"/>
              <a:gd name="connsiteY4" fmla="*/ 3515 h 18648"/>
              <a:gd name="connsiteX5" fmla="*/ 9021 w 14198"/>
              <a:gd name="connsiteY5" fmla="*/ 276 h 18648"/>
              <a:gd name="connsiteX6" fmla="*/ 10210 w 14198"/>
              <a:gd name="connsiteY6" fmla="*/ 0 h 18648"/>
              <a:gd name="connsiteX7" fmla="*/ 11354 w 14198"/>
              <a:gd name="connsiteY7" fmla="*/ 6884 h 18648"/>
              <a:gd name="connsiteX8" fmla="*/ 11345 w 14198"/>
              <a:gd name="connsiteY8" fmla="*/ 7709 h 18648"/>
              <a:gd name="connsiteX9" fmla="*/ 8991 w 14198"/>
              <a:gd name="connsiteY9" fmla="*/ 8872 h 18648"/>
              <a:gd name="connsiteX10" fmla="*/ 14198 w 14198"/>
              <a:gd name="connsiteY10" fmla="*/ 14561 h 18648"/>
              <a:gd name="connsiteX11" fmla="*/ 11060 w 14198"/>
              <a:gd name="connsiteY11" fmla="*/ 14782 h 18648"/>
              <a:gd name="connsiteX12" fmla="*/ 10806 w 14198"/>
              <a:gd name="connsiteY12" fmla="*/ 16034 h 18648"/>
              <a:gd name="connsiteX13" fmla="*/ 10136 w 14198"/>
              <a:gd name="connsiteY13" fmla="*/ 15807 h 18648"/>
              <a:gd name="connsiteX14" fmla="*/ 8558 w 14198"/>
              <a:gd name="connsiteY14" fmla="*/ 18648 h 18648"/>
              <a:gd name="connsiteX15" fmla="*/ 5913 w 14198"/>
              <a:gd name="connsiteY15" fmla="*/ 16825 h 18648"/>
              <a:gd name="connsiteX16" fmla="*/ 7538 w 14198"/>
              <a:gd name="connsiteY16" fmla="*/ 13351 h 18648"/>
              <a:gd name="connsiteX17" fmla="*/ 4735 w 14198"/>
              <a:gd name="connsiteY17" fmla="*/ 12018 h 18648"/>
              <a:gd name="connsiteX18" fmla="*/ 3102 w 14198"/>
              <a:gd name="connsiteY18" fmla="*/ 15516 h 18648"/>
              <a:gd name="connsiteX19" fmla="*/ 107 w 14198"/>
              <a:gd name="connsiteY19" fmla="*/ 14802 h 18648"/>
              <a:gd name="connsiteX0" fmla="*/ 0 w 15989"/>
              <a:gd name="connsiteY0" fmla="*/ 7310 h 18648"/>
              <a:gd name="connsiteX1" fmla="*/ 2158 w 15989"/>
              <a:gd name="connsiteY1" fmla="*/ 5045 h 18648"/>
              <a:gd name="connsiteX2" fmla="*/ 2650 w 15989"/>
              <a:gd name="connsiteY2" fmla="*/ 6485 h 18648"/>
              <a:gd name="connsiteX3" fmla="*/ 5446 w 15989"/>
              <a:gd name="connsiteY3" fmla="*/ 3762 h 18648"/>
              <a:gd name="connsiteX4" fmla="*/ 5308 w 15989"/>
              <a:gd name="connsiteY4" fmla="*/ 3515 h 18648"/>
              <a:gd name="connsiteX5" fmla="*/ 9021 w 15989"/>
              <a:gd name="connsiteY5" fmla="*/ 276 h 18648"/>
              <a:gd name="connsiteX6" fmla="*/ 10210 w 15989"/>
              <a:gd name="connsiteY6" fmla="*/ 0 h 18648"/>
              <a:gd name="connsiteX7" fmla="*/ 11354 w 15989"/>
              <a:gd name="connsiteY7" fmla="*/ 6884 h 18648"/>
              <a:gd name="connsiteX8" fmla="*/ 11345 w 15989"/>
              <a:gd name="connsiteY8" fmla="*/ 7709 h 18648"/>
              <a:gd name="connsiteX9" fmla="*/ 15989 w 15989"/>
              <a:gd name="connsiteY9" fmla="*/ 12255 h 18648"/>
              <a:gd name="connsiteX10" fmla="*/ 14198 w 15989"/>
              <a:gd name="connsiteY10" fmla="*/ 14561 h 18648"/>
              <a:gd name="connsiteX11" fmla="*/ 11060 w 15989"/>
              <a:gd name="connsiteY11" fmla="*/ 14782 h 18648"/>
              <a:gd name="connsiteX12" fmla="*/ 10806 w 15989"/>
              <a:gd name="connsiteY12" fmla="*/ 16034 h 18648"/>
              <a:gd name="connsiteX13" fmla="*/ 10136 w 15989"/>
              <a:gd name="connsiteY13" fmla="*/ 15807 h 18648"/>
              <a:gd name="connsiteX14" fmla="*/ 8558 w 15989"/>
              <a:gd name="connsiteY14" fmla="*/ 18648 h 18648"/>
              <a:gd name="connsiteX15" fmla="*/ 5913 w 15989"/>
              <a:gd name="connsiteY15" fmla="*/ 16825 h 18648"/>
              <a:gd name="connsiteX16" fmla="*/ 7538 w 15989"/>
              <a:gd name="connsiteY16" fmla="*/ 13351 h 18648"/>
              <a:gd name="connsiteX17" fmla="*/ 4735 w 15989"/>
              <a:gd name="connsiteY17" fmla="*/ 12018 h 18648"/>
              <a:gd name="connsiteX18" fmla="*/ 3102 w 15989"/>
              <a:gd name="connsiteY18" fmla="*/ 15516 h 18648"/>
              <a:gd name="connsiteX19" fmla="*/ 107 w 15989"/>
              <a:gd name="connsiteY19" fmla="*/ 14802 h 18648"/>
              <a:gd name="connsiteX0" fmla="*/ 0 w 15989"/>
              <a:gd name="connsiteY0" fmla="*/ 7310 h 18648"/>
              <a:gd name="connsiteX1" fmla="*/ 2158 w 15989"/>
              <a:gd name="connsiteY1" fmla="*/ 5045 h 18648"/>
              <a:gd name="connsiteX2" fmla="*/ 2650 w 15989"/>
              <a:gd name="connsiteY2" fmla="*/ 6485 h 18648"/>
              <a:gd name="connsiteX3" fmla="*/ 5446 w 15989"/>
              <a:gd name="connsiteY3" fmla="*/ 3762 h 18648"/>
              <a:gd name="connsiteX4" fmla="*/ 8186 w 15989"/>
              <a:gd name="connsiteY4" fmla="*/ 1041 h 18648"/>
              <a:gd name="connsiteX5" fmla="*/ 9021 w 15989"/>
              <a:gd name="connsiteY5" fmla="*/ 276 h 18648"/>
              <a:gd name="connsiteX6" fmla="*/ 10210 w 15989"/>
              <a:gd name="connsiteY6" fmla="*/ 0 h 18648"/>
              <a:gd name="connsiteX7" fmla="*/ 11354 w 15989"/>
              <a:gd name="connsiteY7" fmla="*/ 6884 h 18648"/>
              <a:gd name="connsiteX8" fmla="*/ 11345 w 15989"/>
              <a:gd name="connsiteY8" fmla="*/ 7709 h 18648"/>
              <a:gd name="connsiteX9" fmla="*/ 15989 w 15989"/>
              <a:gd name="connsiteY9" fmla="*/ 12255 h 18648"/>
              <a:gd name="connsiteX10" fmla="*/ 14198 w 15989"/>
              <a:gd name="connsiteY10" fmla="*/ 14561 h 18648"/>
              <a:gd name="connsiteX11" fmla="*/ 11060 w 15989"/>
              <a:gd name="connsiteY11" fmla="*/ 14782 h 18648"/>
              <a:gd name="connsiteX12" fmla="*/ 10806 w 15989"/>
              <a:gd name="connsiteY12" fmla="*/ 16034 h 18648"/>
              <a:gd name="connsiteX13" fmla="*/ 10136 w 15989"/>
              <a:gd name="connsiteY13" fmla="*/ 15807 h 18648"/>
              <a:gd name="connsiteX14" fmla="*/ 8558 w 15989"/>
              <a:gd name="connsiteY14" fmla="*/ 18648 h 18648"/>
              <a:gd name="connsiteX15" fmla="*/ 5913 w 15989"/>
              <a:gd name="connsiteY15" fmla="*/ 16825 h 18648"/>
              <a:gd name="connsiteX16" fmla="*/ 7538 w 15989"/>
              <a:gd name="connsiteY16" fmla="*/ 13351 h 18648"/>
              <a:gd name="connsiteX17" fmla="*/ 4735 w 15989"/>
              <a:gd name="connsiteY17" fmla="*/ 12018 h 18648"/>
              <a:gd name="connsiteX18" fmla="*/ 3102 w 15989"/>
              <a:gd name="connsiteY18" fmla="*/ 15516 h 18648"/>
              <a:gd name="connsiteX19" fmla="*/ 107 w 15989"/>
              <a:gd name="connsiteY19" fmla="*/ 14802 h 18648"/>
              <a:gd name="connsiteX0" fmla="*/ 0 w 15989"/>
              <a:gd name="connsiteY0" fmla="*/ 9326 h 20664"/>
              <a:gd name="connsiteX1" fmla="*/ 2158 w 15989"/>
              <a:gd name="connsiteY1" fmla="*/ 7061 h 20664"/>
              <a:gd name="connsiteX2" fmla="*/ 2650 w 15989"/>
              <a:gd name="connsiteY2" fmla="*/ 8501 h 20664"/>
              <a:gd name="connsiteX3" fmla="*/ 5446 w 15989"/>
              <a:gd name="connsiteY3" fmla="*/ 5778 h 20664"/>
              <a:gd name="connsiteX4" fmla="*/ 8186 w 15989"/>
              <a:gd name="connsiteY4" fmla="*/ 3057 h 20664"/>
              <a:gd name="connsiteX5" fmla="*/ 11194 w 15989"/>
              <a:gd name="connsiteY5" fmla="*/ 0 h 20664"/>
              <a:gd name="connsiteX6" fmla="*/ 10210 w 15989"/>
              <a:gd name="connsiteY6" fmla="*/ 2016 h 20664"/>
              <a:gd name="connsiteX7" fmla="*/ 11354 w 15989"/>
              <a:gd name="connsiteY7" fmla="*/ 8900 h 20664"/>
              <a:gd name="connsiteX8" fmla="*/ 11345 w 15989"/>
              <a:gd name="connsiteY8" fmla="*/ 9725 h 20664"/>
              <a:gd name="connsiteX9" fmla="*/ 15989 w 15989"/>
              <a:gd name="connsiteY9" fmla="*/ 14271 h 20664"/>
              <a:gd name="connsiteX10" fmla="*/ 14198 w 15989"/>
              <a:gd name="connsiteY10" fmla="*/ 16577 h 20664"/>
              <a:gd name="connsiteX11" fmla="*/ 11060 w 15989"/>
              <a:gd name="connsiteY11" fmla="*/ 16798 h 20664"/>
              <a:gd name="connsiteX12" fmla="*/ 10806 w 15989"/>
              <a:gd name="connsiteY12" fmla="*/ 18050 h 20664"/>
              <a:gd name="connsiteX13" fmla="*/ 10136 w 15989"/>
              <a:gd name="connsiteY13" fmla="*/ 17823 h 20664"/>
              <a:gd name="connsiteX14" fmla="*/ 8558 w 15989"/>
              <a:gd name="connsiteY14" fmla="*/ 20664 h 20664"/>
              <a:gd name="connsiteX15" fmla="*/ 5913 w 15989"/>
              <a:gd name="connsiteY15" fmla="*/ 18841 h 20664"/>
              <a:gd name="connsiteX16" fmla="*/ 7538 w 15989"/>
              <a:gd name="connsiteY16" fmla="*/ 15367 h 20664"/>
              <a:gd name="connsiteX17" fmla="*/ 4735 w 15989"/>
              <a:gd name="connsiteY17" fmla="*/ 14034 h 20664"/>
              <a:gd name="connsiteX18" fmla="*/ 3102 w 15989"/>
              <a:gd name="connsiteY18" fmla="*/ 17532 h 20664"/>
              <a:gd name="connsiteX19" fmla="*/ 107 w 15989"/>
              <a:gd name="connsiteY19" fmla="*/ 16818 h 20664"/>
              <a:gd name="connsiteX0" fmla="*/ 0 w 15989"/>
              <a:gd name="connsiteY0" fmla="*/ 9326 h 20664"/>
              <a:gd name="connsiteX1" fmla="*/ 2158 w 15989"/>
              <a:gd name="connsiteY1" fmla="*/ 7061 h 20664"/>
              <a:gd name="connsiteX2" fmla="*/ 2650 w 15989"/>
              <a:gd name="connsiteY2" fmla="*/ 8501 h 20664"/>
              <a:gd name="connsiteX3" fmla="*/ 5446 w 15989"/>
              <a:gd name="connsiteY3" fmla="*/ 5778 h 20664"/>
              <a:gd name="connsiteX4" fmla="*/ 9230 w 15989"/>
              <a:gd name="connsiteY4" fmla="*/ 1929 h 20664"/>
              <a:gd name="connsiteX5" fmla="*/ 11194 w 15989"/>
              <a:gd name="connsiteY5" fmla="*/ 0 h 20664"/>
              <a:gd name="connsiteX6" fmla="*/ 10210 w 15989"/>
              <a:gd name="connsiteY6" fmla="*/ 2016 h 20664"/>
              <a:gd name="connsiteX7" fmla="*/ 11354 w 15989"/>
              <a:gd name="connsiteY7" fmla="*/ 8900 h 20664"/>
              <a:gd name="connsiteX8" fmla="*/ 11345 w 15989"/>
              <a:gd name="connsiteY8" fmla="*/ 9725 h 20664"/>
              <a:gd name="connsiteX9" fmla="*/ 15989 w 15989"/>
              <a:gd name="connsiteY9" fmla="*/ 14271 h 20664"/>
              <a:gd name="connsiteX10" fmla="*/ 14198 w 15989"/>
              <a:gd name="connsiteY10" fmla="*/ 16577 h 20664"/>
              <a:gd name="connsiteX11" fmla="*/ 11060 w 15989"/>
              <a:gd name="connsiteY11" fmla="*/ 16798 h 20664"/>
              <a:gd name="connsiteX12" fmla="*/ 10806 w 15989"/>
              <a:gd name="connsiteY12" fmla="*/ 18050 h 20664"/>
              <a:gd name="connsiteX13" fmla="*/ 10136 w 15989"/>
              <a:gd name="connsiteY13" fmla="*/ 17823 h 20664"/>
              <a:gd name="connsiteX14" fmla="*/ 8558 w 15989"/>
              <a:gd name="connsiteY14" fmla="*/ 20664 h 20664"/>
              <a:gd name="connsiteX15" fmla="*/ 5913 w 15989"/>
              <a:gd name="connsiteY15" fmla="*/ 18841 h 20664"/>
              <a:gd name="connsiteX16" fmla="*/ 7538 w 15989"/>
              <a:gd name="connsiteY16" fmla="*/ 15367 h 20664"/>
              <a:gd name="connsiteX17" fmla="*/ 4735 w 15989"/>
              <a:gd name="connsiteY17" fmla="*/ 14034 h 20664"/>
              <a:gd name="connsiteX18" fmla="*/ 3102 w 15989"/>
              <a:gd name="connsiteY18" fmla="*/ 17532 h 20664"/>
              <a:gd name="connsiteX19" fmla="*/ 107 w 15989"/>
              <a:gd name="connsiteY19" fmla="*/ 16818 h 20664"/>
              <a:gd name="connsiteX0" fmla="*/ 0 w 15989"/>
              <a:gd name="connsiteY0" fmla="*/ 9326 h 20664"/>
              <a:gd name="connsiteX1" fmla="*/ 2158 w 15989"/>
              <a:gd name="connsiteY1" fmla="*/ 7061 h 20664"/>
              <a:gd name="connsiteX2" fmla="*/ 2650 w 15989"/>
              <a:gd name="connsiteY2" fmla="*/ 8501 h 20664"/>
              <a:gd name="connsiteX3" fmla="*/ 8747 w 15989"/>
              <a:gd name="connsiteY3" fmla="*/ 2177 h 20664"/>
              <a:gd name="connsiteX4" fmla="*/ 9230 w 15989"/>
              <a:gd name="connsiteY4" fmla="*/ 1929 h 20664"/>
              <a:gd name="connsiteX5" fmla="*/ 11194 w 15989"/>
              <a:gd name="connsiteY5" fmla="*/ 0 h 20664"/>
              <a:gd name="connsiteX6" fmla="*/ 10210 w 15989"/>
              <a:gd name="connsiteY6" fmla="*/ 2016 h 20664"/>
              <a:gd name="connsiteX7" fmla="*/ 11354 w 15989"/>
              <a:gd name="connsiteY7" fmla="*/ 8900 h 20664"/>
              <a:gd name="connsiteX8" fmla="*/ 11345 w 15989"/>
              <a:gd name="connsiteY8" fmla="*/ 9725 h 20664"/>
              <a:gd name="connsiteX9" fmla="*/ 15989 w 15989"/>
              <a:gd name="connsiteY9" fmla="*/ 14271 h 20664"/>
              <a:gd name="connsiteX10" fmla="*/ 14198 w 15989"/>
              <a:gd name="connsiteY10" fmla="*/ 16577 h 20664"/>
              <a:gd name="connsiteX11" fmla="*/ 11060 w 15989"/>
              <a:gd name="connsiteY11" fmla="*/ 16798 h 20664"/>
              <a:gd name="connsiteX12" fmla="*/ 10806 w 15989"/>
              <a:gd name="connsiteY12" fmla="*/ 18050 h 20664"/>
              <a:gd name="connsiteX13" fmla="*/ 10136 w 15989"/>
              <a:gd name="connsiteY13" fmla="*/ 17823 h 20664"/>
              <a:gd name="connsiteX14" fmla="*/ 8558 w 15989"/>
              <a:gd name="connsiteY14" fmla="*/ 20664 h 20664"/>
              <a:gd name="connsiteX15" fmla="*/ 5913 w 15989"/>
              <a:gd name="connsiteY15" fmla="*/ 18841 h 20664"/>
              <a:gd name="connsiteX16" fmla="*/ 7538 w 15989"/>
              <a:gd name="connsiteY16" fmla="*/ 15367 h 20664"/>
              <a:gd name="connsiteX17" fmla="*/ 4735 w 15989"/>
              <a:gd name="connsiteY17" fmla="*/ 14034 h 20664"/>
              <a:gd name="connsiteX18" fmla="*/ 3102 w 15989"/>
              <a:gd name="connsiteY18" fmla="*/ 17532 h 20664"/>
              <a:gd name="connsiteX19" fmla="*/ 107 w 15989"/>
              <a:gd name="connsiteY19" fmla="*/ 16818 h 20664"/>
              <a:gd name="connsiteX0" fmla="*/ 0 w 15989"/>
              <a:gd name="connsiteY0" fmla="*/ 9326 h 20664"/>
              <a:gd name="connsiteX1" fmla="*/ 2158 w 15989"/>
              <a:gd name="connsiteY1" fmla="*/ 7061 h 20664"/>
              <a:gd name="connsiteX2" fmla="*/ 2735 w 15989"/>
              <a:gd name="connsiteY2" fmla="*/ 8355 h 20664"/>
              <a:gd name="connsiteX3" fmla="*/ 8747 w 15989"/>
              <a:gd name="connsiteY3" fmla="*/ 2177 h 20664"/>
              <a:gd name="connsiteX4" fmla="*/ 9230 w 15989"/>
              <a:gd name="connsiteY4" fmla="*/ 1929 h 20664"/>
              <a:gd name="connsiteX5" fmla="*/ 11194 w 15989"/>
              <a:gd name="connsiteY5" fmla="*/ 0 h 20664"/>
              <a:gd name="connsiteX6" fmla="*/ 10210 w 15989"/>
              <a:gd name="connsiteY6" fmla="*/ 2016 h 20664"/>
              <a:gd name="connsiteX7" fmla="*/ 11354 w 15989"/>
              <a:gd name="connsiteY7" fmla="*/ 8900 h 20664"/>
              <a:gd name="connsiteX8" fmla="*/ 11345 w 15989"/>
              <a:gd name="connsiteY8" fmla="*/ 9725 h 20664"/>
              <a:gd name="connsiteX9" fmla="*/ 15989 w 15989"/>
              <a:gd name="connsiteY9" fmla="*/ 14271 h 20664"/>
              <a:gd name="connsiteX10" fmla="*/ 14198 w 15989"/>
              <a:gd name="connsiteY10" fmla="*/ 16577 h 20664"/>
              <a:gd name="connsiteX11" fmla="*/ 11060 w 15989"/>
              <a:gd name="connsiteY11" fmla="*/ 16798 h 20664"/>
              <a:gd name="connsiteX12" fmla="*/ 10806 w 15989"/>
              <a:gd name="connsiteY12" fmla="*/ 18050 h 20664"/>
              <a:gd name="connsiteX13" fmla="*/ 10136 w 15989"/>
              <a:gd name="connsiteY13" fmla="*/ 17823 h 20664"/>
              <a:gd name="connsiteX14" fmla="*/ 8558 w 15989"/>
              <a:gd name="connsiteY14" fmla="*/ 20664 h 20664"/>
              <a:gd name="connsiteX15" fmla="*/ 5913 w 15989"/>
              <a:gd name="connsiteY15" fmla="*/ 18841 h 20664"/>
              <a:gd name="connsiteX16" fmla="*/ 7538 w 15989"/>
              <a:gd name="connsiteY16" fmla="*/ 15367 h 20664"/>
              <a:gd name="connsiteX17" fmla="*/ 4735 w 15989"/>
              <a:gd name="connsiteY17" fmla="*/ 14034 h 20664"/>
              <a:gd name="connsiteX18" fmla="*/ 3102 w 15989"/>
              <a:gd name="connsiteY18" fmla="*/ 17532 h 20664"/>
              <a:gd name="connsiteX19" fmla="*/ 107 w 15989"/>
              <a:gd name="connsiteY19" fmla="*/ 16818 h 20664"/>
              <a:gd name="connsiteX0" fmla="*/ 0 w 15989"/>
              <a:gd name="connsiteY0" fmla="*/ 9326 h 20664"/>
              <a:gd name="connsiteX1" fmla="*/ 2158 w 15989"/>
              <a:gd name="connsiteY1" fmla="*/ 7061 h 20664"/>
              <a:gd name="connsiteX2" fmla="*/ 2735 w 15989"/>
              <a:gd name="connsiteY2" fmla="*/ 8355 h 20664"/>
              <a:gd name="connsiteX3" fmla="*/ 8747 w 15989"/>
              <a:gd name="connsiteY3" fmla="*/ 1886 h 20664"/>
              <a:gd name="connsiteX4" fmla="*/ 9230 w 15989"/>
              <a:gd name="connsiteY4" fmla="*/ 1929 h 20664"/>
              <a:gd name="connsiteX5" fmla="*/ 11194 w 15989"/>
              <a:gd name="connsiteY5" fmla="*/ 0 h 20664"/>
              <a:gd name="connsiteX6" fmla="*/ 10210 w 15989"/>
              <a:gd name="connsiteY6" fmla="*/ 2016 h 20664"/>
              <a:gd name="connsiteX7" fmla="*/ 11354 w 15989"/>
              <a:gd name="connsiteY7" fmla="*/ 8900 h 20664"/>
              <a:gd name="connsiteX8" fmla="*/ 11345 w 15989"/>
              <a:gd name="connsiteY8" fmla="*/ 9725 h 20664"/>
              <a:gd name="connsiteX9" fmla="*/ 15989 w 15989"/>
              <a:gd name="connsiteY9" fmla="*/ 14271 h 20664"/>
              <a:gd name="connsiteX10" fmla="*/ 14198 w 15989"/>
              <a:gd name="connsiteY10" fmla="*/ 16577 h 20664"/>
              <a:gd name="connsiteX11" fmla="*/ 11060 w 15989"/>
              <a:gd name="connsiteY11" fmla="*/ 16798 h 20664"/>
              <a:gd name="connsiteX12" fmla="*/ 10806 w 15989"/>
              <a:gd name="connsiteY12" fmla="*/ 18050 h 20664"/>
              <a:gd name="connsiteX13" fmla="*/ 10136 w 15989"/>
              <a:gd name="connsiteY13" fmla="*/ 17823 h 20664"/>
              <a:gd name="connsiteX14" fmla="*/ 8558 w 15989"/>
              <a:gd name="connsiteY14" fmla="*/ 20664 h 20664"/>
              <a:gd name="connsiteX15" fmla="*/ 5913 w 15989"/>
              <a:gd name="connsiteY15" fmla="*/ 18841 h 20664"/>
              <a:gd name="connsiteX16" fmla="*/ 7538 w 15989"/>
              <a:gd name="connsiteY16" fmla="*/ 15367 h 20664"/>
              <a:gd name="connsiteX17" fmla="*/ 4735 w 15989"/>
              <a:gd name="connsiteY17" fmla="*/ 14034 h 20664"/>
              <a:gd name="connsiteX18" fmla="*/ 3102 w 15989"/>
              <a:gd name="connsiteY18" fmla="*/ 17532 h 20664"/>
              <a:gd name="connsiteX19" fmla="*/ 107 w 15989"/>
              <a:gd name="connsiteY19" fmla="*/ 16818 h 20664"/>
              <a:gd name="connsiteX0" fmla="*/ 0 w 15989"/>
              <a:gd name="connsiteY0" fmla="*/ 9326 h 20664"/>
              <a:gd name="connsiteX1" fmla="*/ 2158 w 15989"/>
              <a:gd name="connsiteY1" fmla="*/ 7061 h 20664"/>
              <a:gd name="connsiteX2" fmla="*/ 2735 w 15989"/>
              <a:gd name="connsiteY2" fmla="*/ 8355 h 20664"/>
              <a:gd name="connsiteX3" fmla="*/ 8747 w 15989"/>
              <a:gd name="connsiteY3" fmla="*/ 1886 h 20664"/>
              <a:gd name="connsiteX4" fmla="*/ 8468 w 15989"/>
              <a:gd name="connsiteY4" fmla="*/ 1238 h 20664"/>
              <a:gd name="connsiteX5" fmla="*/ 11194 w 15989"/>
              <a:gd name="connsiteY5" fmla="*/ 0 h 20664"/>
              <a:gd name="connsiteX6" fmla="*/ 10210 w 15989"/>
              <a:gd name="connsiteY6" fmla="*/ 2016 h 20664"/>
              <a:gd name="connsiteX7" fmla="*/ 11354 w 15989"/>
              <a:gd name="connsiteY7" fmla="*/ 8900 h 20664"/>
              <a:gd name="connsiteX8" fmla="*/ 11345 w 15989"/>
              <a:gd name="connsiteY8" fmla="*/ 9725 h 20664"/>
              <a:gd name="connsiteX9" fmla="*/ 15989 w 15989"/>
              <a:gd name="connsiteY9" fmla="*/ 14271 h 20664"/>
              <a:gd name="connsiteX10" fmla="*/ 14198 w 15989"/>
              <a:gd name="connsiteY10" fmla="*/ 16577 h 20664"/>
              <a:gd name="connsiteX11" fmla="*/ 11060 w 15989"/>
              <a:gd name="connsiteY11" fmla="*/ 16798 h 20664"/>
              <a:gd name="connsiteX12" fmla="*/ 10806 w 15989"/>
              <a:gd name="connsiteY12" fmla="*/ 18050 h 20664"/>
              <a:gd name="connsiteX13" fmla="*/ 10136 w 15989"/>
              <a:gd name="connsiteY13" fmla="*/ 17823 h 20664"/>
              <a:gd name="connsiteX14" fmla="*/ 8558 w 15989"/>
              <a:gd name="connsiteY14" fmla="*/ 20664 h 20664"/>
              <a:gd name="connsiteX15" fmla="*/ 5913 w 15989"/>
              <a:gd name="connsiteY15" fmla="*/ 18841 h 20664"/>
              <a:gd name="connsiteX16" fmla="*/ 7538 w 15989"/>
              <a:gd name="connsiteY16" fmla="*/ 15367 h 20664"/>
              <a:gd name="connsiteX17" fmla="*/ 4735 w 15989"/>
              <a:gd name="connsiteY17" fmla="*/ 14034 h 20664"/>
              <a:gd name="connsiteX18" fmla="*/ 3102 w 15989"/>
              <a:gd name="connsiteY18" fmla="*/ 17532 h 20664"/>
              <a:gd name="connsiteX19" fmla="*/ 107 w 15989"/>
              <a:gd name="connsiteY19" fmla="*/ 16818 h 20664"/>
              <a:gd name="connsiteX0" fmla="*/ 0 w 15989"/>
              <a:gd name="connsiteY0" fmla="*/ 12418 h 23756"/>
              <a:gd name="connsiteX1" fmla="*/ 2158 w 15989"/>
              <a:gd name="connsiteY1" fmla="*/ 10153 h 23756"/>
              <a:gd name="connsiteX2" fmla="*/ 2735 w 15989"/>
              <a:gd name="connsiteY2" fmla="*/ 11447 h 23756"/>
              <a:gd name="connsiteX3" fmla="*/ 8747 w 15989"/>
              <a:gd name="connsiteY3" fmla="*/ 4978 h 23756"/>
              <a:gd name="connsiteX4" fmla="*/ 8468 w 15989"/>
              <a:gd name="connsiteY4" fmla="*/ 4330 h 23756"/>
              <a:gd name="connsiteX5" fmla="*/ 13000 w 15989"/>
              <a:gd name="connsiteY5" fmla="*/ 0 h 23756"/>
              <a:gd name="connsiteX6" fmla="*/ 10210 w 15989"/>
              <a:gd name="connsiteY6" fmla="*/ 5108 h 23756"/>
              <a:gd name="connsiteX7" fmla="*/ 11354 w 15989"/>
              <a:gd name="connsiteY7" fmla="*/ 11992 h 23756"/>
              <a:gd name="connsiteX8" fmla="*/ 11345 w 15989"/>
              <a:gd name="connsiteY8" fmla="*/ 12817 h 23756"/>
              <a:gd name="connsiteX9" fmla="*/ 15989 w 15989"/>
              <a:gd name="connsiteY9" fmla="*/ 17363 h 23756"/>
              <a:gd name="connsiteX10" fmla="*/ 14198 w 15989"/>
              <a:gd name="connsiteY10" fmla="*/ 19669 h 23756"/>
              <a:gd name="connsiteX11" fmla="*/ 11060 w 15989"/>
              <a:gd name="connsiteY11" fmla="*/ 19890 h 23756"/>
              <a:gd name="connsiteX12" fmla="*/ 10806 w 15989"/>
              <a:gd name="connsiteY12" fmla="*/ 21142 h 23756"/>
              <a:gd name="connsiteX13" fmla="*/ 10136 w 15989"/>
              <a:gd name="connsiteY13" fmla="*/ 20915 h 23756"/>
              <a:gd name="connsiteX14" fmla="*/ 8558 w 15989"/>
              <a:gd name="connsiteY14" fmla="*/ 23756 h 23756"/>
              <a:gd name="connsiteX15" fmla="*/ 5913 w 15989"/>
              <a:gd name="connsiteY15" fmla="*/ 21933 h 23756"/>
              <a:gd name="connsiteX16" fmla="*/ 7538 w 15989"/>
              <a:gd name="connsiteY16" fmla="*/ 18459 h 23756"/>
              <a:gd name="connsiteX17" fmla="*/ 4735 w 15989"/>
              <a:gd name="connsiteY17" fmla="*/ 17126 h 23756"/>
              <a:gd name="connsiteX18" fmla="*/ 3102 w 15989"/>
              <a:gd name="connsiteY18" fmla="*/ 20624 h 23756"/>
              <a:gd name="connsiteX19" fmla="*/ 107 w 15989"/>
              <a:gd name="connsiteY19" fmla="*/ 19910 h 23756"/>
              <a:gd name="connsiteX0" fmla="*/ 0 w 20960"/>
              <a:gd name="connsiteY0" fmla="*/ 12418 h 23756"/>
              <a:gd name="connsiteX1" fmla="*/ 2158 w 20960"/>
              <a:gd name="connsiteY1" fmla="*/ 10153 h 23756"/>
              <a:gd name="connsiteX2" fmla="*/ 2735 w 20960"/>
              <a:gd name="connsiteY2" fmla="*/ 11447 h 23756"/>
              <a:gd name="connsiteX3" fmla="*/ 8747 w 20960"/>
              <a:gd name="connsiteY3" fmla="*/ 4978 h 23756"/>
              <a:gd name="connsiteX4" fmla="*/ 8468 w 20960"/>
              <a:gd name="connsiteY4" fmla="*/ 4330 h 23756"/>
              <a:gd name="connsiteX5" fmla="*/ 13000 w 20960"/>
              <a:gd name="connsiteY5" fmla="*/ 0 h 23756"/>
              <a:gd name="connsiteX6" fmla="*/ 20960 w 20960"/>
              <a:gd name="connsiteY6" fmla="*/ 234 h 23756"/>
              <a:gd name="connsiteX7" fmla="*/ 11354 w 20960"/>
              <a:gd name="connsiteY7" fmla="*/ 11992 h 23756"/>
              <a:gd name="connsiteX8" fmla="*/ 11345 w 20960"/>
              <a:gd name="connsiteY8" fmla="*/ 12817 h 23756"/>
              <a:gd name="connsiteX9" fmla="*/ 15989 w 20960"/>
              <a:gd name="connsiteY9" fmla="*/ 17363 h 23756"/>
              <a:gd name="connsiteX10" fmla="*/ 14198 w 20960"/>
              <a:gd name="connsiteY10" fmla="*/ 19669 h 23756"/>
              <a:gd name="connsiteX11" fmla="*/ 11060 w 20960"/>
              <a:gd name="connsiteY11" fmla="*/ 19890 h 23756"/>
              <a:gd name="connsiteX12" fmla="*/ 10806 w 20960"/>
              <a:gd name="connsiteY12" fmla="*/ 21142 h 23756"/>
              <a:gd name="connsiteX13" fmla="*/ 10136 w 20960"/>
              <a:gd name="connsiteY13" fmla="*/ 20915 h 23756"/>
              <a:gd name="connsiteX14" fmla="*/ 8558 w 20960"/>
              <a:gd name="connsiteY14" fmla="*/ 23756 h 23756"/>
              <a:gd name="connsiteX15" fmla="*/ 5913 w 20960"/>
              <a:gd name="connsiteY15" fmla="*/ 21933 h 23756"/>
              <a:gd name="connsiteX16" fmla="*/ 7538 w 20960"/>
              <a:gd name="connsiteY16" fmla="*/ 18459 h 23756"/>
              <a:gd name="connsiteX17" fmla="*/ 4735 w 20960"/>
              <a:gd name="connsiteY17" fmla="*/ 17126 h 23756"/>
              <a:gd name="connsiteX18" fmla="*/ 3102 w 20960"/>
              <a:gd name="connsiteY18" fmla="*/ 20624 h 23756"/>
              <a:gd name="connsiteX19" fmla="*/ 107 w 20960"/>
              <a:gd name="connsiteY19" fmla="*/ 19910 h 23756"/>
              <a:gd name="connsiteX0" fmla="*/ 0 w 21145"/>
              <a:gd name="connsiteY0" fmla="*/ 12418 h 23756"/>
              <a:gd name="connsiteX1" fmla="*/ 2158 w 21145"/>
              <a:gd name="connsiteY1" fmla="*/ 10153 h 23756"/>
              <a:gd name="connsiteX2" fmla="*/ 2735 w 21145"/>
              <a:gd name="connsiteY2" fmla="*/ 11447 h 23756"/>
              <a:gd name="connsiteX3" fmla="*/ 8747 w 21145"/>
              <a:gd name="connsiteY3" fmla="*/ 4978 h 23756"/>
              <a:gd name="connsiteX4" fmla="*/ 8468 w 21145"/>
              <a:gd name="connsiteY4" fmla="*/ 4330 h 23756"/>
              <a:gd name="connsiteX5" fmla="*/ 13000 w 21145"/>
              <a:gd name="connsiteY5" fmla="*/ 0 h 23756"/>
              <a:gd name="connsiteX6" fmla="*/ 20960 w 21145"/>
              <a:gd name="connsiteY6" fmla="*/ 234 h 23756"/>
              <a:gd name="connsiteX7" fmla="*/ 21145 w 21145"/>
              <a:gd name="connsiteY7" fmla="*/ 11264 h 23756"/>
              <a:gd name="connsiteX8" fmla="*/ 11345 w 21145"/>
              <a:gd name="connsiteY8" fmla="*/ 12817 h 23756"/>
              <a:gd name="connsiteX9" fmla="*/ 15989 w 21145"/>
              <a:gd name="connsiteY9" fmla="*/ 17363 h 23756"/>
              <a:gd name="connsiteX10" fmla="*/ 14198 w 21145"/>
              <a:gd name="connsiteY10" fmla="*/ 19669 h 23756"/>
              <a:gd name="connsiteX11" fmla="*/ 11060 w 21145"/>
              <a:gd name="connsiteY11" fmla="*/ 19890 h 23756"/>
              <a:gd name="connsiteX12" fmla="*/ 10806 w 21145"/>
              <a:gd name="connsiteY12" fmla="*/ 21142 h 23756"/>
              <a:gd name="connsiteX13" fmla="*/ 10136 w 21145"/>
              <a:gd name="connsiteY13" fmla="*/ 20915 h 23756"/>
              <a:gd name="connsiteX14" fmla="*/ 8558 w 21145"/>
              <a:gd name="connsiteY14" fmla="*/ 23756 h 23756"/>
              <a:gd name="connsiteX15" fmla="*/ 5913 w 21145"/>
              <a:gd name="connsiteY15" fmla="*/ 21933 h 23756"/>
              <a:gd name="connsiteX16" fmla="*/ 7538 w 21145"/>
              <a:gd name="connsiteY16" fmla="*/ 18459 h 23756"/>
              <a:gd name="connsiteX17" fmla="*/ 4735 w 21145"/>
              <a:gd name="connsiteY17" fmla="*/ 17126 h 23756"/>
              <a:gd name="connsiteX18" fmla="*/ 3102 w 21145"/>
              <a:gd name="connsiteY18" fmla="*/ 20624 h 23756"/>
              <a:gd name="connsiteX19" fmla="*/ 107 w 21145"/>
              <a:gd name="connsiteY19" fmla="*/ 19910 h 23756"/>
              <a:gd name="connsiteX0" fmla="*/ 0 w 21164"/>
              <a:gd name="connsiteY0" fmla="*/ 12418 h 23756"/>
              <a:gd name="connsiteX1" fmla="*/ 2158 w 21164"/>
              <a:gd name="connsiteY1" fmla="*/ 10153 h 23756"/>
              <a:gd name="connsiteX2" fmla="*/ 2735 w 21164"/>
              <a:gd name="connsiteY2" fmla="*/ 11447 h 23756"/>
              <a:gd name="connsiteX3" fmla="*/ 8747 w 21164"/>
              <a:gd name="connsiteY3" fmla="*/ 4978 h 23756"/>
              <a:gd name="connsiteX4" fmla="*/ 8468 w 21164"/>
              <a:gd name="connsiteY4" fmla="*/ 4330 h 23756"/>
              <a:gd name="connsiteX5" fmla="*/ 13000 w 21164"/>
              <a:gd name="connsiteY5" fmla="*/ 0 h 23756"/>
              <a:gd name="connsiteX6" fmla="*/ 20960 w 21164"/>
              <a:gd name="connsiteY6" fmla="*/ 234 h 23756"/>
              <a:gd name="connsiteX7" fmla="*/ 21145 w 21164"/>
              <a:gd name="connsiteY7" fmla="*/ 11264 h 23756"/>
              <a:gd name="connsiteX8" fmla="*/ 21164 w 21164"/>
              <a:gd name="connsiteY8" fmla="*/ 14272 h 23756"/>
              <a:gd name="connsiteX9" fmla="*/ 15989 w 21164"/>
              <a:gd name="connsiteY9" fmla="*/ 17363 h 23756"/>
              <a:gd name="connsiteX10" fmla="*/ 14198 w 21164"/>
              <a:gd name="connsiteY10" fmla="*/ 19669 h 23756"/>
              <a:gd name="connsiteX11" fmla="*/ 11060 w 21164"/>
              <a:gd name="connsiteY11" fmla="*/ 19890 h 23756"/>
              <a:gd name="connsiteX12" fmla="*/ 10806 w 21164"/>
              <a:gd name="connsiteY12" fmla="*/ 21142 h 23756"/>
              <a:gd name="connsiteX13" fmla="*/ 10136 w 21164"/>
              <a:gd name="connsiteY13" fmla="*/ 20915 h 23756"/>
              <a:gd name="connsiteX14" fmla="*/ 8558 w 21164"/>
              <a:gd name="connsiteY14" fmla="*/ 23756 h 23756"/>
              <a:gd name="connsiteX15" fmla="*/ 5913 w 21164"/>
              <a:gd name="connsiteY15" fmla="*/ 21933 h 23756"/>
              <a:gd name="connsiteX16" fmla="*/ 7538 w 21164"/>
              <a:gd name="connsiteY16" fmla="*/ 18459 h 23756"/>
              <a:gd name="connsiteX17" fmla="*/ 4735 w 21164"/>
              <a:gd name="connsiteY17" fmla="*/ 17126 h 23756"/>
              <a:gd name="connsiteX18" fmla="*/ 3102 w 21164"/>
              <a:gd name="connsiteY18" fmla="*/ 20624 h 23756"/>
              <a:gd name="connsiteX19" fmla="*/ 107 w 21164"/>
              <a:gd name="connsiteY19" fmla="*/ 19910 h 23756"/>
              <a:gd name="connsiteX0" fmla="*/ 0 w 21164"/>
              <a:gd name="connsiteY0" fmla="*/ 12418 h 23756"/>
              <a:gd name="connsiteX1" fmla="*/ 2158 w 21164"/>
              <a:gd name="connsiteY1" fmla="*/ 10153 h 23756"/>
              <a:gd name="connsiteX2" fmla="*/ 2735 w 21164"/>
              <a:gd name="connsiteY2" fmla="*/ 11447 h 23756"/>
              <a:gd name="connsiteX3" fmla="*/ 8747 w 21164"/>
              <a:gd name="connsiteY3" fmla="*/ 4978 h 23756"/>
              <a:gd name="connsiteX4" fmla="*/ 8468 w 21164"/>
              <a:gd name="connsiteY4" fmla="*/ 4330 h 23756"/>
              <a:gd name="connsiteX5" fmla="*/ 13000 w 21164"/>
              <a:gd name="connsiteY5" fmla="*/ 0 h 23756"/>
              <a:gd name="connsiteX6" fmla="*/ 20960 w 21164"/>
              <a:gd name="connsiteY6" fmla="*/ 234 h 23756"/>
              <a:gd name="connsiteX7" fmla="*/ 21145 w 21164"/>
              <a:gd name="connsiteY7" fmla="*/ 11264 h 23756"/>
              <a:gd name="connsiteX8" fmla="*/ 21164 w 21164"/>
              <a:gd name="connsiteY8" fmla="*/ 14272 h 23756"/>
              <a:gd name="connsiteX9" fmla="*/ 16469 w 21164"/>
              <a:gd name="connsiteY9" fmla="*/ 16781 h 23756"/>
              <a:gd name="connsiteX10" fmla="*/ 14198 w 21164"/>
              <a:gd name="connsiteY10" fmla="*/ 19669 h 23756"/>
              <a:gd name="connsiteX11" fmla="*/ 11060 w 21164"/>
              <a:gd name="connsiteY11" fmla="*/ 19890 h 23756"/>
              <a:gd name="connsiteX12" fmla="*/ 10806 w 21164"/>
              <a:gd name="connsiteY12" fmla="*/ 21142 h 23756"/>
              <a:gd name="connsiteX13" fmla="*/ 10136 w 21164"/>
              <a:gd name="connsiteY13" fmla="*/ 20915 h 23756"/>
              <a:gd name="connsiteX14" fmla="*/ 8558 w 21164"/>
              <a:gd name="connsiteY14" fmla="*/ 23756 h 23756"/>
              <a:gd name="connsiteX15" fmla="*/ 5913 w 21164"/>
              <a:gd name="connsiteY15" fmla="*/ 21933 h 23756"/>
              <a:gd name="connsiteX16" fmla="*/ 7538 w 21164"/>
              <a:gd name="connsiteY16" fmla="*/ 18459 h 23756"/>
              <a:gd name="connsiteX17" fmla="*/ 4735 w 21164"/>
              <a:gd name="connsiteY17" fmla="*/ 17126 h 23756"/>
              <a:gd name="connsiteX18" fmla="*/ 3102 w 21164"/>
              <a:gd name="connsiteY18" fmla="*/ 20624 h 23756"/>
              <a:gd name="connsiteX19" fmla="*/ 107 w 21164"/>
              <a:gd name="connsiteY19" fmla="*/ 19910 h 23756"/>
              <a:gd name="connsiteX0" fmla="*/ 0 w 21164"/>
              <a:gd name="connsiteY0" fmla="*/ 12418 h 23756"/>
              <a:gd name="connsiteX1" fmla="*/ 2158 w 21164"/>
              <a:gd name="connsiteY1" fmla="*/ 10153 h 23756"/>
              <a:gd name="connsiteX2" fmla="*/ 2791 w 21164"/>
              <a:gd name="connsiteY2" fmla="*/ 11483 h 23756"/>
              <a:gd name="connsiteX3" fmla="*/ 8747 w 21164"/>
              <a:gd name="connsiteY3" fmla="*/ 4978 h 23756"/>
              <a:gd name="connsiteX4" fmla="*/ 8468 w 21164"/>
              <a:gd name="connsiteY4" fmla="*/ 4330 h 23756"/>
              <a:gd name="connsiteX5" fmla="*/ 13000 w 21164"/>
              <a:gd name="connsiteY5" fmla="*/ 0 h 23756"/>
              <a:gd name="connsiteX6" fmla="*/ 20960 w 21164"/>
              <a:gd name="connsiteY6" fmla="*/ 234 h 23756"/>
              <a:gd name="connsiteX7" fmla="*/ 21145 w 21164"/>
              <a:gd name="connsiteY7" fmla="*/ 11264 h 23756"/>
              <a:gd name="connsiteX8" fmla="*/ 21164 w 21164"/>
              <a:gd name="connsiteY8" fmla="*/ 14272 h 23756"/>
              <a:gd name="connsiteX9" fmla="*/ 16469 w 21164"/>
              <a:gd name="connsiteY9" fmla="*/ 16781 h 23756"/>
              <a:gd name="connsiteX10" fmla="*/ 14198 w 21164"/>
              <a:gd name="connsiteY10" fmla="*/ 19669 h 23756"/>
              <a:gd name="connsiteX11" fmla="*/ 11060 w 21164"/>
              <a:gd name="connsiteY11" fmla="*/ 19890 h 23756"/>
              <a:gd name="connsiteX12" fmla="*/ 10806 w 21164"/>
              <a:gd name="connsiteY12" fmla="*/ 21142 h 23756"/>
              <a:gd name="connsiteX13" fmla="*/ 10136 w 21164"/>
              <a:gd name="connsiteY13" fmla="*/ 20915 h 23756"/>
              <a:gd name="connsiteX14" fmla="*/ 8558 w 21164"/>
              <a:gd name="connsiteY14" fmla="*/ 23756 h 23756"/>
              <a:gd name="connsiteX15" fmla="*/ 5913 w 21164"/>
              <a:gd name="connsiteY15" fmla="*/ 21933 h 23756"/>
              <a:gd name="connsiteX16" fmla="*/ 7538 w 21164"/>
              <a:gd name="connsiteY16" fmla="*/ 18459 h 23756"/>
              <a:gd name="connsiteX17" fmla="*/ 4735 w 21164"/>
              <a:gd name="connsiteY17" fmla="*/ 17126 h 23756"/>
              <a:gd name="connsiteX18" fmla="*/ 3102 w 21164"/>
              <a:gd name="connsiteY18" fmla="*/ 20624 h 23756"/>
              <a:gd name="connsiteX19" fmla="*/ 107 w 21164"/>
              <a:gd name="connsiteY19" fmla="*/ 19910 h 23756"/>
              <a:gd name="connsiteX0" fmla="*/ 0 w 21164"/>
              <a:gd name="connsiteY0" fmla="*/ 12418 h 23756"/>
              <a:gd name="connsiteX1" fmla="*/ 2158 w 21164"/>
              <a:gd name="connsiteY1" fmla="*/ 10153 h 23756"/>
              <a:gd name="connsiteX2" fmla="*/ 2791 w 21164"/>
              <a:gd name="connsiteY2" fmla="*/ 11337 h 23756"/>
              <a:gd name="connsiteX3" fmla="*/ 8747 w 21164"/>
              <a:gd name="connsiteY3" fmla="*/ 4978 h 23756"/>
              <a:gd name="connsiteX4" fmla="*/ 8468 w 21164"/>
              <a:gd name="connsiteY4" fmla="*/ 4330 h 23756"/>
              <a:gd name="connsiteX5" fmla="*/ 13000 w 21164"/>
              <a:gd name="connsiteY5" fmla="*/ 0 h 23756"/>
              <a:gd name="connsiteX6" fmla="*/ 20960 w 21164"/>
              <a:gd name="connsiteY6" fmla="*/ 234 h 23756"/>
              <a:gd name="connsiteX7" fmla="*/ 21145 w 21164"/>
              <a:gd name="connsiteY7" fmla="*/ 11264 h 23756"/>
              <a:gd name="connsiteX8" fmla="*/ 21164 w 21164"/>
              <a:gd name="connsiteY8" fmla="*/ 14272 h 23756"/>
              <a:gd name="connsiteX9" fmla="*/ 16469 w 21164"/>
              <a:gd name="connsiteY9" fmla="*/ 16781 h 23756"/>
              <a:gd name="connsiteX10" fmla="*/ 14198 w 21164"/>
              <a:gd name="connsiteY10" fmla="*/ 19669 h 23756"/>
              <a:gd name="connsiteX11" fmla="*/ 11060 w 21164"/>
              <a:gd name="connsiteY11" fmla="*/ 19890 h 23756"/>
              <a:gd name="connsiteX12" fmla="*/ 10806 w 21164"/>
              <a:gd name="connsiteY12" fmla="*/ 21142 h 23756"/>
              <a:gd name="connsiteX13" fmla="*/ 10136 w 21164"/>
              <a:gd name="connsiteY13" fmla="*/ 20915 h 23756"/>
              <a:gd name="connsiteX14" fmla="*/ 8558 w 21164"/>
              <a:gd name="connsiteY14" fmla="*/ 23756 h 23756"/>
              <a:gd name="connsiteX15" fmla="*/ 5913 w 21164"/>
              <a:gd name="connsiteY15" fmla="*/ 21933 h 23756"/>
              <a:gd name="connsiteX16" fmla="*/ 7538 w 21164"/>
              <a:gd name="connsiteY16" fmla="*/ 18459 h 23756"/>
              <a:gd name="connsiteX17" fmla="*/ 4735 w 21164"/>
              <a:gd name="connsiteY17" fmla="*/ 17126 h 23756"/>
              <a:gd name="connsiteX18" fmla="*/ 3102 w 21164"/>
              <a:gd name="connsiteY18" fmla="*/ 20624 h 23756"/>
              <a:gd name="connsiteX19" fmla="*/ 107 w 21164"/>
              <a:gd name="connsiteY19" fmla="*/ 19910 h 23756"/>
              <a:gd name="connsiteX0" fmla="*/ 0 w 21164"/>
              <a:gd name="connsiteY0" fmla="*/ 12418 h 23756"/>
              <a:gd name="connsiteX1" fmla="*/ 2158 w 21164"/>
              <a:gd name="connsiteY1" fmla="*/ 10153 h 23756"/>
              <a:gd name="connsiteX2" fmla="*/ 2791 w 21164"/>
              <a:gd name="connsiteY2" fmla="*/ 11337 h 23756"/>
              <a:gd name="connsiteX3" fmla="*/ 8747 w 21164"/>
              <a:gd name="connsiteY3" fmla="*/ 4978 h 23756"/>
              <a:gd name="connsiteX4" fmla="*/ 8468 w 21164"/>
              <a:gd name="connsiteY4" fmla="*/ 4330 h 23756"/>
              <a:gd name="connsiteX5" fmla="*/ 13000 w 21164"/>
              <a:gd name="connsiteY5" fmla="*/ 0 h 23756"/>
              <a:gd name="connsiteX6" fmla="*/ 20960 w 21164"/>
              <a:gd name="connsiteY6" fmla="*/ 234 h 23756"/>
              <a:gd name="connsiteX7" fmla="*/ 21145 w 21164"/>
              <a:gd name="connsiteY7" fmla="*/ 11264 h 23756"/>
              <a:gd name="connsiteX8" fmla="*/ 21164 w 21164"/>
              <a:gd name="connsiteY8" fmla="*/ 14272 h 23756"/>
              <a:gd name="connsiteX9" fmla="*/ 16469 w 21164"/>
              <a:gd name="connsiteY9" fmla="*/ 16781 h 23756"/>
              <a:gd name="connsiteX10" fmla="*/ 14198 w 21164"/>
              <a:gd name="connsiteY10" fmla="*/ 19669 h 23756"/>
              <a:gd name="connsiteX11" fmla="*/ 11060 w 21164"/>
              <a:gd name="connsiteY11" fmla="*/ 19890 h 23756"/>
              <a:gd name="connsiteX12" fmla="*/ 10806 w 21164"/>
              <a:gd name="connsiteY12" fmla="*/ 21142 h 23756"/>
              <a:gd name="connsiteX13" fmla="*/ 10136 w 21164"/>
              <a:gd name="connsiteY13" fmla="*/ 20915 h 23756"/>
              <a:gd name="connsiteX14" fmla="*/ 8558 w 21164"/>
              <a:gd name="connsiteY14" fmla="*/ 23756 h 23756"/>
              <a:gd name="connsiteX15" fmla="*/ 5913 w 21164"/>
              <a:gd name="connsiteY15" fmla="*/ 21933 h 23756"/>
              <a:gd name="connsiteX16" fmla="*/ 7521 w 21164"/>
              <a:gd name="connsiteY16" fmla="*/ 18459 h 23756"/>
              <a:gd name="connsiteX17" fmla="*/ 4735 w 21164"/>
              <a:gd name="connsiteY17" fmla="*/ 17126 h 23756"/>
              <a:gd name="connsiteX18" fmla="*/ 3102 w 21164"/>
              <a:gd name="connsiteY18" fmla="*/ 20624 h 23756"/>
              <a:gd name="connsiteX19" fmla="*/ 107 w 21164"/>
              <a:gd name="connsiteY19" fmla="*/ 19910 h 23756"/>
              <a:gd name="connsiteX0" fmla="*/ 0 w 21164"/>
              <a:gd name="connsiteY0" fmla="*/ 12418 h 23756"/>
              <a:gd name="connsiteX1" fmla="*/ 2158 w 21164"/>
              <a:gd name="connsiteY1" fmla="*/ 10153 h 23756"/>
              <a:gd name="connsiteX2" fmla="*/ 2688 w 21164"/>
              <a:gd name="connsiteY2" fmla="*/ 11315 h 23756"/>
              <a:gd name="connsiteX3" fmla="*/ 8747 w 21164"/>
              <a:gd name="connsiteY3" fmla="*/ 4978 h 23756"/>
              <a:gd name="connsiteX4" fmla="*/ 8468 w 21164"/>
              <a:gd name="connsiteY4" fmla="*/ 4330 h 23756"/>
              <a:gd name="connsiteX5" fmla="*/ 13000 w 21164"/>
              <a:gd name="connsiteY5" fmla="*/ 0 h 23756"/>
              <a:gd name="connsiteX6" fmla="*/ 20960 w 21164"/>
              <a:gd name="connsiteY6" fmla="*/ 234 h 23756"/>
              <a:gd name="connsiteX7" fmla="*/ 21145 w 21164"/>
              <a:gd name="connsiteY7" fmla="*/ 11264 h 23756"/>
              <a:gd name="connsiteX8" fmla="*/ 21164 w 21164"/>
              <a:gd name="connsiteY8" fmla="*/ 14272 h 23756"/>
              <a:gd name="connsiteX9" fmla="*/ 16469 w 21164"/>
              <a:gd name="connsiteY9" fmla="*/ 16781 h 23756"/>
              <a:gd name="connsiteX10" fmla="*/ 14198 w 21164"/>
              <a:gd name="connsiteY10" fmla="*/ 19669 h 23756"/>
              <a:gd name="connsiteX11" fmla="*/ 11060 w 21164"/>
              <a:gd name="connsiteY11" fmla="*/ 19890 h 23756"/>
              <a:gd name="connsiteX12" fmla="*/ 10806 w 21164"/>
              <a:gd name="connsiteY12" fmla="*/ 21142 h 23756"/>
              <a:gd name="connsiteX13" fmla="*/ 10136 w 21164"/>
              <a:gd name="connsiteY13" fmla="*/ 20915 h 23756"/>
              <a:gd name="connsiteX14" fmla="*/ 8558 w 21164"/>
              <a:gd name="connsiteY14" fmla="*/ 23756 h 23756"/>
              <a:gd name="connsiteX15" fmla="*/ 5913 w 21164"/>
              <a:gd name="connsiteY15" fmla="*/ 21933 h 23756"/>
              <a:gd name="connsiteX16" fmla="*/ 7521 w 21164"/>
              <a:gd name="connsiteY16" fmla="*/ 18459 h 23756"/>
              <a:gd name="connsiteX17" fmla="*/ 4735 w 21164"/>
              <a:gd name="connsiteY17" fmla="*/ 17126 h 23756"/>
              <a:gd name="connsiteX18" fmla="*/ 3102 w 21164"/>
              <a:gd name="connsiteY18" fmla="*/ 20624 h 23756"/>
              <a:gd name="connsiteX19" fmla="*/ 107 w 21164"/>
              <a:gd name="connsiteY19" fmla="*/ 19910 h 23756"/>
              <a:gd name="connsiteX0" fmla="*/ 0 w 21164"/>
              <a:gd name="connsiteY0" fmla="*/ 12352 h 23756"/>
              <a:gd name="connsiteX1" fmla="*/ 2158 w 21164"/>
              <a:gd name="connsiteY1" fmla="*/ 10153 h 23756"/>
              <a:gd name="connsiteX2" fmla="*/ 2688 w 21164"/>
              <a:gd name="connsiteY2" fmla="*/ 11315 h 23756"/>
              <a:gd name="connsiteX3" fmla="*/ 8747 w 21164"/>
              <a:gd name="connsiteY3" fmla="*/ 4978 h 23756"/>
              <a:gd name="connsiteX4" fmla="*/ 8468 w 21164"/>
              <a:gd name="connsiteY4" fmla="*/ 4330 h 23756"/>
              <a:gd name="connsiteX5" fmla="*/ 13000 w 21164"/>
              <a:gd name="connsiteY5" fmla="*/ 0 h 23756"/>
              <a:gd name="connsiteX6" fmla="*/ 20960 w 21164"/>
              <a:gd name="connsiteY6" fmla="*/ 234 h 23756"/>
              <a:gd name="connsiteX7" fmla="*/ 21145 w 21164"/>
              <a:gd name="connsiteY7" fmla="*/ 11264 h 23756"/>
              <a:gd name="connsiteX8" fmla="*/ 21164 w 21164"/>
              <a:gd name="connsiteY8" fmla="*/ 14272 h 23756"/>
              <a:gd name="connsiteX9" fmla="*/ 16469 w 21164"/>
              <a:gd name="connsiteY9" fmla="*/ 16781 h 23756"/>
              <a:gd name="connsiteX10" fmla="*/ 14198 w 21164"/>
              <a:gd name="connsiteY10" fmla="*/ 19669 h 23756"/>
              <a:gd name="connsiteX11" fmla="*/ 11060 w 21164"/>
              <a:gd name="connsiteY11" fmla="*/ 19890 h 23756"/>
              <a:gd name="connsiteX12" fmla="*/ 10806 w 21164"/>
              <a:gd name="connsiteY12" fmla="*/ 21142 h 23756"/>
              <a:gd name="connsiteX13" fmla="*/ 10136 w 21164"/>
              <a:gd name="connsiteY13" fmla="*/ 20915 h 23756"/>
              <a:gd name="connsiteX14" fmla="*/ 8558 w 21164"/>
              <a:gd name="connsiteY14" fmla="*/ 23756 h 23756"/>
              <a:gd name="connsiteX15" fmla="*/ 5913 w 21164"/>
              <a:gd name="connsiteY15" fmla="*/ 21933 h 23756"/>
              <a:gd name="connsiteX16" fmla="*/ 7521 w 21164"/>
              <a:gd name="connsiteY16" fmla="*/ 18459 h 23756"/>
              <a:gd name="connsiteX17" fmla="*/ 4735 w 21164"/>
              <a:gd name="connsiteY17" fmla="*/ 17126 h 23756"/>
              <a:gd name="connsiteX18" fmla="*/ 3102 w 21164"/>
              <a:gd name="connsiteY18" fmla="*/ 20624 h 23756"/>
              <a:gd name="connsiteX19" fmla="*/ 107 w 21164"/>
              <a:gd name="connsiteY19" fmla="*/ 19910 h 23756"/>
              <a:gd name="connsiteX0" fmla="*/ 0 w 21164"/>
              <a:gd name="connsiteY0" fmla="*/ 12352 h 23756"/>
              <a:gd name="connsiteX1" fmla="*/ 2158 w 21164"/>
              <a:gd name="connsiteY1" fmla="*/ 10153 h 23756"/>
              <a:gd name="connsiteX2" fmla="*/ 2688 w 21164"/>
              <a:gd name="connsiteY2" fmla="*/ 11315 h 23756"/>
              <a:gd name="connsiteX3" fmla="*/ 8747 w 21164"/>
              <a:gd name="connsiteY3" fmla="*/ 4978 h 23756"/>
              <a:gd name="connsiteX4" fmla="*/ 8468 w 21164"/>
              <a:gd name="connsiteY4" fmla="*/ 4330 h 23756"/>
              <a:gd name="connsiteX5" fmla="*/ 13000 w 21164"/>
              <a:gd name="connsiteY5" fmla="*/ 0 h 23756"/>
              <a:gd name="connsiteX6" fmla="*/ 20960 w 21164"/>
              <a:gd name="connsiteY6" fmla="*/ 234 h 23756"/>
              <a:gd name="connsiteX7" fmla="*/ 21145 w 21164"/>
              <a:gd name="connsiteY7" fmla="*/ 11264 h 23756"/>
              <a:gd name="connsiteX8" fmla="*/ 21164 w 21164"/>
              <a:gd name="connsiteY8" fmla="*/ 14272 h 23756"/>
              <a:gd name="connsiteX9" fmla="*/ 16469 w 21164"/>
              <a:gd name="connsiteY9" fmla="*/ 16781 h 23756"/>
              <a:gd name="connsiteX10" fmla="*/ 14198 w 21164"/>
              <a:gd name="connsiteY10" fmla="*/ 19669 h 23756"/>
              <a:gd name="connsiteX11" fmla="*/ 11060 w 21164"/>
              <a:gd name="connsiteY11" fmla="*/ 19890 h 23756"/>
              <a:gd name="connsiteX12" fmla="*/ 10806 w 21164"/>
              <a:gd name="connsiteY12" fmla="*/ 21142 h 23756"/>
              <a:gd name="connsiteX13" fmla="*/ 10136 w 21164"/>
              <a:gd name="connsiteY13" fmla="*/ 20915 h 23756"/>
              <a:gd name="connsiteX14" fmla="*/ 8558 w 21164"/>
              <a:gd name="connsiteY14" fmla="*/ 23756 h 23756"/>
              <a:gd name="connsiteX15" fmla="*/ 5913 w 21164"/>
              <a:gd name="connsiteY15" fmla="*/ 21933 h 23756"/>
              <a:gd name="connsiteX16" fmla="*/ 7521 w 21164"/>
              <a:gd name="connsiteY16" fmla="*/ 18459 h 23756"/>
              <a:gd name="connsiteX17" fmla="*/ 4735 w 21164"/>
              <a:gd name="connsiteY17" fmla="*/ 17126 h 23756"/>
              <a:gd name="connsiteX18" fmla="*/ 3102 w 21164"/>
              <a:gd name="connsiteY18" fmla="*/ 20624 h 23756"/>
              <a:gd name="connsiteX19" fmla="*/ 107 w 21164"/>
              <a:gd name="connsiteY19" fmla="*/ 19976 h 23756"/>
              <a:gd name="connsiteX0" fmla="*/ 0 w 21164"/>
              <a:gd name="connsiteY0" fmla="*/ 12352 h 23756"/>
              <a:gd name="connsiteX1" fmla="*/ 2158 w 21164"/>
              <a:gd name="connsiteY1" fmla="*/ 10153 h 23756"/>
              <a:gd name="connsiteX2" fmla="*/ 2688 w 21164"/>
              <a:gd name="connsiteY2" fmla="*/ 11315 h 23756"/>
              <a:gd name="connsiteX3" fmla="*/ 8747 w 21164"/>
              <a:gd name="connsiteY3" fmla="*/ 4978 h 23756"/>
              <a:gd name="connsiteX4" fmla="*/ 8468 w 21164"/>
              <a:gd name="connsiteY4" fmla="*/ 4330 h 23756"/>
              <a:gd name="connsiteX5" fmla="*/ 13000 w 21164"/>
              <a:gd name="connsiteY5" fmla="*/ 0 h 23756"/>
              <a:gd name="connsiteX6" fmla="*/ 20960 w 21164"/>
              <a:gd name="connsiteY6" fmla="*/ 234 h 23756"/>
              <a:gd name="connsiteX7" fmla="*/ 21145 w 21164"/>
              <a:gd name="connsiteY7" fmla="*/ 11264 h 23756"/>
              <a:gd name="connsiteX8" fmla="*/ 21164 w 21164"/>
              <a:gd name="connsiteY8" fmla="*/ 14272 h 23756"/>
              <a:gd name="connsiteX9" fmla="*/ 16469 w 21164"/>
              <a:gd name="connsiteY9" fmla="*/ 16781 h 23756"/>
              <a:gd name="connsiteX10" fmla="*/ 14198 w 21164"/>
              <a:gd name="connsiteY10" fmla="*/ 19669 h 23756"/>
              <a:gd name="connsiteX11" fmla="*/ 11060 w 21164"/>
              <a:gd name="connsiteY11" fmla="*/ 19890 h 23756"/>
              <a:gd name="connsiteX12" fmla="*/ 10806 w 21164"/>
              <a:gd name="connsiteY12" fmla="*/ 21142 h 23756"/>
              <a:gd name="connsiteX13" fmla="*/ 10136 w 21164"/>
              <a:gd name="connsiteY13" fmla="*/ 20915 h 23756"/>
              <a:gd name="connsiteX14" fmla="*/ 8558 w 21164"/>
              <a:gd name="connsiteY14" fmla="*/ 23756 h 23756"/>
              <a:gd name="connsiteX15" fmla="*/ 5913 w 21164"/>
              <a:gd name="connsiteY15" fmla="*/ 21933 h 23756"/>
              <a:gd name="connsiteX16" fmla="*/ 7521 w 21164"/>
              <a:gd name="connsiteY16" fmla="*/ 18459 h 23756"/>
              <a:gd name="connsiteX17" fmla="*/ 4735 w 21164"/>
              <a:gd name="connsiteY17" fmla="*/ 17126 h 23756"/>
              <a:gd name="connsiteX18" fmla="*/ 3068 w 21164"/>
              <a:gd name="connsiteY18" fmla="*/ 20558 h 23756"/>
              <a:gd name="connsiteX19" fmla="*/ 107 w 21164"/>
              <a:gd name="connsiteY19" fmla="*/ 19976 h 23756"/>
              <a:gd name="connsiteX0" fmla="*/ 0 w 21164"/>
              <a:gd name="connsiteY0" fmla="*/ 12352 h 23756"/>
              <a:gd name="connsiteX1" fmla="*/ 2158 w 21164"/>
              <a:gd name="connsiteY1" fmla="*/ 10153 h 23756"/>
              <a:gd name="connsiteX2" fmla="*/ 2688 w 21164"/>
              <a:gd name="connsiteY2" fmla="*/ 11315 h 23756"/>
              <a:gd name="connsiteX3" fmla="*/ 8747 w 21164"/>
              <a:gd name="connsiteY3" fmla="*/ 4978 h 23756"/>
              <a:gd name="connsiteX4" fmla="*/ 8468 w 21164"/>
              <a:gd name="connsiteY4" fmla="*/ 4330 h 23756"/>
              <a:gd name="connsiteX5" fmla="*/ 13000 w 21164"/>
              <a:gd name="connsiteY5" fmla="*/ 0 h 23756"/>
              <a:gd name="connsiteX6" fmla="*/ 20960 w 21164"/>
              <a:gd name="connsiteY6" fmla="*/ 234 h 23756"/>
              <a:gd name="connsiteX7" fmla="*/ 21145 w 21164"/>
              <a:gd name="connsiteY7" fmla="*/ 11264 h 23756"/>
              <a:gd name="connsiteX8" fmla="*/ 21164 w 21164"/>
              <a:gd name="connsiteY8" fmla="*/ 14272 h 23756"/>
              <a:gd name="connsiteX9" fmla="*/ 16469 w 21164"/>
              <a:gd name="connsiteY9" fmla="*/ 16781 h 23756"/>
              <a:gd name="connsiteX10" fmla="*/ 14198 w 21164"/>
              <a:gd name="connsiteY10" fmla="*/ 19669 h 23756"/>
              <a:gd name="connsiteX11" fmla="*/ 11060 w 21164"/>
              <a:gd name="connsiteY11" fmla="*/ 19890 h 23756"/>
              <a:gd name="connsiteX12" fmla="*/ 10806 w 21164"/>
              <a:gd name="connsiteY12" fmla="*/ 21142 h 23756"/>
              <a:gd name="connsiteX13" fmla="*/ 10136 w 21164"/>
              <a:gd name="connsiteY13" fmla="*/ 20915 h 23756"/>
              <a:gd name="connsiteX14" fmla="*/ 8558 w 21164"/>
              <a:gd name="connsiteY14" fmla="*/ 23756 h 23756"/>
              <a:gd name="connsiteX15" fmla="*/ 5913 w 21164"/>
              <a:gd name="connsiteY15" fmla="*/ 21933 h 23756"/>
              <a:gd name="connsiteX16" fmla="*/ 7538 w 21164"/>
              <a:gd name="connsiteY16" fmla="*/ 18437 h 23756"/>
              <a:gd name="connsiteX17" fmla="*/ 4735 w 21164"/>
              <a:gd name="connsiteY17" fmla="*/ 17126 h 23756"/>
              <a:gd name="connsiteX18" fmla="*/ 3068 w 21164"/>
              <a:gd name="connsiteY18" fmla="*/ 20558 h 23756"/>
              <a:gd name="connsiteX19" fmla="*/ 107 w 21164"/>
              <a:gd name="connsiteY19" fmla="*/ 19976 h 23756"/>
              <a:gd name="connsiteX0" fmla="*/ 0 w 21164"/>
              <a:gd name="connsiteY0" fmla="*/ 12352 h 23756"/>
              <a:gd name="connsiteX1" fmla="*/ 2158 w 21164"/>
              <a:gd name="connsiteY1" fmla="*/ 10153 h 23756"/>
              <a:gd name="connsiteX2" fmla="*/ 2688 w 21164"/>
              <a:gd name="connsiteY2" fmla="*/ 11315 h 23756"/>
              <a:gd name="connsiteX3" fmla="*/ 8747 w 21164"/>
              <a:gd name="connsiteY3" fmla="*/ 4978 h 23756"/>
              <a:gd name="connsiteX4" fmla="*/ 8468 w 21164"/>
              <a:gd name="connsiteY4" fmla="*/ 4330 h 23756"/>
              <a:gd name="connsiteX5" fmla="*/ 13000 w 21164"/>
              <a:gd name="connsiteY5" fmla="*/ 0 h 23756"/>
              <a:gd name="connsiteX6" fmla="*/ 20960 w 21164"/>
              <a:gd name="connsiteY6" fmla="*/ 234 h 23756"/>
              <a:gd name="connsiteX7" fmla="*/ 21145 w 21164"/>
              <a:gd name="connsiteY7" fmla="*/ 11264 h 23756"/>
              <a:gd name="connsiteX8" fmla="*/ 21164 w 21164"/>
              <a:gd name="connsiteY8" fmla="*/ 14272 h 23756"/>
              <a:gd name="connsiteX9" fmla="*/ 16469 w 21164"/>
              <a:gd name="connsiteY9" fmla="*/ 16781 h 23756"/>
              <a:gd name="connsiteX10" fmla="*/ 14198 w 21164"/>
              <a:gd name="connsiteY10" fmla="*/ 19669 h 23756"/>
              <a:gd name="connsiteX11" fmla="*/ 11060 w 21164"/>
              <a:gd name="connsiteY11" fmla="*/ 19890 h 23756"/>
              <a:gd name="connsiteX12" fmla="*/ 10789 w 21164"/>
              <a:gd name="connsiteY12" fmla="*/ 21186 h 23756"/>
              <a:gd name="connsiteX13" fmla="*/ 10136 w 21164"/>
              <a:gd name="connsiteY13" fmla="*/ 20915 h 23756"/>
              <a:gd name="connsiteX14" fmla="*/ 8558 w 21164"/>
              <a:gd name="connsiteY14" fmla="*/ 23756 h 23756"/>
              <a:gd name="connsiteX15" fmla="*/ 5913 w 21164"/>
              <a:gd name="connsiteY15" fmla="*/ 21933 h 23756"/>
              <a:gd name="connsiteX16" fmla="*/ 7538 w 21164"/>
              <a:gd name="connsiteY16" fmla="*/ 18437 h 23756"/>
              <a:gd name="connsiteX17" fmla="*/ 4735 w 21164"/>
              <a:gd name="connsiteY17" fmla="*/ 17126 h 23756"/>
              <a:gd name="connsiteX18" fmla="*/ 3068 w 21164"/>
              <a:gd name="connsiteY18" fmla="*/ 20558 h 23756"/>
              <a:gd name="connsiteX19" fmla="*/ 107 w 21164"/>
              <a:gd name="connsiteY19" fmla="*/ 19976 h 23756"/>
              <a:gd name="connsiteX0" fmla="*/ 0 w 21164"/>
              <a:gd name="connsiteY0" fmla="*/ 12352 h 23756"/>
              <a:gd name="connsiteX1" fmla="*/ 2204 w 21164"/>
              <a:gd name="connsiteY1" fmla="*/ 10212 h 23756"/>
              <a:gd name="connsiteX2" fmla="*/ 2688 w 21164"/>
              <a:gd name="connsiteY2" fmla="*/ 11315 h 23756"/>
              <a:gd name="connsiteX3" fmla="*/ 8747 w 21164"/>
              <a:gd name="connsiteY3" fmla="*/ 4978 h 23756"/>
              <a:gd name="connsiteX4" fmla="*/ 8468 w 21164"/>
              <a:gd name="connsiteY4" fmla="*/ 4330 h 23756"/>
              <a:gd name="connsiteX5" fmla="*/ 13000 w 21164"/>
              <a:gd name="connsiteY5" fmla="*/ 0 h 23756"/>
              <a:gd name="connsiteX6" fmla="*/ 20960 w 21164"/>
              <a:gd name="connsiteY6" fmla="*/ 234 h 23756"/>
              <a:gd name="connsiteX7" fmla="*/ 21145 w 21164"/>
              <a:gd name="connsiteY7" fmla="*/ 11264 h 23756"/>
              <a:gd name="connsiteX8" fmla="*/ 21164 w 21164"/>
              <a:gd name="connsiteY8" fmla="*/ 14272 h 23756"/>
              <a:gd name="connsiteX9" fmla="*/ 16469 w 21164"/>
              <a:gd name="connsiteY9" fmla="*/ 16781 h 23756"/>
              <a:gd name="connsiteX10" fmla="*/ 14198 w 21164"/>
              <a:gd name="connsiteY10" fmla="*/ 19669 h 23756"/>
              <a:gd name="connsiteX11" fmla="*/ 11060 w 21164"/>
              <a:gd name="connsiteY11" fmla="*/ 19890 h 23756"/>
              <a:gd name="connsiteX12" fmla="*/ 10789 w 21164"/>
              <a:gd name="connsiteY12" fmla="*/ 21186 h 23756"/>
              <a:gd name="connsiteX13" fmla="*/ 10136 w 21164"/>
              <a:gd name="connsiteY13" fmla="*/ 20915 h 23756"/>
              <a:gd name="connsiteX14" fmla="*/ 8558 w 21164"/>
              <a:gd name="connsiteY14" fmla="*/ 23756 h 23756"/>
              <a:gd name="connsiteX15" fmla="*/ 5913 w 21164"/>
              <a:gd name="connsiteY15" fmla="*/ 21933 h 23756"/>
              <a:gd name="connsiteX16" fmla="*/ 7538 w 21164"/>
              <a:gd name="connsiteY16" fmla="*/ 18437 h 23756"/>
              <a:gd name="connsiteX17" fmla="*/ 4735 w 21164"/>
              <a:gd name="connsiteY17" fmla="*/ 17126 h 23756"/>
              <a:gd name="connsiteX18" fmla="*/ 3068 w 21164"/>
              <a:gd name="connsiteY18" fmla="*/ 20558 h 23756"/>
              <a:gd name="connsiteX19" fmla="*/ 107 w 21164"/>
              <a:gd name="connsiteY19" fmla="*/ 19976 h 23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1164" h="23756">
                <a:moveTo>
                  <a:pt x="0" y="12352"/>
                </a:moveTo>
                <a:lnTo>
                  <a:pt x="2204" y="10212"/>
                </a:lnTo>
                <a:cubicBezTo>
                  <a:pt x="2253" y="10381"/>
                  <a:pt x="2639" y="11146"/>
                  <a:pt x="2688" y="11315"/>
                </a:cubicBezTo>
                <a:lnTo>
                  <a:pt x="8747" y="4978"/>
                </a:lnTo>
                <a:lnTo>
                  <a:pt x="8468" y="4330"/>
                </a:lnTo>
                <a:lnTo>
                  <a:pt x="13000" y="0"/>
                </a:lnTo>
                <a:lnTo>
                  <a:pt x="20960" y="234"/>
                </a:lnTo>
                <a:cubicBezTo>
                  <a:pt x="21022" y="3911"/>
                  <a:pt x="21083" y="7587"/>
                  <a:pt x="21145" y="11264"/>
                </a:cubicBezTo>
                <a:cubicBezTo>
                  <a:pt x="21151" y="12267"/>
                  <a:pt x="21158" y="13269"/>
                  <a:pt x="21164" y="14272"/>
                </a:cubicBezTo>
                <a:lnTo>
                  <a:pt x="16469" y="16781"/>
                </a:lnTo>
                <a:lnTo>
                  <a:pt x="14198" y="19669"/>
                </a:lnTo>
                <a:lnTo>
                  <a:pt x="11060" y="19890"/>
                </a:lnTo>
                <a:cubicBezTo>
                  <a:pt x="10975" y="20307"/>
                  <a:pt x="10874" y="20769"/>
                  <a:pt x="10789" y="21186"/>
                </a:cubicBezTo>
                <a:lnTo>
                  <a:pt x="10136" y="20915"/>
                </a:lnTo>
                <a:lnTo>
                  <a:pt x="8558" y="23756"/>
                </a:lnTo>
                <a:lnTo>
                  <a:pt x="5913" y="21933"/>
                </a:lnTo>
                <a:lnTo>
                  <a:pt x="7538" y="18437"/>
                </a:lnTo>
                <a:lnTo>
                  <a:pt x="4735" y="17126"/>
                </a:lnTo>
                <a:lnTo>
                  <a:pt x="3068" y="20558"/>
                </a:lnTo>
                <a:lnTo>
                  <a:pt x="107" y="19976"/>
                </a:lnTo>
              </a:path>
            </a:pathLst>
          </a:custGeom>
          <a:solidFill>
            <a:srgbClr val="FF00FF">
              <a:alpha val="16862"/>
            </a:srgbClr>
          </a:solidFill>
          <a:ln w="127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 flipV="1">
            <a:off x="4522573" y="4183645"/>
            <a:ext cx="512949" cy="60326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 flipV="1">
            <a:off x="4307212" y="4370761"/>
            <a:ext cx="711454" cy="424574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377538" y="4293549"/>
            <a:ext cx="881973" cy="707886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ATKUP</a:t>
            </a:r>
          </a:p>
          <a:p>
            <a:r>
              <a:rPr lang="en-US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704455N</a:t>
            </a:r>
          </a:p>
          <a:p>
            <a:r>
              <a:rPr lang="en-US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0320500E</a:t>
            </a:r>
            <a:endParaRPr lang="ru-RU" sz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89250" y="3372877"/>
            <a:ext cx="912429" cy="707886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EVMUV</a:t>
            </a:r>
          </a:p>
          <a:p>
            <a:r>
              <a:rPr lang="en-US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701613N</a:t>
            </a:r>
          </a:p>
          <a:p>
            <a:r>
              <a:rPr lang="en-US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0320500E</a:t>
            </a:r>
            <a:endParaRPr lang="ru-RU" sz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45465" y="4776573"/>
            <a:ext cx="822661" cy="338554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LIMUS</a:t>
            </a: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4925402" y="5517232"/>
            <a:ext cx="3851921" cy="400110"/>
          </a:xfrm>
          <a:prstGeom prst="rect">
            <a:avLst/>
          </a:prstGeom>
          <a:solidFill>
            <a:schemeClr val="bg1">
              <a:alpha val="92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defRPr/>
            </a:pPr>
            <a:r>
              <a:rPr lang="en-US" sz="2000" b="1" dirty="0">
                <a:solidFill>
                  <a:srgbClr val="FF0000"/>
                </a:solidFill>
              </a:rPr>
              <a:t>- - - 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stage 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coordination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3296" y="4395223"/>
            <a:ext cx="1407950" cy="40011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dirty="0" smtClean="0"/>
              <a:t>TAMPERE</a:t>
            </a: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3276773" y="3726820"/>
            <a:ext cx="537327" cy="338554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KIK</a:t>
            </a:r>
            <a:endParaRPr lang="ru-RU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5656" y="1916832"/>
            <a:ext cx="574132" cy="338554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ATA</a:t>
            </a:r>
            <a:endParaRPr lang="ru-RU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 flipV="1">
            <a:off x="2899788" y="2255386"/>
            <a:ext cx="1626315" cy="1931789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 flipV="1">
            <a:off x="3818524" y="4065374"/>
            <a:ext cx="471036" cy="291265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26740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nwaero.net\DIR\Userdir\BRTOS\Фото\Мурманск проверка АХД 10 2012\IMG_19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80" y="3739788"/>
            <a:ext cx="3922570" cy="294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\\nwaero.net\DIR\Userdir\BRTOS\Фото\Мурманск проверка АХД 10 2012\IMG_19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410" y="602833"/>
            <a:ext cx="4032448" cy="302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\\nwaero.net\DIR\Userdir\BRTOS\Фото\Мурманск проверка АХД 10 2012\IMG_193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12" y="620688"/>
            <a:ext cx="3950438" cy="2990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\\nwaero.net\DIR\Userdir\BRTOS\Фото\Мурманск проверка АХД 10 2012\IMG_194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488" y="3738956"/>
            <a:ext cx="4051005" cy="299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52695" y="-32865"/>
            <a:ext cx="51219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Complex of HF radio </a:t>
            </a: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communication equipment </a:t>
            </a:r>
            <a:endParaRPr lang="en-US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</a:t>
            </a: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Murmansk </a:t>
            </a:r>
            <a:r>
              <a:rPr 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ATS center </a:t>
            </a: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put into operation</a:t>
            </a:r>
            <a:endParaRPr lang="ru-RU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603831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grishin\Local Settings\Temporary Internet Files\Content.Word\Новый рисунок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19507" cy="6825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Прямая соединительная линия 9"/>
          <p:cNvCxnSpPr/>
          <p:nvPr/>
        </p:nvCxnSpPr>
        <p:spPr>
          <a:xfrm flipH="1">
            <a:off x="5884102" y="729641"/>
            <a:ext cx="995819" cy="3579312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5"/>
          <p:cNvSpPr>
            <a:spLocks/>
          </p:cNvSpPr>
          <p:nvPr/>
        </p:nvSpPr>
        <p:spPr bwMode="auto">
          <a:xfrm>
            <a:off x="2398797" y="117875"/>
            <a:ext cx="6751381" cy="6184316"/>
          </a:xfrm>
          <a:custGeom>
            <a:avLst/>
            <a:gdLst>
              <a:gd name="T0" fmla="*/ 0 w 10000"/>
              <a:gd name="T1" fmla="*/ 2147483647 h 10015"/>
              <a:gd name="T2" fmla="*/ 2147483647 w 10000"/>
              <a:gd name="T3" fmla="*/ 2147483647 h 10015"/>
              <a:gd name="T4" fmla="*/ 2147483647 w 10000"/>
              <a:gd name="T5" fmla="*/ 2147483647 h 10015"/>
              <a:gd name="T6" fmla="*/ 2147483647 w 10000"/>
              <a:gd name="T7" fmla="*/ 2147483647 h 10015"/>
              <a:gd name="T8" fmla="*/ 2147483647 w 10000"/>
              <a:gd name="T9" fmla="*/ 2147483647 h 10015"/>
              <a:gd name="T10" fmla="*/ 2147483647 w 10000"/>
              <a:gd name="T11" fmla="*/ 2147483647 h 10015"/>
              <a:gd name="T12" fmla="*/ 2147483647 w 10000"/>
              <a:gd name="T13" fmla="*/ 0 h 10015"/>
              <a:gd name="T14" fmla="*/ 2147483647 w 10000"/>
              <a:gd name="T15" fmla="*/ 2147483647 h 10015"/>
              <a:gd name="T16" fmla="*/ 2147483647 w 10000"/>
              <a:gd name="T17" fmla="*/ 2147483647 h 10015"/>
              <a:gd name="T18" fmla="*/ 2147483647 w 10000"/>
              <a:gd name="T19" fmla="*/ 2147483647 h 10015"/>
              <a:gd name="T20" fmla="*/ 2147483647 w 10000"/>
              <a:gd name="T21" fmla="*/ 2147483647 h 10015"/>
              <a:gd name="T22" fmla="*/ 2147483647 w 10000"/>
              <a:gd name="T23" fmla="*/ 2147483647 h 10015"/>
              <a:gd name="T24" fmla="*/ 2147483647 w 10000"/>
              <a:gd name="T25" fmla="*/ 2147483647 h 10015"/>
              <a:gd name="T26" fmla="*/ 2147483647 w 10000"/>
              <a:gd name="T27" fmla="*/ 2147483647 h 10015"/>
              <a:gd name="T28" fmla="*/ 2147483647 w 10000"/>
              <a:gd name="T29" fmla="*/ 2147483647 h 1001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0000"/>
              <a:gd name="T46" fmla="*/ 0 h 10015"/>
              <a:gd name="T47" fmla="*/ 10000 w 10000"/>
              <a:gd name="T48" fmla="*/ 10015 h 10015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12 w 10000"/>
              <a:gd name="connsiteY9" fmla="*/ 8749 h 10477"/>
              <a:gd name="connsiteX10" fmla="*/ 6628 w 10000"/>
              <a:gd name="connsiteY10" fmla="*/ 9923 h 10477"/>
              <a:gd name="connsiteX11" fmla="*/ 5149 w 10000"/>
              <a:gd name="connsiteY11" fmla="*/ 10015 h 10477"/>
              <a:gd name="connsiteX12" fmla="*/ 2234 w 10000"/>
              <a:gd name="connsiteY12" fmla="*/ 8857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12 w 10000"/>
              <a:gd name="connsiteY9" fmla="*/ 8749 h 10477"/>
              <a:gd name="connsiteX10" fmla="*/ 6628 w 10000"/>
              <a:gd name="connsiteY10" fmla="*/ 9923 h 10477"/>
              <a:gd name="connsiteX11" fmla="*/ 5149 w 10000"/>
              <a:gd name="connsiteY11" fmla="*/ 10015 h 10477"/>
              <a:gd name="connsiteX12" fmla="*/ 2288 w 10000"/>
              <a:gd name="connsiteY12" fmla="*/ 8906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12 w 10000"/>
              <a:gd name="connsiteY9" fmla="*/ 8749 h 10477"/>
              <a:gd name="connsiteX10" fmla="*/ 6628 w 10000"/>
              <a:gd name="connsiteY10" fmla="*/ 9923 h 10477"/>
              <a:gd name="connsiteX11" fmla="*/ 5203 w 10000"/>
              <a:gd name="connsiteY11" fmla="*/ 10163 h 10477"/>
              <a:gd name="connsiteX12" fmla="*/ 2288 w 10000"/>
              <a:gd name="connsiteY12" fmla="*/ 8906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12 w 10000"/>
              <a:gd name="connsiteY9" fmla="*/ 8749 h 10477"/>
              <a:gd name="connsiteX10" fmla="*/ 6646 w 10000"/>
              <a:gd name="connsiteY10" fmla="*/ 10059 h 10477"/>
              <a:gd name="connsiteX11" fmla="*/ 5203 w 10000"/>
              <a:gd name="connsiteY11" fmla="*/ 10163 h 10477"/>
              <a:gd name="connsiteX12" fmla="*/ 2288 w 10000"/>
              <a:gd name="connsiteY12" fmla="*/ 8906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7"/>
              <a:gd name="connsiteX1" fmla="*/ 1031 w 10000"/>
              <a:gd name="connsiteY1" fmla="*/ 5942 h 10477"/>
              <a:gd name="connsiteX2" fmla="*/ 1257 w 10000"/>
              <a:gd name="connsiteY2" fmla="*/ 6386 h 10477"/>
              <a:gd name="connsiteX3" fmla="*/ 4067 w 10000"/>
              <a:gd name="connsiteY3" fmla="*/ 3706 h 10477"/>
              <a:gd name="connsiteX4" fmla="*/ 3967 w 10000"/>
              <a:gd name="connsiteY4" fmla="*/ 3484 h 10477"/>
              <a:gd name="connsiteX5" fmla="*/ 7668 w 10000"/>
              <a:gd name="connsiteY5" fmla="*/ 302 h 10477"/>
              <a:gd name="connsiteX6" fmla="*/ 8892 w 10000"/>
              <a:gd name="connsiteY6" fmla="*/ 0 h 10477"/>
              <a:gd name="connsiteX7" fmla="*/ 10000 w 10000"/>
              <a:gd name="connsiteY7" fmla="*/ 6729 h 10477"/>
              <a:gd name="connsiteX8" fmla="*/ 9991 w 10000"/>
              <a:gd name="connsiteY8" fmla="*/ 7593 h 10477"/>
              <a:gd name="connsiteX9" fmla="*/ 7630 w 10000"/>
              <a:gd name="connsiteY9" fmla="*/ 8786 h 10477"/>
              <a:gd name="connsiteX10" fmla="*/ 6646 w 10000"/>
              <a:gd name="connsiteY10" fmla="*/ 10059 h 10477"/>
              <a:gd name="connsiteX11" fmla="*/ 5203 w 10000"/>
              <a:gd name="connsiteY11" fmla="*/ 10163 h 10477"/>
              <a:gd name="connsiteX12" fmla="*/ 2288 w 10000"/>
              <a:gd name="connsiteY12" fmla="*/ 8906 h 10477"/>
              <a:gd name="connsiteX13" fmla="*/ 1536 w 10000"/>
              <a:gd name="connsiteY13" fmla="*/ 10475 h 10477"/>
              <a:gd name="connsiteX14" fmla="*/ 51 w 10000"/>
              <a:gd name="connsiteY14" fmla="*/ 10000 h 10477"/>
              <a:gd name="connsiteX0" fmla="*/ 0 w 10000"/>
              <a:gd name="connsiteY0" fmla="*/ 6856 h 10475"/>
              <a:gd name="connsiteX1" fmla="*/ 1031 w 10000"/>
              <a:gd name="connsiteY1" fmla="*/ 5942 h 10475"/>
              <a:gd name="connsiteX2" fmla="*/ 1257 w 10000"/>
              <a:gd name="connsiteY2" fmla="*/ 6386 h 10475"/>
              <a:gd name="connsiteX3" fmla="*/ 4067 w 10000"/>
              <a:gd name="connsiteY3" fmla="*/ 3706 h 10475"/>
              <a:gd name="connsiteX4" fmla="*/ 3967 w 10000"/>
              <a:gd name="connsiteY4" fmla="*/ 3484 h 10475"/>
              <a:gd name="connsiteX5" fmla="*/ 7668 w 10000"/>
              <a:gd name="connsiteY5" fmla="*/ 302 h 10475"/>
              <a:gd name="connsiteX6" fmla="*/ 8892 w 10000"/>
              <a:gd name="connsiteY6" fmla="*/ 0 h 10475"/>
              <a:gd name="connsiteX7" fmla="*/ 10000 w 10000"/>
              <a:gd name="connsiteY7" fmla="*/ 6729 h 10475"/>
              <a:gd name="connsiteX8" fmla="*/ 9991 w 10000"/>
              <a:gd name="connsiteY8" fmla="*/ 7593 h 10475"/>
              <a:gd name="connsiteX9" fmla="*/ 7630 w 10000"/>
              <a:gd name="connsiteY9" fmla="*/ 8786 h 10475"/>
              <a:gd name="connsiteX10" fmla="*/ 6646 w 10000"/>
              <a:gd name="connsiteY10" fmla="*/ 10059 h 10475"/>
              <a:gd name="connsiteX11" fmla="*/ 5203 w 10000"/>
              <a:gd name="connsiteY11" fmla="*/ 10163 h 10475"/>
              <a:gd name="connsiteX12" fmla="*/ 2288 w 10000"/>
              <a:gd name="connsiteY12" fmla="*/ 8906 h 10475"/>
              <a:gd name="connsiteX13" fmla="*/ 1536 w 10000"/>
              <a:gd name="connsiteY13" fmla="*/ 10475 h 10475"/>
              <a:gd name="connsiteX14" fmla="*/ 51 w 10000"/>
              <a:gd name="connsiteY14" fmla="*/ 10000 h 10475"/>
              <a:gd name="connsiteX0" fmla="*/ 0 w 10000"/>
              <a:gd name="connsiteY0" fmla="*/ 6856 h 10475"/>
              <a:gd name="connsiteX1" fmla="*/ 1031 w 10000"/>
              <a:gd name="connsiteY1" fmla="*/ 5942 h 10475"/>
              <a:gd name="connsiteX2" fmla="*/ 1257 w 10000"/>
              <a:gd name="connsiteY2" fmla="*/ 6386 h 10475"/>
              <a:gd name="connsiteX3" fmla="*/ 4067 w 10000"/>
              <a:gd name="connsiteY3" fmla="*/ 3706 h 10475"/>
              <a:gd name="connsiteX4" fmla="*/ 3967 w 10000"/>
              <a:gd name="connsiteY4" fmla="*/ 3484 h 10475"/>
              <a:gd name="connsiteX5" fmla="*/ 7668 w 10000"/>
              <a:gd name="connsiteY5" fmla="*/ 302 h 10475"/>
              <a:gd name="connsiteX6" fmla="*/ 8892 w 10000"/>
              <a:gd name="connsiteY6" fmla="*/ 0 h 10475"/>
              <a:gd name="connsiteX7" fmla="*/ 10000 w 10000"/>
              <a:gd name="connsiteY7" fmla="*/ 6729 h 10475"/>
              <a:gd name="connsiteX8" fmla="*/ 9991 w 10000"/>
              <a:gd name="connsiteY8" fmla="*/ 7593 h 10475"/>
              <a:gd name="connsiteX9" fmla="*/ 7630 w 10000"/>
              <a:gd name="connsiteY9" fmla="*/ 8786 h 10475"/>
              <a:gd name="connsiteX10" fmla="*/ 6646 w 10000"/>
              <a:gd name="connsiteY10" fmla="*/ 10059 h 10475"/>
              <a:gd name="connsiteX11" fmla="*/ 5203 w 10000"/>
              <a:gd name="connsiteY11" fmla="*/ 10163 h 10475"/>
              <a:gd name="connsiteX12" fmla="*/ 2288 w 10000"/>
              <a:gd name="connsiteY12" fmla="*/ 8906 h 10475"/>
              <a:gd name="connsiteX13" fmla="*/ 1536 w 10000"/>
              <a:gd name="connsiteY13" fmla="*/ 10475 h 10475"/>
              <a:gd name="connsiteX14" fmla="*/ 169 w 10000"/>
              <a:gd name="connsiteY14" fmla="*/ 10161 h 10475"/>
              <a:gd name="connsiteX0" fmla="*/ 0 w 10000"/>
              <a:gd name="connsiteY0" fmla="*/ 6856 h 10475"/>
              <a:gd name="connsiteX1" fmla="*/ 1031 w 10000"/>
              <a:gd name="connsiteY1" fmla="*/ 5942 h 10475"/>
              <a:gd name="connsiteX2" fmla="*/ 1257 w 10000"/>
              <a:gd name="connsiteY2" fmla="*/ 6386 h 10475"/>
              <a:gd name="connsiteX3" fmla="*/ 4067 w 10000"/>
              <a:gd name="connsiteY3" fmla="*/ 3706 h 10475"/>
              <a:gd name="connsiteX4" fmla="*/ 3967 w 10000"/>
              <a:gd name="connsiteY4" fmla="*/ 3484 h 10475"/>
              <a:gd name="connsiteX5" fmla="*/ 7668 w 10000"/>
              <a:gd name="connsiteY5" fmla="*/ 302 h 10475"/>
              <a:gd name="connsiteX6" fmla="*/ 8892 w 10000"/>
              <a:gd name="connsiteY6" fmla="*/ 0 h 10475"/>
              <a:gd name="connsiteX7" fmla="*/ 10000 w 10000"/>
              <a:gd name="connsiteY7" fmla="*/ 6729 h 10475"/>
              <a:gd name="connsiteX8" fmla="*/ 9991 w 10000"/>
              <a:gd name="connsiteY8" fmla="*/ 7593 h 10475"/>
              <a:gd name="connsiteX9" fmla="*/ 7630 w 10000"/>
              <a:gd name="connsiteY9" fmla="*/ 8786 h 10475"/>
              <a:gd name="connsiteX10" fmla="*/ 6646 w 10000"/>
              <a:gd name="connsiteY10" fmla="*/ 10059 h 10475"/>
              <a:gd name="connsiteX11" fmla="*/ 5203 w 10000"/>
              <a:gd name="connsiteY11" fmla="*/ 10163 h 10475"/>
              <a:gd name="connsiteX12" fmla="*/ 2288 w 10000"/>
              <a:gd name="connsiteY12" fmla="*/ 8906 h 10475"/>
              <a:gd name="connsiteX13" fmla="*/ 1536 w 10000"/>
              <a:gd name="connsiteY13" fmla="*/ 10475 h 10475"/>
              <a:gd name="connsiteX14" fmla="*/ 160 w 10000"/>
              <a:gd name="connsiteY14" fmla="*/ 10223 h 10475"/>
              <a:gd name="connsiteX0" fmla="*/ 0 w 9918"/>
              <a:gd name="connsiteY0" fmla="*/ 6831 h 10475"/>
              <a:gd name="connsiteX1" fmla="*/ 949 w 9918"/>
              <a:gd name="connsiteY1" fmla="*/ 5942 h 10475"/>
              <a:gd name="connsiteX2" fmla="*/ 1175 w 9918"/>
              <a:gd name="connsiteY2" fmla="*/ 6386 h 10475"/>
              <a:gd name="connsiteX3" fmla="*/ 3985 w 9918"/>
              <a:gd name="connsiteY3" fmla="*/ 3706 h 10475"/>
              <a:gd name="connsiteX4" fmla="*/ 3885 w 9918"/>
              <a:gd name="connsiteY4" fmla="*/ 3484 h 10475"/>
              <a:gd name="connsiteX5" fmla="*/ 7586 w 9918"/>
              <a:gd name="connsiteY5" fmla="*/ 302 h 10475"/>
              <a:gd name="connsiteX6" fmla="*/ 8810 w 9918"/>
              <a:gd name="connsiteY6" fmla="*/ 0 h 10475"/>
              <a:gd name="connsiteX7" fmla="*/ 9918 w 9918"/>
              <a:gd name="connsiteY7" fmla="*/ 6729 h 10475"/>
              <a:gd name="connsiteX8" fmla="*/ 9909 w 9918"/>
              <a:gd name="connsiteY8" fmla="*/ 7593 h 10475"/>
              <a:gd name="connsiteX9" fmla="*/ 7548 w 9918"/>
              <a:gd name="connsiteY9" fmla="*/ 8786 h 10475"/>
              <a:gd name="connsiteX10" fmla="*/ 6564 w 9918"/>
              <a:gd name="connsiteY10" fmla="*/ 10059 h 10475"/>
              <a:gd name="connsiteX11" fmla="*/ 5121 w 9918"/>
              <a:gd name="connsiteY11" fmla="*/ 10163 h 10475"/>
              <a:gd name="connsiteX12" fmla="*/ 2206 w 9918"/>
              <a:gd name="connsiteY12" fmla="*/ 8906 h 10475"/>
              <a:gd name="connsiteX13" fmla="*/ 1454 w 9918"/>
              <a:gd name="connsiteY13" fmla="*/ 10475 h 10475"/>
              <a:gd name="connsiteX14" fmla="*/ 78 w 9918"/>
              <a:gd name="connsiteY14" fmla="*/ 10223 h 10475"/>
              <a:gd name="connsiteX0" fmla="*/ 0 w 10000"/>
              <a:gd name="connsiteY0" fmla="*/ 6521 h 10000"/>
              <a:gd name="connsiteX1" fmla="*/ 1039 w 10000"/>
              <a:gd name="connsiteY1" fmla="*/ 5590 h 10000"/>
              <a:gd name="connsiteX2" fmla="*/ 1185 w 10000"/>
              <a:gd name="connsiteY2" fmla="*/ 6096 h 10000"/>
              <a:gd name="connsiteX3" fmla="*/ 4018 w 10000"/>
              <a:gd name="connsiteY3" fmla="*/ 3538 h 10000"/>
              <a:gd name="connsiteX4" fmla="*/ 3917 w 10000"/>
              <a:gd name="connsiteY4" fmla="*/ 3326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521 h 10000"/>
              <a:gd name="connsiteX1" fmla="*/ 1039 w 10000"/>
              <a:gd name="connsiteY1" fmla="*/ 5590 h 10000"/>
              <a:gd name="connsiteX2" fmla="*/ 1286 w 10000"/>
              <a:gd name="connsiteY2" fmla="*/ 6013 h 10000"/>
              <a:gd name="connsiteX3" fmla="*/ 4018 w 10000"/>
              <a:gd name="connsiteY3" fmla="*/ 3538 h 10000"/>
              <a:gd name="connsiteX4" fmla="*/ 3917 w 10000"/>
              <a:gd name="connsiteY4" fmla="*/ 3326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521 h 10000"/>
              <a:gd name="connsiteX1" fmla="*/ 1076 w 10000"/>
              <a:gd name="connsiteY1" fmla="*/ 5590 h 10000"/>
              <a:gd name="connsiteX2" fmla="*/ 1286 w 10000"/>
              <a:gd name="connsiteY2" fmla="*/ 6013 h 10000"/>
              <a:gd name="connsiteX3" fmla="*/ 4018 w 10000"/>
              <a:gd name="connsiteY3" fmla="*/ 3538 h 10000"/>
              <a:gd name="connsiteX4" fmla="*/ 3917 w 10000"/>
              <a:gd name="connsiteY4" fmla="*/ 3326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521 h 10000"/>
              <a:gd name="connsiteX1" fmla="*/ 1076 w 10000"/>
              <a:gd name="connsiteY1" fmla="*/ 5590 h 10000"/>
              <a:gd name="connsiteX2" fmla="*/ 1286 w 10000"/>
              <a:gd name="connsiteY2" fmla="*/ 6013 h 10000"/>
              <a:gd name="connsiteX3" fmla="*/ 4110 w 10000"/>
              <a:gd name="connsiteY3" fmla="*/ 3337 h 10000"/>
              <a:gd name="connsiteX4" fmla="*/ 3917 w 10000"/>
              <a:gd name="connsiteY4" fmla="*/ 3326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521 h 10000"/>
              <a:gd name="connsiteX1" fmla="*/ 1076 w 10000"/>
              <a:gd name="connsiteY1" fmla="*/ 5590 h 10000"/>
              <a:gd name="connsiteX2" fmla="*/ 1286 w 10000"/>
              <a:gd name="connsiteY2" fmla="*/ 6013 h 10000"/>
              <a:gd name="connsiteX3" fmla="*/ 4110 w 10000"/>
              <a:gd name="connsiteY3" fmla="*/ 3337 h 10000"/>
              <a:gd name="connsiteX4" fmla="*/ 3954 w 10000"/>
              <a:gd name="connsiteY4" fmla="*/ 3090 h 10000"/>
              <a:gd name="connsiteX5" fmla="*/ 7649 w 10000"/>
              <a:gd name="connsiteY5" fmla="*/ 288 h 10000"/>
              <a:gd name="connsiteX6" fmla="*/ 8883 w 10000"/>
              <a:gd name="connsiteY6" fmla="*/ 0 h 10000"/>
              <a:gd name="connsiteX7" fmla="*/ 10000 w 10000"/>
              <a:gd name="connsiteY7" fmla="*/ 6424 h 10000"/>
              <a:gd name="connsiteX8" fmla="*/ 9991 w 10000"/>
              <a:gd name="connsiteY8" fmla="*/ 7249 h 10000"/>
              <a:gd name="connsiteX9" fmla="*/ 7610 w 10000"/>
              <a:gd name="connsiteY9" fmla="*/ 8388 h 10000"/>
              <a:gd name="connsiteX10" fmla="*/ 6618 w 10000"/>
              <a:gd name="connsiteY10" fmla="*/ 9603 h 10000"/>
              <a:gd name="connsiteX11" fmla="*/ 5163 w 10000"/>
              <a:gd name="connsiteY11" fmla="*/ 9702 h 10000"/>
              <a:gd name="connsiteX12" fmla="*/ 2224 w 10000"/>
              <a:gd name="connsiteY12" fmla="*/ 8502 h 10000"/>
              <a:gd name="connsiteX13" fmla="*/ 1466 w 10000"/>
              <a:gd name="connsiteY13" fmla="*/ 10000 h 10000"/>
              <a:gd name="connsiteX14" fmla="*/ 79 w 10000"/>
              <a:gd name="connsiteY14" fmla="*/ 9759 h 10000"/>
              <a:gd name="connsiteX0" fmla="*/ 0 w 10000"/>
              <a:gd name="connsiteY0" fmla="*/ 6705 h 10184"/>
              <a:gd name="connsiteX1" fmla="*/ 1076 w 10000"/>
              <a:gd name="connsiteY1" fmla="*/ 5774 h 10184"/>
              <a:gd name="connsiteX2" fmla="*/ 1286 w 10000"/>
              <a:gd name="connsiteY2" fmla="*/ 6197 h 10184"/>
              <a:gd name="connsiteX3" fmla="*/ 4110 w 10000"/>
              <a:gd name="connsiteY3" fmla="*/ 3521 h 10184"/>
              <a:gd name="connsiteX4" fmla="*/ 3954 w 10000"/>
              <a:gd name="connsiteY4" fmla="*/ 3274 h 10184"/>
              <a:gd name="connsiteX5" fmla="*/ 7667 w 10000"/>
              <a:gd name="connsiteY5" fmla="*/ 0 h 10184"/>
              <a:gd name="connsiteX6" fmla="*/ 8883 w 10000"/>
              <a:gd name="connsiteY6" fmla="*/ 184 h 10184"/>
              <a:gd name="connsiteX7" fmla="*/ 10000 w 10000"/>
              <a:gd name="connsiteY7" fmla="*/ 6608 h 10184"/>
              <a:gd name="connsiteX8" fmla="*/ 9991 w 10000"/>
              <a:gd name="connsiteY8" fmla="*/ 7433 h 10184"/>
              <a:gd name="connsiteX9" fmla="*/ 7610 w 10000"/>
              <a:gd name="connsiteY9" fmla="*/ 8572 h 10184"/>
              <a:gd name="connsiteX10" fmla="*/ 6618 w 10000"/>
              <a:gd name="connsiteY10" fmla="*/ 9787 h 10184"/>
              <a:gd name="connsiteX11" fmla="*/ 5163 w 10000"/>
              <a:gd name="connsiteY11" fmla="*/ 9886 h 10184"/>
              <a:gd name="connsiteX12" fmla="*/ 2224 w 10000"/>
              <a:gd name="connsiteY12" fmla="*/ 8686 h 10184"/>
              <a:gd name="connsiteX13" fmla="*/ 1466 w 10000"/>
              <a:gd name="connsiteY13" fmla="*/ 10184 h 10184"/>
              <a:gd name="connsiteX14" fmla="*/ 79 w 10000"/>
              <a:gd name="connsiteY14" fmla="*/ 9943 h 10184"/>
              <a:gd name="connsiteX0" fmla="*/ 0 w 10000"/>
              <a:gd name="connsiteY0" fmla="*/ 6946 h 10425"/>
              <a:gd name="connsiteX1" fmla="*/ 1076 w 10000"/>
              <a:gd name="connsiteY1" fmla="*/ 6015 h 10425"/>
              <a:gd name="connsiteX2" fmla="*/ 1286 w 10000"/>
              <a:gd name="connsiteY2" fmla="*/ 6438 h 10425"/>
              <a:gd name="connsiteX3" fmla="*/ 4110 w 10000"/>
              <a:gd name="connsiteY3" fmla="*/ 3762 h 10425"/>
              <a:gd name="connsiteX4" fmla="*/ 3954 w 10000"/>
              <a:gd name="connsiteY4" fmla="*/ 3515 h 10425"/>
              <a:gd name="connsiteX5" fmla="*/ 7667 w 10000"/>
              <a:gd name="connsiteY5" fmla="*/ 241 h 10425"/>
              <a:gd name="connsiteX6" fmla="*/ 8856 w 10000"/>
              <a:gd name="connsiteY6" fmla="*/ 0 h 10425"/>
              <a:gd name="connsiteX7" fmla="*/ 10000 w 10000"/>
              <a:gd name="connsiteY7" fmla="*/ 6849 h 10425"/>
              <a:gd name="connsiteX8" fmla="*/ 9991 w 10000"/>
              <a:gd name="connsiteY8" fmla="*/ 7674 h 10425"/>
              <a:gd name="connsiteX9" fmla="*/ 7610 w 10000"/>
              <a:gd name="connsiteY9" fmla="*/ 8813 h 10425"/>
              <a:gd name="connsiteX10" fmla="*/ 6618 w 10000"/>
              <a:gd name="connsiteY10" fmla="*/ 10028 h 10425"/>
              <a:gd name="connsiteX11" fmla="*/ 5163 w 10000"/>
              <a:gd name="connsiteY11" fmla="*/ 10127 h 10425"/>
              <a:gd name="connsiteX12" fmla="*/ 2224 w 10000"/>
              <a:gd name="connsiteY12" fmla="*/ 8927 h 10425"/>
              <a:gd name="connsiteX13" fmla="*/ 1466 w 10000"/>
              <a:gd name="connsiteY13" fmla="*/ 10425 h 10425"/>
              <a:gd name="connsiteX14" fmla="*/ 79 w 10000"/>
              <a:gd name="connsiteY14" fmla="*/ 10184 h 10425"/>
              <a:gd name="connsiteX0" fmla="*/ 0 w 10000"/>
              <a:gd name="connsiteY0" fmla="*/ 6946 h 10425"/>
              <a:gd name="connsiteX1" fmla="*/ 1076 w 10000"/>
              <a:gd name="connsiteY1" fmla="*/ 6015 h 10425"/>
              <a:gd name="connsiteX2" fmla="*/ 1286 w 10000"/>
              <a:gd name="connsiteY2" fmla="*/ 6438 h 10425"/>
              <a:gd name="connsiteX3" fmla="*/ 4110 w 10000"/>
              <a:gd name="connsiteY3" fmla="*/ 3762 h 10425"/>
              <a:gd name="connsiteX4" fmla="*/ 3954 w 10000"/>
              <a:gd name="connsiteY4" fmla="*/ 3515 h 10425"/>
              <a:gd name="connsiteX5" fmla="*/ 7667 w 10000"/>
              <a:gd name="connsiteY5" fmla="*/ 241 h 10425"/>
              <a:gd name="connsiteX6" fmla="*/ 8856 w 10000"/>
              <a:gd name="connsiteY6" fmla="*/ 0 h 10425"/>
              <a:gd name="connsiteX7" fmla="*/ 10000 w 10000"/>
              <a:gd name="connsiteY7" fmla="*/ 6849 h 10425"/>
              <a:gd name="connsiteX8" fmla="*/ 9991 w 10000"/>
              <a:gd name="connsiteY8" fmla="*/ 7674 h 10425"/>
              <a:gd name="connsiteX9" fmla="*/ 7610 w 10000"/>
              <a:gd name="connsiteY9" fmla="*/ 8813 h 10425"/>
              <a:gd name="connsiteX10" fmla="*/ 6618 w 10000"/>
              <a:gd name="connsiteY10" fmla="*/ 10028 h 10425"/>
              <a:gd name="connsiteX11" fmla="*/ 5163 w 10000"/>
              <a:gd name="connsiteY11" fmla="*/ 10127 h 10425"/>
              <a:gd name="connsiteX12" fmla="*/ 3631 w 10000"/>
              <a:gd name="connsiteY12" fmla="*/ 9497 h 10425"/>
              <a:gd name="connsiteX13" fmla="*/ 2224 w 10000"/>
              <a:gd name="connsiteY13" fmla="*/ 8927 h 10425"/>
              <a:gd name="connsiteX14" fmla="*/ 1466 w 10000"/>
              <a:gd name="connsiteY14" fmla="*/ 10425 h 10425"/>
              <a:gd name="connsiteX15" fmla="*/ 79 w 10000"/>
              <a:gd name="connsiteY15" fmla="*/ 10184 h 10425"/>
              <a:gd name="connsiteX0" fmla="*/ 0 w 10000"/>
              <a:gd name="connsiteY0" fmla="*/ 6946 h 10425"/>
              <a:gd name="connsiteX1" fmla="*/ 1076 w 10000"/>
              <a:gd name="connsiteY1" fmla="*/ 6015 h 10425"/>
              <a:gd name="connsiteX2" fmla="*/ 1286 w 10000"/>
              <a:gd name="connsiteY2" fmla="*/ 6438 h 10425"/>
              <a:gd name="connsiteX3" fmla="*/ 4110 w 10000"/>
              <a:gd name="connsiteY3" fmla="*/ 3762 h 10425"/>
              <a:gd name="connsiteX4" fmla="*/ 3954 w 10000"/>
              <a:gd name="connsiteY4" fmla="*/ 3515 h 10425"/>
              <a:gd name="connsiteX5" fmla="*/ 7667 w 10000"/>
              <a:gd name="connsiteY5" fmla="*/ 241 h 10425"/>
              <a:gd name="connsiteX6" fmla="*/ 8856 w 10000"/>
              <a:gd name="connsiteY6" fmla="*/ 0 h 10425"/>
              <a:gd name="connsiteX7" fmla="*/ 10000 w 10000"/>
              <a:gd name="connsiteY7" fmla="*/ 6849 h 10425"/>
              <a:gd name="connsiteX8" fmla="*/ 9991 w 10000"/>
              <a:gd name="connsiteY8" fmla="*/ 7674 h 10425"/>
              <a:gd name="connsiteX9" fmla="*/ 7610 w 10000"/>
              <a:gd name="connsiteY9" fmla="*/ 8813 h 10425"/>
              <a:gd name="connsiteX10" fmla="*/ 6618 w 10000"/>
              <a:gd name="connsiteY10" fmla="*/ 10028 h 10425"/>
              <a:gd name="connsiteX11" fmla="*/ 5163 w 10000"/>
              <a:gd name="connsiteY11" fmla="*/ 10127 h 10425"/>
              <a:gd name="connsiteX12" fmla="*/ 3933 w 10000"/>
              <a:gd name="connsiteY12" fmla="*/ 9615 h 10425"/>
              <a:gd name="connsiteX13" fmla="*/ 3631 w 10000"/>
              <a:gd name="connsiteY13" fmla="*/ 9497 h 10425"/>
              <a:gd name="connsiteX14" fmla="*/ 2224 w 10000"/>
              <a:gd name="connsiteY14" fmla="*/ 8927 h 10425"/>
              <a:gd name="connsiteX15" fmla="*/ 1466 w 10000"/>
              <a:gd name="connsiteY15" fmla="*/ 10425 h 10425"/>
              <a:gd name="connsiteX16" fmla="*/ 79 w 10000"/>
              <a:gd name="connsiteY16" fmla="*/ 10184 h 10425"/>
              <a:gd name="connsiteX0" fmla="*/ 0 w 10000"/>
              <a:gd name="connsiteY0" fmla="*/ 6946 h 10425"/>
              <a:gd name="connsiteX1" fmla="*/ 1076 w 10000"/>
              <a:gd name="connsiteY1" fmla="*/ 6015 h 10425"/>
              <a:gd name="connsiteX2" fmla="*/ 1286 w 10000"/>
              <a:gd name="connsiteY2" fmla="*/ 6438 h 10425"/>
              <a:gd name="connsiteX3" fmla="*/ 4110 w 10000"/>
              <a:gd name="connsiteY3" fmla="*/ 3762 h 10425"/>
              <a:gd name="connsiteX4" fmla="*/ 3954 w 10000"/>
              <a:gd name="connsiteY4" fmla="*/ 3515 h 10425"/>
              <a:gd name="connsiteX5" fmla="*/ 7667 w 10000"/>
              <a:gd name="connsiteY5" fmla="*/ 241 h 10425"/>
              <a:gd name="connsiteX6" fmla="*/ 8856 w 10000"/>
              <a:gd name="connsiteY6" fmla="*/ 0 h 10425"/>
              <a:gd name="connsiteX7" fmla="*/ 10000 w 10000"/>
              <a:gd name="connsiteY7" fmla="*/ 6849 h 10425"/>
              <a:gd name="connsiteX8" fmla="*/ 9991 w 10000"/>
              <a:gd name="connsiteY8" fmla="*/ 7674 h 10425"/>
              <a:gd name="connsiteX9" fmla="*/ 7610 w 10000"/>
              <a:gd name="connsiteY9" fmla="*/ 8813 h 10425"/>
              <a:gd name="connsiteX10" fmla="*/ 6618 w 10000"/>
              <a:gd name="connsiteY10" fmla="*/ 10028 h 10425"/>
              <a:gd name="connsiteX11" fmla="*/ 5163 w 10000"/>
              <a:gd name="connsiteY11" fmla="*/ 10127 h 10425"/>
              <a:gd name="connsiteX12" fmla="*/ 3933 w 10000"/>
              <a:gd name="connsiteY12" fmla="*/ 9615 h 10425"/>
              <a:gd name="connsiteX13" fmla="*/ 3503 w 10000"/>
              <a:gd name="connsiteY13" fmla="*/ 9485 h 10425"/>
              <a:gd name="connsiteX14" fmla="*/ 2224 w 10000"/>
              <a:gd name="connsiteY14" fmla="*/ 8927 h 10425"/>
              <a:gd name="connsiteX15" fmla="*/ 1466 w 10000"/>
              <a:gd name="connsiteY15" fmla="*/ 10425 h 10425"/>
              <a:gd name="connsiteX16" fmla="*/ 79 w 10000"/>
              <a:gd name="connsiteY16" fmla="*/ 10184 h 10425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2752 w 10000"/>
              <a:gd name="connsiteY12" fmla="*/ 11043 h 11043"/>
              <a:gd name="connsiteX13" fmla="*/ 3503 w 10000"/>
              <a:gd name="connsiteY13" fmla="*/ 9485 h 11043"/>
              <a:gd name="connsiteX14" fmla="*/ 2224 w 10000"/>
              <a:gd name="connsiteY14" fmla="*/ 8927 h 11043"/>
              <a:gd name="connsiteX15" fmla="*/ 1466 w 10000"/>
              <a:gd name="connsiteY15" fmla="*/ 10425 h 11043"/>
              <a:gd name="connsiteX16" fmla="*/ 79 w 10000"/>
              <a:gd name="connsiteY16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4756 w 10000"/>
              <a:gd name="connsiteY12" fmla="*/ 10275 h 11043"/>
              <a:gd name="connsiteX13" fmla="*/ 2752 w 10000"/>
              <a:gd name="connsiteY13" fmla="*/ 11043 h 11043"/>
              <a:gd name="connsiteX14" fmla="*/ 3503 w 10000"/>
              <a:gd name="connsiteY14" fmla="*/ 9485 h 11043"/>
              <a:gd name="connsiteX15" fmla="*/ 2224 w 10000"/>
              <a:gd name="connsiteY15" fmla="*/ 8927 h 11043"/>
              <a:gd name="connsiteX16" fmla="*/ 1466 w 10000"/>
              <a:gd name="connsiteY16" fmla="*/ 10425 h 11043"/>
              <a:gd name="connsiteX17" fmla="*/ 79 w 10000"/>
              <a:gd name="connsiteY17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5031 w 10000"/>
              <a:gd name="connsiteY12" fmla="*/ 10700 h 11043"/>
              <a:gd name="connsiteX13" fmla="*/ 2752 w 10000"/>
              <a:gd name="connsiteY13" fmla="*/ 11043 h 11043"/>
              <a:gd name="connsiteX14" fmla="*/ 3503 w 10000"/>
              <a:gd name="connsiteY14" fmla="*/ 9485 h 11043"/>
              <a:gd name="connsiteX15" fmla="*/ 2224 w 10000"/>
              <a:gd name="connsiteY15" fmla="*/ 8927 h 11043"/>
              <a:gd name="connsiteX16" fmla="*/ 1466 w 10000"/>
              <a:gd name="connsiteY16" fmla="*/ 10425 h 11043"/>
              <a:gd name="connsiteX17" fmla="*/ 79 w 10000"/>
              <a:gd name="connsiteY17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5031 w 10000"/>
              <a:gd name="connsiteY12" fmla="*/ 10700 h 11043"/>
              <a:gd name="connsiteX13" fmla="*/ 4555 w 10000"/>
              <a:gd name="connsiteY13" fmla="*/ 10771 h 11043"/>
              <a:gd name="connsiteX14" fmla="*/ 2752 w 10000"/>
              <a:gd name="connsiteY14" fmla="*/ 11043 h 11043"/>
              <a:gd name="connsiteX15" fmla="*/ 3503 w 10000"/>
              <a:gd name="connsiteY15" fmla="*/ 9485 h 11043"/>
              <a:gd name="connsiteX16" fmla="*/ 2224 w 10000"/>
              <a:gd name="connsiteY16" fmla="*/ 8927 h 11043"/>
              <a:gd name="connsiteX17" fmla="*/ 1466 w 10000"/>
              <a:gd name="connsiteY17" fmla="*/ 10425 h 11043"/>
              <a:gd name="connsiteX18" fmla="*/ 79 w 10000"/>
              <a:gd name="connsiteY18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5031 w 10000"/>
              <a:gd name="connsiteY12" fmla="*/ 10700 h 11043"/>
              <a:gd name="connsiteX13" fmla="*/ 4775 w 10000"/>
              <a:gd name="connsiteY13" fmla="*/ 10570 h 11043"/>
              <a:gd name="connsiteX14" fmla="*/ 2752 w 10000"/>
              <a:gd name="connsiteY14" fmla="*/ 11043 h 11043"/>
              <a:gd name="connsiteX15" fmla="*/ 3503 w 10000"/>
              <a:gd name="connsiteY15" fmla="*/ 9485 h 11043"/>
              <a:gd name="connsiteX16" fmla="*/ 2224 w 10000"/>
              <a:gd name="connsiteY16" fmla="*/ 8927 h 11043"/>
              <a:gd name="connsiteX17" fmla="*/ 1466 w 10000"/>
              <a:gd name="connsiteY17" fmla="*/ 10425 h 11043"/>
              <a:gd name="connsiteX18" fmla="*/ 79 w 10000"/>
              <a:gd name="connsiteY18" fmla="*/ 10184 h 11043"/>
              <a:gd name="connsiteX0" fmla="*/ 0 w 10000"/>
              <a:gd name="connsiteY0" fmla="*/ 6946 h 11043"/>
              <a:gd name="connsiteX1" fmla="*/ 1076 w 10000"/>
              <a:gd name="connsiteY1" fmla="*/ 6015 h 11043"/>
              <a:gd name="connsiteX2" fmla="*/ 1286 w 10000"/>
              <a:gd name="connsiteY2" fmla="*/ 6438 h 11043"/>
              <a:gd name="connsiteX3" fmla="*/ 4110 w 10000"/>
              <a:gd name="connsiteY3" fmla="*/ 3762 h 11043"/>
              <a:gd name="connsiteX4" fmla="*/ 3954 w 10000"/>
              <a:gd name="connsiteY4" fmla="*/ 3515 h 11043"/>
              <a:gd name="connsiteX5" fmla="*/ 7667 w 10000"/>
              <a:gd name="connsiteY5" fmla="*/ 241 h 11043"/>
              <a:gd name="connsiteX6" fmla="*/ 8856 w 10000"/>
              <a:gd name="connsiteY6" fmla="*/ 0 h 11043"/>
              <a:gd name="connsiteX7" fmla="*/ 10000 w 10000"/>
              <a:gd name="connsiteY7" fmla="*/ 6849 h 11043"/>
              <a:gd name="connsiteX8" fmla="*/ 9991 w 10000"/>
              <a:gd name="connsiteY8" fmla="*/ 7674 h 11043"/>
              <a:gd name="connsiteX9" fmla="*/ 7610 w 10000"/>
              <a:gd name="connsiteY9" fmla="*/ 8813 h 11043"/>
              <a:gd name="connsiteX10" fmla="*/ 6618 w 10000"/>
              <a:gd name="connsiteY10" fmla="*/ 10028 h 11043"/>
              <a:gd name="connsiteX11" fmla="*/ 5163 w 10000"/>
              <a:gd name="connsiteY11" fmla="*/ 10127 h 11043"/>
              <a:gd name="connsiteX12" fmla="*/ 5031 w 10000"/>
              <a:gd name="connsiteY12" fmla="*/ 10700 h 11043"/>
              <a:gd name="connsiteX13" fmla="*/ 4775 w 10000"/>
              <a:gd name="connsiteY13" fmla="*/ 10570 h 11043"/>
              <a:gd name="connsiteX14" fmla="*/ 3933 w 10000"/>
              <a:gd name="connsiteY14" fmla="*/ 10783 h 11043"/>
              <a:gd name="connsiteX15" fmla="*/ 2752 w 10000"/>
              <a:gd name="connsiteY15" fmla="*/ 11043 h 11043"/>
              <a:gd name="connsiteX16" fmla="*/ 3503 w 10000"/>
              <a:gd name="connsiteY16" fmla="*/ 9485 h 11043"/>
              <a:gd name="connsiteX17" fmla="*/ 2224 w 10000"/>
              <a:gd name="connsiteY17" fmla="*/ 8927 h 11043"/>
              <a:gd name="connsiteX18" fmla="*/ 1466 w 10000"/>
              <a:gd name="connsiteY18" fmla="*/ 10425 h 11043"/>
              <a:gd name="connsiteX19" fmla="*/ 79 w 10000"/>
              <a:gd name="connsiteY19" fmla="*/ 10184 h 11043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10 w 10000"/>
              <a:gd name="connsiteY9" fmla="*/ 8813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31 w 10000"/>
              <a:gd name="connsiteY12" fmla="*/ 10700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10 w 10000"/>
              <a:gd name="connsiteY9" fmla="*/ 8813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665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10 w 10000"/>
              <a:gd name="connsiteY9" fmla="*/ 8813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4949 w 10000"/>
              <a:gd name="connsiteY12" fmla="*/ 10488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10 w 10000"/>
              <a:gd name="connsiteY9" fmla="*/ 8813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515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4079 w 10000"/>
              <a:gd name="connsiteY4" fmla="*/ 3763 h 11774"/>
              <a:gd name="connsiteX5" fmla="*/ 3954 w 10000"/>
              <a:gd name="connsiteY5" fmla="*/ 3480 h 11774"/>
              <a:gd name="connsiteX6" fmla="*/ 7667 w 10000"/>
              <a:gd name="connsiteY6" fmla="*/ 241 h 11774"/>
              <a:gd name="connsiteX7" fmla="*/ 8856 w 10000"/>
              <a:gd name="connsiteY7" fmla="*/ 0 h 11774"/>
              <a:gd name="connsiteX8" fmla="*/ 10000 w 10000"/>
              <a:gd name="connsiteY8" fmla="*/ 6849 h 11774"/>
              <a:gd name="connsiteX9" fmla="*/ 9991 w 10000"/>
              <a:gd name="connsiteY9" fmla="*/ 7674 h 11774"/>
              <a:gd name="connsiteX10" fmla="*/ 7637 w 10000"/>
              <a:gd name="connsiteY10" fmla="*/ 8837 h 11774"/>
              <a:gd name="connsiteX11" fmla="*/ 6618 w 10000"/>
              <a:gd name="connsiteY11" fmla="*/ 10028 h 11774"/>
              <a:gd name="connsiteX12" fmla="*/ 5163 w 10000"/>
              <a:gd name="connsiteY12" fmla="*/ 10127 h 11774"/>
              <a:gd name="connsiteX13" fmla="*/ 5022 w 10000"/>
              <a:gd name="connsiteY13" fmla="*/ 10724 h 11774"/>
              <a:gd name="connsiteX14" fmla="*/ 4775 w 10000"/>
              <a:gd name="connsiteY14" fmla="*/ 10570 h 11774"/>
              <a:gd name="connsiteX15" fmla="*/ 3988 w 10000"/>
              <a:gd name="connsiteY15" fmla="*/ 11774 h 11774"/>
              <a:gd name="connsiteX16" fmla="*/ 2752 w 10000"/>
              <a:gd name="connsiteY16" fmla="*/ 11043 h 11774"/>
              <a:gd name="connsiteX17" fmla="*/ 3503 w 10000"/>
              <a:gd name="connsiteY17" fmla="*/ 9485 h 11774"/>
              <a:gd name="connsiteX18" fmla="*/ 2224 w 10000"/>
              <a:gd name="connsiteY18" fmla="*/ 8927 h 11774"/>
              <a:gd name="connsiteX19" fmla="*/ 1466 w 10000"/>
              <a:gd name="connsiteY19" fmla="*/ 10425 h 11774"/>
              <a:gd name="connsiteX20" fmla="*/ 79 w 10000"/>
              <a:gd name="connsiteY20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4079 w 10000"/>
              <a:gd name="connsiteY4" fmla="*/ 3763 h 11774"/>
              <a:gd name="connsiteX5" fmla="*/ 3954 w 10000"/>
              <a:gd name="connsiteY5" fmla="*/ 3480 h 11774"/>
              <a:gd name="connsiteX6" fmla="*/ 7667 w 10000"/>
              <a:gd name="connsiteY6" fmla="*/ 241 h 11774"/>
              <a:gd name="connsiteX7" fmla="*/ 8856 w 10000"/>
              <a:gd name="connsiteY7" fmla="*/ 0 h 11774"/>
              <a:gd name="connsiteX8" fmla="*/ 10000 w 10000"/>
              <a:gd name="connsiteY8" fmla="*/ 6849 h 11774"/>
              <a:gd name="connsiteX9" fmla="*/ 9991 w 10000"/>
              <a:gd name="connsiteY9" fmla="*/ 7674 h 11774"/>
              <a:gd name="connsiteX10" fmla="*/ 7637 w 10000"/>
              <a:gd name="connsiteY10" fmla="*/ 8837 h 11774"/>
              <a:gd name="connsiteX11" fmla="*/ 6618 w 10000"/>
              <a:gd name="connsiteY11" fmla="*/ 10028 h 11774"/>
              <a:gd name="connsiteX12" fmla="*/ 5163 w 10000"/>
              <a:gd name="connsiteY12" fmla="*/ 10127 h 11774"/>
              <a:gd name="connsiteX13" fmla="*/ 5022 w 10000"/>
              <a:gd name="connsiteY13" fmla="*/ 10724 h 11774"/>
              <a:gd name="connsiteX14" fmla="*/ 4775 w 10000"/>
              <a:gd name="connsiteY14" fmla="*/ 10570 h 11774"/>
              <a:gd name="connsiteX15" fmla="*/ 3988 w 10000"/>
              <a:gd name="connsiteY15" fmla="*/ 11774 h 11774"/>
              <a:gd name="connsiteX16" fmla="*/ 2752 w 10000"/>
              <a:gd name="connsiteY16" fmla="*/ 11043 h 11774"/>
              <a:gd name="connsiteX17" fmla="*/ 3503 w 10000"/>
              <a:gd name="connsiteY17" fmla="*/ 9485 h 11774"/>
              <a:gd name="connsiteX18" fmla="*/ 2224 w 10000"/>
              <a:gd name="connsiteY18" fmla="*/ 8927 h 11774"/>
              <a:gd name="connsiteX19" fmla="*/ 1466 w 10000"/>
              <a:gd name="connsiteY19" fmla="*/ 10425 h 11774"/>
              <a:gd name="connsiteX20" fmla="*/ 79 w 10000"/>
              <a:gd name="connsiteY20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110 w 10000"/>
              <a:gd name="connsiteY3" fmla="*/ 3762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86 w 10000"/>
              <a:gd name="connsiteY2" fmla="*/ 6438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76 w 10000"/>
              <a:gd name="connsiteY1" fmla="*/ 6015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485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18 w 10000"/>
              <a:gd name="connsiteY10" fmla="*/ 10028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520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82 w 10000"/>
              <a:gd name="connsiteY10" fmla="*/ 10146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520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36 w 10000"/>
              <a:gd name="connsiteY10" fmla="*/ 10052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520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46 h 11774"/>
              <a:gd name="connsiteX1" fmla="*/ 1049 w 10000"/>
              <a:gd name="connsiteY1" fmla="*/ 6027 h 11774"/>
              <a:gd name="connsiteX2" fmla="*/ 1259 w 10000"/>
              <a:gd name="connsiteY2" fmla="*/ 6450 h 11774"/>
              <a:gd name="connsiteX3" fmla="*/ 4092 w 10000"/>
              <a:gd name="connsiteY3" fmla="*/ 3727 h 11774"/>
              <a:gd name="connsiteX4" fmla="*/ 3954 w 10000"/>
              <a:gd name="connsiteY4" fmla="*/ 3480 h 11774"/>
              <a:gd name="connsiteX5" fmla="*/ 7667 w 10000"/>
              <a:gd name="connsiteY5" fmla="*/ 241 h 11774"/>
              <a:gd name="connsiteX6" fmla="*/ 8856 w 10000"/>
              <a:gd name="connsiteY6" fmla="*/ 0 h 11774"/>
              <a:gd name="connsiteX7" fmla="*/ 10000 w 10000"/>
              <a:gd name="connsiteY7" fmla="*/ 6849 h 11774"/>
              <a:gd name="connsiteX8" fmla="*/ 9991 w 10000"/>
              <a:gd name="connsiteY8" fmla="*/ 7674 h 11774"/>
              <a:gd name="connsiteX9" fmla="*/ 7637 w 10000"/>
              <a:gd name="connsiteY9" fmla="*/ 8837 h 11774"/>
              <a:gd name="connsiteX10" fmla="*/ 6636 w 10000"/>
              <a:gd name="connsiteY10" fmla="*/ 10052 h 11774"/>
              <a:gd name="connsiteX11" fmla="*/ 5163 w 10000"/>
              <a:gd name="connsiteY11" fmla="*/ 10127 h 11774"/>
              <a:gd name="connsiteX12" fmla="*/ 5022 w 10000"/>
              <a:gd name="connsiteY12" fmla="*/ 10724 h 11774"/>
              <a:gd name="connsiteX13" fmla="*/ 4775 w 10000"/>
              <a:gd name="connsiteY13" fmla="*/ 10570 h 11774"/>
              <a:gd name="connsiteX14" fmla="*/ 3988 w 10000"/>
              <a:gd name="connsiteY14" fmla="*/ 11774 h 11774"/>
              <a:gd name="connsiteX15" fmla="*/ 2752 w 10000"/>
              <a:gd name="connsiteY15" fmla="*/ 11043 h 11774"/>
              <a:gd name="connsiteX16" fmla="*/ 3503 w 10000"/>
              <a:gd name="connsiteY16" fmla="*/ 9520 h 11774"/>
              <a:gd name="connsiteX17" fmla="*/ 2224 w 10000"/>
              <a:gd name="connsiteY17" fmla="*/ 8927 h 11774"/>
              <a:gd name="connsiteX18" fmla="*/ 1466 w 10000"/>
              <a:gd name="connsiteY18" fmla="*/ 10425 h 11774"/>
              <a:gd name="connsiteX19" fmla="*/ 79 w 10000"/>
              <a:gd name="connsiteY19" fmla="*/ 10184 h 11774"/>
              <a:gd name="connsiteX0" fmla="*/ 0 w 10000"/>
              <a:gd name="connsiteY0" fmla="*/ 6981 h 11809"/>
              <a:gd name="connsiteX1" fmla="*/ 1049 w 10000"/>
              <a:gd name="connsiteY1" fmla="*/ 6062 h 11809"/>
              <a:gd name="connsiteX2" fmla="*/ 1259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49 w 10000"/>
              <a:gd name="connsiteY1" fmla="*/ 6062 h 11809"/>
              <a:gd name="connsiteX2" fmla="*/ 1259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31 w 10000"/>
              <a:gd name="connsiteY1" fmla="*/ 6062 h 11809"/>
              <a:gd name="connsiteX2" fmla="*/ 1259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58 w 10000"/>
              <a:gd name="connsiteY1" fmla="*/ 6027 h 11809"/>
              <a:gd name="connsiteX2" fmla="*/ 1259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58 w 10000"/>
              <a:gd name="connsiteY1" fmla="*/ 6027 h 11809"/>
              <a:gd name="connsiteX2" fmla="*/ 1296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55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58 w 10000"/>
              <a:gd name="connsiteY1" fmla="*/ 6027 h 11809"/>
              <a:gd name="connsiteX2" fmla="*/ 1296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468 w 10000"/>
              <a:gd name="connsiteY16" fmla="*/ 9600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  <a:gd name="connsiteX0" fmla="*/ 0 w 10000"/>
              <a:gd name="connsiteY0" fmla="*/ 6946 h 11809"/>
              <a:gd name="connsiteX1" fmla="*/ 1058 w 10000"/>
              <a:gd name="connsiteY1" fmla="*/ 6027 h 11809"/>
              <a:gd name="connsiteX2" fmla="*/ 1296 w 10000"/>
              <a:gd name="connsiteY2" fmla="*/ 6485 h 11809"/>
              <a:gd name="connsiteX3" fmla="*/ 4092 w 10000"/>
              <a:gd name="connsiteY3" fmla="*/ 3762 h 11809"/>
              <a:gd name="connsiteX4" fmla="*/ 3954 w 10000"/>
              <a:gd name="connsiteY4" fmla="*/ 3515 h 11809"/>
              <a:gd name="connsiteX5" fmla="*/ 7667 w 10000"/>
              <a:gd name="connsiteY5" fmla="*/ 276 h 11809"/>
              <a:gd name="connsiteX6" fmla="*/ 8856 w 10000"/>
              <a:gd name="connsiteY6" fmla="*/ 0 h 11809"/>
              <a:gd name="connsiteX7" fmla="*/ 10000 w 10000"/>
              <a:gd name="connsiteY7" fmla="*/ 6884 h 11809"/>
              <a:gd name="connsiteX8" fmla="*/ 9991 w 10000"/>
              <a:gd name="connsiteY8" fmla="*/ 7709 h 11809"/>
              <a:gd name="connsiteX9" fmla="*/ 7637 w 10000"/>
              <a:gd name="connsiteY9" fmla="*/ 8872 h 11809"/>
              <a:gd name="connsiteX10" fmla="*/ 6636 w 10000"/>
              <a:gd name="connsiteY10" fmla="*/ 10087 h 11809"/>
              <a:gd name="connsiteX11" fmla="*/ 5163 w 10000"/>
              <a:gd name="connsiteY11" fmla="*/ 10162 h 11809"/>
              <a:gd name="connsiteX12" fmla="*/ 5022 w 10000"/>
              <a:gd name="connsiteY12" fmla="*/ 10759 h 11809"/>
              <a:gd name="connsiteX13" fmla="*/ 4775 w 10000"/>
              <a:gd name="connsiteY13" fmla="*/ 10605 h 11809"/>
              <a:gd name="connsiteX14" fmla="*/ 3988 w 10000"/>
              <a:gd name="connsiteY14" fmla="*/ 11809 h 11809"/>
              <a:gd name="connsiteX15" fmla="*/ 2752 w 10000"/>
              <a:gd name="connsiteY15" fmla="*/ 11078 h 11809"/>
              <a:gd name="connsiteX16" fmla="*/ 3503 w 10000"/>
              <a:gd name="connsiteY16" fmla="*/ 9532 h 11809"/>
              <a:gd name="connsiteX17" fmla="*/ 2224 w 10000"/>
              <a:gd name="connsiteY17" fmla="*/ 8962 h 11809"/>
              <a:gd name="connsiteX18" fmla="*/ 1466 w 10000"/>
              <a:gd name="connsiteY18" fmla="*/ 10460 h 11809"/>
              <a:gd name="connsiteX19" fmla="*/ 79 w 10000"/>
              <a:gd name="connsiteY19" fmla="*/ 10219 h 1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000" h="11809">
                <a:moveTo>
                  <a:pt x="0" y="6946"/>
                </a:moveTo>
                <a:lnTo>
                  <a:pt x="1058" y="6027"/>
                </a:lnTo>
                <a:cubicBezTo>
                  <a:pt x="1107" y="6196"/>
                  <a:pt x="1247" y="6316"/>
                  <a:pt x="1296" y="6485"/>
                </a:cubicBezTo>
                <a:lnTo>
                  <a:pt x="4092" y="3762"/>
                </a:lnTo>
                <a:lnTo>
                  <a:pt x="3954" y="3515"/>
                </a:lnTo>
                <a:lnTo>
                  <a:pt x="7667" y="276"/>
                </a:lnTo>
                <a:lnTo>
                  <a:pt x="8856" y="0"/>
                </a:lnTo>
                <a:lnTo>
                  <a:pt x="10000" y="6884"/>
                </a:lnTo>
                <a:lnTo>
                  <a:pt x="9991" y="7709"/>
                </a:lnTo>
                <a:lnTo>
                  <a:pt x="7637" y="8872"/>
                </a:lnTo>
                <a:lnTo>
                  <a:pt x="6636" y="10087"/>
                </a:lnTo>
                <a:lnTo>
                  <a:pt x="5163" y="10162"/>
                </a:lnTo>
                <a:lnTo>
                  <a:pt x="5022" y="10759"/>
                </a:lnTo>
                <a:lnTo>
                  <a:pt x="4775" y="10605"/>
                </a:lnTo>
                <a:lnTo>
                  <a:pt x="3988" y="11809"/>
                </a:lnTo>
                <a:lnTo>
                  <a:pt x="2752" y="11078"/>
                </a:lnTo>
                <a:lnTo>
                  <a:pt x="3503" y="9532"/>
                </a:lnTo>
                <a:lnTo>
                  <a:pt x="2224" y="8962"/>
                </a:lnTo>
                <a:lnTo>
                  <a:pt x="1466" y="10460"/>
                </a:lnTo>
                <a:lnTo>
                  <a:pt x="79" y="10219"/>
                </a:lnTo>
              </a:path>
            </a:pathLst>
          </a:custGeom>
          <a:solidFill>
            <a:srgbClr val="FF00FF">
              <a:alpha val="16862"/>
            </a:srgbClr>
          </a:solidFill>
          <a:ln w="127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716338" y="2933700"/>
            <a:ext cx="48656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2813"/>
            <a:r>
              <a:rPr lang="en-US" b="1" dirty="0">
                <a:solidFill>
                  <a:srgbClr val="0000FF"/>
                </a:solidFill>
              </a:rPr>
              <a:t>Coverage area of minimum angle aperture </a:t>
            </a:r>
            <a:endParaRPr lang="ru-RU" b="1" dirty="0">
              <a:solidFill>
                <a:srgbClr val="0000FF"/>
              </a:solidFill>
            </a:endParaRPr>
          </a:p>
          <a:p>
            <a:pPr defTabSz="912813"/>
            <a:r>
              <a:rPr lang="en-US" b="1" dirty="0">
                <a:solidFill>
                  <a:srgbClr val="0000FF"/>
                </a:solidFill>
              </a:rPr>
              <a:t>transmitter-receiver antenna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113" y="4421188"/>
            <a:ext cx="467360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Coverage area of round receiver antenna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08306" y="0"/>
            <a:ext cx="4600362" cy="646331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overage </a:t>
            </a: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area of HF communications </a:t>
            </a:r>
            <a:endParaRPr lang="ru-RU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</a:t>
            </a: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Oceanic </a:t>
            </a:r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Sector</a:t>
            </a: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</a:t>
            </a: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Murmansk </a:t>
            </a:r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1684165" y="4524"/>
            <a:ext cx="7456250" cy="6813441"/>
          </a:xfrm>
          <a:custGeom>
            <a:avLst/>
            <a:gdLst>
              <a:gd name="connsiteX0" fmla="*/ 0 w 7465926"/>
              <a:gd name="connsiteY0" fmla="*/ 4310743 h 6561573"/>
              <a:gd name="connsiteX1" fmla="*/ 3999244 w 7465926"/>
              <a:gd name="connsiteY1" fmla="*/ 0 h 6561573"/>
              <a:gd name="connsiteX2" fmla="*/ 7465926 w 7465926"/>
              <a:gd name="connsiteY2" fmla="*/ 20096 h 6561573"/>
              <a:gd name="connsiteX3" fmla="*/ 7455877 w 7465926"/>
              <a:gd name="connsiteY3" fmla="*/ 6551525 h 6561573"/>
              <a:gd name="connsiteX4" fmla="*/ 4521759 w 7465926"/>
              <a:gd name="connsiteY4" fmla="*/ 6561573 h 6561573"/>
              <a:gd name="connsiteX5" fmla="*/ 0 w 7465926"/>
              <a:gd name="connsiteY5" fmla="*/ 4310743 h 6561573"/>
              <a:gd name="connsiteX0" fmla="*/ 0 w 7465926"/>
              <a:gd name="connsiteY0" fmla="*/ 4310743 h 6552175"/>
              <a:gd name="connsiteX1" fmla="*/ 3999244 w 7465926"/>
              <a:gd name="connsiteY1" fmla="*/ 0 h 6552175"/>
              <a:gd name="connsiteX2" fmla="*/ 7465926 w 7465926"/>
              <a:gd name="connsiteY2" fmla="*/ 20096 h 6552175"/>
              <a:gd name="connsiteX3" fmla="*/ 7455877 w 7465926"/>
              <a:gd name="connsiteY3" fmla="*/ 6551525 h 6552175"/>
              <a:gd name="connsiteX4" fmla="*/ 4720069 w 7465926"/>
              <a:gd name="connsiteY4" fmla="*/ 6552175 h 6552175"/>
              <a:gd name="connsiteX5" fmla="*/ 0 w 7465926"/>
              <a:gd name="connsiteY5" fmla="*/ 4310743 h 6552175"/>
              <a:gd name="connsiteX0" fmla="*/ 0 w 7465926"/>
              <a:gd name="connsiteY0" fmla="*/ 4330840 h 6572272"/>
              <a:gd name="connsiteX1" fmla="*/ 4005689 w 7465926"/>
              <a:gd name="connsiteY1" fmla="*/ 0 h 6572272"/>
              <a:gd name="connsiteX2" fmla="*/ 7465926 w 7465926"/>
              <a:gd name="connsiteY2" fmla="*/ 40193 h 6572272"/>
              <a:gd name="connsiteX3" fmla="*/ 7455877 w 7465926"/>
              <a:gd name="connsiteY3" fmla="*/ 6571622 h 6572272"/>
              <a:gd name="connsiteX4" fmla="*/ 4720069 w 7465926"/>
              <a:gd name="connsiteY4" fmla="*/ 6572272 h 6572272"/>
              <a:gd name="connsiteX5" fmla="*/ 0 w 7465926"/>
              <a:gd name="connsiteY5" fmla="*/ 4330840 h 6572272"/>
              <a:gd name="connsiteX0" fmla="*/ 0 w 7465926"/>
              <a:gd name="connsiteY0" fmla="*/ 4330840 h 6572272"/>
              <a:gd name="connsiteX1" fmla="*/ 3862813 w 7465926"/>
              <a:gd name="connsiteY1" fmla="*/ 0 h 6572272"/>
              <a:gd name="connsiteX2" fmla="*/ 7465926 w 7465926"/>
              <a:gd name="connsiteY2" fmla="*/ 40193 h 6572272"/>
              <a:gd name="connsiteX3" fmla="*/ 7455877 w 7465926"/>
              <a:gd name="connsiteY3" fmla="*/ 6571622 h 6572272"/>
              <a:gd name="connsiteX4" fmla="*/ 4720069 w 7465926"/>
              <a:gd name="connsiteY4" fmla="*/ 6572272 h 6572272"/>
              <a:gd name="connsiteX5" fmla="*/ 0 w 7465926"/>
              <a:gd name="connsiteY5" fmla="*/ 4330840 h 6572272"/>
              <a:gd name="connsiteX0" fmla="*/ 0 w 7465926"/>
              <a:gd name="connsiteY0" fmla="*/ 4290647 h 6532079"/>
              <a:gd name="connsiteX1" fmla="*/ 4005689 w 7465926"/>
              <a:gd name="connsiteY1" fmla="*/ 102659 h 6532079"/>
              <a:gd name="connsiteX2" fmla="*/ 7465926 w 7465926"/>
              <a:gd name="connsiteY2" fmla="*/ 0 h 6532079"/>
              <a:gd name="connsiteX3" fmla="*/ 7455877 w 7465926"/>
              <a:gd name="connsiteY3" fmla="*/ 6531429 h 6532079"/>
              <a:gd name="connsiteX4" fmla="*/ 4720069 w 7465926"/>
              <a:gd name="connsiteY4" fmla="*/ 6532079 h 6532079"/>
              <a:gd name="connsiteX5" fmla="*/ 0 w 7465926"/>
              <a:gd name="connsiteY5" fmla="*/ 4290647 h 6532079"/>
              <a:gd name="connsiteX0" fmla="*/ 0 w 7465926"/>
              <a:gd name="connsiteY0" fmla="*/ 4330840 h 6572272"/>
              <a:gd name="connsiteX1" fmla="*/ 3934251 w 7465926"/>
              <a:gd name="connsiteY1" fmla="*/ 0 h 6572272"/>
              <a:gd name="connsiteX2" fmla="*/ 7465926 w 7465926"/>
              <a:gd name="connsiteY2" fmla="*/ 40193 h 6572272"/>
              <a:gd name="connsiteX3" fmla="*/ 7455877 w 7465926"/>
              <a:gd name="connsiteY3" fmla="*/ 6571622 h 6572272"/>
              <a:gd name="connsiteX4" fmla="*/ 4720069 w 7465926"/>
              <a:gd name="connsiteY4" fmla="*/ 6572272 h 6572272"/>
              <a:gd name="connsiteX5" fmla="*/ 0 w 7465926"/>
              <a:gd name="connsiteY5" fmla="*/ 4330840 h 6572272"/>
              <a:gd name="connsiteX0" fmla="*/ 0 w 7465926"/>
              <a:gd name="connsiteY0" fmla="*/ 4310743 h 6552175"/>
              <a:gd name="connsiteX1" fmla="*/ 3969099 w 7465926"/>
              <a:gd name="connsiteY1" fmla="*/ 0 h 6552175"/>
              <a:gd name="connsiteX2" fmla="*/ 7465926 w 7465926"/>
              <a:gd name="connsiteY2" fmla="*/ 20096 h 6552175"/>
              <a:gd name="connsiteX3" fmla="*/ 7455877 w 7465926"/>
              <a:gd name="connsiteY3" fmla="*/ 6551525 h 6552175"/>
              <a:gd name="connsiteX4" fmla="*/ 4720069 w 7465926"/>
              <a:gd name="connsiteY4" fmla="*/ 6552175 h 6552175"/>
              <a:gd name="connsiteX5" fmla="*/ 0 w 7465926"/>
              <a:gd name="connsiteY5" fmla="*/ 4310743 h 6552175"/>
              <a:gd name="connsiteX0" fmla="*/ 0 w 7465926"/>
              <a:gd name="connsiteY0" fmla="*/ 4310743 h 6552175"/>
              <a:gd name="connsiteX1" fmla="*/ 3999244 w 7465926"/>
              <a:gd name="connsiteY1" fmla="*/ 0 h 6552175"/>
              <a:gd name="connsiteX2" fmla="*/ 7465926 w 7465926"/>
              <a:gd name="connsiteY2" fmla="*/ 20096 h 6552175"/>
              <a:gd name="connsiteX3" fmla="*/ 7455877 w 7465926"/>
              <a:gd name="connsiteY3" fmla="*/ 6551525 h 6552175"/>
              <a:gd name="connsiteX4" fmla="*/ 4720069 w 7465926"/>
              <a:gd name="connsiteY4" fmla="*/ 6552175 h 6552175"/>
              <a:gd name="connsiteX5" fmla="*/ 0 w 7465926"/>
              <a:gd name="connsiteY5" fmla="*/ 4310743 h 6552175"/>
              <a:gd name="connsiteX0" fmla="*/ 0 w 7465926"/>
              <a:gd name="connsiteY0" fmla="*/ 4405754 h 6647186"/>
              <a:gd name="connsiteX1" fmla="*/ 4058573 w 7465926"/>
              <a:gd name="connsiteY1" fmla="*/ 0 h 6647186"/>
              <a:gd name="connsiteX2" fmla="*/ 7465926 w 7465926"/>
              <a:gd name="connsiteY2" fmla="*/ 115107 h 6647186"/>
              <a:gd name="connsiteX3" fmla="*/ 7455877 w 7465926"/>
              <a:gd name="connsiteY3" fmla="*/ 6646536 h 6647186"/>
              <a:gd name="connsiteX4" fmla="*/ 4720069 w 7465926"/>
              <a:gd name="connsiteY4" fmla="*/ 6647186 h 6647186"/>
              <a:gd name="connsiteX5" fmla="*/ 0 w 7465926"/>
              <a:gd name="connsiteY5" fmla="*/ 4405754 h 6647186"/>
              <a:gd name="connsiteX0" fmla="*/ 0 w 7456248"/>
              <a:gd name="connsiteY0" fmla="*/ 4405754 h 6647186"/>
              <a:gd name="connsiteX1" fmla="*/ 4058573 w 7456248"/>
              <a:gd name="connsiteY1" fmla="*/ 0 h 6647186"/>
              <a:gd name="connsiteX2" fmla="*/ 7442088 w 7456248"/>
              <a:gd name="connsiteY2" fmla="*/ 20106 h 6647186"/>
              <a:gd name="connsiteX3" fmla="*/ 7455877 w 7456248"/>
              <a:gd name="connsiteY3" fmla="*/ 6646536 h 6647186"/>
              <a:gd name="connsiteX4" fmla="*/ 4720069 w 7456248"/>
              <a:gd name="connsiteY4" fmla="*/ 6647186 h 6647186"/>
              <a:gd name="connsiteX5" fmla="*/ 0 w 7456248"/>
              <a:gd name="connsiteY5" fmla="*/ 4405754 h 6647186"/>
              <a:gd name="connsiteX0" fmla="*/ 0 w 7456163"/>
              <a:gd name="connsiteY0" fmla="*/ 4405754 h 6813375"/>
              <a:gd name="connsiteX1" fmla="*/ 4058573 w 7456163"/>
              <a:gd name="connsiteY1" fmla="*/ 0 h 6813375"/>
              <a:gd name="connsiteX2" fmla="*/ 7442088 w 7456163"/>
              <a:gd name="connsiteY2" fmla="*/ 20106 h 6813375"/>
              <a:gd name="connsiteX3" fmla="*/ 7455790 w 7456163"/>
              <a:gd name="connsiteY3" fmla="*/ 6813375 h 6813375"/>
              <a:gd name="connsiteX4" fmla="*/ 4720069 w 7456163"/>
              <a:gd name="connsiteY4" fmla="*/ 6647186 h 6813375"/>
              <a:gd name="connsiteX5" fmla="*/ 0 w 7456163"/>
              <a:gd name="connsiteY5" fmla="*/ 4405754 h 6813375"/>
              <a:gd name="connsiteX0" fmla="*/ 0 w 7456163"/>
              <a:gd name="connsiteY0" fmla="*/ 4405754 h 6814026"/>
              <a:gd name="connsiteX1" fmla="*/ 4058573 w 7456163"/>
              <a:gd name="connsiteY1" fmla="*/ 0 h 6814026"/>
              <a:gd name="connsiteX2" fmla="*/ 7442088 w 7456163"/>
              <a:gd name="connsiteY2" fmla="*/ 20106 h 6814026"/>
              <a:gd name="connsiteX3" fmla="*/ 7455790 w 7456163"/>
              <a:gd name="connsiteY3" fmla="*/ 6813375 h 6814026"/>
              <a:gd name="connsiteX4" fmla="*/ 5147520 w 7456163"/>
              <a:gd name="connsiteY4" fmla="*/ 6814026 h 6814026"/>
              <a:gd name="connsiteX5" fmla="*/ 0 w 7456163"/>
              <a:gd name="connsiteY5" fmla="*/ 4405754 h 6814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56163" h="6814026">
                <a:moveTo>
                  <a:pt x="0" y="4405754"/>
                </a:moveTo>
                <a:lnTo>
                  <a:pt x="4058573" y="0"/>
                </a:lnTo>
                <a:lnTo>
                  <a:pt x="7442088" y="20106"/>
                </a:lnTo>
                <a:cubicBezTo>
                  <a:pt x="7438738" y="2197249"/>
                  <a:pt x="7459140" y="4636232"/>
                  <a:pt x="7455790" y="6813375"/>
                </a:cubicBezTo>
                <a:lnTo>
                  <a:pt x="5147520" y="6814026"/>
                </a:lnTo>
                <a:lnTo>
                  <a:pt x="0" y="440575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23528" y="3879893"/>
            <a:ext cx="869149" cy="26161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100" dirty="0" smtClean="0"/>
              <a:t>TAMPERE</a:t>
            </a:r>
            <a:endParaRPr lang="ru-RU" sz="1100" dirty="0"/>
          </a:p>
        </p:txBody>
      </p:sp>
      <p:sp>
        <p:nvSpPr>
          <p:cNvPr id="13" name="Блок-схема: узел 12"/>
          <p:cNvSpPr/>
          <p:nvPr/>
        </p:nvSpPr>
        <p:spPr>
          <a:xfrm>
            <a:off x="-1708150" y="1125538"/>
            <a:ext cx="6702425" cy="6521450"/>
          </a:xfrm>
          <a:prstGeom prst="flowChartConnector">
            <a:avLst/>
          </a:prstGeom>
          <a:solidFill>
            <a:srgbClr val="FFFF00">
              <a:alpha val="30000"/>
            </a:srgbClr>
          </a:solidFill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62325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3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  <a:fontScheme name="Оформление по умолчанию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7149</TotalTime>
  <Words>211</Words>
  <Application>Microsoft Office PowerPoint</Application>
  <PresentationFormat>Экран (4:3)</PresentationFormat>
  <Paragraphs>83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Intensity of air traffic in the Oceanic Sector of Murmansk ACC for 2010, 2011 and 10 months 2012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CPWG10</dc:title>
  <dc:creator>Grishin</dc:creator>
  <cp:lastModifiedBy>Grishin Viktor</cp:lastModifiedBy>
  <cp:revision>496</cp:revision>
  <dcterms:created xsi:type="dcterms:W3CDTF">2008-03-12T15:53:47Z</dcterms:created>
  <dcterms:modified xsi:type="dcterms:W3CDTF">2012-12-05T12:31:24Z</dcterms:modified>
</cp:coreProperties>
</file>