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0" r:id="rId1"/>
    <p:sldMasterId id="2147483773" r:id="rId2"/>
  </p:sldMasterIdLst>
  <p:notesMasterIdLst>
    <p:notesMasterId r:id="rId18"/>
  </p:notesMasterIdLst>
  <p:sldIdLst>
    <p:sldId id="266" r:id="rId3"/>
    <p:sldId id="285" r:id="rId4"/>
    <p:sldId id="289" r:id="rId5"/>
    <p:sldId id="286" r:id="rId6"/>
    <p:sldId id="287" r:id="rId7"/>
    <p:sldId id="272" r:id="rId8"/>
    <p:sldId id="271" r:id="rId9"/>
    <p:sldId id="283" r:id="rId10"/>
    <p:sldId id="270" r:id="rId11"/>
    <p:sldId id="290" r:id="rId12"/>
    <p:sldId id="269" r:id="rId13"/>
    <p:sldId id="282" r:id="rId14"/>
    <p:sldId id="274" r:id="rId15"/>
    <p:sldId id="273" r:id="rId16"/>
    <p:sldId id="288" r:id="rId17"/>
  </p:sldIdLst>
  <p:sldSz cx="9144000" cy="6858000" type="screen4x3"/>
  <p:notesSz cx="6735763" cy="9866313"/>
  <p:defaultTextStyle>
    <a:defPPr>
      <a:defRPr lang="ja-JP"/>
    </a:defPPr>
    <a:lvl1pPr algn="l" rtl="0" fontAlgn="base">
      <a:spcBef>
        <a:spcPct val="0"/>
      </a:spcBef>
      <a:spcAft>
        <a:spcPct val="0"/>
      </a:spcAft>
      <a:defRPr kumimoji="1" kern="1200">
        <a:solidFill>
          <a:schemeClr val="tx1"/>
        </a:solidFill>
        <a:latin typeface="Tahoma"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Tahoma"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Tahoma"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Tahoma"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Tahoma"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Tahoma"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Tahoma"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Tahoma"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Tahoma" pitchFamily="34" charset="0"/>
        <a:ea typeface="ＭＳ Ｐゴシック"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66"/>
    <a:srgbClr val="0033FF"/>
    <a:srgbClr val="66CCFF"/>
    <a:srgbClr val="FF6600"/>
    <a:srgbClr val="009900"/>
    <a:srgbClr val="008000"/>
    <a:srgbClr val="339966"/>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99" autoAdjust="0"/>
    <p:restoredTop sz="99491" autoAdjust="0"/>
  </p:normalViewPr>
  <p:slideViewPr>
    <p:cSldViewPr>
      <p:cViewPr varScale="1">
        <p:scale>
          <a:sx n="72" d="100"/>
          <a:sy n="72" d="100"/>
        </p:scale>
        <p:origin x="-1272" y="-84"/>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 2"/>
          <p:cNvSpPr>
            <a:spLocks noGrp="1"/>
          </p:cNvSpPr>
          <p:nvPr>
            <p:ph type="dt" idx="1"/>
          </p:nvPr>
        </p:nvSpPr>
        <p:spPr>
          <a:xfrm>
            <a:off x="3814763" y="0"/>
            <a:ext cx="2919412" cy="493713"/>
          </a:xfrm>
          <a:prstGeom prst="rect">
            <a:avLst/>
          </a:prstGeom>
        </p:spPr>
        <p:txBody>
          <a:bodyPr vert="horz" lIns="91440" tIns="45720" rIns="91440" bIns="45720" rtlCol="0"/>
          <a:lstStyle>
            <a:lvl1pPr algn="r">
              <a:defRPr sz="1200"/>
            </a:lvl1pPr>
          </a:lstStyle>
          <a:p>
            <a:pPr>
              <a:defRPr/>
            </a:pPr>
            <a:fld id="{2C567F21-AE5F-4B12-9191-43245A06DE21}" type="datetimeFigureOut">
              <a:rPr lang="ja-JP" altLang="en-US"/>
              <a:pPr>
                <a:defRPr/>
              </a:pPr>
              <a:t>2012/12/13</a:t>
            </a:fld>
            <a:endParaRPr lang="ja-JP" altLang="en-US"/>
          </a:p>
        </p:txBody>
      </p:sp>
      <p:sp>
        <p:nvSpPr>
          <p:cNvPr id="4" name="スライド イメージ プレースホルダ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pPr lvl="0"/>
            <a:endParaRPr lang="ja-JP" altLang="en-US" noProof="0" smtClean="0"/>
          </a:p>
        </p:txBody>
      </p:sp>
      <p:sp>
        <p:nvSpPr>
          <p:cNvPr id="5" name="ノート プレースホルダ 4"/>
          <p:cNvSpPr>
            <a:spLocks noGrp="1"/>
          </p:cNvSpPr>
          <p:nvPr>
            <p:ph type="body" sz="quarter" idx="3"/>
          </p:nvPr>
        </p:nvSpPr>
        <p:spPr>
          <a:xfrm>
            <a:off x="673100" y="4686300"/>
            <a:ext cx="5389563" cy="4440238"/>
          </a:xfrm>
          <a:prstGeom prst="rect">
            <a:avLst/>
          </a:prstGeom>
        </p:spPr>
        <p:txBody>
          <a:bodyPr vert="horz" lIns="91440" tIns="45720" rIns="91440" bIns="45720" rtlCol="0">
            <a:normAutofit/>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6" name="フッター プレースホルダ 5"/>
          <p:cNvSpPr>
            <a:spLocks noGrp="1"/>
          </p:cNvSpPr>
          <p:nvPr>
            <p:ph type="ftr" sz="quarter" idx="4"/>
          </p:nvPr>
        </p:nvSpPr>
        <p:spPr>
          <a:xfrm>
            <a:off x="0" y="9371013"/>
            <a:ext cx="2919413" cy="493712"/>
          </a:xfrm>
          <a:prstGeom prst="rect">
            <a:avLst/>
          </a:prstGeom>
        </p:spPr>
        <p:txBody>
          <a:bodyPr vert="horz" lIns="91440" tIns="45720" rIns="91440" bIns="45720" rtlCol="0" anchor="b"/>
          <a:lstStyle>
            <a:lvl1pPr algn="l">
              <a:defRPr sz="1200"/>
            </a:lvl1pPr>
          </a:lstStyle>
          <a:p>
            <a:pPr>
              <a:defRPr/>
            </a:pPr>
            <a:endParaRPr lang="ja-JP" altLang="en-US"/>
          </a:p>
        </p:txBody>
      </p:sp>
      <p:sp>
        <p:nvSpPr>
          <p:cNvPr id="7" name="スライド番号プレースホルダ 6"/>
          <p:cNvSpPr>
            <a:spLocks noGrp="1"/>
          </p:cNvSpPr>
          <p:nvPr>
            <p:ph type="sldNum" sz="quarter" idx="5"/>
          </p:nvPr>
        </p:nvSpPr>
        <p:spPr>
          <a:xfrm>
            <a:off x="3814763" y="9371013"/>
            <a:ext cx="2919412" cy="493712"/>
          </a:xfrm>
          <a:prstGeom prst="rect">
            <a:avLst/>
          </a:prstGeom>
        </p:spPr>
        <p:txBody>
          <a:bodyPr vert="horz" lIns="91440" tIns="45720" rIns="91440" bIns="45720" rtlCol="0" anchor="b"/>
          <a:lstStyle>
            <a:lvl1pPr algn="r">
              <a:defRPr sz="1200"/>
            </a:lvl1pPr>
          </a:lstStyle>
          <a:p>
            <a:pPr>
              <a:defRPr/>
            </a:pPr>
            <a:fld id="{05AAB2C6-5835-41C1-BFF0-3C6CFF9B5612}" type="slidenum">
              <a:rPr lang="ja-JP" altLang="en-US"/>
              <a:pPr>
                <a:defRPr/>
              </a:pPr>
              <a:t>‹#›</a:t>
            </a:fld>
            <a:endParaRPr lang="ja-JP" altLang="en-US"/>
          </a:p>
        </p:txBody>
      </p:sp>
    </p:spTree>
    <p:extLst>
      <p:ext uri="{BB962C8B-B14F-4D97-AF65-F5344CB8AC3E}">
        <p14:creationId xmlns:p14="http://schemas.microsoft.com/office/powerpoint/2010/main" val="40458865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atin typeface="Calibri" charset="0"/>
            </a:endParaRPr>
          </a:p>
          <a:p>
            <a:pPr eaLnBrk="1" hangingPunct="1"/>
            <a:endParaRPr lang="en-GB">
              <a:latin typeface="Calibri" charset="0"/>
            </a:endParaRPr>
          </a:p>
        </p:txBody>
      </p:sp>
      <p:sp>
        <p:nvSpPr>
          <p:cNvPr id="32772"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2EFBA70C-098D-3A4D-B359-BF764A34EE57}" type="slidenum">
              <a:rPr lang="en-GB">
                <a:latin typeface="Calibri" charset="0"/>
              </a:rPr>
              <a:pPr eaLnBrk="1" hangingPunct="1"/>
              <a:t>6</a:t>
            </a:fld>
            <a:endParaRPr lang="en-GB">
              <a:latin typeface="Calibri"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atin typeface="Calibri" charset="0"/>
            </a:endParaRPr>
          </a:p>
          <a:p>
            <a:pPr eaLnBrk="1" hangingPunct="1"/>
            <a:endParaRPr lang="en-GB">
              <a:latin typeface="Calibri" charset="0"/>
            </a:endParaRPr>
          </a:p>
        </p:txBody>
      </p:sp>
      <p:sp>
        <p:nvSpPr>
          <p:cNvPr id="32772"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549156B5-AC27-0E4C-A99A-B08147B9A097}" type="slidenum">
              <a:rPr lang="en-GB">
                <a:latin typeface="Calibri" charset="0"/>
              </a:rPr>
              <a:pPr eaLnBrk="1" hangingPunct="1"/>
              <a:t>7</a:t>
            </a:fld>
            <a:endParaRPr lang="en-GB">
              <a:latin typeface="Calibri"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317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F9DEDC8-E7C2-49A3-B3CD-579A42A3494D}" type="slidenum">
              <a:rPr lang="en-GB"/>
              <a:pPr fontAlgn="base">
                <a:spcBef>
                  <a:spcPct val="0"/>
                </a:spcBef>
                <a:spcAft>
                  <a:spcPct val="0"/>
                </a:spcAft>
                <a:defRPr/>
              </a:pPr>
              <a:t>8</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atin typeface="Calibri" charset="0"/>
            </a:endParaRPr>
          </a:p>
          <a:p>
            <a:pPr eaLnBrk="1" hangingPunct="1"/>
            <a:endParaRPr lang="en-GB">
              <a:latin typeface="Calibri" charset="0"/>
            </a:endParaRPr>
          </a:p>
        </p:txBody>
      </p:sp>
      <p:sp>
        <p:nvSpPr>
          <p:cNvPr id="32772"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596DF710-04F4-7C4D-9BF8-8CBD24E31FFD}" type="slidenum">
              <a:rPr lang="en-GB">
                <a:latin typeface="Calibri" charset="0"/>
              </a:rPr>
              <a:pPr eaLnBrk="1" hangingPunct="1"/>
              <a:t>9</a:t>
            </a:fld>
            <a:endParaRPr lang="en-GB">
              <a:latin typeface="Calibri"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スライド イメージ プレースホルダ 1"/>
          <p:cNvSpPr>
            <a:spLocks noGrp="1" noRot="1" noChangeAspect="1" noTextEdit="1"/>
          </p:cNvSpPr>
          <p:nvPr>
            <p:ph type="sldImg"/>
          </p:nvPr>
        </p:nvSpPr>
        <p:spPr bwMode="auto">
          <a:noFill/>
          <a:ln>
            <a:solidFill>
              <a:srgbClr val="000000"/>
            </a:solidFill>
            <a:miter lim="800000"/>
            <a:headEnd/>
            <a:tailEnd/>
          </a:ln>
        </p:spPr>
      </p:sp>
      <p:sp>
        <p:nvSpPr>
          <p:cNvPr id="107523" name="ノート プレースホルダ 2"/>
          <p:cNvSpPr>
            <a:spLocks noGrp="1"/>
          </p:cNvSpPr>
          <p:nvPr>
            <p:ph type="body" idx="1"/>
          </p:nvPr>
        </p:nvSpPr>
        <p:spPr bwMode="auto">
          <a:noFill/>
        </p:spPr>
        <p:txBody>
          <a:bodyPr wrap="square" numCol="1" anchor="t" anchorCtr="0" compatLnSpc="1">
            <a:prstTxWarp prst="textNoShape">
              <a:avLst/>
            </a:prstTxWarp>
          </a:bodyPr>
          <a:lstStyle/>
          <a:p>
            <a:endParaRPr lang="ja-JP" altLang="en-US" smtClean="0"/>
          </a:p>
        </p:txBody>
      </p:sp>
      <p:sp>
        <p:nvSpPr>
          <p:cNvPr id="107524" name="スライド番号プレースホル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6CA6B4E-4C8D-4495-8437-D061B4001422}" type="slidenum">
              <a:rPr lang="ja-JP" altLang="en-US" smtClean="0">
                <a:ea typeface="ＭＳ Ｐゴシック" charset="-128"/>
              </a:rPr>
              <a:pPr/>
              <a:t>10</a:t>
            </a:fld>
            <a:endParaRPr lang="ja-JP" altLang="en-US" smtClean="0">
              <a:ea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GB" dirty="0" smtClean="0"/>
          </a:p>
          <a:p>
            <a:pPr eaLnBrk="1" hangingPunct="1"/>
            <a:endParaRPr lang="en-GB" dirty="0" smtClean="0"/>
          </a:p>
        </p:txBody>
      </p:sp>
      <p:sp>
        <p:nvSpPr>
          <p:cNvPr id="327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A45AA2-13E8-4CCB-9CC5-A9D9E3BD395B}" type="slidenum">
              <a:rPr lang="en-GB"/>
              <a:pPr fontAlgn="base">
                <a:spcBef>
                  <a:spcPct val="0"/>
                </a:spcBef>
                <a:spcAft>
                  <a:spcPct val="0"/>
                </a:spcAft>
                <a:defRPr/>
              </a:pPr>
              <a:t>12</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atin typeface="Calibri" charset="0"/>
            </a:endParaRPr>
          </a:p>
          <a:p>
            <a:pPr eaLnBrk="1" hangingPunct="1"/>
            <a:endParaRPr lang="en-GB">
              <a:latin typeface="Calibri" charset="0"/>
            </a:endParaRPr>
          </a:p>
        </p:txBody>
      </p:sp>
      <p:sp>
        <p:nvSpPr>
          <p:cNvPr id="32772"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1A0748B9-AED4-6847-AFF2-29EFAF407811}" type="slidenum">
              <a:rPr lang="en-GB">
                <a:latin typeface="Calibri" charset="0"/>
              </a:rPr>
              <a:pPr eaLnBrk="1" hangingPunct="1"/>
              <a:t>13</a:t>
            </a:fld>
            <a:endParaRPr lang="en-GB">
              <a:latin typeface="Calibri"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atin typeface="Calibri" charset="0"/>
            </a:endParaRPr>
          </a:p>
          <a:p>
            <a:pPr eaLnBrk="1" hangingPunct="1"/>
            <a:endParaRPr lang="en-GB">
              <a:latin typeface="Calibri" charset="0"/>
            </a:endParaRPr>
          </a:p>
        </p:txBody>
      </p:sp>
      <p:sp>
        <p:nvSpPr>
          <p:cNvPr id="32772"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9FDB05E7-A164-A547-98CE-034BBAC47055}" type="slidenum">
              <a:rPr lang="en-GB">
                <a:latin typeface="Calibri" charset="0"/>
              </a:rPr>
              <a:pPr eaLnBrk="1" hangingPunct="1"/>
              <a:t>14</a:t>
            </a:fld>
            <a:endParaRPr lang="en-GB">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4"/>
          <p:cNvSpPr>
            <a:spLocks noChangeArrowheads="1"/>
          </p:cNvSpPr>
          <p:nvPr/>
        </p:nvSpPr>
        <p:spPr bwMode="auto">
          <a:xfrm>
            <a:off x="4724400" y="6172200"/>
            <a:ext cx="3962400" cy="277813"/>
          </a:xfrm>
          <a:prstGeom prst="rect">
            <a:avLst/>
          </a:prstGeom>
          <a:noFill/>
          <a:ln w="9525">
            <a:noFill/>
            <a:miter lim="800000"/>
            <a:headEnd/>
            <a:tailEnd/>
          </a:ln>
          <a:effectLst/>
        </p:spPr>
        <p:txBody>
          <a:bodyPr lIns="92075" tIns="46038" rIns="92075" bIns="46038">
            <a:spAutoFit/>
          </a:bodyPr>
          <a:lstStyle/>
          <a:p>
            <a:pPr algn="r" defTabSz="762000">
              <a:defRPr/>
            </a:pPr>
            <a:r>
              <a:rPr lang="en-US" altLang="ja-JP" sz="1200" b="1" i="1">
                <a:solidFill>
                  <a:srgbClr val="000066"/>
                </a:solidFill>
                <a:latin typeface="Times New Roman" pitchFamily="18" charset="0"/>
              </a:rPr>
              <a:t> </a:t>
            </a:r>
            <a:endParaRPr lang="en-US" altLang="ja-JP" sz="1400" b="1" i="1">
              <a:solidFill>
                <a:srgbClr val="000066"/>
              </a:solidFill>
              <a:latin typeface="Times New Roman" pitchFamily="18" charset="0"/>
            </a:endParaRPr>
          </a:p>
        </p:txBody>
      </p:sp>
      <p:sp>
        <p:nvSpPr>
          <p:cNvPr id="5" name="Rectangle 5"/>
          <p:cNvSpPr>
            <a:spLocks noChangeArrowheads="1"/>
          </p:cNvSpPr>
          <p:nvPr/>
        </p:nvSpPr>
        <p:spPr bwMode="auto">
          <a:xfrm>
            <a:off x="733425" y="6546850"/>
            <a:ext cx="1133475" cy="311150"/>
          </a:xfrm>
          <a:prstGeom prst="rect">
            <a:avLst/>
          </a:prstGeom>
          <a:noFill/>
          <a:ln w="0">
            <a:noFill/>
            <a:miter lim="800000"/>
            <a:headEnd/>
            <a:tailEnd/>
          </a:ln>
          <a:effectLst/>
        </p:spPr>
        <p:txBody>
          <a:bodyPr lIns="0" tIns="0" rIns="0" bIns="0"/>
          <a:lstStyle/>
          <a:p>
            <a:pPr algn="just" eaLnBrk="0" hangingPunct="0">
              <a:defRPr/>
            </a:pPr>
            <a:endParaRPr kumimoji="0" lang="en-US" altLang="ja-JP" sz="1000">
              <a:latin typeface="Century" pitchFamily="18" charset="0"/>
              <a:ea typeface="ＭＳ 明朝" pitchFamily="17" charset="-128"/>
            </a:endParaRPr>
          </a:p>
          <a:p>
            <a:pPr algn="just" eaLnBrk="0" hangingPunct="0">
              <a:defRPr/>
            </a:pPr>
            <a:endParaRPr kumimoji="0" lang="en-US" altLang="ja-JP" sz="1000">
              <a:latin typeface="Century" pitchFamily="18" charset="0"/>
              <a:ea typeface="ＭＳ 明朝" pitchFamily="17" charset="-128"/>
            </a:endParaRPr>
          </a:p>
        </p:txBody>
      </p:sp>
      <p:sp>
        <p:nvSpPr>
          <p:cNvPr id="6" name="Rectangle 6"/>
          <p:cNvSpPr>
            <a:spLocks noChangeArrowheads="1"/>
          </p:cNvSpPr>
          <p:nvPr/>
        </p:nvSpPr>
        <p:spPr bwMode="auto">
          <a:xfrm>
            <a:off x="733425" y="6546850"/>
            <a:ext cx="1133475" cy="311150"/>
          </a:xfrm>
          <a:prstGeom prst="rect">
            <a:avLst/>
          </a:prstGeom>
          <a:noFill/>
          <a:ln w="0">
            <a:noFill/>
            <a:miter lim="800000"/>
            <a:headEnd/>
            <a:tailEnd/>
          </a:ln>
          <a:effectLst/>
        </p:spPr>
        <p:txBody>
          <a:bodyPr lIns="0" tIns="0" rIns="0" bIns="0"/>
          <a:lstStyle/>
          <a:p>
            <a:pPr algn="just" eaLnBrk="0" hangingPunct="0">
              <a:defRPr/>
            </a:pPr>
            <a:endParaRPr kumimoji="0" lang="en-US" altLang="ja-JP" sz="1000">
              <a:latin typeface="Century" pitchFamily="18" charset="0"/>
              <a:ea typeface="ＭＳ 明朝" pitchFamily="17" charset="-128"/>
            </a:endParaRPr>
          </a:p>
          <a:p>
            <a:pPr algn="just" eaLnBrk="0" hangingPunct="0">
              <a:defRPr/>
            </a:pPr>
            <a:endParaRPr kumimoji="0" lang="en-US" altLang="ja-JP" sz="1000">
              <a:latin typeface="Century" pitchFamily="18" charset="0"/>
              <a:ea typeface="ＭＳ 明朝" pitchFamily="17" charset="-128"/>
            </a:endParaRPr>
          </a:p>
        </p:txBody>
      </p:sp>
      <p:sp>
        <p:nvSpPr>
          <p:cNvPr id="7" name="Rectangle 7"/>
          <p:cNvSpPr>
            <a:spLocks noChangeArrowheads="1"/>
          </p:cNvSpPr>
          <p:nvPr/>
        </p:nvSpPr>
        <p:spPr bwMode="auto">
          <a:xfrm>
            <a:off x="733425" y="6546850"/>
            <a:ext cx="1133475" cy="311150"/>
          </a:xfrm>
          <a:prstGeom prst="rect">
            <a:avLst/>
          </a:prstGeom>
          <a:noFill/>
          <a:ln w="0">
            <a:noFill/>
            <a:miter lim="800000"/>
            <a:headEnd/>
            <a:tailEnd/>
          </a:ln>
          <a:effectLst/>
        </p:spPr>
        <p:txBody>
          <a:bodyPr lIns="0" tIns="0" rIns="0" bIns="0"/>
          <a:lstStyle/>
          <a:p>
            <a:pPr algn="just" eaLnBrk="0" hangingPunct="0">
              <a:defRPr/>
            </a:pPr>
            <a:endParaRPr kumimoji="0" lang="en-US" altLang="ja-JP" sz="1000">
              <a:latin typeface="Century" pitchFamily="18" charset="0"/>
              <a:ea typeface="ＭＳ 明朝" pitchFamily="17" charset="-128"/>
            </a:endParaRPr>
          </a:p>
          <a:p>
            <a:pPr algn="just" eaLnBrk="0" hangingPunct="0">
              <a:defRPr/>
            </a:pPr>
            <a:endParaRPr kumimoji="0" lang="en-US" altLang="ja-JP" sz="1000">
              <a:latin typeface="Century" pitchFamily="18" charset="0"/>
              <a:ea typeface="ＭＳ 明朝" pitchFamily="17" charset="-128"/>
            </a:endParaRPr>
          </a:p>
        </p:txBody>
      </p:sp>
      <p:sp>
        <p:nvSpPr>
          <p:cNvPr id="8" name="Rectangle 8"/>
          <p:cNvSpPr>
            <a:spLocks noChangeArrowheads="1"/>
          </p:cNvSpPr>
          <p:nvPr/>
        </p:nvSpPr>
        <p:spPr bwMode="auto">
          <a:xfrm>
            <a:off x="4090988" y="3295650"/>
            <a:ext cx="9144000" cy="369888"/>
          </a:xfrm>
          <a:prstGeom prst="rect">
            <a:avLst/>
          </a:prstGeom>
          <a:noFill/>
          <a:ln w="12700">
            <a:noFill/>
            <a:miter lim="800000"/>
            <a:headEnd type="none" w="sm" len="sm"/>
            <a:tailEnd type="none" w="sm" len="sm"/>
          </a:ln>
          <a:effectLst/>
        </p:spPr>
        <p:txBody>
          <a:bodyPr>
            <a:spAutoFit/>
          </a:bodyPr>
          <a:lstStyle/>
          <a:p>
            <a:pPr>
              <a:defRPr/>
            </a:pPr>
            <a:endParaRPr lang="ja-JP" altLang="en-US"/>
          </a:p>
        </p:txBody>
      </p:sp>
      <p:pic>
        <p:nvPicPr>
          <p:cNvPr id="9" name="Picture 10" descr="img_01"/>
          <p:cNvPicPr>
            <a:picLocks noChangeAspect="1" noChangeArrowheads="1"/>
          </p:cNvPicPr>
          <p:nvPr/>
        </p:nvPicPr>
        <p:blipFill>
          <a:blip r:embed="rId2" cstate="print"/>
          <a:srcRect/>
          <a:stretch>
            <a:fillRect/>
          </a:stretch>
        </p:blipFill>
        <p:spPr bwMode="auto">
          <a:xfrm>
            <a:off x="0" y="0"/>
            <a:ext cx="9186863" cy="2287588"/>
          </a:xfrm>
          <a:prstGeom prst="rect">
            <a:avLst/>
          </a:prstGeom>
          <a:noFill/>
          <a:ln w="9525">
            <a:noFill/>
            <a:miter lim="800000"/>
            <a:headEnd/>
            <a:tailEnd/>
          </a:ln>
        </p:spPr>
      </p:pic>
      <p:grpSp>
        <p:nvGrpSpPr>
          <p:cNvPr id="10" name="Group 11"/>
          <p:cNvGrpSpPr>
            <a:grpSpLocks noChangeAspect="1"/>
          </p:cNvGrpSpPr>
          <p:nvPr/>
        </p:nvGrpSpPr>
        <p:grpSpPr bwMode="auto">
          <a:xfrm rot="-248964">
            <a:off x="1019175" y="1046163"/>
            <a:ext cx="3197225" cy="3802062"/>
            <a:chOff x="140" y="1793"/>
            <a:chExt cx="2164" cy="2262"/>
          </a:xfrm>
        </p:grpSpPr>
        <p:sp>
          <p:nvSpPr>
            <p:cNvPr id="11" name="Freeform 12"/>
            <p:cNvSpPr>
              <a:spLocks noChangeAspect="1"/>
            </p:cNvSpPr>
            <p:nvPr/>
          </p:nvSpPr>
          <p:spPr bwMode="auto">
            <a:xfrm>
              <a:off x="392" y="3335"/>
              <a:ext cx="112" cy="134"/>
            </a:xfrm>
            <a:custGeom>
              <a:avLst/>
              <a:gdLst/>
              <a:ahLst/>
              <a:cxnLst>
                <a:cxn ang="0">
                  <a:pos x="329" y="243"/>
                </a:cxn>
                <a:cxn ang="0">
                  <a:pos x="331" y="219"/>
                </a:cxn>
                <a:cxn ang="0">
                  <a:pos x="322" y="187"/>
                </a:cxn>
                <a:cxn ang="0">
                  <a:pos x="302" y="184"/>
                </a:cxn>
                <a:cxn ang="0">
                  <a:pos x="288" y="186"/>
                </a:cxn>
                <a:cxn ang="0">
                  <a:pos x="277" y="157"/>
                </a:cxn>
                <a:cxn ang="0">
                  <a:pos x="263" y="138"/>
                </a:cxn>
                <a:cxn ang="0">
                  <a:pos x="238" y="117"/>
                </a:cxn>
                <a:cxn ang="0">
                  <a:pos x="239" y="101"/>
                </a:cxn>
                <a:cxn ang="0">
                  <a:pos x="232" y="85"/>
                </a:cxn>
                <a:cxn ang="0">
                  <a:pos x="216" y="76"/>
                </a:cxn>
                <a:cxn ang="0">
                  <a:pos x="202" y="59"/>
                </a:cxn>
                <a:cxn ang="0">
                  <a:pos x="180" y="45"/>
                </a:cxn>
                <a:cxn ang="0">
                  <a:pos x="174" y="21"/>
                </a:cxn>
                <a:cxn ang="0">
                  <a:pos x="156" y="0"/>
                </a:cxn>
                <a:cxn ang="0">
                  <a:pos x="141" y="7"/>
                </a:cxn>
                <a:cxn ang="0">
                  <a:pos x="112" y="20"/>
                </a:cxn>
                <a:cxn ang="0">
                  <a:pos x="84" y="17"/>
                </a:cxn>
                <a:cxn ang="0">
                  <a:pos x="58" y="35"/>
                </a:cxn>
                <a:cxn ang="0">
                  <a:pos x="21" y="63"/>
                </a:cxn>
                <a:cxn ang="0">
                  <a:pos x="26" y="115"/>
                </a:cxn>
                <a:cxn ang="0">
                  <a:pos x="18" y="139"/>
                </a:cxn>
                <a:cxn ang="0">
                  <a:pos x="45" y="173"/>
                </a:cxn>
                <a:cxn ang="0">
                  <a:pos x="58" y="199"/>
                </a:cxn>
                <a:cxn ang="0">
                  <a:pos x="57" y="254"/>
                </a:cxn>
                <a:cxn ang="0">
                  <a:pos x="15" y="278"/>
                </a:cxn>
                <a:cxn ang="0">
                  <a:pos x="18" y="312"/>
                </a:cxn>
                <a:cxn ang="0">
                  <a:pos x="54" y="331"/>
                </a:cxn>
                <a:cxn ang="0">
                  <a:pos x="104" y="333"/>
                </a:cxn>
                <a:cxn ang="0">
                  <a:pos x="140" y="356"/>
                </a:cxn>
                <a:cxn ang="0">
                  <a:pos x="170" y="355"/>
                </a:cxn>
                <a:cxn ang="0">
                  <a:pos x="159" y="313"/>
                </a:cxn>
                <a:cxn ang="0">
                  <a:pos x="134" y="271"/>
                </a:cxn>
                <a:cxn ang="0">
                  <a:pos x="136" y="230"/>
                </a:cxn>
                <a:cxn ang="0">
                  <a:pos x="148" y="199"/>
                </a:cxn>
                <a:cxn ang="0">
                  <a:pos x="185" y="172"/>
                </a:cxn>
                <a:cxn ang="0">
                  <a:pos x="200" y="211"/>
                </a:cxn>
                <a:cxn ang="0">
                  <a:pos x="189" y="219"/>
                </a:cxn>
                <a:cxn ang="0">
                  <a:pos x="166" y="196"/>
                </a:cxn>
                <a:cxn ang="0">
                  <a:pos x="152" y="206"/>
                </a:cxn>
                <a:cxn ang="0">
                  <a:pos x="158" y="229"/>
                </a:cxn>
                <a:cxn ang="0">
                  <a:pos x="177" y="256"/>
                </a:cxn>
                <a:cxn ang="0">
                  <a:pos x="204" y="319"/>
                </a:cxn>
                <a:cxn ang="0">
                  <a:pos x="194" y="342"/>
                </a:cxn>
                <a:cxn ang="0">
                  <a:pos x="173" y="376"/>
                </a:cxn>
                <a:cxn ang="0">
                  <a:pos x="167" y="400"/>
                </a:cxn>
                <a:cxn ang="0">
                  <a:pos x="238" y="374"/>
                </a:cxn>
                <a:cxn ang="0">
                  <a:pos x="272" y="341"/>
                </a:cxn>
                <a:cxn ang="0">
                  <a:pos x="309" y="326"/>
                </a:cxn>
                <a:cxn ang="0">
                  <a:pos x="299" y="292"/>
                </a:cxn>
                <a:cxn ang="0">
                  <a:pos x="286" y="271"/>
                </a:cxn>
                <a:cxn ang="0">
                  <a:pos x="325" y="256"/>
                </a:cxn>
              </a:cxnLst>
              <a:rect l="0" t="0" r="r" b="b"/>
              <a:pathLst>
                <a:path w="334" h="400">
                  <a:moveTo>
                    <a:pt x="325" y="256"/>
                  </a:moveTo>
                  <a:lnTo>
                    <a:pt x="327" y="250"/>
                  </a:lnTo>
                  <a:lnTo>
                    <a:pt x="329" y="243"/>
                  </a:lnTo>
                  <a:lnTo>
                    <a:pt x="332" y="233"/>
                  </a:lnTo>
                  <a:lnTo>
                    <a:pt x="334" y="226"/>
                  </a:lnTo>
                  <a:lnTo>
                    <a:pt x="331" y="219"/>
                  </a:lnTo>
                  <a:lnTo>
                    <a:pt x="329" y="200"/>
                  </a:lnTo>
                  <a:lnTo>
                    <a:pt x="327" y="191"/>
                  </a:lnTo>
                  <a:lnTo>
                    <a:pt x="322" y="187"/>
                  </a:lnTo>
                  <a:lnTo>
                    <a:pt x="317" y="187"/>
                  </a:lnTo>
                  <a:lnTo>
                    <a:pt x="307" y="185"/>
                  </a:lnTo>
                  <a:lnTo>
                    <a:pt x="302" y="184"/>
                  </a:lnTo>
                  <a:lnTo>
                    <a:pt x="296" y="182"/>
                  </a:lnTo>
                  <a:lnTo>
                    <a:pt x="293" y="184"/>
                  </a:lnTo>
                  <a:lnTo>
                    <a:pt x="288" y="186"/>
                  </a:lnTo>
                  <a:lnTo>
                    <a:pt x="281" y="175"/>
                  </a:lnTo>
                  <a:lnTo>
                    <a:pt x="280" y="167"/>
                  </a:lnTo>
                  <a:lnTo>
                    <a:pt x="277" y="157"/>
                  </a:lnTo>
                  <a:lnTo>
                    <a:pt x="274" y="151"/>
                  </a:lnTo>
                  <a:lnTo>
                    <a:pt x="271" y="146"/>
                  </a:lnTo>
                  <a:lnTo>
                    <a:pt x="263" y="138"/>
                  </a:lnTo>
                  <a:lnTo>
                    <a:pt x="248" y="127"/>
                  </a:lnTo>
                  <a:lnTo>
                    <a:pt x="240" y="121"/>
                  </a:lnTo>
                  <a:lnTo>
                    <a:pt x="238" y="117"/>
                  </a:lnTo>
                  <a:lnTo>
                    <a:pt x="238" y="109"/>
                  </a:lnTo>
                  <a:lnTo>
                    <a:pt x="238" y="106"/>
                  </a:lnTo>
                  <a:lnTo>
                    <a:pt x="239" y="101"/>
                  </a:lnTo>
                  <a:lnTo>
                    <a:pt x="239" y="96"/>
                  </a:lnTo>
                  <a:lnTo>
                    <a:pt x="238" y="91"/>
                  </a:lnTo>
                  <a:lnTo>
                    <a:pt x="232" y="85"/>
                  </a:lnTo>
                  <a:lnTo>
                    <a:pt x="228" y="81"/>
                  </a:lnTo>
                  <a:lnTo>
                    <a:pt x="223" y="79"/>
                  </a:lnTo>
                  <a:lnTo>
                    <a:pt x="216" y="76"/>
                  </a:lnTo>
                  <a:lnTo>
                    <a:pt x="212" y="72"/>
                  </a:lnTo>
                  <a:lnTo>
                    <a:pt x="207" y="65"/>
                  </a:lnTo>
                  <a:lnTo>
                    <a:pt x="202" y="59"/>
                  </a:lnTo>
                  <a:lnTo>
                    <a:pt x="197" y="54"/>
                  </a:lnTo>
                  <a:lnTo>
                    <a:pt x="185" y="47"/>
                  </a:lnTo>
                  <a:lnTo>
                    <a:pt x="180" y="45"/>
                  </a:lnTo>
                  <a:lnTo>
                    <a:pt x="180" y="39"/>
                  </a:lnTo>
                  <a:lnTo>
                    <a:pt x="180" y="29"/>
                  </a:lnTo>
                  <a:lnTo>
                    <a:pt x="174" y="21"/>
                  </a:lnTo>
                  <a:lnTo>
                    <a:pt x="166" y="15"/>
                  </a:lnTo>
                  <a:lnTo>
                    <a:pt x="161" y="6"/>
                  </a:lnTo>
                  <a:lnTo>
                    <a:pt x="156" y="0"/>
                  </a:lnTo>
                  <a:lnTo>
                    <a:pt x="152" y="0"/>
                  </a:lnTo>
                  <a:lnTo>
                    <a:pt x="145" y="1"/>
                  </a:lnTo>
                  <a:lnTo>
                    <a:pt x="141" y="7"/>
                  </a:lnTo>
                  <a:lnTo>
                    <a:pt x="133" y="12"/>
                  </a:lnTo>
                  <a:lnTo>
                    <a:pt x="125" y="15"/>
                  </a:lnTo>
                  <a:lnTo>
                    <a:pt x="112" y="20"/>
                  </a:lnTo>
                  <a:lnTo>
                    <a:pt x="97" y="22"/>
                  </a:lnTo>
                  <a:lnTo>
                    <a:pt x="92" y="21"/>
                  </a:lnTo>
                  <a:lnTo>
                    <a:pt x="84" y="17"/>
                  </a:lnTo>
                  <a:lnTo>
                    <a:pt x="79" y="7"/>
                  </a:lnTo>
                  <a:lnTo>
                    <a:pt x="73" y="17"/>
                  </a:lnTo>
                  <a:lnTo>
                    <a:pt x="58" y="35"/>
                  </a:lnTo>
                  <a:lnTo>
                    <a:pt x="42" y="44"/>
                  </a:lnTo>
                  <a:lnTo>
                    <a:pt x="29" y="50"/>
                  </a:lnTo>
                  <a:lnTo>
                    <a:pt x="21" y="63"/>
                  </a:lnTo>
                  <a:lnTo>
                    <a:pt x="18" y="77"/>
                  </a:lnTo>
                  <a:lnTo>
                    <a:pt x="27" y="109"/>
                  </a:lnTo>
                  <a:lnTo>
                    <a:pt x="26" y="115"/>
                  </a:lnTo>
                  <a:lnTo>
                    <a:pt x="24" y="121"/>
                  </a:lnTo>
                  <a:lnTo>
                    <a:pt x="22" y="129"/>
                  </a:lnTo>
                  <a:lnTo>
                    <a:pt x="18" y="139"/>
                  </a:lnTo>
                  <a:lnTo>
                    <a:pt x="17" y="148"/>
                  </a:lnTo>
                  <a:lnTo>
                    <a:pt x="27" y="161"/>
                  </a:lnTo>
                  <a:lnTo>
                    <a:pt x="45" y="173"/>
                  </a:lnTo>
                  <a:lnTo>
                    <a:pt x="50" y="178"/>
                  </a:lnTo>
                  <a:lnTo>
                    <a:pt x="54" y="185"/>
                  </a:lnTo>
                  <a:lnTo>
                    <a:pt x="58" y="199"/>
                  </a:lnTo>
                  <a:lnTo>
                    <a:pt x="63" y="225"/>
                  </a:lnTo>
                  <a:lnTo>
                    <a:pt x="62" y="242"/>
                  </a:lnTo>
                  <a:lnTo>
                    <a:pt x="57" y="254"/>
                  </a:lnTo>
                  <a:lnTo>
                    <a:pt x="38" y="259"/>
                  </a:lnTo>
                  <a:lnTo>
                    <a:pt x="0" y="265"/>
                  </a:lnTo>
                  <a:lnTo>
                    <a:pt x="15" y="278"/>
                  </a:lnTo>
                  <a:lnTo>
                    <a:pt x="22" y="293"/>
                  </a:lnTo>
                  <a:lnTo>
                    <a:pt x="23" y="302"/>
                  </a:lnTo>
                  <a:lnTo>
                    <a:pt x="18" y="312"/>
                  </a:lnTo>
                  <a:lnTo>
                    <a:pt x="21" y="318"/>
                  </a:lnTo>
                  <a:lnTo>
                    <a:pt x="47" y="330"/>
                  </a:lnTo>
                  <a:lnTo>
                    <a:pt x="54" y="331"/>
                  </a:lnTo>
                  <a:lnTo>
                    <a:pt x="67" y="330"/>
                  </a:lnTo>
                  <a:lnTo>
                    <a:pt x="93" y="330"/>
                  </a:lnTo>
                  <a:lnTo>
                    <a:pt x="104" y="333"/>
                  </a:lnTo>
                  <a:lnTo>
                    <a:pt x="117" y="350"/>
                  </a:lnTo>
                  <a:lnTo>
                    <a:pt x="122" y="355"/>
                  </a:lnTo>
                  <a:lnTo>
                    <a:pt x="140" y="356"/>
                  </a:lnTo>
                  <a:lnTo>
                    <a:pt x="150" y="356"/>
                  </a:lnTo>
                  <a:lnTo>
                    <a:pt x="165" y="360"/>
                  </a:lnTo>
                  <a:lnTo>
                    <a:pt x="170" y="355"/>
                  </a:lnTo>
                  <a:lnTo>
                    <a:pt x="169" y="333"/>
                  </a:lnTo>
                  <a:lnTo>
                    <a:pt x="166" y="321"/>
                  </a:lnTo>
                  <a:lnTo>
                    <a:pt x="159" y="313"/>
                  </a:lnTo>
                  <a:lnTo>
                    <a:pt x="144" y="297"/>
                  </a:lnTo>
                  <a:lnTo>
                    <a:pt x="138" y="285"/>
                  </a:lnTo>
                  <a:lnTo>
                    <a:pt x="134" y="271"/>
                  </a:lnTo>
                  <a:lnTo>
                    <a:pt x="129" y="250"/>
                  </a:lnTo>
                  <a:lnTo>
                    <a:pt x="129" y="241"/>
                  </a:lnTo>
                  <a:lnTo>
                    <a:pt x="136" y="230"/>
                  </a:lnTo>
                  <a:lnTo>
                    <a:pt x="142" y="222"/>
                  </a:lnTo>
                  <a:lnTo>
                    <a:pt x="145" y="215"/>
                  </a:lnTo>
                  <a:lnTo>
                    <a:pt x="148" y="199"/>
                  </a:lnTo>
                  <a:lnTo>
                    <a:pt x="158" y="181"/>
                  </a:lnTo>
                  <a:lnTo>
                    <a:pt x="172" y="173"/>
                  </a:lnTo>
                  <a:lnTo>
                    <a:pt x="185" y="172"/>
                  </a:lnTo>
                  <a:lnTo>
                    <a:pt x="200" y="182"/>
                  </a:lnTo>
                  <a:lnTo>
                    <a:pt x="206" y="192"/>
                  </a:lnTo>
                  <a:lnTo>
                    <a:pt x="200" y="211"/>
                  </a:lnTo>
                  <a:lnTo>
                    <a:pt x="197" y="222"/>
                  </a:lnTo>
                  <a:lnTo>
                    <a:pt x="192" y="224"/>
                  </a:lnTo>
                  <a:lnTo>
                    <a:pt x="189" y="219"/>
                  </a:lnTo>
                  <a:lnTo>
                    <a:pt x="186" y="205"/>
                  </a:lnTo>
                  <a:lnTo>
                    <a:pt x="178" y="199"/>
                  </a:lnTo>
                  <a:lnTo>
                    <a:pt x="166" y="196"/>
                  </a:lnTo>
                  <a:lnTo>
                    <a:pt x="159" y="199"/>
                  </a:lnTo>
                  <a:lnTo>
                    <a:pt x="154" y="202"/>
                  </a:lnTo>
                  <a:lnTo>
                    <a:pt x="152" y="206"/>
                  </a:lnTo>
                  <a:lnTo>
                    <a:pt x="150" y="211"/>
                  </a:lnTo>
                  <a:lnTo>
                    <a:pt x="152" y="219"/>
                  </a:lnTo>
                  <a:lnTo>
                    <a:pt x="158" y="229"/>
                  </a:lnTo>
                  <a:lnTo>
                    <a:pt x="170" y="243"/>
                  </a:lnTo>
                  <a:lnTo>
                    <a:pt x="173" y="247"/>
                  </a:lnTo>
                  <a:lnTo>
                    <a:pt x="177" y="256"/>
                  </a:lnTo>
                  <a:lnTo>
                    <a:pt x="190" y="273"/>
                  </a:lnTo>
                  <a:lnTo>
                    <a:pt x="202" y="299"/>
                  </a:lnTo>
                  <a:lnTo>
                    <a:pt x="204" y="319"/>
                  </a:lnTo>
                  <a:lnTo>
                    <a:pt x="203" y="328"/>
                  </a:lnTo>
                  <a:lnTo>
                    <a:pt x="198" y="335"/>
                  </a:lnTo>
                  <a:lnTo>
                    <a:pt x="194" y="342"/>
                  </a:lnTo>
                  <a:lnTo>
                    <a:pt x="190" y="349"/>
                  </a:lnTo>
                  <a:lnTo>
                    <a:pt x="185" y="362"/>
                  </a:lnTo>
                  <a:lnTo>
                    <a:pt x="173" y="376"/>
                  </a:lnTo>
                  <a:lnTo>
                    <a:pt x="155" y="388"/>
                  </a:lnTo>
                  <a:lnTo>
                    <a:pt x="159" y="396"/>
                  </a:lnTo>
                  <a:lnTo>
                    <a:pt x="167" y="400"/>
                  </a:lnTo>
                  <a:lnTo>
                    <a:pt x="183" y="396"/>
                  </a:lnTo>
                  <a:lnTo>
                    <a:pt x="203" y="384"/>
                  </a:lnTo>
                  <a:lnTo>
                    <a:pt x="238" y="374"/>
                  </a:lnTo>
                  <a:lnTo>
                    <a:pt x="245" y="371"/>
                  </a:lnTo>
                  <a:lnTo>
                    <a:pt x="263" y="352"/>
                  </a:lnTo>
                  <a:lnTo>
                    <a:pt x="272" y="341"/>
                  </a:lnTo>
                  <a:lnTo>
                    <a:pt x="280" y="339"/>
                  </a:lnTo>
                  <a:lnTo>
                    <a:pt x="303" y="333"/>
                  </a:lnTo>
                  <a:lnTo>
                    <a:pt x="309" y="326"/>
                  </a:lnTo>
                  <a:lnTo>
                    <a:pt x="309" y="316"/>
                  </a:lnTo>
                  <a:lnTo>
                    <a:pt x="304" y="298"/>
                  </a:lnTo>
                  <a:lnTo>
                    <a:pt x="299" y="292"/>
                  </a:lnTo>
                  <a:lnTo>
                    <a:pt x="287" y="289"/>
                  </a:lnTo>
                  <a:lnTo>
                    <a:pt x="279" y="283"/>
                  </a:lnTo>
                  <a:lnTo>
                    <a:pt x="286" y="271"/>
                  </a:lnTo>
                  <a:lnTo>
                    <a:pt x="296" y="263"/>
                  </a:lnTo>
                  <a:lnTo>
                    <a:pt x="315" y="255"/>
                  </a:lnTo>
                  <a:lnTo>
                    <a:pt x="325" y="256"/>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12" name="Freeform 13"/>
            <p:cNvSpPr>
              <a:spLocks noChangeAspect="1"/>
            </p:cNvSpPr>
            <p:nvPr/>
          </p:nvSpPr>
          <p:spPr bwMode="auto">
            <a:xfrm>
              <a:off x="291" y="3768"/>
              <a:ext cx="58" cy="50"/>
            </a:xfrm>
            <a:custGeom>
              <a:avLst/>
              <a:gdLst/>
              <a:ahLst/>
              <a:cxnLst>
                <a:cxn ang="0">
                  <a:pos x="79" y="39"/>
                </a:cxn>
                <a:cxn ang="0">
                  <a:pos x="84" y="36"/>
                </a:cxn>
                <a:cxn ang="0">
                  <a:pos x="97" y="29"/>
                </a:cxn>
                <a:cxn ang="0">
                  <a:pos x="113" y="23"/>
                </a:cxn>
                <a:cxn ang="0">
                  <a:pos x="129" y="14"/>
                </a:cxn>
                <a:cxn ang="0">
                  <a:pos x="134" y="18"/>
                </a:cxn>
                <a:cxn ang="0">
                  <a:pos x="141" y="23"/>
                </a:cxn>
                <a:cxn ang="0">
                  <a:pos x="150" y="28"/>
                </a:cxn>
                <a:cxn ang="0">
                  <a:pos x="155" y="27"/>
                </a:cxn>
                <a:cxn ang="0">
                  <a:pos x="157" y="23"/>
                </a:cxn>
                <a:cxn ang="0">
                  <a:pos x="157" y="16"/>
                </a:cxn>
                <a:cxn ang="0">
                  <a:pos x="157" y="8"/>
                </a:cxn>
                <a:cxn ang="0">
                  <a:pos x="158" y="4"/>
                </a:cxn>
                <a:cxn ang="0">
                  <a:pos x="162" y="0"/>
                </a:cxn>
                <a:cxn ang="0">
                  <a:pos x="167" y="0"/>
                </a:cxn>
                <a:cxn ang="0">
                  <a:pos x="172" y="6"/>
                </a:cxn>
                <a:cxn ang="0">
                  <a:pos x="178" y="18"/>
                </a:cxn>
                <a:cxn ang="0">
                  <a:pos x="180" y="23"/>
                </a:cxn>
                <a:cxn ang="0">
                  <a:pos x="179" y="29"/>
                </a:cxn>
                <a:cxn ang="0">
                  <a:pos x="178" y="37"/>
                </a:cxn>
                <a:cxn ang="0">
                  <a:pos x="174" y="50"/>
                </a:cxn>
                <a:cxn ang="0">
                  <a:pos x="159" y="59"/>
                </a:cxn>
                <a:cxn ang="0">
                  <a:pos x="153" y="58"/>
                </a:cxn>
                <a:cxn ang="0">
                  <a:pos x="146" y="59"/>
                </a:cxn>
                <a:cxn ang="0">
                  <a:pos x="139" y="67"/>
                </a:cxn>
                <a:cxn ang="0">
                  <a:pos x="134" y="73"/>
                </a:cxn>
                <a:cxn ang="0">
                  <a:pos x="128" y="78"/>
                </a:cxn>
                <a:cxn ang="0">
                  <a:pos x="116" y="79"/>
                </a:cxn>
                <a:cxn ang="0">
                  <a:pos x="108" y="82"/>
                </a:cxn>
                <a:cxn ang="0">
                  <a:pos x="102" y="91"/>
                </a:cxn>
                <a:cxn ang="0">
                  <a:pos x="99" y="99"/>
                </a:cxn>
                <a:cxn ang="0">
                  <a:pos x="95" y="115"/>
                </a:cxn>
                <a:cxn ang="0">
                  <a:pos x="92" y="121"/>
                </a:cxn>
                <a:cxn ang="0">
                  <a:pos x="81" y="133"/>
                </a:cxn>
                <a:cxn ang="0">
                  <a:pos x="64" y="148"/>
                </a:cxn>
                <a:cxn ang="0">
                  <a:pos x="59" y="148"/>
                </a:cxn>
                <a:cxn ang="0">
                  <a:pos x="52" y="143"/>
                </a:cxn>
                <a:cxn ang="0">
                  <a:pos x="46" y="135"/>
                </a:cxn>
                <a:cxn ang="0">
                  <a:pos x="40" y="128"/>
                </a:cxn>
                <a:cxn ang="0">
                  <a:pos x="35" y="118"/>
                </a:cxn>
                <a:cxn ang="0">
                  <a:pos x="28" y="113"/>
                </a:cxn>
                <a:cxn ang="0">
                  <a:pos x="24" y="107"/>
                </a:cxn>
                <a:cxn ang="0">
                  <a:pos x="11" y="100"/>
                </a:cxn>
                <a:cxn ang="0">
                  <a:pos x="0" y="90"/>
                </a:cxn>
                <a:cxn ang="0">
                  <a:pos x="1" y="84"/>
                </a:cxn>
                <a:cxn ang="0">
                  <a:pos x="6" y="81"/>
                </a:cxn>
                <a:cxn ang="0">
                  <a:pos x="17" y="75"/>
                </a:cxn>
                <a:cxn ang="0">
                  <a:pos x="26" y="72"/>
                </a:cxn>
                <a:cxn ang="0">
                  <a:pos x="33" y="70"/>
                </a:cxn>
                <a:cxn ang="0">
                  <a:pos x="35" y="68"/>
                </a:cxn>
                <a:cxn ang="0">
                  <a:pos x="43" y="61"/>
                </a:cxn>
                <a:cxn ang="0">
                  <a:pos x="44" y="59"/>
                </a:cxn>
                <a:cxn ang="0">
                  <a:pos x="48" y="54"/>
                </a:cxn>
                <a:cxn ang="0">
                  <a:pos x="56" y="49"/>
                </a:cxn>
                <a:cxn ang="0">
                  <a:pos x="79" y="39"/>
                </a:cxn>
              </a:cxnLst>
              <a:rect l="0" t="0" r="r" b="b"/>
              <a:pathLst>
                <a:path w="180" h="148">
                  <a:moveTo>
                    <a:pt x="79" y="39"/>
                  </a:moveTo>
                  <a:lnTo>
                    <a:pt x="84" y="36"/>
                  </a:lnTo>
                  <a:lnTo>
                    <a:pt x="97" y="29"/>
                  </a:lnTo>
                  <a:lnTo>
                    <a:pt x="113" y="23"/>
                  </a:lnTo>
                  <a:lnTo>
                    <a:pt x="129" y="14"/>
                  </a:lnTo>
                  <a:lnTo>
                    <a:pt x="134" y="18"/>
                  </a:lnTo>
                  <a:lnTo>
                    <a:pt x="141" y="23"/>
                  </a:lnTo>
                  <a:lnTo>
                    <a:pt x="150" y="28"/>
                  </a:lnTo>
                  <a:lnTo>
                    <a:pt x="155" y="27"/>
                  </a:lnTo>
                  <a:lnTo>
                    <a:pt x="157" y="23"/>
                  </a:lnTo>
                  <a:lnTo>
                    <a:pt x="157" y="16"/>
                  </a:lnTo>
                  <a:lnTo>
                    <a:pt x="157" y="8"/>
                  </a:lnTo>
                  <a:lnTo>
                    <a:pt x="158" y="4"/>
                  </a:lnTo>
                  <a:lnTo>
                    <a:pt x="162" y="0"/>
                  </a:lnTo>
                  <a:lnTo>
                    <a:pt x="167" y="0"/>
                  </a:lnTo>
                  <a:lnTo>
                    <a:pt x="172" y="6"/>
                  </a:lnTo>
                  <a:lnTo>
                    <a:pt x="178" y="18"/>
                  </a:lnTo>
                  <a:lnTo>
                    <a:pt x="180" y="23"/>
                  </a:lnTo>
                  <a:lnTo>
                    <a:pt x="179" y="29"/>
                  </a:lnTo>
                  <a:lnTo>
                    <a:pt x="178" y="37"/>
                  </a:lnTo>
                  <a:lnTo>
                    <a:pt x="174" y="50"/>
                  </a:lnTo>
                  <a:lnTo>
                    <a:pt x="159" y="59"/>
                  </a:lnTo>
                  <a:lnTo>
                    <a:pt x="153" y="58"/>
                  </a:lnTo>
                  <a:lnTo>
                    <a:pt x="146" y="59"/>
                  </a:lnTo>
                  <a:lnTo>
                    <a:pt x="139" y="67"/>
                  </a:lnTo>
                  <a:lnTo>
                    <a:pt x="134" y="73"/>
                  </a:lnTo>
                  <a:lnTo>
                    <a:pt x="128" y="78"/>
                  </a:lnTo>
                  <a:lnTo>
                    <a:pt x="116" y="79"/>
                  </a:lnTo>
                  <a:lnTo>
                    <a:pt x="108" y="82"/>
                  </a:lnTo>
                  <a:lnTo>
                    <a:pt x="102" y="91"/>
                  </a:lnTo>
                  <a:lnTo>
                    <a:pt x="99" y="99"/>
                  </a:lnTo>
                  <a:lnTo>
                    <a:pt x="95" y="115"/>
                  </a:lnTo>
                  <a:lnTo>
                    <a:pt x="92" y="121"/>
                  </a:lnTo>
                  <a:lnTo>
                    <a:pt x="81" y="133"/>
                  </a:lnTo>
                  <a:lnTo>
                    <a:pt x="64" y="148"/>
                  </a:lnTo>
                  <a:lnTo>
                    <a:pt x="59" y="148"/>
                  </a:lnTo>
                  <a:lnTo>
                    <a:pt x="52" y="143"/>
                  </a:lnTo>
                  <a:lnTo>
                    <a:pt x="46" y="135"/>
                  </a:lnTo>
                  <a:lnTo>
                    <a:pt x="40" y="128"/>
                  </a:lnTo>
                  <a:lnTo>
                    <a:pt x="35" y="118"/>
                  </a:lnTo>
                  <a:lnTo>
                    <a:pt x="28" y="113"/>
                  </a:lnTo>
                  <a:lnTo>
                    <a:pt x="24" y="107"/>
                  </a:lnTo>
                  <a:lnTo>
                    <a:pt x="11" y="100"/>
                  </a:lnTo>
                  <a:lnTo>
                    <a:pt x="0" y="90"/>
                  </a:lnTo>
                  <a:lnTo>
                    <a:pt x="1" y="84"/>
                  </a:lnTo>
                  <a:lnTo>
                    <a:pt x="6" y="81"/>
                  </a:lnTo>
                  <a:lnTo>
                    <a:pt x="17" y="75"/>
                  </a:lnTo>
                  <a:lnTo>
                    <a:pt x="26" y="72"/>
                  </a:lnTo>
                  <a:lnTo>
                    <a:pt x="33" y="70"/>
                  </a:lnTo>
                  <a:lnTo>
                    <a:pt x="35" y="68"/>
                  </a:lnTo>
                  <a:lnTo>
                    <a:pt x="43" y="61"/>
                  </a:lnTo>
                  <a:lnTo>
                    <a:pt x="44" y="59"/>
                  </a:lnTo>
                  <a:lnTo>
                    <a:pt x="48" y="54"/>
                  </a:lnTo>
                  <a:lnTo>
                    <a:pt x="56" y="49"/>
                  </a:lnTo>
                  <a:lnTo>
                    <a:pt x="79" y="39"/>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13" name="Freeform 14"/>
            <p:cNvSpPr>
              <a:spLocks noChangeAspect="1"/>
            </p:cNvSpPr>
            <p:nvPr/>
          </p:nvSpPr>
          <p:spPr bwMode="auto">
            <a:xfrm>
              <a:off x="419" y="3545"/>
              <a:ext cx="31" cy="30"/>
            </a:xfrm>
            <a:custGeom>
              <a:avLst/>
              <a:gdLst/>
              <a:ahLst/>
              <a:cxnLst>
                <a:cxn ang="0">
                  <a:pos x="75" y="8"/>
                </a:cxn>
                <a:cxn ang="0">
                  <a:pos x="62" y="3"/>
                </a:cxn>
                <a:cxn ang="0">
                  <a:pos x="47" y="0"/>
                </a:cxn>
                <a:cxn ang="0">
                  <a:pos x="40" y="0"/>
                </a:cxn>
                <a:cxn ang="0">
                  <a:pos x="31" y="0"/>
                </a:cxn>
                <a:cxn ang="0">
                  <a:pos x="21" y="5"/>
                </a:cxn>
                <a:cxn ang="0">
                  <a:pos x="14" y="9"/>
                </a:cxn>
                <a:cxn ang="0">
                  <a:pos x="9" y="13"/>
                </a:cxn>
                <a:cxn ang="0">
                  <a:pos x="4" y="22"/>
                </a:cxn>
                <a:cxn ang="0">
                  <a:pos x="0" y="31"/>
                </a:cxn>
                <a:cxn ang="0">
                  <a:pos x="0" y="36"/>
                </a:cxn>
                <a:cxn ang="0">
                  <a:pos x="5" y="45"/>
                </a:cxn>
                <a:cxn ang="0">
                  <a:pos x="7" y="52"/>
                </a:cxn>
                <a:cxn ang="0">
                  <a:pos x="18" y="60"/>
                </a:cxn>
                <a:cxn ang="0">
                  <a:pos x="33" y="72"/>
                </a:cxn>
                <a:cxn ang="0">
                  <a:pos x="41" y="80"/>
                </a:cxn>
                <a:cxn ang="0">
                  <a:pos x="49" y="85"/>
                </a:cxn>
                <a:cxn ang="0">
                  <a:pos x="55" y="88"/>
                </a:cxn>
                <a:cxn ang="0">
                  <a:pos x="63" y="89"/>
                </a:cxn>
                <a:cxn ang="0">
                  <a:pos x="64" y="88"/>
                </a:cxn>
                <a:cxn ang="0">
                  <a:pos x="67" y="82"/>
                </a:cxn>
                <a:cxn ang="0">
                  <a:pos x="78" y="70"/>
                </a:cxn>
                <a:cxn ang="0">
                  <a:pos x="82" y="63"/>
                </a:cxn>
                <a:cxn ang="0">
                  <a:pos x="88" y="56"/>
                </a:cxn>
                <a:cxn ang="0">
                  <a:pos x="94" y="49"/>
                </a:cxn>
                <a:cxn ang="0">
                  <a:pos x="95" y="39"/>
                </a:cxn>
                <a:cxn ang="0">
                  <a:pos x="98" y="31"/>
                </a:cxn>
                <a:cxn ang="0">
                  <a:pos x="96" y="29"/>
                </a:cxn>
                <a:cxn ang="0">
                  <a:pos x="94" y="23"/>
                </a:cxn>
                <a:cxn ang="0">
                  <a:pos x="88" y="17"/>
                </a:cxn>
                <a:cxn ang="0">
                  <a:pos x="82" y="14"/>
                </a:cxn>
                <a:cxn ang="0">
                  <a:pos x="75" y="8"/>
                </a:cxn>
              </a:cxnLst>
              <a:rect l="0" t="0" r="r" b="b"/>
              <a:pathLst>
                <a:path w="98" h="89">
                  <a:moveTo>
                    <a:pt x="75" y="8"/>
                  </a:moveTo>
                  <a:lnTo>
                    <a:pt x="62" y="3"/>
                  </a:lnTo>
                  <a:lnTo>
                    <a:pt x="47" y="0"/>
                  </a:lnTo>
                  <a:lnTo>
                    <a:pt x="40" y="0"/>
                  </a:lnTo>
                  <a:lnTo>
                    <a:pt x="31" y="0"/>
                  </a:lnTo>
                  <a:lnTo>
                    <a:pt x="21" y="5"/>
                  </a:lnTo>
                  <a:lnTo>
                    <a:pt x="14" y="9"/>
                  </a:lnTo>
                  <a:lnTo>
                    <a:pt x="9" y="13"/>
                  </a:lnTo>
                  <a:lnTo>
                    <a:pt x="4" y="22"/>
                  </a:lnTo>
                  <a:lnTo>
                    <a:pt x="0" y="31"/>
                  </a:lnTo>
                  <a:lnTo>
                    <a:pt x="0" y="36"/>
                  </a:lnTo>
                  <a:lnTo>
                    <a:pt x="5" y="45"/>
                  </a:lnTo>
                  <a:lnTo>
                    <a:pt x="7" y="52"/>
                  </a:lnTo>
                  <a:lnTo>
                    <a:pt x="18" y="60"/>
                  </a:lnTo>
                  <a:lnTo>
                    <a:pt x="33" y="72"/>
                  </a:lnTo>
                  <a:lnTo>
                    <a:pt x="41" y="80"/>
                  </a:lnTo>
                  <a:lnTo>
                    <a:pt x="49" y="85"/>
                  </a:lnTo>
                  <a:lnTo>
                    <a:pt x="55" y="88"/>
                  </a:lnTo>
                  <a:lnTo>
                    <a:pt x="63" y="89"/>
                  </a:lnTo>
                  <a:lnTo>
                    <a:pt x="64" y="88"/>
                  </a:lnTo>
                  <a:lnTo>
                    <a:pt x="67" y="82"/>
                  </a:lnTo>
                  <a:lnTo>
                    <a:pt x="78" y="70"/>
                  </a:lnTo>
                  <a:lnTo>
                    <a:pt x="82" y="63"/>
                  </a:lnTo>
                  <a:lnTo>
                    <a:pt x="88" y="56"/>
                  </a:lnTo>
                  <a:lnTo>
                    <a:pt x="94" y="49"/>
                  </a:lnTo>
                  <a:lnTo>
                    <a:pt x="95" y="39"/>
                  </a:lnTo>
                  <a:lnTo>
                    <a:pt x="98" y="31"/>
                  </a:lnTo>
                  <a:lnTo>
                    <a:pt x="96" y="29"/>
                  </a:lnTo>
                  <a:lnTo>
                    <a:pt x="94" y="23"/>
                  </a:lnTo>
                  <a:lnTo>
                    <a:pt x="88" y="17"/>
                  </a:lnTo>
                  <a:lnTo>
                    <a:pt x="82" y="14"/>
                  </a:lnTo>
                  <a:lnTo>
                    <a:pt x="75" y="8"/>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14" name="Freeform 15"/>
            <p:cNvSpPr>
              <a:spLocks noChangeAspect="1"/>
            </p:cNvSpPr>
            <p:nvPr/>
          </p:nvSpPr>
          <p:spPr bwMode="auto">
            <a:xfrm>
              <a:off x="468" y="3503"/>
              <a:ext cx="20" cy="53"/>
            </a:xfrm>
            <a:custGeom>
              <a:avLst/>
              <a:gdLst/>
              <a:ahLst/>
              <a:cxnLst>
                <a:cxn ang="0">
                  <a:pos x="34" y="24"/>
                </a:cxn>
                <a:cxn ang="0">
                  <a:pos x="39" y="17"/>
                </a:cxn>
                <a:cxn ang="0">
                  <a:pos x="48" y="2"/>
                </a:cxn>
                <a:cxn ang="0">
                  <a:pos x="54" y="0"/>
                </a:cxn>
                <a:cxn ang="0">
                  <a:pos x="59" y="4"/>
                </a:cxn>
                <a:cxn ang="0">
                  <a:pos x="58" y="15"/>
                </a:cxn>
                <a:cxn ang="0">
                  <a:pos x="58" y="24"/>
                </a:cxn>
                <a:cxn ang="0">
                  <a:pos x="57" y="45"/>
                </a:cxn>
                <a:cxn ang="0">
                  <a:pos x="57" y="62"/>
                </a:cxn>
                <a:cxn ang="0">
                  <a:pos x="56" y="83"/>
                </a:cxn>
                <a:cxn ang="0">
                  <a:pos x="55" y="88"/>
                </a:cxn>
                <a:cxn ang="0">
                  <a:pos x="49" y="95"/>
                </a:cxn>
                <a:cxn ang="0">
                  <a:pos x="44" y="102"/>
                </a:cxn>
                <a:cxn ang="0">
                  <a:pos x="39" y="107"/>
                </a:cxn>
                <a:cxn ang="0">
                  <a:pos x="35" y="113"/>
                </a:cxn>
                <a:cxn ang="0">
                  <a:pos x="35" y="117"/>
                </a:cxn>
                <a:cxn ang="0">
                  <a:pos x="35" y="122"/>
                </a:cxn>
                <a:cxn ang="0">
                  <a:pos x="39" y="135"/>
                </a:cxn>
                <a:cxn ang="0">
                  <a:pos x="38" y="140"/>
                </a:cxn>
                <a:cxn ang="0">
                  <a:pos x="32" y="150"/>
                </a:cxn>
                <a:cxn ang="0">
                  <a:pos x="29" y="154"/>
                </a:cxn>
                <a:cxn ang="0">
                  <a:pos x="21" y="158"/>
                </a:cxn>
                <a:cxn ang="0">
                  <a:pos x="13" y="156"/>
                </a:cxn>
                <a:cxn ang="0">
                  <a:pos x="7" y="156"/>
                </a:cxn>
                <a:cxn ang="0">
                  <a:pos x="2" y="148"/>
                </a:cxn>
                <a:cxn ang="0">
                  <a:pos x="0" y="142"/>
                </a:cxn>
                <a:cxn ang="0">
                  <a:pos x="0" y="138"/>
                </a:cxn>
                <a:cxn ang="0">
                  <a:pos x="0" y="128"/>
                </a:cxn>
                <a:cxn ang="0">
                  <a:pos x="0" y="121"/>
                </a:cxn>
                <a:cxn ang="0">
                  <a:pos x="5" y="114"/>
                </a:cxn>
                <a:cxn ang="0">
                  <a:pos x="10" y="103"/>
                </a:cxn>
                <a:cxn ang="0">
                  <a:pos x="19" y="88"/>
                </a:cxn>
                <a:cxn ang="0">
                  <a:pos x="22" y="83"/>
                </a:cxn>
                <a:cxn ang="0">
                  <a:pos x="27" y="62"/>
                </a:cxn>
                <a:cxn ang="0">
                  <a:pos x="30" y="54"/>
                </a:cxn>
                <a:cxn ang="0">
                  <a:pos x="30" y="41"/>
                </a:cxn>
                <a:cxn ang="0">
                  <a:pos x="30" y="33"/>
                </a:cxn>
                <a:cxn ang="0">
                  <a:pos x="34" y="24"/>
                </a:cxn>
              </a:cxnLst>
              <a:rect l="0" t="0" r="r" b="b"/>
              <a:pathLst>
                <a:path w="59" h="158">
                  <a:moveTo>
                    <a:pt x="34" y="24"/>
                  </a:moveTo>
                  <a:lnTo>
                    <a:pt x="39" y="17"/>
                  </a:lnTo>
                  <a:lnTo>
                    <a:pt x="48" y="2"/>
                  </a:lnTo>
                  <a:lnTo>
                    <a:pt x="54" y="0"/>
                  </a:lnTo>
                  <a:lnTo>
                    <a:pt x="59" y="4"/>
                  </a:lnTo>
                  <a:lnTo>
                    <a:pt x="58" y="15"/>
                  </a:lnTo>
                  <a:lnTo>
                    <a:pt x="58" y="24"/>
                  </a:lnTo>
                  <a:lnTo>
                    <a:pt x="57" y="45"/>
                  </a:lnTo>
                  <a:lnTo>
                    <a:pt x="57" y="62"/>
                  </a:lnTo>
                  <a:lnTo>
                    <a:pt x="56" y="83"/>
                  </a:lnTo>
                  <a:lnTo>
                    <a:pt x="55" y="88"/>
                  </a:lnTo>
                  <a:lnTo>
                    <a:pt x="49" y="95"/>
                  </a:lnTo>
                  <a:lnTo>
                    <a:pt x="44" y="102"/>
                  </a:lnTo>
                  <a:lnTo>
                    <a:pt x="39" y="107"/>
                  </a:lnTo>
                  <a:lnTo>
                    <a:pt x="35" y="113"/>
                  </a:lnTo>
                  <a:lnTo>
                    <a:pt x="35" y="117"/>
                  </a:lnTo>
                  <a:lnTo>
                    <a:pt x="35" y="122"/>
                  </a:lnTo>
                  <a:lnTo>
                    <a:pt x="39" y="135"/>
                  </a:lnTo>
                  <a:lnTo>
                    <a:pt x="38" y="140"/>
                  </a:lnTo>
                  <a:lnTo>
                    <a:pt x="32" y="150"/>
                  </a:lnTo>
                  <a:lnTo>
                    <a:pt x="29" y="154"/>
                  </a:lnTo>
                  <a:lnTo>
                    <a:pt x="21" y="158"/>
                  </a:lnTo>
                  <a:lnTo>
                    <a:pt x="13" y="156"/>
                  </a:lnTo>
                  <a:lnTo>
                    <a:pt x="7" y="156"/>
                  </a:lnTo>
                  <a:lnTo>
                    <a:pt x="2" y="148"/>
                  </a:lnTo>
                  <a:lnTo>
                    <a:pt x="0" y="142"/>
                  </a:lnTo>
                  <a:lnTo>
                    <a:pt x="0" y="138"/>
                  </a:lnTo>
                  <a:lnTo>
                    <a:pt x="0" y="128"/>
                  </a:lnTo>
                  <a:lnTo>
                    <a:pt x="0" y="121"/>
                  </a:lnTo>
                  <a:lnTo>
                    <a:pt x="5" y="114"/>
                  </a:lnTo>
                  <a:lnTo>
                    <a:pt x="10" y="103"/>
                  </a:lnTo>
                  <a:lnTo>
                    <a:pt x="19" y="88"/>
                  </a:lnTo>
                  <a:lnTo>
                    <a:pt x="22" y="83"/>
                  </a:lnTo>
                  <a:lnTo>
                    <a:pt x="27" y="62"/>
                  </a:lnTo>
                  <a:lnTo>
                    <a:pt x="30" y="54"/>
                  </a:lnTo>
                  <a:lnTo>
                    <a:pt x="30" y="41"/>
                  </a:lnTo>
                  <a:lnTo>
                    <a:pt x="30" y="33"/>
                  </a:lnTo>
                  <a:lnTo>
                    <a:pt x="34" y="24"/>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15" name="Freeform 16"/>
            <p:cNvSpPr>
              <a:spLocks noChangeAspect="1"/>
            </p:cNvSpPr>
            <p:nvPr/>
          </p:nvSpPr>
          <p:spPr bwMode="auto">
            <a:xfrm>
              <a:off x="262" y="3843"/>
              <a:ext cx="15" cy="26"/>
            </a:xfrm>
            <a:custGeom>
              <a:avLst/>
              <a:gdLst/>
              <a:ahLst/>
              <a:cxnLst>
                <a:cxn ang="0">
                  <a:pos x="29" y="12"/>
                </a:cxn>
                <a:cxn ang="0">
                  <a:pos x="26" y="8"/>
                </a:cxn>
                <a:cxn ang="0">
                  <a:pos x="17" y="4"/>
                </a:cxn>
                <a:cxn ang="0">
                  <a:pos x="12" y="0"/>
                </a:cxn>
                <a:cxn ang="0">
                  <a:pos x="8" y="2"/>
                </a:cxn>
                <a:cxn ang="0">
                  <a:pos x="3" y="5"/>
                </a:cxn>
                <a:cxn ang="0">
                  <a:pos x="1" y="10"/>
                </a:cxn>
                <a:cxn ang="0">
                  <a:pos x="1" y="16"/>
                </a:cxn>
                <a:cxn ang="0">
                  <a:pos x="0" y="22"/>
                </a:cxn>
                <a:cxn ang="0">
                  <a:pos x="2" y="31"/>
                </a:cxn>
                <a:cxn ang="0">
                  <a:pos x="3" y="40"/>
                </a:cxn>
                <a:cxn ang="0">
                  <a:pos x="5" y="46"/>
                </a:cxn>
                <a:cxn ang="0">
                  <a:pos x="7" y="55"/>
                </a:cxn>
                <a:cxn ang="0">
                  <a:pos x="7" y="61"/>
                </a:cxn>
                <a:cxn ang="0">
                  <a:pos x="9" y="68"/>
                </a:cxn>
                <a:cxn ang="0">
                  <a:pos x="15" y="76"/>
                </a:cxn>
                <a:cxn ang="0">
                  <a:pos x="21" y="84"/>
                </a:cxn>
                <a:cxn ang="0">
                  <a:pos x="24" y="86"/>
                </a:cxn>
                <a:cxn ang="0">
                  <a:pos x="31" y="90"/>
                </a:cxn>
                <a:cxn ang="0">
                  <a:pos x="34" y="86"/>
                </a:cxn>
                <a:cxn ang="0">
                  <a:pos x="40" y="82"/>
                </a:cxn>
                <a:cxn ang="0">
                  <a:pos x="48" y="73"/>
                </a:cxn>
                <a:cxn ang="0">
                  <a:pos x="52" y="64"/>
                </a:cxn>
                <a:cxn ang="0">
                  <a:pos x="59" y="55"/>
                </a:cxn>
                <a:cxn ang="0">
                  <a:pos x="59" y="50"/>
                </a:cxn>
                <a:cxn ang="0">
                  <a:pos x="57" y="42"/>
                </a:cxn>
                <a:cxn ang="0">
                  <a:pos x="53" y="39"/>
                </a:cxn>
                <a:cxn ang="0">
                  <a:pos x="44" y="33"/>
                </a:cxn>
                <a:cxn ang="0">
                  <a:pos x="40" y="31"/>
                </a:cxn>
                <a:cxn ang="0">
                  <a:pos x="37" y="27"/>
                </a:cxn>
                <a:cxn ang="0">
                  <a:pos x="33" y="19"/>
                </a:cxn>
                <a:cxn ang="0">
                  <a:pos x="29" y="12"/>
                </a:cxn>
              </a:cxnLst>
              <a:rect l="0" t="0" r="r" b="b"/>
              <a:pathLst>
                <a:path w="59" h="90">
                  <a:moveTo>
                    <a:pt x="29" y="12"/>
                  </a:moveTo>
                  <a:lnTo>
                    <a:pt x="26" y="8"/>
                  </a:lnTo>
                  <a:lnTo>
                    <a:pt x="17" y="4"/>
                  </a:lnTo>
                  <a:lnTo>
                    <a:pt x="12" y="0"/>
                  </a:lnTo>
                  <a:lnTo>
                    <a:pt x="8" y="2"/>
                  </a:lnTo>
                  <a:lnTo>
                    <a:pt x="3" y="5"/>
                  </a:lnTo>
                  <a:lnTo>
                    <a:pt x="1" y="10"/>
                  </a:lnTo>
                  <a:lnTo>
                    <a:pt x="1" y="16"/>
                  </a:lnTo>
                  <a:lnTo>
                    <a:pt x="0" y="22"/>
                  </a:lnTo>
                  <a:lnTo>
                    <a:pt x="2" y="31"/>
                  </a:lnTo>
                  <a:lnTo>
                    <a:pt x="3" y="40"/>
                  </a:lnTo>
                  <a:lnTo>
                    <a:pt x="5" y="46"/>
                  </a:lnTo>
                  <a:lnTo>
                    <a:pt x="7" y="55"/>
                  </a:lnTo>
                  <a:lnTo>
                    <a:pt x="7" y="61"/>
                  </a:lnTo>
                  <a:lnTo>
                    <a:pt x="9" y="68"/>
                  </a:lnTo>
                  <a:lnTo>
                    <a:pt x="15" y="76"/>
                  </a:lnTo>
                  <a:lnTo>
                    <a:pt x="21" y="84"/>
                  </a:lnTo>
                  <a:lnTo>
                    <a:pt x="24" y="86"/>
                  </a:lnTo>
                  <a:lnTo>
                    <a:pt x="31" y="90"/>
                  </a:lnTo>
                  <a:lnTo>
                    <a:pt x="34" y="86"/>
                  </a:lnTo>
                  <a:lnTo>
                    <a:pt x="40" y="82"/>
                  </a:lnTo>
                  <a:lnTo>
                    <a:pt x="48" y="73"/>
                  </a:lnTo>
                  <a:lnTo>
                    <a:pt x="52" y="64"/>
                  </a:lnTo>
                  <a:lnTo>
                    <a:pt x="59" y="55"/>
                  </a:lnTo>
                  <a:lnTo>
                    <a:pt x="59" y="50"/>
                  </a:lnTo>
                  <a:lnTo>
                    <a:pt x="57" y="42"/>
                  </a:lnTo>
                  <a:lnTo>
                    <a:pt x="53" y="39"/>
                  </a:lnTo>
                  <a:lnTo>
                    <a:pt x="44" y="33"/>
                  </a:lnTo>
                  <a:lnTo>
                    <a:pt x="40" y="31"/>
                  </a:lnTo>
                  <a:lnTo>
                    <a:pt x="37" y="27"/>
                  </a:lnTo>
                  <a:lnTo>
                    <a:pt x="33" y="19"/>
                  </a:lnTo>
                  <a:lnTo>
                    <a:pt x="29" y="12"/>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16" name="Freeform 17"/>
            <p:cNvSpPr>
              <a:spLocks noChangeAspect="1"/>
            </p:cNvSpPr>
            <p:nvPr/>
          </p:nvSpPr>
          <p:spPr bwMode="auto">
            <a:xfrm>
              <a:off x="229" y="3896"/>
              <a:ext cx="19" cy="8"/>
            </a:xfrm>
            <a:custGeom>
              <a:avLst/>
              <a:gdLst/>
              <a:ahLst/>
              <a:cxnLst>
                <a:cxn ang="0">
                  <a:pos x="60" y="2"/>
                </a:cxn>
                <a:cxn ang="0">
                  <a:pos x="61" y="4"/>
                </a:cxn>
                <a:cxn ang="0">
                  <a:pos x="63" y="7"/>
                </a:cxn>
                <a:cxn ang="0">
                  <a:pos x="60" y="12"/>
                </a:cxn>
                <a:cxn ang="0">
                  <a:pos x="55" y="20"/>
                </a:cxn>
                <a:cxn ang="0">
                  <a:pos x="49" y="26"/>
                </a:cxn>
                <a:cxn ang="0">
                  <a:pos x="40" y="37"/>
                </a:cxn>
                <a:cxn ang="0">
                  <a:pos x="31" y="44"/>
                </a:cxn>
                <a:cxn ang="0">
                  <a:pos x="24" y="43"/>
                </a:cxn>
                <a:cxn ang="0">
                  <a:pos x="17" y="42"/>
                </a:cxn>
                <a:cxn ang="0">
                  <a:pos x="11" y="40"/>
                </a:cxn>
                <a:cxn ang="0">
                  <a:pos x="6" y="38"/>
                </a:cxn>
                <a:cxn ang="0">
                  <a:pos x="4" y="35"/>
                </a:cxn>
                <a:cxn ang="0">
                  <a:pos x="2" y="32"/>
                </a:cxn>
                <a:cxn ang="0">
                  <a:pos x="0" y="28"/>
                </a:cxn>
                <a:cxn ang="0">
                  <a:pos x="0" y="25"/>
                </a:cxn>
                <a:cxn ang="0">
                  <a:pos x="0" y="21"/>
                </a:cxn>
                <a:cxn ang="0">
                  <a:pos x="2" y="17"/>
                </a:cxn>
                <a:cxn ang="0">
                  <a:pos x="6" y="10"/>
                </a:cxn>
                <a:cxn ang="0">
                  <a:pos x="8" y="9"/>
                </a:cxn>
                <a:cxn ang="0">
                  <a:pos x="11" y="9"/>
                </a:cxn>
                <a:cxn ang="0">
                  <a:pos x="15" y="9"/>
                </a:cxn>
                <a:cxn ang="0">
                  <a:pos x="19" y="9"/>
                </a:cxn>
                <a:cxn ang="0">
                  <a:pos x="27" y="10"/>
                </a:cxn>
                <a:cxn ang="0">
                  <a:pos x="36" y="11"/>
                </a:cxn>
                <a:cxn ang="0">
                  <a:pos x="39" y="10"/>
                </a:cxn>
                <a:cxn ang="0">
                  <a:pos x="43" y="7"/>
                </a:cxn>
                <a:cxn ang="0">
                  <a:pos x="48" y="4"/>
                </a:cxn>
                <a:cxn ang="0">
                  <a:pos x="53" y="0"/>
                </a:cxn>
                <a:cxn ang="0">
                  <a:pos x="60" y="2"/>
                </a:cxn>
              </a:cxnLst>
              <a:rect l="0" t="0" r="r" b="b"/>
              <a:pathLst>
                <a:path w="63" h="44">
                  <a:moveTo>
                    <a:pt x="60" y="2"/>
                  </a:moveTo>
                  <a:lnTo>
                    <a:pt x="61" y="4"/>
                  </a:lnTo>
                  <a:lnTo>
                    <a:pt x="63" y="7"/>
                  </a:lnTo>
                  <a:lnTo>
                    <a:pt x="60" y="12"/>
                  </a:lnTo>
                  <a:lnTo>
                    <a:pt x="55" y="20"/>
                  </a:lnTo>
                  <a:lnTo>
                    <a:pt x="49" y="26"/>
                  </a:lnTo>
                  <a:lnTo>
                    <a:pt x="40" y="37"/>
                  </a:lnTo>
                  <a:lnTo>
                    <a:pt x="31" y="44"/>
                  </a:lnTo>
                  <a:lnTo>
                    <a:pt x="24" y="43"/>
                  </a:lnTo>
                  <a:lnTo>
                    <a:pt x="17" y="42"/>
                  </a:lnTo>
                  <a:lnTo>
                    <a:pt x="11" y="40"/>
                  </a:lnTo>
                  <a:lnTo>
                    <a:pt x="6" y="38"/>
                  </a:lnTo>
                  <a:lnTo>
                    <a:pt x="4" y="35"/>
                  </a:lnTo>
                  <a:lnTo>
                    <a:pt x="2" y="32"/>
                  </a:lnTo>
                  <a:lnTo>
                    <a:pt x="0" y="28"/>
                  </a:lnTo>
                  <a:lnTo>
                    <a:pt x="0" y="25"/>
                  </a:lnTo>
                  <a:lnTo>
                    <a:pt x="0" y="21"/>
                  </a:lnTo>
                  <a:lnTo>
                    <a:pt x="2" y="17"/>
                  </a:lnTo>
                  <a:lnTo>
                    <a:pt x="6" y="10"/>
                  </a:lnTo>
                  <a:lnTo>
                    <a:pt x="8" y="9"/>
                  </a:lnTo>
                  <a:lnTo>
                    <a:pt x="11" y="9"/>
                  </a:lnTo>
                  <a:lnTo>
                    <a:pt x="15" y="9"/>
                  </a:lnTo>
                  <a:lnTo>
                    <a:pt x="19" y="9"/>
                  </a:lnTo>
                  <a:lnTo>
                    <a:pt x="27" y="10"/>
                  </a:lnTo>
                  <a:lnTo>
                    <a:pt x="36" y="11"/>
                  </a:lnTo>
                  <a:lnTo>
                    <a:pt x="39" y="10"/>
                  </a:lnTo>
                  <a:lnTo>
                    <a:pt x="43" y="7"/>
                  </a:lnTo>
                  <a:lnTo>
                    <a:pt x="48" y="4"/>
                  </a:lnTo>
                  <a:lnTo>
                    <a:pt x="53" y="0"/>
                  </a:lnTo>
                  <a:lnTo>
                    <a:pt x="60" y="2"/>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17" name="Freeform 18"/>
            <p:cNvSpPr>
              <a:spLocks noChangeAspect="1"/>
            </p:cNvSpPr>
            <p:nvPr/>
          </p:nvSpPr>
          <p:spPr bwMode="auto">
            <a:xfrm>
              <a:off x="391" y="3340"/>
              <a:ext cx="11" cy="17"/>
            </a:xfrm>
            <a:custGeom>
              <a:avLst/>
              <a:gdLst/>
              <a:ahLst/>
              <a:cxnLst>
                <a:cxn ang="0">
                  <a:pos x="33" y="12"/>
                </a:cxn>
                <a:cxn ang="0">
                  <a:pos x="31" y="1"/>
                </a:cxn>
                <a:cxn ang="0">
                  <a:pos x="21" y="0"/>
                </a:cxn>
                <a:cxn ang="0">
                  <a:pos x="1" y="14"/>
                </a:cxn>
                <a:cxn ang="0">
                  <a:pos x="0" y="20"/>
                </a:cxn>
                <a:cxn ang="0">
                  <a:pos x="0" y="28"/>
                </a:cxn>
                <a:cxn ang="0">
                  <a:pos x="8" y="46"/>
                </a:cxn>
                <a:cxn ang="0">
                  <a:pos x="17" y="52"/>
                </a:cxn>
                <a:cxn ang="0">
                  <a:pos x="26" y="52"/>
                </a:cxn>
                <a:cxn ang="0">
                  <a:pos x="27" y="50"/>
                </a:cxn>
                <a:cxn ang="0">
                  <a:pos x="29" y="41"/>
                </a:cxn>
                <a:cxn ang="0">
                  <a:pos x="33" y="29"/>
                </a:cxn>
                <a:cxn ang="0">
                  <a:pos x="33" y="12"/>
                </a:cxn>
              </a:cxnLst>
              <a:rect l="0" t="0" r="r" b="b"/>
              <a:pathLst>
                <a:path w="33" h="52">
                  <a:moveTo>
                    <a:pt x="33" y="12"/>
                  </a:moveTo>
                  <a:lnTo>
                    <a:pt x="31" y="1"/>
                  </a:lnTo>
                  <a:lnTo>
                    <a:pt x="21" y="0"/>
                  </a:lnTo>
                  <a:lnTo>
                    <a:pt x="1" y="14"/>
                  </a:lnTo>
                  <a:lnTo>
                    <a:pt x="0" y="20"/>
                  </a:lnTo>
                  <a:lnTo>
                    <a:pt x="0" y="28"/>
                  </a:lnTo>
                  <a:lnTo>
                    <a:pt x="8" y="46"/>
                  </a:lnTo>
                  <a:lnTo>
                    <a:pt x="17" y="52"/>
                  </a:lnTo>
                  <a:lnTo>
                    <a:pt x="26" y="52"/>
                  </a:lnTo>
                  <a:lnTo>
                    <a:pt x="27" y="50"/>
                  </a:lnTo>
                  <a:lnTo>
                    <a:pt x="29" y="41"/>
                  </a:lnTo>
                  <a:lnTo>
                    <a:pt x="33" y="29"/>
                  </a:lnTo>
                  <a:lnTo>
                    <a:pt x="33" y="12"/>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18" name="Freeform 19"/>
            <p:cNvSpPr>
              <a:spLocks noChangeAspect="1"/>
            </p:cNvSpPr>
            <p:nvPr/>
          </p:nvSpPr>
          <p:spPr bwMode="auto">
            <a:xfrm>
              <a:off x="130" y="3951"/>
              <a:ext cx="72" cy="94"/>
            </a:xfrm>
            <a:custGeom>
              <a:avLst/>
              <a:gdLst/>
              <a:ahLst/>
              <a:cxnLst>
                <a:cxn ang="0">
                  <a:pos x="11" y="283"/>
                </a:cxn>
                <a:cxn ang="0">
                  <a:pos x="0" y="248"/>
                </a:cxn>
                <a:cxn ang="0">
                  <a:pos x="14" y="218"/>
                </a:cxn>
                <a:cxn ang="0">
                  <a:pos x="28" y="196"/>
                </a:cxn>
                <a:cxn ang="0">
                  <a:pos x="23" y="172"/>
                </a:cxn>
                <a:cxn ang="0">
                  <a:pos x="44" y="146"/>
                </a:cxn>
                <a:cxn ang="0">
                  <a:pos x="68" y="125"/>
                </a:cxn>
                <a:cxn ang="0">
                  <a:pos x="93" y="105"/>
                </a:cxn>
                <a:cxn ang="0">
                  <a:pos x="70" y="90"/>
                </a:cxn>
                <a:cxn ang="0">
                  <a:pos x="63" y="73"/>
                </a:cxn>
                <a:cxn ang="0">
                  <a:pos x="77" y="56"/>
                </a:cxn>
                <a:cxn ang="0">
                  <a:pos x="105" y="61"/>
                </a:cxn>
                <a:cxn ang="0">
                  <a:pos x="115" y="74"/>
                </a:cxn>
                <a:cxn ang="0">
                  <a:pos x="131" y="67"/>
                </a:cxn>
                <a:cxn ang="0">
                  <a:pos x="160" y="39"/>
                </a:cxn>
                <a:cxn ang="0">
                  <a:pos x="181" y="4"/>
                </a:cxn>
                <a:cxn ang="0">
                  <a:pos x="200" y="10"/>
                </a:cxn>
                <a:cxn ang="0">
                  <a:pos x="209" y="63"/>
                </a:cxn>
                <a:cxn ang="0">
                  <a:pos x="181" y="86"/>
                </a:cxn>
                <a:cxn ang="0">
                  <a:pos x="158" y="97"/>
                </a:cxn>
                <a:cxn ang="0">
                  <a:pos x="139" y="115"/>
                </a:cxn>
                <a:cxn ang="0">
                  <a:pos x="118" y="141"/>
                </a:cxn>
                <a:cxn ang="0">
                  <a:pos x="97" y="154"/>
                </a:cxn>
                <a:cxn ang="0">
                  <a:pos x="85" y="152"/>
                </a:cxn>
                <a:cxn ang="0">
                  <a:pos x="76" y="154"/>
                </a:cxn>
                <a:cxn ang="0">
                  <a:pos x="73" y="161"/>
                </a:cxn>
                <a:cxn ang="0">
                  <a:pos x="97" y="196"/>
                </a:cxn>
                <a:cxn ang="0">
                  <a:pos x="73" y="201"/>
                </a:cxn>
                <a:cxn ang="0">
                  <a:pos x="57" y="213"/>
                </a:cxn>
                <a:cxn ang="0">
                  <a:pos x="74" y="232"/>
                </a:cxn>
                <a:cxn ang="0">
                  <a:pos x="62" y="262"/>
                </a:cxn>
                <a:cxn ang="0">
                  <a:pos x="40" y="276"/>
                </a:cxn>
              </a:cxnLst>
              <a:rect l="0" t="0" r="r" b="b"/>
              <a:pathLst>
                <a:path w="214" h="287">
                  <a:moveTo>
                    <a:pt x="19" y="287"/>
                  </a:moveTo>
                  <a:lnTo>
                    <a:pt x="11" y="283"/>
                  </a:lnTo>
                  <a:lnTo>
                    <a:pt x="3" y="266"/>
                  </a:lnTo>
                  <a:lnTo>
                    <a:pt x="0" y="248"/>
                  </a:lnTo>
                  <a:lnTo>
                    <a:pt x="4" y="230"/>
                  </a:lnTo>
                  <a:lnTo>
                    <a:pt x="14" y="218"/>
                  </a:lnTo>
                  <a:lnTo>
                    <a:pt x="25" y="203"/>
                  </a:lnTo>
                  <a:lnTo>
                    <a:pt x="28" y="196"/>
                  </a:lnTo>
                  <a:lnTo>
                    <a:pt x="27" y="188"/>
                  </a:lnTo>
                  <a:lnTo>
                    <a:pt x="23" y="172"/>
                  </a:lnTo>
                  <a:lnTo>
                    <a:pt x="25" y="158"/>
                  </a:lnTo>
                  <a:lnTo>
                    <a:pt x="44" y="146"/>
                  </a:lnTo>
                  <a:lnTo>
                    <a:pt x="62" y="129"/>
                  </a:lnTo>
                  <a:lnTo>
                    <a:pt x="68" y="125"/>
                  </a:lnTo>
                  <a:lnTo>
                    <a:pt x="93" y="110"/>
                  </a:lnTo>
                  <a:lnTo>
                    <a:pt x="93" y="105"/>
                  </a:lnTo>
                  <a:lnTo>
                    <a:pt x="90" y="98"/>
                  </a:lnTo>
                  <a:lnTo>
                    <a:pt x="70" y="90"/>
                  </a:lnTo>
                  <a:lnTo>
                    <a:pt x="62" y="84"/>
                  </a:lnTo>
                  <a:lnTo>
                    <a:pt x="63" y="73"/>
                  </a:lnTo>
                  <a:lnTo>
                    <a:pt x="68" y="62"/>
                  </a:lnTo>
                  <a:lnTo>
                    <a:pt x="77" y="56"/>
                  </a:lnTo>
                  <a:lnTo>
                    <a:pt x="96" y="57"/>
                  </a:lnTo>
                  <a:lnTo>
                    <a:pt x="105" y="61"/>
                  </a:lnTo>
                  <a:lnTo>
                    <a:pt x="111" y="68"/>
                  </a:lnTo>
                  <a:lnTo>
                    <a:pt x="115" y="74"/>
                  </a:lnTo>
                  <a:lnTo>
                    <a:pt x="122" y="74"/>
                  </a:lnTo>
                  <a:lnTo>
                    <a:pt x="131" y="67"/>
                  </a:lnTo>
                  <a:lnTo>
                    <a:pt x="146" y="52"/>
                  </a:lnTo>
                  <a:lnTo>
                    <a:pt x="160" y="39"/>
                  </a:lnTo>
                  <a:lnTo>
                    <a:pt x="167" y="24"/>
                  </a:lnTo>
                  <a:lnTo>
                    <a:pt x="181" y="4"/>
                  </a:lnTo>
                  <a:lnTo>
                    <a:pt x="189" y="0"/>
                  </a:lnTo>
                  <a:lnTo>
                    <a:pt x="200" y="10"/>
                  </a:lnTo>
                  <a:lnTo>
                    <a:pt x="214" y="43"/>
                  </a:lnTo>
                  <a:lnTo>
                    <a:pt x="209" y="63"/>
                  </a:lnTo>
                  <a:lnTo>
                    <a:pt x="195" y="80"/>
                  </a:lnTo>
                  <a:lnTo>
                    <a:pt x="181" y="86"/>
                  </a:lnTo>
                  <a:lnTo>
                    <a:pt x="163" y="92"/>
                  </a:lnTo>
                  <a:lnTo>
                    <a:pt x="158" y="97"/>
                  </a:lnTo>
                  <a:lnTo>
                    <a:pt x="146" y="113"/>
                  </a:lnTo>
                  <a:lnTo>
                    <a:pt x="139" y="115"/>
                  </a:lnTo>
                  <a:lnTo>
                    <a:pt x="127" y="126"/>
                  </a:lnTo>
                  <a:lnTo>
                    <a:pt x="118" y="141"/>
                  </a:lnTo>
                  <a:lnTo>
                    <a:pt x="107" y="148"/>
                  </a:lnTo>
                  <a:lnTo>
                    <a:pt x="97" y="154"/>
                  </a:lnTo>
                  <a:lnTo>
                    <a:pt x="89" y="154"/>
                  </a:lnTo>
                  <a:lnTo>
                    <a:pt x="85" y="152"/>
                  </a:lnTo>
                  <a:lnTo>
                    <a:pt x="80" y="150"/>
                  </a:lnTo>
                  <a:lnTo>
                    <a:pt x="76" y="154"/>
                  </a:lnTo>
                  <a:lnTo>
                    <a:pt x="73" y="158"/>
                  </a:lnTo>
                  <a:lnTo>
                    <a:pt x="73" y="161"/>
                  </a:lnTo>
                  <a:lnTo>
                    <a:pt x="97" y="192"/>
                  </a:lnTo>
                  <a:lnTo>
                    <a:pt x="97" y="196"/>
                  </a:lnTo>
                  <a:lnTo>
                    <a:pt x="88" y="201"/>
                  </a:lnTo>
                  <a:lnTo>
                    <a:pt x="73" y="201"/>
                  </a:lnTo>
                  <a:lnTo>
                    <a:pt x="63" y="204"/>
                  </a:lnTo>
                  <a:lnTo>
                    <a:pt x="57" y="213"/>
                  </a:lnTo>
                  <a:lnTo>
                    <a:pt x="60" y="219"/>
                  </a:lnTo>
                  <a:lnTo>
                    <a:pt x="74" y="232"/>
                  </a:lnTo>
                  <a:lnTo>
                    <a:pt x="74" y="241"/>
                  </a:lnTo>
                  <a:lnTo>
                    <a:pt x="62" y="262"/>
                  </a:lnTo>
                  <a:lnTo>
                    <a:pt x="46" y="273"/>
                  </a:lnTo>
                  <a:lnTo>
                    <a:pt x="40" y="276"/>
                  </a:lnTo>
                  <a:lnTo>
                    <a:pt x="19" y="287"/>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19" name="Freeform 20"/>
            <p:cNvSpPr>
              <a:spLocks noChangeAspect="1"/>
            </p:cNvSpPr>
            <p:nvPr/>
          </p:nvSpPr>
          <p:spPr bwMode="auto">
            <a:xfrm>
              <a:off x="464" y="3165"/>
              <a:ext cx="116" cy="111"/>
            </a:xfrm>
            <a:custGeom>
              <a:avLst/>
              <a:gdLst/>
              <a:ahLst/>
              <a:cxnLst>
                <a:cxn ang="0">
                  <a:pos x="299" y="335"/>
                </a:cxn>
                <a:cxn ang="0">
                  <a:pos x="295" y="314"/>
                </a:cxn>
                <a:cxn ang="0">
                  <a:pos x="271" y="306"/>
                </a:cxn>
                <a:cxn ang="0">
                  <a:pos x="254" y="315"/>
                </a:cxn>
                <a:cxn ang="0">
                  <a:pos x="237" y="327"/>
                </a:cxn>
                <a:cxn ang="0">
                  <a:pos x="216" y="334"/>
                </a:cxn>
                <a:cxn ang="0">
                  <a:pos x="200" y="331"/>
                </a:cxn>
                <a:cxn ang="0">
                  <a:pos x="188" y="306"/>
                </a:cxn>
                <a:cxn ang="0">
                  <a:pos x="171" y="310"/>
                </a:cxn>
                <a:cxn ang="0">
                  <a:pos x="150" y="306"/>
                </a:cxn>
                <a:cxn ang="0">
                  <a:pos x="134" y="290"/>
                </a:cxn>
                <a:cxn ang="0">
                  <a:pos x="116" y="265"/>
                </a:cxn>
                <a:cxn ang="0">
                  <a:pos x="114" y="239"/>
                </a:cxn>
                <a:cxn ang="0">
                  <a:pos x="100" y="207"/>
                </a:cxn>
                <a:cxn ang="0">
                  <a:pos x="81" y="175"/>
                </a:cxn>
                <a:cxn ang="0">
                  <a:pos x="48" y="173"/>
                </a:cxn>
                <a:cxn ang="0">
                  <a:pos x="48" y="205"/>
                </a:cxn>
                <a:cxn ang="0">
                  <a:pos x="42" y="226"/>
                </a:cxn>
                <a:cxn ang="0">
                  <a:pos x="10" y="214"/>
                </a:cxn>
                <a:cxn ang="0">
                  <a:pos x="5" y="196"/>
                </a:cxn>
                <a:cxn ang="0">
                  <a:pos x="2" y="170"/>
                </a:cxn>
                <a:cxn ang="0">
                  <a:pos x="2" y="150"/>
                </a:cxn>
                <a:cxn ang="0">
                  <a:pos x="8" y="134"/>
                </a:cxn>
                <a:cxn ang="0">
                  <a:pos x="10" y="100"/>
                </a:cxn>
                <a:cxn ang="0">
                  <a:pos x="30" y="66"/>
                </a:cxn>
                <a:cxn ang="0">
                  <a:pos x="56" y="52"/>
                </a:cxn>
                <a:cxn ang="0">
                  <a:pos x="82" y="60"/>
                </a:cxn>
                <a:cxn ang="0">
                  <a:pos x="91" y="45"/>
                </a:cxn>
                <a:cxn ang="0">
                  <a:pos x="93" y="24"/>
                </a:cxn>
                <a:cxn ang="0">
                  <a:pos x="149" y="37"/>
                </a:cxn>
                <a:cxn ang="0">
                  <a:pos x="182" y="14"/>
                </a:cxn>
                <a:cxn ang="0">
                  <a:pos x="215" y="0"/>
                </a:cxn>
                <a:cxn ang="0">
                  <a:pos x="256" y="25"/>
                </a:cxn>
                <a:cxn ang="0">
                  <a:pos x="262" y="78"/>
                </a:cxn>
                <a:cxn ang="0">
                  <a:pos x="248" y="103"/>
                </a:cxn>
                <a:cxn ang="0">
                  <a:pos x="219" y="122"/>
                </a:cxn>
                <a:cxn ang="0">
                  <a:pos x="228" y="145"/>
                </a:cxn>
                <a:cxn ang="0">
                  <a:pos x="266" y="154"/>
                </a:cxn>
                <a:cxn ang="0">
                  <a:pos x="315" y="144"/>
                </a:cxn>
                <a:cxn ang="0">
                  <a:pos x="288" y="190"/>
                </a:cxn>
                <a:cxn ang="0">
                  <a:pos x="328" y="220"/>
                </a:cxn>
                <a:cxn ang="0">
                  <a:pos x="343" y="253"/>
                </a:cxn>
                <a:cxn ang="0">
                  <a:pos x="347" y="308"/>
                </a:cxn>
                <a:cxn ang="0">
                  <a:pos x="308" y="337"/>
                </a:cxn>
              </a:cxnLst>
              <a:rect l="0" t="0" r="r" b="b"/>
              <a:pathLst>
                <a:path w="352" h="342">
                  <a:moveTo>
                    <a:pt x="305" y="342"/>
                  </a:moveTo>
                  <a:lnTo>
                    <a:pt x="304" y="340"/>
                  </a:lnTo>
                  <a:lnTo>
                    <a:pt x="299" y="335"/>
                  </a:lnTo>
                  <a:lnTo>
                    <a:pt x="297" y="328"/>
                  </a:lnTo>
                  <a:lnTo>
                    <a:pt x="296" y="318"/>
                  </a:lnTo>
                  <a:lnTo>
                    <a:pt x="295" y="314"/>
                  </a:lnTo>
                  <a:lnTo>
                    <a:pt x="290" y="311"/>
                  </a:lnTo>
                  <a:lnTo>
                    <a:pt x="280" y="307"/>
                  </a:lnTo>
                  <a:lnTo>
                    <a:pt x="271" y="306"/>
                  </a:lnTo>
                  <a:lnTo>
                    <a:pt x="258" y="304"/>
                  </a:lnTo>
                  <a:lnTo>
                    <a:pt x="256" y="307"/>
                  </a:lnTo>
                  <a:lnTo>
                    <a:pt x="254" y="315"/>
                  </a:lnTo>
                  <a:lnTo>
                    <a:pt x="252" y="318"/>
                  </a:lnTo>
                  <a:lnTo>
                    <a:pt x="242" y="325"/>
                  </a:lnTo>
                  <a:lnTo>
                    <a:pt x="237" y="327"/>
                  </a:lnTo>
                  <a:lnTo>
                    <a:pt x="221" y="326"/>
                  </a:lnTo>
                  <a:lnTo>
                    <a:pt x="220" y="330"/>
                  </a:lnTo>
                  <a:lnTo>
                    <a:pt x="216" y="334"/>
                  </a:lnTo>
                  <a:lnTo>
                    <a:pt x="211" y="335"/>
                  </a:lnTo>
                  <a:lnTo>
                    <a:pt x="205" y="334"/>
                  </a:lnTo>
                  <a:lnTo>
                    <a:pt x="200" y="331"/>
                  </a:lnTo>
                  <a:lnTo>
                    <a:pt x="196" y="327"/>
                  </a:lnTo>
                  <a:lnTo>
                    <a:pt x="191" y="312"/>
                  </a:lnTo>
                  <a:lnTo>
                    <a:pt x="188" y="306"/>
                  </a:lnTo>
                  <a:lnTo>
                    <a:pt x="183" y="306"/>
                  </a:lnTo>
                  <a:lnTo>
                    <a:pt x="175" y="307"/>
                  </a:lnTo>
                  <a:lnTo>
                    <a:pt x="171" y="310"/>
                  </a:lnTo>
                  <a:lnTo>
                    <a:pt x="163" y="312"/>
                  </a:lnTo>
                  <a:lnTo>
                    <a:pt x="158" y="311"/>
                  </a:lnTo>
                  <a:lnTo>
                    <a:pt x="150" y="306"/>
                  </a:lnTo>
                  <a:lnTo>
                    <a:pt x="143" y="300"/>
                  </a:lnTo>
                  <a:lnTo>
                    <a:pt x="134" y="298"/>
                  </a:lnTo>
                  <a:lnTo>
                    <a:pt x="134" y="290"/>
                  </a:lnTo>
                  <a:lnTo>
                    <a:pt x="127" y="283"/>
                  </a:lnTo>
                  <a:lnTo>
                    <a:pt x="120" y="275"/>
                  </a:lnTo>
                  <a:lnTo>
                    <a:pt x="116" y="265"/>
                  </a:lnTo>
                  <a:lnTo>
                    <a:pt x="114" y="255"/>
                  </a:lnTo>
                  <a:lnTo>
                    <a:pt x="114" y="247"/>
                  </a:lnTo>
                  <a:lnTo>
                    <a:pt x="114" y="239"/>
                  </a:lnTo>
                  <a:lnTo>
                    <a:pt x="108" y="229"/>
                  </a:lnTo>
                  <a:lnTo>
                    <a:pt x="104" y="220"/>
                  </a:lnTo>
                  <a:lnTo>
                    <a:pt x="100" y="207"/>
                  </a:lnTo>
                  <a:lnTo>
                    <a:pt x="93" y="193"/>
                  </a:lnTo>
                  <a:lnTo>
                    <a:pt x="89" y="182"/>
                  </a:lnTo>
                  <a:lnTo>
                    <a:pt x="81" y="175"/>
                  </a:lnTo>
                  <a:lnTo>
                    <a:pt x="68" y="170"/>
                  </a:lnTo>
                  <a:lnTo>
                    <a:pt x="58" y="168"/>
                  </a:lnTo>
                  <a:lnTo>
                    <a:pt x="48" y="173"/>
                  </a:lnTo>
                  <a:lnTo>
                    <a:pt x="44" y="184"/>
                  </a:lnTo>
                  <a:lnTo>
                    <a:pt x="46" y="194"/>
                  </a:lnTo>
                  <a:lnTo>
                    <a:pt x="48" y="205"/>
                  </a:lnTo>
                  <a:lnTo>
                    <a:pt x="49" y="215"/>
                  </a:lnTo>
                  <a:lnTo>
                    <a:pt x="47" y="224"/>
                  </a:lnTo>
                  <a:lnTo>
                    <a:pt x="42" y="226"/>
                  </a:lnTo>
                  <a:lnTo>
                    <a:pt x="33" y="226"/>
                  </a:lnTo>
                  <a:lnTo>
                    <a:pt x="21" y="220"/>
                  </a:lnTo>
                  <a:lnTo>
                    <a:pt x="10" y="214"/>
                  </a:lnTo>
                  <a:lnTo>
                    <a:pt x="2" y="207"/>
                  </a:lnTo>
                  <a:lnTo>
                    <a:pt x="0" y="206"/>
                  </a:lnTo>
                  <a:lnTo>
                    <a:pt x="5" y="196"/>
                  </a:lnTo>
                  <a:lnTo>
                    <a:pt x="6" y="188"/>
                  </a:lnTo>
                  <a:lnTo>
                    <a:pt x="6" y="180"/>
                  </a:lnTo>
                  <a:lnTo>
                    <a:pt x="2" y="170"/>
                  </a:lnTo>
                  <a:lnTo>
                    <a:pt x="2" y="166"/>
                  </a:lnTo>
                  <a:lnTo>
                    <a:pt x="3" y="159"/>
                  </a:lnTo>
                  <a:lnTo>
                    <a:pt x="2" y="150"/>
                  </a:lnTo>
                  <a:lnTo>
                    <a:pt x="2" y="143"/>
                  </a:lnTo>
                  <a:lnTo>
                    <a:pt x="5" y="140"/>
                  </a:lnTo>
                  <a:lnTo>
                    <a:pt x="8" y="134"/>
                  </a:lnTo>
                  <a:lnTo>
                    <a:pt x="8" y="125"/>
                  </a:lnTo>
                  <a:lnTo>
                    <a:pt x="7" y="113"/>
                  </a:lnTo>
                  <a:lnTo>
                    <a:pt x="10" y="100"/>
                  </a:lnTo>
                  <a:lnTo>
                    <a:pt x="15" y="86"/>
                  </a:lnTo>
                  <a:lnTo>
                    <a:pt x="21" y="77"/>
                  </a:lnTo>
                  <a:lnTo>
                    <a:pt x="30" y="66"/>
                  </a:lnTo>
                  <a:lnTo>
                    <a:pt x="36" y="61"/>
                  </a:lnTo>
                  <a:lnTo>
                    <a:pt x="47" y="57"/>
                  </a:lnTo>
                  <a:lnTo>
                    <a:pt x="56" y="52"/>
                  </a:lnTo>
                  <a:lnTo>
                    <a:pt x="67" y="56"/>
                  </a:lnTo>
                  <a:lnTo>
                    <a:pt x="75" y="60"/>
                  </a:lnTo>
                  <a:lnTo>
                    <a:pt x="82" y="60"/>
                  </a:lnTo>
                  <a:lnTo>
                    <a:pt x="88" y="59"/>
                  </a:lnTo>
                  <a:lnTo>
                    <a:pt x="90" y="52"/>
                  </a:lnTo>
                  <a:lnTo>
                    <a:pt x="91" y="45"/>
                  </a:lnTo>
                  <a:lnTo>
                    <a:pt x="90" y="37"/>
                  </a:lnTo>
                  <a:lnTo>
                    <a:pt x="91" y="29"/>
                  </a:lnTo>
                  <a:lnTo>
                    <a:pt x="93" y="24"/>
                  </a:lnTo>
                  <a:lnTo>
                    <a:pt x="96" y="20"/>
                  </a:lnTo>
                  <a:lnTo>
                    <a:pt x="113" y="26"/>
                  </a:lnTo>
                  <a:lnTo>
                    <a:pt x="149" y="37"/>
                  </a:lnTo>
                  <a:lnTo>
                    <a:pt x="165" y="33"/>
                  </a:lnTo>
                  <a:lnTo>
                    <a:pt x="174" y="24"/>
                  </a:lnTo>
                  <a:lnTo>
                    <a:pt x="182" y="14"/>
                  </a:lnTo>
                  <a:lnTo>
                    <a:pt x="189" y="6"/>
                  </a:lnTo>
                  <a:lnTo>
                    <a:pt x="201" y="1"/>
                  </a:lnTo>
                  <a:lnTo>
                    <a:pt x="215" y="0"/>
                  </a:lnTo>
                  <a:lnTo>
                    <a:pt x="225" y="2"/>
                  </a:lnTo>
                  <a:lnTo>
                    <a:pt x="236" y="10"/>
                  </a:lnTo>
                  <a:lnTo>
                    <a:pt x="256" y="25"/>
                  </a:lnTo>
                  <a:lnTo>
                    <a:pt x="265" y="41"/>
                  </a:lnTo>
                  <a:lnTo>
                    <a:pt x="265" y="60"/>
                  </a:lnTo>
                  <a:lnTo>
                    <a:pt x="262" y="78"/>
                  </a:lnTo>
                  <a:lnTo>
                    <a:pt x="260" y="92"/>
                  </a:lnTo>
                  <a:lnTo>
                    <a:pt x="258" y="100"/>
                  </a:lnTo>
                  <a:lnTo>
                    <a:pt x="248" y="103"/>
                  </a:lnTo>
                  <a:lnTo>
                    <a:pt x="237" y="103"/>
                  </a:lnTo>
                  <a:lnTo>
                    <a:pt x="228" y="109"/>
                  </a:lnTo>
                  <a:lnTo>
                    <a:pt x="219" y="122"/>
                  </a:lnTo>
                  <a:lnTo>
                    <a:pt x="215" y="134"/>
                  </a:lnTo>
                  <a:lnTo>
                    <a:pt x="220" y="141"/>
                  </a:lnTo>
                  <a:lnTo>
                    <a:pt x="228" y="145"/>
                  </a:lnTo>
                  <a:lnTo>
                    <a:pt x="237" y="144"/>
                  </a:lnTo>
                  <a:lnTo>
                    <a:pt x="250" y="147"/>
                  </a:lnTo>
                  <a:lnTo>
                    <a:pt x="266" y="154"/>
                  </a:lnTo>
                  <a:lnTo>
                    <a:pt x="277" y="155"/>
                  </a:lnTo>
                  <a:lnTo>
                    <a:pt x="289" y="153"/>
                  </a:lnTo>
                  <a:lnTo>
                    <a:pt x="315" y="144"/>
                  </a:lnTo>
                  <a:lnTo>
                    <a:pt x="311" y="162"/>
                  </a:lnTo>
                  <a:lnTo>
                    <a:pt x="293" y="181"/>
                  </a:lnTo>
                  <a:lnTo>
                    <a:pt x="288" y="190"/>
                  </a:lnTo>
                  <a:lnTo>
                    <a:pt x="314" y="196"/>
                  </a:lnTo>
                  <a:lnTo>
                    <a:pt x="324" y="213"/>
                  </a:lnTo>
                  <a:lnTo>
                    <a:pt x="328" y="220"/>
                  </a:lnTo>
                  <a:lnTo>
                    <a:pt x="331" y="230"/>
                  </a:lnTo>
                  <a:lnTo>
                    <a:pt x="337" y="249"/>
                  </a:lnTo>
                  <a:lnTo>
                    <a:pt x="343" y="253"/>
                  </a:lnTo>
                  <a:lnTo>
                    <a:pt x="352" y="268"/>
                  </a:lnTo>
                  <a:lnTo>
                    <a:pt x="351" y="282"/>
                  </a:lnTo>
                  <a:lnTo>
                    <a:pt x="347" y="308"/>
                  </a:lnTo>
                  <a:lnTo>
                    <a:pt x="341" y="313"/>
                  </a:lnTo>
                  <a:lnTo>
                    <a:pt x="311" y="330"/>
                  </a:lnTo>
                  <a:lnTo>
                    <a:pt x="308" y="337"/>
                  </a:lnTo>
                  <a:lnTo>
                    <a:pt x="305" y="342"/>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20" name="Freeform 21"/>
            <p:cNvSpPr>
              <a:spLocks noChangeAspect="1"/>
            </p:cNvSpPr>
            <p:nvPr/>
          </p:nvSpPr>
          <p:spPr bwMode="auto">
            <a:xfrm>
              <a:off x="389" y="3136"/>
              <a:ext cx="114" cy="111"/>
            </a:xfrm>
            <a:custGeom>
              <a:avLst/>
              <a:gdLst/>
              <a:ahLst/>
              <a:cxnLst>
                <a:cxn ang="0">
                  <a:pos x="79" y="301"/>
                </a:cxn>
                <a:cxn ang="0">
                  <a:pos x="87" y="273"/>
                </a:cxn>
                <a:cxn ang="0">
                  <a:pos x="94" y="254"/>
                </a:cxn>
                <a:cxn ang="0">
                  <a:pos x="113" y="240"/>
                </a:cxn>
                <a:cxn ang="0">
                  <a:pos x="125" y="218"/>
                </a:cxn>
                <a:cxn ang="0">
                  <a:pos x="137" y="207"/>
                </a:cxn>
                <a:cxn ang="0">
                  <a:pos x="145" y="187"/>
                </a:cxn>
                <a:cxn ang="0">
                  <a:pos x="128" y="171"/>
                </a:cxn>
                <a:cxn ang="0">
                  <a:pos x="111" y="182"/>
                </a:cxn>
                <a:cxn ang="0">
                  <a:pos x="87" y="179"/>
                </a:cxn>
                <a:cxn ang="0">
                  <a:pos x="57" y="170"/>
                </a:cxn>
                <a:cxn ang="0">
                  <a:pos x="19" y="166"/>
                </a:cxn>
                <a:cxn ang="0">
                  <a:pos x="5" y="158"/>
                </a:cxn>
                <a:cxn ang="0">
                  <a:pos x="8" y="135"/>
                </a:cxn>
                <a:cxn ang="0">
                  <a:pos x="79" y="94"/>
                </a:cxn>
                <a:cxn ang="0">
                  <a:pos x="110" y="61"/>
                </a:cxn>
                <a:cxn ang="0">
                  <a:pos x="118" y="33"/>
                </a:cxn>
                <a:cxn ang="0">
                  <a:pos x="151" y="24"/>
                </a:cxn>
                <a:cxn ang="0">
                  <a:pos x="173" y="15"/>
                </a:cxn>
                <a:cxn ang="0">
                  <a:pos x="192" y="19"/>
                </a:cxn>
                <a:cxn ang="0">
                  <a:pos x="211" y="10"/>
                </a:cxn>
                <a:cxn ang="0">
                  <a:pos x="235" y="8"/>
                </a:cxn>
                <a:cxn ang="0">
                  <a:pos x="254" y="13"/>
                </a:cxn>
                <a:cxn ang="0">
                  <a:pos x="264" y="7"/>
                </a:cxn>
                <a:cxn ang="0">
                  <a:pos x="280" y="15"/>
                </a:cxn>
                <a:cxn ang="0">
                  <a:pos x="293" y="86"/>
                </a:cxn>
                <a:cxn ang="0">
                  <a:pos x="338" y="114"/>
                </a:cxn>
                <a:cxn ang="0">
                  <a:pos x="336" y="135"/>
                </a:cxn>
                <a:cxn ang="0">
                  <a:pos x="327" y="150"/>
                </a:cxn>
                <a:cxn ang="0">
                  <a:pos x="301" y="142"/>
                </a:cxn>
                <a:cxn ang="0">
                  <a:pos x="275" y="156"/>
                </a:cxn>
                <a:cxn ang="0">
                  <a:pos x="255" y="190"/>
                </a:cxn>
                <a:cxn ang="0">
                  <a:pos x="253" y="224"/>
                </a:cxn>
                <a:cxn ang="0">
                  <a:pos x="247" y="240"/>
                </a:cxn>
                <a:cxn ang="0">
                  <a:pos x="247" y="260"/>
                </a:cxn>
                <a:cxn ang="0">
                  <a:pos x="250" y="286"/>
                </a:cxn>
                <a:cxn ang="0">
                  <a:pos x="220" y="287"/>
                </a:cxn>
                <a:cxn ang="0">
                  <a:pos x="170" y="271"/>
                </a:cxn>
                <a:cxn ang="0">
                  <a:pos x="159" y="290"/>
                </a:cxn>
                <a:cxn ang="0">
                  <a:pos x="143" y="297"/>
                </a:cxn>
                <a:cxn ang="0">
                  <a:pos x="123" y="313"/>
                </a:cxn>
                <a:cxn ang="0">
                  <a:pos x="122" y="328"/>
                </a:cxn>
                <a:cxn ang="0">
                  <a:pos x="105" y="334"/>
                </a:cxn>
              </a:cxnLst>
              <a:rect l="0" t="0" r="r" b="b"/>
              <a:pathLst>
                <a:path w="341" h="334">
                  <a:moveTo>
                    <a:pt x="92" y="334"/>
                  </a:moveTo>
                  <a:lnTo>
                    <a:pt x="85" y="308"/>
                  </a:lnTo>
                  <a:lnTo>
                    <a:pt x="79" y="301"/>
                  </a:lnTo>
                  <a:lnTo>
                    <a:pt x="85" y="293"/>
                  </a:lnTo>
                  <a:lnTo>
                    <a:pt x="87" y="282"/>
                  </a:lnTo>
                  <a:lnTo>
                    <a:pt x="87" y="273"/>
                  </a:lnTo>
                  <a:lnTo>
                    <a:pt x="88" y="263"/>
                  </a:lnTo>
                  <a:lnTo>
                    <a:pt x="89" y="260"/>
                  </a:lnTo>
                  <a:lnTo>
                    <a:pt x="94" y="254"/>
                  </a:lnTo>
                  <a:lnTo>
                    <a:pt x="99" y="248"/>
                  </a:lnTo>
                  <a:lnTo>
                    <a:pt x="106" y="243"/>
                  </a:lnTo>
                  <a:lnTo>
                    <a:pt x="113" y="240"/>
                  </a:lnTo>
                  <a:lnTo>
                    <a:pt x="120" y="232"/>
                  </a:lnTo>
                  <a:lnTo>
                    <a:pt x="123" y="225"/>
                  </a:lnTo>
                  <a:lnTo>
                    <a:pt x="125" y="218"/>
                  </a:lnTo>
                  <a:lnTo>
                    <a:pt x="128" y="215"/>
                  </a:lnTo>
                  <a:lnTo>
                    <a:pt x="133" y="212"/>
                  </a:lnTo>
                  <a:lnTo>
                    <a:pt x="137" y="207"/>
                  </a:lnTo>
                  <a:lnTo>
                    <a:pt x="138" y="202"/>
                  </a:lnTo>
                  <a:lnTo>
                    <a:pt x="141" y="196"/>
                  </a:lnTo>
                  <a:lnTo>
                    <a:pt x="145" y="187"/>
                  </a:lnTo>
                  <a:lnTo>
                    <a:pt x="140" y="179"/>
                  </a:lnTo>
                  <a:lnTo>
                    <a:pt x="133" y="172"/>
                  </a:lnTo>
                  <a:lnTo>
                    <a:pt x="128" y="171"/>
                  </a:lnTo>
                  <a:lnTo>
                    <a:pt x="122" y="173"/>
                  </a:lnTo>
                  <a:lnTo>
                    <a:pt x="116" y="179"/>
                  </a:lnTo>
                  <a:lnTo>
                    <a:pt x="111" y="182"/>
                  </a:lnTo>
                  <a:lnTo>
                    <a:pt x="104" y="182"/>
                  </a:lnTo>
                  <a:lnTo>
                    <a:pt x="94" y="181"/>
                  </a:lnTo>
                  <a:lnTo>
                    <a:pt x="87" y="179"/>
                  </a:lnTo>
                  <a:lnTo>
                    <a:pt x="80" y="176"/>
                  </a:lnTo>
                  <a:lnTo>
                    <a:pt x="70" y="173"/>
                  </a:lnTo>
                  <a:lnTo>
                    <a:pt x="57" y="170"/>
                  </a:lnTo>
                  <a:lnTo>
                    <a:pt x="46" y="168"/>
                  </a:lnTo>
                  <a:lnTo>
                    <a:pt x="30" y="168"/>
                  </a:lnTo>
                  <a:lnTo>
                    <a:pt x="19" y="166"/>
                  </a:lnTo>
                  <a:lnTo>
                    <a:pt x="12" y="163"/>
                  </a:lnTo>
                  <a:lnTo>
                    <a:pt x="7" y="161"/>
                  </a:lnTo>
                  <a:lnTo>
                    <a:pt x="5" y="158"/>
                  </a:lnTo>
                  <a:lnTo>
                    <a:pt x="0" y="154"/>
                  </a:lnTo>
                  <a:lnTo>
                    <a:pt x="7" y="152"/>
                  </a:lnTo>
                  <a:lnTo>
                    <a:pt x="8" y="135"/>
                  </a:lnTo>
                  <a:lnTo>
                    <a:pt x="61" y="100"/>
                  </a:lnTo>
                  <a:lnTo>
                    <a:pt x="65" y="94"/>
                  </a:lnTo>
                  <a:lnTo>
                    <a:pt x="79" y="94"/>
                  </a:lnTo>
                  <a:lnTo>
                    <a:pt x="99" y="82"/>
                  </a:lnTo>
                  <a:lnTo>
                    <a:pt x="106" y="71"/>
                  </a:lnTo>
                  <a:lnTo>
                    <a:pt x="110" y="61"/>
                  </a:lnTo>
                  <a:lnTo>
                    <a:pt x="110" y="52"/>
                  </a:lnTo>
                  <a:lnTo>
                    <a:pt x="112" y="44"/>
                  </a:lnTo>
                  <a:lnTo>
                    <a:pt x="118" y="33"/>
                  </a:lnTo>
                  <a:lnTo>
                    <a:pt x="120" y="29"/>
                  </a:lnTo>
                  <a:lnTo>
                    <a:pt x="129" y="24"/>
                  </a:lnTo>
                  <a:lnTo>
                    <a:pt x="151" y="24"/>
                  </a:lnTo>
                  <a:lnTo>
                    <a:pt x="163" y="21"/>
                  </a:lnTo>
                  <a:lnTo>
                    <a:pt x="170" y="17"/>
                  </a:lnTo>
                  <a:lnTo>
                    <a:pt x="173" y="15"/>
                  </a:lnTo>
                  <a:lnTo>
                    <a:pt x="180" y="15"/>
                  </a:lnTo>
                  <a:lnTo>
                    <a:pt x="185" y="16"/>
                  </a:lnTo>
                  <a:lnTo>
                    <a:pt x="192" y="19"/>
                  </a:lnTo>
                  <a:lnTo>
                    <a:pt x="196" y="19"/>
                  </a:lnTo>
                  <a:lnTo>
                    <a:pt x="202" y="16"/>
                  </a:lnTo>
                  <a:lnTo>
                    <a:pt x="211" y="10"/>
                  </a:lnTo>
                  <a:lnTo>
                    <a:pt x="218" y="7"/>
                  </a:lnTo>
                  <a:lnTo>
                    <a:pt x="226" y="7"/>
                  </a:lnTo>
                  <a:lnTo>
                    <a:pt x="235" y="8"/>
                  </a:lnTo>
                  <a:lnTo>
                    <a:pt x="239" y="10"/>
                  </a:lnTo>
                  <a:lnTo>
                    <a:pt x="247" y="12"/>
                  </a:lnTo>
                  <a:lnTo>
                    <a:pt x="254" y="13"/>
                  </a:lnTo>
                  <a:lnTo>
                    <a:pt x="258" y="11"/>
                  </a:lnTo>
                  <a:lnTo>
                    <a:pt x="262" y="8"/>
                  </a:lnTo>
                  <a:lnTo>
                    <a:pt x="264" y="7"/>
                  </a:lnTo>
                  <a:lnTo>
                    <a:pt x="271" y="0"/>
                  </a:lnTo>
                  <a:lnTo>
                    <a:pt x="278" y="3"/>
                  </a:lnTo>
                  <a:lnTo>
                    <a:pt x="280" y="15"/>
                  </a:lnTo>
                  <a:lnTo>
                    <a:pt x="280" y="43"/>
                  </a:lnTo>
                  <a:lnTo>
                    <a:pt x="284" y="67"/>
                  </a:lnTo>
                  <a:lnTo>
                    <a:pt x="293" y="86"/>
                  </a:lnTo>
                  <a:lnTo>
                    <a:pt x="310" y="97"/>
                  </a:lnTo>
                  <a:lnTo>
                    <a:pt x="341" y="110"/>
                  </a:lnTo>
                  <a:lnTo>
                    <a:pt x="338" y="114"/>
                  </a:lnTo>
                  <a:lnTo>
                    <a:pt x="336" y="119"/>
                  </a:lnTo>
                  <a:lnTo>
                    <a:pt x="335" y="127"/>
                  </a:lnTo>
                  <a:lnTo>
                    <a:pt x="336" y="135"/>
                  </a:lnTo>
                  <a:lnTo>
                    <a:pt x="335" y="142"/>
                  </a:lnTo>
                  <a:lnTo>
                    <a:pt x="333" y="149"/>
                  </a:lnTo>
                  <a:lnTo>
                    <a:pt x="327" y="150"/>
                  </a:lnTo>
                  <a:lnTo>
                    <a:pt x="320" y="150"/>
                  </a:lnTo>
                  <a:lnTo>
                    <a:pt x="312" y="146"/>
                  </a:lnTo>
                  <a:lnTo>
                    <a:pt x="301" y="142"/>
                  </a:lnTo>
                  <a:lnTo>
                    <a:pt x="292" y="147"/>
                  </a:lnTo>
                  <a:lnTo>
                    <a:pt x="281" y="151"/>
                  </a:lnTo>
                  <a:lnTo>
                    <a:pt x="275" y="156"/>
                  </a:lnTo>
                  <a:lnTo>
                    <a:pt x="266" y="167"/>
                  </a:lnTo>
                  <a:lnTo>
                    <a:pt x="260" y="176"/>
                  </a:lnTo>
                  <a:lnTo>
                    <a:pt x="255" y="190"/>
                  </a:lnTo>
                  <a:lnTo>
                    <a:pt x="252" y="203"/>
                  </a:lnTo>
                  <a:lnTo>
                    <a:pt x="253" y="215"/>
                  </a:lnTo>
                  <a:lnTo>
                    <a:pt x="253" y="224"/>
                  </a:lnTo>
                  <a:lnTo>
                    <a:pt x="250" y="230"/>
                  </a:lnTo>
                  <a:lnTo>
                    <a:pt x="247" y="233"/>
                  </a:lnTo>
                  <a:lnTo>
                    <a:pt x="247" y="240"/>
                  </a:lnTo>
                  <a:lnTo>
                    <a:pt x="248" y="249"/>
                  </a:lnTo>
                  <a:lnTo>
                    <a:pt x="247" y="256"/>
                  </a:lnTo>
                  <a:lnTo>
                    <a:pt x="247" y="260"/>
                  </a:lnTo>
                  <a:lnTo>
                    <a:pt x="251" y="270"/>
                  </a:lnTo>
                  <a:lnTo>
                    <a:pt x="251" y="278"/>
                  </a:lnTo>
                  <a:lnTo>
                    <a:pt x="250" y="286"/>
                  </a:lnTo>
                  <a:lnTo>
                    <a:pt x="245" y="296"/>
                  </a:lnTo>
                  <a:lnTo>
                    <a:pt x="235" y="293"/>
                  </a:lnTo>
                  <a:lnTo>
                    <a:pt x="220" y="287"/>
                  </a:lnTo>
                  <a:lnTo>
                    <a:pt x="205" y="280"/>
                  </a:lnTo>
                  <a:lnTo>
                    <a:pt x="181" y="273"/>
                  </a:lnTo>
                  <a:lnTo>
                    <a:pt x="170" y="271"/>
                  </a:lnTo>
                  <a:lnTo>
                    <a:pt x="165" y="273"/>
                  </a:lnTo>
                  <a:lnTo>
                    <a:pt x="162" y="278"/>
                  </a:lnTo>
                  <a:lnTo>
                    <a:pt x="159" y="290"/>
                  </a:lnTo>
                  <a:lnTo>
                    <a:pt x="153" y="291"/>
                  </a:lnTo>
                  <a:lnTo>
                    <a:pt x="145" y="291"/>
                  </a:lnTo>
                  <a:lnTo>
                    <a:pt x="143" y="297"/>
                  </a:lnTo>
                  <a:lnTo>
                    <a:pt x="137" y="302"/>
                  </a:lnTo>
                  <a:lnTo>
                    <a:pt x="131" y="307"/>
                  </a:lnTo>
                  <a:lnTo>
                    <a:pt x="123" y="313"/>
                  </a:lnTo>
                  <a:lnTo>
                    <a:pt x="122" y="315"/>
                  </a:lnTo>
                  <a:lnTo>
                    <a:pt x="122" y="322"/>
                  </a:lnTo>
                  <a:lnTo>
                    <a:pt x="122" y="328"/>
                  </a:lnTo>
                  <a:lnTo>
                    <a:pt x="116" y="331"/>
                  </a:lnTo>
                  <a:lnTo>
                    <a:pt x="111" y="333"/>
                  </a:lnTo>
                  <a:lnTo>
                    <a:pt x="105" y="334"/>
                  </a:lnTo>
                  <a:lnTo>
                    <a:pt x="92" y="334"/>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21" name="Freeform 22"/>
            <p:cNvSpPr>
              <a:spLocks noChangeAspect="1"/>
            </p:cNvSpPr>
            <p:nvPr/>
          </p:nvSpPr>
          <p:spPr bwMode="auto">
            <a:xfrm>
              <a:off x="359" y="3182"/>
              <a:ext cx="76" cy="74"/>
            </a:xfrm>
            <a:custGeom>
              <a:avLst/>
              <a:gdLst/>
              <a:ahLst/>
              <a:cxnLst>
                <a:cxn ang="0">
                  <a:pos x="122" y="215"/>
                </a:cxn>
                <a:cxn ang="0">
                  <a:pos x="92" y="209"/>
                </a:cxn>
                <a:cxn ang="0">
                  <a:pos x="65" y="186"/>
                </a:cxn>
                <a:cxn ang="0">
                  <a:pos x="49" y="173"/>
                </a:cxn>
                <a:cxn ang="0">
                  <a:pos x="51" y="159"/>
                </a:cxn>
                <a:cxn ang="0">
                  <a:pos x="46" y="150"/>
                </a:cxn>
                <a:cxn ang="0">
                  <a:pos x="32" y="150"/>
                </a:cxn>
                <a:cxn ang="0">
                  <a:pos x="16" y="141"/>
                </a:cxn>
                <a:cxn ang="0">
                  <a:pos x="7" y="94"/>
                </a:cxn>
                <a:cxn ang="0">
                  <a:pos x="22" y="79"/>
                </a:cxn>
                <a:cxn ang="0">
                  <a:pos x="17" y="69"/>
                </a:cxn>
                <a:cxn ang="0">
                  <a:pos x="0" y="47"/>
                </a:cxn>
                <a:cxn ang="0">
                  <a:pos x="6" y="32"/>
                </a:cxn>
                <a:cxn ang="0">
                  <a:pos x="32" y="0"/>
                </a:cxn>
                <a:cxn ang="0">
                  <a:pos x="61" y="27"/>
                </a:cxn>
                <a:cxn ang="0">
                  <a:pos x="91" y="26"/>
                </a:cxn>
                <a:cxn ang="0">
                  <a:pos x="98" y="33"/>
                </a:cxn>
                <a:cxn ang="0">
                  <a:pos x="110" y="38"/>
                </a:cxn>
                <a:cxn ang="0">
                  <a:pos x="137" y="40"/>
                </a:cxn>
                <a:cxn ang="0">
                  <a:pos x="161" y="45"/>
                </a:cxn>
                <a:cxn ang="0">
                  <a:pos x="178" y="51"/>
                </a:cxn>
                <a:cxn ang="0">
                  <a:pos x="195" y="54"/>
                </a:cxn>
                <a:cxn ang="0">
                  <a:pos x="207" y="51"/>
                </a:cxn>
                <a:cxn ang="0">
                  <a:pos x="219" y="43"/>
                </a:cxn>
                <a:cxn ang="0">
                  <a:pos x="231" y="51"/>
                </a:cxn>
                <a:cxn ang="0">
                  <a:pos x="232" y="68"/>
                </a:cxn>
                <a:cxn ang="0">
                  <a:pos x="228" y="79"/>
                </a:cxn>
                <a:cxn ang="0">
                  <a:pos x="219" y="87"/>
                </a:cxn>
                <a:cxn ang="0">
                  <a:pos x="214" y="97"/>
                </a:cxn>
                <a:cxn ang="0">
                  <a:pos x="204" y="112"/>
                </a:cxn>
                <a:cxn ang="0">
                  <a:pos x="190" y="120"/>
                </a:cxn>
                <a:cxn ang="0">
                  <a:pos x="180" y="132"/>
                </a:cxn>
                <a:cxn ang="0">
                  <a:pos x="178" y="145"/>
                </a:cxn>
                <a:cxn ang="0">
                  <a:pos x="176" y="165"/>
                </a:cxn>
                <a:cxn ang="0">
                  <a:pos x="169" y="171"/>
                </a:cxn>
                <a:cxn ang="0">
                  <a:pos x="127" y="148"/>
                </a:cxn>
                <a:cxn ang="0">
                  <a:pos x="112" y="163"/>
                </a:cxn>
                <a:cxn ang="0">
                  <a:pos x="111" y="178"/>
                </a:cxn>
                <a:cxn ang="0">
                  <a:pos x="127" y="194"/>
                </a:cxn>
                <a:cxn ang="0">
                  <a:pos x="132" y="222"/>
                </a:cxn>
              </a:cxnLst>
              <a:rect l="0" t="0" r="r" b="b"/>
              <a:pathLst>
                <a:path w="236" h="222">
                  <a:moveTo>
                    <a:pt x="132" y="222"/>
                  </a:moveTo>
                  <a:lnTo>
                    <a:pt x="122" y="215"/>
                  </a:lnTo>
                  <a:lnTo>
                    <a:pt x="105" y="213"/>
                  </a:lnTo>
                  <a:lnTo>
                    <a:pt x="92" y="209"/>
                  </a:lnTo>
                  <a:lnTo>
                    <a:pt x="86" y="206"/>
                  </a:lnTo>
                  <a:lnTo>
                    <a:pt x="65" y="186"/>
                  </a:lnTo>
                  <a:lnTo>
                    <a:pt x="54" y="177"/>
                  </a:lnTo>
                  <a:lnTo>
                    <a:pt x="49" y="173"/>
                  </a:lnTo>
                  <a:lnTo>
                    <a:pt x="49" y="169"/>
                  </a:lnTo>
                  <a:lnTo>
                    <a:pt x="51" y="159"/>
                  </a:lnTo>
                  <a:lnTo>
                    <a:pt x="50" y="155"/>
                  </a:lnTo>
                  <a:lnTo>
                    <a:pt x="46" y="150"/>
                  </a:lnTo>
                  <a:lnTo>
                    <a:pt x="41" y="149"/>
                  </a:lnTo>
                  <a:lnTo>
                    <a:pt x="32" y="150"/>
                  </a:lnTo>
                  <a:lnTo>
                    <a:pt x="24" y="147"/>
                  </a:lnTo>
                  <a:lnTo>
                    <a:pt x="16" y="141"/>
                  </a:lnTo>
                  <a:lnTo>
                    <a:pt x="3" y="103"/>
                  </a:lnTo>
                  <a:lnTo>
                    <a:pt x="7" y="94"/>
                  </a:lnTo>
                  <a:lnTo>
                    <a:pt x="20" y="84"/>
                  </a:lnTo>
                  <a:lnTo>
                    <a:pt x="22" y="79"/>
                  </a:lnTo>
                  <a:lnTo>
                    <a:pt x="21" y="72"/>
                  </a:lnTo>
                  <a:lnTo>
                    <a:pt x="17" y="69"/>
                  </a:lnTo>
                  <a:lnTo>
                    <a:pt x="1" y="57"/>
                  </a:lnTo>
                  <a:lnTo>
                    <a:pt x="0" y="47"/>
                  </a:lnTo>
                  <a:lnTo>
                    <a:pt x="0" y="34"/>
                  </a:lnTo>
                  <a:lnTo>
                    <a:pt x="6" y="32"/>
                  </a:lnTo>
                  <a:lnTo>
                    <a:pt x="14" y="21"/>
                  </a:lnTo>
                  <a:lnTo>
                    <a:pt x="32" y="0"/>
                  </a:lnTo>
                  <a:lnTo>
                    <a:pt x="39" y="5"/>
                  </a:lnTo>
                  <a:lnTo>
                    <a:pt x="61" y="27"/>
                  </a:lnTo>
                  <a:lnTo>
                    <a:pt x="74" y="30"/>
                  </a:lnTo>
                  <a:lnTo>
                    <a:pt x="91" y="26"/>
                  </a:lnTo>
                  <a:lnTo>
                    <a:pt x="96" y="30"/>
                  </a:lnTo>
                  <a:lnTo>
                    <a:pt x="98" y="33"/>
                  </a:lnTo>
                  <a:lnTo>
                    <a:pt x="103" y="35"/>
                  </a:lnTo>
                  <a:lnTo>
                    <a:pt x="110" y="38"/>
                  </a:lnTo>
                  <a:lnTo>
                    <a:pt x="121" y="40"/>
                  </a:lnTo>
                  <a:lnTo>
                    <a:pt x="137" y="40"/>
                  </a:lnTo>
                  <a:lnTo>
                    <a:pt x="148" y="42"/>
                  </a:lnTo>
                  <a:lnTo>
                    <a:pt x="161" y="45"/>
                  </a:lnTo>
                  <a:lnTo>
                    <a:pt x="171" y="48"/>
                  </a:lnTo>
                  <a:lnTo>
                    <a:pt x="178" y="51"/>
                  </a:lnTo>
                  <a:lnTo>
                    <a:pt x="185" y="53"/>
                  </a:lnTo>
                  <a:lnTo>
                    <a:pt x="195" y="54"/>
                  </a:lnTo>
                  <a:lnTo>
                    <a:pt x="202" y="54"/>
                  </a:lnTo>
                  <a:lnTo>
                    <a:pt x="207" y="51"/>
                  </a:lnTo>
                  <a:lnTo>
                    <a:pt x="213" y="45"/>
                  </a:lnTo>
                  <a:lnTo>
                    <a:pt x="219" y="43"/>
                  </a:lnTo>
                  <a:lnTo>
                    <a:pt x="224" y="44"/>
                  </a:lnTo>
                  <a:lnTo>
                    <a:pt x="231" y="51"/>
                  </a:lnTo>
                  <a:lnTo>
                    <a:pt x="236" y="59"/>
                  </a:lnTo>
                  <a:lnTo>
                    <a:pt x="232" y="68"/>
                  </a:lnTo>
                  <a:lnTo>
                    <a:pt x="229" y="74"/>
                  </a:lnTo>
                  <a:lnTo>
                    <a:pt x="228" y="79"/>
                  </a:lnTo>
                  <a:lnTo>
                    <a:pt x="224" y="84"/>
                  </a:lnTo>
                  <a:lnTo>
                    <a:pt x="219" y="87"/>
                  </a:lnTo>
                  <a:lnTo>
                    <a:pt x="216" y="90"/>
                  </a:lnTo>
                  <a:lnTo>
                    <a:pt x="214" y="97"/>
                  </a:lnTo>
                  <a:lnTo>
                    <a:pt x="211" y="104"/>
                  </a:lnTo>
                  <a:lnTo>
                    <a:pt x="204" y="112"/>
                  </a:lnTo>
                  <a:lnTo>
                    <a:pt x="197" y="115"/>
                  </a:lnTo>
                  <a:lnTo>
                    <a:pt x="190" y="120"/>
                  </a:lnTo>
                  <a:lnTo>
                    <a:pt x="185" y="126"/>
                  </a:lnTo>
                  <a:lnTo>
                    <a:pt x="180" y="132"/>
                  </a:lnTo>
                  <a:lnTo>
                    <a:pt x="179" y="135"/>
                  </a:lnTo>
                  <a:lnTo>
                    <a:pt x="178" y="145"/>
                  </a:lnTo>
                  <a:lnTo>
                    <a:pt x="178" y="154"/>
                  </a:lnTo>
                  <a:lnTo>
                    <a:pt x="176" y="165"/>
                  </a:lnTo>
                  <a:lnTo>
                    <a:pt x="170" y="173"/>
                  </a:lnTo>
                  <a:lnTo>
                    <a:pt x="169" y="171"/>
                  </a:lnTo>
                  <a:lnTo>
                    <a:pt x="144" y="153"/>
                  </a:lnTo>
                  <a:lnTo>
                    <a:pt x="127" y="148"/>
                  </a:lnTo>
                  <a:lnTo>
                    <a:pt x="116" y="153"/>
                  </a:lnTo>
                  <a:lnTo>
                    <a:pt x="112" y="163"/>
                  </a:lnTo>
                  <a:lnTo>
                    <a:pt x="111" y="170"/>
                  </a:lnTo>
                  <a:lnTo>
                    <a:pt x="111" y="178"/>
                  </a:lnTo>
                  <a:lnTo>
                    <a:pt x="121" y="186"/>
                  </a:lnTo>
                  <a:lnTo>
                    <a:pt x="127" y="194"/>
                  </a:lnTo>
                  <a:lnTo>
                    <a:pt x="129" y="203"/>
                  </a:lnTo>
                  <a:lnTo>
                    <a:pt x="132" y="222"/>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22" name="Freeform 23"/>
            <p:cNvSpPr>
              <a:spLocks noChangeAspect="1"/>
            </p:cNvSpPr>
            <p:nvPr/>
          </p:nvSpPr>
          <p:spPr bwMode="auto">
            <a:xfrm>
              <a:off x="334" y="3183"/>
              <a:ext cx="87" cy="111"/>
            </a:xfrm>
            <a:custGeom>
              <a:avLst/>
              <a:gdLst/>
              <a:ahLst/>
              <a:cxnLst>
                <a:cxn ang="0">
                  <a:pos x="196" y="181"/>
                </a:cxn>
                <a:cxn ang="0">
                  <a:pos x="166" y="175"/>
                </a:cxn>
                <a:cxn ang="0">
                  <a:pos x="139" y="152"/>
                </a:cxn>
                <a:cxn ang="0">
                  <a:pos x="123" y="139"/>
                </a:cxn>
                <a:cxn ang="0">
                  <a:pos x="125" y="125"/>
                </a:cxn>
                <a:cxn ang="0">
                  <a:pos x="120" y="116"/>
                </a:cxn>
                <a:cxn ang="0">
                  <a:pos x="106" y="116"/>
                </a:cxn>
                <a:cxn ang="0">
                  <a:pos x="90" y="107"/>
                </a:cxn>
                <a:cxn ang="0">
                  <a:pos x="81" y="60"/>
                </a:cxn>
                <a:cxn ang="0">
                  <a:pos x="96" y="45"/>
                </a:cxn>
                <a:cxn ang="0">
                  <a:pos x="91" y="35"/>
                </a:cxn>
                <a:cxn ang="0">
                  <a:pos x="74" y="13"/>
                </a:cxn>
                <a:cxn ang="0">
                  <a:pos x="63" y="5"/>
                </a:cxn>
                <a:cxn ang="0">
                  <a:pos x="28" y="33"/>
                </a:cxn>
                <a:cxn ang="0">
                  <a:pos x="7" y="49"/>
                </a:cxn>
                <a:cxn ang="0">
                  <a:pos x="0" y="88"/>
                </a:cxn>
                <a:cxn ang="0">
                  <a:pos x="21" y="113"/>
                </a:cxn>
                <a:cxn ang="0">
                  <a:pos x="41" y="125"/>
                </a:cxn>
                <a:cxn ang="0">
                  <a:pos x="38" y="146"/>
                </a:cxn>
                <a:cxn ang="0">
                  <a:pos x="45" y="159"/>
                </a:cxn>
                <a:cxn ang="0">
                  <a:pos x="69" y="162"/>
                </a:cxn>
                <a:cxn ang="0">
                  <a:pos x="91" y="160"/>
                </a:cxn>
                <a:cxn ang="0">
                  <a:pos x="107" y="178"/>
                </a:cxn>
                <a:cxn ang="0">
                  <a:pos x="107" y="202"/>
                </a:cxn>
                <a:cxn ang="0">
                  <a:pos x="98" y="217"/>
                </a:cxn>
                <a:cxn ang="0">
                  <a:pos x="80" y="220"/>
                </a:cxn>
                <a:cxn ang="0">
                  <a:pos x="79" y="176"/>
                </a:cxn>
                <a:cxn ang="0">
                  <a:pos x="70" y="169"/>
                </a:cxn>
                <a:cxn ang="0">
                  <a:pos x="64" y="167"/>
                </a:cxn>
                <a:cxn ang="0">
                  <a:pos x="56" y="169"/>
                </a:cxn>
                <a:cxn ang="0">
                  <a:pos x="38" y="161"/>
                </a:cxn>
                <a:cxn ang="0">
                  <a:pos x="23" y="148"/>
                </a:cxn>
                <a:cxn ang="0">
                  <a:pos x="6" y="151"/>
                </a:cxn>
                <a:cxn ang="0">
                  <a:pos x="3" y="164"/>
                </a:cxn>
                <a:cxn ang="0">
                  <a:pos x="13" y="176"/>
                </a:cxn>
                <a:cxn ang="0">
                  <a:pos x="17" y="186"/>
                </a:cxn>
                <a:cxn ang="0">
                  <a:pos x="25" y="217"/>
                </a:cxn>
                <a:cxn ang="0">
                  <a:pos x="51" y="239"/>
                </a:cxn>
                <a:cxn ang="0">
                  <a:pos x="59" y="287"/>
                </a:cxn>
                <a:cxn ang="0">
                  <a:pos x="55" y="302"/>
                </a:cxn>
                <a:cxn ang="0">
                  <a:pos x="54" y="321"/>
                </a:cxn>
                <a:cxn ang="0">
                  <a:pos x="69" y="324"/>
                </a:cxn>
                <a:cxn ang="0">
                  <a:pos x="107" y="295"/>
                </a:cxn>
                <a:cxn ang="0">
                  <a:pos x="124" y="264"/>
                </a:cxn>
                <a:cxn ang="0">
                  <a:pos x="182" y="257"/>
                </a:cxn>
                <a:cxn ang="0">
                  <a:pos x="187" y="266"/>
                </a:cxn>
                <a:cxn ang="0">
                  <a:pos x="177" y="279"/>
                </a:cxn>
                <a:cxn ang="0">
                  <a:pos x="170" y="304"/>
                </a:cxn>
                <a:cxn ang="0">
                  <a:pos x="184" y="322"/>
                </a:cxn>
                <a:cxn ang="0">
                  <a:pos x="228" y="311"/>
                </a:cxn>
                <a:cxn ang="0">
                  <a:pos x="255" y="277"/>
                </a:cxn>
                <a:cxn ang="0">
                  <a:pos x="253" y="224"/>
                </a:cxn>
                <a:cxn ang="0">
                  <a:pos x="229" y="208"/>
                </a:cxn>
                <a:cxn ang="0">
                  <a:pos x="206" y="212"/>
                </a:cxn>
                <a:cxn ang="0">
                  <a:pos x="191" y="218"/>
                </a:cxn>
                <a:cxn ang="0">
                  <a:pos x="178" y="222"/>
                </a:cxn>
                <a:cxn ang="0">
                  <a:pos x="171" y="219"/>
                </a:cxn>
                <a:cxn ang="0">
                  <a:pos x="189" y="211"/>
                </a:cxn>
                <a:cxn ang="0">
                  <a:pos x="206" y="202"/>
                </a:cxn>
                <a:cxn ang="0">
                  <a:pos x="207" y="190"/>
                </a:cxn>
              </a:cxnLst>
              <a:rect l="0" t="0" r="r" b="b"/>
              <a:pathLst>
                <a:path w="260" h="326">
                  <a:moveTo>
                    <a:pt x="206" y="188"/>
                  </a:moveTo>
                  <a:lnTo>
                    <a:pt x="196" y="181"/>
                  </a:lnTo>
                  <a:lnTo>
                    <a:pt x="179" y="179"/>
                  </a:lnTo>
                  <a:lnTo>
                    <a:pt x="166" y="175"/>
                  </a:lnTo>
                  <a:lnTo>
                    <a:pt x="160" y="172"/>
                  </a:lnTo>
                  <a:lnTo>
                    <a:pt x="139" y="152"/>
                  </a:lnTo>
                  <a:lnTo>
                    <a:pt x="128" y="143"/>
                  </a:lnTo>
                  <a:lnTo>
                    <a:pt x="123" y="139"/>
                  </a:lnTo>
                  <a:lnTo>
                    <a:pt x="123" y="135"/>
                  </a:lnTo>
                  <a:lnTo>
                    <a:pt x="125" y="125"/>
                  </a:lnTo>
                  <a:lnTo>
                    <a:pt x="124" y="121"/>
                  </a:lnTo>
                  <a:lnTo>
                    <a:pt x="120" y="116"/>
                  </a:lnTo>
                  <a:lnTo>
                    <a:pt x="115" y="115"/>
                  </a:lnTo>
                  <a:lnTo>
                    <a:pt x="106" y="116"/>
                  </a:lnTo>
                  <a:lnTo>
                    <a:pt x="98" y="113"/>
                  </a:lnTo>
                  <a:lnTo>
                    <a:pt x="90" y="107"/>
                  </a:lnTo>
                  <a:lnTo>
                    <a:pt x="77" y="69"/>
                  </a:lnTo>
                  <a:lnTo>
                    <a:pt x="81" y="60"/>
                  </a:lnTo>
                  <a:lnTo>
                    <a:pt x="94" y="50"/>
                  </a:lnTo>
                  <a:lnTo>
                    <a:pt x="96" y="45"/>
                  </a:lnTo>
                  <a:lnTo>
                    <a:pt x="95" y="38"/>
                  </a:lnTo>
                  <a:lnTo>
                    <a:pt x="91" y="35"/>
                  </a:lnTo>
                  <a:lnTo>
                    <a:pt x="75" y="23"/>
                  </a:lnTo>
                  <a:lnTo>
                    <a:pt x="74" y="13"/>
                  </a:lnTo>
                  <a:lnTo>
                    <a:pt x="74" y="0"/>
                  </a:lnTo>
                  <a:lnTo>
                    <a:pt x="63" y="5"/>
                  </a:lnTo>
                  <a:lnTo>
                    <a:pt x="48" y="19"/>
                  </a:lnTo>
                  <a:lnTo>
                    <a:pt x="28" y="33"/>
                  </a:lnTo>
                  <a:lnTo>
                    <a:pt x="10" y="36"/>
                  </a:lnTo>
                  <a:lnTo>
                    <a:pt x="7" y="49"/>
                  </a:lnTo>
                  <a:lnTo>
                    <a:pt x="6" y="57"/>
                  </a:lnTo>
                  <a:lnTo>
                    <a:pt x="0" y="88"/>
                  </a:lnTo>
                  <a:lnTo>
                    <a:pt x="5" y="102"/>
                  </a:lnTo>
                  <a:lnTo>
                    <a:pt x="21" y="113"/>
                  </a:lnTo>
                  <a:lnTo>
                    <a:pt x="38" y="117"/>
                  </a:lnTo>
                  <a:lnTo>
                    <a:pt x="41" y="125"/>
                  </a:lnTo>
                  <a:lnTo>
                    <a:pt x="40" y="135"/>
                  </a:lnTo>
                  <a:lnTo>
                    <a:pt x="38" y="146"/>
                  </a:lnTo>
                  <a:lnTo>
                    <a:pt x="39" y="155"/>
                  </a:lnTo>
                  <a:lnTo>
                    <a:pt x="45" y="159"/>
                  </a:lnTo>
                  <a:lnTo>
                    <a:pt x="56" y="162"/>
                  </a:lnTo>
                  <a:lnTo>
                    <a:pt x="69" y="162"/>
                  </a:lnTo>
                  <a:lnTo>
                    <a:pt x="83" y="161"/>
                  </a:lnTo>
                  <a:lnTo>
                    <a:pt x="91" y="160"/>
                  </a:lnTo>
                  <a:lnTo>
                    <a:pt x="99" y="164"/>
                  </a:lnTo>
                  <a:lnTo>
                    <a:pt x="107" y="178"/>
                  </a:lnTo>
                  <a:lnTo>
                    <a:pt x="107" y="193"/>
                  </a:lnTo>
                  <a:lnTo>
                    <a:pt x="107" y="202"/>
                  </a:lnTo>
                  <a:lnTo>
                    <a:pt x="119" y="223"/>
                  </a:lnTo>
                  <a:lnTo>
                    <a:pt x="98" y="217"/>
                  </a:lnTo>
                  <a:lnTo>
                    <a:pt x="84" y="220"/>
                  </a:lnTo>
                  <a:lnTo>
                    <a:pt x="80" y="220"/>
                  </a:lnTo>
                  <a:lnTo>
                    <a:pt x="80" y="202"/>
                  </a:lnTo>
                  <a:lnTo>
                    <a:pt x="79" y="176"/>
                  </a:lnTo>
                  <a:lnTo>
                    <a:pt x="74" y="170"/>
                  </a:lnTo>
                  <a:lnTo>
                    <a:pt x="70" y="169"/>
                  </a:lnTo>
                  <a:lnTo>
                    <a:pt x="66" y="167"/>
                  </a:lnTo>
                  <a:lnTo>
                    <a:pt x="64" y="167"/>
                  </a:lnTo>
                  <a:lnTo>
                    <a:pt x="59" y="169"/>
                  </a:lnTo>
                  <a:lnTo>
                    <a:pt x="56" y="169"/>
                  </a:lnTo>
                  <a:lnTo>
                    <a:pt x="49" y="169"/>
                  </a:lnTo>
                  <a:lnTo>
                    <a:pt x="38" y="161"/>
                  </a:lnTo>
                  <a:lnTo>
                    <a:pt x="31" y="154"/>
                  </a:lnTo>
                  <a:lnTo>
                    <a:pt x="23" y="148"/>
                  </a:lnTo>
                  <a:lnTo>
                    <a:pt x="15" y="144"/>
                  </a:lnTo>
                  <a:lnTo>
                    <a:pt x="6" y="151"/>
                  </a:lnTo>
                  <a:lnTo>
                    <a:pt x="3" y="159"/>
                  </a:lnTo>
                  <a:lnTo>
                    <a:pt x="3" y="164"/>
                  </a:lnTo>
                  <a:lnTo>
                    <a:pt x="4" y="170"/>
                  </a:lnTo>
                  <a:lnTo>
                    <a:pt x="13" y="176"/>
                  </a:lnTo>
                  <a:lnTo>
                    <a:pt x="17" y="178"/>
                  </a:lnTo>
                  <a:lnTo>
                    <a:pt x="17" y="186"/>
                  </a:lnTo>
                  <a:lnTo>
                    <a:pt x="17" y="199"/>
                  </a:lnTo>
                  <a:lnTo>
                    <a:pt x="25" y="217"/>
                  </a:lnTo>
                  <a:lnTo>
                    <a:pt x="41" y="232"/>
                  </a:lnTo>
                  <a:lnTo>
                    <a:pt x="51" y="239"/>
                  </a:lnTo>
                  <a:lnTo>
                    <a:pt x="57" y="247"/>
                  </a:lnTo>
                  <a:lnTo>
                    <a:pt x="59" y="287"/>
                  </a:lnTo>
                  <a:lnTo>
                    <a:pt x="58" y="293"/>
                  </a:lnTo>
                  <a:lnTo>
                    <a:pt x="55" y="302"/>
                  </a:lnTo>
                  <a:lnTo>
                    <a:pt x="53" y="315"/>
                  </a:lnTo>
                  <a:lnTo>
                    <a:pt x="54" y="321"/>
                  </a:lnTo>
                  <a:lnTo>
                    <a:pt x="61" y="326"/>
                  </a:lnTo>
                  <a:lnTo>
                    <a:pt x="69" y="324"/>
                  </a:lnTo>
                  <a:lnTo>
                    <a:pt x="102" y="301"/>
                  </a:lnTo>
                  <a:lnTo>
                    <a:pt x="107" y="295"/>
                  </a:lnTo>
                  <a:lnTo>
                    <a:pt x="120" y="267"/>
                  </a:lnTo>
                  <a:lnTo>
                    <a:pt x="124" y="264"/>
                  </a:lnTo>
                  <a:lnTo>
                    <a:pt x="171" y="258"/>
                  </a:lnTo>
                  <a:lnTo>
                    <a:pt x="182" y="257"/>
                  </a:lnTo>
                  <a:lnTo>
                    <a:pt x="187" y="260"/>
                  </a:lnTo>
                  <a:lnTo>
                    <a:pt x="187" y="266"/>
                  </a:lnTo>
                  <a:lnTo>
                    <a:pt x="181" y="273"/>
                  </a:lnTo>
                  <a:lnTo>
                    <a:pt x="177" y="279"/>
                  </a:lnTo>
                  <a:lnTo>
                    <a:pt x="171" y="290"/>
                  </a:lnTo>
                  <a:lnTo>
                    <a:pt x="170" y="304"/>
                  </a:lnTo>
                  <a:lnTo>
                    <a:pt x="171" y="316"/>
                  </a:lnTo>
                  <a:lnTo>
                    <a:pt x="184" y="322"/>
                  </a:lnTo>
                  <a:lnTo>
                    <a:pt x="206" y="320"/>
                  </a:lnTo>
                  <a:lnTo>
                    <a:pt x="228" y="311"/>
                  </a:lnTo>
                  <a:lnTo>
                    <a:pt x="247" y="295"/>
                  </a:lnTo>
                  <a:lnTo>
                    <a:pt x="255" y="277"/>
                  </a:lnTo>
                  <a:lnTo>
                    <a:pt x="260" y="249"/>
                  </a:lnTo>
                  <a:lnTo>
                    <a:pt x="253" y="224"/>
                  </a:lnTo>
                  <a:lnTo>
                    <a:pt x="242" y="212"/>
                  </a:lnTo>
                  <a:lnTo>
                    <a:pt x="229" y="208"/>
                  </a:lnTo>
                  <a:lnTo>
                    <a:pt x="214" y="207"/>
                  </a:lnTo>
                  <a:lnTo>
                    <a:pt x="206" y="212"/>
                  </a:lnTo>
                  <a:lnTo>
                    <a:pt x="198" y="216"/>
                  </a:lnTo>
                  <a:lnTo>
                    <a:pt x="191" y="218"/>
                  </a:lnTo>
                  <a:lnTo>
                    <a:pt x="185" y="222"/>
                  </a:lnTo>
                  <a:lnTo>
                    <a:pt x="178" y="222"/>
                  </a:lnTo>
                  <a:lnTo>
                    <a:pt x="174" y="222"/>
                  </a:lnTo>
                  <a:lnTo>
                    <a:pt x="171" y="219"/>
                  </a:lnTo>
                  <a:lnTo>
                    <a:pt x="179" y="216"/>
                  </a:lnTo>
                  <a:lnTo>
                    <a:pt x="189" y="211"/>
                  </a:lnTo>
                  <a:lnTo>
                    <a:pt x="198" y="206"/>
                  </a:lnTo>
                  <a:lnTo>
                    <a:pt x="206" y="202"/>
                  </a:lnTo>
                  <a:lnTo>
                    <a:pt x="207" y="198"/>
                  </a:lnTo>
                  <a:lnTo>
                    <a:pt x="207" y="190"/>
                  </a:lnTo>
                  <a:lnTo>
                    <a:pt x="206" y="188"/>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23" name="Freeform 24"/>
            <p:cNvSpPr>
              <a:spLocks noChangeAspect="1"/>
            </p:cNvSpPr>
            <p:nvPr/>
          </p:nvSpPr>
          <p:spPr bwMode="auto">
            <a:xfrm>
              <a:off x="291" y="3047"/>
              <a:ext cx="32" cy="67"/>
            </a:xfrm>
            <a:custGeom>
              <a:avLst/>
              <a:gdLst/>
              <a:ahLst/>
              <a:cxnLst>
                <a:cxn ang="0">
                  <a:pos x="69" y="142"/>
                </a:cxn>
                <a:cxn ang="0">
                  <a:pos x="55" y="157"/>
                </a:cxn>
                <a:cxn ang="0">
                  <a:pos x="45" y="171"/>
                </a:cxn>
                <a:cxn ang="0">
                  <a:pos x="43" y="181"/>
                </a:cxn>
                <a:cxn ang="0">
                  <a:pos x="41" y="187"/>
                </a:cxn>
                <a:cxn ang="0">
                  <a:pos x="33" y="192"/>
                </a:cxn>
                <a:cxn ang="0">
                  <a:pos x="24" y="196"/>
                </a:cxn>
                <a:cxn ang="0">
                  <a:pos x="15" y="201"/>
                </a:cxn>
                <a:cxn ang="0">
                  <a:pos x="3" y="200"/>
                </a:cxn>
                <a:cxn ang="0">
                  <a:pos x="0" y="190"/>
                </a:cxn>
                <a:cxn ang="0">
                  <a:pos x="0" y="177"/>
                </a:cxn>
                <a:cxn ang="0">
                  <a:pos x="0" y="164"/>
                </a:cxn>
                <a:cxn ang="0">
                  <a:pos x="5" y="148"/>
                </a:cxn>
                <a:cxn ang="0">
                  <a:pos x="12" y="134"/>
                </a:cxn>
                <a:cxn ang="0">
                  <a:pos x="24" y="129"/>
                </a:cxn>
                <a:cxn ang="0">
                  <a:pos x="35" y="131"/>
                </a:cxn>
                <a:cxn ang="0">
                  <a:pos x="41" y="134"/>
                </a:cxn>
                <a:cxn ang="0">
                  <a:pos x="43" y="130"/>
                </a:cxn>
                <a:cxn ang="0">
                  <a:pos x="42" y="124"/>
                </a:cxn>
                <a:cxn ang="0">
                  <a:pos x="40" y="118"/>
                </a:cxn>
                <a:cxn ang="0">
                  <a:pos x="30" y="114"/>
                </a:cxn>
                <a:cxn ang="0">
                  <a:pos x="22" y="111"/>
                </a:cxn>
                <a:cxn ang="0">
                  <a:pos x="22" y="104"/>
                </a:cxn>
                <a:cxn ang="0">
                  <a:pos x="28" y="92"/>
                </a:cxn>
                <a:cxn ang="0">
                  <a:pos x="35" y="78"/>
                </a:cxn>
                <a:cxn ang="0">
                  <a:pos x="43" y="57"/>
                </a:cxn>
                <a:cxn ang="0">
                  <a:pos x="42" y="47"/>
                </a:cxn>
                <a:cxn ang="0">
                  <a:pos x="42" y="35"/>
                </a:cxn>
                <a:cxn ang="0">
                  <a:pos x="43" y="26"/>
                </a:cxn>
                <a:cxn ang="0">
                  <a:pos x="50" y="17"/>
                </a:cxn>
                <a:cxn ang="0">
                  <a:pos x="57" y="9"/>
                </a:cxn>
                <a:cxn ang="0">
                  <a:pos x="67" y="5"/>
                </a:cxn>
                <a:cxn ang="0">
                  <a:pos x="79" y="0"/>
                </a:cxn>
                <a:cxn ang="0">
                  <a:pos x="88" y="0"/>
                </a:cxn>
                <a:cxn ang="0">
                  <a:pos x="98" y="3"/>
                </a:cxn>
                <a:cxn ang="0">
                  <a:pos x="101" y="9"/>
                </a:cxn>
                <a:cxn ang="0">
                  <a:pos x="106" y="21"/>
                </a:cxn>
                <a:cxn ang="0">
                  <a:pos x="106" y="29"/>
                </a:cxn>
                <a:cxn ang="0">
                  <a:pos x="104" y="43"/>
                </a:cxn>
                <a:cxn ang="0">
                  <a:pos x="97" y="55"/>
                </a:cxn>
                <a:cxn ang="0">
                  <a:pos x="90" y="69"/>
                </a:cxn>
                <a:cxn ang="0">
                  <a:pos x="74" y="96"/>
                </a:cxn>
                <a:cxn ang="0">
                  <a:pos x="74" y="122"/>
                </a:cxn>
                <a:cxn ang="0">
                  <a:pos x="72" y="134"/>
                </a:cxn>
                <a:cxn ang="0">
                  <a:pos x="69" y="142"/>
                </a:cxn>
              </a:cxnLst>
              <a:rect l="0" t="0" r="r" b="b"/>
              <a:pathLst>
                <a:path w="106" h="201">
                  <a:moveTo>
                    <a:pt x="69" y="142"/>
                  </a:moveTo>
                  <a:lnTo>
                    <a:pt x="55" y="157"/>
                  </a:lnTo>
                  <a:lnTo>
                    <a:pt x="45" y="171"/>
                  </a:lnTo>
                  <a:lnTo>
                    <a:pt x="43" y="181"/>
                  </a:lnTo>
                  <a:lnTo>
                    <a:pt x="41" y="187"/>
                  </a:lnTo>
                  <a:lnTo>
                    <a:pt x="33" y="192"/>
                  </a:lnTo>
                  <a:lnTo>
                    <a:pt x="24" y="196"/>
                  </a:lnTo>
                  <a:lnTo>
                    <a:pt x="15" y="201"/>
                  </a:lnTo>
                  <a:lnTo>
                    <a:pt x="3" y="200"/>
                  </a:lnTo>
                  <a:lnTo>
                    <a:pt x="0" y="190"/>
                  </a:lnTo>
                  <a:lnTo>
                    <a:pt x="0" y="177"/>
                  </a:lnTo>
                  <a:lnTo>
                    <a:pt x="0" y="164"/>
                  </a:lnTo>
                  <a:lnTo>
                    <a:pt x="5" y="148"/>
                  </a:lnTo>
                  <a:lnTo>
                    <a:pt x="12" y="134"/>
                  </a:lnTo>
                  <a:lnTo>
                    <a:pt x="24" y="129"/>
                  </a:lnTo>
                  <a:lnTo>
                    <a:pt x="35" y="131"/>
                  </a:lnTo>
                  <a:lnTo>
                    <a:pt x="41" y="134"/>
                  </a:lnTo>
                  <a:lnTo>
                    <a:pt x="43" y="130"/>
                  </a:lnTo>
                  <a:lnTo>
                    <a:pt x="42" y="124"/>
                  </a:lnTo>
                  <a:lnTo>
                    <a:pt x="40" y="118"/>
                  </a:lnTo>
                  <a:lnTo>
                    <a:pt x="30" y="114"/>
                  </a:lnTo>
                  <a:lnTo>
                    <a:pt x="22" y="111"/>
                  </a:lnTo>
                  <a:lnTo>
                    <a:pt x="22" y="104"/>
                  </a:lnTo>
                  <a:lnTo>
                    <a:pt x="28" y="92"/>
                  </a:lnTo>
                  <a:lnTo>
                    <a:pt x="35" y="78"/>
                  </a:lnTo>
                  <a:lnTo>
                    <a:pt x="43" y="57"/>
                  </a:lnTo>
                  <a:lnTo>
                    <a:pt x="42" y="47"/>
                  </a:lnTo>
                  <a:lnTo>
                    <a:pt x="42" y="35"/>
                  </a:lnTo>
                  <a:lnTo>
                    <a:pt x="43" y="26"/>
                  </a:lnTo>
                  <a:lnTo>
                    <a:pt x="50" y="17"/>
                  </a:lnTo>
                  <a:lnTo>
                    <a:pt x="57" y="9"/>
                  </a:lnTo>
                  <a:lnTo>
                    <a:pt x="67" y="5"/>
                  </a:lnTo>
                  <a:lnTo>
                    <a:pt x="79" y="0"/>
                  </a:lnTo>
                  <a:lnTo>
                    <a:pt x="88" y="0"/>
                  </a:lnTo>
                  <a:lnTo>
                    <a:pt x="98" y="3"/>
                  </a:lnTo>
                  <a:lnTo>
                    <a:pt x="101" y="9"/>
                  </a:lnTo>
                  <a:lnTo>
                    <a:pt x="106" y="21"/>
                  </a:lnTo>
                  <a:lnTo>
                    <a:pt x="106" y="29"/>
                  </a:lnTo>
                  <a:lnTo>
                    <a:pt x="104" y="43"/>
                  </a:lnTo>
                  <a:lnTo>
                    <a:pt x="97" y="55"/>
                  </a:lnTo>
                  <a:lnTo>
                    <a:pt x="90" y="69"/>
                  </a:lnTo>
                  <a:lnTo>
                    <a:pt x="74" y="96"/>
                  </a:lnTo>
                  <a:lnTo>
                    <a:pt x="74" y="122"/>
                  </a:lnTo>
                  <a:lnTo>
                    <a:pt x="72" y="134"/>
                  </a:lnTo>
                  <a:lnTo>
                    <a:pt x="69" y="142"/>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24" name="Freeform 25"/>
            <p:cNvSpPr>
              <a:spLocks noChangeAspect="1"/>
            </p:cNvSpPr>
            <p:nvPr/>
          </p:nvSpPr>
          <p:spPr bwMode="auto">
            <a:xfrm>
              <a:off x="234" y="3272"/>
              <a:ext cx="30" cy="26"/>
            </a:xfrm>
            <a:custGeom>
              <a:avLst/>
              <a:gdLst/>
              <a:ahLst/>
              <a:cxnLst>
                <a:cxn ang="0">
                  <a:pos x="76" y="17"/>
                </a:cxn>
                <a:cxn ang="0">
                  <a:pos x="82" y="21"/>
                </a:cxn>
                <a:cxn ang="0">
                  <a:pos x="86" y="27"/>
                </a:cxn>
                <a:cxn ang="0">
                  <a:pos x="94" y="35"/>
                </a:cxn>
                <a:cxn ang="0">
                  <a:pos x="94" y="40"/>
                </a:cxn>
                <a:cxn ang="0">
                  <a:pos x="96" y="49"/>
                </a:cxn>
                <a:cxn ang="0">
                  <a:pos x="96" y="53"/>
                </a:cxn>
                <a:cxn ang="0">
                  <a:pos x="92" y="58"/>
                </a:cxn>
                <a:cxn ang="0">
                  <a:pos x="86" y="64"/>
                </a:cxn>
                <a:cxn ang="0">
                  <a:pos x="79" y="67"/>
                </a:cxn>
                <a:cxn ang="0">
                  <a:pos x="70" y="71"/>
                </a:cxn>
                <a:cxn ang="0">
                  <a:pos x="62" y="73"/>
                </a:cxn>
                <a:cxn ang="0">
                  <a:pos x="52" y="73"/>
                </a:cxn>
                <a:cxn ang="0">
                  <a:pos x="44" y="72"/>
                </a:cxn>
                <a:cxn ang="0">
                  <a:pos x="36" y="70"/>
                </a:cxn>
                <a:cxn ang="0">
                  <a:pos x="30" y="70"/>
                </a:cxn>
                <a:cxn ang="0">
                  <a:pos x="16" y="68"/>
                </a:cxn>
                <a:cxn ang="0">
                  <a:pos x="8" y="64"/>
                </a:cxn>
                <a:cxn ang="0">
                  <a:pos x="2" y="59"/>
                </a:cxn>
                <a:cxn ang="0">
                  <a:pos x="0" y="55"/>
                </a:cxn>
                <a:cxn ang="0">
                  <a:pos x="0" y="50"/>
                </a:cxn>
                <a:cxn ang="0">
                  <a:pos x="0" y="43"/>
                </a:cxn>
                <a:cxn ang="0">
                  <a:pos x="1" y="35"/>
                </a:cxn>
                <a:cxn ang="0">
                  <a:pos x="3" y="26"/>
                </a:cxn>
                <a:cxn ang="0">
                  <a:pos x="4" y="20"/>
                </a:cxn>
                <a:cxn ang="0">
                  <a:pos x="10" y="17"/>
                </a:cxn>
                <a:cxn ang="0">
                  <a:pos x="12" y="13"/>
                </a:cxn>
                <a:cxn ang="0">
                  <a:pos x="12" y="11"/>
                </a:cxn>
                <a:cxn ang="0">
                  <a:pos x="12" y="5"/>
                </a:cxn>
                <a:cxn ang="0">
                  <a:pos x="15" y="0"/>
                </a:cxn>
                <a:cxn ang="0">
                  <a:pos x="20" y="1"/>
                </a:cxn>
                <a:cxn ang="0">
                  <a:pos x="25" y="1"/>
                </a:cxn>
                <a:cxn ang="0">
                  <a:pos x="33" y="5"/>
                </a:cxn>
                <a:cxn ang="0">
                  <a:pos x="40" y="1"/>
                </a:cxn>
                <a:cxn ang="0">
                  <a:pos x="45" y="1"/>
                </a:cxn>
                <a:cxn ang="0">
                  <a:pos x="51" y="1"/>
                </a:cxn>
                <a:cxn ang="0">
                  <a:pos x="55" y="2"/>
                </a:cxn>
                <a:cxn ang="0">
                  <a:pos x="65" y="8"/>
                </a:cxn>
                <a:cxn ang="0">
                  <a:pos x="76" y="17"/>
                </a:cxn>
              </a:cxnLst>
              <a:rect l="0" t="0" r="r" b="b"/>
              <a:pathLst>
                <a:path w="96" h="73">
                  <a:moveTo>
                    <a:pt x="76" y="17"/>
                  </a:moveTo>
                  <a:lnTo>
                    <a:pt x="82" y="21"/>
                  </a:lnTo>
                  <a:lnTo>
                    <a:pt x="86" y="27"/>
                  </a:lnTo>
                  <a:lnTo>
                    <a:pt x="94" y="35"/>
                  </a:lnTo>
                  <a:lnTo>
                    <a:pt x="94" y="40"/>
                  </a:lnTo>
                  <a:lnTo>
                    <a:pt x="96" y="49"/>
                  </a:lnTo>
                  <a:lnTo>
                    <a:pt x="96" y="53"/>
                  </a:lnTo>
                  <a:lnTo>
                    <a:pt x="92" y="58"/>
                  </a:lnTo>
                  <a:lnTo>
                    <a:pt x="86" y="64"/>
                  </a:lnTo>
                  <a:lnTo>
                    <a:pt x="79" y="67"/>
                  </a:lnTo>
                  <a:lnTo>
                    <a:pt x="70" y="71"/>
                  </a:lnTo>
                  <a:lnTo>
                    <a:pt x="62" y="73"/>
                  </a:lnTo>
                  <a:lnTo>
                    <a:pt x="52" y="73"/>
                  </a:lnTo>
                  <a:lnTo>
                    <a:pt x="44" y="72"/>
                  </a:lnTo>
                  <a:lnTo>
                    <a:pt x="36" y="70"/>
                  </a:lnTo>
                  <a:lnTo>
                    <a:pt x="30" y="70"/>
                  </a:lnTo>
                  <a:lnTo>
                    <a:pt x="16" y="68"/>
                  </a:lnTo>
                  <a:lnTo>
                    <a:pt x="8" y="64"/>
                  </a:lnTo>
                  <a:lnTo>
                    <a:pt x="2" y="59"/>
                  </a:lnTo>
                  <a:lnTo>
                    <a:pt x="0" y="55"/>
                  </a:lnTo>
                  <a:lnTo>
                    <a:pt x="0" y="50"/>
                  </a:lnTo>
                  <a:lnTo>
                    <a:pt x="0" y="43"/>
                  </a:lnTo>
                  <a:lnTo>
                    <a:pt x="1" y="35"/>
                  </a:lnTo>
                  <a:lnTo>
                    <a:pt x="3" y="26"/>
                  </a:lnTo>
                  <a:lnTo>
                    <a:pt x="4" y="20"/>
                  </a:lnTo>
                  <a:lnTo>
                    <a:pt x="10" y="17"/>
                  </a:lnTo>
                  <a:lnTo>
                    <a:pt x="12" y="13"/>
                  </a:lnTo>
                  <a:lnTo>
                    <a:pt x="12" y="11"/>
                  </a:lnTo>
                  <a:lnTo>
                    <a:pt x="12" y="5"/>
                  </a:lnTo>
                  <a:lnTo>
                    <a:pt x="15" y="0"/>
                  </a:lnTo>
                  <a:lnTo>
                    <a:pt x="20" y="1"/>
                  </a:lnTo>
                  <a:lnTo>
                    <a:pt x="25" y="1"/>
                  </a:lnTo>
                  <a:lnTo>
                    <a:pt x="33" y="5"/>
                  </a:lnTo>
                  <a:lnTo>
                    <a:pt x="40" y="1"/>
                  </a:lnTo>
                  <a:lnTo>
                    <a:pt x="45" y="1"/>
                  </a:lnTo>
                  <a:lnTo>
                    <a:pt x="51" y="1"/>
                  </a:lnTo>
                  <a:lnTo>
                    <a:pt x="55" y="2"/>
                  </a:lnTo>
                  <a:lnTo>
                    <a:pt x="65" y="8"/>
                  </a:lnTo>
                  <a:lnTo>
                    <a:pt x="76" y="17"/>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25" name="Freeform 26"/>
            <p:cNvSpPr>
              <a:spLocks noChangeAspect="1"/>
            </p:cNvSpPr>
            <p:nvPr/>
          </p:nvSpPr>
          <p:spPr bwMode="auto">
            <a:xfrm>
              <a:off x="305" y="3197"/>
              <a:ext cx="29" cy="26"/>
            </a:xfrm>
            <a:custGeom>
              <a:avLst/>
              <a:gdLst/>
              <a:ahLst/>
              <a:cxnLst>
                <a:cxn ang="0">
                  <a:pos x="1" y="72"/>
                </a:cxn>
                <a:cxn ang="0">
                  <a:pos x="9" y="78"/>
                </a:cxn>
                <a:cxn ang="0">
                  <a:pos x="13" y="79"/>
                </a:cxn>
                <a:cxn ang="0">
                  <a:pos x="21" y="72"/>
                </a:cxn>
                <a:cxn ang="0">
                  <a:pos x="34" y="62"/>
                </a:cxn>
                <a:cxn ang="0">
                  <a:pos x="51" y="48"/>
                </a:cxn>
                <a:cxn ang="0">
                  <a:pos x="53" y="44"/>
                </a:cxn>
                <a:cxn ang="0">
                  <a:pos x="61" y="35"/>
                </a:cxn>
                <a:cxn ang="0">
                  <a:pos x="66" y="27"/>
                </a:cxn>
                <a:cxn ang="0">
                  <a:pos x="67" y="23"/>
                </a:cxn>
                <a:cxn ang="0">
                  <a:pos x="68" y="18"/>
                </a:cxn>
                <a:cxn ang="0">
                  <a:pos x="69" y="7"/>
                </a:cxn>
                <a:cxn ang="0">
                  <a:pos x="69" y="3"/>
                </a:cxn>
                <a:cxn ang="0">
                  <a:pos x="68" y="1"/>
                </a:cxn>
                <a:cxn ang="0">
                  <a:pos x="65" y="0"/>
                </a:cxn>
                <a:cxn ang="0">
                  <a:pos x="60" y="0"/>
                </a:cxn>
                <a:cxn ang="0">
                  <a:pos x="53" y="1"/>
                </a:cxn>
                <a:cxn ang="0">
                  <a:pos x="44" y="5"/>
                </a:cxn>
                <a:cxn ang="0">
                  <a:pos x="38" y="10"/>
                </a:cxn>
                <a:cxn ang="0">
                  <a:pos x="30" y="20"/>
                </a:cxn>
                <a:cxn ang="0">
                  <a:pos x="17" y="35"/>
                </a:cxn>
                <a:cxn ang="0">
                  <a:pos x="6" y="48"/>
                </a:cxn>
                <a:cxn ang="0">
                  <a:pos x="0" y="57"/>
                </a:cxn>
                <a:cxn ang="0">
                  <a:pos x="0" y="60"/>
                </a:cxn>
                <a:cxn ang="0">
                  <a:pos x="0" y="63"/>
                </a:cxn>
                <a:cxn ang="0">
                  <a:pos x="1" y="72"/>
                </a:cxn>
              </a:cxnLst>
              <a:rect l="0" t="0" r="r" b="b"/>
              <a:pathLst>
                <a:path w="69" h="79">
                  <a:moveTo>
                    <a:pt x="1" y="72"/>
                  </a:moveTo>
                  <a:lnTo>
                    <a:pt x="9" y="78"/>
                  </a:lnTo>
                  <a:lnTo>
                    <a:pt x="13" y="79"/>
                  </a:lnTo>
                  <a:lnTo>
                    <a:pt x="21" y="72"/>
                  </a:lnTo>
                  <a:lnTo>
                    <a:pt x="34" y="62"/>
                  </a:lnTo>
                  <a:lnTo>
                    <a:pt x="51" y="48"/>
                  </a:lnTo>
                  <a:lnTo>
                    <a:pt x="53" y="44"/>
                  </a:lnTo>
                  <a:lnTo>
                    <a:pt x="61" y="35"/>
                  </a:lnTo>
                  <a:lnTo>
                    <a:pt x="66" y="27"/>
                  </a:lnTo>
                  <a:lnTo>
                    <a:pt x="67" y="23"/>
                  </a:lnTo>
                  <a:lnTo>
                    <a:pt x="68" y="18"/>
                  </a:lnTo>
                  <a:lnTo>
                    <a:pt x="69" y="7"/>
                  </a:lnTo>
                  <a:lnTo>
                    <a:pt x="69" y="3"/>
                  </a:lnTo>
                  <a:lnTo>
                    <a:pt x="68" y="1"/>
                  </a:lnTo>
                  <a:lnTo>
                    <a:pt x="65" y="0"/>
                  </a:lnTo>
                  <a:lnTo>
                    <a:pt x="60" y="0"/>
                  </a:lnTo>
                  <a:lnTo>
                    <a:pt x="53" y="1"/>
                  </a:lnTo>
                  <a:lnTo>
                    <a:pt x="44" y="5"/>
                  </a:lnTo>
                  <a:lnTo>
                    <a:pt x="38" y="10"/>
                  </a:lnTo>
                  <a:lnTo>
                    <a:pt x="30" y="20"/>
                  </a:lnTo>
                  <a:lnTo>
                    <a:pt x="17" y="35"/>
                  </a:lnTo>
                  <a:lnTo>
                    <a:pt x="6" y="48"/>
                  </a:lnTo>
                  <a:lnTo>
                    <a:pt x="0" y="57"/>
                  </a:lnTo>
                  <a:lnTo>
                    <a:pt x="0" y="60"/>
                  </a:lnTo>
                  <a:lnTo>
                    <a:pt x="0" y="63"/>
                  </a:lnTo>
                  <a:lnTo>
                    <a:pt x="1" y="72"/>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26" name="Freeform 27"/>
            <p:cNvSpPr>
              <a:spLocks noChangeAspect="1"/>
            </p:cNvSpPr>
            <p:nvPr/>
          </p:nvSpPr>
          <p:spPr bwMode="auto">
            <a:xfrm>
              <a:off x="345" y="3147"/>
              <a:ext cx="17" cy="23"/>
            </a:xfrm>
            <a:custGeom>
              <a:avLst/>
              <a:gdLst/>
              <a:ahLst/>
              <a:cxnLst>
                <a:cxn ang="0">
                  <a:pos x="6" y="11"/>
                </a:cxn>
                <a:cxn ang="0">
                  <a:pos x="2" y="27"/>
                </a:cxn>
                <a:cxn ang="0">
                  <a:pos x="0" y="46"/>
                </a:cxn>
                <a:cxn ang="0">
                  <a:pos x="0" y="55"/>
                </a:cxn>
                <a:cxn ang="0">
                  <a:pos x="1" y="65"/>
                </a:cxn>
                <a:cxn ang="0">
                  <a:pos x="7" y="70"/>
                </a:cxn>
                <a:cxn ang="0">
                  <a:pos x="18" y="67"/>
                </a:cxn>
                <a:cxn ang="0">
                  <a:pos x="29" y="67"/>
                </a:cxn>
                <a:cxn ang="0">
                  <a:pos x="40" y="65"/>
                </a:cxn>
                <a:cxn ang="0">
                  <a:pos x="51" y="48"/>
                </a:cxn>
                <a:cxn ang="0">
                  <a:pos x="50" y="35"/>
                </a:cxn>
                <a:cxn ang="0">
                  <a:pos x="42" y="26"/>
                </a:cxn>
                <a:cxn ang="0">
                  <a:pos x="31" y="13"/>
                </a:cxn>
                <a:cxn ang="0">
                  <a:pos x="24" y="2"/>
                </a:cxn>
                <a:cxn ang="0">
                  <a:pos x="21" y="0"/>
                </a:cxn>
                <a:cxn ang="0">
                  <a:pos x="11" y="0"/>
                </a:cxn>
                <a:cxn ang="0">
                  <a:pos x="6" y="11"/>
                </a:cxn>
              </a:cxnLst>
              <a:rect l="0" t="0" r="r" b="b"/>
              <a:pathLst>
                <a:path w="51" h="70">
                  <a:moveTo>
                    <a:pt x="6" y="11"/>
                  </a:moveTo>
                  <a:lnTo>
                    <a:pt x="2" y="27"/>
                  </a:lnTo>
                  <a:lnTo>
                    <a:pt x="0" y="46"/>
                  </a:lnTo>
                  <a:lnTo>
                    <a:pt x="0" y="55"/>
                  </a:lnTo>
                  <a:lnTo>
                    <a:pt x="1" y="65"/>
                  </a:lnTo>
                  <a:lnTo>
                    <a:pt x="7" y="70"/>
                  </a:lnTo>
                  <a:lnTo>
                    <a:pt x="18" y="67"/>
                  </a:lnTo>
                  <a:lnTo>
                    <a:pt x="29" y="67"/>
                  </a:lnTo>
                  <a:lnTo>
                    <a:pt x="40" y="65"/>
                  </a:lnTo>
                  <a:lnTo>
                    <a:pt x="51" y="48"/>
                  </a:lnTo>
                  <a:lnTo>
                    <a:pt x="50" y="35"/>
                  </a:lnTo>
                  <a:lnTo>
                    <a:pt x="42" y="26"/>
                  </a:lnTo>
                  <a:lnTo>
                    <a:pt x="31" y="13"/>
                  </a:lnTo>
                  <a:lnTo>
                    <a:pt x="24" y="2"/>
                  </a:lnTo>
                  <a:lnTo>
                    <a:pt x="21" y="0"/>
                  </a:lnTo>
                  <a:lnTo>
                    <a:pt x="11" y="0"/>
                  </a:lnTo>
                  <a:lnTo>
                    <a:pt x="6" y="11"/>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27" name="Freeform 28"/>
            <p:cNvSpPr>
              <a:spLocks noChangeAspect="1"/>
            </p:cNvSpPr>
            <p:nvPr/>
          </p:nvSpPr>
          <p:spPr bwMode="auto">
            <a:xfrm>
              <a:off x="277" y="3242"/>
              <a:ext cx="14" cy="35"/>
            </a:xfrm>
            <a:custGeom>
              <a:avLst/>
              <a:gdLst/>
              <a:ahLst/>
              <a:cxnLst>
                <a:cxn ang="0">
                  <a:pos x="37" y="0"/>
                </a:cxn>
                <a:cxn ang="0">
                  <a:pos x="27" y="7"/>
                </a:cxn>
                <a:cxn ang="0">
                  <a:pos x="17" y="16"/>
                </a:cxn>
                <a:cxn ang="0">
                  <a:pos x="11" y="24"/>
                </a:cxn>
                <a:cxn ang="0">
                  <a:pos x="6" y="30"/>
                </a:cxn>
                <a:cxn ang="0">
                  <a:pos x="0" y="36"/>
                </a:cxn>
                <a:cxn ang="0">
                  <a:pos x="3" y="45"/>
                </a:cxn>
                <a:cxn ang="0">
                  <a:pos x="5" y="51"/>
                </a:cxn>
                <a:cxn ang="0">
                  <a:pos x="9" y="56"/>
                </a:cxn>
                <a:cxn ang="0">
                  <a:pos x="13" y="60"/>
                </a:cxn>
                <a:cxn ang="0">
                  <a:pos x="17" y="64"/>
                </a:cxn>
                <a:cxn ang="0">
                  <a:pos x="17" y="66"/>
                </a:cxn>
                <a:cxn ang="0">
                  <a:pos x="16" y="70"/>
                </a:cxn>
                <a:cxn ang="0">
                  <a:pos x="11" y="74"/>
                </a:cxn>
                <a:cxn ang="0">
                  <a:pos x="9" y="77"/>
                </a:cxn>
                <a:cxn ang="0">
                  <a:pos x="6" y="84"/>
                </a:cxn>
                <a:cxn ang="0">
                  <a:pos x="6" y="88"/>
                </a:cxn>
                <a:cxn ang="0">
                  <a:pos x="8" y="95"/>
                </a:cxn>
                <a:cxn ang="0">
                  <a:pos x="11" y="101"/>
                </a:cxn>
                <a:cxn ang="0">
                  <a:pos x="14" y="105"/>
                </a:cxn>
                <a:cxn ang="0">
                  <a:pos x="19" y="104"/>
                </a:cxn>
                <a:cxn ang="0">
                  <a:pos x="21" y="102"/>
                </a:cxn>
                <a:cxn ang="0">
                  <a:pos x="23" y="97"/>
                </a:cxn>
                <a:cxn ang="0">
                  <a:pos x="27" y="89"/>
                </a:cxn>
                <a:cxn ang="0">
                  <a:pos x="29" y="73"/>
                </a:cxn>
                <a:cxn ang="0">
                  <a:pos x="32" y="53"/>
                </a:cxn>
                <a:cxn ang="0">
                  <a:pos x="36" y="44"/>
                </a:cxn>
                <a:cxn ang="0">
                  <a:pos x="39" y="34"/>
                </a:cxn>
                <a:cxn ang="0">
                  <a:pos x="40" y="23"/>
                </a:cxn>
                <a:cxn ang="0">
                  <a:pos x="41" y="9"/>
                </a:cxn>
                <a:cxn ang="0">
                  <a:pos x="41" y="6"/>
                </a:cxn>
                <a:cxn ang="0">
                  <a:pos x="37" y="0"/>
                </a:cxn>
              </a:cxnLst>
              <a:rect l="0" t="0" r="r" b="b"/>
              <a:pathLst>
                <a:path w="41" h="105">
                  <a:moveTo>
                    <a:pt x="37" y="0"/>
                  </a:moveTo>
                  <a:lnTo>
                    <a:pt x="27" y="7"/>
                  </a:lnTo>
                  <a:lnTo>
                    <a:pt x="17" y="16"/>
                  </a:lnTo>
                  <a:lnTo>
                    <a:pt x="11" y="24"/>
                  </a:lnTo>
                  <a:lnTo>
                    <a:pt x="6" y="30"/>
                  </a:lnTo>
                  <a:lnTo>
                    <a:pt x="0" y="36"/>
                  </a:lnTo>
                  <a:lnTo>
                    <a:pt x="3" y="45"/>
                  </a:lnTo>
                  <a:lnTo>
                    <a:pt x="5" y="51"/>
                  </a:lnTo>
                  <a:lnTo>
                    <a:pt x="9" y="56"/>
                  </a:lnTo>
                  <a:lnTo>
                    <a:pt x="13" y="60"/>
                  </a:lnTo>
                  <a:lnTo>
                    <a:pt x="17" y="64"/>
                  </a:lnTo>
                  <a:lnTo>
                    <a:pt x="17" y="66"/>
                  </a:lnTo>
                  <a:lnTo>
                    <a:pt x="16" y="70"/>
                  </a:lnTo>
                  <a:lnTo>
                    <a:pt x="11" y="74"/>
                  </a:lnTo>
                  <a:lnTo>
                    <a:pt x="9" y="77"/>
                  </a:lnTo>
                  <a:lnTo>
                    <a:pt x="6" y="84"/>
                  </a:lnTo>
                  <a:lnTo>
                    <a:pt x="6" y="88"/>
                  </a:lnTo>
                  <a:lnTo>
                    <a:pt x="8" y="95"/>
                  </a:lnTo>
                  <a:lnTo>
                    <a:pt x="11" y="101"/>
                  </a:lnTo>
                  <a:lnTo>
                    <a:pt x="14" y="105"/>
                  </a:lnTo>
                  <a:lnTo>
                    <a:pt x="19" y="104"/>
                  </a:lnTo>
                  <a:lnTo>
                    <a:pt x="21" y="102"/>
                  </a:lnTo>
                  <a:lnTo>
                    <a:pt x="23" y="97"/>
                  </a:lnTo>
                  <a:lnTo>
                    <a:pt x="27" y="89"/>
                  </a:lnTo>
                  <a:lnTo>
                    <a:pt x="29" y="73"/>
                  </a:lnTo>
                  <a:lnTo>
                    <a:pt x="32" y="53"/>
                  </a:lnTo>
                  <a:lnTo>
                    <a:pt x="36" y="44"/>
                  </a:lnTo>
                  <a:lnTo>
                    <a:pt x="39" y="34"/>
                  </a:lnTo>
                  <a:lnTo>
                    <a:pt x="40" y="23"/>
                  </a:lnTo>
                  <a:lnTo>
                    <a:pt x="41" y="9"/>
                  </a:lnTo>
                  <a:lnTo>
                    <a:pt x="41" y="6"/>
                  </a:lnTo>
                  <a:lnTo>
                    <a:pt x="37" y="0"/>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28" name="Freeform 29"/>
            <p:cNvSpPr>
              <a:spLocks noChangeAspect="1"/>
            </p:cNvSpPr>
            <p:nvPr/>
          </p:nvSpPr>
          <p:spPr bwMode="auto">
            <a:xfrm>
              <a:off x="408" y="3222"/>
              <a:ext cx="99" cy="129"/>
            </a:xfrm>
            <a:custGeom>
              <a:avLst/>
              <a:gdLst/>
              <a:ahLst/>
              <a:cxnLst>
                <a:cxn ang="0">
                  <a:pos x="87" y="367"/>
                </a:cxn>
                <a:cxn ang="0">
                  <a:pos x="73" y="352"/>
                </a:cxn>
                <a:cxn ang="0">
                  <a:pos x="54" y="364"/>
                </a:cxn>
                <a:cxn ang="0">
                  <a:pos x="18" y="374"/>
                </a:cxn>
                <a:cxn ang="0">
                  <a:pos x="0" y="359"/>
                </a:cxn>
                <a:cxn ang="0">
                  <a:pos x="39" y="292"/>
                </a:cxn>
                <a:cxn ang="0">
                  <a:pos x="53" y="250"/>
                </a:cxn>
                <a:cxn ang="0">
                  <a:pos x="66" y="221"/>
                </a:cxn>
                <a:cxn ang="0">
                  <a:pos x="20" y="231"/>
                </a:cxn>
                <a:cxn ang="0">
                  <a:pos x="17" y="213"/>
                </a:cxn>
                <a:cxn ang="0">
                  <a:pos x="76" y="180"/>
                </a:cxn>
                <a:cxn ang="0">
                  <a:pos x="27" y="118"/>
                </a:cxn>
                <a:cxn ang="0">
                  <a:pos x="6" y="76"/>
                </a:cxn>
                <a:cxn ang="0">
                  <a:pos x="30" y="73"/>
                </a:cxn>
                <a:cxn ang="0">
                  <a:pos x="36" y="57"/>
                </a:cxn>
                <a:cxn ang="0">
                  <a:pos x="51" y="44"/>
                </a:cxn>
                <a:cxn ang="0">
                  <a:pos x="67" y="33"/>
                </a:cxn>
                <a:cxn ang="0">
                  <a:pos x="79" y="15"/>
                </a:cxn>
                <a:cxn ang="0">
                  <a:pos x="119" y="22"/>
                </a:cxn>
                <a:cxn ang="0">
                  <a:pos x="159" y="38"/>
                </a:cxn>
                <a:cxn ang="0">
                  <a:pos x="180" y="52"/>
                </a:cxn>
                <a:cxn ang="0">
                  <a:pos x="206" y="56"/>
                </a:cxn>
                <a:cxn ang="0">
                  <a:pos x="205" y="26"/>
                </a:cxn>
                <a:cxn ang="0">
                  <a:pos x="217" y="0"/>
                </a:cxn>
                <a:cxn ang="0">
                  <a:pos x="248" y="14"/>
                </a:cxn>
                <a:cxn ang="0">
                  <a:pos x="263" y="52"/>
                </a:cxn>
                <a:cxn ang="0">
                  <a:pos x="273" y="79"/>
                </a:cxn>
                <a:cxn ang="0">
                  <a:pos x="279" y="107"/>
                </a:cxn>
                <a:cxn ang="0">
                  <a:pos x="293" y="130"/>
                </a:cxn>
                <a:cxn ang="0">
                  <a:pos x="276" y="136"/>
                </a:cxn>
                <a:cxn ang="0">
                  <a:pos x="267" y="162"/>
                </a:cxn>
                <a:cxn ang="0">
                  <a:pos x="252" y="182"/>
                </a:cxn>
                <a:cxn ang="0">
                  <a:pos x="241" y="189"/>
                </a:cxn>
                <a:cxn ang="0">
                  <a:pos x="231" y="214"/>
                </a:cxn>
                <a:cxn ang="0">
                  <a:pos x="213" y="226"/>
                </a:cxn>
                <a:cxn ang="0">
                  <a:pos x="206" y="249"/>
                </a:cxn>
                <a:cxn ang="0">
                  <a:pos x="210" y="277"/>
                </a:cxn>
                <a:cxn ang="0">
                  <a:pos x="220" y="298"/>
                </a:cxn>
                <a:cxn ang="0">
                  <a:pos x="216" y="316"/>
                </a:cxn>
                <a:cxn ang="0">
                  <a:pos x="207" y="332"/>
                </a:cxn>
                <a:cxn ang="0">
                  <a:pos x="211" y="355"/>
                </a:cxn>
                <a:cxn ang="0">
                  <a:pos x="198" y="367"/>
                </a:cxn>
                <a:cxn ang="0">
                  <a:pos x="184" y="375"/>
                </a:cxn>
                <a:cxn ang="0">
                  <a:pos x="164" y="379"/>
                </a:cxn>
                <a:cxn ang="0">
                  <a:pos x="144" y="387"/>
                </a:cxn>
                <a:cxn ang="0">
                  <a:pos x="116" y="381"/>
                </a:cxn>
              </a:cxnLst>
              <a:rect l="0" t="0" r="r" b="b"/>
              <a:pathLst>
                <a:path w="293" h="387">
                  <a:moveTo>
                    <a:pt x="101" y="381"/>
                  </a:moveTo>
                  <a:lnTo>
                    <a:pt x="95" y="373"/>
                  </a:lnTo>
                  <a:lnTo>
                    <a:pt x="87" y="367"/>
                  </a:lnTo>
                  <a:lnTo>
                    <a:pt x="82" y="358"/>
                  </a:lnTo>
                  <a:lnTo>
                    <a:pt x="77" y="352"/>
                  </a:lnTo>
                  <a:lnTo>
                    <a:pt x="73" y="352"/>
                  </a:lnTo>
                  <a:lnTo>
                    <a:pt x="66" y="353"/>
                  </a:lnTo>
                  <a:lnTo>
                    <a:pt x="62" y="359"/>
                  </a:lnTo>
                  <a:lnTo>
                    <a:pt x="54" y="364"/>
                  </a:lnTo>
                  <a:lnTo>
                    <a:pt x="46" y="367"/>
                  </a:lnTo>
                  <a:lnTo>
                    <a:pt x="33" y="372"/>
                  </a:lnTo>
                  <a:lnTo>
                    <a:pt x="18" y="374"/>
                  </a:lnTo>
                  <a:lnTo>
                    <a:pt x="13" y="373"/>
                  </a:lnTo>
                  <a:lnTo>
                    <a:pt x="5" y="369"/>
                  </a:lnTo>
                  <a:lnTo>
                    <a:pt x="0" y="359"/>
                  </a:lnTo>
                  <a:lnTo>
                    <a:pt x="9" y="346"/>
                  </a:lnTo>
                  <a:lnTo>
                    <a:pt x="30" y="313"/>
                  </a:lnTo>
                  <a:lnTo>
                    <a:pt x="39" y="292"/>
                  </a:lnTo>
                  <a:lnTo>
                    <a:pt x="43" y="278"/>
                  </a:lnTo>
                  <a:lnTo>
                    <a:pt x="46" y="264"/>
                  </a:lnTo>
                  <a:lnTo>
                    <a:pt x="53" y="250"/>
                  </a:lnTo>
                  <a:lnTo>
                    <a:pt x="67" y="228"/>
                  </a:lnTo>
                  <a:lnTo>
                    <a:pt x="68" y="224"/>
                  </a:lnTo>
                  <a:lnTo>
                    <a:pt x="66" y="221"/>
                  </a:lnTo>
                  <a:lnTo>
                    <a:pt x="62" y="221"/>
                  </a:lnTo>
                  <a:lnTo>
                    <a:pt x="41" y="228"/>
                  </a:lnTo>
                  <a:lnTo>
                    <a:pt x="20" y="231"/>
                  </a:lnTo>
                  <a:lnTo>
                    <a:pt x="11" y="228"/>
                  </a:lnTo>
                  <a:lnTo>
                    <a:pt x="12" y="221"/>
                  </a:lnTo>
                  <a:lnTo>
                    <a:pt x="17" y="213"/>
                  </a:lnTo>
                  <a:lnTo>
                    <a:pt x="33" y="204"/>
                  </a:lnTo>
                  <a:lnTo>
                    <a:pt x="59" y="189"/>
                  </a:lnTo>
                  <a:lnTo>
                    <a:pt x="76" y="180"/>
                  </a:lnTo>
                  <a:lnTo>
                    <a:pt x="78" y="177"/>
                  </a:lnTo>
                  <a:lnTo>
                    <a:pt x="76" y="168"/>
                  </a:lnTo>
                  <a:lnTo>
                    <a:pt x="27" y="118"/>
                  </a:lnTo>
                  <a:lnTo>
                    <a:pt x="18" y="108"/>
                  </a:lnTo>
                  <a:lnTo>
                    <a:pt x="12" y="95"/>
                  </a:lnTo>
                  <a:lnTo>
                    <a:pt x="6" y="76"/>
                  </a:lnTo>
                  <a:lnTo>
                    <a:pt x="19" y="76"/>
                  </a:lnTo>
                  <a:lnTo>
                    <a:pt x="25" y="75"/>
                  </a:lnTo>
                  <a:lnTo>
                    <a:pt x="30" y="73"/>
                  </a:lnTo>
                  <a:lnTo>
                    <a:pt x="36" y="70"/>
                  </a:lnTo>
                  <a:lnTo>
                    <a:pt x="36" y="64"/>
                  </a:lnTo>
                  <a:lnTo>
                    <a:pt x="36" y="57"/>
                  </a:lnTo>
                  <a:lnTo>
                    <a:pt x="37" y="55"/>
                  </a:lnTo>
                  <a:lnTo>
                    <a:pt x="45" y="49"/>
                  </a:lnTo>
                  <a:lnTo>
                    <a:pt x="51" y="44"/>
                  </a:lnTo>
                  <a:lnTo>
                    <a:pt x="57" y="39"/>
                  </a:lnTo>
                  <a:lnTo>
                    <a:pt x="59" y="33"/>
                  </a:lnTo>
                  <a:lnTo>
                    <a:pt x="67" y="33"/>
                  </a:lnTo>
                  <a:lnTo>
                    <a:pt x="73" y="32"/>
                  </a:lnTo>
                  <a:lnTo>
                    <a:pt x="76" y="20"/>
                  </a:lnTo>
                  <a:lnTo>
                    <a:pt x="79" y="15"/>
                  </a:lnTo>
                  <a:lnTo>
                    <a:pt x="84" y="13"/>
                  </a:lnTo>
                  <a:lnTo>
                    <a:pt x="95" y="15"/>
                  </a:lnTo>
                  <a:lnTo>
                    <a:pt x="119" y="22"/>
                  </a:lnTo>
                  <a:lnTo>
                    <a:pt x="134" y="29"/>
                  </a:lnTo>
                  <a:lnTo>
                    <a:pt x="149" y="35"/>
                  </a:lnTo>
                  <a:lnTo>
                    <a:pt x="159" y="38"/>
                  </a:lnTo>
                  <a:lnTo>
                    <a:pt x="161" y="39"/>
                  </a:lnTo>
                  <a:lnTo>
                    <a:pt x="169" y="46"/>
                  </a:lnTo>
                  <a:lnTo>
                    <a:pt x="180" y="52"/>
                  </a:lnTo>
                  <a:lnTo>
                    <a:pt x="192" y="58"/>
                  </a:lnTo>
                  <a:lnTo>
                    <a:pt x="201" y="58"/>
                  </a:lnTo>
                  <a:lnTo>
                    <a:pt x="206" y="56"/>
                  </a:lnTo>
                  <a:lnTo>
                    <a:pt x="208" y="47"/>
                  </a:lnTo>
                  <a:lnTo>
                    <a:pt x="207" y="37"/>
                  </a:lnTo>
                  <a:lnTo>
                    <a:pt x="205" y="26"/>
                  </a:lnTo>
                  <a:lnTo>
                    <a:pt x="203" y="16"/>
                  </a:lnTo>
                  <a:lnTo>
                    <a:pt x="207" y="5"/>
                  </a:lnTo>
                  <a:lnTo>
                    <a:pt x="217" y="0"/>
                  </a:lnTo>
                  <a:lnTo>
                    <a:pt x="227" y="2"/>
                  </a:lnTo>
                  <a:lnTo>
                    <a:pt x="240" y="7"/>
                  </a:lnTo>
                  <a:lnTo>
                    <a:pt x="248" y="14"/>
                  </a:lnTo>
                  <a:lnTo>
                    <a:pt x="252" y="25"/>
                  </a:lnTo>
                  <a:lnTo>
                    <a:pt x="259" y="39"/>
                  </a:lnTo>
                  <a:lnTo>
                    <a:pt x="263" y="52"/>
                  </a:lnTo>
                  <a:lnTo>
                    <a:pt x="267" y="61"/>
                  </a:lnTo>
                  <a:lnTo>
                    <a:pt x="273" y="71"/>
                  </a:lnTo>
                  <a:lnTo>
                    <a:pt x="273" y="79"/>
                  </a:lnTo>
                  <a:lnTo>
                    <a:pt x="273" y="87"/>
                  </a:lnTo>
                  <a:lnTo>
                    <a:pt x="275" y="97"/>
                  </a:lnTo>
                  <a:lnTo>
                    <a:pt x="279" y="107"/>
                  </a:lnTo>
                  <a:lnTo>
                    <a:pt x="286" y="115"/>
                  </a:lnTo>
                  <a:lnTo>
                    <a:pt x="293" y="122"/>
                  </a:lnTo>
                  <a:lnTo>
                    <a:pt x="293" y="130"/>
                  </a:lnTo>
                  <a:lnTo>
                    <a:pt x="289" y="131"/>
                  </a:lnTo>
                  <a:lnTo>
                    <a:pt x="282" y="132"/>
                  </a:lnTo>
                  <a:lnTo>
                    <a:pt x="276" y="136"/>
                  </a:lnTo>
                  <a:lnTo>
                    <a:pt x="273" y="146"/>
                  </a:lnTo>
                  <a:lnTo>
                    <a:pt x="271" y="156"/>
                  </a:lnTo>
                  <a:lnTo>
                    <a:pt x="267" y="162"/>
                  </a:lnTo>
                  <a:lnTo>
                    <a:pt x="260" y="169"/>
                  </a:lnTo>
                  <a:lnTo>
                    <a:pt x="256" y="175"/>
                  </a:lnTo>
                  <a:lnTo>
                    <a:pt x="252" y="182"/>
                  </a:lnTo>
                  <a:lnTo>
                    <a:pt x="250" y="182"/>
                  </a:lnTo>
                  <a:lnTo>
                    <a:pt x="243" y="184"/>
                  </a:lnTo>
                  <a:lnTo>
                    <a:pt x="241" y="189"/>
                  </a:lnTo>
                  <a:lnTo>
                    <a:pt x="238" y="207"/>
                  </a:lnTo>
                  <a:lnTo>
                    <a:pt x="235" y="212"/>
                  </a:lnTo>
                  <a:lnTo>
                    <a:pt x="231" y="214"/>
                  </a:lnTo>
                  <a:lnTo>
                    <a:pt x="225" y="214"/>
                  </a:lnTo>
                  <a:lnTo>
                    <a:pt x="218" y="218"/>
                  </a:lnTo>
                  <a:lnTo>
                    <a:pt x="213" y="226"/>
                  </a:lnTo>
                  <a:lnTo>
                    <a:pt x="210" y="231"/>
                  </a:lnTo>
                  <a:lnTo>
                    <a:pt x="207" y="241"/>
                  </a:lnTo>
                  <a:lnTo>
                    <a:pt x="206" y="249"/>
                  </a:lnTo>
                  <a:lnTo>
                    <a:pt x="206" y="260"/>
                  </a:lnTo>
                  <a:lnTo>
                    <a:pt x="208" y="265"/>
                  </a:lnTo>
                  <a:lnTo>
                    <a:pt x="210" y="277"/>
                  </a:lnTo>
                  <a:lnTo>
                    <a:pt x="215" y="284"/>
                  </a:lnTo>
                  <a:lnTo>
                    <a:pt x="219" y="291"/>
                  </a:lnTo>
                  <a:lnTo>
                    <a:pt x="220" y="298"/>
                  </a:lnTo>
                  <a:lnTo>
                    <a:pt x="220" y="306"/>
                  </a:lnTo>
                  <a:lnTo>
                    <a:pt x="218" y="311"/>
                  </a:lnTo>
                  <a:lnTo>
                    <a:pt x="216" y="316"/>
                  </a:lnTo>
                  <a:lnTo>
                    <a:pt x="211" y="323"/>
                  </a:lnTo>
                  <a:lnTo>
                    <a:pt x="209" y="328"/>
                  </a:lnTo>
                  <a:lnTo>
                    <a:pt x="207" y="332"/>
                  </a:lnTo>
                  <a:lnTo>
                    <a:pt x="208" y="340"/>
                  </a:lnTo>
                  <a:lnTo>
                    <a:pt x="211" y="348"/>
                  </a:lnTo>
                  <a:lnTo>
                    <a:pt x="211" y="355"/>
                  </a:lnTo>
                  <a:lnTo>
                    <a:pt x="209" y="361"/>
                  </a:lnTo>
                  <a:lnTo>
                    <a:pt x="203" y="367"/>
                  </a:lnTo>
                  <a:lnTo>
                    <a:pt x="198" y="367"/>
                  </a:lnTo>
                  <a:lnTo>
                    <a:pt x="191" y="367"/>
                  </a:lnTo>
                  <a:lnTo>
                    <a:pt x="187" y="370"/>
                  </a:lnTo>
                  <a:lnTo>
                    <a:pt x="184" y="375"/>
                  </a:lnTo>
                  <a:lnTo>
                    <a:pt x="180" y="377"/>
                  </a:lnTo>
                  <a:lnTo>
                    <a:pt x="172" y="379"/>
                  </a:lnTo>
                  <a:lnTo>
                    <a:pt x="164" y="379"/>
                  </a:lnTo>
                  <a:lnTo>
                    <a:pt x="158" y="379"/>
                  </a:lnTo>
                  <a:lnTo>
                    <a:pt x="149" y="385"/>
                  </a:lnTo>
                  <a:lnTo>
                    <a:pt x="144" y="387"/>
                  </a:lnTo>
                  <a:lnTo>
                    <a:pt x="136" y="387"/>
                  </a:lnTo>
                  <a:lnTo>
                    <a:pt x="126" y="382"/>
                  </a:lnTo>
                  <a:lnTo>
                    <a:pt x="116" y="381"/>
                  </a:lnTo>
                  <a:lnTo>
                    <a:pt x="101" y="381"/>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29" name="Freeform 30"/>
            <p:cNvSpPr>
              <a:spLocks noChangeAspect="1"/>
            </p:cNvSpPr>
            <p:nvPr/>
          </p:nvSpPr>
          <p:spPr bwMode="auto">
            <a:xfrm>
              <a:off x="377" y="3299"/>
              <a:ext cx="26" cy="43"/>
            </a:xfrm>
            <a:custGeom>
              <a:avLst/>
              <a:gdLst/>
              <a:ahLst/>
              <a:cxnLst>
                <a:cxn ang="0">
                  <a:pos x="76" y="15"/>
                </a:cxn>
                <a:cxn ang="0">
                  <a:pos x="77" y="18"/>
                </a:cxn>
                <a:cxn ang="0">
                  <a:pos x="77" y="28"/>
                </a:cxn>
                <a:cxn ang="0">
                  <a:pos x="76" y="46"/>
                </a:cxn>
                <a:cxn ang="0">
                  <a:pos x="76" y="54"/>
                </a:cxn>
                <a:cxn ang="0">
                  <a:pos x="75" y="70"/>
                </a:cxn>
                <a:cxn ang="0">
                  <a:pos x="74" y="81"/>
                </a:cxn>
                <a:cxn ang="0">
                  <a:pos x="70" y="88"/>
                </a:cxn>
                <a:cxn ang="0">
                  <a:pos x="68" y="93"/>
                </a:cxn>
                <a:cxn ang="0">
                  <a:pos x="61" y="99"/>
                </a:cxn>
                <a:cxn ang="0">
                  <a:pos x="56" y="103"/>
                </a:cxn>
                <a:cxn ang="0">
                  <a:pos x="45" y="113"/>
                </a:cxn>
                <a:cxn ang="0">
                  <a:pos x="37" y="119"/>
                </a:cxn>
                <a:cxn ang="0">
                  <a:pos x="29" y="127"/>
                </a:cxn>
                <a:cxn ang="0">
                  <a:pos x="25" y="134"/>
                </a:cxn>
                <a:cxn ang="0">
                  <a:pos x="24" y="135"/>
                </a:cxn>
                <a:cxn ang="0">
                  <a:pos x="16" y="133"/>
                </a:cxn>
                <a:cxn ang="0">
                  <a:pos x="9" y="129"/>
                </a:cxn>
                <a:cxn ang="0">
                  <a:pos x="4" y="125"/>
                </a:cxn>
                <a:cxn ang="0">
                  <a:pos x="4" y="122"/>
                </a:cxn>
                <a:cxn ang="0">
                  <a:pos x="3" y="112"/>
                </a:cxn>
                <a:cxn ang="0">
                  <a:pos x="1" y="104"/>
                </a:cxn>
                <a:cxn ang="0">
                  <a:pos x="1" y="99"/>
                </a:cxn>
                <a:cxn ang="0">
                  <a:pos x="0" y="88"/>
                </a:cxn>
                <a:cxn ang="0">
                  <a:pos x="2" y="77"/>
                </a:cxn>
                <a:cxn ang="0">
                  <a:pos x="2" y="69"/>
                </a:cxn>
                <a:cxn ang="0">
                  <a:pos x="4" y="54"/>
                </a:cxn>
                <a:cxn ang="0">
                  <a:pos x="8" y="36"/>
                </a:cxn>
                <a:cxn ang="0">
                  <a:pos x="10" y="27"/>
                </a:cxn>
                <a:cxn ang="0">
                  <a:pos x="12" y="19"/>
                </a:cxn>
                <a:cxn ang="0">
                  <a:pos x="15" y="14"/>
                </a:cxn>
                <a:cxn ang="0">
                  <a:pos x="18" y="10"/>
                </a:cxn>
                <a:cxn ang="0">
                  <a:pos x="24" y="5"/>
                </a:cxn>
                <a:cxn ang="0">
                  <a:pos x="28" y="2"/>
                </a:cxn>
                <a:cxn ang="0">
                  <a:pos x="34" y="0"/>
                </a:cxn>
                <a:cxn ang="0">
                  <a:pos x="38" y="0"/>
                </a:cxn>
                <a:cxn ang="0">
                  <a:pos x="48" y="1"/>
                </a:cxn>
                <a:cxn ang="0">
                  <a:pos x="56" y="1"/>
                </a:cxn>
                <a:cxn ang="0">
                  <a:pos x="63" y="2"/>
                </a:cxn>
                <a:cxn ang="0">
                  <a:pos x="73" y="4"/>
                </a:cxn>
                <a:cxn ang="0">
                  <a:pos x="76" y="15"/>
                </a:cxn>
              </a:cxnLst>
              <a:rect l="0" t="0" r="r" b="b"/>
              <a:pathLst>
                <a:path w="77" h="135">
                  <a:moveTo>
                    <a:pt x="76" y="15"/>
                  </a:moveTo>
                  <a:lnTo>
                    <a:pt x="77" y="18"/>
                  </a:lnTo>
                  <a:lnTo>
                    <a:pt x="77" y="28"/>
                  </a:lnTo>
                  <a:lnTo>
                    <a:pt x="76" y="46"/>
                  </a:lnTo>
                  <a:lnTo>
                    <a:pt x="76" y="54"/>
                  </a:lnTo>
                  <a:lnTo>
                    <a:pt x="75" y="70"/>
                  </a:lnTo>
                  <a:lnTo>
                    <a:pt x="74" y="81"/>
                  </a:lnTo>
                  <a:lnTo>
                    <a:pt x="70" y="88"/>
                  </a:lnTo>
                  <a:lnTo>
                    <a:pt x="68" y="93"/>
                  </a:lnTo>
                  <a:lnTo>
                    <a:pt x="61" y="99"/>
                  </a:lnTo>
                  <a:lnTo>
                    <a:pt x="56" y="103"/>
                  </a:lnTo>
                  <a:lnTo>
                    <a:pt x="45" y="113"/>
                  </a:lnTo>
                  <a:lnTo>
                    <a:pt x="37" y="119"/>
                  </a:lnTo>
                  <a:lnTo>
                    <a:pt x="29" y="127"/>
                  </a:lnTo>
                  <a:lnTo>
                    <a:pt x="25" y="134"/>
                  </a:lnTo>
                  <a:lnTo>
                    <a:pt x="24" y="135"/>
                  </a:lnTo>
                  <a:lnTo>
                    <a:pt x="16" y="133"/>
                  </a:lnTo>
                  <a:lnTo>
                    <a:pt x="9" y="129"/>
                  </a:lnTo>
                  <a:lnTo>
                    <a:pt x="4" y="125"/>
                  </a:lnTo>
                  <a:lnTo>
                    <a:pt x="4" y="122"/>
                  </a:lnTo>
                  <a:lnTo>
                    <a:pt x="3" y="112"/>
                  </a:lnTo>
                  <a:lnTo>
                    <a:pt x="1" y="104"/>
                  </a:lnTo>
                  <a:lnTo>
                    <a:pt x="1" y="99"/>
                  </a:lnTo>
                  <a:lnTo>
                    <a:pt x="0" y="88"/>
                  </a:lnTo>
                  <a:lnTo>
                    <a:pt x="2" y="77"/>
                  </a:lnTo>
                  <a:lnTo>
                    <a:pt x="2" y="69"/>
                  </a:lnTo>
                  <a:lnTo>
                    <a:pt x="4" y="54"/>
                  </a:lnTo>
                  <a:lnTo>
                    <a:pt x="8" y="36"/>
                  </a:lnTo>
                  <a:lnTo>
                    <a:pt x="10" y="27"/>
                  </a:lnTo>
                  <a:lnTo>
                    <a:pt x="12" y="19"/>
                  </a:lnTo>
                  <a:lnTo>
                    <a:pt x="15" y="14"/>
                  </a:lnTo>
                  <a:lnTo>
                    <a:pt x="18" y="10"/>
                  </a:lnTo>
                  <a:lnTo>
                    <a:pt x="24" y="5"/>
                  </a:lnTo>
                  <a:lnTo>
                    <a:pt x="28" y="2"/>
                  </a:lnTo>
                  <a:lnTo>
                    <a:pt x="34" y="0"/>
                  </a:lnTo>
                  <a:lnTo>
                    <a:pt x="38" y="0"/>
                  </a:lnTo>
                  <a:lnTo>
                    <a:pt x="48" y="1"/>
                  </a:lnTo>
                  <a:lnTo>
                    <a:pt x="56" y="1"/>
                  </a:lnTo>
                  <a:lnTo>
                    <a:pt x="63" y="2"/>
                  </a:lnTo>
                  <a:lnTo>
                    <a:pt x="73" y="4"/>
                  </a:lnTo>
                  <a:lnTo>
                    <a:pt x="76" y="15"/>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30" name="Freeform 31"/>
            <p:cNvSpPr>
              <a:spLocks noChangeAspect="1"/>
            </p:cNvSpPr>
            <p:nvPr/>
          </p:nvSpPr>
          <p:spPr bwMode="auto">
            <a:xfrm>
              <a:off x="393" y="3301"/>
              <a:ext cx="28" cy="19"/>
            </a:xfrm>
            <a:custGeom>
              <a:avLst/>
              <a:gdLst/>
              <a:ahLst/>
              <a:cxnLst>
                <a:cxn ang="0">
                  <a:pos x="70" y="31"/>
                </a:cxn>
                <a:cxn ang="0">
                  <a:pos x="71" y="14"/>
                </a:cxn>
                <a:cxn ang="0">
                  <a:pos x="72" y="6"/>
                </a:cxn>
                <a:cxn ang="0">
                  <a:pos x="67" y="3"/>
                </a:cxn>
                <a:cxn ang="0">
                  <a:pos x="64" y="1"/>
                </a:cxn>
                <a:cxn ang="0">
                  <a:pos x="54" y="7"/>
                </a:cxn>
                <a:cxn ang="0">
                  <a:pos x="49" y="0"/>
                </a:cxn>
                <a:cxn ang="0">
                  <a:pos x="39" y="1"/>
                </a:cxn>
                <a:cxn ang="0">
                  <a:pos x="28" y="3"/>
                </a:cxn>
                <a:cxn ang="0">
                  <a:pos x="18" y="14"/>
                </a:cxn>
                <a:cxn ang="0">
                  <a:pos x="12" y="19"/>
                </a:cxn>
                <a:cxn ang="0">
                  <a:pos x="3" y="22"/>
                </a:cxn>
                <a:cxn ang="0">
                  <a:pos x="0" y="36"/>
                </a:cxn>
                <a:cxn ang="0">
                  <a:pos x="4" y="42"/>
                </a:cxn>
                <a:cxn ang="0">
                  <a:pos x="9" y="51"/>
                </a:cxn>
                <a:cxn ang="0">
                  <a:pos x="13" y="54"/>
                </a:cxn>
                <a:cxn ang="0">
                  <a:pos x="16" y="56"/>
                </a:cxn>
                <a:cxn ang="0">
                  <a:pos x="22" y="56"/>
                </a:cxn>
                <a:cxn ang="0">
                  <a:pos x="31" y="55"/>
                </a:cxn>
                <a:cxn ang="0">
                  <a:pos x="40" y="54"/>
                </a:cxn>
                <a:cxn ang="0">
                  <a:pos x="55" y="55"/>
                </a:cxn>
                <a:cxn ang="0">
                  <a:pos x="59" y="53"/>
                </a:cxn>
                <a:cxn ang="0">
                  <a:pos x="67" y="49"/>
                </a:cxn>
                <a:cxn ang="0">
                  <a:pos x="67" y="40"/>
                </a:cxn>
                <a:cxn ang="0">
                  <a:pos x="70" y="31"/>
                </a:cxn>
              </a:cxnLst>
              <a:rect l="0" t="0" r="r" b="b"/>
              <a:pathLst>
                <a:path w="72" h="56">
                  <a:moveTo>
                    <a:pt x="70" y="31"/>
                  </a:moveTo>
                  <a:lnTo>
                    <a:pt x="71" y="14"/>
                  </a:lnTo>
                  <a:lnTo>
                    <a:pt x="72" y="6"/>
                  </a:lnTo>
                  <a:lnTo>
                    <a:pt x="67" y="3"/>
                  </a:lnTo>
                  <a:lnTo>
                    <a:pt x="64" y="1"/>
                  </a:lnTo>
                  <a:lnTo>
                    <a:pt x="54" y="7"/>
                  </a:lnTo>
                  <a:lnTo>
                    <a:pt x="49" y="0"/>
                  </a:lnTo>
                  <a:lnTo>
                    <a:pt x="39" y="1"/>
                  </a:lnTo>
                  <a:lnTo>
                    <a:pt x="28" y="3"/>
                  </a:lnTo>
                  <a:lnTo>
                    <a:pt x="18" y="14"/>
                  </a:lnTo>
                  <a:lnTo>
                    <a:pt x="12" y="19"/>
                  </a:lnTo>
                  <a:lnTo>
                    <a:pt x="3" y="22"/>
                  </a:lnTo>
                  <a:lnTo>
                    <a:pt x="0" y="36"/>
                  </a:lnTo>
                  <a:lnTo>
                    <a:pt x="4" y="42"/>
                  </a:lnTo>
                  <a:lnTo>
                    <a:pt x="9" y="51"/>
                  </a:lnTo>
                  <a:lnTo>
                    <a:pt x="13" y="54"/>
                  </a:lnTo>
                  <a:lnTo>
                    <a:pt x="16" y="56"/>
                  </a:lnTo>
                  <a:lnTo>
                    <a:pt x="22" y="56"/>
                  </a:lnTo>
                  <a:lnTo>
                    <a:pt x="31" y="55"/>
                  </a:lnTo>
                  <a:lnTo>
                    <a:pt x="40" y="54"/>
                  </a:lnTo>
                  <a:lnTo>
                    <a:pt x="55" y="55"/>
                  </a:lnTo>
                  <a:lnTo>
                    <a:pt x="59" y="53"/>
                  </a:lnTo>
                  <a:lnTo>
                    <a:pt x="67" y="49"/>
                  </a:lnTo>
                  <a:lnTo>
                    <a:pt x="67" y="40"/>
                  </a:lnTo>
                  <a:lnTo>
                    <a:pt x="70" y="31"/>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31" name="Freeform 32"/>
            <p:cNvSpPr>
              <a:spLocks noChangeAspect="1"/>
            </p:cNvSpPr>
            <p:nvPr/>
          </p:nvSpPr>
          <p:spPr bwMode="auto">
            <a:xfrm>
              <a:off x="450" y="3265"/>
              <a:ext cx="115" cy="171"/>
            </a:xfrm>
            <a:custGeom>
              <a:avLst/>
              <a:gdLst/>
              <a:ahLst/>
              <a:cxnLst>
                <a:cxn ang="0">
                  <a:pos x="149" y="465"/>
                </a:cxn>
                <a:cxn ang="0">
                  <a:pos x="151" y="441"/>
                </a:cxn>
                <a:cxn ang="0">
                  <a:pos x="142" y="409"/>
                </a:cxn>
                <a:cxn ang="0">
                  <a:pos x="122" y="406"/>
                </a:cxn>
                <a:cxn ang="0">
                  <a:pos x="108" y="408"/>
                </a:cxn>
                <a:cxn ang="0">
                  <a:pos x="97" y="379"/>
                </a:cxn>
                <a:cxn ang="0">
                  <a:pos x="83" y="360"/>
                </a:cxn>
                <a:cxn ang="0">
                  <a:pos x="58" y="339"/>
                </a:cxn>
                <a:cxn ang="0">
                  <a:pos x="59" y="323"/>
                </a:cxn>
                <a:cxn ang="0">
                  <a:pos x="52" y="307"/>
                </a:cxn>
                <a:cxn ang="0">
                  <a:pos x="36" y="298"/>
                </a:cxn>
                <a:cxn ang="0">
                  <a:pos x="22" y="281"/>
                </a:cxn>
                <a:cxn ang="0">
                  <a:pos x="0" y="267"/>
                </a:cxn>
                <a:cxn ang="0">
                  <a:pos x="15" y="251"/>
                </a:cxn>
                <a:cxn ang="0">
                  <a:pos x="43" y="257"/>
                </a:cxn>
                <a:cxn ang="0">
                  <a:pos x="63" y="249"/>
                </a:cxn>
                <a:cxn ang="0">
                  <a:pos x="83" y="245"/>
                </a:cxn>
                <a:cxn ang="0">
                  <a:pos x="97" y="237"/>
                </a:cxn>
                <a:cxn ang="0">
                  <a:pos x="110" y="225"/>
                </a:cxn>
                <a:cxn ang="0">
                  <a:pos x="106" y="202"/>
                </a:cxn>
                <a:cxn ang="0">
                  <a:pos x="115" y="186"/>
                </a:cxn>
                <a:cxn ang="0">
                  <a:pos x="119" y="168"/>
                </a:cxn>
                <a:cxn ang="0">
                  <a:pos x="109" y="147"/>
                </a:cxn>
                <a:cxn ang="0">
                  <a:pos x="105" y="119"/>
                </a:cxn>
                <a:cxn ang="0">
                  <a:pos x="112" y="96"/>
                </a:cxn>
                <a:cxn ang="0">
                  <a:pos x="130" y="84"/>
                </a:cxn>
                <a:cxn ang="0">
                  <a:pos x="140" y="59"/>
                </a:cxn>
                <a:cxn ang="0">
                  <a:pos x="151" y="52"/>
                </a:cxn>
                <a:cxn ang="0">
                  <a:pos x="166" y="32"/>
                </a:cxn>
                <a:cxn ang="0">
                  <a:pos x="175" y="6"/>
                </a:cxn>
                <a:cxn ang="0">
                  <a:pos x="192" y="0"/>
                </a:cxn>
                <a:cxn ang="0">
                  <a:pos x="216" y="13"/>
                </a:cxn>
                <a:cxn ang="0">
                  <a:pos x="233" y="9"/>
                </a:cxn>
                <a:cxn ang="0">
                  <a:pos x="249" y="14"/>
                </a:cxn>
                <a:cxn ang="0">
                  <a:pos x="263" y="36"/>
                </a:cxn>
                <a:cxn ang="0">
                  <a:pos x="278" y="32"/>
                </a:cxn>
                <a:cxn ang="0">
                  <a:pos x="300" y="27"/>
                </a:cxn>
                <a:cxn ang="0">
                  <a:pos x="314" y="9"/>
                </a:cxn>
                <a:cxn ang="0">
                  <a:pos x="338" y="9"/>
                </a:cxn>
                <a:cxn ang="0">
                  <a:pos x="354" y="20"/>
                </a:cxn>
                <a:cxn ang="0">
                  <a:pos x="362" y="42"/>
                </a:cxn>
                <a:cxn ang="0">
                  <a:pos x="339" y="69"/>
                </a:cxn>
                <a:cxn ang="0">
                  <a:pos x="292" y="161"/>
                </a:cxn>
                <a:cxn ang="0">
                  <a:pos x="248" y="280"/>
                </a:cxn>
                <a:cxn ang="0">
                  <a:pos x="239" y="365"/>
                </a:cxn>
                <a:cxn ang="0">
                  <a:pos x="224" y="437"/>
                </a:cxn>
                <a:cxn ang="0">
                  <a:pos x="212" y="483"/>
                </a:cxn>
                <a:cxn ang="0">
                  <a:pos x="174" y="506"/>
                </a:cxn>
                <a:cxn ang="0">
                  <a:pos x="145" y="478"/>
                </a:cxn>
              </a:cxnLst>
              <a:rect l="0" t="0" r="r" b="b"/>
              <a:pathLst>
                <a:path w="363" h="511">
                  <a:moveTo>
                    <a:pt x="145" y="478"/>
                  </a:moveTo>
                  <a:lnTo>
                    <a:pt x="147" y="472"/>
                  </a:lnTo>
                  <a:lnTo>
                    <a:pt x="149" y="465"/>
                  </a:lnTo>
                  <a:lnTo>
                    <a:pt x="152" y="455"/>
                  </a:lnTo>
                  <a:lnTo>
                    <a:pt x="154" y="448"/>
                  </a:lnTo>
                  <a:lnTo>
                    <a:pt x="151" y="441"/>
                  </a:lnTo>
                  <a:lnTo>
                    <a:pt x="149" y="422"/>
                  </a:lnTo>
                  <a:lnTo>
                    <a:pt x="147" y="413"/>
                  </a:lnTo>
                  <a:lnTo>
                    <a:pt x="142" y="409"/>
                  </a:lnTo>
                  <a:lnTo>
                    <a:pt x="137" y="409"/>
                  </a:lnTo>
                  <a:lnTo>
                    <a:pt x="127" y="407"/>
                  </a:lnTo>
                  <a:lnTo>
                    <a:pt x="122" y="406"/>
                  </a:lnTo>
                  <a:lnTo>
                    <a:pt x="116" y="404"/>
                  </a:lnTo>
                  <a:lnTo>
                    <a:pt x="113" y="406"/>
                  </a:lnTo>
                  <a:lnTo>
                    <a:pt x="108" y="408"/>
                  </a:lnTo>
                  <a:lnTo>
                    <a:pt x="101" y="397"/>
                  </a:lnTo>
                  <a:lnTo>
                    <a:pt x="100" y="389"/>
                  </a:lnTo>
                  <a:lnTo>
                    <a:pt x="97" y="379"/>
                  </a:lnTo>
                  <a:lnTo>
                    <a:pt x="94" y="373"/>
                  </a:lnTo>
                  <a:lnTo>
                    <a:pt x="91" y="368"/>
                  </a:lnTo>
                  <a:lnTo>
                    <a:pt x="83" y="360"/>
                  </a:lnTo>
                  <a:lnTo>
                    <a:pt x="68" y="349"/>
                  </a:lnTo>
                  <a:lnTo>
                    <a:pt x="60" y="343"/>
                  </a:lnTo>
                  <a:lnTo>
                    <a:pt x="58" y="339"/>
                  </a:lnTo>
                  <a:lnTo>
                    <a:pt x="58" y="331"/>
                  </a:lnTo>
                  <a:lnTo>
                    <a:pt x="58" y="328"/>
                  </a:lnTo>
                  <a:lnTo>
                    <a:pt x="59" y="323"/>
                  </a:lnTo>
                  <a:lnTo>
                    <a:pt x="59" y="318"/>
                  </a:lnTo>
                  <a:lnTo>
                    <a:pt x="58" y="313"/>
                  </a:lnTo>
                  <a:lnTo>
                    <a:pt x="52" y="307"/>
                  </a:lnTo>
                  <a:lnTo>
                    <a:pt x="48" y="303"/>
                  </a:lnTo>
                  <a:lnTo>
                    <a:pt x="43" y="301"/>
                  </a:lnTo>
                  <a:lnTo>
                    <a:pt x="36" y="298"/>
                  </a:lnTo>
                  <a:lnTo>
                    <a:pt x="32" y="294"/>
                  </a:lnTo>
                  <a:lnTo>
                    <a:pt x="27" y="287"/>
                  </a:lnTo>
                  <a:lnTo>
                    <a:pt x="22" y="281"/>
                  </a:lnTo>
                  <a:lnTo>
                    <a:pt x="17" y="276"/>
                  </a:lnTo>
                  <a:lnTo>
                    <a:pt x="5" y="269"/>
                  </a:lnTo>
                  <a:lnTo>
                    <a:pt x="0" y="267"/>
                  </a:lnTo>
                  <a:lnTo>
                    <a:pt x="0" y="261"/>
                  </a:lnTo>
                  <a:lnTo>
                    <a:pt x="0" y="251"/>
                  </a:lnTo>
                  <a:lnTo>
                    <a:pt x="15" y="251"/>
                  </a:lnTo>
                  <a:lnTo>
                    <a:pt x="25" y="252"/>
                  </a:lnTo>
                  <a:lnTo>
                    <a:pt x="35" y="257"/>
                  </a:lnTo>
                  <a:lnTo>
                    <a:pt x="43" y="257"/>
                  </a:lnTo>
                  <a:lnTo>
                    <a:pt x="48" y="255"/>
                  </a:lnTo>
                  <a:lnTo>
                    <a:pt x="57" y="249"/>
                  </a:lnTo>
                  <a:lnTo>
                    <a:pt x="63" y="249"/>
                  </a:lnTo>
                  <a:lnTo>
                    <a:pt x="71" y="249"/>
                  </a:lnTo>
                  <a:lnTo>
                    <a:pt x="79" y="247"/>
                  </a:lnTo>
                  <a:lnTo>
                    <a:pt x="83" y="245"/>
                  </a:lnTo>
                  <a:lnTo>
                    <a:pt x="86" y="240"/>
                  </a:lnTo>
                  <a:lnTo>
                    <a:pt x="90" y="237"/>
                  </a:lnTo>
                  <a:lnTo>
                    <a:pt x="97" y="237"/>
                  </a:lnTo>
                  <a:lnTo>
                    <a:pt x="102" y="237"/>
                  </a:lnTo>
                  <a:lnTo>
                    <a:pt x="108" y="231"/>
                  </a:lnTo>
                  <a:lnTo>
                    <a:pt x="110" y="225"/>
                  </a:lnTo>
                  <a:lnTo>
                    <a:pt x="110" y="218"/>
                  </a:lnTo>
                  <a:lnTo>
                    <a:pt x="107" y="210"/>
                  </a:lnTo>
                  <a:lnTo>
                    <a:pt x="106" y="202"/>
                  </a:lnTo>
                  <a:lnTo>
                    <a:pt x="108" y="198"/>
                  </a:lnTo>
                  <a:lnTo>
                    <a:pt x="110" y="193"/>
                  </a:lnTo>
                  <a:lnTo>
                    <a:pt x="115" y="186"/>
                  </a:lnTo>
                  <a:lnTo>
                    <a:pt x="117" y="181"/>
                  </a:lnTo>
                  <a:lnTo>
                    <a:pt x="119" y="176"/>
                  </a:lnTo>
                  <a:lnTo>
                    <a:pt x="119" y="168"/>
                  </a:lnTo>
                  <a:lnTo>
                    <a:pt x="118" y="161"/>
                  </a:lnTo>
                  <a:lnTo>
                    <a:pt x="114" y="154"/>
                  </a:lnTo>
                  <a:lnTo>
                    <a:pt x="109" y="147"/>
                  </a:lnTo>
                  <a:lnTo>
                    <a:pt x="107" y="135"/>
                  </a:lnTo>
                  <a:lnTo>
                    <a:pt x="105" y="130"/>
                  </a:lnTo>
                  <a:lnTo>
                    <a:pt x="105" y="119"/>
                  </a:lnTo>
                  <a:lnTo>
                    <a:pt x="106" y="111"/>
                  </a:lnTo>
                  <a:lnTo>
                    <a:pt x="109" y="101"/>
                  </a:lnTo>
                  <a:lnTo>
                    <a:pt x="112" y="96"/>
                  </a:lnTo>
                  <a:lnTo>
                    <a:pt x="117" y="88"/>
                  </a:lnTo>
                  <a:lnTo>
                    <a:pt x="124" y="84"/>
                  </a:lnTo>
                  <a:lnTo>
                    <a:pt x="130" y="84"/>
                  </a:lnTo>
                  <a:lnTo>
                    <a:pt x="134" y="82"/>
                  </a:lnTo>
                  <a:lnTo>
                    <a:pt x="137" y="77"/>
                  </a:lnTo>
                  <a:lnTo>
                    <a:pt x="140" y="59"/>
                  </a:lnTo>
                  <a:lnTo>
                    <a:pt x="142" y="54"/>
                  </a:lnTo>
                  <a:lnTo>
                    <a:pt x="149" y="52"/>
                  </a:lnTo>
                  <a:lnTo>
                    <a:pt x="151" y="52"/>
                  </a:lnTo>
                  <a:lnTo>
                    <a:pt x="155" y="45"/>
                  </a:lnTo>
                  <a:lnTo>
                    <a:pt x="159" y="39"/>
                  </a:lnTo>
                  <a:lnTo>
                    <a:pt x="166" y="32"/>
                  </a:lnTo>
                  <a:lnTo>
                    <a:pt x="170" y="26"/>
                  </a:lnTo>
                  <a:lnTo>
                    <a:pt x="172" y="16"/>
                  </a:lnTo>
                  <a:lnTo>
                    <a:pt x="175" y="6"/>
                  </a:lnTo>
                  <a:lnTo>
                    <a:pt x="181" y="2"/>
                  </a:lnTo>
                  <a:lnTo>
                    <a:pt x="188" y="1"/>
                  </a:lnTo>
                  <a:lnTo>
                    <a:pt x="192" y="0"/>
                  </a:lnTo>
                  <a:lnTo>
                    <a:pt x="201" y="2"/>
                  </a:lnTo>
                  <a:lnTo>
                    <a:pt x="208" y="8"/>
                  </a:lnTo>
                  <a:lnTo>
                    <a:pt x="216" y="13"/>
                  </a:lnTo>
                  <a:lnTo>
                    <a:pt x="221" y="14"/>
                  </a:lnTo>
                  <a:lnTo>
                    <a:pt x="229" y="12"/>
                  </a:lnTo>
                  <a:lnTo>
                    <a:pt x="233" y="9"/>
                  </a:lnTo>
                  <a:lnTo>
                    <a:pt x="241" y="8"/>
                  </a:lnTo>
                  <a:lnTo>
                    <a:pt x="246" y="8"/>
                  </a:lnTo>
                  <a:lnTo>
                    <a:pt x="249" y="14"/>
                  </a:lnTo>
                  <a:lnTo>
                    <a:pt x="254" y="29"/>
                  </a:lnTo>
                  <a:lnTo>
                    <a:pt x="258" y="33"/>
                  </a:lnTo>
                  <a:lnTo>
                    <a:pt x="263" y="36"/>
                  </a:lnTo>
                  <a:lnTo>
                    <a:pt x="269" y="37"/>
                  </a:lnTo>
                  <a:lnTo>
                    <a:pt x="274" y="36"/>
                  </a:lnTo>
                  <a:lnTo>
                    <a:pt x="278" y="32"/>
                  </a:lnTo>
                  <a:lnTo>
                    <a:pt x="279" y="28"/>
                  </a:lnTo>
                  <a:lnTo>
                    <a:pt x="295" y="29"/>
                  </a:lnTo>
                  <a:lnTo>
                    <a:pt x="300" y="27"/>
                  </a:lnTo>
                  <a:lnTo>
                    <a:pt x="310" y="20"/>
                  </a:lnTo>
                  <a:lnTo>
                    <a:pt x="312" y="17"/>
                  </a:lnTo>
                  <a:lnTo>
                    <a:pt x="314" y="9"/>
                  </a:lnTo>
                  <a:lnTo>
                    <a:pt x="316" y="6"/>
                  </a:lnTo>
                  <a:lnTo>
                    <a:pt x="329" y="8"/>
                  </a:lnTo>
                  <a:lnTo>
                    <a:pt x="338" y="9"/>
                  </a:lnTo>
                  <a:lnTo>
                    <a:pt x="348" y="13"/>
                  </a:lnTo>
                  <a:lnTo>
                    <a:pt x="353" y="16"/>
                  </a:lnTo>
                  <a:lnTo>
                    <a:pt x="354" y="20"/>
                  </a:lnTo>
                  <a:lnTo>
                    <a:pt x="355" y="30"/>
                  </a:lnTo>
                  <a:lnTo>
                    <a:pt x="357" y="37"/>
                  </a:lnTo>
                  <a:lnTo>
                    <a:pt x="362" y="42"/>
                  </a:lnTo>
                  <a:lnTo>
                    <a:pt x="363" y="44"/>
                  </a:lnTo>
                  <a:lnTo>
                    <a:pt x="356" y="55"/>
                  </a:lnTo>
                  <a:lnTo>
                    <a:pt x="339" y="69"/>
                  </a:lnTo>
                  <a:lnTo>
                    <a:pt x="329" y="84"/>
                  </a:lnTo>
                  <a:lnTo>
                    <a:pt x="314" y="116"/>
                  </a:lnTo>
                  <a:lnTo>
                    <a:pt x="292" y="161"/>
                  </a:lnTo>
                  <a:lnTo>
                    <a:pt x="275" y="210"/>
                  </a:lnTo>
                  <a:lnTo>
                    <a:pt x="258" y="265"/>
                  </a:lnTo>
                  <a:lnTo>
                    <a:pt x="248" y="280"/>
                  </a:lnTo>
                  <a:lnTo>
                    <a:pt x="231" y="347"/>
                  </a:lnTo>
                  <a:lnTo>
                    <a:pt x="232" y="355"/>
                  </a:lnTo>
                  <a:lnTo>
                    <a:pt x="239" y="365"/>
                  </a:lnTo>
                  <a:lnTo>
                    <a:pt x="242" y="374"/>
                  </a:lnTo>
                  <a:lnTo>
                    <a:pt x="234" y="411"/>
                  </a:lnTo>
                  <a:lnTo>
                    <a:pt x="224" y="437"/>
                  </a:lnTo>
                  <a:lnTo>
                    <a:pt x="219" y="450"/>
                  </a:lnTo>
                  <a:lnTo>
                    <a:pt x="217" y="458"/>
                  </a:lnTo>
                  <a:lnTo>
                    <a:pt x="212" y="483"/>
                  </a:lnTo>
                  <a:lnTo>
                    <a:pt x="195" y="509"/>
                  </a:lnTo>
                  <a:lnTo>
                    <a:pt x="185" y="511"/>
                  </a:lnTo>
                  <a:lnTo>
                    <a:pt x="174" y="506"/>
                  </a:lnTo>
                  <a:lnTo>
                    <a:pt x="162" y="492"/>
                  </a:lnTo>
                  <a:lnTo>
                    <a:pt x="150" y="479"/>
                  </a:lnTo>
                  <a:lnTo>
                    <a:pt x="145" y="478"/>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32" name="Freeform 33"/>
            <p:cNvSpPr>
              <a:spLocks noChangeAspect="1"/>
            </p:cNvSpPr>
            <p:nvPr/>
          </p:nvSpPr>
          <p:spPr bwMode="auto">
            <a:xfrm>
              <a:off x="464" y="3048"/>
              <a:ext cx="144" cy="103"/>
            </a:xfrm>
            <a:custGeom>
              <a:avLst/>
              <a:gdLst/>
              <a:ahLst/>
              <a:cxnLst>
                <a:cxn ang="0">
                  <a:pos x="423" y="166"/>
                </a:cxn>
                <a:cxn ang="0">
                  <a:pos x="407" y="161"/>
                </a:cxn>
                <a:cxn ang="0">
                  <a:pos x="399" y="152"/>
                </a:cxn>
                <a:cxn ang="0">
                  <a:pos x="398" y="132"/>
                </a:cxn>
                <a:cxn ang="0">
                  <a:pos x="384" y="115"/>
                </a:cxn>
                <a:cxn ang="0">
                  <a:pos x="379" y="94"/>
                </a:cxn>
                <a:cxn ang="0">
                  <a:pos x="365" y="78"/>
                </a:cxn>
                <a:cxn ang="0">
                  <a:pos x="356" y="94"/>
                </a:cxn>
                <a:cxn ang="0">
                  <a:pos x="359" y="114"/>
                </a:cxn>
                <a:cxn ang="0">
                  <a:pos x="349" y="129"/>
                </a:cxn>
                <a:cxn ang="0">
                  <a:pos x="341" y="131"/>
                </a:cxn>
                <a:cxn ang="0">
                  <a:pos x="328" y="132"/>
                </a:cxn>
                <a:cxn ang="0">
                  <a:pos x="319" y="140"/>
                </a:cxn>
                <a:cxn ang="0">
                  <a:pos x="296" y="129"/>
                </a:cxn>
                <a:cxn ang="0">
                  <a:pos x="299" y="109"/>
                </a:cxn>
                <a:cxn ang="0">
                  <a:pos x="285" y="97"/>
                </a:cxn>
                <a:cxn ang="0">
                  <a:pos x="268" y="95"/>
                </a:cxn>
                <a:cxn ang="0">
                  <a:pos x="269" y="84"/>
                </a:cxn>
                <a:cxn ang="0">
                  <a:pos x="263" y="73"/>
                </a:cxn>
                <a:cxn ang="0">
                  <a:pos x="265" y="61"/>
                </a:cxn>
                <a:cxn ang="0">
                  <a:pos x="273" y="45"/>
                </a:cxn>
                <a:cxn ang="0">
                  <a:pos x="275" y="24"/>
                </a:cxn>
                <a:cxn ang="0">
                  <a:pos x="268" y="0"/>
                </a:cxn>
                <a:cxn ang="0">
                  <a:pos x="221" y="12"/>
                </a:cxn>
                <a:cxn ang="0">
                  <a:pos x="184" y="52"/>
                </a:cxn>
                <a:cxn ang="0">
                  <a:pos x="120" y="97"/>
                </a:cxn>
                <a:cxn ang="0">
                  <a:pos x="93" y="103"/>
                </a:cxn>
                <a:cxn ang="0">
                  <a:pos x="56" y="87"/>
                </a:cxn>
                <a:cxn ang="0">
                  <a:pos x="22" y="96"/>
                </a:cxn>
                <a:cxn ang="0">
                  <a:pos x="43" y="105"/>
                </a:cxn>
                <a:cxn ang="0">
                  <a:pos x="10" y="116"/>
                </a:cxn>
                <a:cxn ang="0">
                  <a:pos x="0" y="133"/>
                </a:cxn>
                <a:cxn ang="0">
                  <a:pos x="16" y="169"/>
                </a:cxn>
                <a:cxn ang="0">
                  <a:pos x="2" y="179"/>
                </a:cxn>
                <a:cxn ang="0">
                  <a:pos x="16" y="223"/>
                </a:cxn>
                <a:cxn ang="0">
                  <a:pos x="14" y="252"/>
                </a:cxn>
                <a:cxn ang="0">
                  <a:pos x="16" y="261"/>
                </a:cxn>
                <a:cxn ang="0">
                  <a:pos x="23" y="260"/>
                </a:cxn>
                <a:cxn ang="0">
                  <a:pos x="28" y="253"/>
                </a:cxn>
                <a:cxn ang="0">
                  <a:pos x="41" y="237"/>
                </a:cxn>
                <a:cxn ang="0">
                  <a:pos x="60" y="221"/>
                </a:cxn>
                <a:cxn ang="0">
                  <a:pos x="102" y="257"/>
                </a:cxn>
                <a:cxn ang="0">
                  <a:pos x="135" y="266"/>
                </a:cxn>
                <a:cxn ang="0">
                  <a:pos x="160" y="247"/>
                </a:cxn>
                <a:cxn ang="0">
                  <a:pos x="222" y="236"/>
                </a:cxn>
                <a:cxn ang="0">
                  <a:pos x="268" y="224"/>
                </a:cxn>
                <a:cxn ang="0">
                  <a:pos x="315" y="263"/>
                </a:cxn>
                <a:cxn ang="0">
                  <a:pos x="390" y="307"/>
                </a:cxn>
                <a:cxn ang="0">
                  <a:pos x="397" y="296"/>
                </a:cxn>
                <a:cxn ang="0">
                  <a:pos x="387" y="279"/>
                </a:cxn>
                <a:cxn ang="0">
                  <a:pos x="389" y="270"/>
                </a:cxn>
                <a:cxn ang="0">
                  <a:pos x="397" y="268"/>
                </a:cxn>
                <a:cxn ang="0">
                  <a:pos x="403" y="270"/>
                </a:cxn>
                <a:cxn ang="0">
                  <a:pos x="411" y="265"/>
                </a:cxn>
                <a:cxn ang="0">
                  <a:pos x="414" y="254"/>
                </a:cxn>
                <a:cxn ang="0">
                  <a:pos x="415" y="226"/>
                </a:cxn>
                <a:cxn ang="0">
                  <a:pos x="420" y="191"/>
                </a:cxn>
                <a:cxn ang="0">
                  <a:pos x="424" y="167"/>
                </a:cxn>
              </a:cxnLst>
              <a:rect l="0" t="0" r="r" b="b"/>
              <a:pathLst>
                <a:path w="424" h="307">
                  <a:moveTo>
                    <a:pt x="424" y="167"/>
                  </a:moveTo>
                  <a:lnTo>
                    <a:pt x="423" y="166"/>
                  </a:lnTo>
                  <a:lnTo>
                    <a:pt x="417" y="164"/>
                  </a:lnTo>
                  <a:lnTo>
                    <a:pt x="407" y="161"/>
                  </a:lnTo>
                  <a:lnTo>
                    <a:pt x="401" y="157"/>
                  </a:lnTo>
                  <a:lnTo>
                    <a:pt x="399" y="152"/>
                  </a:lnTo>
                  <a:lnTo>
                    <a:pt x="399" y="139"/>
                  </a:lnTo>
                  <a:lnTo>
                    <a:pt x="398" y="132"/>
                  </a:lnTo>
                  <a:lnTo>
                    <a:pt x="394" y="125"/>
                  </a:lnTo>
                  <a:lnTo>
                    <a:pt x="384" y="115"/>
                  </a:lnTo>
                  <a:lnTo>
                    <a:pt x="381" y="109"/>
                  </a:lnTo>
                  <a:lnTo>
                    <a:pt x="379" y="94"/>
                  </a:lnTo>
                  <a:lnTo>
                    <a:pt x="374" y="71"/>
                  </a:lnTo>
                  <a:lnTo>
                    <a:pt x="365" y="78"/>
                  </a:lnTo>
                  <a:lnTo>
                    <a:pt x="359" y="86"/>
                  </a:lnTo>
                  <a:lnTo>
                    <a:pt x="356" y="94"/>
                  </a:lnTo>
                  <a:lnTo>
                    <a:pt x="359" y="103"/>
                  </a:lnTo>
                  <a:lnTo>
                    <a:pt x="359" y="114"/>
                  </a:lnTo>
                  <a:lnTo>
                    <a:pt x="354" y="120"/>
                  </a:lnTo>
                  <a:lnTo>
                    <a:pt x="349" y="129"/>
                  </a:lnTo>
                  <a:lnTo>
                    <a:pt x="346" y="133"/>
                  </a:lnTo>
                  <a:lnTo>
                    <a:pt x="341" y="131"/>
                  </a:lnTo>
                  <a:lnTo>
                    <a:pt x="336" y="131"/>
                  </a:lnTo>
                  <a:lnTo>
                    <a:pt x="328" y="132"/>
                  </a:lnTo>
                  <a:lnTo>
                    <a:pt x="323" y="137"/>
                  </a:lnTo>
                  <a:lnTo>
                    <a:pt x="319" y="140"/>
                  </a:lnTo>
                  <a:lnTo>
                    <a:pt x="312" y="137"/>
                  </a:lnTo>
                  <a:lnTo>
                    <a:pt x="296" y="129"/>
                  </a:lnTo>
                  <a:lnTo>
                    <a:pt x="295" y="118"/>
                  </a:lnTo>
                  <a:lnTo>
                    <a:pt x="299" y="109"/>
                  </a:lnTo>
                  <a:lnTo>
                    <a:pt x="299" y="100"/>
                  </a:lnTo>
                  <a:lnTo>
                    <a:pt x="285" y="97"/>
                  </a:lnTo>
                  <a:lnTo>
                    <a:pt x="275" y="96"/>
                  </a:lnTo>
                  <a:lnTo>
                    <a:pt x="268" y="95"/>
                  </a:lnTo>
                  <a:lnTo>
                    <a:pt x="267" y="90"/>
                  </a:lnTo>
                  <a:lnTo>
                    <a:pt x="269" y="84"/>
                  </a:lnTo>
                  <a:lnTo>
                    <a:pt x="263" y="81"/>
                  </a:lnTo>
                  <a:lnTo>
                    <a:pt x="263" y="73"/>
                  </a:lnTo>
                  <a:lnTo>
                    <a:pt x="266" y="63"/>
                  </a:lnTo>
                  <a:lnTo>
                    <a:pt x="265" y="61"/>
                  </a:lnTo>
                  <a:lnTo>
                    <a:pt x="266" y="54"/>
                  </a:lnTo>
                  <a:lnTo>
                    <a:pt x="273" y="45"/>
                  </a:lnTo>
                  <a:lnTo>
                    <a:pt x="276" y="34"/>
                  </a:lnTo>
                  <a:lnTo>
                    <a:pt x="275" y="24"/>
                  </a:lnTo>
                  <a:lnTo>
                    <a:pt x="269" y="12"/>
                  </a:lnTo>
                  <a:lnTo>
                    <a:pt x="268" y="0"/>
                  </a:lnTo>
                  <a:lnTo>
                    <a:pt x="236" y="5"/>
                  </a:lnTo>
                  <a:lnTo>
                    <a:pt x="221" y="12"/>
                  </a:lnTo>
                  <a:lnTo>
                    <a:pt x="195" y="42"/>
                  </a:lnTo>
                  <a:lnTo>
                    <a:pt x="184" y="52"/>
                  </a:lnTo>
                  <a:lnTo>
                    <a:pt x="159" y="83"/>
                  </a:lnTo>
                  <a:lnTo>
                    <a:pt x="120" y="97"/>
                  </a:lnTo>
                  <a:lnTo>
                    <a:pt x="102" y="102"/>
                  </a:lnTo>
                  <a:lnTo>
                    <a:pt x="93" y="103"/>
                  </a:lnTo>
                  <a:lnTo>
                    <a:pt x="80" y="95"/>
                  </a:lnTo>
                  <a:lnTo>
                    <a:pt x="56" y="87"/>
                  </a:lnTo>
                  <a:lnTo>
                    <a:pt x="23" y="91"/>
                  </a:lnTo>
                  <a:lnTo>
                    <a:pt x="22" y="96"/>
                  </a:lnTo>
                  <a:lnTo>
                    <a:pt x="43" y="99"/>
                  </a:lnTo>
                  <a:lnTo>
                    <a:pt x="43" y="105"/>
                  </a:lnTo>
                  <a:lnTo>
                    <a:pt x="27" y="110"/>
                  </a:lnTo>
                  <a:lnTo>
                    <a:pt x="10" y="116"/>
                  </a:lnTo>
                  <a:lnTo>
                    <a:pt x="2" y="123"/>
                  </a:lnTo>
                  <a:lnTo>
                    <a:pt x="0" y="133"/>
                  </a:lnTo>
                  <a:lnTo>
                    <a:pt x="7" y="143"/>
                  </a:lnTo>
                  <a:lnTo>
                    <a:pt x="16" y="169"/>
                  </a:lnTo>
                  <a:lnTo>
                    <a:pt x="7" y="175"/>
                  </a:lnTo>
                  <a:lnTo>
                    <a:pt x="2" y="179"/>
                  </a:lnTo>
                  <a:lnTo>
                    <a:pt x="0" y="190"/>
                  </a:lnTo>
                  <a:lnTo>
                    <a:pt x="16" y="223"/>
                  </a:lnTo>
                  <a:lnTo>
                    <a:pt x="16" y="238"/>
                  </a:lnTo>
                  <a:lnTo>
                    <a:pt x="14" y="252"/>
                  </a:lnTo>
                  <a:lnTo>
                    <a:pt x="14" y="259"/>
                  </a:lnTo>
                  <a:lnTo>
                    <a:pt x="16" y="261"/>
                  </a:lnTo>
                  <a:lnTo>
                    <a:pt x="21" y="261"/>
                  </a:lnTo>
                  <a:lnTo>
                    <a:pt x="23" y="260"/>
                  </a:lnTo>
                  <a:lnTo>
                    <a:pt x="27" y="255"/>
                  </a:lnTo>
                  <a:lnTo>
                    <a:pt x="28" y="253"/>
                  </a:lnTo>
                  <a:lnTo>
                    <a:pt x="35" y="246"/>
                  </a:lnTo>
                  <a:lnTo>
                    <a:pt x="41" y="237"/>
                  </a:lnTo>
                  <a:lnTo>
                    <a:pt x="53" y="222"/>
                  </a:lnTo>
                  <a:lnTo>
                    <a:pt x="60" y="221"/>
                  </a:lnTo>
                  <a:lnTo>
                    <a:pt x="76" y="229"/>
                  </a:lnTo>
                  <a:lnTo>
                    <a:pt x="102" y="257"/>
                  </a:lnTo>
                  <a:lnTo>
                    <a:pt x="114" y="264"/>
                  </a:lnTo>
                  <a:lnTo>
                    <a:pt x="135" y="266"/>
                  </a:lnTo>
                  <a:lnTo>
                    <a:pt x="151" y="256"/>
                  </a:lnTo>
                  <a:lnTo>
                    <a:pt x="160" y="247"/>
                  </a:lnTo>
                  <a:lnTo>
                    <a:pt x="179" y="242"/>
                  </a:lnTo>
                  <a:lnTo>
                    <a:pt x="222" y="236"/>
                  </a:lnTo>
                  <a:lnTo>
                    <a:pt x="241" y="230"/>
                  </a:lnTo>
                  <a:lnTo>
                    <a:pt x="268" y="224"/>
                  </a:lnTo>
                  <a:lnTo>
                    <a:pt x="284" y="233"/>
                  </a:lnTo>
                  <a:lnTo>
                    <a:pt x="315" y="263"/>
                  </a:lnTo>
                  <a:lnTo>
                    <a:pt x="376" y="305"/>
                  </a:lnTo>
                  <a:lnTo>
                    <a:pt x="390" y="307"/>
                  </a:lnTo>
                  <a:lnTo>
                    <a:pt x="395" y="304"/>
                  </a:lnTo>
                  <a:lnTo>
                    <a:pt x="397" y="296"/>
                  </a:lnTo>
                  <a:lnTo>
                    <a:pt x="391" y="286"/>
                  </a:lnTo>
                  <a:lnTo>
                    <a:pt x="387" y="279"/>
                  </a:lnTo>
                  <a:lnTo>
                    <a:pt x="387" y="274"/>
                  </a:lnTo>
                  <a:lnTo>
                    <a:pt x="389" y="270"/>
                  </a:lnTo>
                  <a:lnTo>
                    <a:pt x="392" y="267"/>
                  </a:lnTo>
                  <a:lnTo>
                    <a:pt x="397" y="268"/>
                  </a:lnTo>
                  <a:lnTo>
                    <a:pt x="400" y="270"/>
                  </a:lnTo>
                  <a:lnTo>
                    <a:pt x="403" y="270"/>
                  </a:lnTo>
                  <a:lnTo>
                    <a:pt x="407" y="269"/>
                  </a:lnTo>
                  <a:lnTo>
                    <a:pt x="411" y="265"/>
                  </a:lnTo>
                  <a:lnTo>
                    <a:pt x="414" y="258"/>
                  </a:lnTo>
                  <a:lnTo>
                    <a:pt x="414" y="254"/>
                  </a:lnTo>
                  <a:lnTo>
                    <a:pt x="414" y="241"/>
                  </a:lnTo>
                  <a:lnTo>
                    <a:pt x="415" y="226"/>
                  </a:lnTo>
                  <a:lnTo>
                    <a:pt x="415" y="213"/>
                  </a:lnTo>
                  <a:lnTo>
                    <a:pt x="420" y="191"/>
                  </a:lnTo>
                  <a:lnTo>
                    <a:pt x="424" y="171"/>
                  </a:lnTo>
                  <a:lnTo>
                    <a:pt x="424" y="167"/>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33" name="Freeform 34"/>
            <p:cNvSpPr>
              <a:spLocks noChangeAspect="1"/>
            </p:cNvSpPr>
            <p:nvPr/>
          </p:nvSpPr>
          <p:spPr bwMode="auto">
            <a:xfrm>
              <a:off x="606" y="3137"/>
              <a:ext cx="23" cy="13"/>
            </a:xfrm>
            <a:custGeom>
              <a:avLst/>
              <a:gdLst/>
              <a:ahLst/>
              <a:cxnLst>
                <a:cxn ang="0">
                  <a:pos x="8" y="11"/>
                </a:cxn>
                <a:cxn ang="0">
                  <a:pos x="9" y="9"/>
                </a:cxn>
                <a:cxn ang="0">
                  <a:pos x="9" y="6"/>
                </a:cxn>
                <a:cxn ang="0">
                  <a:pos x="10" y="4"/>
                </a:cxn>
                <a:cxn ang="0">
                  <a:pos x="11" y="1"/>
                </a:cxn>
                <a:cxn ang="0">
                  <a:pos x="13" y="0"/>
                </a:cxn>
                <a:cxn ang="0">
                  <a:pos x="16" y="1"/>
                </a:cxn>
                <a:cxn ang="0">
                  <a:pos x="19" y="1"/>
                </a:cxn>
                <a:cxn ang="0">
                  <a:pos x="22" y="4"/>
                </a:cxn>
                <a:cxn ang="0">
                  <a:pos x="26" y="7"/>
                </a:cxn>
                <a:cxn ang="0">
                  <a:pos x="29" y="7"/>
                </a:cxn>
                <a:cxn ang="0">
                  <a:pos x="32" y="8"/>
                </a:cxn>
                <a:cxn ang="0">
                  <a:pos x="39" y="10"/>
                </a:cxn>
                <a:cxn ang="0">
                  <a:pos x="44" y="11"/>
                </a:cxn>
                <a:cxn ang="0">
                  <a:pos x="50" y="10"/>
                </a:cxn>
                <a:cxn ang="0">
                  <a:pos x="55" y="9"/>
                </a:cxn>
                <a:cxn ang="0">
                  <a:pos x="57" y="8"/>
                </a:cxn>
                <a:cxn ang="0">
                  <a:pos x="60" y="7"/>
                </a:cxn>
                <a:cxn ang="0">
                  <a:pos x="66" y="5"/>
                </a:cxn>
                <a:cxn ang="0">
                  <a:pos x="67" y="4"/>
                </a:cxn>
                <a:cxn ang="0">
                  <a:pos x="70" y="6"/>
                </a:cxn>
                <a:cxn ang="0">
                  <a:pos x="71" y="9"/>
                </a:cxn>
                <a:cxn ang="0">
                  <a:pos x="71" y="12"/>
                </a:cxn>
                <a:cxn ang="0">
                  <a:pos x="68" y="18"/>
                </a:cxn>
                <a:cxn ang="0">
                  <a:pos x="68" y="20"/>
                </a:cxn>
                <a:cxn ang="0">
                  <a:pos x="66" y="22"/>
                </a:cxn>
                <a:cxn ang="0">
                  <a:pos x="60" y="27"/>
                </a:cxn>
                <a:cxn ang="0">
                  <a:pos x="54" y="32"/>
                </a:cxn>
                <a:cxn ang="0">
                  <a:pos x="47" y="37"/>
                </a:cxn>
                <a:cxn ang="0">
                  <a:pos x="42" y="38"/>
                </a:cxn>
                <a:cxn ang="0">
                  <a:pos x="37" y="39"/>
                </a:cxn>
                <a:cxn ang="0">
                  <a:pos x="32" y="40"/>
                </a:cxn>
                <a:cxn ang="0">
                  <a:pos x="26" y="40"/>
                </a:cxn>
                <a:cxn ang="0">
                  <a:pos x="21" y="40"/>
                </a:cxn>
                <a:cxn ang="0">
                  <a:pos x="13" y="40"/>
                </a:cxn>
                <a:cxn ang="0">
                  <a:pos x="7" y="40"/>
                </a:cxn>
                <a:cxn ang="0">
                  <a:pos x="2" y="40"/>
                </a:cxn>
                <a:cxn ang="0">
                  <a:pos x="0" y="38"/>
                </a:cxn>
                <a:cxn ang="0">
                  <a:pos x="0" y="36"/>
                </a:cxn>
                <a:cxn ang="0">
                  <a:pos x="0" y="35"/>
                </a:cxn>
                <a:cxn ang="0">
                  <a:pos x="1" y="32"/>
                </a:cxn>
                <a:cxn ang="0">
                  <a:pos x="4" y="29"/>
                </a:cxn>
                <a:cxn ang="0">
                  <a:pos x="6" y="26"/>
                </a:cxn>
                <a:cxn ang="0">
                  <a:pos x="8" y="22"/>
                </a:cxn>
                <a:cxn ang="0">
                  <a:pos x="8" y="19"/>
                </a:cxn>
                <a:cxn ang="0">
                  <a:pos x="8" y="16"/>
                </a:cxn>
                <a:cxn ang="0">
                  <a:pos x="8" y="11"/>
                </a:cxn>
              </a:cxnLst>
              <a:rect l="0" t="0" r="r" b="b"/>
              <a:pathLst>
                <a:path w="71" h="40">
                  <a:moveTo>
                    <a:pt x="8" y="11"/>
                  </a:moveTo>
                  <a:lnTo>
                    <a:pt x="9" y="9"/>
                  </a:lnTo>
                  <a:lnTo>
                    <a:pt x="9" y="6"/>
                  </a:lnTo>
                  <a:lnTo>
                    <a:pt x="10" y="4"/>
                  </a:lnTo>
                  <a:lnTo>
                    <a:pt x="11" y="1"/>
                  </a:lnTo>
                  <a:lnTo>
                    <a:pt x="13" y="0"/>
                  </a:lnTo>
                  <a:lnTo>
                    <a:pt x="16" y="1"/>
                  </a:lnTo>
                  <a:lnTo>
                    <a:pt x="19" y="1"/>
                  </a:lnTo>
                  <a:lnTo>
                    <a:pt x="22" y="4"/>
                  </a:lnTo>
                  <a:lnTo>
                    <a:pt x="26" y="7"/>
                  </a:lnTo>
                  <a:lnTo>
                    <a:pt x="29" y="7"/>
                  </a:lnTo>
                  <a:lnTo>
                    <a:pt x="32" y="8"/>
                  </a:lnTo>
                  <a:lnTo>
                    <a:pt x="39" y="10"/>
                  </a:lnTo>
                  <a:lnTo>
                    <a:pt x="44" y="11"/>
                  </a:lnTo>
                  <a:lnTo>
                    <a:pt x="50" y="10"/>
                  </a:lnTo>
                  <a:lnTo>
                    <a:pt x="55" y="9"/>
                  </a:lnTo>
                  <a:lnTo>
                    <a:pt x="57" y="8"/>
                  </a:lnTo>
                  <a:lnTo>
                    <a:pt x="60" y="7"/>
                  </a:lnTo>
                  <a:lnTo>
                    <a:pt x="66" y="5"/>
                  </a:lnTo>
                  <a:lnTo>
                    <a:pt x="67" y="4"/>
                  </a:lnTo>
                  <a:lnTo>
                    <a:pt x="70" y="6"/>
                  </a:lnTo>
                  <a:lnTo>
                    <a:pt x="71" y="9"/>
                  </a:lnTo>
                  <a:lnTo>
                    <a:pt x="71" y="12"/>
                  </a:lnTo>
                  <a:lnTo>
                    <a:pt x="68" y="18"/>
                  </a:lnTo>
                  <a:lnTo>
                    <a:pt x="68" y="20"/>
                  </a:lnTo>
                  <a:lnTo>
                    <a:pt x="66" y="22"/>
                  </a:lnTo>
                  <a:lnTo>
                    <a:pt x="60" y="27"/>
                  </a:lnTo>
                  <a:lnTo>
                    <a:pt x="54" y="32"/>
                  </a:lnTo>
                  <a:lnTo>
                    <a:pt x="47" y="37"/>
                  </a:lnTo>
                  <a:lnTo>
                    <a:pt x="42" y="38"/>
                  </a:lnTo>
                  <a:lnTo>
                    <a:pt x="37" y="39"/>
                  </a:lnTo>
                  <a:lnTo>
                    <a:pt x="32" y="40"/>
                  </a:lnTo>
                  <a:lnTo>
                    <a:pt x="26" y="40"/>
                  </a:lnTo>
                  <a:lnTo>
                    <a:pt x="21" y="40"/>
                  </a:lnTo>
                  <a:lnTo>
                    <a:pt x="13" y="40"/>
                  </a:lnTo>
                  <a:lnTo>
                    <a:pt x="7" y="40"/>
                  </a:lnTo>
                  <a:lnTo>
                    <a:pt x="2" y="40"/>
                  </a:lnTo>
                  <a:lnTo>
                    <a:pt x="0" y="38"/>
                  </a:lnTo>
                  <a:lnTo>
                    <a:pt x="0" y="36"/>
                  </a:lnTo>
                  <a:lnTo>
                    <a:pt x="0" y="35"/>
                  </a:lnTo>
                  <a:lnTo>
                    <a:pt x="1" y="32"/>
                  </a:lnTo>
                  <a:lnTo>
                    <a:pt x="4" y="29"/>
                  </a:lnTo>
                  <a:lnTo>
                    <a:pt x="6" y="26"/>
                  </a:lnTo>
                  <a:lnTo>
                    <a:pt x="8" y="22"/>
                  </a:lnTo>
                  <a:lnTo>
                    <a:pt x="8" y="19"/>
                  </a:lnTo>
                  <a:lnTo>
                    <a:pt x="8" y="16"/>
                  </a:lnTo>
                  <a:lnTo>
                    <a:pt x="8" y="11"/>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34" name="Freeform 35"/>
            <p:cNvSpPr>
              <a:spLocks noChangeAspect="1"/>
            </p:cNvSpPr>
            <p:nvPr/>
          </p:nvSpPr>
          <p:spPr bwMode="auto">
            <a:xfrm>
              <a:off x="733" y="3081"/>
              <a:ext cx="89" cy="49"/>
            </a:xfrm>
            <a:custGeom>
              <a:avLst/>
              <a:gdLst/>
              <a:ahLst/>
              <a:cxnLst>
                <a:cxn ang="0">
                  <a:pos x="40" y="144"/>
                </a:cxn>
                <a:cxn ang="0">
                  <a:pos x="28" y="134"/>
                </a:cxn>
                <a:cxn ang="0">
                  <a:pos x="8" y="121"/>
                </a:cxn>
                <a:cxn ang="0">
                  <a:pos x="18" y="102"/>
                </a:cxn>
                <a:cxn ang="0">
                  <a:pos x="12" y="82"/>
                </a:cxn>
                <a:cxn ang="0">
                  <a:pos x="0" y="57"/>
                </a:cxn>
                <a:cxn ang="0">
                  <a:pos x="45" y="53"/>
                </a:cxn>
                <a:cxn ang="0">
                  <a:pos x="88" y="20"/>
                </a:cxn>
                <a:cxn ang="0">
                  <a:pos x="110" y="18"/>
                </a:cxn>
                <a:cxn ang="0">
                  <a:pos x="189" y="9"/>
                </a:cxn>
                <a:cxn ang="0">
                  <a:pos x="213" y="32"/>
                </a:cxn>
                <a:cxn ang="0">
                  <a:pos x="229" y="47"/>
                </a:cxn>
                <a:cxn ang="0">
                  <a:pos x="253" y="46"/>
                </a:cxn>
                <a:cxn ang="0">
                  <a:pos x="263" y="62"/>
                </a:cxn>
                <a:cxn ang="0">
                  <a:pos x="272" y="75"/>
                </a:cxn>
                <a:cxn ang="0">
                  <a:pos x="256" y="81"/>
                </a:cxn>
                <a:cxn ang="0">
                  <a:pos x="237" y="71"/>
                </a:cxn>
                <a:cxn ang="0">
                  <a:pos x="220" y="67"/>
                </a:cxn>
                <a:cxn ang="0">
                  <a:pos x="201" y="69"/>
                </a:cxn>
                <a:cxn ang="0">
                  <a:pos x="188" y="77"/>
                </a:cxn>
                <a:cxn ang="0">
                  <a:pos x="179" y="85"/>
                </a:cxn>
                <a:cxn ang="0">
                  <a:pos x="169" y="84"/>
                </a:cxn>
                <a:cxn ang="0">
                  <a:pos x="164" y="92"/>
                </a:cxn>
                <a:cxn ang="0">
                  <a:pos x="151" y="98"/>
                </a:cxn>
                <a:cxn ang="0">
                  <a:pos x="135" y="101"/>
                </a:cxn>
                <a:cxn ang="0">
                  <a:pos x="119" y="98"/>
                </a:cxn>
                <a:cxn ang="0">
                  <a:pos x="103" y="99"/>
                </a:cxn>
                <a:cxn ang="0">
                  <a:pos x="91" y="108"/>
                </a:cxn>
                <a:cxn ang="0">
                  <a:pos x="73" y="117"/>
                </a:cxn>
                <a:cxn ang="0">
                  <a:pos x="58" y="132"/>
                </a:cxn>
                <a:cxn ang="0">
                  <a:pos x="50" y="137"/>
                </a:cxn>
                <a:cxn ang="0">
                  <a:pos x="40" y="145"/>
                </a:cxn>
              </a:cxnLst>
              <a:rect l="0" t="0" r="r" b="b"/>
              <a:pathLst>
                <a:path w="272" h="145">
                  <a:moveTo>
                    <a:pt x="40" y="145"/>
                  </a:moveTo>
                  <a:lnTo>
                    <a:pt x="40" y="144"/>
                  </a:lnTo>
                  <a:lnTo>
                    <a:pt x="34" y="139"/>
                  </a:lnTo>
                  <a:lnTo>
                    <a:pt x="28" y="134"/>
                  </a:lnTo>
                  <a:lnTo>
                    <a:pt x="18" y="129"/>
                  </a:lnTo>
                  <a:lnTo>
                    <a:pt x="8" y="121"/>
                  </a:lnTo>
                  <a:lnTo>
                    <a:pt x="16" y="111"/>
                  </a:lnTo>
                  <a:lnTo>
                    <a:pt x="18" y="102"/>
                  </a:lnTo>
                  <a:lnTo>
                    <a:pt x="17" y="94"/>
                  </a:lnTo>
                  <a:lnTo>
                    <a:pt x="12" y="82"/>
                  </a:lnTo>
                  <a:lnTo>
                    <a:pt x="1" y="65"/>
                  </a:lnTo>
                  <a:lnTo>
                    <a:pt x="0" y="57"/>
                  </a:lnTo>
                  <a:lnTo>
                    <a:pt x="5" y="52"/>
                  </a:lnTo>
                  <a:lnTo>
                    <a:pt x="45" y="53"/>
                  </a:lnTo>
                  <a:lnTo>
                    <a:pt x="61" y="36"/>
                  </a:lnTo>
                  <a:lnTo>
                    <a:pt x="88" y="20"/>
                  </a:lnTo>
                  <a:lnTo>
                    <a:pt x="98" y="17"/>
                  </a:lnTo>
                  <a:lnTo>
                    <a:pt x="110" y="18"/>
                  </a:lnTo>
                  <a:lnTo>
                    <a:pt x="169" y="0"/>
                  </a:lnTo>
                  <a:lnTo>
                    <a:pt x="189" y="9"/>
                  </a:lnTo>
                  <a:lnTo>
                    <a:pt x="204" y="22"/>
                  </a:lnTo>
                  <a:lnTo>
                    <a:pt x="213" y="32"/>
                  </a:lnTo>
                  <a:lnTo>
                    <a:pt x="220" y="42"/>
                  </a:lnTo>
                  <a:lnTo>
                    <a:pt x="229" y="47"/>
                  </a:lnTo>
                  <a:lnTo>
                    <a:pt x="240" y="47"/>
                  </a:lnTo>
                  <a:lnTo>
                    <a:pt x="253" y="46"/>
                  </a:lnTo>
                  <a:lnTo>
                    <a:pt x="258" y="49"/>
                  </a:lnTo>
                  <a:lnTo>
                    <a:pt x="263" y="62"/>
                  </a:lnTo>
                  <a:lnTo>
                    <a:pt x="272" y="71"/>
                  </a:lnTo>
                  <a:lnTo>
                    <a:pt x="272" y="75"/>
                  </a:lnTo>
                  <a:lnTo>
                    <a:pt x="264" y="82"/>
                  </a:lnTo>
                  <a:lnTo>
                    <a:pt x="256" y="81"/>
                  </a:lnTo>
                  <a:lnTo>
                    <a:pt x="247" y="76"/>
                  </a:lnTo>
                  <a:lnTo>
                    <a:pt x="237" y="71"/>
                  </a:lnTo>
                  <a:lnTo>
                    <a:pt x="226" y="68"/>
                  </a:lnTo>
                  <a:lnTo>
                    <a:pt x="220" y="67"/>
                  </a:lnTo>
                  <a:lnTo>
                    <a:pt x="210" y="68"/>
                  </a:lnTo>
                  <a:lnTo>
                    <a:pt x="201" y="69"/>
                  </a:lnTo>
                  <a:lnTo>
                    <a:pt x="194" y="74"/>
                  </a:lnTo>
                  <a:lnTo>
                    <a:pt x="188" y="77"/>
                  </a:lnTo>
                  <a:lnTo>
                    <a:pt x="185" y="83"/>
                  </a:lnTo>
                  <a:lnTo>
                    <a:pt x="179" y="85"/>
                  </a:lnTo>
                  <a:lnTo>
                    <a:pt x="173" y="85"/>
                  </a:lnTo>
                  <a:lnTo>
                    <a:pt x="169" y="84"/>
                  </a:lnTo>
                  <a:lnTo>
                    <a:pt x="166" y="89"/>
                  </a:lnTo>
                  <a:lnTo>
                    <a:pt x="164" y="92"/>
                  </a:lnTo>
                  <a:lnTo>
                    <a:pt x="157" y="94"/>
                  </a:lnTo>
                  <a:lnTo>
                    <a:pt x="151" y="98"/>
                  </a:lnTo>
                  <a:lnTo>
                    <a:pt x="140" y="101"/>
                  </a:lnTo>
                  <a:lnTo>
                    <a:pt x="135" y="101"/>
                  </a:lnTo>
                  <a:lnTo>
                    <a:pt x="131" y="96"/>
                  </a:lnTo>
                  <a:lnTo>
                    <a:pt x="119" y="98"/>
                  </a:lnTo>
                  <a:lnTo>
                    <a:pt x="111" y="99"/>
                  </a:lnTo>
                  <a:lnTo>
                    <a:pt x="103" y="99"/>
                  </a:lnTo>
                  <a:lnTo>
                    <a:pt x="97" y="105"/>
                  </a:lnTo>
                  <a:lnTo>
                    <a:pt x="91" y="108"/>
                  </a:lnTo>
                  <a:lnTo>
                    <a:pt x="75" y="116"/>
                  </a:lnTo>
                  <a:lnTo>
                    <a:pt x="73" y="117"/>
                  </a:lnTo>
                  <a:lnTo>
                    <a:pt x="64" y="128"/>
                  </a:lnTo>
                  <a:lnTo>
                    <a:pt x="58" y="132"/>
                  </a:lnTo>
                  <a:lnTo>
                    <a:pt x="55" y="134"/>
                  </a:lnTo>
                  <a:lnTo>
                    <a:pt x="50" y="137"/>
                  </a:lnTo>
                  <a:lnTo>
                    <a:pt x="46" y="138"/>
                  </a:lnTo>
                  <a:lnTo>
                    <a:pt x="40" y="145"/>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35" name="Freeform 36"/>
            <p:cNvSpPr>
              <a:spLocks noChangeAspect="1"/>
            </p:cNvSpPr>
            <p:nvPr/>
          </p:nvSpPr>
          <p:spPr bwMode="auto">
            <a:xfrm>
              <a:off x="580" y="3117"/>
              <a:ext cx="173" cy="142"/>
            </a:xfrm>
            <a:custGeom>
              <a:avLst/>
              <a:gdLst/>
              <a:ahLst/>
              <a:cxnLst>
                <a:cxn ang="0">
                  <a:pos x="157" y="426"/>
                </a:cxn>
                <a:cxn ang="0">
                  <a:pos x="132" y="405"/>
                </a:cxn>
                <a:cxn ang="0">
                  <a:pos x="134" y="384"/>
                </a:cxn>
                <a:cxn ang="0">
                  <a:pos x="108" y="383"/>
                </a:cxn>
                <a:cxn ang="0">
                  <a:pos x="121" y="368"/>
                </a:cxn>
                <a:cxn ang="0">
                  <a:pos x="120" y="320"/>
                </a:cxn>
                <a:cxn ang="0">
                  <a:pos x="132" y="299"/>
                </a:cxn>
                <a:cxn ang="0">
                  <a:pos x="127" y="289"/>
                </a:cxn>
                <a:cxn ang="0">
                  <a:pos x="102" y="268"/>
                </a:cxn>
                <a:cxn ang="0">
                  <a:pos x="102" y="232"/>
                </a:cxn>
                <a:cxn ang="0">
                  <a:pos x="12" y="263"/>
                </a:cxn>
                <a:cxn ang="0">
                  <a:pos x="19" y="252"/>
                </a:cxn>
                <a:cxn ang="0">
                  <a:pos x="76" y="227"/>
                </a:cxn>
                <a:cxn ang="0">
                  <a:pos x="131" y="181"/>
                </a:cxn>
                <a:cxn ang="0">
                  <a:pos x="167" y="163"/>
                </a:cxn>
                <a:cxn ang="0">
                  <a:pos x="199" y="119"/>
                </a:cxn>
                <a:cxn ang="0">
                  <a:pos x="215" y="75"/>
                </a:cxn>
                <a:cxn ang="0">
                  <a:pos x="227" y="46"/>
                </a:cxn>
                <a:cxn ang="0">
                  <a:pos x="281" y="0"/>
                </a:cxn>
                <a:cxn ang="0">
                  <a:pos x="309" y="26"/>
                </a:cxn>
                <a:cxn ang="0">
                  <a:pos x="358" y="65"/>
                </a:cxn>
                <a:cxn ang="0">
                  <a:pos x="404" y="51"/>
                </a:cxn>
                <a:cxn ang="0">
                  <a:pos x="473" y="33"/>
                </a:cxn>
                <a:cxn ang="0">
                  <a:pos x="502" y="37"/>
                </a:cxn>
                <a:cxn ang="0">
                  <a:pos x="514" y="48"/>
                </a:cxn>
                <a:cxn ang="0">
                  <a:pos x="518" y="68"/>
                </a:cxn>
                <a:cxn ang="0">
                  <a:pos x="515" y="92"/>
                </a:cxn>
                <a:cxn ang="0">
                  <a:pos x="486" y="106"/>
                </a:cxn>
                <a:cxn ang="0">
                  <a:pos x="457" y="113"/>
                </a:cxn>
                <a:cxn ang="0">
                  <a:pos x="416" y="116"/>
                </a:cxn>
                <a:cxn ang="0">
                  <a:pos x="383" y="116"/>
                </a:cxn>
                <a:cxn ang="0">
                  <a:pos x="355" y="140"/>
                </a:cxn>
                <a:cxn ang="0">
                  <a:pos x="333" y="168"/>
                </a:cxn>
                <a:cxn ang="0">
                  <a:pos x="327" y="191"/>
                </a:cxn>
                <a:cxn ang="0">
                  <a:pos x="314" y="219"/>
                </a:cxn>
                <a:cxn ang="0">
                  <a:pos x="288" y="230"/>
                </a:cxn>
                <a:cxn ang="0">
                  <a:pos x="259" y="234"/>
                </a:cxn>
                <a:cxn ang="0">
                  <a:pos x="272" y="260"/>
                </a:cxn>
                <a:cxn ang="0">
                  <a:pos x="269" y="285"/>
                </a:cxn>
                <a:cxn ang="0">
                  <a:pos x="241" y="317"/>
                </a:cxn>
                <a:cxn ang="0">
                  <a:pos x="225" y="343"/>
                </a:cxn>
                <a:cxn ang="0">
                  <a:pos x="202" y="335"/>
                </a:cxn>
                <a:cxn ang="0">
                  <a:pos x="209" y="365"/>
                </a:cxn>
                <a:cxn ang="0">
                  <a:pos x="211" y="397"/>
                </a:cxn>
              </a:cxnLst>
              <a:rect l="0" t="0" r="r" b="b"/>
              <a:pathLst>
                <a:path w="522" h="427">
                  <a:moveTo>
                    <a:pt x="207" y="423"/>
                  </a:moveTo>
                  <a:lnTo>
                    <a:pt x="203" y="422"/>
                  </a:lnTo>
                  <a:lnTo>
                    <a:pt x="157" y="426"/>
                  </a:lnTo>
                  <a:lnTo>
                    <a:pt x="143" y="427"/>
                  </a:lnTo>
                  <a:lnTo>
                    <a:pt x="134" y="419"/>
                  </a:lnTo>
                  <a:lnTo>
                    <a:pt x="132" y="405"/>
                  </a:lnTo>
                  <a:lnTo>
                    <a:pt x="137" y="397"/>
                  </a:lnTo>
                  <a:lnTo>
                    <a:pt x="137" y="387"/>
                  </a:lnTo>
                  <a:lnTo>
                    <a:pt x="134" y="384"/>
                  </a:lnTo>
                  <a:lnTo>
                    <a:pt x="120" y="385"/>
                  </a:lnTo>
                  <a:lnTo>
                    <a:pt x="110" y="387"/>
                  </a:lnTo>
                  <a:lnTo>
                    <a:pt x="108" y="383"/>
                  </a:lnTo>
                  <a:lnTo>
                    <a:pt x="109" y="377"/>
                  </a:lnTo>
                  <a:lnTo>
                    <a:pt x="113" y="371"/>
                  </a:lnTo>
                  <a:lnTo>
                    <a:pt x="121" y="368"/>
                  </a:lnTo>
                  <a:lnTo>
                    <a:pt x="127" y="366"/>
                  </a:lnTo>
                  <a:lnTo>
                    <a:pt x="127" y="360"/>
                  </a:lnTo>
                  <a:lnTo>
                    <a:pt x="120" y="320"/>
                  </a:lnTo>
                  <a:lnTo>
                    <a:pt x="136" y="316"/>
                  </a:lnTo>
                  <a:lnTo>
                    <a:pt x="134" y="307"/>
                  </a:lnTo>
                  <a:lnTo>
                    <a:pt x="132" y="299"/>
                  </a:lnTo>
                  <a:lnTo>
                    <a:pt x="133" y="294"/>
                  </a:lnTo>
                  <a:lnTo>
                    <a:pt x="132" y="290"/>
                  </a:lnTo>
                  <a:lnTo>
                    <a:pt x="127" y="289"/>
                  </a:lnTo>
                  <a:lnTo>
                    <a:pt x="110" y="286"/>
                  </a:lnTo>
                  <a:lnTo>
                    <a:pt x="105" y="282"/>
                  </a:lnTo>
                  <a:lnTo>
                    <a:pt x="102" y="268"/>
                  </a:lnTo>
                  <a:lnTo>
                    <a:pt x="102" y="254"/>
                  </a:lnTo>
                  <a:lnTo>
                    <a:pt x="104" y="246"/>
                  </a:lnTo>
                  <a:lnTo>
                    <a:pt x="102" y="232"/>
                  </a:lnTo>
                  <a:lnTo>
                    <a:pt x="80" y="244"/>
                  </a:lnTo>
                  <a:lnTo>
                    <a:pt x="36" y="269"/>
                  </a:lnTo>
                  <a:lnTo>
                    <a:pt x="12" y="263"/>
                  </a:lnTo>
                  <a:lnTo>
                    <a:pt x="0" y="265"/>
                  </a:lnTo>
                  <a:lnTo>
                    <a:pt x="1" y="263"/>
                  </a:lnTo>
                  <a:lnTo>
                    <a:pt x="19" y="252"/>
                  </a:lnTo>
                  <a:lnTo>
                    <a:pt x="34" y="240"/>
                  </a:lnTo>
                  <a:lnTo>
                    <a:pt x="57" y="233"/>
                  </a:lnTo>
                  <a:lnTo>
                    <a:pt x="76" y="227"/>
                  </a:lnTo>
                  <a:lnTo>
                    <a:pt x="108" y="207"/>
                  </a:lnTo>
                  <a:lnTo>
                    <a:pt x="120" y="194"/>
                  </a:lnTo>
                  <a:lnTo>
                    <a:pt x="131" y="181"/>
                  </a:lnTo>
                  <a:lnTo>
                    <a:pt x="136" y="177"/>
                  </a:lnTo>
                  <a:lnTo>
                    <a:pt x="152" y="171"/>
                  </a:lnTo>
                  <a:lnTo>
                    <a:pt x="167" y="163"/>
                  </a:lnTo>
                  <a:lnTo>
                    <a:pt x="187" y="142"/>
                  </a:lnTo>
                  <a:lnTo>
                    <a:pt x="198" y="127"/>
                  </a:lnTo>
                  <a:lnTo>
                    <a:pt x="199" y="119"/>
                  </a:lnTo>
                  <a:lnTo>
                    <a:pt x="201" y="106"/>
                  </a:lnTo>
                  <a:lnTo>
                    <a:pt x="203" y="98"/>
                  </a:lnTo>
                  <a:lnTo>
                    <a:pt x="215" y="75"/>
                  </a:lnTo>
                  <a:lnTo>
                    <a:pt x="219" y="63"/>
                  </a:lnTo>
                  <a:lnTo>
                    <a:pt x="223" y="53"/>
                  </a:lnTo>
                  <a:lnTo>
                    <a:pt x="227" y="46"/>
                  </a:lnTo>
                  <a:lnTo>
                    <a:pt x="253" y="26"/>
                  </a:lnTo>
                  <a:lnTo>
                    <a:pt x="274" y="8"/>
                  </a:lnTo>
                  <a:lnTo>
                    <a:pt x="281" y="0"/>
                  </a:lnTo>
                  <a:lnTo>
                    <a:pt x="288" y="2"/>
                  </a:lnTo>
                  <a:lnTo>
                    <a:pt x="307" y="18"/>
                  </a:lnTo>
                  <a:lnTo>
                    <a:pt x="309" y="26"/>
                  </a:lnTo>
                  <a:lnTo>
                    <a:pt x="327" y="60"/>
                  </a:lnTo>
                  <a:lnTo>
                    <a:pt x="340" y="66"/>
                  </a:lnTo>
                  <a:lnTo>
                    <a:pt x="358" y="65"/>
                  </a:lnTo>
                  <a:lnTo>
                    <a:pt x="378" y="54"/>
                  </a:lnTo>
                  <a:lnTo>
                    <a:pt x="389" y="51"/>
                  </a:lnTo>
                  <a:lnTo>
                    <a:pt x="404" y="51"/>
                  </a:lnTo>
                  <a:lnTo>
                    <a:pt x="444" y="50"/>
                  </a:lnTo>
                  <a:lnTo>
                    <a:pt x="452" y="51"/>
                  </a:lnTo>
                  <a:lnTo>
                    <a:pt x="473" y="33"/>
                  </a:lnTo>
                  <a:lnTo>
                    <a:pt x="482" y="24"/>
                  </a:lnTo>
                  <a:lnTo>
                    <a:pt x="492" y="32"/>
                  </a:lnTo>
                  <a:lnTo>
                    <a:pt x="502" y="37"/>
                  </a:lnTo>
                  <a:lnTo>
                    <a:pt x="508" y="42"/>
                  </a:lnTo>
                  <a:lnTo>
                    <a:pt x="514" y="47"/>
                  </a:lnTo>
                  <a:lnTo>
                    <a:pt x="514" y="48"/>
                  </a:lnTo>
                  <a:lnTo>
                    <a:pt x="516" y="51"/>
                  </a:lnTo>
                  <a:lnTo>
                    <a:pt x="518" y="55"/>
                  </a:lnTo>
                  <a:lnTo>
                    <a:pt x="518" y="68"/>
                  </a:lnTo>
                  <a:lnTo>
                    <a:pt x="519" y="70"/>
                  </a:lnTo>
                  <a:lnTo>
                    <a:pt x="522" y="90"/>
                  </a:lnTo>
                  <a:lnTo>
                    <a:pt x="515" y="92"/>
                  </a:lnTo>
                  <a:lnTo>
                    <a:pt x="505" y="95"/>
                  </a:lnTo>
                  <a:lnTo>
                    <a:pt x="494" y="106"/>
                  </a:lnTo>
                  <a:lnTo>
                    <a:pt x="486" y="106"/>
                  </a:lnTo>
                  <a:lnTo>
                    <a:pt x="477" y="110"/>
                  </a:lnTo>
                  <a:lnTo>
                    <a:pt x="465" y="112"/>
                  </a:lnTo>
                  <a:lnTo>
                    <a:pt x="457" y="113"/>
                  </a:lnTo>
                  <a:lnTo>
                    <a:pt x="442" y="111"/>
                  </a:lnTo>
                  <a:lnTo>
                    <a:pt x="434" y="111"/>
                  </a:lnTo>
                  <a:lnTo>
                    <a:pt x="416" y="116"/>
                  </a:lnTo>
                  <a:lnTo>
                    <a:pt x="404" y="118"/>
                  </a:lnTo>
                  <a:lnTo>
                    <a:pt x="395" y="119"/>
                  </a:lnTo>
                  <a:lnTo>
                    <a:pt x="383" y="116"/>
                  </a:lnTo>
                  <a:lnTo>
                    <a:pt x="373" y="119"/>
                  </a:lnTo>
                  <a:lnTo>
                    <a:pt x="363" y="127"/>
                  </a:lnTo>
                  <a:lnTo>
                    <a:pt x="355" y="140"/>
                  </a:lnTo>
                  <a:lnTo>
                    <a:pt x="348" y="152"/>
                  </a:lnTo>
                  <a:lnTo>
                    <a:pt x="341" y="158"/>
                  </a:lnTo>
                  <a:lnTo>
                    <a:pt x="333" y="168"/>
                  </a:lnTo>
                  <a:lnTo>
                    <a:pt x="331" y="173"/>
                  </a:lnTo>
                  <a:lnTo>
                    <a:pt x="330" y="184"/>
                  </a:lnTo>
                  <a:lnTo>
                    <a:pt x="327" y="191"/>
                  </a:lnTo>
                  <a:lnTo>
                    <a:pt x="321" y="201"/>
                  </a:lnTo>
                  <a:lnTo>
                    <a:pt x="317" y="212"/>
                  </a:lnTo>
                  <a:lnTo>
                    <a:pt x="314" y="219"/>
                  </a:lnTo>
                  <a:lnTo>
                    <a:pt x="306" y="226"/>
                  </a:lnTo>
                  <a:lnTo>
                    <a:pt x="296" y="231"/>
                  </a:lnTo>
                  <a:lnTo>
                    <a:pt x="288" y="230"/>
                  </a:lnTo>
                  <a:lnTo>
                    <a:pt x="276" y="230"/>
                  </a:lnTo>
                  <a:lnTo>
                    <a:pt x="268" y="230"/>
                  </a:lnTo>
                  <a:lnTo>
                    <a:pt x="259" y="234"/>
                  </a:lnTo>
                  <a:lnTo>
                    <a:pt x="258" y="242"/>
                  </a:lnTo>
                  <a:lnTo>
                    <a:pt x="261" y="250"/>
                  </a:lnTo>
                  <a:lnTo>
                    <a:pt x="272" y="260"/>
                  </a:lnTo>
                  <a:lnTo>
                    <a:pt x="277" y="274"/>
                  </a:lnTo>
                  <a:lnTo>
                    <a:pt x="275" y="279"/>
                  </a:lnTo>
                  <a:lnTo>
                    <a:pt x="269" y="285"/>
                  </a:lnTo>
                  <a:lnTo>
                    <a:pt x="249" y="301"/>
                  </a:lnTo>
                  <a:lnTo>
                    <a:pt x="245" y="309"/>
                  </a:lnTo>
                  <a:lnTo>
                    <a:pt x="241" y="317"/>
                  </a:lnTo>
                  <a:lnTo>
                    <a:pt x="232" y="324"/>
                  </a:lnTo>
                  <a:lnTo>
                    <a:pt x="230" y="332"/>
                  </a:lnTo>
                  <a:lnTo>
                    <a:pt x="225" y="343"/>
                  </a:lnTo>
                  <a:lnTo>
                    <a:pt x="216" y="339"/>
                  </a:lnTo>
                  <a:lnTo>
                    <a:pt x="205" y="334"/>
                  </a:lnTo>
                  <a:lnTo>
                    <a:pt x="202" y="335"/>
                  </a:lnTo>
                  <a:lnTo>
                    <a:pt x="202" y="340"/>
                  </a:lnTo>
                  <a:lnTo>
                    <a:pt x="205" y="353"/>
                  </a:lnTo>
                  <a:lnTo>
                    <a:pt x="209" y="365"/>
                  </a:lnTo>
                  <a:lnTo>
                    <a:pt x="208" y="377"/>
                  </a:lnTo>
                  <a:lnTo>
                    <a:pt x="209" y="385"/>
                  </a:lnTo>
                  <a:lnTo>
                    <a:pt x="211" y="397"/>
                  </a:lnTo>
                  <a:lnTo>
                    <a:pt x="211" y="413"/>
                  </a:lnTo>
                  <a:lnTo>
                    <a:pt x="207" y="423"/>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36" name="Freeform 37"/>
            <p:cNvSpPr>
              <a:spLocks noChangeAspect="1"/>
            </p:cNvSpPr>
            <p:nvPr/>
          </p:nvSpPr>
          <p:spPr bwMode="auto">
            <a:xfrm>
              <a:off x="648" y="3148"/>
              <a:ext cx="172" cy="128"/>
            </a:xfrm>
            <a:custGeom>
              <a:avLst/>
              <a:gdLst/>
              <a:ahLst/>
              <a:cxnLst>
                <a:cxn ang="0">
                  <a:pos x="24" y="308"/>
                </a:cxn>
                <a:cxn ang="0">
                  <a:pos x="22" y="276"/>
                </a:cxn>
                <a:cxn ang="0">
                  <a:pos x="15" y="246"/>
                </a:cxn>
                <a:cxn ang="0">
                  <a:pos x="38" y="254"/>
                </a:cxn>
                <a:cxn ang="0">
                  <a:pos x="54" y="228"/>
                </a:cxn>
                <a:cxn ang="0">
                  <a:pos x="82" y="196"/>
                </a:cxn>
                <a:cxn ang="0">
                  <a:pos x="85" y="171"/>
                </a:cxn>
                <a:cxn ang="0">
                  <a:pos x="72" y="145"/>
                </a:cxn>
                <a:cxn ang="0">
                  <a:pos x="101" y="141"/>
                </a:cxn>
                <a:cxn ang="0">
                  <a:pos x="127" y="130"/>
                </a:cxn>
                <a:cxn ang="0">
                  <a:pos x="140" y="102"/>
                </a:cxn>
                <a:cxn ang="0">
                  <a:pos x="146" y="79"/>
                </a:cxn>
                <a:cxn ang="0">
                  <a:pos x="168" y="51"/>
                </a:cxn>
                <a:cxn ang="0">
                  <a:pos x="196" y="27"/>
                </a:cxn>
                <a:cxn ang="0">
                  <a:pos x="229" y="27"/>
                </a:cxn>
                <a:cxn ang="0">
                  <a:pos x="270" y="24"/>
                </a:cxn>
                <a:cxn ang="0">
                  <a:pos x="299" y="17"/>
                </a:cxn>
                <a:cxn ang="0">
                  <a:pos x="328" y="3"/>
                </a:cxn>
                <a:cxn ang="0">
                  <a:pos x="342" y="0"/>
                </a:cxn>
                <a:cxn ang="0">
                  <a:pos x="370" y="22"/>
                </a:cxn>
                <a:cxn ang="0">
                  <a:pos x="391" y="19"/>
                </a:cxn>
                <a:cxn ang="0">
                  <a:pos x="408" y="30"/>
                </a:cxn>
                <a:cxn ang="0">
                  <a:pos x="435" y="20"/>
                </a:cxn>
                <a:cxn ang="0">
                  <a:pos x="452" y="42"/>
                </a:cxn>
                <a:cxn ang="0">
                  <a:pos x="452" y="68"/>
                </a:cxn>
                <a:cxn ang="0">
                  <a:pos x="472" y="76"/>
                </a:cxn>
                <a:cxn ang="0">
                  <a:pos x="480" y="90"/>
                </a:cxn>
                <a:cxn ang="0">
                  <a:pos x="482" y="107"/>
                </a:cxn>
                <a:cxn ang="0">
                  <a:pos x="501" y="112"/>
                </a:cxn>
                <a:cxn ang="0">
                  <a:pos x="517" y="123"/>
                </a:cxn>
                <a:cxn ang="0">
                  <a:pos x="480" y="206"/>
                </a:cxn>
                <a:cxn ang="0">
                  <a:pos x="381" y="138"/>
                </a:cxn>
                <a:cxn ang="0">
                  <a:pos x="280" y="139"/>
                </a:cxn>
                <a:cxn ang="0">
                  <a:pos x="202" y="184"/>
                </a:cxn>
                <a:cxn ang="0">
                  <a:pos x="176" y="250"/>
                </a:cxn>
                <a:cxn ang="0">
                  <a:pos x="146" y="293"/>
                </a:cxn>
                <a:cxn ang="0">
                  <a:pos x="102" y="319"/>
                </a:cxn>
                <a:cxn ang="0">
                  <a:pos x="103" y="349"/>
                </a:cxn>
                <a:cxn ang="0">
                  <a:pos x="115" y="373"/>
                </a:cxn>
                <a:cxn ang="0">
                  <a:pos x="104" y="394"/>
                </a:cxn>
                <a:cxn ang="0">
                  <a:pos x="44" y="388"/>
                </a:cxn>
                <a:cxn ang="0">
                  <a:pos x="0" y="376"/>
                </a:cxn>
                <a:cxn ang="0">
                  <a:pos x="20" y="334"/>
                </a:cxn>
              </a:cxnLst>
              <a:rect l="0" t="0" r="r" b="b"/>
              <a:pathLst>
                <a:path w="518" h="398">
                  <a:moveTo>
                    <a:pt x="20" y="334"/>
                  </a:moveTo>
                  <a:lnTo>
                    <a:pt x="24" y="324"/>
                  </a:lnTo>
                  <a:lnTo>
                    <a:pt x="24" y="308"/>
                  </a:lnTo>
                  <a:lnTo>
                    <a:pt x="22" y="296"/>
                  </a:lnTo>
                  <a:lnTo>
                    <a:pt x="21" y="288"/>
                  </a:lnTo>
                  <a:lnTo>
                    <a:pt x="22" y="276"/>
                  </a:lnTo>
                  <a:lnTo>
                    <a:pt x="18" y="264"/>
                  </a:lnTo>
                  <a:lnTo>
                    <a:pt x="15" y="251"/>
                  </a:lnTo>
                  <a:lnTo>
                    <a:pt x="15" y="246"/>
                  </a:lnTo>
                  <a:lnTo>
                    <a:pt x="18" y="245"/>
                  </a:lnTo>
                  <a:lnTo>
                    <a:pt x="29" y="250"/>
                  </a:lnTo>
                  <a:lnTo>
                    <a:pt x="38" y="254"/>
                  </a:lnTo>
                  <a:lnTo>
                    <a:pt x="43" y="243"/>
                  </a:lnTo>
                  <a:lnTo>
                    <a:pt x="45" y="235"/>
                  </a:lnTo>
                  <a:lnTo>
                    <a:pt x="54" y="228"/>
                  </a:lnTo>
                  <a:lnTo>
                    <a:pt x="58" y="220"/>
                  </a:lnTo>
                  <a:lnTo>
                    <a:pt x="62" y="212"/>
                  </a:lnTo>
                  <a:lnTo>
                    <a:pt x="82" y="196"/>
                  </a:lnTo>
                  <a:lnTo>
                    <a:pt x="88" y="190"/>
                  </a:lnTo>
                  <a:lnTo>
                    <a:pt x="90" y="185"/>
                  </a:lnTo>
                  <a:lnTo>
                    <a:pt x="85" y="171"/>
                  </a:lnTo>
                  <a:lnTo>
                    <a:pt x="74" y="161"/>
                  </a:lnTo>
                  <a:lnTo>
                    <a:pt x="71" y="153"/>
                  </a:lnTo>
                  <a:lnTo>
                    <a:pt x="72" y="145"/>
                  </a:lnTo>
                  <a:lnTo>
                    <a:pt x="81" y="141"/>
                  </a:lnTo>
                  <a:lnTo>
                    <a:pt x="89" y="141"/>
                  </a:lnTo>
                  <a:lnTo>
                    <a:pt x="101" y="141"/>
                  </a:lnTo>
                  <a:lnTo>
                    <a:pt x="109" y="142"/>
                  </a:lnTo>
                  <a:lnTo>
                    <a:pt x="119" y="137"/>
                  </a:lnTo>
                  <a:lnTo>
                    <a:pt x="127" y="130"/>
                  </a:lnTo>
                  <a:lnTo>
                    <a:pt x="130" y="123"/>
                  </a:lnTo>
                  <a:lnTo>
                    <a:pt x="134" y="112"/>
                  </a:lnTo>
                  <a:lnTo>
                    <a:pt x="140" y="102"/>
                  </a:lnTo>
                  <a:lnTo>
                    <a:pt x="143" y="95"/>
                  </a:lnTo>
                  <a:lnTo>
                    <a:pt x="144" y="84"/>
                  </a:lnTo>
                  <a:lnTo>
                    <a:pt x="146" y="79"/>
                  </a:lnTo>
                  <a:lnTo>
                    <a:pt x="154" y="69"/>
                  </a:lnTo>
                  <a:lnTo>
                    <a:pt x="161" y="63"/>
                  </a:lnTo>
                  <a:lnTo>
                    <a:pt x="168" y="51"/>
                  </a:lnTo>
                  <a:lnTo>
                    <a:pt x="176" y="38"/>
                  </a:lnTo>
                  <a:lnTo>
                    <a:pt x="186" y="30"/>
                  </a:lnTo>
                  <a:lnTo>
                    <a:pt x="196" y="27"/>
                  </a:lnTo>
                  <a:lnTo>
                    <a:pt x="208" y="30"/>
                  </a:lnTo>
                  <a:lnTo>
                    <a:pt x="217" y="29"/>
                  </a:lnTo>
                  <a:lnTo>
                    <a:pt x="229" y="27"/>
                  </a:lnTo>
                  <a:lnTo>
                    <a:pt x="247" y="22"/>
                  </a:lnTo>
                  <a:lnTo>
                    <a:pt x="255" y="22"/>
                  </a:lnTo>
                  <a:lnTo>
                    <a:pt x="270" y="24"/>
                  </a:lnTo>
                  <a:lnTo>
                    <a:pt x="278" y="23"/>
                  </a:lnTo>
                  <a:lnTo>
                    <a:pt x="290" y="21"/>
                  </a:lnTo>
                  <a:lnTo>
                    <a:pt x="299" y="17"/>
                  </a:lnTo>
                  <a:lnTo>
                    <a:pt x="307" y="17"/>
                  </a:lnTo>
                  <a:lnTo>
                    <a:pt x="318" y="6"/>
                  </a:lnTo>
                  <a:lnTo>
                    <a:pt x="328" y="3"/>
                  </a:lnTo>
                  <a:lnTo>
                    <a:pt x="335" y="1"/>
                  </a:lnTo>
                  <a:lnTo>
                    <a:pt x="337" y="0"/>
                  </a:lnTo>
                  <a:lnTo>
                    <a:pt x="342" y="0"/>
                  </a:lnTo>
                  <a:lnTo>
                    <a:pt x="346" y="0"/>
                  </a:lnTo>
                  <a:lnTo>
                    <a:pt x="353" y="12"/>
                  </a:lnTo>
                  <a:lnTo>
                    <a:pt x="370" y="22"/>
                  </a:lnTo>
                  <a:lnTo>
                    <a:pt x="375" y="22"/>
                  </a:lnTo>
                  <a:lnTo>
                    <a:pt x="386" y="19"/>
                  </a:lnTo>
                  <a:lnTo>
                    <a:pt x="391" y="19"/>
                  </a:lnTo>
                  <a:lnTo>
                    <a:pt x="398" y="22"/>
                  </a:lnTo>
                  <a:lnTo>
                    <a:pt x="403" y="29"/>
                  </a:lnTo>
                  <a:lnTo>
                    <a:pt x="408" y="30"/>
                  </a:lnTo>
                  <a:lnTo>
                    <a:pt x="422" y="27"/>
                  </a:lnTo>
                  <a:lnTo>
                    <a:pt x="428" y="21"/>
                  </a:lnTo>
                  <a:lnTo>
                    <a:pt x="435" y="20"/>
                  </a:lnTo>
                  <a:lnTo>
                    <a:pt x="443" y="26"/>
                  </a:lnTo>
                  <a:lnTo>
                    <a:pt x="451" y="35"/>
                  </a:lnTo>
                  <a:lnTo>
                    <a:pt x="452" y="42"/>
                  </a:lnTo>
                  <a:lnTo>
                    <a:pt x="450" y="53"/>
                  </a:lnTo>
                  <a:lnTo>
                    <a:pt x="448" y="58"/>
                  </a:lnTo>
                  <a:lnTo>
                    <a:pt x="452" y="68"/>
                  </a:lnTo>
                  <a:lnTo>
                    <a:pt x="457" y="74"/>
                  </a:lnTo>
                  <a:lnTo>
                    <a:pt x="463" y="75"/>
                  </a:lnTo>
                  <a:lnTo>
                    <a:pt x="472" y="76"/>
                  </a:lnTo>
                  <a:lnTo>
                    <a:pt x="475" y="79"/>
                  </a:lnTo>
                  <a:lnTo>
                    <a:pt x="480" y="86"/>
                  </a:lnTo>
                  <a:lnTo>
                    <a:pt x="480" y="90"/>
                  </a:lnTo>
                  <a:lnTo>
                    <a:pt x="476" y="98"/>
                  </a:lnTo>
                  <a:lnTo>
                    <a:pt x="477" y="102"/>
                  </a:lnTo>
                  <a:lnTo>
                    <a:pt x="482" y="107"/>
                  </a:lnTo>
                  <a:lnTo>
                    <a:pt x="489" y="110"/>
                  </a:lnTo>
                  <a:lnTo>
                    <a:pt x="496" y="112"/>
                  </a:lnTo>
                  <a:lnTo>
                    <a:pt x="501" y="112"/>
                  </a:lnTo>
                  <a:lnTo>
                    <a:pt x="509" y="117"/>
                  </a:lnTo>
                  <a:lnTo>
                    <a:pt x="518" y="121"/>
                  </a:lnTo>
                  <a:lnTo>
                    <a:pt x="517" y="123"/>
                  </a:lnTo>
                  <a:lnTo>
                    <a:pt x="496" y="155"/>
                  </a:lnTo>
                  <a:lnTo>
                    <a:pt x="488" y="173"/>
                  </a:lnTo>
                  <a:lnTo>
                    <a:pt x="480" y="206"/>
                  </a:lnTo>
                  <a:lnTo>
                    <a:pt x="475" y="225"/>
                  </a:lnTo>
                  <a:lnTo>
                    <a:pt x="425" y="172"/>
                  </a:lnTo>
                  <a:lnTo>
                    <a:pt x="381" y="138"/>
                  </a:lnTo>
                  <a:lnTo>
                    <a:pt x="336" y="126"/>
                  </a:lnTo>
                  <a:lnTo>
                    <a:pt x="308" y="127"/>
                  </a:lnTo>
                  <a:lnTo>
                    <a:pt x="280" y="139"/>
                  </a:lnTo>
                  <a:lnTo>
                    <a:pt x="232" y="166"/>
                  </a:lnTo>
                  <a:lnTo>
                    <a:pt x="225" y="170"/>
                  </a:lnTo>
                  <a:lnTo>
                    <a:pt x="202" y="184"/>
                  </a:lnTo>
                  <a:lnTo>
                    <a:pt x="197" y="194"/>
                  </a:lnTo>
                  <a:lnTo>
                    <a:pt x="187" y="228"/>
                  </a:lnTo>
                  <a:lnTo>
                    <a:pt x="176" y="250"/>
                  </a:lnTo>
                  <a:lnTo>
                    <a:pt x="163" y="265"/>
                  </a:lnTo>
                  <a:lnTo>
                    <a:pt x="156" y="277"/>
                  </a:lnTo>
                  <a:lnTo>
                    <a:pt x="146" y="293"/>
                  </a:lnTo>
                  <a:lnTo>
                    <a:pt x="140" y="303"/>
                  </a:lnTo>
                  <a:lnTo>
                    <a:pt x="103" y="313"/>
                  </a:lnTo>
                  <a:lnTo>
                    <a:pt x="102" y="319"/>
                  </a:lnTo>
                  <a:lnTo>
                    <a:pt x="112" y="338"/>
                  </a:lnTo>
                  <a:lnTo>
                    <a:pt x="111" y="346"/>
                  </a:lnTo>
                  <a:lnTo>
                    <a:pt x="103" y="349"/>
                  </a:lnTo>
                  <a:lnTo>
                    <a:pt x="102" y="357"/>
                  </a:lnTo>
                  <a:lnTo>
                    <a:pt x="107" y="365"/>
                  </a:lnTo>
                  <a:lnTo>
                    <a:pt x="115" y="373"/>
                  </a:lnTo>
                  <a:lnTo>
                    <a:pt x="123" y="391"/>
                  </a:lnTo>
                  <a:lnTo>
                    <a:pt x="119" y="398"/>
                  </a:lnTo>
                  <a:lnTo>
                    <a:pt x="104" y="394"/>
                  </a:lnTo>
                  <a:lnTo>
                    <a:pt x="86" y="383"/>
                  </a:lnTo>
                  <a:lnTo>
                    <a:pt x="72" y="381"/>
                  </a:lnTo>
                  <a:lnTo>
                    <a:pt x="44" y="388"/>
                  </a:lnTo>
                  <a:lnTo>
                    <a:pt x="27" y="382"/>
                  </a:lnTo>
                  <a:lnTo>
                    <a:pt x="4" y="381"/>
                  </a:lnTo>
                  <a:lnTo>
                    <a:pt x="0" y="376"/>
                  </a:lnTo>
                  <a:lnTo>
                    <a:pt x="0" y="366"/>
                  </a:lnTo>
                  <a:lnTo>
                    <a:pt x="16" y="341"/>
                  </a:lnTo>
                  <a:lnTo>
                    <a:pt x="20" y="334"/>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37" name="Freeform 38"/>
            <p:cNvSpPr>
              <a:spLocks noChangeAspect="1"/>
            </p:cNvSpPr>
            <p:nvPr/>
          </p:nvSpPr>
          <p:spPr bwMode="auto">
            <a:xfrm>
              <a:off x="695" y="2944"/>
              <a:ext cx="141" cy="68"/>
            </a:xfrm>
            <a:custGeom>
              <a:avLst/>
              <a:gdLst/>
              <a:ahLst/>
              <a:cxnLst>
                <a:cxn ang="0">
                  <a:pos x="52" y="197"/>
                </a:cxn>
                <a:cxn ang="0">
                  <a:pos x="31" y="190"/>
                </a:cxn>
                <a:cxn ang="0">
                  <a:pos x="0" y="194"/>
                </a:cxn>
                <a:cxn ang="0">
                  <a:pos x="11" y="168"/>
                </a:cxn>
                <a:cxn ang="0">
                  <a:pos x="19" y="157"/>
                </a:cxn>
                <a:cxn ang="0">
                  <a:pos x="19" y="140"/>
                </a:cxn>
                <a:cxn ang="0">
                  <a:pos x="33" y="136"/>
                </a:cxn>
                <a:cxn ang="0">
                  <a:pos x="44" y="134"/>
                </a:cxn>
                <a:cxn ang="0">
                  <a:pos x="53" y="113"/>
                </a:cxn>
                <a:cxn ang="0">
                  <a:pos x="53" y="95"/>
                </a:cxn>
                <a:cxn ang="0">
                  <a:pos x="56" y="80"/>
                </a:cxn>
                <a:cxn ang="0">
                  <a:pos x="53" y="71"/>
                </a:cxn>
                <a:cxn ang="0">
                  <a:pos x="50" y="65"/>
                </a:cxn>
                <a:cxn ang="0">
                  <a:pos x="67" y="55"/>
                </a:cxn>
                <a:cxn ang="0">
                  <a:pos x="93" y="48"/>
                </a:cxn>
                <a:cxn ang="0">
                  <a:pos x="139" y="31"/>
                </a:cxn>
                <a:cxn ang="0">
                  <a:pos x="207" y="43"/>
                </a:cxn>
                <a:cxn ang="0">
                  <a:pos x="254" y="36"/>
                </a:cxn>
                <a:cxn ang="0">
                  <a:pos x="337" y="28"/>
                </a:cxn>
                <a:cxn ang="0">
                  <a:pos x="383" y="0"/>
                </a:cxn>
                <a:cxn ang="0">
                  <a:pos x="389" y="13"/>
                </a:cxn>
                <a:cxn ang="0">
                  <a:pos x="389" y="29"/>
                </a:cxn>
                <a:cxn ang="0">
                  <a:pos x="391" y="49"/>
                </a:cxn>
                <a:cxn ang="0">
                  <a:pos x="406" y="76"/>
                </a:cxn>
                <a:cxn ang="0">
                  <a:pos x="410" y="99"/>
                </a:cxn>
                <a:cxn ang="0">
                  <a:pos x="411" y="122"/>
                </a:cxn>
                <a:cxn ang="0">
                  <a:pos x="407" y="140"/>
                </a:cxn>
                <a:cxn ang="0">
                  <a:pos x="388" y="150"/>
                </a:cxn>
                <a:cxn ang="0">
                  <a:pos x="378" y="150"/>
                </a:cxn>
                <a:cxn ang="0">
                  <a:pos x="362" y="155"/>
                </a:cxn>
                <a:cxn ang="0">
                  <a:pos x="339" y="165"/>
                </a:cxn>
                <a:cxn ang="0">
                  <a:pos x="322" y="165"/>
                </a:cxn>
                <a:cxn ang="0">
                  <a:pos x="313" y="165"/>
                </a:cxn>
                <a:cxn ang="0">
                  <a:pos x="315" y="142"/>
                </a:cxn>
                <a:cxn ang="0">
                  <a:pos x="306" y="130"/>
                </a:cxn>
                <a:cxn ang="0">
                  <a:pos x="290" y="122"/>
                </a:cxn>
                <a:cxn ang="0">
                  <a:pos x="272" y="109"/>
                </a:cxn>
                <a:cxn ang="0">
                  <a:pos x="242" y="119"/>
                </a:cxn>
                <a:cxn ang="0">
                  <a:pos x="227" y="131"/>
                </a:cxn>
                <a:cxn ang="0">
                  <a:pos x="217" y="129"/>
                </a:cxn>
                <a:cxn ang="0">
                  <a:pos x="206" y="114"/>
                </a:cxn>
                <a:cxn ang="0">
                  <a:pos x="191" y="107"/>
                </a:cxn>
                <a:cxn ang="0">
                  <a:pos x="177" y="107"/>
                </a:cxn>
                <a:cxn ang="0">
                  <a:pos x="163" y="105"/>
                </a:cxn>
                <a:cxn ang="0">
                  <a:pos x="147" y="132"/>
                </a:cxn>
                <a:cxn ang="0">
                  <a:pos x="139" y="137"/>
                </a:cxn>
                <a:cxn ang="0">
                  <a:pos x="130" y="152"/>
                </a:cxn>
                <a:cxn ang="0">
                  <a:pos x="114" y="158"/>
                </a:cxn>
                <a:cxn ang="0">
                  <a:pos x="106" y="161"/>
                </a:cxn>
                <a:cxn ang="0">
                  <a:pos x="108" y="172"/>
                </a:cxn>
                <a:cxn ang="0">
                  <a:pos x="101" y="179"/>
                </a:cxn>
                <a:cxn ang="0">
                  <a:pos x="90" y="185"/>
                </a:cxn>
                <a:cxn ang="0">
                  <a:pos x="72" y="191"/>
                </a:cxn>
                <a:cxn ang="0">
                  <a:pos x="59" y="204"/>
                </a:cxn>
              </a:cxnLst>
              <a:rect l="0" t="0" r="r" b="b"/>
              <a:pathLst>
                <a:path w="412" h="204">
                  <a:moveTo>
                    <a:pt x="59" y="204"/>
                  </a:moveTo>
                  <a:lnTo>
                    <a:pt x="52" y="197"/>
                  </a:lnTo>
                  <a:lnTo>
                    <a:pt x="42" y="193"/>
                  </a:lnTo>
                  <a:lnTo>
                    <a:pt x="31" y="190"/>
                  </a:lnTo>
                  <a:lnTo>
                    <a:pt x="17" y="184"/>
                  </a:lnTo>
                  <a:lnTo>
                    <a:pt x="0" y="194"/>
                  </a:lnTo>
                  <a:lnTo>
                    <a:pt x="6" y="179"/>
                  </a:lnTo>
                  <a:lnTo>
                    <a:pt x="11" y="168"/>
                  </a:lnTo>
                  <a:lnTo>
                    <a:pt x="18" y="160"/>
                  </a:lnTo>
                  <a:lnTo>
                    <a:pt x="19" y="157"/>
                  </a:lnTo>
                  <a:lnTo>
                    <a:pt x="18" y="143"/>
                  </a:lnTo>
                  <a:lnTo>
                    <a:pt x="19" y="140"/>
                  </a:lnTo>
                  <a:lnTo>
                    <a:pt x="25" y="138"/>
                  </a:lnTo>
                  <a:lnTo>
                    <a:pt x="33" y="136"/>
                  </a:lnTo>
                  <a:lnTo>
                    <a:pt x="39" y="136"/>
                  </a:lnTo>
                  <a:lnTo>
                    <a:pt x="44" y="134"/>
                  </a:lnTo>
                  <a:lnTo>
                    <a:pt x="50" y="126"/>
                  </a:lnTo>
                  <a:lnTo>
                    <a:pt x="53" y="113"/>
                  </a:lnTo>
                  <a:lnTo>
                    <a:pt x="54" y="106"/>
                  </a:lnTo>
                  <a:lnTo>
                    <a:pt x="53" y="95"/>
                  </a:lnTo>
                  <a:lnTo>
                    <a:pt x="54" y="87"/>
                  </a:lnTo>
                  <a:lnTo>
                    <a:pt x="56" y="80"/>
                  </a:lnTo>
                  <a:lnTo>
                    <a:pt x="56" y="76"/>
                  </a:lnTo>
                  <a:lnTo>
                    <a:pt x="53" y="71"/>
                  </a:lnTo>
                  <a:lnTo>
                    <a:pt x="49" y="66"/>
                  </a:lnTo>
                  <a:lnTo>
                    <a:pt x="50" y="65"/>
                  </a:lnTo>
                  <a:lnTo>
                    <a:pt x="60" y="59"/>
                  </a:lnTo>
                  <a:lnTo>
                    <a:pt x="67" y="55"/>
                  </a:lnTo>
                  <a:lnTo>
                    <a:pt x="80" y="53"/>
                  </a:lnTo>
                  <a:lnTo>
                    <a:pt x="93" y="48"/>
                  </a:lnTo>
                  <a:lnTo>
                    <a:pt x="128" y="31"/>
                  </a:lnTo>
                  <a:lnTo>
                    <a:pt x="139" y="31"/>
                  </a:lnTo>
                  <a:lnTo>
                    <a:pt x="175" y="40"/>
                  </a:lnTo>
                  <a:lnTo>
                    <a:pt x="207" y="43"/>
                  </a:lnTo>
                  <a:lnTo>
                    <a:pt x="226" y="40"/>
                  </a:lnTo>
                  <a:lnTo>
                    <a:pt x="254" y="36"/>
                  </a:lnTo>
                  <a:lnTo>
                    <a:pt x="281" y="34"/>
                  </a:lnTo>
                  <a:lnTo>
                    <a:pt x="337" y="28"/>
                  </a:lnTo>
                  <a:lnTo>
                    <a:pt x="352" y="15"/>
                  </a:lnTo>
                  <a:lnTo>
                    <a:pt x="383" y="0"/>
                  </a:lnTo>
                  <a:lnTo>
                    <a:pt x="388" y="10"/>
                  </a:lnTo>
                  <a:lnTo>
                    <a:pt x="389" y="13"/>
                  </a:lnTo>
                  <a:lnTo>
                    <a:pt x="388" y="18"/>
                  </a:lnTo>
                  <a:lnTo>
                    <a:pt x="389" y="29"/>
                  </a:lnTo>
                  <a:lnTo>
                    <a:pt x="389" y="40"/>
                  </a:lnTo>
                  <a:lnTo>
                    <a:pt x="391" y="49"/>
                  </a:lnTo>
                  <a:lnTo>
                    <a:pt x="399" y="64"/>
                  </a:lnTo>
                  <a:lnTo>
                    <a:pt x="406" y="76"/>
                  </a:lnTo>
                  <a:lnTo>
                    <a:pt x="410" y="87"/>
                  </a:lnTo>
                  <a:lnTo>
                    <a:pt x="410" y="99"/>
                  </a:lnTo>
                  <a:lnTo>
                    <a:pt x="410" y="108"/>
                  </a:lnTo>
                  <a:lnTo>
                    <a:pt x="411" y="122"/>
                  </a:lnTo>
                  <a:lnTo>
                    <a:pt x="412" y="131"/>
                  </a:lnTo>
                  <a:lnTo>
                    <a:pt x="407" y="140"/>
                  </a:lnTo>
                  <a:lnTo>
                    <a:pt x="398" y="145"/>
                  </a:lnTo>
                  <a:lnTo>
                    <a:pt x="388" y="150"/>
                  </a:lnTo>
                  <a:lnTo>
                    <a:pt x="387" y="150"/>
                  </a:lnTo>
                  <a:lnTo>
                    <a:pt x="378" y="150"/>
                  </a:lnTo>
                  <a:lnTo>
                    <a:pt x="370" y="151"/>
                  </a:lnTo>
                  <a:lnTo>
                    <a:pt x="362" y="155"/>
                  </a:lnTo>
                  <a:lnTo>
                    <a:pt x="344" y="165"/>
                  </a:lnTo>
                  <a:lnTo>
                    <a:pt x="339" y="165"/>
                  </a:lnTo>
                  <a:lnTo>
                    <a:pt x="329" y="166"/>
                  </a:lnTo>
                  <a:lnTo>
                    <a:pt x="322" y="165"/>
                  </a:lnTo>
                  <a:lnTo>
                    <a:pt x="315" y="168"/>
                  </a:lnTo>
                  <a:lnTo>
                    <a:pt x="313" y="165"/>
                  </a:lnTo>
                  <a:lnTo>
                    <a:pt x="311" y="160"/>
                  </a:lnTo>
                  <a:lnTo>
                    <a:pt x="315" y="142"/>
                  </a:lnTo>
                  <a:lnTo>
                    <a:pt x="313" y="138"/>
                  </a:lnTo>
                  <a:lnTo>
                    <a:pt x="306" y="130"/>
                  </a:lnTo>
                  <a:lnTo>
                    <a:pt x="299" y="127"/>
                  </a:lnTo>
                  <a:lnTo>
                    <a:pt x="290" y="122"/>
                  </a:lnTo>
                  <a:lnTo>
                    <a:pt x="273" y="115"/>
                  </a:lnTo>
                  <a:lnTo>
                    <a:pt x="272" y="109"/>
                  </a:lnTo>
                  <a:lnTo>
                    <a:pt x="267" y="109"/>
                  </a:lnTo>
                  <a:lnTo>
                    <a:pt x="242" y="119"/>
                  </a:lnTo>
                  <a:lnTo>
                    <a:pt x="239" y="122"/>
                  </a:lnTo>
                  <a:lnTo>
                    <a:pt x="227" y="131"/>
                  </a:lnTo>
                  <a:lnTo>
                    <a:pt x="222" y="132"/>
                  </a:lnTo>
                  <a:lnTo>
                    <a:pt x="217" y="129"/>
                  </a:lnTo>
                  <a:lnTo>
                    <a:pt x="214" y="121"/>
                  </a:lnTo>
                  <a:lnTo>
                    <a:pt x="206" y="114"/>
                  </a:lnTo>
                  <a:lnTo>
                    <a:pt x="198" y="111"/>
                  </a:lnTo>
                  <a:lnTo>
                    <a:pt x="191" y="107"/>
                  </a:lnTo>
                  <a:lnTo>
                    <a:pt x="185" y="106"/>
                  </a:lnTo>
                  <a:lnTo>
                    <a:pt x="177" y="107"/>
                  </a:lnTo>
                  <a:lnTo>
                    <a:pt x="171" y="106"/>
                  </a:lnTo>
                  <a:lnTo>
                    <a:pt x="163" y="105"/>
                  </a:lnTo>
                  <a:lnTo>
                    <a:pt x="159" y="108"/>
                  </a:lnTo>
                  <a:lnTo>
                    <a:pt x="147" y="132"/>
                  </a:lnTo>
                  <a:lnTo>
                    <a:pt x="143" y="137"/>
                  </a:lnTo>
                  <a:lnTo>
                    <a:pt x="139" y="137"/>
                  </a:lnTo>
                  <a:lnTo>
                    <a:pt x="135" y="144"/>
                  </a:lnTo>
                  <a:lnTo>
                    <a:pt x="130" y="152"/>
                  </a:lnTo>
                  <a:lnTo>
                    <a:pt x="125" y="155"/>
                  </a:lnTo>
                  <a:lnTo>
                    <a:pt x="114" y="158"/>
                  </a:lnTo>
                  <a:lnTo>
                    <a:pt x="108" y="159"/>
                  </a:lnTo>
                  <a:lnTo>
                    <a:pt x="106" y="161"/>
                  </a:lnTo>
                  <a:lnTo>
                    <a:pt x="105" y="164"/>
                  </a:lnTo>
                  <a:lnTo>
                    <a:pt x="108" y="172"/>
                  </a:lnTo>
                  <a:lnTo>
                    <a:pt x="106" y="177"/>
                  </a:lnTo>
                  <a:lnTo>
                    <a:pt x="101" y="179"/>
                  </a:lnTo>
                  <a:lnTo>
                    <a:pt x="94" y="182"/>
                  </a:lnTo>
                  <a:lnTo>
                    <a:pt x="90" y="185"/>
                  </a:lnTo>
                  <a:lnTo>
                    <a:pt x="81" y="186"/>
                  </a:lnTo>
                  <a:lnTo>
                    <a:pt x="72" y="191"/>
                  </a:lnTo>
                  <a:lnTo>
                    <a:pt x="66" y="196"/>
                  </a:lnTo>
                  <a:lnTo>
                    <a:pt x="59" y="204"/>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38" name="Freeform 39"/>
            <p:cNvSpPr>
              <a:spLocks noChangeAspect="1"/>
            </p:cNvSpPr>
            <p:nvPr/>
          </p:nvSpPr>
          <p:spPr bwMode="auto">
            <a:xfrm>
              <a:off x="557" y="2950"/>
              <a:ext cx="160" cy="151"/>
            </a:xfrm>
            <a:custGeom>
              <a:avLst/>
              <a:gdLst/>
              <a:ahLst/>
              <a:cxnLst>
                <a:cxn ang="0">
                  <a:pos x="119" y="363"/>
                </a:cxn>
                <a:cxn ang="0">
                  <a:pos x="139" y="347"/>
                </a:cxn>
                <a:cxn ang="0">
                  <a:pos x="145" y="317"/>
                </a:cxn>
                <a:cxn ang="0">
                  <a:pos x="147" y="301"/>
                </a:cxn>
                <a:cxn ang="0">
                  <a:pos x="170" y="279"/>
                </a:cxn>
                <a:cxn ang="0">
                  <a:pos x="181" y="262"/>
                </a:cxn>
                <a:cxn ang="0">
                  <a:pos x="202" y="269"/>
                </a:cxn>
                <a:cxn ang="0">
                  <a:pos x="218" y="272"/>
                </a:cxn>
                <a:cxn ang="0">
                  <a:pos x="259" y="271"/>
                </a:cxn>
                <a:cxn ang="0">
                  <a:pos x="285" y="263"/>
                </a:cxn>
                <a:cxn ang="0">
                  <a:pos x="297" y="246"/>
                </a:cxn>
                <a:cxn ang="0">
                  <a:pos x="293" y="230"/>
                </a:cxn>
                <a:cxn ang="0">
                  <a:pos x="342" y="186"/>
                </a:cxn>
                <a:cxn ang="0">
                  <a:pos x="358" y="166"/>
                </a:cxn>
                <a:cxn ang="0">
                  <a:pos x="381" y="173"/>
                </a:cxn>
                <a:cxn ang="0">
                  <a:pos x="406" y="179"/>
                </a:cxn>
                <a:cxn ang="0">
                  <a:pos x="430" y="162"/>
                </a:cxn>
                <a:cxn ang="0">
                  <a:pos x="443" y="140"/>
                </a:cxn>
                <a:cxn ang="0">
                  <a:pos x="449" y="121"/>
                </a:cxn>
                <a:cxn ang="0">
                  <a:pos x="468" y="117"/>
                </a:cxn>
                <a:cxn ang="0">
                  <a:pos x="478" y="89"/>
                </a:cxn>
                <a:cxn ang="0">
                  <a:pos x="480" y="63"/>
                </a:cxn>
                <a:cxn ang="0">
                  <a:pos x="473" y="49"/>
                </a:cxn>
                <a:cxn ang="0">
                  <a:pos x="461" y="33"/>
                </a:cxn>
                <a:cxn ang="0">
                  <a:pos x="461" y="17"/>
                </a:cxn>
                <a:cxn ang="0">
                  <a:pos x="443" y="0"/>
                </a:cxn>
                <a:cxn ang="0">
                  <a:pos x="362" y="24"/>
                </a:cxn>
                <a:cxn ang="0">
                  <a:pos x="303" y="47"/>
                </a:cxn>
                <a:cxn ang="0">
                  <a:pos x="279" y="81"/>
                </a:cxn>
                <a:cxn ang="0">
                  <a:pos x="225" y="121"/>
                </a:cxn>
                <a:cxn ang="0">
                  <a:pos x="168" y="179"/>
                </a:cxn>
                <a:cxn ang="0">
                  <a:pos x="130" y="213"/>
                </a:cxn>
                <a:cxn ang="0">
                  <a:pos x="28" y="304"/>
                </a:cxn>
                <a:cxn ang="0">
                  <a:pos x="6" y="326"/>
                </a:cxn>
                <a:cxn ang="0">
                  <a:pos x="10" y="359"/>
                </a:cxn>
                <a:cxn ang="0">
                  <a:pos x="3" y="377"/>
                </a:cxn>
                <a:cxn ang="0">
                  <a:pos x="6" y="398"/>
                </a:cxn>
                <a:cxn ang="0">
                  <a:pos x="12" y="410"/>
                </a:cxn>
                <a:cxn ang="0">
                  <a:pos x="36" y="423"/>
                </a:cxn>
                <a:cxn ang="0">
                  <a:pos x="49" y="451"/>
                </a:cxn>
                <a:cxn ang="0">
                  <a:pos x="65" y="446"/>
                </a:cxn>
                <a:cxn ang="0">
                  <a:pos x="83" y="447"/>
                </a:cxn>
                <a:cxn ang="0">
                  <a:pos x="96" y="428"/>
                </a:cxn>
                <a:cxn ang="0">
                  <a:pos x="96" y="400"/>
                </a:cxn>
              </a:cxnLst>
              <a:rect l="0" t="0" r="r" b="b"/>
              <a:pathLst>
                <a:path w="480" h="454">
                  <a:moveTo>
                    <a:pt x="111" y="385"/>
                  </a:moveTo>
                  <a:lnTo>
                    <a:pt x="115" y="371"/>
                  </a:lnTo>
                  <a:lnTo>
                    <a:pt x="119" y="363"/>
                  </a:lnTo>
                  <a:lnTo>
                    <a:pt x="127" y="360"/>
                  </a:lnTo>
                  <a:lnTo>
                    <a:pt x="136" y="355"/>
                  </a:lnTo>
                  <a:lnTo>
                    <a:pt x="139" y="347"/>
                  </a:lnTo>
                  <a:lnTo>
                    <a:pt x="142" y="334"/>
                  </a:lnTo>
                  <a:lnTo>
                    <a:pt x="143" y="326"/>
                  </a:lnTo>
                  <a:lnTo>
                    <a:pt x="145" y="317"/>
                  </a:lnTo>
                  <a:lnTo>
                    <a:pt x="150" y="308"/>
                  </a:lnTo>
                  <a:lnTo>
                    <a:pt x="150" y="305"/>
                  </a:lnTo>
                  <a:lnTo>
                    <a:pt x="147" y="301"/>
                  </a:lnTo>
                  <a:lnTo>
                    <a:pt x="146" y="297"/>
                  </a:lnTo>
                  <a:lnTo>
                    <a:pt x="157" y="287"/>
                  </a:lnTo>
                  <a:lnTo>
                    <a:pt x="170" y="279"/>
                  </a:lnTo>
                  <a:lnTo>
                    <a:pt x="172" y="273"/>
                  </a:lnTo>
                  <a:lnTo>
                    <a:pt x="178" y="264"/>
                  </a:lnTo>
                  <a:lnTo>
                    <a:pt x="181" y="262"/>
                  </a:lnTo>
                  <a:lnTo>
                    <a:pt x="188" y="270"/>
                  </a:lnTo>
                  <a:lnTo>
                    <a:pt x="193" y="272"/>
                  </a:lnTo>
                  <a:lnTo>
                    <a:pt x="202" y="269"/>
                  </a:lnTo>
                  <a:lnTo>
                    <a:pt x="205" y="268"/>
                  </a:lnTo>
                  <a:lnTo>
                    <a:pt x="214" y="272"/>
                  </a:lnTo>
                  <a:lnTo>
                    <a:pt x="218" y="272"/>
                  </a:lnTo>
                  <a:lnTo>
                    <a:pt x="226" y="269"/>
                  </a:lnTo>
                  <a:lnTo>
                    <a:pt x="247" y="269"/>
                  </a:lnTo>
                  <a:lnTo>
                    <a:pt x="259" y="271"/>
                  </a:lnTo>
                  <a:lnTo>
                    <a:pt x="263" y="271"/>
                  </a:lnTo>
                  <a:lnTo>
                    <a:pt x="279" y="263"/>
                  </a:lnTo>
                  <a:lnTo>
                    <a:pt x="285" y="263"/>
                  </a:lnTo>
                  <a:lnTo>
                    <a:pt x="288" y="263"/>
                  </a:lnTo>
                  <a:lnTo>
                    <a:pt x="296" y="249"/>
                  </a:lnTo>
                  <a:lnTo>
                    <a:pt x="297" y="246"/>
                  </a:lnTo>
                  <a:lnTo>
                    <a:pt x="286" y="240"/>
                  </a:lnTo>
                  <a:lnTo>
                    <a:pt x="286" y="236"/>
                  </a:lnTo>
                  <a:lnTo>
                    <a:pt x="293" y="230"/>
                  </a:lnTo>
                  <a:lnTo>
                    <a:pt x="323" y="208"/>
                  </a:lnTo>
                  <a:lnTo>
                    <a:pt x="329" y="203"/>
                  </a:lnTo>
                  <a:lnTo>
                    <a:pt x="342" y="186"/>
                  </a:lnTo>
                  <a:lnTo>
                    <a:pt x="345" y="179"/>
                  </a:lnTo>
                  <a:lnTo>
                    <a:pt x="353" y="168"/>
                  </a:lnTo>
                  <a:lnTo>
                    <a:pt x="358" y="166"/>
                  </a:lnTo>
                  <a:lnTo>
                    <a:pt x="368" y="167"/>
                  </a:lnTo>
                  <a:lnTo>
                    <a:pt x="377" y="173"/>
                  </a:lnTo>
                  <a:lnTo>
                    <a:pt x="381" y="173"/>
                  </a:lnTo>
                  <a:lnTo>
                    <a:pt x="385" y="169"/>
                  </a:lnTo>
                  <a:lnTo>
                    <a:pt x="393" y="173"/>
                  </a:lnTo>
                  <a:lnTo>
                    <a:pt x="406" y="179"/>
                  </a:lnTo>
                  <a:lnTo>
                    <a:pt x="409" y="177"/>
                  </a:lnTo>
                  <a:lnTo>
                    <a:pt x="424" y="177"/>
                  </a:lnTo>
                  <a:lnTo>
                    <a:pt x="430" y="162"/>
                  </a:lnTo>
                  <a:lnTo>
                    <a:pt x="435" y="151"/>
                  </a:lnTo>
                  <a:lnTo>
                    <a:pt x="442" y="143"/>
                  </a:lnTo>
                  <a:lnTo>
                    <a:pt x="443" y="140"/>
                  </a:lnTo>
                  <a:lnTo>
                    <a:pt x="442" y="126"/>
                  </a:lnTo>
                  <a:lnTo>
                    <a:pt x="443" y="123"/>
                  </a:lnTo>
                  <a:lnTo>
                    <a:pt x="449" y="121"/>
                  </a:lnTo>
                  <a:lnTo>
                    <a:pt x="457" y="119"/>
                  </a:lnTo>
                  <a:lnTo>
                    <a:pt x="463" y="119"/>
                  </a:lnTo>
                  <a:lnTo>
                    <a:pt x="468" y="117"/>
                  </a:lnTo>
                  <a:lnTo>
                    <a:pt x="474" y="109"/>
                  </a:lnTo>
                  <a:lnTo>
                    <a:pt x="477" y="96"/>
                  </a:lnTo>
                  <a:lnTo>
                    <a:pt x="478" y="89"/>
                  </a:lnTo>
                  <a:lnTo>
                    <a:pt x="477" y="78"/>
                  </a:lnTo>
                  <a:lnTo>
                    <a:pt x="478" y="70"/>
                  </a:lnTo>
                  <a:lnTo>
                    <a:pt x="480" y="63"/>
                  </a:lnTo>
                  <a:lnTo>
                    <a:pt x="480" y="59"/>
                  </a:lnTo>
                  <a:lnTo>
                    <a:pt x="477" y="54"/>
                  </a:lnTo>
                  <a:lnTo>
                    <a:pt x="473" y="49"/>
                  </a:lnTo>
                  <a:lnTo>
                    <a:pt x="474" y="49"/>
                  </a:lnTo>
                  <a:lnTo>
                    <a:pt x="472" y="48"/>
                  </a:lnTo>
                  <a:lnTo>
                    <a:pt x="461" y="33"/>
                  </a:lnTo>
                  <a:lnTo>
                    <a:pt x="459" y="26"/>
                  </a:lnTo>
                  <a:lnTo>
                    <a:pt x="459" y="21"/>
                  </a:lnTo>
                  <a:lnTo>
                    <a:pt x="461" y="17"/>
                  </a:lnTo>
                  <a:lnTo>
                    <a:pt x="480" y="11"/>
                  </a:lnTo>
                  <a:lnTo>
                    <a:pt x="465" y="6"/>
                  </a:lnTo>
                  <a:lnTo>
                    <a:pt x="443" y="0"/>
                  </a:lnTo>
                  <a:lnTo>
                    <a:pt x="419" y="5"/>
                  </a:lnTo>
                  <a:lnTo>
                    <a:pt x="400" y="2"/>
                  </a:lnTo>
                  <a:lnTo>
                    <a:pt x="362" y="24"/>
                  </a:lnTo>
                  <a:lnTo>
                    <a:pt x="356" y="29"/>
                  </a:lnTo>
                  <a:lnTo>
                    <a:pt x="308" y="39"/>
                  </a:lnTo>
                  <a:lnTo>
                    <a:pt x="303" y="47"/>
                  </a:lnTo>
                  <a:lnTo>
                    <a:pt x="266" y="61"/>
                  </a:lnTo>
                  <a:lnTo>
                    <a:pt x="275" y="74"/>
                  </a:lnTo>
                  <a:lnTo>
                    <a:pt x="279" y="81"/>
                  </a:lnTo>
                  <a:lnTo>
                    <a:pt x="274" y="93"/>
                  </a:lnTo>
                  <a:lnTo>
                    <a:pt x="253" y="110"/>
                  </a:lnTo>
                  <a:lnTo>
                    <a:pt x="225" y="121"/>
                  </a:lnTo>
                  <a:lnTo>
                    <a:pt x="214" y="126"/>
                  </a:lnTo>
                  <a:lnTo>
                    <a:pt x="181" y="164"/>
                  </a:lnTo>
                  <a:lnTo>
                    <a:pt x="168" y="179"/>
                  </a:lnTo>
                  <a:lnTo>
                    <a:pt x="148" y="194"/>
                  </a:lnTo>
                  <a:lnTo>
                    <a:pt x="137" y="200"/>
                  </a:lnTo>
                  <a:lnTo>
                    <a:pt x="130" y="213"/>
                  </a:lnTo>
                  <a:lnTo>
                    <a:pt x="122" y="220"/>
                  </a:lnTo>
                  <a:lnTo>
                    <a:pt x="102" y="234"/>
                  </a:lnTo>
                  <a:lnTo>
                    <a:pt x="28" y="304"/>
                  </a:lnTo>
                  <a:lnTo>
                    <a:pt x="17" y="313"/>
                  </a:lnTo>
                  <a:lnTo>
                    <a:pt x="5" y="314"/>
                  </a:lnTo>
                  <a:lnTo>
                    <a:pt x="6" y="326"/>
                  </a:lnTo>
                  <a:lnTo>
                    <a:pt x="12" y="338"/>
                  </a:lnTo>
                  <a:lnTo>
                    <a:pt x="13" y="348"/>
                  </a:lnTo>
                  <a:lnTo>
                    <a:pt x="10" y="359"/>
                  </a:lnTo>
                  <a:lnTo>
                    <a:pt x="3" y="368"/>
                  </a:lnTo>
                  <a:lnTo>
                    <a:pt x="2" y="375"/>
                  </a:lnTo>
                  <a:lnTo>
                    <a:pt x="3" y="377"/>
                  </a:lnTo>
                  <a:lnTo>
                    <a:pt x="0" y="387"/>
                  </a:lnTo>
                  <a:lnTo>
                    <a:pt x="0" y="395"/>
                  </a:lnTo>
                  <a:lnTo>
                    <a:pt x="6" y="398"/>
                  </a:lnTo>
                  <a:lnTo>
                    <a:pt x="4" y="404"/>
                  </a:lnTo>
                  <a:lnTo>
                    <a:pt x="5" y="409"/>
                  </a:lnTo>
                  <a:lnTo>
                    <a:pt x="12" y="410"/>
                  </a:lnTo>
                  <a:lnTo>
                    <a:pt x="22" y="411"/>
                  </a:lnTo>
                  <a:lnTo>
                    <a:pt x="36" y="414"/>
                  </a:lnTo>
                  <a:lnTo>
                    <a:pt x="36" y="423"/>
                  </a:lnTo>
                  <a:lnTo>
                    <a:pt x="32" y="432"/>
                  </a:lnTo>
                  <a:lnTo>
                    <a:pt x="33" y="443"/>
                  </a:lnTo>
                  <a:lnTo>
                    <a:pt x="49" y="451"/>
                  </a:lnTo>
                  <a:lnTo>
                    <a:pt x="56" y="454"/>
                  </a:lnTo>
                  <a:lnTo>
                    <a:pt x="60" y="451"/>
                  </a:lnTo>
                  <a:lnTo>
                    <a:pt x="65" y="446"/>
                  </a:lnTo>
                  <a:lnTo>
                    <a:pt x="73" y="445"/>
                  </a:lnTo>
                  <a:lnTo>
                    <a:pt x="78" y="445"/>
                  </a:lnTo>
                  <a:lnTo>
                    <a:pt x="83" y="447"/>
                  </a:lnTo>
                  <a:lnTo>
                    <a:pt x="86" y="443"/>
                  </a:lnTo>
                  <a:lnTo>
                    <a:pt x="91" y="434"/>
                  </a:lnTo>
                  <a:lnTo>
                    <a:pt x="96" y="428"/>
                  </a:lnTo>
                  <a:lnTo>
                    <a:pt x="96" y="417"/>
                  </a:lnTo>
                  <a:lnTo>
                    <a:pt x="93" y="408"/>
                  </a:lnTo>
                  <a:lnTo>
                    <a:pt x="96" y="400"/>
                  </a:lnTo>
                  <a:lnTo>
                    <a:pt x="102" y="392"/>
                  </a:lnTo>
                  <a:lnTo>
                    <a:pt x="111" y="385"/>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39" name="Freeform 40"/>
            <p:cNvSpPr>
              <a:spLocks noChangeAspect="1"/>
            </p:cNvSpPr>
            <p:nvPr/>
          </p:nvSpPr>
          <p:spPr bwMode="auto">
            <a:xfrm>
              <a:off x="701" y="2863"/>
              <a:ext cx="25" cy="21"/>
            </a:xfrm>
            <a:custGeom>
              <a:avLst/>
              <a:gdLst/>
              <a:ahLst/>
              <a:cxnLst>
                <a:cxn ang="0">
                  <a:pos x="73" y="17"/>
                </a:cxn>
                <a:cxn ang="0">
                  <a:pos x="72" y="22"/>
                </a:cxn>
                <a:cxn ang="0">
                  <a:pos x="71" y="27"/>
                </a:cxn>
                <a:cxn ang="0">
                  <a:pos x="68" y="40"/>
                </a:cxn>
                <a:cxn ang="0">
                  <a:pos x="66" y="46"/>
                </a:cxn>
                <a:cxn ang="0">
                  <a:pos x="59" y="59"/>
                </a:cxn>
                <a:cxn ang="0">
                  <a:pos x="52" y="61"/>
                </a:cxn>
                <a:cxn ang="0">
                  <a:pos x="48" y="62"/>
                </a:cxn>
                <a:cxn ang="0">
                  <a:pos x="37" y="63"/>
                </a:cxn>
                <a:cxn ang="0">
                  <a:pos x="18" y="63"/>
                </a:cxn>
                <a:cxn ang="0">
                  <a:pos x="14" y="61"/>
                </a:cxn>
                <a:cxn ang="0">
                  <a:pos x="9" y="55"/>
                </a:cxn>
                <a:cxn ang="0">
                  <a:pos x="4" y="49"/>
                </a:cxn>
                <a:cxn ang="0">
                  <a:pos x="0" y="39"/>
                </a:cxn>
                <a:cxn ang="0">
                  <a:pos x="0" y="32"/>
                </a:cxn>
                <a:cxn ang="0">
                  <a:pos x="0" y="26"/>
                </a:cxn>
                <a:cxn ang="0">
                  <a:pos x="3" y="21"/>
                </a:cxn>
                <a:cxn ang="0">
                  <a:pos x="7" y="13"/>
                </a:cxn>
                <a:cxn ang="0">
                  <a:pos x="11" y="9"/>
                </a:cxn>
                <a:cxn ang="0">
                  <a:pos x="16" y="5"/>
                </a:cxn>
                <a:cxn ang="0">
                  <a:pos x="27" y="2"/>
                </a:cxn>
                <a:cxn ang="0">
                  <a:pos x="43" y="0"/>
                </a:cxn>
                <a:cxn ang="0">
                  <a:pos x="55" y="1"/>
                </a:cxn>
                <a:cxn ang="0">
                  <a:pos x="65" y="3"/>
                </a:cxn>
                <a:cxn ang="0">
                  <a:pos x="73" y="17"/>
                </a:cxn>
              </a:cxnLst>
              <a:rect l="0" t="0" r="r" b="b"/>
              <a:pathLst>
                <a:path w="73" h="63">
                  <a:moveTo>
                    <a:pt x="73" y="17"/>
                  </a:moveTo>
                  <a:lnTo>
                    <a:pt x="72" y="22"/>
                  </a:lnTo>
                  <a:lnTo>
                    <a:pt x="71" y="27"/>
                  </a:lnTo>
                  <a:lnTo>
                    <a:pt x="68" y="40"/>
                  </a:lnTo>
                  <a:lnTo>
                    <a:pt x="66" y="46"/>
                  </a:lnTo>
                  <a:lnTo>
                    <a:pt x="59" y="59"/>
                  </a:lnTo>
                  <a:lnTo>
                    <a:pt x="52" y="61"/>
                  </a:lnTo>
                  <a:lnTo>
                    <a:pt x="48" y="62"/>
                  </a:lnTo>
                  <a:lnTo>
                    <a:pt x="37" y="63"/>
                  </a:lnTo>
                  <a:lnTo>
                    <a:pt x="18" y="63"/>
                  </a:lnTo>
                  <a:lnTo>
                    <a:pt x="14" y="61"/>
                  </a:lnTo>
                  <a:lnTo>
                    <a:pt x="9" y="55"/>
                  </a:lnTo>
                  <a:lnTo>
                    <a:pt x="4" y="49"/>
                  </a:lnTo>
                  <a:lnTo>
                    <a:pt x="0" y="39"/>
                  </a:lnTo>
                  <a:lnTo>
                    <a:pt x="0" y="32"/>
                  </a:lnTo>
                  <a:lnTo>
                    <a:pt x="0" y="26"/>
                  </a:lnTo>
                  <a:lnTo>
                    <a:pt x="3" y="21"/>
                  </a:lnTo>
                  <a:lnTo>
                    <a:pt x="7" y="13"/>
                  </a:lnTo>
                  <a:lnTo>
                    <a:pt x="11" y="9"/>
                  </a:lnTo>
                  <a:lnTo>
                    <a:pt x="16" y="5"/>
                  </a:lnTo>
                  <a:lnTo>
                    <a:pt x="27" y="2"/>
                  </a:lnTo>
                  <a:lnTo>
                    <a:pt x="43" y="0"/>
                  </a:lnTo>
                  <a:lnTo>
                    <a:pt x="55" y="1"/>
                  </a:lnTo>
                  <a:lnTo>
                    <a:pt x="65" y="3"/>
                  </a:lnTo>
                  <a:lnTo>
                    <a:pt x="73" y="17"/>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40" name="Freeform 41"/>
            <p:cNvSpPr>
              <a:spLocks noChangeAspect="1"/>
            </p:cNvSpPr>
            <p:nvPr/>
          </p:nvSpPr>
          <p:spPr bwMode="auto">
            <a:xfrm>
              <a:off x="718" y="2977"/>
              <a:ext cx="112" cy="106"/>
            </a:xfrm>
            <a:custGeom>
              <a:avLst/>
              <a:gdLst/>
              <a:ahLst/>
              <a:cxnLst>
                <a:cxn ang="0">
                  <a:pos x="35" y="301"/>
                </a:cxn>
                <a:cxn ang="0">
                  <a:pos x="36" y="284"/>
                </a:cxn>
                <a:cxn ang="0">
                  <a:pos x="29" y="266"/>
                </a:cxn>
                <a:cxn ang="0">
                  <a:pos x="25" y="248"/>
                </a:cxn>
                <a:cxn ang="0">
                  <a:pos x="22" y="218"/>
                </a:cxn>
                <a:cxn ang="0">
                  <a:pos x="20" y="204"/>
                </a:cxn>
                <a:cxn ang="0">
                  <a:pos x="19" y="179"/>
                </a:cxn>
                <a:cxn ang="0">
                  <a:pos x="10" y="162"/>
                </a:cxn>
                <a:cxn ang="0">
                  <a:pos x="0" y="140"/>
                </a:cxn>
                <a:cxn ang="0">
                  <a:pos x="7" y="119"/>
                </a:cxn>
                <a:cxn ang="0">
                  <a:pos x="1" y="99"/>
                </a:cxn>
                <a:cxn ang="0">
                  <a:pos x="14" y="86"/>
                </a:cxn>
                <a:cxn ang="0">
                  <a:pos x="32" y="80"/>
                </a:cxn>
                <a:cxn ang="0">
                  <a:pos x="43" y="74"/>
                </a:cxn>
                <a:cxn ang="0">
                  <a:pos x="50" y="67"/>
                </a:cxn>
                <a:cxn ang="0">
                  <a:pos x="48" y="56"/>
                </a:cxn>
                <a:cxn ang="0">
                  <a:pos x="56" y="53"/>
                </a:cxn>
                <a:cxn ang="0">
                  <a:pos x="72" y="47"/>
                </a:cxn>
                <a:cxn ang="0">
                  <a:pos x="81" y="32"/>
                </a:cxn>
                <a:cxn ang="0">
                  <a:pos x="89" y="27"/>
                </a:cxn>
                <a:cxn ang="0">
                  <a:pos x="105" y="0"/>
                </a:cxn>
                <a:cxn ang="0">
                  <a:pos x="119" y="2"/>
                </a:cxn>
                <a:cxn ang="0">
                  <a:pos x="133" y="2"/>
                </a:cxn>
                <a:cxn ang="0">
                  <a:pos x="148" y="9"/>
                </a:cxn>
                <a:cxn ang="0">
                  <a:pos x="159" y="24"/>
                </a:cxn>
                <a:cxn ang="0">
                  <a:pos x="169" y="26"/>
                </a:cxn>
                <a:cxn ang="0">
                  <a:pos x="184" y="14"/>
                </a:cxn>
                <a:cxn ang="0">
                  <a:pos x="214" y="4"/>
                </a:cxn>
                <a:cxn ang="0">
                  <a:pos x="232" y="17"/>
                </a:cxn>
                <a:cxn ang="0">
                  <a:pos x="248" y="25"/>
                </a:cxn>
                <a:cxn ang="0">
                  <a:pos x="257" y="37"/>
                </a:cxn>
                <a:cxn ang="0">
                  <a:pos x="255" y="60"/>
                </a:cxn>
                <a:cxn ang="0">
                  <a:pos x="264" y="60"/>
                </a:cxn>
                <a:cxn ang="0">
                  <a:pos x="281" y="60"/>
                </a:cxn>
                <a:cxn ang="0">
                  <a:pos x="304" y="50"/>
                </a:cxn>
                <a:cxn ang="0">
                  <a:pos x="320" y="45"/>
                </a:cxn>
                <a:cxn ang="0">
                  <a:pos x="330" y="53"/>
                </a:cxn>
                <a:cxn ang="0">
                  <a:pos x="336" y="68"/>
                </a:cxn>
                <a:cxn ang="0">
                  <a:pos x="328" y="81"/>
                </a:cxn>
                <a:cxn ang="0">
                  <a:pos x="316" y="90"/>
                </a:cxn>
                <a:cxn ang="0">
                  <a:pos x="306" y="105"/>
                </a:cxn>
                <a:cxn ang="0">
                  <a:pos x="296" y="116"/>
                </a:cxn>
                <a:cxn ang="0">
                  <a:pos x="294" y="126"/>
                </a:cxn>
                <a:cxn ang="0">
                  <a:pos x="290" y="136"/>
                </a:cxn>
                <a:cxn ang="0">
                  <a:pos x="292" y="150"/>
                </a:cxn>
                <a:cxn ang="0">
                  <a:pos x="290" y="167"/>
                </a:cxn>
                <a:cxn ang="0">
                  <a:pos x="294" y="183"/>
                </a:cxn>
                <a:cxn ang="0">
                  <a:pos x="299" y="195"/>
                </a:cxn>
                <a:cxn ang="0">
                  <a:pos x="305" y="206"/>
                </a:cxn>
                <a:cxn ang="0">
                  <a:pos x="290" y="224"/>
                </a:cxn>
                <a:cxn ang="0">
                  <a:pos x="258" y="256"/>
                </a:cxn>
                <a:cxn ang="0">
                  <a:pos x="210" y="267"/>
                </a:cxn>
                <a:cxn ang="0">
                  <a:pos x="201" y="285"/>
                </a:cxn>
                <a:cxn ang="0">
                  <a:pos x="198" y="300"/>
                </a:cxn>
                <a:cxn ang="0">
                  <a:pos x="183" y="309"/>
                </a:cxn>
                <a:cxn ang="0">
                  <a:pos x="151" y="309"/>
                </a:cxn>
                <a:cxn ang="0">
                  <a:pos x="142" y="316"/>
                </a:cxn>
                <a:cxn ang="0">
                  <a:pos x="102" y="299"/>
                </a:cxn>
                <a:cxn ang="0">
                  <a:pos x="77" y="307"/>
                </a:cxn>
              </a:cxnLst>
              <a:rect l="0" t="0" r="r" b="b"/>
              <a:pathLst>
                <a:path w="336" h="317">
                  <a:moveTo>
                    <a:pt x="39" y="312"/>
                  </a:moveTo>
                  <a:lnTo>
                    <a:pt x="35" y="301"/>
                  </a:lnTo>
                  <a:lnTo>
                    <a:pt x="36" y="293"/>
                  </a:lnTo>
                  <a:lnTo>
                    <a:pt x="36" y="284"/>
                  </a:lnTo>
                  <a:lnTo>
                    <a:pt x="33" y="275"/>
                  </a:lnTo>
                  <a:lnTo>
                    <a:pt x="29" y="266"/>
                  </a:lnTo>
                  <a:lnTo>
                    <a:pt x="25" y="259"/>
                  </a:lnTo>
                  <a:lnTo>
                    <a:pt x="25" y="248"/>
                  </a:lnTo>
                  <a:lnTo>
                    <a:pt x="24" y="240"/>
                  </a:lnTo>
                  <a:lnTo>
                    <a:pt x="22" y="218"/>
                  </a:lnTo>
                  <a:lnTo>
                    <a:pt x="19" y="209"/>
                  </a:lnTo>
                  <a:lnTo>
                    <a:pt x="20" y="204"/>
                  </a:lnTo>
                  <a:lnTo>
                    <a:pt x="22" y="192"/>
                  </a:lnTo>
                  <a:lnTo>
                    <a:pt x="19" y="179"/>
                  </a:lnTo>
                  <a:lnTo>
                    <a:pt x="16" y="172"/>
                  </a:lnTo>
                  <a:lnTo>
                    <a:pt x="10" y="162"/>
                  </a:lnTo>
                  <a:lnTo>
                    <a:pt x="2" y="151"/>
                  </a:lnTo>
                  <a:lnTo>
                    <a:pt x="0" y="140"/>
                  </a:lnTo>
                  <a:lnTo>
                    <a:pt x="2" y="132"/>
                  </a:lnTo>
                  <a:lnTo>
                    <a:pt x="7" y="119"/>
                  </a:lnTo>
                  <a:lnTo>
                    <a:pt x="6" y="111"/>
                  </a:lnTo>
                  <a:lnTo>
                    <a:pt x="1" y="99"/>
                  </a:lnTo>
                  <a:lnTo>
                    <a:pt x="8" y="91"/>
                  </a:lnTo>
                  <a:lnTo>
                    <a:pt x="14" y="86"/>
                  </a:lnTo>
                  <a:lnTo>
                    <a:pt x="23" y="81"/>
                  </a:lnTo>
                  <a:lnTo>
                    <a:pt x="32" y="80"/>
                  </a:lnTo>
                  <a:lnTo>
                    <a:pt x="36" y="77"/>
                  </a:lnTo>
                  <a:lnTo>
                    <a:pt x="43" y="74"/>
                  </a:lnTo>
                  <a:lnTo>
                    <a:pt x="48" y="72"/>
                  </a:lnTo>
                  <a:lnTo>
                    <a:pt x="50" y="67"/>
                  </a:lnTo>
                  <a:lnTo>
                    <a:pt x="47" y="59"/>
                  </a:lnTo>
                  <a:lnTo>
                    <a:pt x="48" y="56"/>
                  </a:lnTo>
                  <a:lnTo>
                    <a:pt x="50" y="54"/>
                  </a:lnTo>
                  <a:lnTo>
                    <a:pt x="56" y="53"/>
                  </a:lnTo>
                  <a:lnTo>
                    <a:pt x="67" y="50"/>
                  </a:lnTo>
                  <a:lnTo>
                    <a:pt x="72" y="47"/>
                  </a:lnTo>
                  <a:lnTo>
                    <a:pt x="77" y="39"/>
                  </a:lnTo>
                  <a:lnTo>
                    <a:pt x="81" y="32"/>
                  </a:lnTo>
                  <a:lnTo>
                    <a:pt x="85" y="32"/>
                  </a:lnTo>
                  <a:lnTo>
                    <a:pt x="89" y="27"/>
                  </a:lnTo>
                  <a:lnTo>
                    <a:pt x="101" y="3"/>
                  </a:lnTo>
                  <a:lnTo>
                    <a:pt x="105" y="0"/>
                  </a:lnTo>
                  <a:lnTo>
                    <a:pt x="113" y="1"/>
                  </a:lnTo>
                  <a:lnTo>
                    <a:pt x="119" y="2"/>
                  </a:lnTo>
                  <a:lnTo>
                    <a:pt x="127" y="1"/>
                  </a:lnTo>
                  <a:lnTo>
                    <a:pt x="133" y="2"/>
                  </a:lnTo>
                  <a:lnTo>
                    <a:pt x="140" y="6"/>
                  </a:lnTo>
                  <a:lnTo>
                    <a:pt x="148" y="9"/>
                  </a:lnTo>
                  <a:lnTo>
                    <a:pt x="156" y="16"/>
                  </a:lnTo>
                  <a:lnTo>
                    <a:pt x="159" y="24"/>
                  </a:lnTo>
                  <a:lnTo>
                    <a:pt x="164" y="27"/>
                  </a:lnTo>
                  <a:lnTo>
                    <a:pt x="169" y="26"/>
                  </a:lnTo>
                  <a:lnTo>
                    <a:pt x="181" y="17"/>
                  </a:lnTo>
                  <a:lnTo>
                    <a:pt x="184" y="14"/>
                  </a:lnTo>
                  <a:lnTo>
                    <a:pt x="209" y="4"/>
                  </a:lnTo>
                  <a:lnTo>
                    <a:pt x="214" y="4"/>
                  </a:lnTo>
                  <a:lnTo>
                    <a:pt x="215" y="10"/>
                  </a:lnTo>
                  <a:lnTo>
                    <a:pt x="232" y="17"/>
                  </a:lnTo>
                  <a:lnTo>
                    <a:pt x="241" y="22"/>
                  </a:lnTo>
                  <a:lnTo>
                    <a:pt x="248" y="25"/>
                  </a:lnTo>
                  <a:lnTo>
                    <a:pt x="255" y="33"/>
                  </a:lnTo>
                  <a:lnTo>
                    <a:pt x="257" y="37"/>
                  </a:lnTo>
                  <a:lnTo>
                    <a:pt x="253" y="55"/>
                  </a:lnTo>
                  <a:lnTo>
                    <a:pt x="255" y="60"/>
                  </a:lnTo>
                  <a:lnTo>
                    <a:pt x="257" y="63"/>
                  </a:lnTo>
                  <a:lnTo>
                    <a:pt x="264" y="60"/>
                  </a:lnTo>
                  <a:lnTo>
                    <a:pt x="271" y="61"/>
                  </a:lnTo>
                  <a:lnTo>
                    <a:pt x="281" y="60"/>
                  </a:lnTo>
                  <a:lnTo>
                    <a:pt x="286" y="60"/>
                  </a:lnTo>
                  <a:lnTo>
                    <a:pt x="304" y="50"/>
                  </a:lnTo>
                  <a:lnTo>
                    <a:pt x="312" y="46"/>
                  </a:lnTo>
                  <a:lnTo>
                    <a:pt x="320" y="45"/>
                  </a:lnTo>
                  <a:lnTo>
                    <a:pt x="329" y="45"/>
                  </a:lnTo>
                  <a:lnTo>
                    <a:pt x="330" y="53"/>
                  </a:lnTo>
                  <a:lnTo>
                    <a:pt x="332" y="61"/>
                  </a:lnTo>
                  <a:lnTo>
                    <a:pt x="336" y="68"/>
                  </a:lnTo>
                  <a:lnTo>
                    <a:pt x="333" y="74"/>
                  </a:lnTo>
                  <a:lnTo>
                    <a:pt x="328" y="81"/>
                  </a:lnTo>
                  <a:lnTo>
                    <a:pt x="320" y="86"/>
                  </a:lnTo>
                  <a:lnTo>
                    <a:pt x="316" y="90"/>
                  </a:lnTo>
                  <a:lnTo>
                    <a:pt x="313" y="96"/>
                  </a:lnTo>
                  <a:lnTo>
                    <a:pt x="306" y="105"/>
                  </a:lnTo>
                  <a:lnTo>
                    <a:pt x="297" y="113"/>
                  </a:lnTo>
                  <a:lnTo>
                    <a:pt x="296" y="116"/>
                  </a:lnTo>
                  <a:lnTo>
                    <a:pt x="295" y="122"/>
                  </a:lnTo>
                  <a:lnTo>
                    <a:pt x="294" y="126"/>
                  </a:lnTo>
                  <a:lnTo>
                    <a:pt x="291" y="132"/>
                  </a:lnTo>
                  <a:lnTo>
                    <a:pt x="290" y="136"/>
                  </a:lnTo>
                  <a:lnTo>
                    <a:pt x="289" y="142"/>
                  </a:lnTo>
                  <a:lnTo>
                    <a:pt x="292" y="150"/>
                  </a:lnTo>
                  <a:lnTo>
                    <a:pt x="292" y="156"/>
                  </a:lnTo>
                  <a:lnTo>
                    <a:pt x="290" y="167"/>
                  </a:lnTo>
                  <a:lnTo>
                    <a:pt x="290" y="171"/>
                  </a:lnTo>
                  <a:lnTo>
                    <a:pt x="294" y="183"/>
                  </a:lnTo>
                  <a:lnTo>
                    <a:pt x="295" y="192"/>
                  </a:lnTo>
                  <a:lnTo>
                    <a:pt x="299" y="195"/>
                  </a:lnTo>
                  <a:lnTo>
                    <a:pt x="304" y="201"/>
                  </a:lnTo>
                  <a:lnTo>
                    <a:pt x="305" y="206"/>
                  </a:lnTo>
                  <a:lnTo>
                    <a:pt x="308" y="218"/>
                  </a:lnTo>
                  <a:lnTo>
                    <a:pt x="290" y="224"/>
                  </a:lnTo>
                  <a:lnTo>
                    <a:pt x="281" y="231"/>
                  </a:lnTo>
                  <a:lnTo>
                    <a:pt x="258" y="256"/>
                  </a:lnTo>
                  <a:lnTo>
                    <a:pt x="250" y="260"/>
                  </a:lnTo>
                  <a:lnTo>
                    <a:pt x="210" y="267"/>
                  </a:lnTo>
                  <a:lnTo>
                    <a:pt x="204" y="275"/>
                  </a:lnTo>
                  <a:lnTo>
                    <a:pt x="201" y="285"/>
                  </a:lnTo>
                  <a:lnTo>
                    <a:pt x="199" y="294"/>
                  </a:lnTo>
                  <a:lnTo>
                    <a:pt x="198" y="300"/>
                  </a:lnTo>
                  <a:lnTo>
                    <a:pt x="192" y="306"/>
                  </a:lnTo>
                  <a:lnTo>
                    <a:pt x="183" y="309"/>
                  </a:lnTo>
                  <a:lnTo>
                    <a:pt x="157" y="307"/>
                  </a:lnTo>
                  <a:lnTo>
                    <a:pt x="151" y="309"/>
                  </a:lnTo>
                  <a:lnTo>
                    <a:pt x="148" y="317"/>
                  </a:lnTo>
                  <a:lnTo>
                    <a:pt x="142" y="316"/>
                  </a:lnTo>
                  <a:lnTo>
                    <a:pt x="110" y="299"/>
                  </a:lnTo>
                  <a:lnTo>
                    <a:pt x="102" y="299"/>
                  </a:lnTo>
                  <a:lnTo>
                    <a:pt x="86" y="306"/>
                  </a:lnTo>
                  <a:lnTo>
                    <a:pt x="77" y="307"/>
                  </a:lnTo>
                  <a:lnTo>
                    <a:pt x="39" y="312"/>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41" name="Freeform 42"/>
            <p:cNvSpPr>
              <a:spLocks noChangeAspect="1"/>
            </p:cNvSpPr>
            <p:nvPr/>
          </p:nvSpPr>
          <p:spPr bwMode="auto">
            <a:xfrm>
              <a:off x="594" y="3000"/>
              <a:ext cx="130" cy="112"/>
            </a:xfrm>
            <a:custGeom>
              <a:avLst/>
              <a:gdLst/>
              <a:ahLst/>
              <a:cxnLst>
                <a:cxn ang="0">
                  <a:pos x="52" y="308"/>
                </a:cxn>
                <a:cxn ang="0">
                  <a:pos x="83" y="287"/>
                </a:cxn>
                <a:cxn ang="0">
                  <a:pos x="103" y="287"/>
                </a:cxn>
                <a:cxn ang="0">
                  <a:pos x="112" y="304"/>
                </a:cxn>
                <a:cxn ang="0">
                  <a:pos x="118" y="318"/>
                </a:cxn>
                <a:cxn ang="0">
                  <a:pos x="133" y="335"/>
                </a:cxn>
                <a:cxn ang="0">
                  <a:pos x="144" y="321"/>
                </a:cxn>
                <a:cxn ang="0">
                  <a:pos x="179" y="313"/>
                </a:cxn>
                <a:cxn ang="0">
                  <a:pos x="193" y="311"/>
                </a:cxn>
                <a:cxn ang="0">
                  <a:pos x="210" y="290"/>
                </a:cxn>
                <a:cxn ang="0">
                  <a:pos x="225" y="288"/>
                </a:cxn>
                <a:cxn ang="0">
                  <a:pos x="239" y="281"/>
                </a:cxn>
                <a:cxn ang="0">
                  <a:pos x="292" y="269"/>
                </a:cxn>
                <a:cxn ang="0">
                  <a:pos x="357" y="248"/>
                </a:cxn>
                <a:cxn ang="0">
                  <a:pos x="371" y="257"/>
                </a:cxn>
                <a:cxn ang="0">
                  <a:pos x="385" y="255"/>
                </a:cxn>
                <a:cxn ang="0">
                  <a:pos x="410" y="234"/>
                </a:cxn>
                <a:cxn ang="0">
                  <a:pos x="407" y="215"/>
                </a:cxn>
                <a:cxn ang="0">
                  <a:pos x="404" y="197"/>
                </a:cxn>
                <a:cxn ang="0">
                  <a:pos x="396" y="181"/>
                </a:cxn>
                <a:cxn ang="0">
                  <a:pos x="395" y="162"/>
                </a:cxn>
                <a:cxn ang="0">
                  <a:pos x="390" y="131"/>
                </a:cxn>
                <a:cxn ang="0">
                  <a:pos x="393" y="114"/>
                </a:cxn>
                <a:cxn ang="0">
                  <a:pos x="387" y="94"/>
                </a:cxn>
                <a:cxn ang="0">
                  <a:pos x="373" y="73"/>
                </a:cxn>
                <a:cxn ang="0">
                  <a:pos x="373" y="54"/>
                </a:cxn>
                <a:cxn ang="0">
                  <a:pos x="377" y="33"/>
                </a:cxn>
                <a:cxn ang="0">
                  <a:pos x="365" y="14"/>
                </a:cxn>
                <a:cxn ang="0">
                  <a:pos x="344" y="7"/>
                </a:cxn>
                <a:cxn ang="0">
                  <a:pos x="313" y="11"/>
                </a:cxn>
                <a:cxn ang="0">
                  <a:pos x="295" y="13"/>
                </a:cxn>
                <a:cxn ang="0">
                  <a:pos x="274" y="3"/>
                </a:cxn>
                <a:cxn ang="0">
                  <a:pos x="266" y="7"/>
                </a:cxn>
                <a:cxn ang="0">
                  <a:pos x="247" y="0"/>
                </a:cxn>
                <a:cxn ang="0">
                  <a:pos x="234" y="13"/>
                </a:cxn>
                <a:cxn ang="0">
                  <a:pos x="218" y="37"/>
                </a:cxn>
                <a:cxn ang="0">
                  <a:pos x="182" y="64"/>
                </a:cxn>
                <a:cxn ang="0">
                  <a:pos x="175" y="74"/>
                </a:cxn>
                <a:cxn ang="0">
                  <a:pos x="185" y="83"/>
                </a:cxn>
                <a:cxn ang="0">
                  <a:pos x="174" y="97"/>
                </a:cxn>
                <a:cxn ang="0">
                  <a:pos x="152" y="105"/>
                </a:cxn>
                <a:cxn ang="0">
                  <a:pos x="136" y="103"/>
                </a:cxn>
                <a:cxn ang="0">
                  <a:pos x="107" y="106"/>
                </a:cxn>
                <a:cxn ang="0">
                  <a:pos x="94" y="102"/>
                </a:cxn>
                <a:cxn ang="0">
                  <a:pos x="82" y="106"/>
                </a:cxn>
                <a:cxn ang="0">
                  <a:pos x="70" y="96"/>
                </a:cxn>
                <a:cxn ang="0">
                  <a:pos x="61" y="107"/>
                </a:cxn>
                <a:cxn ang="0">
                  <a:pos x="46" y="121"/>
                </a:cxn>
                <a:cxn ang="0">
                  <a:pos x="36" y="135"/>
                </a:cxn>
                <a:cxn ang="0">
                  <a:pos x="39" y="142"/>
                </a:cxn>
                <a:cxn ang="0">
                  <a:pos x="32" y="160"/>
                </a:cxn>
                <a:cxn ang="0">
                  <a:pos x="28" y="181"/>
                </a:cxn>
                <a:cxn ang="0">
                  <a:pos x="16" y="194"/>
                </a:cxn>
                <a:cxn ang="0">
                  <a:pos x="4" y="205"/>
                </a:cxn>
                <a:cxn ang="0">
                  <a:pos x="5" y="242"/>
                </a:cxn>
                <a:cxn ang="0">
                  <a:pos x="10" y="263"/>
                </a:cxn>
                <a:cxn ang="0">
                  <a:pos x="24" y="280"/>
                </a:cxn>
                <a:cxn ang="0">
                  <a:pos x="25" y="300"/>
                </a:cxn>
                <a:cxn ang="0">
                  <a:pos x="33" y="309"/>
                </a:cxn>
                <a:cxn ang="0">
                  <a:pos x="49" y="314"/>
                </a:cxn>
              </a:cxnLst>
              <a:rect l="0" t="0" r="r" b="b"/>
              <a:pathLst>
                <a:path w="410" h="335">
                  <a:moveTo>
                    <a:pt x="50" y="315"/>
                  </a:moveTo>
                  <a:lnTo>
                    <a:pt x="52" y="308"/>
                  </a:lnTo>
                  <a:lnTo>
                    <a:pt x="70" y="299"/>
                  </a:lnTo>
                  <a:lnTo>
                    <a:pt x="83" y="287"/>
                  </a:lnTo>
                  <a:lnTo>
                    <a:pt x="92" y="284"/>
                  </a:lnTo>
                  <a:lnTo>
                    <a:pt x="103" y="287"/>
                  </a:lnTo>
                  <a:lnTo>
                    <a:pt x="108" y="292"/>
                  </a:lnTo>
                  <a:lnTo>
                    <a:pt x="112" y="304"/>
                  </a:lnTo>
                  <a:lnTo>
                    <a:pt x="115" y="308"/>
                  </a:lnTo>
                  <a:lnTo>
                    <a:pt x="118" y="318"/>
                  </a:lnTo>
                  <a:lnTo>
                    <a:pt x="124" y="326"/>
                  </a:lnTo>
                  <a:lnTo>
                    <a:pt x="133" y="335"/>
                  </a:lnTo>
                  <a:lnTo>
                    <a:pt x="135" y="332"/>
                  </a:lnTo>
                  <a:lnTo>
                    <a:pt x="144" y="321"/>
                  </a:lnTo>
                  <a:lnTo>
                    <a:pt x="150" y="318"/>
                  </a:lnTo>
                  <a:lnTo>
                    <a:pt x="179" y="313"/>
                  </a:lnTo>
                  <a:lnTo>
                    <a:pt x="186" y="313"/>
                  </a:lnTo>
                  <a:lnTo>
                    <a:pt x="193" y="311"/>
                  </a:lnTo>
                  <a:lnTo>
                    <a:pt x="200" y="305"/>
                  </a:lnTo>
                  <a:lnTo>
                    <a:pt x="210" y="290"/>
                  </a:lnTo>
                  <a:lnTo>
                    <a:pt x="217" y="287"/>
                  </a:lnTo>
                  <a:lnTo>
                    <a:pt x="225" y="288"/>
                  </a:lnTo>
                  <a:lnTo>
                    <a:pt x="232" y="286"/>
                  </a:lnTo>
                  <a:lnTo>
                    <a:pt x="239" y="281"/>
                  </a:lnTo>
                  <a:lnTo>
                    <a:pt x="282" y="272"/>
                  </a:lnTo>
                  <a:lnTo>
                    <a:pt x="292" y="269"/>
                  </a:lnTo>
                  <a:lnTo>
                    <a:pt x="328" y="259"/>
                  </a:lnTo>
                  <a:lnTo>
                    <a:pt x="357" y="248"/>
                  </a:lnTo>
                  <a:lnTo>
                    <a:pt x="365" y="252"/>
                  </a:lnTo>
                  <a:lnTo>
                    <a:pt x="371" y="257"/>
                  </a:lnTo>
                  <a:lnTo>
                    <a:pt x="380" y="260"/>
                  </a:lnTo>
                  <a:lnTo>
                    <a:pt x="385" y="255"/>
                  </a:lnTo>
                  <a:lnTo>
                    <a:pt x="396" y="235"/>
                  </a:lnTo>
                  <a:lnTo>
                    <a:pt x="410" y="234"/>
                  </a:lnTo>
                  <a:lnTo>
                    <a:pt x="406" y="223"/>
                  </a:lnTo>
                  <a:lnTo>
                    <a:pt x="407" y="215"/>
                  </a:lnTo>
                  <a:lnTo>
                    <a:pt x="407" y="206"/>
                  </a:lnTo>
                  <a:lnTo>
                    <a:pt x="404" y="197"/>
                  </a:lnTo>
                  <a:lnTo>
                    <a:pt x="400" y="188"/>
                  </a:lnTo>
                  <a:lnTo>
                    <a:pt x="396" y="181"/>
                  </a:lnTo>
                  <a:lnTo>
                    <a:pt x="396" y="170"/>
                  </a:lnTo>
                  <a:lnTo>
                    <a:pt x="395" y="162"/>
                  </a:lnTo>
                  <a:lnTo>
                    <a:pt x="393" y="140"/>
                  </a:lnTo>
                  <a:lnTo>
                    <a:pt x="390" y="131"/>
                  </a:lnTo>
                  <a:lnTo>
                    <a:pt x="391" y="126"/>
                  </a:lnTo>
                  <a:lnTo>
                    <a:pt x="393" y="114"/>
                  </a:lnTo>
                  <a:lnTo>
                    <a:pt x="390" y="101"/>
                  </a:lnTo>
                  <a:lnTo>
                    <a:pt x="387" y="94"/>
                  </a:lnTo>
                  <a:lnTo>
                    <a:pt x="381" y="84"/>
                  </a:lnTo>
                  <a:lnTo>
                    <a:pt x="373" y="73"/>
                  </a:lnTo>
                  <a:lnTo>
                    <a:pt x="371" y="62"/>
                  </a:lnTo>
                  <a:lnTo>
                    <a:pt x="373" y="54"/>
                  </a:lnTo>
                  <a:lnTo>
                    <a:pt x="378" y="41"/>
                  </a:lnTo>
                  <a:lnTo>
                    <a:pt x="377" y="33"/>
                  </a:lnTo>
                  <a:lnTo>
                    <a:pt x="372" y="21"/>
                  </a:lnTo>
                  <a:lnTo>
                    <a:pt x="365" y="14"/>
                  </a:lnTo>
                  <a:lnTo>
                    <a:pt x="355" y="10"/>
                  </a:lnTo>
                  <a:lnTo>
                    <a:pt x="344" y="7"/>
                  </a:lnTo>
                  <a:lnTo>
                    <a:pt x="330" y="1"/>
                  </a:lnTo>
                  <a:lnTo>
                    <a:pt x="313" y="11"/>
                  </a:lnTo>
                  <a:lnTo>
                    <a:pt x="298" y="11"/>
                  </a:lnTo>
                  <a:lnTo>
                    <a:pt x="295" y="13"/>
                  </a:lnTo>
                  <a:lnTo>
                    <a:pt x="282" y="7"/>
                  </a:lnTo>
                  <a:lnTo>
                    <a:pt x="274" y="3"/>
                  </a:lnTo>
                  <a:lnTo>
                    <a:pt x="270" y="7"/>
                  </a:lnTo>
                  <a:lnTo>
                    <a:pt x="266" y="7"/>
                  </a:lnTo>
                  <a:lnTo>
                    <a:pt x="257" y="1"/>
                  </a:lnTo>
                  <a:lnTo>
                    <a:pt x="247" y="0"/>
                  </a:lnTo>
                  <a:lnTo>
                    <a:pt x="242" y="2"/>
                  </a:lnTo>
                  <a:lnTo>
                    <a:pt x="234" y="13"/>
                  </a:lnTo>
                  <a:lnTo>
                    <a:pt x="231" y="20"/>
                  </a:lnTo>
                  <a:lnTo>
                    <a:pt x="218" y="37"/>
                  </a:lnTo>
                  <a:lnTo>
                    <a:pt x="212" y="42"/>
                  </a:lnTo>
                  <a:lnTo>
                    <a:pt x="182" y="64"/>
                  </a:lnTo>
                  <a:lnTo>
                    <a:pt x="175" y="70"/>
                  </a:lnTo>
                  <a:lnTo>
                    <a:pt x="175" y="74"/>
                  </a:lnTo>
                  <a:lnTo>
                    <a:pt x="186" y="80"/>
                  </a:lnTo>
                  <a:lnTo>
                    <a:pt x="185" y="83"/>
                  </a:lnTo>
                  <a:lnTo>
                    <a:pt x="177" y="97"/>
                  </a:lnTo>
                  <a:lnTo>
                    <a:pt x="174" y="97"/>
                  </a:lnTo>
                  <a:lnTo>
                    <a:pt x="168" y="97"/>
                  </a:lnTo>
                  <a:lnTo>
                    <a:pt x="152" y="105"/>
                  </a:lnTo>
                  <a:lnTo>
                    <a:pt x="148" y="105"/>
                  </a:lnTo>
                  <a:lnTo>
                    <a:pt x="136" y="103"/>
                  </a:lnTo>
                  <a:lnTo>
                    <a:pt x="115" y="103"/>
                  </a:lnTo>
                  <a:lnTo>
                    <a:pt x="107" y="106"/>
                  </a:lnTo>
                  <a:lnTo>
                    <a:pt x="103" y="106"/>
                  </a:lnTo>
                  <a:lnTo>
                    <a:pt x="94" y="102"/>
                  </a:lnTo>
                  <a:lnTo>
                    <a:pt x="91" y="103"/>
                  </a:lnTo>
                  <a:lnTo>
                    <a:pt x="82" y="106"/>
                  </a:lnTo>
                  <a:lnTo>
                    <a:pt x="77" y="104"/>
                  </a:lnTo>
                  <a:lnTo>
                    <a:pt x="70" y="96"/>
                  </a:lnTo>
                  <a:lnTo>
                    <a:pt x="67" y="98"/>
                  </a:lnTo>
                  <a:lnTo>
                    <a:pt x="61" y="107"/>
                  </a:lnTo>
                  <a:lnTo>
                    <a:pt x="59" y="113"/>
                  </a:lnTo>
                  <a:lnTo>
                    <a:pt x="46" y="121"/>
                  </a:lnTo>
                  <a:lnTo>
                    <a:pt x="35" y="131"/>
                  </a:lnTo>
                  <a:lnTo>
                    <a:pt x="36" y="135"/>
                  </a:lnTo>
                  <a:lnTo>
                    <a:pt x="39" y="139"/>
                  </a:lnTo>
                  <a:lnTo>
                    <a:pt x="39" y="142"/>
                  </a:lnTo>
                  <a:lnTo>
                    <a:pt x="34" y="151"/>
                  </a:lnTo>
                  <a:lnTo>
                    <a:pt x="32" y="160"/>
                  </a:lnTo>
                  <a:lnTo>
                    <a:pt x="31" y="168"/>
                  </a:lnTo>
                  <a:lnTo>
                    <a:pt x="28" y="181"/>
                  </a:lnTo>
                  <a:lnTo>
                    <a:pt x="25" y="189"/>
                  </a:lnTo>
                  <a:lnTo>
                    <a:pt x="16" y="194"/>
                  </a:lnTo>
                  <a:lnTo>
                    <a:pt x="8" y="197"/>
                  </a:lnTo>
                  <a:lnTo>
                    <a:pt x="4" y="205"/>
                  </a:lnTo>
                  <a:lnTo>
                    <a:pt x="0" y="219"/>
                  </a:lnTo>
                  <a:lnTo>
                    <a:pt x="5" y="242"/>
                  </a:lnTo>
                  <a:lnTo>
                    <a:pt x="7" y="257"/>
                  </a:lnTo>
                  <a:lnTo>
                    <a:pt x="10" y="263"/>
                  </a:lnTo>
                  <a:lnTo>
                    <a:pt x="20" y="273"/>
                  </a:lnTo>
                  <a:lnTo>
                    <a:pt x="24" y="280"/>
                  </a:lnTo>
                  <a:lnTo>
                    <a:pt x="25" y="287"/>
                  </a:lnTo>
                  <a:lnTo>
                    <a:pt x="25" y="300"/>
                  </a:lnTo>
                  <a:lnTo>
                    <a:pt x="27" y="305"/>
                  </a:lnTo>
                  <a:lnTo>
                    <a:pt x="33" y="309"/>
                  </a:lnTo>
                  <a:lnTo>
                    <a:pt x="43" y="312"/>
                  </a:lnTo>
                  <a:lnTo>
                    <a:pt x="49" y="314"/>
                  </a:lnTo>
                  <a:lnTo>
                    <a:pt x="50" y="315"/>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42" name="Freeform 43"/>
            <p:cNvSpPr>
              <a:spLocks noChangeAspect="1"/>
            </p:cNvSpPr>
            <p:nvPr/>
          </p:nvSpPr>
          <p:spPr bwMode="auto">
            <a:xfrm>
              <a:off x="623" y="3106"/>
              <a:ext cx="14" cy="20"/>
            </a:xfrm>
            <a:custGeom>
              <a:avLst/>
              <a:gdLst/>
              <a:ahLst/>
              <a:cxnLst>
                <a:cxn ang="0">
                  <a:pos x="29" y="14"/>
                </a:cxn>
                <a:cxn ang="0">
                  <a:pos x="30" y="16"/>
                </a:cxn>
                <a:cxn ang="0">
                  <a:pos x="33" y="21"/>
                </a:cxn>
                <a:cxn ang="0">
                  <a:pos x="37" y="27"/>
                </a:cxn>
                <a:cxn ang="0">
                  <a:pos x="39" y="30"/>
                </a:cxn>
                <a:cxn ang="0">
                  <a:pos x="41" y="35"/>
                </a:cxn>
                <a:cxn ang="0">
                  <a:pos x="45" y="38"/>
                </a:cxn>
                <a:cxn ang="0">
                  <a:pos x="46" y="40"/>
                </a:cxn>
                <a:cxn ang="0">
                  <a:pos x="45" y="43"/>
                </a:cxn>
                <a:cxn ang="0">
                  <a:pos x="45" y="48"/>
                </a:cxn>
                <a:cxn ang="0">
                  <a:pos x="44" y="56"/>
                </a:cxn>
                <a:cxn ang="0">
                  <a:pos x="43" y="57"/>
                </a:cxn>
                <a:cxn ang="0">
                  <a:pos x="38" y="61"/>
                </a:cxn>
                <a:cxn ang="0">
                  <a:pos x="37" y="62"/>
                </a:cxn>
                <a:cxn ang="0">
                  <a:pos x="33" y="61"/>
                </a:cxn>
                <a:cxn ang="0">
                  <a:pos x="28" y="59"/>
                </a:cxn>
                <a:cxn ang="0">
                  <a:pos x="20" y="51"/>
                </a:cxn>
                <a:cxn ang="0">
                  <a:pos x="12" y="42"/>
                </a:cxn>
                <a:cxn ang="0">
                  <a:pos x="8" y="39"/>
                </a:cxn>
                <a:cxn ang="0">
                  <a:pos x="5" y="31"/>
                </a:cxn>
                <a:cxn ang="0">
                  <a:pos x="2" y="25"/>
                </a:cxn>
                <a:cxn ang="0">
                  <a:pos x="0" y="19"/>
                </a:cxn>
                <a:cxn ang="0">
                  <a:pos x="0" y="14"/>
                </a:cxn>
                <a:cxn ang="0">
                  <a:pos x="2" y="10"/>
                </a:cxn>
                <a:cxn ang="0">
                  <a:pos x="4" y="6"/>
                </a:cxn>
                <a:cxn ang="0">
                  <a:pos x="11" y="1"/>
                </a:cxn>
                <a:cxn ang="0">
                  <a:pos x="13" y="1"/>
                </a:cxn>
                <a:cxn ang="0">
                  <a:pos x="19" y="0"/>
                </a:cxn>
                <a:cxn ang="0">
                  <a:pos x="22" y="1"/>
                </a:cxn>
                <a:cxn ang="0">
                  <a:pos x="24" y="5"/>
                </a:cxn>
                <a:cxn ang="0">
                  <a:pos x="29" y="14"/>
                </a:cxn>
              </a:cxnLst>
              <a:rect l="0" t="0" r="r" b="b"/>
              <a:pathLst>
                <a:path w="46" h="62">
                  <a:moveTo>
                    <a:pt x="29" y="14"/>
                  </a:moveTo>
                  <a:lnTo>
                    <a:pt x="30" y="16"/>
                  </a:lnTo>
                  <a:lnTo>
                    <a:pt x="33" y="21"/>
                  </a:lnTo>
                  <a:lnTo>
                    <a:pt x="37" y="27"/>
                  </a:lnTo>
                  <a:lnTo>
                    <a:pt x="39" y="30"/>
                  </a:lnTo>
                  <a:lnTo>
                    <a:pt x="41" y="35"/>
                  </a:lnTo>
                  <a:lnTo>
                    <a:pt x="45" y="38"/>
                  </a:lnTo>
                  <a:lnTo>
                    <a:pt x="46" y="40"/>
                  </a:lnTo>
                  <a:lnTo>
                    <a:pt x="45" y="43"/>
                  </a:lnTo>
                  <a:lnTo>
                    <a:pt x="45" y="48"/>
                  </a:lnTo>
                  <a:lnTo>
                    <a:pt x="44" y="56"/>
                  </a:lnTo>
                  <a:lnTo>
                    <a:pt x="43" y="57"/>
                  </a:lnTo>
                  <a:lnTo>
                    <a:pt x="38" y="61"/>
                  </a:lnTo>
                  <a:lnTo>
                    <a:pt x="37" y="62"/>
                  </a:lnTo>
                  <a:lnTo>
                    <a:pt x="33" y="61"/>
                  </a:lnTo>
                  <a:lnTo>
                    <a:pt x="28" y="59"/>
                  </a:lnTo>
                  <a:lnTo>
                    <a:pt x="20" y="51"/>
                  </a:lnTo>
                  <a:lnTo>
                    <a:pt x="12" y="42"/>
                  </a:lnTo>
                  <a:lnTo>
                    <a:pt x="8" y="39"/>
                  </a:lnTo>
                  <a:lnTo>
                    <a:pt x="5" y="31"/>
                  </a:lnTo>
                  <a:lnTo>
                    <a:pt x="2" y="25"/>
                  </a:lnTo>
                  <a:lnTo>
                    <a:pt x="0" y="19"/>
                  </a:lnTo>
                  <a:lnTo>
                    <a:pt x="0" y="14"/>
                  </a:lnTo>
                  <a:lnTo>
                    <a:pt x="2" y="10"/>
                  </a:lnTo>
                  <a:lnTo>
                    <a:pt x="4" y="6"/>
                  </a:lnTo>
                  <a:lnTo>
                    <a:pt x="11" y="1"/>
                  </a:lnTo>
                  <a:lnTo>
                    <a:pt x="13" y="1"/>
                  </a:lnTo>
                  <a:lnTo>
                    <a:pt x="19" y="0"/>
                  </a:lnTo>
                  <a:lnTo>
                    <a:pt x="22" y="1"/>
                  </a:lnTo>
                  <a:lnTo>
                    <a:pt x="24" y="5"/>
                  </a:lnTo>
                  <a:lnTo>
                    <a:pt x="29" y="14"/>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43" name="Freeform 44"/>
            <p:cNvSpPr>
              <a:spLocks noChangeAspect="1"/>
            </p:cNvSpPr>
            <p:nvPr/>
          </p:nvSpPr>
          <p:spPr bwMode="auto">
            <a:xfrm>
              <a:off x="810" y="2930"/>
              <a:ext cx="116" cy="128"/>
            </a:xfrm>
            <a:custGeom>
              <a:avLst/>
              <a:gdLst/>
              <a:ahLst/>
              <a:cxnLst>
                <a:cxn ang="0">
                  <a:pos x="360" y="343"/>
                </a:cxn>
                <a:cxn ang="0">
                  <a:pos x="357" y="316"/>
                </a:cxn>
                <a:cxn ang="0">
                  <a:pos x="360" y="293"/>
                </a:cxn>
                <a:cxn ang="0">
                  <a:pos x="348" y="270"/>
                </a:cxn>
                <a:cxn ang="0">
                  <a:pos x="332" y="250"/>
                </a:cxn>
                <a:cxn ang="0">
                  <a:pos x="335" y="227"/>
                </a:cxn>
                <a:cxn ang="0">
                  <a:pos x="334" y="212"/>
                </a:cxn>
                <a:cxn ang="0">
                  <a:pos x="313" y="197"/>
                </a:cxn>
                <a:cxn ang="0">
                  <a:pos x="299" y="182"/>
                </a:cxn>
                <a:cxn ang="0">
                  <a:pos x="280" y="179"/>
                </a:cxn>
                <a:cxn ang="0">
                  <a:pos x="269" y="153"/>
                </a:cxn>
                <a:cxn ang="0">
                  <a:pos x="248" y="160"/>
                </a:cxn>
                <a:cxn ang="0">
                  <a:pos x="234" y="145"/>
                </a:cxn>
                <a:cxn ang="0">
                  <a:pos x="215" y="136"/>
                </a:cxn>
                <a:cxn ang="0">
                  <a:pos x="212" y="106"/>
                </a:cxn>
                <a:cxn ang="0">
                  <a:pos x="223" y="99"/>
                </a:cxn>
                <a:cxn ang="0">
                  <a:pos x="237" y="102"/>
                </a:cxn>
                <a:cxn ang="0">
                  <a:pos x="241" y="69"/>
                </a:cxn>
                <a:cxn ang="0">
                  <a:pos x="232" y="55"/>
                </a:cxn>
                <a:cxn ang="0">
                  <a:pos x="205" y="55"/>
                </a:cxn>
                <a:cxn ang="0">
                  <a:pos x="187" y="41"/>
                </a:cxn>
                <a:cxn ang="0">
                  <a:pos x="191" y="12"/>
                </a:cxn>
                <a:cxn ang="0">
                  <a:pos x="141" y="6"/>
                </a:cxn>
                <a:cxn ang="0">
                  <a:pos x="98" y="7"/>
                </a:cxn>
                <a:cxn ang="0">
                  <a:pos x="36" y="16"/>
                </a:cxn>
                <a:cxn ang="0">
                  <a:pos x="41" y="34"/>
                </a:cxn>
                <a:cxn ang="0">
                  <a:pos x="44" y="65"/>
                </a:cxn>
                <a:cxn ang="0">
                  <a:pos x="63" y="103"/>
                </a:cxn>
                <a:cxn ang="0">
                  <a:pos x="64" y="138"/>
                </a:cxn>
                <a:cxn ang="0">
                  <a:pos x="51" y="161"/>
                </a:cxn>
                <a:cxn ang="0">
                  <a:pos x="41" y="174"/>
                </a:cxn>
                <a:cxn ang="0">
                  <a:pos x="44" y="195"/>
                </a:cxn>
                <a:cxn ang="0">
                  <a:pos x="27" y="211"/>
                </a:cxn>
                <a:cxn ang="0">
                  <a:pos x="8" y="234"/>
                </a:cxn>
                <a:cxn ang="0">
                  <a:pos x="5" y="247"/>
                </a:cxn>
                <a:cxn ang="0">
                  <a:pos x="0" y="263"/>
                </a:cxn>
                <a:cxn ang="0">
                  <a:pos x="1" y="288"/>
                </a:cxn>
                <a:cxn ang="0">
                  <a:pos x="6" y="313"/>
                </a:cxn>
                <a:cxn ang="0">
                  <a:pos x="16" y="327"/>
                </a:cxn>
                <a:cxn ang="0">
                  <a:pos x="50" y="327"/>
                </a:cxn>
                <a:cxn ang="0">
                  <a:pos x="160" y="329"/>
                </a:cxn>
                <a:cxn ang="0">
                  <a:pos x="204" y="366"/>
                </a:cxn>
                <a:cxn ang="0">
                  <a:pos x="247" y="374"/>
                </a:cxn>
                <a:cxn ang="0">
                  <a:pos x="304" y="351"/>
                </a:cxn>
                <a:cxn ang="0">
                  <a:pos x="353" y="362"/>
                </a:cxn>
              </a:cxnLst>
              <a:rect l="0" t="0" r="r" b="b"/>
              <a:pathLst>
                <a:path w="361" h="374">
                  <a:moveTo>
                    <a:pt x="353" y="362"/>
                  </a:moveTo>
                  <a:lnTo>
                    <a:pt x="360" y="352"/>
                  </a:lnTo>
                  <a:lnTo>
                    <a:pt x="360" y="343"/>
                  </a:lnTo>
                  <a:lnTo>
                    <a:pt x="361" y="336"/>
                  </a:lnTo>
                  <a:lnTo>
                    <a:pt x="360" y="326"/>
                  </a:lnTo>
                  <a:lnTo>
                    <a:pt x="357" y="316"/>
                  </a:lnTo>
                  <a:lnTo>
                    <a:pt x="355" y="310"/>
                  </a:lnTo>
                  <a:lnTo>
                    <a:pt x="355" y="302"/>
                  </a:lnTo>
                  <a:lnTo>
                    <a:pt x="360" y="293"/>
                  </a:lnTo>
                  <a:lnTo>
                    <a:pt x="359" y="286"/>
                  </a:lnTo>
                  <a:lnTo>
                    <a:pt x="357" y="275"/>
                  </a:lnTo>
                  <a:lnTo>
                    <a:pt x="348" y="270"/>
                  </a:lnTo>
                  <a:lnTo>
                    <a:pt x="331" y="260"/>
                  </a:lnTo>
                  <a:lnTo>
                    <a:pt x="331" y="254"/>
                  </a:lnTo>
                  <a:lnTo>
                    <a:pt x="332" y="250"/>
                  </a:lnTo>
                  <a:lnTo>
                    <a:pt x="327" y="234"/>
                  </a:lnTo>
                  <a:lnTo>
                    <a:pt x="329" y="230"/>
                  </a:lnTo>
                  <a:lnTo>
                    <a:pt x="335" y="227"/>
                  </a:lnTo>
                  <a:lnTo>
                    <a:pt x="332" y="215"/>
                  </a:lnTo>
                  <a:lnTo>
                    <a:pt x="332" y="214"/>
                  </a:lnTo>
                  <a:lnTo>
                    <a:pt x="334" y="212"/>
                  </a:lnTo>
                  <a:lnTo>
                    <a:pt x="328" y="202"/>
                  </a:lnTo>
                  <a:lnTo>
                    <a:pt x="323" y="198"/>
                  </a:lnTo>
                  <a:lnTo>
                    <a:pt x="313" y="197"/>
                  </a:lnTo>
                  <a:lnTo>
                    <a:pt x="305" y="194"/>
                  </a:lnTo>
                  <a:lnTo>
                    <a:pt x="305" y="186"/>
                  </a:lnTo>
                  <a:lnTo>
                    <a:pt x="299" y="182"/>
                  </a:lnTo>
                  <a:lnTo>
                    <a:pt x="294" y="186"/>
                  </a:lnTo>
                  <a:lnTo>
                    <a:pt x="287" y="185"/>
                  </a:lnTo>
                  <a:lnTo>
                    <a:pt x="280" y="179"/>
                  </a:lnTo>
                  <a:lnTo>
                    <a:pt x="279" y="170"/>
                  </a:lnTo>
                  <a:lnTo>
                    <a:pt x="277" y="158"/>
                  </a:lnTo>
                  <a:lnTo>
                    <a:pt x="269" y="153"/>
                  </a:lnTo>
                  <a:lnTo>
                    <a:pt x="262" y="152"/>
                  </a:lnTo>
                  <a:lnTo>
                    <a:pt x="255" y="157"/>
                  </a:lnTo>
                  <a:lnTo>
                    <a:pt x="248" y="160"/>
                  </a:lnTo>
                  <a:lnTo>
                    <a:pt x="241" y="157"/>
                  </a:lnTo>
                  <a:lnTo>
                    <a:pt x="238" y="150"/>
                  </a:lnTo>
                  <a:lnTo>
                    <a:pt x="234" y="145"/>
                  </a:lnTo>
                  <a:lnTo>
                    <a:pt x="230" y="140"/>
                  </a:lnTo>
                  <a:lnTo>
                    <a:pt x="221" y="140"/>
                  </a:lnTo>
                  <a:lnTo>
                    <a:pt x="215" y="136"/>
                  </a:lnTo>
                  <a:lnTo>
                    <a:pt x="211" y="130"/>
                  </a:lnTo>
                  <a:lnTo>
                    <a:pt x="211" y="116"/>
                  </a:lnTo>
                  <a:lnTo>
                    <a:pt x="212" y="106"/>
                  </a:lnTo>
                  <a:lnTo>
                    <a:pt x="215" y="97"/>
                  </a:lnTo>
                  <a:lnTo>
                    <a:pt x="219" y="97"/>
                  </a:lnTo>
                  <a:lnTo>
                    <a:pt x="223" y="99"/>
                  </a:lnTo>
                  <a:lnTo>
                    <a:pt x="227" y="103"/>
                  </a:lnTo>
                  <a:lnTo>
                    <a:pt x="230" y="104"/>
                  </a:lnTo>
                  <a:lnTo>
                    <a:pt x="237" y="102"/>
                  </a:lnTo>
                  <a:lnTo>
                    <a:pt x="240" y="99"/>
                  </a:lnTo>
                  <a:lnTo>
                    <a:pt x="241" y="90"/>
                  </a:lnTo>
                  <a:lnTo>
                    <a:pt x="241" y="69"/>
                  </a:lnTo>
                  <a:lnTo>
                    <a:pt x="239" y="57"/>
                  </a:lnTo>
                  <a:lnTo>
                    <a:pt x="236" y="53"/>
                  </a:lnTo>
                  <a:lnTo>
                    <a:pt x="232" y="55"/>
                  </a:lnTo>
                  <a:lnTo>
                    <a:pt x="214" y="61"/>
                  </a:lnTo>
                  <a:lnTo>
                    <a:pt x="211" y="61"/>
                  </a:lnTo>
                  <a:lnTo>
                    <a:pt x="205" y="55"/>
                  </a:lnTo>
                  <a:lnTo>
                    <a:pt x="201" y="52"/>
                  </a:lnTo>
                  <a:lnTo>
                    <a:pt x="190" y="48"/>
                  </a:lnTo>
                  <a:lnTo>
                    <a:pt x="187" y="41"/>
                  </a:lnTo>
                  <a:lnTo>
                    <a:pt x="187" y="31"/>
                  </a:lnTo>
                  <a:lnTo>
                    <a:pt x="187" y="24"/>
                  </a:lnTo>
                  <a:lnTo>
                    <a:pt x="191" y="12"/>
                  </a:lnTo>
                  <a:lnTo>
                    <a:pt x="180" y="8"/>
                  </a:lnTo>
                  <a:lnTo>
                    <a:pt x="160" y="5"/>
                  </a:lnTo>
                  <a:lnTo>
                    <a:pt x="141" y="6"/>
                  </a:lnTo>
                  <a:lnTo>
                    <a:pt x="135" y="8"/>
                  </a:lnTo>
                  <a:lnTo>
                    <a:pt x="113" y="0"/>
                  </a:lnTo>
                  <a:lnTo>
                    <a:pt x="98" y="7"/>
                  </a:lnTo>
                  <a:lnTo>
                    <a:pt x="89" y="9"/>
                  </a:lnTo>
                  <a:lnTo>
                    <a:pt x="60" y="5"/>
                  </a:lnTo>
                  <a:lnTo>
                    <a:pt x="36" y="16"/>
                  </a:lnTo>
                  <a:lnTo>
                    <a:pt x="41" y="26"/>
                  </a:lnTo>
                  <a:lnTo>
                    <a:pt x="42" y="29"/>
                  </a:lnTo>
                  <a:lnTo>
                    <a:pt x="41" y="34"/>
                  </a:lnTo>
                  <a:lnTo>
                    <a:pt x="42" y="45"/>
                  </a:lnTo>
                  <a:lnTo>
                    <a:pt x="42" y="56"/>
                  </a:lnTo>
                  <a:lnTo>
                    <a:pt x="44" y="65"/>
                  </a:lnTo>
                  <a:lnTo>
                    <a:pt x="52" y="80"/>
                  </a:lnTo>
                  <a:lnTo>
                    <a:pt x="59" y="92"/>
                  </a:lnTo>
                  <a:lnTo>
                    <a:pt x="63" y="103"/>
                  </a:lnTo>
                  <a:lnTo>
                    <a:pt x="63" y="115"/>
                  </a:lnTo>
                  <a:lnTo>
                    <a:pt x="63" y="124"/>
                  </a:lnTo>
                  <a:lnTo>
                    <a:pt x="64" y="138"/>
                  </a:lnTo>
                  <a:lnTo>
                    <a:pt x="65" y="147"/>
                  </a:lnTo>
                  <a:lnTo>
                    <a:pt x="60" y="156"/>
                  </a:lnTo>
                  <a:lnTo>
                    <a:pt x="51" y="161"/>
                  </a:lnTo>
                  <a:lnTo>
                    <a:pt x="41" y="166"/>
                  </a:lnTo>
                  <a:lnTo>
                    <a:pt x="40" y="166"/>
                  </a:lnTo>
                  <a:lnTo>
                    <a:pt x="41" y="174"/>
                  </a:lnTo>
                  <a:lnTo>
                    <a:pt x="43" y="182"/>
                  </a:lnTo>
                  <a:lnTo>
                    <a:pt x="47" y="189"/>
                  </a:lnTo>
                  <a:lnTo>
                    <a:pt x="44" y="195"/>
                  </a:lnTo>
                  <a:lnTo>
                    <a:pt x="39" y="202"/>
                  </a:lnTo>
                  <a:lnTo>
                    <a:pt x="31" y="207"/>
                  </a:lnTo>
                  <a:lnTo>
                    <a:pt x="27" y="211"/>
                  </a:lnTo>
                  <a:lnTo>
                    <a:pt x="24" y="217"/>
                  </a:lnTo>
                  <a:lnTo>
                    <a:pt x="17" y="226"/>
                  </a:lnTo>
                  <a:lnTo>
                    <a:pt x="8" y="234"/>
                  </a:lnTo>
                  <a:lnTo>
                    <a:pt x="7" y="237"/>
                  </a:lnTo>
                  <a:lnTo>
                    <a:pt x="6" y="243"/>
                  </a:lnTo>
                  <a:lnTo>
                    <a:pt x="5" y="247"/>
                  </a:lnTo>
                  <a:lnTo>
                    <a:pt x="2" y="253"/>
                  </a:lnTo>
                  <a:lnTo>
                    <a:pt x="1" y="257"/>
                  </a:lnTo>
                  <a:lnTo>
                    <a:pt x="0" y="263"/>
                  </a:lnTo>
                  <a:lnTo>
                    <a:pt x="3" y="271"/>
                  </a:lnTo>
                  <a:lnTo>
                    <a:pt x="3" y="277"/>
                  </a:lnTo>
                  <a:lnTo>
                    <a:pt x="1" y="288"/>
                  </a:lnTo>
                  <a:lnTo>
                    <a:pt x="1" y="292"/>
                  </a:lnTo>
                  <a:lnTo>
                    <a:pt x="5" y="304"/>
                  </a:lnTo>
                  <a:lnTo>
                    <a:pt x="6" y="313"/>
                  </a:lnTo>
                  <a:lnTo>
                    <a:pt x="10" y="316"/>
                  </a:lnTo>
                  <a:lnTo>
                    <a:pt x="15" y="322"/>
                  </a:lnTo>
                  <a:lnTo>
                    <a:pt x="16" y="327"/>
                  </a:lnTo>
                  <a:lnTo>
                    <a:pt x="19" y="339"/>
                  </a:lnTo>
                  <a:lnTo>
                    <a:pt x="25" y="337"/>
                  </a:lnTo>
                  <a:lnTo>
                    <a:pt x="50" y="327"/>
                  </a:lnTo>
                  <a:lnTo>
                    <a:pt x="69" y="320"/>
                  </a:lnTo>
                  <a:lnTo>
                    <a:pt x="145" y="320"/>
                  </a:lnTo>
                  <a:lnTo>
                    <a:pt x="160" y="329"/>
                  </a:lnTo>
                  <a:lnTo>
                    <a:pt x="181" y="346"/>
                  </a:lnTo>
                  <a:lnTo>
                    <a:pt x="198" y="361"/>
                  </a:lnTo>
                  <a:lnTo>
                    <a:pt x="204" y="366"/>
                  </a:lnTo>
                  <a:lnTo>
                    <a:pt x="222" y="373"/>
                  </a:lnTo>
                  <a:lnTo>
                    <a:pt x="237" y="374"/>
                  </a:lnTo>
                  <a:lnTo>
                    <a:pt x="247" y="374"/>
                  </a:lnTo>
                  <a:lnTo>
                    <a:pt x="264" y="371"/>
                  </a:lnTo>
                  <a:lnTo>
                    <a:pt x="274" y="367"/>
                  </a:lnTo>
                  <a:lnTo>
                    <a:pt x="304" y="351"/>
                  </a:lnTo>
                  <a:lnTo>
                    <a:pt x="334" y="352"/>
                  </a:lnTo>
                  <a:lnTo>
                    <a:pt x="352" y="360"/>
                  </a:lnTo>
                  <a:lnTo>
                    <a:pt x="353" y="362"/>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44" name="Freeform 45"/>
            <p:cNvSpPr>
              <a:spLocks noChangeAspect="1"/>
            </p:cNvSpPr>
            <p:nvPr/>
          </p:nvSpPr>
          <p:spPr bwMode="auto">
            <a:xfrm>
              <a:off x="855" y="3061"/>
              <a:ext cx="43" cy="43"/>
            </a:xfrm>
            <a:custGeom>
              <a:avLst/>
              <a:gdLst/>
              <a:ahLst/>
              <a:cxnLst>
                <a:cxn ang="0">
                  <a:pos x="115" y="4"/>
                </a:cxn>
                <a:cxn ang="0">
                  <a:pos x="116" y="11"/>
                </a:cxn>
                <a:cxn ang="0">
                  <a:pos x="109" y="26"/>
                </a:cxn>
                <a:cxn ang="0">
                  <a:pos x="106" y="33"/>
                </a:cxn>
                <a:cxn ang="0">
                  <a:pos x="99" y="43"/>
                </a:cxn>
                <a:cxn ang="0">
                  <a:pos x="86" y="58"/>
                </a:cxn>
                <a:cxn ang="0">
                  <a:pos x="80" y="72"/>
                </a:cxn>
                <a:cxn ang="0">
                  <a:pos x="81" y="78"/>
                </a:cxn>
                <a:cxn ang="0">
                  <a:pos x="92" y="88"/>
                </a:cxn>
                <a:cxn ang="0">
                  <a:pos x="98" y="100"/>
                </a:cxn>
                <a:cxn ang="0">
                  <a:pos x="97" y="110"/>
                </a:cxn>
                <a:cxn ang="0">
                  <a:pos x="92" y="116"/>
                </a:cxn>
                <a:cxn ang="0">
                  <a:pos x="75" y="129"/>
                </a:cxn>
                <a:cxn ang="0">
                  <a:pos x="61" y="137"/>
                </a:cxn>
                <a:cxn ang="0">
                  <a:pos x="39" y="147"/>
                </a:cxn>
                <a:cxn ang="0">
                  <a:pos x="26" y="141"/>
                </a:cxn>
                <a:cxn ang="0">
                  <a:pos x="18" y="133"/>
                </a:cxn>
                <a:cxn ang="0">
                  <a:pos x="9" y="127"/>
                </a:cxn>
                <a:cxn ang="0">
                  <a:pos x="0" y="119"/>
                </a:cxn>
                <a:cxn ang="0">
                  <a:pos x="0" y="105"/>
                </a:cxn>
                <a:cxn ang="0">
                  <a:pos x="6" y="98"/>
                </a:cxn>
                <a:cxn ang="0">
                  <a:pos x="15" y="91"/>
                </a:cxn>
                <a:cxn ang="0">
                  <a:pos x="20" y="86"/>
                </a:cxn>
                <a:cxn ang="0">
                  <a:pos x="27" y="73"/>
                </a:cxn>
                <a:cxn ang="0">
                  <a:pos x="40" y="56"/>
                </a:cxn>
                <a:cxn ang="0">
                  <a:pos x="52" y="40"/>
                </a:cxn>
                <a:cxn ang="0">
                  <a:pos x="64" y="27"/>
                </a:cxn>
                <a:cxn ang="0">
                  <a:pos x="75" y="16"/>
                </a:cxn>
                <a:cxn ang="0">
                  <a:pos x="86" y="7"/>
                </a:cxn>
                <a:cxn ang="0">
                  <a:pos x="93" y="5"/>
                </a:cxn>
                <a:cxn ang="0">
                  <a:pos x="102" y="1"/>
                </a:cxn>
                <a:cxn ang="0">
                  <a:pos x="114" y="0"/>
                </a:cxn>
              </a:cxnLst>
              <a:rect l="0" t="0" r="r" b="b"/>
              <a:pathLst>
                <a:path w="116" h="147">
                  <a:moveTo>
                    <a:pt x="114" y="0"/>
                  </a:moveTo>
                  <a:lnTo>
                    <a:pt x="115" y="4"/>
                  </a:lnTo>
                  <a:lnTo>
                    <a:pt x="116" y="7"/>
                  </a:lnTo>
                  <a:lnTo>
                    <a:pt x="116" y="11"/>
                  </a:lnTo>
                  <a:lnTo>
                    <a:pt x="114" y="18"/>
                  </a:lnTo>
                  <a:lnTo>
                    <a:pt x="109" y="26"/>
                  </a:lnTo>
                  <a:lnTo>
                    <a:pt x="108" y="30"/>
                  </a:lnTo>
                  <a:lnTo>
                    <a:pt x="106" y="33"/>
                  </a:lnTo>
                  <a:lnTo>
                    <a:pt x="104" y="38"/>
                  </a:lnTo>
                  <a:lnTo>
                    <a:pt x="99" y="43"/>
                  </a:lnTo>
                  <a:lnTo>
                    <a:pt x="96" y="47"/>
                  </a:lnTo>
                  <a:lnTo>
                    <a:pt x="86" y="58"/>
                  </a:lnTo>
                  <a:lnTo>
                    <a:pt x="83" y="66"/>
                  </a:lnTo>
                  <a:lnTo>
                    <a:pt x="80" y="72"/>
                  </a:lnTo>
                  <a:lnTo>
                    <a:pt x="80" y="74"/>
                  </a:lnTo>
                  <a:lnTo>
                    <a:pt x="81" y="78"/>
                  </a:lnTo>
                  <a:lnTo>
                    <a:pt x="84" y="83"/>
                  </a:lnTo>
                  <a:lnTo>
                    <a:pt x="92" y="88"/>
                  </a:lnTo>
                  <a:lnTo>
                    <a:pt x="96" y="94"/>
                  </a:lnTo>
                  <a:lnTo>
                    <a:pt x="98" y="100"/>
                  </a:lnTo>
                  <a:lnTo>
                    <a:pt x="98" y="104"/>
                  </a:lnTo>
                  <a:lnTo>
                    <a:pt x="97" y="110"/>
                  </a:lnTo>
                  <a:lnTo>
                    <a:pt x="94" y="112"/>
                  </a:lnTo>
                  <a:lnTo>
                    <a:pt x="92" y="116"/>
                  </a:lnTo>
                  <a:lnTo>
                    <a:pt x="85" y="122"/>
                  </a:lnTo>
                  <a:lnTo>
                    <a:pt x="75" y="129"/>
                  </a:lnTo>
                  <a:lnTo>
                    <a:pt x="67" y="135"/>
                  </a:lnTo>
                  <a:lnTo>
                    <a:pt x="61" y="137"/>
                  </a:lnTo>
                  <a:lnTo>
                    <a:pt x="53" y="141"/>
                  </a:lnTo>
                  <a:lnTo>
                    <a:pt x="39" y="147"/>
                  </a:lnTo>
                  <a:lnTo>
                    <a:pt x="32" y="145"/>
                  </a:lnTo>
                  <a:lnTo>
                    <a:pt x="26" y="141"/>
                  </a:lnTo>
                  <a:lnTo>
                    <a:pt x="22" y="137"/>
                  </a:lnTo>
                  <a:lnTo>
                    <a:pt x="18" y="133"/>
                  </a:lnTo>
                  <a:lnTo>
                    <a:pt x="15" y="131"/>
                  </a:lnTo>
                  <a:lnTo>
                    <a:pt x="9" y="127"/>
                  </a:lnTo>
                  <a:lnTo>
                    <a:pt x="4" y="124"/>
                  </a:lnTo>
                  <a:lnTo>
                    <a:pt x="0" y="119"/>
                  </a:lnTo>
                  <a:lnTo>
                    <a:pt x="0" y="113"/>
                  </a:lnTo>
                  <a:lnTo>
                    <a:pt x="0" y="105"/>
                  </a:lnTo>
                  <a:lnTo>
                    <a:pt x="1" y="103"/>
                  </a:lnTo>
                  <a:lnTo>
                    <a:pt x="6" y="98"/>
                  </a:lnTo>
                  <a:lnTo>
                    <a:pt x="9" y="95"/>
                  </a:lnTo>
                  <a:lnTo>
                    <a:pt x="15" y="91"/>
                  </a:lnTo>
                  <a:lnTo>
                    <a:pt x="18" y="89"/>
                  </a:lnTo>
                  <a:lnTo>
                    <a:pt x="20" y="86"/>
                  </a:lnTo>
                  <a:lnTo>
                    <a:pt x="23" y="81"/>
                  </a:lnTo>
                  <a:lnTo>
                    <a:pt x="27" y="73"/>
                  </a:lnTo>
                  <a:lnTo>
                    <a:pt x="34" y="63"/>
                  </a:lnTo>
                  <a:lnTo>
                    <a:pt x="40" y="56"/>
                  </a:lnTo>
                  <a:lnTo>
                    <a:pt x="49" y="45"/>
                  </a:lnTo>
                  <a:lnTo>
                    <a:pt x="52" y="40"/>
                  </a:lnTo>
                  <a:lnTo>
                    <a:pt x="59" y="31"/>
                  </a:lnTo>
                  <a:lnTo>
                    <a:pt x="64" y="27"/>
                  </a:lnTo>
                  <a:lnTo>
                    <a:pt x="69" y="21"/>
                  </a:lnTo>
                  <a:lnTo>
                    <a:pt x="75" y="16"/>
                  </a:lnTo>
                  <a:lnTo>
                    <a:pt x="80" y="11"/>
                  </a:lnTo>
                  <a:lnTo>
                    <a:pt x="86" y="7"/>
                  </a:lnTo>
                  <a:lnTo>
                    <a:pt x="89" y="5"/>
                  </a:lnTo>
                  <a:lnTo>
                    <a:pt x="93" y="5"/>
                  </a:lnTo>
                  <a:lnTo>
                    <a:pt x="99" y="2"/>
                  </a:lnTo>
                  <a:lnTo>
                    <a:pt x="102" y="1"/>
                  </a:lnTo>
                  <a:lnTo>
                    <a:pt x="108" y="0"/>
                  </a:lnTo>
                  <a:lnTo>
                    <a:pt x="114" y="0"/>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45" name="Freeform 46"/>
            <p:cNvSpPr>
              <a:spLocks noChangeAspect="1"/>
            </p:cNvSpPr>
            <p:nvPr/>
          </p:nvSpPr>
          <p:spPr bwMode="auto">
            <a:xfrm>
              <a:off x="757" y="3107"/>
              <a:ext cx="107" cy="82"/>
            </a:xfrm>
            <a:custGeom>
              <a:avLst/>
              <a:gdLst/>
              <a:ahLst/>
              <a:cxnLst>
                <a:cxn ang="0">
                  <a:pos x="182" y="241"/>
                </a:cxn>
                <a:cxn ang="0">
                  <a:pos x="169" y="236"/>
                </a:cxn>
                <a:cxn ang="0">
                  <a:pos x="155" y="231"/>
                </a:cxn>
                <a:cxn ang="0">
                  <a:pos x="149" y="222"/>
                </a:cxn>
                <a:cxn ang="0">
                  <a:pos x="153" y="210"/>
                </a:cxn>
                <a:cxn ang="0">
                  <a:pos x="145" y="200"/>
                </a:cxn>
                <a:cxn ang="0">
                  <a:pos x="130" y="198"/>
                </a:cxn>
                <a:cxn ang="0">
                  <a:pos x="121" y="182"/>
                </a:cxn>
                <a:cxn ang="0">
                  <a:pos x="125" y="166"/>
                </a:cxn>
                <a:cxn ang="0">
                  <a:pos x="116" y="150"/>
                </a:cxn>
                <a:cxn ang="0">
                  <a:pos x="101" y="145"/>
                </a:cxn>
                <a:cxn ang="0">
                  <a:pos x="81" y="154"/>
                </a:cxn>
                <a:cxn ang="0">
                  <a:pos x="71" y="146"/>
                </a:cxn>
                <a:cxn ang="0">
                  <a:pos x="59" y="143"/>
                </a:cxn>
                <a:cxn ang="0">
                  <a:pos x="43" y="146"/>
                </a:cxn>
                <a:cxn ang="0">
                  <a:pos x="19" y="124"/>
                </a:cxn>
                <a:cxn ang="0">
                  <a:pos x="10" y="124"/>
                </a:cxn>
                <a:cxn ang="0">
                  <a:pos x="5" y="105"/>
                </a:cxn>
                <a:cxn ang="0">
                  <a:pos x="4" y="90"/>
                </a:cxn>
                <a:cxn ang="0">
                  <a:pos x="0" y="83"/>
                </a:cxn>
                <a:cxn ang="0">
                  <a:pos x="10" y="75"/>
                </a:cxn>
                <a:cxn ang="0">
                  <a:pos x="18" y="70"/>
                </a:cxn>
                <a:cxn ang="0">
                  <a:pos x="33" y="55"/>
                </a:cxn>
                <a:cxn ang="0">
                  <a:pos x="51" y="46"/>
                </a:cxn>
                <a:cxn ang="0">
                  <a:pos x="63" y="37"/>
                </a:cxn>
                <a:cxn ang="0">
                  <a:pos x="79" y="36"/>
                </a:cxn>
                <a:cxn ang="0">
                  <a:pos x="95" y="39"/>
                </a:cxn>
                <a:cxn ang="0">
                  <a:pos x="111" y="36"/>
                </a:cxn>
                <a:cxn ang="0">
                  <a:pos x="124" y="30"/>
                </a:cxn>
                <a:cxn ang="0">
                  <a:pos x="129" y="22"/>
                </a:cxn>
                <a:cxn ang="0">
                  <a:pos x="139" y="23"/>
                </a:cxn>
                <a:cxn ang="0">
                  <a:pos x="148" y="15"/>
                </a:cxn>
                <a:cxn ang="0">
                  <a:pos x="161" y="7"/>
                </a:cxn>
                <a:cxn ang="0">
                  <a:pos x="180" y="5"/>
                </a:cxn>
                <a:cxn ang="0">
                  <a:pos x="197" y="9"/>
                </a:cxn>
                <a:cxn ang="0">
                  <a:pos x="216" y="19"/>
                </a:cxn>
                <a:cxn ang="0">
                  <a:pos x="232" y="13"/>
                </a:cxn>
                <a:cxn ang="0">
                  <a:pos x="233" y="9"/>
                </a:cxn>
                <a:cxn ang="0">
                  <a:pos x="278" y="0"/>
                </a:cxn>
                <a:cxn ang="0">
                  <a:pos x="290" y="23"/>
                </a:cxn>
                <a:cxn ang="0">
                  <a:pos x="282" y="60"/>
                </a:cxn>
                <a:cxn ang="0">
                  <a:pos x="290" y="84"/>
                </a:cxn>
                <a:cxn ang="0">
                  <a:pos x="307" y="110"/>
                </a:cxn>
                <a:cxn ang="0">
                  <a:pos x="298" y="125"/>
                </a:cxn>
                <a:cxn ang="0">
                  <a:pos x="314" y="138"/>
                </a:cxn>
                <a:cxn ang="0">
                  <a:pos x="296" y="161"/>
                </a:cxn>
                <a:cxn ang="0">
                  <a:pos x="212" y="221"/>
                </a:cxn>
              </a:cxnLst>
              <a:rect l="0" t="0" r="r" b="b"/>
              <a:pathLst>
                <a:path w="321" h="245">
                  <a:moveTo>
                    <a:pt x="191" y="245"/>
                  </a:moveTo>
                  <a:lnTo>
                    <a:pt x="182" y="241"/>
                  </a:lnTo>
                  <a:lnTo>
                    <a:pt x="174" y="236"/>
                  </a:lnTo>
                  <a:lnTo>
                    <a:pt x="169" y="236"/>
                  </a:lnTo>
                  <a:lnTo>
                    <a:pt x="162" y="234"/>
                  </a:lnTo>
                  <a:lnTo>
                    <a:pt x="155" y="231"/>
                  </a:lnTo>
                  <a:lnTo>
                    <a:pt x="150" y="226"/>
                  </a:lnTo>
                  <a:lnTo>
                    <a:pt x="149" y="222"/>
                  </a:lnTo>
                  <a:lnTo>
                    <a:pt x="153" y="214"/>
                  </a:lnTo>
                  <a:lnTo>
                    <a:pt x="153" y="210"/>
                  </a:lnTo>
                  <a:lnTo>
                    <a:pt x="148" y="203"/>
                  </a:lnTo>
                  <a:lnTo>
                    <a:pt x="145" y="200"/>
                  </a:lnTo>
                  <a:lnTo>
                    <a:pt x="136" y="199"/>
                  </a:lnTo>
                  <a:lnTo>
                    <a:pt x="130" y="198"/>
                  </a:lnTo>
                  <a:lnTo>
                    <a:pt x="125" y="192"/>
                  </a:lnTo>
                  <a:lnTo>
                    <a:pt x="121" y="182"/>
                  </a:lnTo>
                  <a:lnTo>
                    <a:pt x="123" y="177"/>
                  </a:lnTo>
                  <a:lnTo>
                    <a:pt x="125" y="166"/>
                  </a:lnTo>
                  <a:lnTo>
                    <a:pt x="124" y="159"/>
                  </a:lnTo>
                  <a:lnTo>
                    <a:pt x="116" y="150"/>
                  </a:lnTo>
                  <a:lnTo>
                    <a:pt x="108" y="144"/>
                  </a:lnTo>
                  <a:lnTo>
                    <a:pt x="101" y="145"/>
                  </a:lnTo>
                  <a:lnTo>
                    <a:pt x="95" y="151"/>
                  </a:lnTo>
                  <a:lnTo>
                    <a:pt x="81" y="154"/>
                  </a:lnTo>
                  <a:lnTo>
                    <a:pt x="76" y="153"/>
                  </a:lnTo>
                  <a:lnTo>
                    <a:pt x="71" y="146"/>
                  </a:lnTo>
                  <a:lnTo>
                    <a:pt x="64" y="143"/>
                  </a:lnTo>
                  <a:lnTo>
                    <a:pt x="59" y="143"/>
                  </a:lnTo>
                  <a:lnTo>
                    <a:pt x="48" y="146"/>
                  </a:lnTo>
                  <a:lnTo>
                    <a:pt x="43" y="146"/>
                  </a:lnTo>
                  <a:lnTo>
                    <a:pt x="26" y="136"/>
                  </a:lnTo>
                  <a:lnTo>
                    <a:pt x="19" y="124"/>
                  </a:lnTo>
                  <a:lnTo>
                    <a:pt x="15" y="124"/>
                  </a:lnTo>
                  <a:lnTo>
                    <a:pt x="10" y="124"/>
                  </a:lnTo>
                  <a:lnTo>
                    <a:pt x="8" y="125"/>
                  </a:lnTo>
                  <a:lnTo>
                    <a:pt x="5" y="105"/>
                  </a:lnTo>
                  <a:lnTo>
                    <a:pt x="4" y="103"/>
                  </a:lnTo>
                  <a:lnTo>
                    <a:pt x="4" y="90"/>
                  </a:lnTo>
                  <a:lnTo>
                    <a:pt x="2" y="86"/>
                  </a:lnTo>
                  <a:lnTo>
                    <a:pt x="0" y="83"/>
                  </a:lnTo>
                  <a:lnTo>
                    <a:pt x="6" y="76"/>
                  </a:lnTo>
                  <a:lnTo>
                    <a:pt x="10" y="75"/>
                  </a:lnTo>
                  <a:lnTo>
                    <a:pt x="15" y="72"/>
                  </a:lnTo>
                  <a:lnTo>
                    <a:pt x="18" y="70"/>
                  </a:lnTo>
                  <a:lnTo>
                    <a:pt x="24" y="66"/>
                  </a:lnTo>
                  <a:lnTo>
                    <a:pt x="33" y="55"/>
                  </a:lnTo>
                  <a:lnTo>
                    <a:pt x="35" y="54"/>
                  </a:lnTo>
                  <a:lnTo>
                    <a:pt x="51" y="46"/>
                  </a:lnTo>
                  <a:lnTo>
                    <a:pt x="57" y="43"/>
                  </a:lnTo>
                  <a:lnTo>
                    <a:pt x="63" y="37"/>
                  </a:lnTo>
                  <a:lnTo>
                    <a:pt x="71" y="37"/>
                  </a:lnTo>
                  <a:lnTo>
                    <a:pt x="79" y="36"/>
                  </a:lnTo>
                  <a:lnTo>
                    <a:pt x="91" y="34"/>
                  </a:lnTo>
                  <a:lnTo>
                    <a:pt x="95" y="39"/>
                  </a:lnTo>
                  <a:lnTo>
                    <a:pt x="100" y="39"/>
                  </a:lnTo>
                  <a:lnTo>
                    <a:pt x="111" y="36"/>
                  </a:lnTo>
                  <a:lnTo>
                    <a:pt x="117" y="32"/>
                  </a:lnTo>
                  <a:lnTo>
                    <a:pt x="124" y="30"/>
                  </a:lnTo>
                  <a:lnTo>
                    <a:pt x="126" y="27"/>
                  </a:lnTo>
                  <a:lnTo>
                    <a:pt x="129" y="22"/>
                  </a:lnTo>
                  <a:lnTo>
                    <a:pt x="133" y="23"/>
                  </a:lnTo>
                  <a:lnTo>
                    <a:pt x="139" y="23"/>
                  </a:lnTo>
                  <a:lnTo>
                    <a:pt x="145" y="21"/>
                  </a:lnTo>
                  <a:lnTo>
                    <a:pt x="148" y="15"/>
                  </a:lnTo>
                  <a:lnTo>
                    <a:pt x="154" y="12"/>
                  </a:lnTo>
                  <a:lnTo>
                    <a:pt x="161" y="7"/>
                  </a:lnTo>
                  <a:lnTo>
                    <a:pt x="170" y="6"/>
                  </a:lnTo>
                  <a:lnTo>
                    <a:pt x="180" y="5"/>
                  </a:lnTo>
                  <a:lnTo>
                    <a:pt x="186" y="6"/>
                  </a:lnTo>
                  <a:lnTo>
                    <a:pt x="197" y="9"/>
                  </a:lnTo>
                  <a:lnTo>
                    <a:pt x="207" y="14"/>
                  </a:lnTo>
                  <a:lnTo>
                    <a:pt x="216" y="19"/>
                  </a:lnTo>
                  <a:lnTo>
                    <a:pt x="224" y="20"/>
                  </a:lnTo>
                  <a:lnTo>
                    <a:pt x="232" y="13"/>
                  </a:lnTo>
                  <a:lnTo>
                    <a:pt x="232" y="9"/>
                  </a:lnTo>
                  <a:lnTo>
                    <a:pt x="233" y="9"/>
                  </a:lnTo>
                  <a:lnTo>
                    <a:pt x="245" y="11"/>
                  </a:lnTo>
                  <a:lnTo>
                    <a:pt x="278" y="0"/>
                  </a:lnTo>
                  <a:lnTo>
                    <a:pt x="287" y="7"/>
                  </a:lnTo>
                  <a:lnTo>
                    <a:pt x="290" y="23"/>
                  </a:lnTo>
                  <a:lnTo>
                    <a:pt x="284" y="45"/>
                  </a:lnTo>
                  <a:lnTo>
                    <a:pt x="282" y="60"/>
                  </a:lnTo>
                  <a:lnTo>
                    <a:pt x="284" y="72"/>
                  </a:lnTo>
                  <a:lnTo>
                    <a:pt x="290" y="84"/>
                  </a:lnTo>
                  <a:lnTo>
                    <a:pt x="302" y="92"/>
                  </a:lnTo>
                  <a:lnTo>
                    <a:pt x="307" y="110"/>
                  </a:lnTo>
                  <a:lnTo>
                    <a:pt x="305" y="118"/>
                  </a:lnTo>
                  <a:lnTo>
                    <a:pt x="298" y="125"/>
                  </a:lnTo>
                  <a:lnTo>
                    <a:pt x="301" y="134"/>
                  </a:lnTo>
                  <a:lnTo>
                    <a:pt x="314" y="138"/>
                  </a:lnTo>
                  <a:lnTo>
                    <a:pt x="321" y="144"/>
                  </a:lnTo>
                  <a:lnTo>
                    <a:pt x="296" y="161"/>
                  </a:lnTo>
                  <a:lnTo>
                    <a:pt x="253" y="191"/>
                  </a:lnTo>
                  <a:lnTo>
                    <a:pt x="212" y="221"/>
                  </a:lnTo>
                  <a:lnTo>
                    <a:pt x="191" y="245"/>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46" name="Freeform 47"/>
            <p:cNvSpPr>
              <a:spLocks noChangeAspect="1"/>
            </p:cNvSpPr>
            <p:nvPr/>
          </p:nvSpPr>
          <p:spPr bwMode="auto">
            <a:xfrm>
              <a:off x="868" y="2928"/>
              <a:ext cx="117" cy="124"/>
            </a:xfrm>
            <a:custGeom>
              <a:avLst/>
              <a:gdLst/>
              <a:ahLst/>
              <a:cxnLst>
                <a:cxn ang="0">
                  <a:pos x="351" y="365"/>
                </a:cxn>
                <a:cxn ang="0">
                  <a:pos x="332" y="362"/>
                </a:cxn>
                <a:cxn ang="0">
                  <a:pos x="304" y="372"/>
                </a:cxn>
                <a:cxn ang="0">
                  <a:pos x="279" y="365"/>
                </a:cxn>
                <a:cxn ang="0">
                  <a:pos x="261" y="334"/>
                </a:cxn>
                <a:cxn ang="0">
                  <a:pos x="251" y="312"/>
                </a:cxn>
                <a:cxn ang="0">
                  <a:pos x="235" y="293"/>
                </a:cxn>
                <a:cxn ang="0">
                  <a:pos x="219" y="273"/>
                </a:cxn>
                <a:cxn ang="0">
                  <a:pos x="211" y="283"/>
                </a:cxn>
                <a:cxn ang="0">
                  <a:pos x="194" y="282"/>
                </a:cxn>
                <a:cxn ang="0">
                  <a:pos x="181" y="258"/>
                </a:cxn>
                <a:cxn ang="0">
                  <a:pos x="147" y="238"/>
                </a:cxn>
                <a:cxn ang="0">
                  <a:pos x="126" y="223"/>
                </a:cxn>
                <a:cxn ang="0">
                  <a:pos x="112" y="208"/>
                </a:cxn>
                <a:cxn ang="0">
                  <a:pos x="93" y="205"/>
                </a:cxn>
                <a:cxn ang="0">
                  <a:pos x="82" y="179"/>
                </a:cxn>
                <a:cxn ang="0">
                  <a:pos x="61" y="186"/>
                </a:cxn>
                <a:cxn ang="0">
                  <a:pos x="47" y="171"/>
                </a:cxn>
                <a:cxn ang="0">
                  <a:pos x="28" y="162"/>
                </a:cxn>
                <a:cxn ang="0">
                  <a:pos x="25" y="132"/>
                </a:cxn>
                <a:cxn ang="0">
                  <a:pos x="36" y="125"/>
                </a:cxn>
                <a:cxn ang="0">
                  <a:pos x="50" y="128"/>
                </a:cxn>
                <a:cxn ang="0">
                  <a:pos x="54" y="95"/>
                </a:cxn>
                <a:cxn ang="0">
                  <a:pos x="45" y="81"/>
                </a:cxn>
                <a:cxn ang="0">
                  <a:pos x="18" y="81"/>
                </a:cxn>
                <a:cxn ang="0">
                  <a:pos x="0" y="67"/>
                </a:cxn>
                <a:cxn ang="0">
                  <a:pos x="4" y="38"/>
                </a:cxn>
                <a:cxn ang="0">
                  <a:pos x="22" y="31"/>
                </a:cxn>
                <a:cxn ang="0">
                  <a:pos x="57" y="4"/>
                </a:cxn>
                <a:cxn ang="0">
                  <a:pos x="108" y="2"/>
                </a:cxn>
                <a:cxn ang="0">
                  <a:pos x="139" y="38"/>
                </a:cxn>
                <a:cxn ang="0">
                  <a:pos x="115" y="76"/>
                </a:cxn>
                <a:cxn ang="0">
                  <a:pos x="162" y="60"/>
                </a:cxn>
                <a:cxn ang="0">
                  <a:pos x="184" y="62"/>
                </a:cxn>
                <a:cxn ang="0">
                  <a:pos x="191" y="110"/>
                </a:cxn>
                <a:cxn ang="0">
                  <a:pos x="216" y="142"/>
                </a:cxn>
                <a:cxn ang="0">
                  <a:pos x="248" y="148"/>
                </a:cxn>
                <a:cxn ang="0">
                  <a:pos x="273" y="139"/>
                </a:cxn>
                <a:cxn ang="0">
                  <a:pos x="294" y="160"/>
                </a:cxn>
                <a:cxn ang="0">
                  <a:pos x="296" y="197"/>
                </a:cxn>
                <a:cxn ang="0">
                  <a:pos x="293" y="234"/>
                </a:cxn>
                <a:cxn ang="0">
                  <a:pos x="299" y="276"/>
                </a:cxn>
                <a:cxn ang="0">
                  <a:pos x="308" y="306"/>
                </a:cxn>
                <a:cxn ang="0">
                  <a:pos x="327" y="306"/>
                </a:cxn>
                <a:cxn ang="0">
                  <a:pos x="343" y="328"/>
                </a:cxn>
                <a:cxn ang="0">
                  <a:pos x="356" y="352"/>
                </a:cxn>
              </a:cxnLst>
              <a:rect l="0" t="0" r="r" b="b"/>
              <a:pathLst>
                <a:path w="356" h="372">
                  <a:moveTo>
                    <a:pt x="356" y="352"/>
                  </a:moveTo>
                  <a:lnTo>
                    <a:pt x="356" y="359"/>
                  </a:lnTo>
                  <a:lnTo>
                    <a:pt x="351" y="365"/>
                  </a:lnTo>
                  <a:lnTo>
                    <a:pt x="345" y="366"/>
                  </a:lnTo>
                  <a:lnTo>
                    <a:pt x="339" y="361"/>
                  </a:lnTo>
                  <a:lnTo>
                    <a:pt x="332" y="362"/>
                  </a:lnTo>
                  <a:lnTo>
                    <a:pt x="324" y="365"/>
                  </a:lnTo>
                  <a:lnTo>
                    <a:pt x="313" y="372"/>
                  </a:lnTo>
                  <a:lnTo>
                    <a:pt x="304" y="372"/>
                  </a:lnTo>
                  <a:lnTo>
                    <a:pt x="291" y="366"/>
                  </a:lnTo>
                  <a:lnTo>
                    <a:pt x="284" y="363"/>
                  </a:lnTo>
                  <a:lnTo>
                    <a:pt x="279" y="365"/>
                  </a:lnTo>
                  <a:lnTo>
                    <a:pt x="259" y="351"/>
                  </a:lnTo>
                  <a:lnTo>
                    <a:pt x="261" y="343"/>
                  </a:lnTo>
                  <a:lnTo>
                    <a:pt x="261" y="334"/>
                  </a:lnTo>
                  <a:lnTo>
                    <a:pt x="258" y="327"/>
                  </a:lnTo>
                  <a:lnTo>
                    <a:pt x="253" y="318"/>
                  </a:lnTo>
                  <a:lnTo>
                    <a:pt x="251" y="312"/>
                  </a:lnTo>
                  <a:lnTo>
                    <a:pt x="247" y="306"/>
                  </a:lnTo>
                  <a:lnTo>
                    <a:pt x="241" y="299"/>
                  </a:lnTo>
                  <a:lnTo>
                    <a:pt x="235" y="293"/>
                  </a:lnTo>
                  <a:lnTo>
                    <a:pt x="231" y="288"/>
                  </a:lnTo>
                  <a:lnTo>
                    <a:pt x="226" y="275"/>
                  </a:lnTo>
                  <a:lnTo>
                    <a:pt x="219" y="273"/>
                  </a:lnTo>
                  <a:lnTo>
                    <a:pt x="215" y="273"/>
                  </a:lnTo>
                  <a:lnTo>
                    <a:pt x="210" y="277"/>
                  </a:lnTo>
                  <a:lnTo>
                    <a:pt x="211" y="283"/>
                  </a:lnTo>
                  <a:lnTo>
                    <a:pt x="208" y="286"/>
                  </a:lnTo>
                  <a:lnTo>
                    <a:pt x="200" y="285"/>
                  </a:lnTo>
                  <a:lnTo>
                    <a:pt x="194" y="282"/>
                  </a:lnTo>
                  <a:lnTo>
                    <a:pt x="189" y="274"/>
                  </a:lnTo>
                  <a:lnTo>
                    <a:pt x="186" y="266"/>
                  </a:lnTo>
                  <a:lnTo>
                    <a:pt x="181" y="258"/>
                  </a:lnTo>
                  <a:lnTo>
                    <a:pt x="174" y="253"/>
                  </a:lnTo>
                  <a:lnTo>
                    <a:pt x="145" y="240"/>
                  </a:lnTo>
                  <a:lnTo>
                    <a:pt x="147" y="238"/>
                  </a:lnTo>
                  <a:lnTo>
                    <a:pt x="141" y="228"/>
                  </a:lnTo>
                  <a:lnTo>
                    <a:pt x="136" y="224"/>
                  </a:lnTo>
                  <a:lnTo>
                    <a:pt x="126" y="223"/>
                  </a:lnTo>
                  <a:lnTo>
                    <a:pt x="118" y="220"/>
                  </a:lnTo>
                  <a:lnTo>
                    <a:pt x="118" y="212"/>
                  </a:lnTo>
                  <a:lnTo>
                    <a:pt x="112" y="208"/>
                  </a:lnTo>
                  <a:lnTo>
                    <a:pt x="107" y="212"/>
                  </a:lnTo>
                  <a:lnTo>
                    <a:pt x="100" y="211"/>
                  </a:lnTo>
                  <a:lnTo>
                    <a:pt x="93" y="205"/>
                  </a:lnTo>
                  <a:lnTo>
                    <a:pt x="92" y="196"/>
                  </a:lnTo>
                  <a:lnTo>
                    <a:pt x="90" y="184"/>
                  </a:lnTo>
                  <a:lnTo>
                    <a:pt x="82" y="179"/>
                  </a:lnTo>
                  <a:lnTo>
                    <a:pt x="75" y="178"/>
                  </a:lnTo>
                  <a:lnTo>
                    <a:pt x="68" y="183"/>
                  </a:lnTo>
                  <a:lnTo>
                    <a:pt x="61" y="186"/>
                  </a:lnTo>
                  <a:lnTo>
                    <a:pt x="54" y="183"/>
                  </a:lnTo>
                  <a:lnTo>
                    <a:pt x="51" y="176"/>
                  </a:lnTo>
                  <a:lnTo>
                    <a:pt x="47" y="171"/>
                  </a:lnTo>
                  <a:lnTo>
                    <a:pt x="43" y="166"/>
                  </a:lnTo>
                  <a:lnTo>
                    <a:pt x="34" y="166"/>
                  </a:lnTo>
                  <a:lnTo>
                    <a:pt x="28" y="162"/>
                  </a:lnTo>
                  <a:lnTo>
                    <a:pt x="24" y="156"/>
                  </a:lnTo>
                  <a:lnTo>
                    <a:pt x="24" y="142"/>
                  </a:lnTo>
                  <a:lnTo>
                    <a:pt x="25" y="132"/>
                  </a:lnTo>
                  <a:lnTo>
                    <a:pt x="28" y="123"/>
                  </a:lnTo>
                  <a:lnTo>
                    <a:pt x="32" y="123"/>
                  </a:lnTo>
                  <a:lnTo>
                    <a:pt x="36" y="125"/>
                  </a:lnTo>
                  <a:lnTo>
                    <a:pt x="40" y="129"/>
                  </a:lnTo>
                  <a:lnTo>
                    <a:pt x="43" y="130"/>
                  </a:lnTo>
                  <a:lnTo>
                    <a:pt x="50" y="128"/>
                  </a:lnTo>
                  <a:lnTo>
                    <a:pt x="53" y="125"/>
                  </a:lnTo>
                  <a:lnTo>
                    <a:pt x="54" y="116"/>
                  </a:lnTo>
                  <a:lnTo>
                    <a:pt x="54" y="95"/>
                  </a:lnTo>
                  <a:lnTo>
                    <a:pt x="52" y="83"/>
                  </a:lnTo>
                  <a:lnTo>
                    <a:pt x="49" y="79"/>
                  </a:lnTo>
                  <a:lnTo>
                    <a:pt x="45" y="81"/>
                  </a:lnTo>
                  <a:lnTo>
                    <a:pt x="27" y="87"/>
                  </a:lnTo>
                  <a:lnTo>
                    <a:pt x="24" y="87"/>
                  </a:lnTo>
                  <a:lnTo>
                    <a:pt x="18" y="81"/>
                  </a:lnTo>
                  <a:lnTo>
                    <a:pt x="14" y="78"/>
                  </a:lnTo>
                  <a:lnTo>
                    <a:pt x="3" y="74"/>
                  </a:lnTo>
                  <a:lnTo>
                    <a:pt x="0" y="67"/>
                  </a:lnTo>
                  <a:lnTo>
                    <a:pt x="0" y="57"/>
                  </a:lnTo>
                  <a:lnTo>
                    <a:pt x="0" y="50"/>
                  </a:lnTo>
                  <a:lnTo>
                    <a:pt x="4" y="38"/>
                  </a:lnTo>
                  <a:lnTo>
                    <a:pt x="13" y="41"/>
                  </a:lnTo>
                  <a:lnTo>
                    <a:pt x="24" y="37"/>
                  </a:lnTo>
                  <a:lnTo>
                    <a:pt x="22" y="31"/>
                  </a:lnTo>
                  <a:lnTo>
                    <a:pt x="19" y="20"/>
                  </a:lnTo>
                  <a:lnTo>
                    <a:pt x="26" y="14"/>
                  </a:lnTo>
                  <a:lnTo>
                    <a:pt x="57" y="4"/>
                  </a:lnTo>
                  <a:lnTo>
                    <a:pt x="66" y="2"/>
                  </a:lnTo>
                  <a:lnTo>
                    <a:pt x="96" y="0"/>
                  </a:lnTo>
                  <a:lnTo>
                    <a:pt x="108" y="2"/>
                  </a:lnTo>
                  <a:lnTo>
                    <a:pt x="134" y="17"/>
                  </a:lnTo>
                  <a:lnTo>
                    <a:pt x="141" y="28"/>
                  </a:lnTo>
                  <a:lnTo>
                    <a:pt x="139" y="38"/>
                  </a:lnTo>
                  <a:lnTo>
                    <a:pt x="131" y="49"/>
                  </a:lnTo>
                  <a:lnTo>
                    <a:pt x="111" y="61"/>
                  </a:lnTo>
                  <a:lnTo>
                    <a:pt x="115" y="76"/>
                  </a:lnTo>
                  <a:lnTo>
                    <a:pt x="127" y="85"/>
                  </a:lnTo>
                  <a:lnTo>
                    <a:pt x="148" y="74"/>
                  </a:lnTo>
                  <a:lnTo>
                    <a:pt x="162" y="60"/>
                  </a:lnTo>
                  <a:lnTo>
                    <a:pt x="167" y="51"/>
                  </a:lnTo>
                  <a:lnTo>
                    <a:pt x="177" y="60"/>
                  </a:lnTo>
                  <a:lnTo>
                    <a:pt x="184" y="62"/>
                  </a:lnTo>
                  <a:lnTo>
                    <a:pt x="183" y="80"/>
                  </a:lnTo>
                  <a:lnTo>
                    <a:pt x="189" y="97"/>
                  </a:lnTo>
                  <a:lnTo>
                    <a:pt x="191" y="110"/>
                  </a:lnTo>
                  <a:lnTo>
                    <a:pt x="202" y="127"/>
                  </a:lnTo>
                  <a:lnTo>
                    <a:pt x="208" y="137"/>
                  </a:lnTo>
                  <a:lnTo>
                    <a:pt x="216" y="142"/>
                  </a:lnTo>
                  <a:lnTo>
                    <a:pt x="228" y="145"/>
                  </a:lnTo>
                  <a:lnTo>
                    <a:pt x="239" y="144"/>
                  </a:lnTo>
                  <a:lnTo>
                    <a:pt x="248" y="148"/>
                  </a:lnTo>
                  <a:lnTo>
                    <a:pt x="257" y="150"/>
                  </a:lnTo>
                  <a:lnTo>
                    <a:pt x="266" y="144"/>
                  </a:lnTo>
                  <a:lnTo>
                    <a:pt x="273" y="139"/>
                  </a:lnTo>
                  <a:lnTo>
                    <a:pt x="277" y="150"/>
                  </a:lnTo>
                  <a:lnTo>
                    <a:pt x="287" y="154"/>
                  </a:lnTo>
                  <a:lnTo>
                    <a:pt x="294" y="160"/>
                  </a:lnTo>
                  <a:lnTo>
                    <a:pt x="297" y="169"/>
                  </a:lnTo>
                  <a:lnTo>
                    <a:pt x="296" y="183"/>
                  </a:lnTo>
                  <a:lnTo>
                    <a:pt x="296" y="197"/>
                  </a:lnTo>
                  <a:lnTo>
                    <a:pt x="299" y="207"/>
                  </a:lnTo>
                  <a:lnTo>
                    <a:pt x="297" y="216"/>
                  </a:lnTo>
                  <a:lnTo>
                    <a:pt x="293" y="234"/>
                  </a:lnTo>
                  <a:lnTo>
                    <a:pt x="294" y="249"/>
                  </a:lnTo>
                  <a:lnTo>
                    <a:pt x="294" y="263"/>
                  </a:lnTo>
                  <a:lnTo>
                    <a:pt x="299" y="276"/>
                  </a:lnTo>
                  <a:lnTo>
                    <a:pt x="304" y="284"/>
                  </a:lnTo>
                  <a:lnTo>
                    <a:pt x="306" y="299"/>
                  </a:lnTo>
                  <a:lnTo>
                    <a:pt x="308" y="306"/>
                  </a:lnTo>
                  <a:lnTo>
                    <a:pt x="313" y="308"/>
                  </a:lnTo>
                  <a:lnTo>
                    <a:pt x="322" y="305"/>
                  </a:lnTo>
                  <a:lnTo>
                    <a:pt x="327" y="306"/>
                  </a:lnTo>
                  <a:lnTo>
                    <a:pt x="327" y="314"/>
                  </a:lnTo>
                  <a:lnTo>
                    <a:pt x="331" y="319"/>
                  </a:lnTo>
                  <a:lnTo>
                    <a:pt x="343" y="328"/>
                  </a:lnTo>
                  <a:lnTo>
                    <a:pt x="350" y="339"/>
                  </a:lnTo>
                  <a:lnTo>
                    <a:pt x="355" y="348"/>
                  </a:lnTo>
                  <a:lnTo>
                    <a:pt x="356" y="352"/>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47" name="Freeform 48"/>
            <p:cNvSpPr>
              <a:spLocks noChangeAspect="1"/>
            </p:cNvSpPr>
            <p:nvPr/>
          </p:nvSpPr>
          <p:spPr bwMode="auto">
            <a:xfrm>
              <a:off x="932" y="2858"/>
              <a:ext cx="127" cy="111"/>
            </a:xfrm>
            <a:custGeom>
              <a:avLst/>
              <a:gdLst/>
              <a:ahLst/>
              <a:cxnLst>
                <a:cxn ang="0">
                  <a:pos x="83" y="343"/>
                </a:cxn>
                <a:cxn ang="0">
                  <a:pos x="65" y="347"/>
                </a:cxn>
                <a:cxn ang="0">
                  <a:pos x="45" y="344"/>
                </a:cxn>
                <a:cxn ang="0">
                  <a:pos x="25" y="336"/>
                </a:cxn>
                <a:cxn ang="0">
                  <a:pos x="8" y="309"/>
                </a:cxn>
                <a:cxn ang="0">
                  <a:pos x="0" y="279"/>
                </a:cxn>
                <a:cxn ang="0">
                  <a:pos x="2" y="263"/>
                </a:cxn>
                <a:cxn ang="0">
                  <a:pos x="23" y="279"/>
                </a:cxn>
                <a:cxn ang="0">
                  <a:pos x="45" y="267"/>
                </a:cxn>
                <a:cxn ang="0">
                  <a:pos x="50" y="279"/>
                </a:cxn>
                <a:cxn ang="0">
                  <a:pos x="66" y="269"/>
                </a:cxn>
                <a:cxn ang="0">
                  <a:pos x="63" y="258"/>
                </a:cxn>
                <a:cxn ang="0">
                  <a:pos x="94" y="256"/>
                </a:cxn>
                <a:cxn ang="0">
                  <a:pos x="107" y="235"/>
                </a:cxn>
                <a:cxn ang="0">
                  <a:pos x="144" y="220"/>
                </a:cxn>
                <a:cxn ang="0">
                  <a:pos x="154" y="190"/>
                </a:cxn>
                <a:cxn ang="0">
                  <a:pos x="166" y="201"/>
                </a:cxn>
                <a:cxn ang="0">
                  <a:pos x="181" y="217"/>
                </a:cxn>
                <a:cxn ang="0">
                  <a:pos x="171" y="171"/>
                </a:cxn>
                <a:cxn ang="0">
                  <a:pos x="141" y="118"/>
                </a:cxn>
                <a:cxn ang="0">
                  <a:pos x="189" y="50"/>
                </a:cxn>
                <a:cxn ang="0">
                  <a:pos x="238" y="0"/>
                </a:cxn>
                <a:cxn ang="0">
                  <a:pos x="248" y="25"/>
                </a:cxn>
                <a:cxn ang="0">
                  <a:pos x="257" y="39"/>
                </a:cxn>
                <a:cxn ang="0">
                  <a:pos x="274" y="45"/>
                </a:cxn>
                <a:cxn ang="0">
                  <a:pos x="286" y="56"/>
                </a:cxn>
                <a:cxn ang="0">
                  <a:pos x="305" y="56"/>
                </a:cxn>
                <a:cxn ang="0">
                  <a:pos x="324" y="65"/>
                </a:cxn>
                <a:cxn ang="0">
                  <a:pos x="337" y="80"/>
                </a:cxn>
                <a:cxn ang="0">
                  <a:pos x="351" y="81"/>
                </a:cxn>
                <a:cxn ang="0">
                  <a:pos x="364" y="80"/>
                </a:cxn>
                <a:cxn ang="0">
                  <a:pos x="369" y="83"/>
                </a:cxn>
                <a:cxn ang="0">
                  <a:pos x="368" y="90"/>
                </a:cxn>
                <a:cxn ang="0">
                  <a:pos x="355" y="97"/>
                </a:cxn>
                <a:cxn ang="0">
                  <a:pos x="354" y="131"/>
                </a:cxn>
                <a:cxn ang="0">
                  <a:pos x="362" y="135"/>
                </a:cxn>
                <a:cxn ang="0">
                  <a:pos x="372" y="140"/>
                </a:cxn>
                <a:cxn ang="0">
                  <a:pos x="378" y="154"/>
                </a:cxn>
                <a:cxn ang="0">
                  <a:pos x="376" y="172"/>
                </a:cxn>
                <a:cxn ang="0">
                  <a:pos x="364" y="184"/>
                </a:cxn>
                <a:cxn ang="0">
                  <a:pos x="344" y="189"/>
                </a:cxn>
                <a:cxn ang="0">
                  <a:pos x="337" y="185"/>
                </a:cxn>
                <a:cxn ang="0">
                  <a:pos x="317" y="189"/>
                </a:cxn>
                <a:cxn ang="0">
                  <a:pos x="298" y="198"/>
                </a:cxn>
                <a:cxn ang="0">
                  <a:pos x="274" y="189"/>
                </a:cxn>
                <a:cxn ang="0">
                  <a:pos x="254" y="194"/>
                </a:cxn>
                <a:cxn ang="0">
                  <a:pos x="248" y="211"/>
                </a:cxn>
                <a:cxn ang="0">
                  <a:pos x="236" y="237"/>
                </a:cxn>
                <a:cxn ang="0">
                  <a:pos x="216" y="224"/>
                </a:cxn>
                <a:cxn ang="0">
                  <a:pos x="208" y="237"/>
                </a:cxn>
                <a:cxn ang="0">
                  <a:pos x="213" y="266"/>
                </a:cxn>
                <a:cxn ang="0">
                  <a:pos x="203" y="271"/>
                </a:cxn>
                <a:cxn ang="0">
                  <a:pos x="197" y="276"/>
                </a:cxn>
                <a:cxn ang="0">
                  <a:pos x="182" y="287"/>
                </a:cxn>
                <a:cxn ang="0">
                  <a:pos x="167" y="289"/>
                </a:cxn>
                <a:cxn ang="0">
                  <a:pos x="159" y="293"/>
                </a:cxn>
                <a:cxn ang="0">
                  <a:pos x="150" y="300"/>
                </a:cxn>
                <a:cxn ang="0">
                  <a:pos x="142" y="315"/>
                </a:cxn>
                <a:cxn ang="0">
                  <a:pos x="137" y="328"/>
                </a:cxn>
                <a:cxn ang="0">
                  <a:pos x="110" y="326"/>
                </a:cxn>
                <a:cxn ang="0">
                  <a:pos x="94" y="332"/>
                </a:cxn>
                <a:cxn ang="0">
                  <a:pos x="90" y="338"/>
                </a:cxn>
              </a:cxnLst>
              <a:rect l="0" t="0" r="r" b="b"/>
              <a:pathLst>
                <a:path w="379" h="349">
                  <a:moveTo>
                    <a:pt x="90" y="338"/>
                  </a:moveTo>
                  <a:lnTo>
                    <a:pt x="83" y="343"/>
                  </a:lnTo>
                  <a:lnTo>
                    <a:pt x="74" y="349"/>
                  </a:lnTo>
                  <a:lnTo>
                    <a:pt x="65" y="347"/>
                  </a:lnTo>
                  <a:lnTo>
                    <a:pt x="56" y="343"/>
                  </a:lnTo>
                  <a:lnTo>
                    <a:pt x="45" y="344"/>
                  </a:lnTo>
                  <a:lnTo>
                    <a:pt x="33" y="341"/>
                  </a:lnTo>
                  <a:lnTo>
                    <a:pt x="25" y="336"/>
                  </a:lnTo>
                  <a:lnTo>
                    <a:pt x="19" y="326"/>
                  </a:lnTo>
                  <a:lnTo>
                    <a:pt x="8" y="309"/>
                  </a:lnTo>
                  <a:lnTo>
                    <a:pt x="6" y="296"/>
                  </a:lnTo>
                  <a:lnTo>
                    <a:pt x="0" y="279"/>
                  </a:lnTo>
                  <a:lnTo>
                    <a:pt x="1" y="261"/>
                  </a:lnTo>
                  <a:lnTo>
                    <a:pt x="2" y="263"/>
                  </a:lnTo>
                  <a:lnTo>
                    <a:pt x="9" y="277"/>
                  </a:lnTo>
                  <a:lnTo>
                    <a:pt x="23" y="279"/>
                  </a:lnTo>
                  <a:lnTo>
                    <a:pt x="36" y="268"/>
                  </a:lnTo>
                  <a:lnTo>
                    <a:pt x="45" y="267"/>
                  </a:lnTo>
                  <a:lnTo>
                    <a:pt x="42" y="278"/>
                  </a:lnTo>
                  <a:lnTo>
                    <a:pt x="50" y="279"/>
                  </a:lnTo>
                  <a:lnTo>
                    <a:pt x="68" y="274"/>
                  </a:lnTo>
                  <a:lnTo>
                    <a:pt x="66" y="269"/>
                  </a:lnTo>
                  <a:lnTo>
                    <a:pt x="60" y="263"/>
                  </a:lnTo>
                  <a:lnTo>
                    <a:pt x="63" y="258"/>
                  </a:lnTo>
                  <a:lnTo>
                    <a:pt x="81" y="254"/>
                  </a:lnTo>
                  <a:lnTo>
                    <a:pt x="94" y="256"/>
                  </a:lnTo>
                  <a:lnTo>
                    <a:pt x="100" y="249"/>
                  </a:lnTo>
                  <a:lnTo>
                    <a:pt x="107" y="235"/>
                  </a:lnTo>
                  <a:lnTo>
                    <a:pt x="138" y="226"/>
                  </a:lnTo>
                  <a:lnTo>
                    <a:pt x="144" y="220"/>
                  </a:lnTo>
                  <a:lnTo>
                    <a:pt x="143" y="207"/>
                  </a:lnTo>
                  <a:lnTo>
                    <a:pt x="154" y="190"/>
                  </a:lnTo>
                  <a:lnTo>
                    <a:pt x="162" y="191"/>
                  </a:lnTo>
                  <a:lnTo>
                    <a:pt x="166" y="201"/>
                  </a:lnTo>
                  <a:lnTo>
                    <a:pt x="174" y="222"/>
                  </a:lnTo>
                  <a:lnTo>
                    <a:pt x="181" y="217"/>
                  </a:lnTo>
                  <a:lnTo>
                    <a:pt x="187" y="196"/>
                  </a:lnTo>
                  <a:lnTo>
                    <a:pt x="171" y="171"/>
                  </a:lnTo>
                  <a:lnTo>
                    <a:pt x="155" y="151"/>
                  </a:lnTo>
                  <a:lnTo>
                    <a:pt x="141" y="118"/>
                  </a:lnTo>
                  <a:lnTo>
                    <a:pt x="167" y="69"/>
                  </a:lnTo>
                  <a:lnTo>
                    <a:pt x="189" y="50"/>
                  </a:lnTo>
                  <a:lnTo>
                    <a:pt x="214" y="19"/>
                  </a:lnTo>
                  <a:lnTo>
                    <a:pt x="238" y="0"/>
                  </a:lnTo>
                  <a:lnTo>
                    <a:pt x="244" y="14"/>
                  </a:lnTo>
                  <a:lnTo>
                    <a:pt x="248" y="25"/>
                  </a:lnTo>
                  <a:lnTo>
                    <a:pt x="254" y="32"/>
                  </a:lnTo>
                  <a:lnTo>
                    <a:pt x="257" y="39"/>
                  </a:lnTo>
                  <a:lnTo>
                    <a:pt x="263" y="44"/>
                  </a:lnTo>
                  <a:lnTo>
                    <a:pt x="274" y="45"/>
                  </a:lnTo>
                  <a:lnTo>
                    <a:pt x="279" y="57"/>
                  </a:lnTo>
                  <a:lnTo>
                    <a:pt x="286" y="56"/>
                  </a:lnTo>
                  <a:lnTo>
                    <a:pt x="294" y="56"/>
                  </a:lnTo>
                  <a:lnTo>
                    <a:pt x="305" y="56"/>
                  </a:lnTo>
                  <a:lnTo>
                    <a:pt x="317" y="60"/>
                  </a:lnTo>
                  <a:lnTo>
                    <a:pt x="324" y="65"/>
                  </a:lnTo>
                  <a:lnTo>
                    <a:pt x="331" y="74"/>
                  </a:lnTo>
                  <a:lnTo>
                    <a:pt x="337" y="80"/>
                  </a:lnTo>
                  <a:lnTo>
                    <a:pt x="343" y="82"/>
                  </a:lnTo>
                  <a:lnTo>
                    <a:pt x="351" y="81"/>
                  </a:lnTo>
                  <a:lnTo>
                    <a:pt x="357" y="80"/>
                  </a:lnTo>
                  <a:lnTo>
                    <a:pt x="364" y="80"/>
                  </a:lnTo>
                  <a:lnTo>
                    <a:pt x="365" y="80"/>
                  </a:lnTo>
                  <a:lnTo>
                    <a:pt x="369" y="83"/>
                  </a:lnTo>
                  <a:lnTo>
                    <a:pt x="369" y="88"/>
                  </a:lnTo>
                  <a:lnTo>
                    <a:pt x="368" y="90"/>
                  </a:lnTo>
                  <a:lnTo>
                    <a:pt x="360" y="94"/>
                  </a:lnTo>
                  <a:lnTo>
                    <a:pt x="355" y="97"/>
                  </a:lnTo>
                  <a:lnTo>
                    <a:pt x="354" y="102"/>
                  </a:lnTo>
                  <a:lnTo>
                    <a:pt x="354" y="131"/>
                  </a:lnTo>
                  <a:lnTo>
                    <a:pt x="356" y="133"/>
                  </a:lnTo>
                  <a:lnTo>
                    <a:pt x="362" y="135"/>
                  </a:lnTo>
                  <a:lnTo>
                    <a:pt x="365" y="137"/>
                  </a:lnTo>
                  <a:lnTo>
                    <a:pt x="372" y="140"/>
                  </a:lnTo>
                  <a:lnTo>
                    <a:pt x="376" y="143"/>
                  </a:lnTo>
                  <a:lnTo>
                    <a:pt x="378" y="154"/>
                  </a:lnTo>
                  <a:lnTo>
                    <a:pt x="379" y="167"/>
                  </a:lnTo>
                  <a:lnTo>
                    <a:pt x="376" y="172"/>
                  </a:lnTo>
                  <a:lnTo>
                    <a:pt x="372" y="182"/>
                  </a:lnTo>
                  <a:lnTo>
                    <a:pt x="364" y="184"/>
                  </a:lnTo>
                  <a:lnTo>
                    <a:pt x="351" y="186"/>
                  </a:lnTo>
                  <a:lnTo>
                    <a:pt x="344" y="189"/>
                  </a:lnTo>
                  <a:lnTo>
                    <a:pt x="340" y="188"/>
                  </a:lnTo>
                  <a:lnTo>
                    <a:pt x="337" y="185"/>
                  </a:lnTo>
                  <a:lnTo>
                    <a:pt x="331" y="183"/>
                  </a:lnTo>
                  <a:lnTo>
                    <a:pt x="317" y="189"/>
                  </a:lnTo>
                  <a:lnTo>
                    <a:pt x="304" y="192"/>
                  </a:lnTo>
                  <a:lnTo>
                    <a:pt x="298" y="198"/>
                  </a:lnTo>
                  <a:lnTo>
                    <a:pt x="284" y="193"/>
                  </a:lnTo>
                  <a:lnTo>
                    <a:pt x="274" y="189"/>
                  </a:lnTo>
                  <a:lnTo>
                    <a:pt x="262" y="188"/>
                  </a:lnTo>
                  <a:lnTo>
                    <a:pt x="254" y="194"/>
                  </a:lnTo>
                  <a:lnTo>
                    <a:pt x="250" y="204"/>
                  </a:lnTo>
                  <a:lnTo>
                    <a:pt x="248" y="211"/>
                  </a:lnTo>
                  <a:lnTo>
                    <a:pt x="246" y="240"/>
                  </a:lnTo>
                  <a:lnTo>
                    <a:pt x="236" y="237"/>
                  </a:lnTo>
                  <a:lnTo>
                    <a:pt x="225" y="230"/>
                  </a:lnTo>
                  <a:lnTo>
                    <a:pt x="216" y="224"/>
                  </a:lnTo>
                  <a:lnTo>
                    <a:pt x="209" y="226"/>
                  </a:lnTo>
                  <a:lnTo>
                    <a:pt x="208" y="237"/>
                  </a:lnTo>
                  <a:lnTo>
                    <a:pt x="213" y="252"/>
                  </a:lnTo>
                  <a:lnTo>
                    <a:pt x="213" y="266"/>
                  </a:lnTo>
                  <a:lnTo>
                    <a:pt x="213" y="270"/>
                  </a:lnTo>
                  <a:lnTo>
                    <a:pt x="203" y="271"/>
                  </a:lnTo>
                  <a:lnTo>
                    <a:pt x="197" y="272"/>
                  </a:lnTo>
                  <a:lnTo>
                    <a:pt x="197" y="276"/>
                  </a:lnTo>
                  <a:lnTo>
                    <a:pt x="190" y="284"/>
                  </a:lnTo>
                  <a:lnTo>
                    <a:pt x="182" y="287"/>
                  </a:lnTo>
                  <a:lnTo>
                    <a:pt x="173" y="289"/>
                  </a:lnTo>
                  <a:lnTo>
                    <a:pt x="167" y="289"/>
                  </a:lnTo>
                  <a:lnTo>
                    <a:pt x="165" y="295"/>
                  </a:lnTo>
                  <a:lnTo>
                    <a:pt x="159" y="293"/>
                  </a:lnTo>
                  <a:lnTo>
                    <a:pt x="155" y="290"/>
                  </a:lnTo>
                  <a:lnTo>
                    <a:pt x="150" y="300"/>
                  </a:lnTo>
                  <a:lnTo>
                    <a:pt x="147" y="303"/>
                  </a:lnTo>
                  <a:lnTo>
                    <a:pt x="142" y="315"/>
                  </a:lnTo>
                  <a:lnTo>
                    <a:pt x="139" y="322"/>
                  </a:lnTo>
                  <a:lnTo>
                    <a:pt x="137" y="328"/>
                  </a:lnTo>
                  <a:lnTo>
                    <a:pt x="126" y="327"/>
                  </a:lnTo>
                  <a:lnTo>
                    <a:pt x="110" y="326"/>
                  </a:lnTo>
                  <a:lnTo>
                    <a:pt x="100" y="329"/>
                  </a:lnTo>
                  <a:lnTo>
                    <a:pt x="94" y="332"/>
                  </a:lnTo>
                  <a:lnTo>
                    <a:pt x="91" y="337"/>
                  </a:lnTo>
                  <a:lnTo>
                    <a:pt x="90" y="338"/>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48" name="Freeform 49"/>
            <p:cNvSpPr>
              <a:spLocks noChangeAspect="1"/>
            </p:cNvSpPr>
            <p:nvPr/>
          </p:nvSpPr>
          <p:spPr bwMode="auto">
            <a:xfrm>
              <a:off x="969" y="2993"/>
              <a:ext cx="115" cy="175"/>
            </a:xfrm>
            <a:custGeom>
              <a:avLst/>
              <a:gdLst/>
              <a:ahLst/>
              <a:cxnLst>
                <a:cxn ang="0">
                  <a:pos x="47" y="522"/>
                </a:cxn>
                <a:cxn ang="0">
                  <a:pos x="36" y="513"/>
                </a:cxn>
                <a:cxn ang="0">
                  <a:pos x="25" y="496"/>
                </a:cxn>
                <a:cxn ang="0">
                  <a:pos x="5" y="473"/>
                </a:cxn>
                <a:cxn ang="0">
                  <a:pos x="0" y="453"/>
                </a:cxn>
                <a:cxn ang="0">
                  <a:pos x="9" y="457"/>
                </a:cxn>
                <a:cxn ang="0">
                  <a:pos x="26" y="449"/>
                </a:cxn>
                <a:cxn ang="0">
                  <a:pos x="32" y="438"/>
                </a:cxn>
                <a:cxn ang="0">
                  <a:pos x="50" y="423"/>
                </a:cxn>
                <a:cxn ang="0">
                  <a:pos x="73" y="416"/>
                </a:cxn>
                <a:cxn ang="0">
                  <a:pos x="81" y="395"/>
                </a:cxn>
                <a:cxn ang="0">
                  <a:pos x="75" y="367"/>
                </a:cxn>
                <a:cxn ang="0">
                  <a:pos x="79" y="341"/>
                </a:cxn>
                <a:cxn ang="0">
                  <a:pos x="77" y="314"/>
                </a:cxn>
                <a:cxn ang="0">
                  <a:pos x="77" y="296"/>
                </a:cxn>
                <a:cxn ang="0">
                  <a:pos x="75" y="276"/>
                </a:cxn>
                <a:cxn ang="0">
                  <a:pos x="91" y="268"/>
                </a:cxn>
                <a:cxn ang="0">
                  <a:pos x="106" y="266"/>
                </a:cxn>
                <a:cxn ang="0">
                  <a:pos x="108" y="245"/>
                </a:cxn>
                <a:cxn ang="0">
                  <a:pos x="93" y="231"/>
                </a:cxn>
                <a:cxn ang="0">
                  <a:pos x="77" y="230"/>
                </a:cxn>
                <a:cxn ang="0">
                  <a:pos x="64" y="214"/>
                </a:cxn>
                <a:cxn ang="0">
                  <a:pos x="68" y="192"/>
                </a:cxn>
                <a:cxn ang="0">
                  <a:pos x="73" y="175"/>
                </a:cxn>
                <a:cxn ang="0">
                  <a:pos x="60" y="170"/>
                </a:cxn>
                <a:cxn ang="0">
                  <a:pos x="59" y="155"/>
                </a:cxn>
                <a:cxn ang="0">
                  <a:pos x="75" y="143"/>
                </a:cxn>
                <a:cxn ang="0">
                  <a:pos x="81" y="126"/>
                </a:cxn>
                <a:cxn ang="0">
                  <a:pos x="87" y="115"/>
                </a:cxn>
                <a:cxn ang="0">
                  <a:pos x="98" y="123"/>
                </a:cxn>
                <a:cxn ang="0">
                  <a:pos x="121" y="127"/>
                </a:cxn>
                <a:cxn ang="0">
                  <a:pos x="142" y="122"/>
                </a:cxn>
                <a:cxn ang="0">
                  <a:pos x="150" y="102"/>
                </a:cxn>
                <a:cxn ang="0">
                  <a:pos x="161" y="85"/>
                </a:cxn>
                <a:cxn ang="0">
                  <a:pos x="170" y="34"/>
                </a:cxn>
                <a:cxn ang="0">
                  <a:pos x="166" y="8"/>
                </a:cxn>
                <a:cxn ang="0">
                  <a:pos x="186" y="7"/>
                </a:cxn>
                <a:cxn ang="0">
                  <a:pos x="203" y="0"/>
                </a:cxn>
                <a:cxn ang="0">
                  <a:pos x="212" y="10"/>
                </a:cxn>
                <a:cxn ang="0">
                  <a:pos x="221" y="25"/>
                </a:cxn>
                <a:cxn ang="0">
                  <a:pos x="230" y="28"/>
                </a:cxn>
                <a:cxn ang="0">
                  <a:pos x="244" y="18"/>
                </a:cxn>
                <a:cxn ang="0">
                  <a:pos x="257" y="35"/>
                </a:cxn>
                <a:cxn ang="0">
                  <a:pos x="269" y="45"/>
                </a:cxn>
                <a:cxn ang="0">
                  <a:pos x="281" y="54"/>
                </a:cxn>
                <a:cxn ang="0">
                  <a:pos x="287" y="71"/>
                </a:cxn>
                <a:cxn ang="0">
                  <a:pos x="249" y="94"/>
                </a:cxn>
                <a:cxn ang="0">
                  <a:pos x="247" y="135"/>
                </a:cxn>
                <a:cxn ang="0">
                  <a:pos x="222" y="156"/>
                </a:cxn>
                <a:cxn ang="0">
                  <a:pos x="216" y="182"/>
                </a:cxn>
                <a:cxn ang="0">
                  <a:pos x="224" y="216"/>
                </a:cxn>
                <a:cxn ang="0">
                  <a:pos x="260" y="237"/>
                </a:cxn>
                <a:cxn ang="0">
                  <a:pos x="296" y="243"/>
                </a:cxn>
                <a:cxn ang="0">
                  <a:pos x="323" y="240"/>
                </a:cxn>
                <a:cxn ang="0">
                  <a:pos x="323" y="337"/>
                </a:cxn>
                <a:cxn ang="0">
                  <a:pos x="285" y="347"/>
                </a:cxn>
                <a:cxn ang="0">
                  <a:pos x="239" y="342"/>
                </a:cxn>
                <a:cxn ang="0">
                  <a:pos x="159" y="360"/>
                </a:cxn>
                <a:cxn ang="0">
                  <a:pos x="134" y="391"/>
                </a:cxn>
                <a:cxn ang="0">
                  <a:pos x="125" y="406"/>
                </a:cxn>
                <a:cxn ang="0">
                  <a:pos x="120" y="441"/>
                </a:cxn>
                <a:cxn ang="0">
                  <a:pos x="80" y="472"/>
                </a:cxn>
                <a:cxn ang="0">
                  <a:pos x="56" y="513"/>
                </a:cxn>
              </a:cxnLst>
              <a:rect l="0" t="0" r="r" b="b"/>
              <a:pathLst>
                <a:path w="332" h="525">
                  <a:moveTo>
                    <a:pt x="50" y="525"/>
                  </a:moveTo>
                  <a:lnTo>
                    <a:pt x="47" y="522"/>
                  </a:lnTo>
                  <a:lnTo>
                    <a:pt x="39" y="519"/>
                  </a:lnTo>
                  <a:lnTo>
                    <a:pt x="36" y="513"/>
                  </a:lnTo>
                  <a:lnTo>
                    <a:pt x="28" y="505"/>
                  </a:lnTo>
                  <a:lnTo>
                    <a:pt x="25" y="496"/>
                  </a:lnTo>
                  <a:lnTo>
                    <a:pt x="16" y="487"/>
                  </a:lnTo>
                  <a:lnTo>
                    <a:pt x="5" y="473"/>
                  </a:lnTo>
                  <a:lnTo>
                    <a:pt x="3" y="464"/>
                  </a:lnTo>
                  <a:lnTo>
                    <a:pt x="0" y="453"/>
                  </a:lnTo>
                  <a:lnTo>
                    <a:pt x="2" y="454"/>
                  </a:lnTo>
                  <a:lnTo>
                    <a:pt x="9" y="457"/>
                  </a:lnTo>
                  <a:lnTo>
                    <a:pt x="11" y="450"/>
                  </a:lnTo>
                  <a:lnTo>
                    <a:pt x="26" y="449"/>
                  </a:lnTo>
                  <a:lnTo>
                    <a:pt x="26" y="445"/>
                  </a:lnTo>
                  <a:lnTo>
                    <a:pt x="32" y="438"/>
                  </a:lnTo>
                  <a:lnTo>
                    <a:pt x="42" y="432"/>
                  </a:lnTo>
                  <a:lnTo>
                    <a:pt x="50" y="423"/>
                  </a:lnTo>
                  <a:lnTo>
                    <a:pt x="60" y="418"/>
                  </a:lnTo>
                  <a:lnTo>
                    <a:pt x="73" y="416"/>
                  </a:lnTo>
                  <a:lnTo>
                    <a:pt x="79" y="410"/>
                  </a:lnTo>
                  <a:lnTo>
                    <a:pt x="81" y="395"/>
                  </a:lnTo>
                  <a:lnTo>
                    <a:pt x="77" y="381"/>
                  </a:lnTo>
                  <a:lnTo>
                    <a:pt x="75" y="367"/>
                  </a:lnTo>
                  <a:lnTo>
                    <a:pt x="77" y="356"/>
                  </a:lnTo>
                  <a:lnTo>
                    <a:pt x="79" y="341"/>
                  </a:lnTo>
                  <a:lnTo>
                    <a:pt x="80" y="327"/>
                  </a:lnTo>
                  <a:lnTo>
                    <a:pt x="77" y="314"/>
                  </a:lnTo>
                  <a:lnTo>
                    <a:pt x="83" y="308"/>
                  </a:lnTo>
                  <a:lnTo>
                    <a:pt x="77" y="296"/>
                  </a:lnTo>
                  <a:lnTo>
                    <a:pt x="71" y="285"/>
                  </a:lnTo>
                  <a:lnTo>
                    <a:pt x="75" y="276"/>
                  </a:lnTo>
                  <a:lnTo>
                    <a:pt x="80" y="265"/>
                  </a:lnTo>
                  <a:lnTo>
                    <a:pt x="91" y="268"/>
                  </a:lnTo>
                  <a:lnTo>
                    <a:pt x="100" y="270"/>
                  </a:lnTo>
                  <a:lnTo>
                    <a:pt x="106" y="266"/>
                  </a:lnTo>
                  <a:lnTo>
                    <a:pt x="108" y="256"/>
                  </a:lnTo>
                  <a:lnTo>
                    <a:pt x="108" y="245"/>
                  </a:lnTo>
                  <a:lnTo>
                    <a:pt x="100" y="239"/>
                  </a:lnTo>
                  <a:lnTo>
                    <a:pt x="93" y="231"/>
                  </a:lnTo>
                  <a:lnTo>
                    <a:pt x="85" y="232"/>
                  </a:lnTo>
                  <a:lnTo>
                    <a:pt x="77" y="230"/>
                  </a:lnTo>
                  <a:lnTo>
                    <a:pt x="71" y="223"/>
                  </a:lnTo>
                  <a:lnTo>
                    <a:pt x="64" y="214"/>
                  </a:lnTo>
                  <a:lnTo>
                    <a:pt x="65" y="203"/>
                  </a:lnTo>
                  <a:lnTo>
                    <a:pt x="68" y="192"/>
                  </a:lnTo>
                  <a:lnTo>
                    <a:pt x="73" y="184"/>
                  </a:lnTo>
                  <a:lnTo>
                    <a:pt x="73" y="175"/>
                  </a:lnTo>
                  <a:lnTo>
                    <a:pt x="66" y="173"/>
                  </a:lnTo>
                  <a:lnTo>
                    <a:pt x="60" y="170"/>
                  </a:lnTo>
                  <a:lnTo>
                    <a:pt x="57" y="163"/>
                  </a:lnTo>
                  <a:lnTo>
                    <a:pt x="59" y="155"/>
                  </a:lnTo>
                  <a:lnTo>
                    <a:pt x="69" y="148"/>
                  </a:lnTo>
                  <a:lnTo>
                    <a:pt x="75" y="143"/>
                  </a:lnTo>
                  <a:lnTo>
                    <a:pt x="81" y="135"/>
                  </a:lnTo>
                  <a:lnTo>
                    <a:pt x="81" y="126"/>
                  </a:lnTo>
                  <a:lnTo>
                    <a:pt x="81" y="118"/>
                  </a:lnTo>
                  <a:lnTo>
                    <a:pt x="87" y="115"/>
                  </a:lnTo>
                  <a:lnTo>
                    <a:pt x="92" y="119"/>
                  </a:lnTo>
                  <a:lnTo>
                    <a:pt x="98" y="123"/>
                  </a:lnTo>
                  <a:lnTo>
                    <a:pt x="109" y="123"/>
                  </a:lnTo>
                  <a:lnTo>
                    <a:pt x="121" y="127"/>
                  </a:lnTo>
                  <a:lnTo>
                    <a:pt x="132" y="128"/>
                  </a:lnTo>
                  <a:lnTo>
                    <a:pt x="142" y="122"/>
                  </a:lnTo>
                  <a:lnTo>
                    <a:pt x="147" y="112"/>
                  </a:lnTo>
                  <a:lnTo>
                    <a:pt x="150" y="102"/>
                  </a:lnTo>
                  <a:lnTo>
                    <a:pt x="157" y="96"/>
                  </a:lnTo>
                  <a:lnTo>
                    <a:pt x="161" y="85"/>
                  </a:lnTo>
                  <a:lnTo>
                    <a:pt x="168" y="56"/>
                  </a:lnTo>
                  <a:lnTo>
                    <a:pt x="170" y="34"/>
                  </a:lnTo>
                  <a:lnTo>
                    <a:pt x="168" y="24"/>
                  </a:lnTo>
                  <a:lnTo>
                    <a:pt x="166" y="8"/>
                  </a:lnTo>
                  <a:lnTo>
                    <a:pt x="175" y="10"/>
                  </a:lnTo>
                  <a:lnTo>
                    <a:pt x="186" y="7"/>
                  </a:lnTo>
                  <a:lnTo>
                    <a:pt x="194" y="6"/>
                  </a:lnTo>
                  <a:lnTo>
                    <a:pt x="203" y="0"/>
                  </a:lnTo>
                  <a:lnTo>
                    <a:pt x="206" y="0"/>
                  </a:lnTo>
                  <a:lnTo>
                    <a:pt x="212" y="10"/>
                  </a:lnTo>
                  <a:lnTo>
                    <a:pt x="216" y="17"/>
                  </a:lnTo>
                  <a:lnTo>
                    <a:pt x="221" y="25"/>
                  </a:lnTo>
                  <a:lnTo>
                    <a:pt x="225" y="29"/>
                  </a:lnTo>
                  <a:lnTo>
                    <a:pt x="230" y="28"/>
                  </a:lnTo>
                  <a:lnTo>
                    <a:pt x="240" y="22"/>
                  </a:lnTo>
                  <a:lnTo>
                    <a:pt x="244" y="18"/>
                  </a:lnTo>
                  <a:lnTo>
                    <a:pt x="250" y="27"/>
                  </a:lnTo>
                  <a:lnTo>
                    <a:pt x="257" y="35"/>
                  </a:lnTo>
                  <a:lnTo>
                    <a:pt x="263" y="40"/>
                  </a:lnTo>
                  <a:lnTo>
                    <a:pt x="269" y="45"/>
                  </a:lnTo>
                  <a:lnTo>
                    <a:pt x="275" y="48"/>
                  </a:lnTo>
                  <a:lnTo>
                    <a:pt x="281" y="54"/>
                  </a:lnTo>
                  <a:lnTo>
                    <a:pt x="285" y="62"/>
                  </a:lnTo>
                  <a:lnTo>
                    <a:pt x="287" y="71"/>
                  </a:lnTo>
                  <a:lnTo>
                    <a:pt x="265" y="80"/>
                  </a:lnTo>
                  <a:lnTo>
                    <a:pt x="249" y="94"/>
                  </a:lnTo>
                  <a:lnTo>
                    <a:pt x="246" y="111"/>
                  </a:lnTo>
                  <a:lnTo>
                    <a:pt x="247" y="135"/>
                  </a:lnTo>
                  <a:lnTo>
                    <a:pt x="240" y="142"/>
                  </a:lnTo>
                  <a:lnTo>
                    <a:pt x="222" y="156"/>
                  </a:lnTo>
                  <a:lnTo>
                    <a:pt x="217" y="167"/>
                  </a:lnTo>
                  <a:lnTo>
                    <a:pt x="216" y="182"/>
                  </a:lnTo>
                  <a:lnTo>
                    <a:pt x="217" y="201"/>
                  </a:lnTo>
                  <a:lnTo>
                    <a:pt x="224" y="216"/>
                  </a:lnTo>
                  <a:lnTo>
                    <a:pt x="239" y="225"/>
                  </a:lnTo>
                  <a:lnTo>
                    <a:pt x="260" y="237"/>
                  </a:lnTo>
                  <a:lnTo>
                    <a:pt x="279" y="243"/>
                  </a:lnTo>
                  <a:lnTo>
                    <a:pt x="296" y="243"/>
                  </a:lnTo>
                  <a:lnTo>
                    <a:pt x="313" y="243"/>
                  </a:lnTo>
                  <a:lnTo>
                    <a:pt x="323" y="240"/>
                  </a:lnTo>
                  <a:lnTo>
                    <a:pt x="332" y="281"/>
                  </a:lnTo>
                  <a:lnTo>
                    <a:pt x="323" y="337"/>
                  </a:lnTo>
                  <a:lnTo>
                    <a:pt x="315" y="343"/>
                  </a:lnTo>
                  <a:lnTo>
                    <a:pt x="285" y="347"/>
                  </a:lnTo>
                  <a:lnTo>
                    <a:pt x="246" y="346"/>
                  </a:lnTo>
                  <a:lnTo>
                    <a:pt x="239" y="342"/>
                  </a:lnTo>
                  <a:lnTo>
                    <a:pt x="195" y="347"/>
                  </a:lnTo>
                  <a:lnTo>
                    <a:pt x="159" y="360"/>
                  </a:lnTo>
                  <a:lnTo>
                    <a:pt x="147" y="372"/>
                  </a:lnTo>
                  <a:lnTo>
                    <a:pt x="134" y="391"/>
                  </a:lnTo>
                  <a:lnTo>
                    <a:pt x="128" y="399"/>
                  </a:lnTo>
                  <a:lnTo>
                    <a:pt x="125" y="406"/>
                  </a:lnTo>
                  <a:lnTo>
                    <a:pt x="123" y="434"/>
                  </a:lnTo>
                  <a:lnTo>
                    <a:pt x="120" y="441"/>
                  </a:lnTo>
                  <a:lnTo>
                    <a:pt x="88" y="463"/>
                  </a:lnTo>
                  <a:lnTo>
                    <a:pt x="80" y="472"/>
                  </a:lnTo>
                  <a:lnTo>
                    <a:pt x="68" y="493"/>
                  </a:lnTo>
                  <a:lnTo>
                    <a:pt x="56" y="513"/>
                  </a:lnTo>
                  <a:lnTo>
                    <a:pt x="50" y="525"/>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49" name="Freeform 50"/>
            <p:cNvSpPr>
              <a:spLocks noChangeAspect="1"/>
            </p:cNvSpPr>
            <p:nvPr/>
          </p:nvSpPr>
          <p:spPr bwMode="auto">
            <a:xfrm>
              <a:off x="967" y="2928"/>
              <a:ext cx="67" cy="111"/>
            </a:xfrm>
            <a:custGeom>
              <a:avLst/>
              <a:gdLst/>
              <a:ahLst/>
              <a:cxnLst>
                <a:cxn ang="0">
                  <a:pos x="82" y="323"/>
                </a:cxn>
                <a:cxn ang="0">
                  <a:pos x="70" y="303"/>
                </a:cxn>
                <a:cxn ang="0">
                  <a:pos x="54" y="289"/>
                </a:cxn>
                <a:cxn ang="0">
                  <a:pos x="49" y="280"/>
                </a:cxn>
                <a:cxn ang="0">
                  <a:pos x="35" y="281"/>
                </a:cxn>
                <a:cxn ang="0">
                  <a:pos x="31" y="259"/>
                </a:cxn>
                <a:cxn ang="0">
                  <a:pos x="21" y="238"/>
                </a:cxn>
                <a:cxn ang="0">
                  <a:pos x="20" y="209"/>
                </a:cxn>
                <a:cxn ang="0">
                  <a:pos x="26" y="182"/>
                </a:cxn>
                <a:cxn ang="0">
                  <a:pos x="23" y="158"/>
                </a:cxn>
                <a:cxn ang="0">
                  <a:pos x="21" y="135"/>
                </a:cxn>
                <a:cxn ang="0">
                  <a:pos x="4" y="125"/>
                </a:cxn>
                <a:cxn ang="0">
                  <a:pos x="1" y="113"/>
                </a:cxn>
                <a:cxn ang="0">
                  <a:pos x="10" y="105"/>
                </a:cxn>
                <a:cxn ang="0">
                  <a:pos x="36" y="103"/>
                </a:cxn>
                <a:cxn ang="0">
                  <a:pos x="49" y="98"/>
                </a:cxn>
                <a:cxn ang="0">
                  <a:pos x="57" y="79"/>
                </a:cxn>
                <a:cxn ang="0">
                  <a:pos x="65" y="66"/>
                </a:cxn>
                <a:cxn ang="0">
                  <a:pos x="75" y="71"/>
                </a:cxn>
                <a:cxn ang="0">
                  <a:pos x="83" y="65"/>
                </a:cxn>
                <a:cxn ang="0">
                  <a:pos x="100" y="60"/>
                </a:cxn>
                <a:cxn ang="0">
                  <a:pos x="107" y="48"/>
                </a:cxn>
                <a:cxn ang="0">
                  <a:pos x="123" y="46"/>
                </a:cxn>
                <a:cxn ang="0">
                  <a:pos x="123" y="28"/>
                </a:cxn>
                <a:cxn ang="0">
                  <a:pos x="119" y="2"/>
                </a:cxn>
                <a:cxn ang="0">
                  <a:pos x="135" y="6"/>
                </a:cxn>
                <a:cxn ang="0">
                  <a:pos x="156" y="16"/>
                </a:cxn>
                <a:cxn ang="0">
                  <a:pos x="163" y="27"/>
                </a:cxn>
                <a:cxn ang="0">
                  <a:pos x="171" y="28"/>
                </a:cxn>
                <a:cxn ang="0">
                  <a:pos x="172" y="41"/>
                </a:cxn>
                <a:cxn ang="0">
                  <a:pos x="179" y="56"/>
                </a:cxn>
                <a:cxn ang="0">
                  <a:pos x="185" y="68"/>
                </a:cxn>
                <a:cxn ang="0">
                  <a:pos x="190" y="79"/>
                </a:cxn>
                <a:cxn ang="0">
                  <a:pos x="197" y="99"/>
                </a:cxn>
                <a:cxn ang="0">
                  <a:pos x="200" y="116"/>
                </a:cxn>
                <a:cxn ang="0">
                  <a:pos x="192" y="134"/>
                </a:cxn>
                <a:cxn ang="0">
                  <a:pos x="185" y="164"/>
                </a:cxn>
                <a:cxn ang="0">
                  <a:pos x="192" y="172"/>
                </a:cxn>
                <a:cxn ang="0">
                  <a:pos x="196" y="198"/>
                </a:cxn>
                <a:cxn ang="0">
                  <a:pos x="187" y="249"/>
                </a:cxn>
                <a:cxn ang="0">
                  <a:pos x="176" y="266"/>
                </a:cxn>
                <a:cxn ang="0">
                  <a:pos x="168" y="286"/>
                </a:cxn>
                <a:cxn ang="0">
                  <a:pos x="147" y="291"/>
                </a:cxn>
                <a:cxn ang="0">
                  <a:pos x="124" y="287"/>
                </a:cxn>
                <a:cxn ang="0">
                  <a:pos x="113" y="279"/>
                </a:cxn>
                <a:cxn ang="0">
                  <a:pos x="107" y="290"/>
                </a:cxn>
                <a:cxn ang="0">
                  <a:pos x="101" y="307"/>
                </a:cxn>
                <a:cxn ang="0">
                  <a:pos x="85" y="319"/>
                </a:cxn>
              </a:cxnLst>
              <a:rect l="0" t="0" r="r" b="b"/>
              <a:pathLst>
                <a:path w="200" h="327">
                  <a:moveTo>
                    <a:pt x="83" y="327"/>
                  </a:moveTo>
                  <a:lnTo>
                    <a:pt x="82" y="323"/>
                  </a:lnTo>
                  <a:lnTo>
                    <a:pt x="77" y="314"/>
                  </a:lnTo>
                  <a:lnTo>
                    <a:pt x="70" y="303"/>
                  </a:lnTo>
                  <a:lnTo>
                    <a:pt x="58" y="294"/>
                  </a:lnTo>
                  <a:lnTo>
                    <a:pt x="54" y="289"/>
                  </a:lnTo>
                  <a:lnTo>
                    <a:pt x="54" y="281"/>
                  </a:lnTo>
                  <a:lnTo>
                    <a:pt x="49" y="280"/>
                  </a:lnTo>
                  <a:lnTo>
                    <a:pt x="40" y="283"/>
                  </a:lnTo>
                  <a:lnTo>
                    <a:pt x="35" y="281"/>
                  </a:lnTo>
                  <a:lnTo>
                    <a:pt x="33" y="274"/>
                  </a:lnTo>
                  <a:lnTo>
                    <a:pt x="31" y="259"/>
                  </a:lnTo>
                  <a:lnTo>
                    <a:pt x="26" y="251"/>
                  </a:lnTo>
                  <a:lnTo>
                    <a:pt x="21" y="238"/>
                  </a:lnTo>
                  <a:lnTo>
                    <a:pt x="21" y="224"/>
                  </a:lnTo>
                  <a:lnTo>
                    <a:pt x="20" y="209"/>
                  </a:lnTo>
                  <a:lnTo>
                    <a:pt x="24" y="191"/>
                  </a:lnTo>
                  <a:lnTo>
                    <a:pt x="26" y="182"/>
                  </a:lnTo>
                  <a:lnTo>
                    <a:pt x="23" y="172"/>
                  </a:lnTo>
                  <a:lnTo>
                    <a:pt x="23" y="158"/>
                  </a:lnTo>
                  <a:lnTo>
                    <a:pt x="24" y="144"/>
                  </a:lnTo>
                  <a:lnTo>
                    <a:pt x="21" y="135"/>
                  </a:lnTo>
                  <a:lnTo>
                    <a:pt x="14" y="129"/>
                  </a:lnTo>
                  <a:lnTo>
                    <a:pt x="4" y="125"/>
                  </a:lnTo>
                  <a:lnTo>
                    <a:pt x="0" y="114"/>
                  </a:lnTo>
                  <a:lnTo>
                    <a:pt x="1" y="113"/>
                  </a:lnTo>
                  <a:lnTo>
                    <a:pt x="4" y="108"/>
                  </a:lnTo>
                  <a:lnTo>
                    <a:pt x="10" y="105"/>
                  </a:lnTo>
                  <a:lnTo>
                    <a:pt x="20" y="102"/>
                  </a:lnTo>
                  <a:lnTo>
                    <a:pt x="36" y="103"/>
                  </a:lnTo>
                  <a:lnTo>
                    <a:pt x="47" y="104"/>
                  </a:lnTo>
                  <a:lnTo>
                    <a:pt x="49" y="98"/>
                  </a:lnTo>
                  <a:lnTo>
                    <a:pt x="52" y="91"/>
                  </a:lnTo>
                  <a:lnTo>
                    <a:pt x="57" y="79"/>
                  </a:lnTo>
                  <a:lnTo>
                    <a:pt x="60" y="76"/>
                  </a:lnTo>
                  <a:lnTo>
                    <a:pt x="65" y="66"/>
                  </a:lnTo>
                  <a:lnTo>
                    <a:pt x="69" y="69"/>
                  </a:lnTo>
                  <a:lnTo>
                    <a:pt x="75" y="71"/>
                  </a:lnTo>
                  <a:lnTo>
                    <a:pt x="77" y="65"/>
                  </a:lnTo>
                  <a:lnTo>
                    <a:pt x="83" y="65"/>
                  </a:lnTo>
                  <a:lnTo>
                    <a:pt x="92" y="63"/>
                  </a:lnTo>
                  <a:lnTo>
                    <a:pt x="100" y="60"/>
                  </a:lnTo>
                  <a:lnTo>
                    <a:pt x="107" y="52"/>
                  </a:lnTo>
                  <a:lnTo>
                    <a:pt x="107" y="48"/>
                  </a:lnTo>
                  <a:lnTo>
                    <a:pt x="113" y="47"/>
                  </a:lnTo>
                  <a:lnTo>
                    <a:pt x="123" y="46"/>
                  </a:lnTo>
                  <a:lnTo>
                    <a:pt x="123" y="42"/>
                  </a:lnTo>
                  <a:lnTo>
                    <a:pt x="123" y="28"/>
                  </a:lnTo>
                  <a:lnTo>
                    <a:pt x="118" y="13"/>
                  </a:lnTo>
                  <a:lnTo>
                    <a:pt x="119" y="2"/>
                  </a:lnTo>
                  <a:lnTo>
                    <a:pt x="126" y="0"/>
                  </a:lnTo>
                  <a:lnTo>
                    <a:pt x="135" y="6"/>
                  </a:lnTo>
                  <a:lnTo>
                    <a:pt x="146" y="13"/>
                  </a:lnTo>
                  <a:lnTo>
                    <a:pt x="156" y="16"/>
                  </a:lnTo>
                  <a:lnTo>
                    <a:pt x="158" y="22"/>
                  </a:lnTo>
                  <a:lnTo>
                    <a:pt x="163" y="27"/>
                  </a:lnTo>
                  <a:lnTo>
                    <a:pt x="165" y="29"/>
                  </a:lnTo>
                  <a:lnTo>
                    <a:pt x="171" y="28"/>
                  </a:lnTo>
                  <a:lnTo>
                    <a:pt x="172" y="32"/>
                  </a:lnTo>
                  <a:lnTo>
                    <a:pt x="172" y="41"/>
                  </a:lnTo>
                  <a:lnTo>
                    <a:pt x="174" y="52"/>
                  </a:lnTo>
                  <a:lnTo>
                    <a:pt x="179" y="56"/>
                  </a:lnTo>
                  <a:lnTo>
                    <a:pt x="188" y="58"/>
                  </a:lnTo>
                  <a:lnTo>
                    <a:pt x="185" y="68"/>
                  </a:lnTo>
                  <a:lnTo>
                    <a:pt x="184" y="73"/>
                  </a:lnTo>
                  <a:lnTo>
                    <a:pt x="190" y="79"/>
                  </a:lnTo>
                  <a:lnTo>
                    <a:pt x="194" y="87"/>
                  </a:lnTo>
                  <a:lnTo>
                    <a:pt x="197" y="99"/>
                  </a:lnTo>
                  <a:lnTo>
                    <a:pt x="199" y="111"/>
                  </a:lnTo>
                  <a:lnTo>
                    <a:pt x="200" y="116"/>
                  </a:lnTo>
                  <a:lnTo>
                    <a:pt x="198" y="124"/>
                  </a:lnTo>
                  <a:lnTo>
                    <a:pt x="192" y="134"/>
                  </a:lnTo>
                  <a:lnTo>
                    <a:pt x="188" y="147"/>
                  </a:lnTo>
                  <a:lnTo>
                    <a:pt x="185" y="164"/>
                  </a:lnTo>
                  <a:lnTo>
                    <a:pt x="191" y="171"/>
                  </a:lnTo>
                  <a:lnTo>
                    <a:pt x="192" y="172"/>
                  </a:lnTo>
                  <a:lnTo>
                    <a:pt x="194" y="188"/>
                  </a:lnTo>
                  <a:lnTo>
                    <a:pt x="196" y="198"/>
                  </a:lnTo>
                  <a:lnTo>
                    <a:pt x="194" y="220"/>
                  </a:lnTo>
                  <a:lnTo>
                    <a:pt x="187" y="249"/>
                  </a:lnTo>
                  <a:lnTo>
                    <a:pt x="183" y="260"/>
                  </a:lnTo>
                  <a:lnTo>
                    <a:pt x="176" y="266"/>
                  </a:lnTo>
                  <a:lnTo>
                    <a:pt x="173" y="276"/>
                  </a:lnTo>
                  <a:lnTo>
                    <a:pt x="168" y="286"/>
                  </a:lnTo>
                  <a:lnTo>
                    <a:pt x="158" y="292"/>
                  </a:lnTo>
                  <a:lnTo>
                    <a:pt x="147" y="291"/>
                  </a:lnTo>
                  <a:lnTo>
                    <a:pt x="135" y="287"/>
                  </a:lnTo>
                  <a:lnTo>
                    <a:pt x="124" y="287"/>
                  </a:lnTo>
                  <a:lnTo>
                    <a:pt x="118" y="283"/>
                  </a:lnTo>
                  <a:lnTo>
                    <a:pt x="113" y="279"/>
                  </a:lnTo>
                  <a:lnTo>
                    <a:pt x="107" y="282"/>
                  </a:lnTo>
                  <a:lnTo>
                    <a:pt x="107" y="290"/>
                  </a:lnTo>
                  <a:lnTo>
                    <a:pt x="107" y="299"/>
                  </a:lnTo>
                  <a:lnTo>
                    <a:pt x="101" y="307"/>
                  </a:lnTo>
                  <a:lnTo>
                    <a:pt x="95" y="312"/>
                  </a:lnTo>
                  <a:lnTo>
                    <a:pt x="85" y="319"/>
                  </a:lnTo>
                  <a:lnTo>
                    <a:pt x="83" y="327"/>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50" name="Freeform 51"/>
            <p:cNvSpPr>
              <a:spLocks noChangeAspect="1"/>
            </p:cNvSpPr>
            <p:nvPr/>
          </p:nvSpPr>
          <p:spPr bwMode="auto">
            <a:xfrm>
              <a:off x="896" y="3010"/>
              <a:ext cx="67" cy="92"/>
            </a:xfrm>
            <a:custGeom>
              <a:avLst/>
              <a:gdLst/>
              <a:ahLst/>
              <a:cxnLst>
                <a:cxn ang="0">
                  <a:pos x="0" y="270"/>
                </a:cxn>
                <a:cxn ang="0">
                  <a:pos x="18" y="254"/>
                </a:cxn>
                <a:cxn ang="0">
                  <a:pos x="48" y="243"/>
                </a:cxn>
                <a:cxn ang="0">
                  <a:pos x="84" y="212"/>
                </a:cxn>
                <a:cxn ang="0">
                  <a:pos x="112" y="167"/>
                </a:cxn>
                <a:cxn ang="0">
                  <a:pos x="108" y="148"/>
                </a:cxn>
                <a:cxn ang="0">
                  <a:pos x="115" y="129"/>
                </a:cxn>
                <a:cxn ang="0">
                  <a:pos x="115" y="112"/>
                </a:cxn>
                <a:cxn ang="0">
                  <a:pos x="110" y="96"/>
                </a:cxn>
                <a:cxn ang="0">
                  <a:pos x="115" y="79"/>
                </a:cxn>
                <a:cxn ang="0">
                  <a:pos x="112" y="61"/>
                </a:cxn>
                <a:cxn ang="0">
                  <a:pos x="86" y="46"/>
                </a:cxn>
                <a:cxn ang="0">
                  <a:pos x="87" y="36"/>
                </a:cxn>
                <a:cxn ang="0">
                  <a:pos x="84" y="16"/>
                </a:cxn>
                <a:cxn ang="0">
                  <a:pos x="87" y="1"/>
                </a:cxn>
                <a:cxn ang="0">
                  <a:pos x="116" y="13"/>
                </a:cxn>
                <a:cxn ang="0">
                  <a:pos x="128" y="26"/>
                </a:cxn>
                <a:cxn ang="0">
                  <a:pos x="136" y="42"/>
                </a:cxn>
                <a:cxn ang="0">
                  <a:pos x="150" y="46"/>
                </a:cxn>
                <a:cxn ang="0">
                  <a:pos x="152" y="37"/>
                </a:cxn>
                <a:cxn ang="0">
                  <a:pos x="161" y="33"/>
                </a:cxn>
                <a:cxn ang="0">
                  <a:pos x="173" y="48"/>
                </a:cxn>
                <a:cxn ang="0">
                  <a:pos x="183" y="59"/>
                </a:cxn>
                <a:cxn ang="0">
                  <a:pos x="193" y="72"/>
                </a:cxn>
                <a:cxn ang="0">
                  <a:pos x="200" y="87"/>
                </a:cxn>
                <a:cxn ang="0">
                  <a:pos x="203" y="103"/>
                </a:cxn>
                <a:cxn ang="0">
                  <a:pos x="191" y="107"/>
                </a:cxn>
                <a:cxn ang="0">
                  <a:pos x="189" y="119"/>
                </a:cxn>
                <a:cxn ang="0">
                  <a:pos x="182" y="143"/>
                </a:cxn>
                <a:cxn ang="0">
                  <a:pos x="188" y="164"/>
                </a:cxn>
                <a:cxn ang="0">
                  <a:pos x="186" y="182"/>
                </a:cxn>
                <a:cxn ang="0">
                  <a:pos x="186" y="201"/>
                </a:cxn>
                <a:cxn ang="0">
                  <a:pos x="186" y="225"/>
                </a:cxn>
                <a:cxn ang="0">
                  <a:pos x="166" y="237"/>
                </a:cxn>
                <a:cxn ang="0">
                  <a:pos x="149" y="242"/>
                </a:cxn>
                <a:cxn ang="0">
                  <a:pos x="132" y="252"/>
                </a:cxn>
                <a:cxn ang="0">
                  <a:pos x="114" y="255"/>
                </a:cxn>
                <a:cxn ang="0">
                  <a:pos x="99" y="255"/>
                </a:cxn>
                <a:cxn ang="0">
                  <a:pos x="87" y="266"/>
                </a:cxn>
                <a:cxn ang="0">
                  <a:pos x="61" y="266"/>
                </a:cxn>
                <a:cxn ang="0">
                  <a:pos x="46" y="275"/>
                </a:cxn>
                <a:cxn ang="0">
                  <a:pos x="25" y="274"/>
                </a:cxn>
                <a:cxn ang="0">
                  <a:pos x="0" y="272"/>
                </a:cxn>
              </a:cxnLst>
              <a:rect l="0" t="0" r="r" b="b"/>
              <a:pathLst>
                <a:path w="203" h="277">
                  <a:moveTo>
                    <a:pt x="0" y="272"/>
                  </a:moveTo>
                  <a:lnTo>
                    <a:pt x="0" y="270"/>
                  </a:lnTo>
                  <a:lnTo>
                    <a:pt x="11" y="262"/>
                  </a:lnTo>
                  <a:lnTo>
                    <a:pt x="18" y="254"/>
                  </a:lnTo>
                  <a:lnTo>
                    <a:pt x="29" y="251"/>
                  </a:lnTo>
                  <a:lnTo>
                    <a:pt x="48" y="243"/>
                  </a:lnTo>
                  <a:lnTo>
                    <a:pt x="66" y="228"/>
                  </a:lnTo>
                  <a:lnTo>
                    <a:pt x="84" y="212"/>
                  </a:lnTo>
                  <a:lnTo>
                    <a:pt x="96" y="190"/>
                  </a:lnTo>
                  <a:lnTo>
                    <a:pt x="112" y="167"/>
                  </a:lnTo>
                  <a:lnTo>
                    <a:pt x="114" y="157"/>
                  </a:lnTo>
                  <a:lnTo>
                    <a:pt x="108" y="148"/>
                  </a:lnTo>
                  <a:lnTo>
                    <a:pt x="115" y="138"/>
                  </a:lnTo>
                  <a:lnTo>
                    <a:pt x="115" y="129"/>
                  </a:lnTo>
                  <a:lnTo>
                    <a:pt x="116" y="122"/>
                  </a:lnTo>
                  <a:lnTo>
                    <a:pt x="115" y="112"/>
                  </a:lnTo>
                  <a:lnTo>
                    <a:pt x="112" y="102"/>
                  </a:lnTo>
                  <a:lnTo>
                    <a:pt x="110" y="96"/>
                  </a:lnTo>
                  <a:lnTo>
                    <a:pt x="110" y="88"/>
                  </a:lnTo>
                  <a:lnTo>
                    <a:pt x="115" y="79"/>
                  </a:lnTo>
                  <a:lnTo>
                    <a:pt x="114" y="72"/>
                  </a:lnTo>
                  <a:lnTo>
                    <a:pt x="112" y="61"/>
                  </a:lnTo>
                  <a:lnTo>
                    <a:pt x="103" y="56"/>
                  </a:lnTo>
                  <a:lnTo>
                    <a:pt x="86" y="46"/>
                  </a:lnTo>
                  <a:lnTo>
                    <a:pt x="86" y="40"/>
                  </a:lnTo>
                  <a:lnTo>
                    <a:pt x="87" y="36"/>
                  </a:lnTo>
                  <a:lnTo>
                    <a:pt x="82" y="20"/>
                  </a:lnTo>
                  <a:lnTo>
                    <a:pt x="84" y="16"/>
                  </a:lnTo>
                  <a:lnTo>
                    <a:pt x="90" y="13"/>
                  </a:lnTo>
                  <a:lnTo>
                    <a:pt x="87" y="1"/>
                  </a:lnTo>
                  <a:lnTo>
                    <a:pt x="87" y="0"/>
                  </a:lnTo>
                  <a:lnTo>
                    <a:pt x="116" y="13"/>
                  </a:lnTo>
                  <a:lnTo>
                    <a:pt x="123" y="18"/>
                  </a:lnTo>
                  <a:lnTo>
                    <a:pt x="128" y="26"/>
                  </a:lnTo>
                  <a:lnTo>
                    <a:pt x="131" y="34"/>
                  </a:lnTo>
                  <a:lnTo>
                    <a:pt x="136" y="42"/>
                  </a:lnTo>
                  <a:lnTo>
                    <a:pt x="142" y="45"/>
                  </a:lnTo>
                  <a:lnTo>
                    <a:pt x="150" y="46"/>
                  </a:lnTo>
                  <a:lnTo>
                    <a:pt x="153" y="43"/>
                  </a:lnTo>
                  <a:lnTo>
                    <a:pt x="152" y="37"/>
                  </a:lnTo>
                  <a:lnTo>
                    <a:pt x="157" y="33"/>
                  </a:lnTo>
                  <a:lnTo>
                    <a:pt x="161" y="33"/>
                  </a:lnTo>
                  <a:lnTo>
                    <a:pt x="168" y="35"/>
                  </a:lnTo>
                  <a:lnTo>
                    <a:pt x="173" y="48"/>
                  </a:lnTo>
                  <a:lnTo>
                    <a:pt x="177" y="53"/>
                  </a:lnTo>
                  <a:lnTo>
                    <a:pt x="183" y="59"/>
                  </a:lnTo>
                  <a:lnTo>
                    <a:pt x="189" y="66"/>
                  </a:lnTo>
                  <a:lnTo>
                    <a:pt x="193" y="72"/>
                  </a:lnTo>
                  <a:lnTo>
                    <a:pt x="195" y="78"/>
                  </a:lnTo>
                  <a:lnTo>
                    <a:pt x="200" y="87"/>
                  </a:lnTo>
                  <a:lnTo>
                    <a:pt x="203" y="94"/>
                  </a:lnTo>
                  <a:lnTo>
                    <a:pt x="203" y="103"/>
                  </a:lnTo>
                  <a:lnTo>
                    <a:pt x="201" y="111"/>
                  </a:lnTo>
                  <a:lnTo>
                    <a:pt x="191" y="107"/>
                  </a:lnTo>
                  <a:lnTo>
                    <a:pt x="189" y="109"/>
                  </a:lnTo>
                  <a:lnTo>
                    <a:pt x="189" y="119"/>
                  </a:lnTo>
                  <a:lnTo>
                    <a:pt x="186" y="130"/>
                  </a:lnTo>
                  <a:lnTo>
                    <a:pt x="182" y="143"/>
                  </a:lnTo>
                  <a:lnTo>
                    <a:pt x="183" y="153"/>
                  </a:lnTo>
                  <a:lnTo>
                    <a:pt x="188" y="164"/>
                  </a:lnTo>
                  <a:lnTo>
                    <a:pt x="185" y="170"/>
                  </a:lnTo>
                  <a:lnTo>
                    <a:pt x="186" y="182"/>
                  </a:lnTo>
                  <a:lnTo>
                    <a:pt x="189" y="194"/>
                  </a:lnTo>
                  <a:lnTo>
                    <a:pt x="186" y="201"/>
                  </a:lnTo>
                  <a:lnTo>
                    <a:pt x="186" y="209"/>
                  </a:lnTo>
                  <a:lnTo>
                    <a:pt x="186" y="225"/>
                  </a:lnTo>
                  <a:lnTo>
                    <a:pt x="186" y="235"/>
                  </a:lnTo>
                  <a:lnTo>
                    <a:pt x="166" y="237"/>
                  </a:lnTo>
                  <a:lnTo>
                    <a:pt x="157" y="235"/>
                  </a:lnTo>
                  <a:lnTo>
                    <a:pt x="149" y="242"/>
                  </a:lnTo>
                  <a:lnTo>
                    <a:pt x="140" y="250"/>
                  </a:lnTo>
                  <a:lnTo>
                    <a:pt x="132" y="252"/>
                  </a:lnTo>
                  <a:lnTo>
                    <a:pt x="118" y="253"/>
                  </a:lnTo>
                  <a:lnTo>
                    <a:pt x="114" y="255"/>
                  </a:lnTo>
                  <a:lnTo>
                    <a:pt x="106" y="252"/>
                  </a:lnTo>
                  <a:lnTo>
                    <a:pt x="99" y="255"/>
                  </a:lnTo>
                  <a:lnTo>
                    <a:pt x="91" y="261"/>
                  </a:lnTo>
                  <a:lnTo>
                    <a:pt x="87" y="266"/>
                  </a:lnTo>
                  <a:lnTo>
                    <a:pt x="71" y="262"/>
                  </a:lnTo>
                  <a:lnTo>
                    <a:pt x="61" y="266"/>
                  </a:lnTo>
                  <a:lnTo>
                    <a:pt x="53" y="271"/>
                  </a:lnTo>
                  <a:lnTo>
                    <a:pt x="46" y="275"/>
                  </a:lnTo>
                  <a:lnTo>
                    <a:pt x="35" y="277"/>
                  </a:lnTo>
                  <a:lnTo>
                    <a:pt x="25" y="274"/>
                  </a:lnTo>
                  <a:lnTo>
                    <a:pt x="13" y="274"/>
                  </a:lnTo>
                  <a:lnTo>
                    <a:pt x="0" y="272"/>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51" name="Freeform 52"/>
            <p:cNvSpPr>
              <a:spLocks noChangeAspect="1"/>
            </p:cNvSpPr>
            <p:nvPr/>
          </p:nvSpPr>
          <p:spPr bwMode="auto">
            <a:xfrm>
              <a:off x="940" y="3037"/>
              <a:ext cx="62" cy="100"/>
            </a:xfrm>
            <a:custGeom>
              <a:avLst/>
              <a:gdLst/>
              <a:ahLst/>
              <a:cxnLst>
                <a:cxn ang="0">
                  <a:pos x="75" y="292"/>
                </a:cxn>
                <a:cxn ang="0">
                  <a:pos x="57" y="299"/>
                </a:cxn>
                <a:cxn ang="0">
                  <a:pos x="43" y="293"/>
                </a:cxn>
                <a:cxn ang="0">
                  <a:pos x="32" y="302"/>
                </a:cxn>
                <a:cxn ang="0">
                  <a:pos x="18" y="288"/>
                </a:cxn>
                <a:cxn ang="0">
                  <a:pos x="22" y="276"/>
                </a:cxn>
                <a:cxn ang="0">
                  <a:pos x="19" y="262"/>
                </a:cxn>
                <a:cxn ang="0">
                  <a:pos x="15" y="248"/>
                </a:cxn>
                <a:cxn ang="0">
                  <a:pos x="3" y="232"/>
                </a:cxn>
                <a:cxn ang="0">
                  <a:pos x="8" y="211"/>
                </a:cxn>
                <a:cxn ang="0">
                  <a:pos x="18" y="195"/>
                </a:cxn>
                <a:cxn ang="0">
                  <a:pos x="23" y="182"/>
                </a:cxn>
                <a:cxn ang="0">
                  <a:pos x="39" y="176"/>
                </a:cxn>
                <a:cxn ang="0">
                  <a:pos x="36" y="160"/>
                </a:cxn>
                <a:cxn ang="0">
                  <a:pos x="26" y="143"/>
                </a:cxn>
                <a:cxn ang="0">
                  <a:pos x="27" y="118"/>
                </a:cxn>
                <a:cxn ang="0">
                  <a:pos x="27" y="94"/>
                </a:cxn>
                <a:cxn ang="0">
                  <a:pos x="27" y="75"/>
                </a:cxn>
                <a:cxn ang="0">
                  <a:pos x="29" y="57"/>
                </a:cxn>
                <a:cxn ang="0">
                  <a:pos x="23" y="36"/>
                </a:cxn>
                <a:cxn ang="0">
                  <a:pos x="30" y="12"/>
                </a:cxn>
                <a:cxn ang="0">
                  <a:pos x="32" y="0"/>
                </a:cxn>
                <a:cxn ang="0">
                  <a:pos x="62" y="18"/>
                </a:cxn>
                <a:cxn ang="0">
                  <a:pos x="74" y="19"/>
                </a:cxn>
                <a:cxn ang="0">
                  <a:pos x="96" y="25"/>
                </a:cxn>
                <a:cxn ang="0">
                  <a:pos x="115" y="15"/>
                </a:cxn>
                <a:cxn ang="0">
                  <a:pos x="128" y="19"/>
                </a:cxn>
                <a:cxn ang="0">
                  <a:pos x="139" y="12"/>
                </a:cxn>
                <a:cxn ang="0">
                  <a:pos x="142" y="12"/>
                </a:cxn>
                <a:cxn ang="0">
                  <a:pos x="155" y="17"/>
                </a:cxn>
                <a:cxn ang="0">
                  <a:pos x="150" y="34"/>
                </a:cxn>
                <a:cxn ang="0">
                  <a:pos x="146" y="56"/>
                </a:cxn>
                <a:cxn ang="0">
                  <a:pos x="159" y="72"/>
                </a:cxn>
                <a:cxn ang="0">
                  <a:pos x="175" y="73"/>
                </a:cxn>
                <a:cxn ang="0">
                  <a:pos x="190" y="87"/>
                </a:cxn>
                <a:cxn ang="0">
                  <a:pos x="188" y="108"/>
                </a:cxn>
                <a:cxn ang="0">
                  <a:pos x="173" y="110"/>
                </a:cxn>
                <a:cxn ang="0">
                  <a:pos x="157" y="118"/>
                </a:cxn>
                <a:cxn ang="0">
                  <a:pos x="159" y="138"/>
                </a:cxn>
                <a:cxn ang="0">
                  <a:pos x="159" y="156"/>
                </a:cxn>
                <a:cxn ang="0">
                  <a:pos x="161" y="183"/>
                </a:cxn>
                <a:cxn ang="0">
                  <a:pos x="157" y="209"/>
                </a:cxn>
                <a:cxn ang="0">
                  <a:pos x="163" y="237"/>
                </a:cxn>
                <a:cxn ang="0">
                  <a:pos x="155" y="258"/>
                </a:cxn>
                <a:cxn ang="0">
                  <a:pos x="132" y="265"/>
                </a:cxn>
                <a:cxn ang="0">
                  <a:pos x="114" y="280"/>
                </a:cxn>
                <a:cxn ang="0">
                  <a:pos x="108" y="291"/>
                </a:cxn>
                <a:cxn ang="0">
                  <a:pos x="91" y="299"/>
                </a:cxn>
                <a:cxn ang="0">
                  <a:pos x="82" y="295"/>
                </a:cxn>
              </a:cxnLst>
              <a:rect l="0" t="0" r="r" b="b"/>
              <a:pathLst>
                <a:path w="190" h="303">
                  <a:moveTo>
                    <a:pt x="82" y="295"/>
                  </a:moveTo>
                  <a:lnTo>
                    <a:pt x="75" y="292"/>
                  </a:lnTo>
                  <a:lnTo>
                    <a:pt x="65" y="296"/>
                  </a:lnTo>
                  <a:lnTo>
                    <a:pt x="57" y="299"/>
                  </a:lnTo>
                  <a:lnTo>
                    <a:pt x="50" y="295"/>
                  </a:lnTo>
                  <a:lnTo>
                    <a:pt x="43" y="293"/>
                  </a:lnTo>
                  <a:lnTo>
                    <a:pt x="36" y="297"/>
                  </a:lnTo>
                  <a:lnTo>
                    <a:pt x="32" y="302"/>
                  </a:lnTo>
                  <a:lnTo>
                    <a:pt x="25" y="303"/>
                  </a:lnTo>
                  <a:lnTo>
                    <a:pt x="18" y="288"/>
                  </a:lnTo>
                  <a:lnTo>
                    <a:pt x="18" y="280"/>
                  </a:lnTo>
                  <a:lnTo>
                    <a:pt x="22" y="276"/>
                  </a:lnTo>
                  <a:lnTo>
                    <a:pt x="23" y="270"/>
                  </a:lnTo>
                  <a:lnTo>
                    <a:pt x="19" y="262"/>
                  </a:lnTo>
                  <a:lnTo>
                    <a:pt x="17" y="258"/>
                  </a:lnTo>
                  <a:lnTo>
                    <a:pt x="15" y="248"/>
                  </a:lnTo>
                  <a:lnTo>
                    <a:pt x="14" y="244"/>
                  </a:lnTo>
                  <a:lnTo>
                    <a:pt x="3" y="232"/>
                  </a:lnTo>
                  <a:lnTo>
                    <a:pt x="0" y="226"/>
                  </a:lnTo>
                  <a:lnTo>
                    <a:pt x="8" y="211"/>
                  </a:lnTo>
                  <a:lnTo>
                    <a:pt x="10" y="205"/>
                  </a:lnTo>
                  <a:lnTo>
                    <a:pt x="18" y="195"/>
                  </a:lnTo>
                  <a:lnTo>
                    <a:pt x="22" y="189"/>
                  </a:lnTo>
                  <a:lnTo>
                    <a:pt x="23" y="182"/>
                  </a:lnTo>
                  <a:lnTo>
                    <a:pt x="33" y="178"/>
                  </a:lnTo>
                  <a:lnTo>
                    <a:pt x="39" y="176"/>
                  </a:lnTo>
                  <a:lnTo>
                    <a:pt x="39" y="164"/>
                  </a:lnTo>
                  <a:lnTo>
                    <a:pt x="36" y="160"/>
                  </a:lnTo>
                  <a:lnTo>
                    <a:pt x="30" y="151"/>
                  </a:lnTo>
                  <a:lnTo>
                    <a:pt x="26" y="143"/>
                  </a:lnTo>
                  <a:lnTo>
                    <a:pt x="27" y="128"/>
                  </a:lnTo>
                  <a:lnTo>
                    <a:pt x="27" y="118"/>
                  </a:lnTo>
                  <a:lnTo>
                    <a:pt x="27" y="102"/>
                  </a:lnTo>
                  <a:lnTo>
                    <a:pt x="27" y="94"/>
                  </a:lnTo>
                  <a:lnTo>
                    <a:pt x="30" y="87"/>
                  </a:lnTo>
                  <a:lnTo>
                    <a:pt x="27" y="75"/>
                  </a:lnTo>
                  <a:lnTo>
                    <a:pt x="26" y="63"/>
                  </a:lnTo>
                  <a:lnTo>
                    <a:pt x="29" y="57"/>
                  </a:lnTo>
                  <a:lnTo>
                    <a:pt x="24" y="46"/>
                  </a:lnTo>
                  <a:lnTo>
                    <a:pt x="23" y="36"/>
                  </a:lnTo>
                  <a:lnTo>
                    <a:pt x="27" y="23"/>
                  </a:lnTo>
                  <a:lnTo>
                    <a:pt x="30" y="12"/>
                  </a:lnTo>
                  <a:lnTo>
                    <a:pt x="30" y="2"/>
                  </a:lnTo>
                  <a:lnTo>
                    <a:pt x="32" y="0"/>
                  </a:lnTo>
                  <a:lnTo>
                    <a:pt x="42" y="4"/>
                  </a:lnTo>
                  <a:lnTo>
                    <a:pt x="62" y="18"/>
                  </a:lnTo>
                  <a:lnTo>
                    <a:pt x="67" y="16"/>
                  </a:lnTo>
                  <a:lnTo>
                    <a:pt x="74" y="19"/>
                  </a:lnTo>
                  <a:lnTo>
                    <a:pt x="87" y="25"/>
                  </a:lnTo>
                  <a:lnTo>
                    <a:pt x="96" y="25"/>
                  </a:lnTo>
                  <a:lnTo>
                    <a:pt x="107" y="18"/>
                  </a:lnTo>
                  <a:lnTo>
                    <a:pt x="115" y="15"/>
                  </a:lnTo>
                  <a:lnTo>
                    <a:pt x="122" y="14"/>
                  </a:lnTo>
                  <a:lnTo>
                    <a:pt x="128" y="19"/>
                  </a:lnTo>
                  <a:lnTo>
                    <a:pt x="134" y="18"/>
                  </a:lnTo>
                  <a:lnTo>
                    <a:pt x="139" y="12"/>
                  </a:lnTo>
                  <a:lnTo>
                    <a:pt x="139" y="5"/>
                  </a:lnTo>
                  <a:lnTo>
                    <a:pt x="142" y="12"/>
                  </a:lnTo>
                  <a:lnTo>
                    <a:pt x="148" y="15"/>
                  </a:lnTo>
                  <a:lnTo>
                    <a:pt x="155" y="17"/>
                  </a:lnTo>
                  <a:lnTo>
                    <a:pt x="155" y="26"/>
                  </a:lnTo>
                  <a:lnTo>
                    <a:pt x="150" y="34"/>
                  </a:lnTo>
                  <a:lnTo>
                    <a:pt x="147" y="45"/>
                  </a:lnTo>
                  <a:lnTo>
                    <a:pt x="146" y="56"/>
                  </a:lnTo>
                  <a:lnTo>
                    <a:pt x="153" y="65"/>
                  </a:lnTo>
                  <a:lnTo>
                    <a:pt x="159" y="72"/>
                  </a:lnTo>
                  <a:lnTo>
                    <a:pt x="167" y="74"/>
                  </a:lnTo>
                  <a:lnTo>
                    <a:pt x="175" y="73"/>
                  </a:lnTo>
                  <a:lnTo>
                    <a:pt x="182" y="81"/>
                  </a:lnTo>
                  <a:lnTo>
                    <a:pt x="190" y="87"/>
                  </a:lnTo>
                  <a:lnTo>
                    <a:pt x="190" y="98"/>
                  </a:lnTo>
                  <a:lnTo>
                    <a:pt x="188" y="108"/>
                  </a:lnTo>
                  <a:lnTo>
                    <a:pt x="182" y="112"/>
                  </a:lnTo>
                  <a:lnTo>
                    <a:pt x="173" y="110"/>
                  </a:lnTo>
                  <a:lnTo>
                    <a:pt x="162" y="107"/>
                  </a:lnTo>
                  <a:lnTo>
                    <a:pt x="157" y="118"/>
                  </a:lnTo>
                  <a:lnTo>
                    <a:pt x="153" y="127"/>
                  </a:lnTo>
                  <a:lnTo>
                    <a:pt x="159" y="138"/>
                  </a:lnTo>
                  <a:lnTo>
                    <a:pt x="165" y="150"/>
                  </a:lnTo>
                  <a:lnTo>
                    <a:pt x="159" y="156"/>
                  </a:lnTo>
                  <a:lnTo>
                    <a:pt x="162" y="169"/>
                  </a:lnTo>
                  <a:lnTo>
                    <a:pt x="161" y="183"/>
                  </a:lnTo>
                  <a:lnTo>
                    <a:pt x="159" y="198"/>
                  </a:lnTo>
                  <a:lnTo>
                    <a:pt x="157" y="209"/>
                  </a:lnTo>
                  <a:lnTo>
                    <a:pt x="159" y="223"/>
                  </a:lnTo>
                  <a:lnTo>
                    <a:pt x="163" y="237"/>
                  </a:lnTo>
                  <a:lnTo>
                    <a:pt x="161" y="252"/>
                  </a:lnTo>
                  <a:lnTo>
                    <a:pt x="155" y="258"/>
                  </a:lnTo>
                  <a:lnTo>
                    <a:pt x="142" y="260"/>
                  </a:lnTo>
                  <a:lnTo>
                    <a:pt x="132" y="265"/>
                  </a:lnTo>
                  <a:lnTo>
                    <a:pt x="124" y="274"/>
                  </a:lnTo>
                  <a:lnTo>
                    <a:pt x="114" y="280"/>
                  </a:lnTo>
                  <a:lnTo>
                    <a:pt x="108" y="287"/>
                  </a:lnTo>
                  <a:lnTo>
                    <a:pt x="108" y="291"/>
                  </a:lnTo>
                  <a:lnTo>
                    <a:pt x="93" y="292"/>
                  </a:lnTo>
                  <a:lnTo>
                    <a:pt x="91" y="299"/>
                  </a:lnTo>
                  <a:lnTo>
                    <a:pt x="84" y="296"/>
                  </a:lnTo>
                  <a:lnTo>
                    <a:pt x="82" y="295"/>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52" name="Freeform 53"/>
            <p:cNvSpPr>
              <a:spLocks noChangeAspect="1"/>
            </p:cNvSpPr>
            <p:nvPr/>
          </p:nvSpPr>
          <p:spPr bwMode="auto">
            <a:xfrm>
              <a:off x="893" y="3088"/>
              <a:ext cx="100" cy="112"/>
            </a:xfrm>
            <a:custGeom>
              <a:avLst/>
              <a:gdLst/>
              <a:ahLst/>
              <a:cxnLst>
                <a:cxn ang="0">
                  <a:pos x="292" y="249"/>
                </a:cxn>
                <a:cxn ang="0">
                  <a:pos x="284" y="283"/>
                </a:cxn>
                <a:cxn ang="0">
                  <a:pos x="250" y="307"/>
                </a:cxn>
                <a:cxn ang="0">
                  <a:pos x="241" y="322"/>
                </a:cxn>
                <a:cxn ang="0">
                  <a:pos x="213" y="329"/>
                </a:cxn>
                <a:cxn ang="0">
                  <a:pos x="213" y="318"/>
                </a:cxn>
                <a:cxn ang="0">
                  <a:pos x="125" y="302"/>
                </a:cxn>
                <a:cxn ang="0">
                  <a:pos x="103" y="275"/>
                </a:cxn>
                <a:cxn ang="0">
                  <a:pos x="81" y="250"/>
                </a:cxn>
                <a:cxn ang="0">
                  <a:pos x="96" y="238"/>
                </a:cxn>
                <a:cxn ang="0">
                  <a:pos x="72" y="224"/>
                </a:cxn>
                <a:cxn ang="0">
                  <a:pos x="51" y="215"/>
                </a:cxn>
                <a:cxn ang="0">
                  <a:pos x="31" y="189"/>
                </a:cxn>
                <a:cxn ang="0">
                  <a:pos x="14" y="180"/>
                </a:cxn>
                <a:cxn ang="0">
                  <a:pos x="3" y="145"/>
                </a:cxn>
                <a:cxn ang="0">
                  <a:pos x="19" y="134"/>
                </a:cxn>
                <a:cxn ang="0">
                  <a:pos x="20" y="119"/>
                </a:cxn>
                <a:cxn ang="0">
                  <a:pos x="8" y="100"/>
                </a:cxn>
                <a:cxn ang="0">
                  <a:pos x="31" y="83"/>
                </a:cxn>
                <a:cxn ang="0">
                  <a:pos x="22" y="63"/>
                </a:cxn>
                <a:cxn ang="0">
                  <a:pos x="7" y="37"/>
                </a:cxn>
                <a:cxn ang="0">
                  <a:pos x="32" y="39"/>
                </a:cxn>
                <a:cxn ang="0">
                  <a:pos x="53" y="40"/>
                </a:cxn>
                <a:cxn ang="0">
                  <a:pos x="68" y="31"/>
                </a:cxn>
                <a:cxn ang="0">
                  <a:pos x="94" y="31"/>
                </a:cxn>
                <a:cxn ang="0">
                  <a:pos x="106" y="20"/>
                </a:cxn>
                <a:cxn ang="0">
                  <a:pos x="121" y="20"/>
                </a:cxn>
                <a:cxn ang="0">
                  <a:pos x="139" y="17"/>
                </a:cxn>
                <a:cxn ang="0">
                  <a:pos x="156" y="7"/>
                </a:cxn>
                <a:cxn ang="0">
                  <a:pos x="173" y="2"/>
                </a:cxn>
                <a:cxn ang="0">
                  <a:pos x="192" y="15"/>
                </a:cxn>
                <a:cxn ang="0">
                  <a:pos x="202" y="32"/>
                </a:cxn>
                <a:cxn ang="0">
                  <a:pos x="205" y="48"/>
                </a:cxn>
                <a:cxn ang="0">
                  <a:pos x="189" y="54"/>
                </a:cxn>
                <a:cxn ang="0">
                  <a:pos x="184" y="67"/>
                </a:cxn>
                <a:cxn ang="0">
                  <a:pos x="174" y="83"/>
                </a:cxn>
                <a:cxn ang="0">
                  <a:pos x="169" y="104"/>
                </a:cxn>
                <a:cxn ang="0">
                  <a:pos x="181" y="120"/>
                </a:cxn>
                <a:cxn ang="0">
                  <a:pos x="185" y="134"/>
                </a:cxn>
                <a:cxn ang="0">
                  <a:pos x="188" y="148"/>
                </a:cxn>
                <a:cxn ang="0">
                  <a:pos x="184" y="160"/>
                </a:cxn>
                <a:cxn ang="0">
                  <a:pos x="198" y="174"/>
                </a:cxn>
                <a:cxn ang="0">
                  <a:pos x="209" y="165"/>
                </a:cxn>
                <a:cxn ang="0">
                  <a:pos x="223" y="171"/>
                </a:cxn>
                <a:cxn ang="0">
                  <a:pos x="241" y="164"/>
                </a:cxn>
                <a:cxn ang="0">
                  <a:pos x="251" y="178"/>
                </a:cxn>
                <a:cxn ang="0">
                  <a:pos x="264" y="201"/>
                </a:cxn>
                <a:cxn ang="0">
                  <a:pos x="276" y="219"/>
                </a:cxn>
                <a:cxn ang="0">
                  <a:pos x="287" y="233"/>
                </a:cxn>
                <a:cxn ang="0">
                  <a:pos x="298" y="239"/>
                </a:cxn>
              </a:cxnLst>
              <a:rect l="0" t="0" r="r" b="b"/>
              <a:pathLst>
                <a:path w="298" h="334">
                  <a:moveTo>
                    <a:pt x="298" y="239"/>
                  </a:moveTo>
                  <a:lnTo>
                    <a:pt x="292" y="249"/>
                  </a:lnTo>
                  <a:lnTo>
                    <a:pt x="288" y="258"/>
                  </a:lnTo>
                  <a:lnTo>
                    <a:pt x="284" y="283"/>
                  </a:lnTo>
                  <a:lnTo>
                    <a:pt x="279" y="288"/>
                  </a:lnTo>
                  <a:lnTo>
                    <a:pt x="250" y="307"/>
                  </a:lnTo>
                  <a:lnTo>
                    <a:pt x="246" y="310"/>
                  </a:lnTo>
                  <a:lnTo>
                    <a:pt x="241" y="322"/>
                  </a:lnTo>
                  <a:lnTo>
                    <a:pt x="215" y="334"/>
                  </a:lnTo>
                  <a:lnTo>
                    <a:pt x="213" y="329"/>
                  </a:lnTo>
                  <a:lnTo>
                    <a:pt x="217" y="319"/>
                  </a:lnTo>
                  <a:lnTo>
                    <a:pt x="213" y="318"/>
                  </a:lnTo>
                  <a:lnTo>
                    <a:pt x="142" y="304"/>
                  </a:lnTo>
                  <a:lnTo>
                    <a:pt x="125" y="302"/>
                  </a:lnTo>
                  <a:lnTo>
                    <a:pt x="105" y="284"/>
                  </a:lnTo>
                  <a:lnTo>
                    <a:pt x="103" y="275"/>
                  </a:lnTo>
                  <a:lnTo>
                    <a:pt x="85" y="264"/>
                  </a:lnTo>
                  <a:lnTo>
                    <a:pt x="81" y="250"/>
                  </a:lnTo>
                  <a:lnTo>
                    <a:pt x="90" y="241"/>
                  </a:lnTo>
                  <a:lnTo>
                    <a:pt x="96" y="238"/>
                  </a:lnTo>
                  <a:lnTo>
                    <a:pt x="88" y="230"/>
                  </a:lnTo>
                  <a:lnTo>
                    <a:pt x="72" y="224"/>
                  </a:lnTo>
                  <a:lnTo>
                    <a:pt x="58" y="216"/>
                  </a:lnTo>
                  <a:lnTo>
                    <a:pt x="51" y="215"/>
                  </a:lnTo>
                  <a:lnTo>
                    <a:pt x="47" y="211"/>
                  </a:lnTo>
                  <a:lnTo>
                    <a:pt x="31" y="189"/>
                  </a:lnTo>
                  <a:lnTo>
                    <a:pt x="20" y="182"/>
                  </a:lnTo>
                  <a:lnTo>
                    <a:pt x="14" y="180"/>
                  </a:lnTo>
                  <a:lnTo>
                    <a:pt x="0" y="180"/>
                  </a:lnTo>
                  <a:lnTo>
                    <a:pt x="3" y="145"/>
                  </a:lnTo>
                  <a:lnTo>
                    <a:pt x="7" y="140"/>
                  </a:lnTo>
                  <a:lnTo>
                    <a:pt x="19" y="134"/>
                  </a:lnTo>
                  <a:lnTo>
                    <a:pt x="22" y="126"/>
                  </a:lnTo>
                  <a:lnTo>
                    <a:pt x="20" y="119"/>
                  </a:lnTo>
                  <a:lnTo>
                    <a:pt x="8" y="107"/>
                  </a:lnTo>
                  <a:lnTo>
                    <a:pt x="8" y="100"/>
                  </a:lnTo>
                  <a:lnTo>
                    <a:pt x="10" y="96"/>
                  </a:lnTo>
                  <a:lnTo>
                    <a:pt x="31" y="83"/>
                  </a:lnTo>
                  <a:lnTo>
                    <a:pt x="28" y="75"/>
                  </a:lnTo>
                  <a:lnTo>
                    <a:pt x="22" y="63"/>
                  </a:lnTo>
                  <a:lnTo>
                    <a:pt x="8" y="48"/>
                  </a:lnTo>
                  <a:lnTo>
                    <a:pt x="7" y="37"/>
                  </a:lnTo>
                  <a:lnTo>
                    <a:pt x="20" y="39"/>
                  </a:lnTo>
                  <a:lnTo>
                    <a:pt x="32" y="39"/>
                  </a:lnTo>
                  <a:lnTo>
                    <a:pt x="42" y="42"/>
                  </a:lnTo>
                  <a:lnTo>
                    <a:pt x="53" y="40"/>
                  </a:lnTo>
                  <a:lnTo>
                    <a:pt x="60" y="36"/>
                  </a:lnTo>
                  <a:lnTo>
                    <a:pt x="68" y="31"/>
                  </a:lnTo>
                  <a:lnTo>
                    <a:pt x="78" y="27"/>
                  </a:lnTo>
                  <a:lnTo>
                    <a:pt x="94" y="31"/>
                  </a:lnTo>
                  <a:lnTo>
                    <a:pt x="98" y="26"/>
                  </a:lnTo>
                  <a:lnTo>
                    <a:pt x="106" y="20"/>
                  </a:lnTo>
                  <a:lnTo>
                    <a:pt x="113" y="17"/>
                  </a:lnTo>
                  <a:lnTo>
                    <a:pt x="121" y="20"/>
                  </a:lnTo>
                  <a:lnTo>
                    <a:pt x="125" y="18"/>
                  </a:lnTo>
                  <a:lnTo>
                    <a:pt x="139" y="17"/>
                  </a:lnTo>
                  <a:lnTo>
                    <a:pt x="147" y="15"/>
                  </a:lnTo>
                  <a:lnTo>
                    <a:pt x="156" y="7"/>
                  </a:lnTo>
                  <a:lnTo>
                    <a:pt x="164" y="0"/>
                  </a:lnTo>
                  <a:lnTo>
                    <a:pt x="173" y="2"/>
                  </a:lnTo>
                  <a:lnTo>
                    <a:pt x="193" y="0"/>
                  </a:lnTo>
                  <a:lnTo>
                    <a:pt x="192" y="15"/>
                  </a:lnTo>
                  <a:lnTo>
                    <a:pt x="196" y="23"/>
                  </a:lnTo>
                  <a:lnTo>
                    <a:pt x="202" y="32"/>
                  </a:lnTo>
                  <a:lnTo>
                    <a:pt x="205" y="36"/>
                  </a:lnTo>
                  <a:lnTo>
                    <a:pt x="205" y="48"/>
                  </a:lnTo>
                  <a:lnTo>
                    <a:pt x="199" y="50"/>
                  </a:lnTo>
                  <a:lnTo>
                    <a:pt x="189" y="54"/>
                  </a:lnTo>
                  <a:lnTo>
                    <a:pt x="188" y="61"/>
                  </a:lnTo>
                  <a:lnTo>
                    <a:pt x="184" y="67"/>
                  </a:lnTo>
                  <a:lnTo>
                    <a:pt x="176" y="77"/>
                  </a:lnTo>
                  <a:lnTo>
                    <a:pt x="174" y="83"/>
                  </a:lnTo>
                  <a:lnTo>
                    <a:pt x="166" y="98"/>
                  </a:lnTo>
                  <a:lnTo>
                    <a:pt x="169" y="104"/>
                  </a:lnTo>
                  <a:lnTo>
                    <a:pt x="180" y="116"/>
                  </a:lnTo>
                  <a:lnTo>
                    <a:pt x="181" y="120"/>
                  </a:lnTo>
                  <a:lnTo>
                    <a:pt x="183" y="130"/>
                  </a:lnTo>
                  <a:lnTo>
                    <a:pt x="185" y="134"/>
                  </a:lnTo>
                  <a:lnTo>
                    <a:pt x="189" y="142"/>
                  </a:lnTo>
                  <a:lnTo>
                    <a:pt x="188" y="148"/>
                  </a:lnTo>
                  <a:lnTo>
                    <a:pt x="184" y="152"/>
                  </a:lnTo>
                  <a:lnTo>
                    <a:pt x="184" y="160"/>
                  </a:lnTo>
                  <a:lnTo>
                    <a:pt x="191" y="175"/>
                  </a:lnTo>
                  <a:lnTo>
                    <a:pt x="198" y="174"/>
                  </a:lnTo>
                  <a:lnTo>
                    <a:pt x="202" y="169"/>
                  </a:lnTo>
                  <a:lnTo>
                    <a:pt x="209" y="165"/>
                  </a:lnTo>
                  <a:lnTo>
                    <a:pt x="216" y="167"/>
                  </a:lnTo>
                  <a:lnTo>
                    <a:pt x="223" y="171"/>
                  </a:lnTo>
                  <a:lnTo>
                    <a:pt x="231" y="168"/>
                  </a:lnTo>
                  <a:lnTo>
                    <a:pt x="241" y="164"/>
                  </a:lnTo>
                  <a:lnTo>
                    <a:pt x="248" y="167"/>
                  </a:lnTo>
                  <a:lnTo>
                    <a:pt x="251" y="178"/>
                  </a:lnTo>
                  <a:lnTo>
                    <a:pt x="253" y="187"/>
                  </a:lnTo>
                  <a:lnTo>
                    <a:pt x="264" y="201"/>
                  </a:lnTo>
                  <a:lnTo>
                    <a:pt x="273" y="210"/>
                  </a:lnTo>
                  <a:lnTo>
                    <a:pt x="276" y="219"/>
                  </a:lnTo>
                  <a:lnTo>
                    <a:pt x="284" y="227"/>
                  </a:lnTo>
                  <a:lnTo>
                    <a:pt x="287" y="233"/>
                  </a:lnTo>
                  <a:lnTo>
                    <a:pt x="295" y="236"/>
                  </a:lnTo>
                  <a:lnTo>
                    <a:pt x="298" y="239"/>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53" name="Freeform 54"/>
            <p:cNvSpPr>
              <a:spLocks noChangeAspect="1"/>
            </p:cNvSpPr>
            <p:nvPr/>
          </p:nvSpPr>
          <p:spPr bwMode="auto">
            <a:xfrm>
              <a:off x="1059" y="2777"/>
              <a:ext cx="98" cy="94"/>
            </a:xfrm>
            <a:custGeom>
              <a:avLst/>
              <a:gdLst/>
              <a:ahLst/>
              <a:cxnLst>
                <a:cxn ang="0">
                  <a:pos x="5" y="252"/>
                </a:cxn>
                <a:cxn ang="0">
                  <a:pos x="0" y="238"/>
                </a:cxn>
                <a:cxn ang="0">
                  <a:pos x="2" y="207"/>
                </a:cxn>
                <a:cxn ang="0">
                  <a:pos x="8" y="182"/>
                </a:cxn>
                <a:cxn ang="0">
                  <a:pos x="15" y="164"/>
                </a:cxn>
                <a:cxn ang="0">
                  <a:pos x="14" y="147"/>
                </a:cxn>
                <a:cxn ang="0">
                  <a:pos x="24" y="121"/>
                </a:cxn>
                <a:cxn ang="0">
                  <a:pos x="17" y="98"/>
                </a:cxn>
                <a:cxn ang="0">
                  <a:pos x="28" y="81"/>
                </a:cxn>
                <a:cxn ang="0">
                  <a:pos x="33" y="66"/>
                </a:cxn>
                <a:cxn ang="0">
                  <a:pos x="43" y="36"/>
                </a:cxn>
                <a:cxn ang="0">
                  <a:pos x="56" y="21"/>
                </a:cxn>
                <a:cxn ang="0">
                  <a:pos x="73" y="12"/>
                </a:cxn>
                <a:cxn ang="0">
                  <a:pos x="88" y="16"/>
                </a:cxn>
                <a:cxn ang="0">
                  <a:pos x="90" y="33"/>
                </a:cxn>
                <a:cxn ang="0">
                  <a:pos x="89" y="48"/>
                </a:cxn>
                <a:cxn ang="0">
                  <a:pos x="141" y="67"/>
                </a:cxn>
                <a:cxn ang="0">
                  <a:pos x="188" y="63"/>
                </a:cxn>
                <a:cxn ang="0">
                  <a:pos x="198" y="23"/>
                </a:cxn>
                <a:cxn ang="0">
                  <a:pos x="237" y="8"/>
                </a:cxn>
                <a:cxn ang="0">
                  <a:pos x="273" y="10"/>
                </a:cxn>
                <a:cxn ang="0">
                  <a:pos x="280" y="18"/>
                </a:cxn>
                <a:cxn ang="0">
                  <a:pos x="281" y="25"/>
                </a:cxn>
                <a:cxn ang="0">
                  <a:pos x="281" y="39"/>
                </a:cxn>
                <a:cxn ang="0">
                  <a:pos x="288" y="58"/>
                </a:cxn>
                <a:cxn ang="0">
                  <a:pos x="286" y="80"/>
                </a:cxn>
                <a:cxn ang="0">
                  <a:pos x="288" y="94"/>
                </a:cxn>
                <a:cxn ang="0">
                  <a:pos x="284" y="115"/>
                </a:cxn>
                <a:cxn ang="0">
                  <a:pos x="279" y="142"/>
                </a:cxn>
                <a:cxn ang="0">
                  <a:pos x="269" y="152"/>
                </a:cxn>
                <a:cxn ang="0">
                  <a:pos x="269" y="170"/>
                </a:cxn>
                <a:cxn ang="0">
                  <a:pos x="255" y="189"/>
                </a:cxn>
                <a:cxn ang="0">
                  <a:pos x="251" y="202"/>
                </a:cxn>
                <a:cxn ang="0">
                  <a:pos x="236" y="215"/>
                </a:cxn>
                <a:cxn ang="0">
                  <a:pos x="230" y="216"/>
                </a:cxn>
                <a:cxn ang="0">
                  <a:pos x="222" y="206"/>
                </a:cxn>
                <a:cxn ang="0">
                  <a:pos x="211" y="202"/>
                </a:cxn>
                <a:cxn ang="0">
                  <a:pos x="198" y="202"/>
                </a:cxn>
                <a:cxn ang="0">
                  <a:pos x="187" y="192"/>
                </a:cxn>
                <a:cxn ang="0">
                  <a:pos x="170" y="197"/>
                </a:cxn>
                <a:cxn ang="0">
                  <a:pos x="161" y="186"/>
                </a:cxn>
                <a:cxn ang="0">
                  <a:pos x="144" y="190"/>
                </a:cxn>
                <a:cxn ang="0">
                  <a:pos x="125" y="184"/>
                </a:cxn>
                <a:cxn ang="0">
                  <a:pos x="113" y="196"/>
                </a:cxn>
                <a:cxn ang="0">
                  <a:pos x="98" y="207"/>
                </a:cxn>
                <a:cxn ang="0">
                  <a:pos x="91" y="227"/>
                </a:cxn>
                <a:cxn ang="0">
                  <a:pos x="80" y="243"/>
                </a:cxn>
                <a:cxn ang="0">
                  <a:pos x="71" y="247"/>
                </a:cxn>
                <a:cxn ang="0">
                  <a:pos x="64" y="233"/>
                </a:cxn>
                <a:cxn ang="0">
                  <a:pos x="43" y="223"/>
                </a:cxn>
                <a:cxn ang="0">
                  <a:pos x="30" y="233"/>
                </a:cxn>
                <a:cxn ang="0">
                  <a:pos x="16" y="238"/>
                </a:cxn>
                <a:cxn ang="0">
                  <a:pos x="7" y="256"/>
                </a:cxn>
              </a:cxnLst>
              <a:rect l="0" t="0" r="r" b="b"/>
              <a:pathLst>
                <a:path w="288" h="256">
                  <a:moveTo>
                    <a:pt x="7" y="256"/>
                  </a:moveTo>
                  <a:lnTo>
                    <a:pt x="5" y="252"/>
                  </a:lnTo>
                  <a:lnTo>
                    <a:pt x="2" y="248"/>
                  </a:lnTo>
                  <a:lnTo>
                    <a:pt x="0" y="238"/>
                  </a:lnTo>
                  <a:lnTo>
                    <a:pt x="1" y="222"/>
                  </a:lnTo>
                  <a:lnTo>
                    <a:pt x="2" y="207"/>
                  </a:lnTo>
                  <a:lnTo>
                    <a:pt x="6" y="192"/>
                  </a:lnTo>
                  <a:lnTo>
                    <a:pt x="8" y="182"/>
                  </a:lnTo>
                  <a:lnTo>
                    <a:pt x="14" y="168"/>
                  </a:lnTo>
                  <a:lnTo>
                    <a:pt x="15" y="164"/>
                  </a:lnTo>
                  <a:lnTo>
                    <a:pt x="15" y="151"/>
                  </a:lnTo>
                  <a:lnTo>
                    <a:pt x="14" y="147"/>
                  </a:lnTo>
                  <a:lnTo>
                    <a:pt x="15" y="142"/>
                  </a:lnTo>
                  <a:lnTo>
                    <a:pt x="24" y="121"/>
                  </a:lnTo>
                  <a:lnTo>
                    <a:pt x="23" y="115"/>
                  </a:lnTo>
                  <a:lnTo>
                    <a:pt x="17" y="98"/>
                  </a:lnTo>
                  <a:lnTo>
                    <a:pt x="18" y="93"/>
                  </a:lnTo>
                  <a:lnTo>
                    <a:pt x="28" y="81"/>
                  </a:lnTo>
                  <a:lnTo>
                    <a:pt x="30" y="77"/>
                  </a:lnTo>
                  <a:lnTo>
                    <a:pt x="33" y="66"/>
                  </a:lnTo>
                  <a:lnTo>
                    <a:pt x="38" y="49"/>
                  </a:lnTo>
                  <a:lnTo>
                    <a:pt x="43" y="36"/>
                  </a:lnTo>
                  <a:lnTo>
                    <a:pt x="50" y="25"/>
                  </a:lnTo>
                  <a:lnTo>
                    <a:pt x="56" y="21"/>
                  </a:lnTo>
                  <a:lnTo>
                    <a:pt x="64" y="18"/>
                  </a:lnTo>
                  <a:lnTo>
                    <a:pt x="73" y="12"/>
                  </a:lnTo>
                  <a:lnTo>
                    <a:pt x="78" y="15"/>
                  </a:lnTo>
                  <a:lnTo>
                    <a:pt x="88" y="16"/>
                  </a:lnTo>
                  <a:lnTo>
                    <a:pt x="92" y="17"/>
                  </a:lnTo>
                  <a:lnTo>
                    <a:pt x="90" y="33"/>
                  </a:lnTo>
                  <a:lnTo>
                    <a:pt x="86" y="41"/>
                  </a:lnTo>
                  <a:lnTo>
                    <a:pt x="89" y="48"/>
                  </a:lnTo>
                  <a:lnTo>
                    <a:pt x="108" y="61"/>
                  </a:lnTo>
                  <a:lnTo>
                    <a:pt x="141" y="67"/>
                  </a:lnTo>
                  <a:lnTo>
                    <a:pt x="172" y="72"/>
                  </a:lnTo>
                  <a:lnTo>
                    <a:pt x="188" y="63"/>
                  </a:lnTo>
                  <a:lnTo>
                    <a:pt x="199" y="43"/>
                  </a:lnTo>
                  <a:lnTo>
                    <a:pt x="198" y="23"/>
                  </a:lnTo>
                  <a:lnTo>
                    <a:pt x="203" y="20"/>
                  </a:lnTo>
                  <a:lnTo>
                    <a:pt x="237" y="8"/>
                  </a:lnTo>
                  <a:lnTo>
                    <a:pt x="273" y="0"/>
                  </a:lnTo>
                  <a:lnTo>
                    <a:pt x="273" y="10"/>
                  </a:lnTo>
                  <a:lnTo>
                    <a:pt x="277" y="13"/>
                  </a:lnTo>
                  <a:lnTo>
                    <a:pt x="280" y="18"/>
                  </a:lnTo>
                  <a:lnTo>
                    <a:pt x="282" y="22"/>
                  </a:lnTo>
                  <a:lnTo>
                    <a:pt x="281" y="25"/>
                  </a:lnTo>
                  <a:lnTo>
                    <a:pt x="280" y="32"/>
                  </a:lnTo>
                  <a:lnTo>
                    <a:pt x="281" y="39"/>
                  </a:lnTo>
                  <a:lnTo>
                    <a:pt x="284" y="45"/>
                  </a:lnTo>
                  <a:lnTo>
                    <a:pt x="288" y="58"/>
                  </a:lnTo>
                  <a:lnTo>
                    <a:pt x="287" y="70"/>
                  </a:lnTo>
                  <a:lnTo>
                    <a:pt x="286" y="80"/>
                  </a:lnTo>
                  <a:lnTo>
                    <a:pt x="286" y="82"/>
                  </a:lnTo>
                  <a:lnTo>
                    <a:pt x="288" y="94"/>
                  </a:lnTo>
                  <a:lnTo>
                    <a:pt x="282" y="110"/>
                  </a:lnTo>
                  <a:lnTo>
                    <a:pt x="284" y="115"/>
                  </a:lnTo>
                  <a:lnTo>
                    <a:pt x="285" y="130"/>
                  </a:lnTo>
                  <a:lnTo>
                    <a:pt x="279" y="142"/>
                  </a:lnTo>
                  <a:lnTo>
                    <a:pt x="272" y="147"/>
                  </a:lnTo>
                  <a:lnTo>
                    <a:pt x="269" y="152"/>
                  </a:lnTo>
                  <a:lnTo>
                    <a:pt x="265" y="161"/>
                  </a:lnTo>
                  <a:lnTo>
                    <a:pt x="269" y="170"/>
                  </a:lnTo>
                  <a:lnTo>
                    <a:pt x="261" y="179"/>
                  </a:lnTo>
                  <a:lnTo>
                    <a:pt x="255" y="189"/>
                  </a:lnTo>
                  <a:lnTo>
                    <a:pt x="252" y="195"/>
                  </a:lnTo>
                  <a:lnTo>
                    <a:pt x="251" y="202"/>
                  </a:lnTo>
                  <a:lnTo>
                    <a:pt x="245" y="212"/>
                  </a:lnTo>
                  <a:lnTo>
                    <a:pt x="236" y="215"/>
                  </a:lnTo>
                  <a:lnTo>
                    <a:pt x="234" y="218"/>
                  </a:lnTo>
                  <a:lnTo>
                    <a:pt x="230" y="216"/>
                  </a:lnTo>
                  <a:lnTo>
                    <a:pt x="228" y="214"/>
                  </a:lnTo>
                  <a:lnTo>
                    <a:pt x="222" y="206"/>
                  </a:lnTo>
                  <a:lnTo>
                    <a:pt x="218" y="204"/>
                  </a:lnTo>
                  <a:lnTo>
                    <a:pt x="211" y="202"/>
                  </a:lnTo>
                  <a:lnTo>
                    <a:pt x="203" y="205"/>
                  </a:lnTo>
                  <a:lnTo>
                    <a:pt x="198" y="202"/>
                  </a:lnTo>
                  <a:lnTo>
                    <a:pt x="193" y="194"/>
                  </a:lnTo>
                  <a:lnTo>
                    <a:pt x="187" y="192"/>
                  </a:lnTo>
                  <a:lnTo>
                    <a:pt x="179" y="192"/>
                  </a:lnTo>
                  <a:lnTo>
                    <a:pt x="170" y="197"/>
                  </a:lnTo>
                  <a:lnTo>
                    <a:pt x="163" y="195"/>
                  </a:lnTo>
                  <a:lnTo>
                    <a:pt x="161" y="186"/>
                  </a:lnTo>
                  <a:lnTo>
                    <a:pt x="153" y="186"/>
                  </a:lnTo>
                  <a:lnTo>
                    <a:pt x="144" y="190"/>
                  </a:lnTo>
                  <a:lnTo>
                    <a:pt x="135" y="185"/>
                  </a:lnTo>
                  <a:lnTo>
                    <a:pt x="125" y="184"/>
                  </a:lnTo>
                  <a:lnTo>
                    <a:pt x="117" y="189"/>
                  </a:lnTo>
                  <a:lnTo>
                    <a:pt x="113" y="196"/>
                  </a:lnTo>
                  <a:lnTo>
                    <a:pt x="104" y="200"/>
                  </a:lnTo>
                  <a:lnTo>
                    <a:pt x="98" y="207"/>
                  </a:lnTo>
                  <a:lnTo>
                    <a:pt x="94" y="214"/>
                  </a:lnTo>
                  <a:lnTo>
                    <a:pt x="91" y="227"/>
                  </a:lnTo>
                  <a:lnTo>
                    <a:pt x="87" y="236"/>
                  </a:lnTo>
                  <a:lnTo>
                    <a:pt x="80" y="243"/>
                  </a:lnTo>
                  <a:lnTo>
                    <a:pt x="73" y="244"/>
                  </a:lnTo>
                  <a:lnTo>
                    <a:pt x="71" y="247"/>
                  </a:lnTo>
                  <a:lnTo>
                    <a:pt x="66" y="244"/>
                  </a:lnTo>
                  <a:lnTo>
                    <a:pt x="64" y="233"/>
                  </a:lnTo>
                  <a:lnTo>
                    <a:pt x="50" y="225"/>
                  </a:lnTo>
                  <a:lnTo>
                    <a:pt x="43" y="223"/>
                  </a:lnTo>
                  <a:lnTo>
                    <a:pt x="39" y="224"/>
                  </a:lnTo>
                  <a:lnTo>
                    <a:pt x="30" y="233"/>
                  </a:lnTo>
                  <a:lnTo>
                    <a:pt x="23" y="236"/>
                  </a:lnTo>
                  <a:lnTo>
                    <a:pt x="16" y="238"/>
                  </a:lnTo>
                  <a:lnTo>
                    <a:pt x="13" y="244"/>
                  </a:lnTo>
                  <a:lnTo>
                    <a:pt x="7" y="256"/>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54" name="Freeform 55"/>
            <p:cNvSpPr>
              <a:spLocks noChangeAspect="1"/>
            </p:cNvSpPr>
            <p:nvPr/>
          </p:nvSpPr>
          <p:spPr bwMode="auto">
            <a:xfrm>
              <a:off x="1012" y="2726"/>
              <a:ext cx="116" cy="165"/>
            </a:xfrm>
            <a:custGeom>
              <a:avLst/>
              <a:gdLst/>
              <a:ahLst/>
              <a:cxnLst>
                <a:cxn ang="0">
                  <a:pos x="126" y="493"/>
                </a:cxn>
                <a:cxn ang="0">
                  <a:pos x="113" y="494"/>
                </a:cxn>
                <a:cxn ang="0">
                  <a:pos x="99" y="493"/>
                </a:cxn>
                <a:cxn ang="0">
                  <a:pos x="86" y="478"/>
                </a:cxn>
                <a:cxn ang="0">
                  <a:pos x="67" y="469"/>
                </a:cxn>
                <a:cxn ang="0">
                  <a:pos x="48" y="469"/>
                </a:cxn>
                <a:cxn ang="0">
                  <a:pos x="36" y="458"/>
                </a:cxn>
                <a:cxn ang="0">
                  <a:pos x="19" y="452"/>
                </a:cxn>
                <a:cxn ang="0">
                  <a:pos x="10" y="438"/>
                </a:cxn>
                <a:cxn ang="0">
                  <a:pos x="0" y="413"/>
                </a:cxn>
                <a:cxn ang="0">
                  <a:pos x="48" y="375"/>
                </a:cxn>
                <a:cxn ang="0">
                  <a:pos x="87" y="331"/>
                </a:cxn>
                <a:cxn ang="0">
                  <a:pos x="125" y="284"/>
                </a:cxn>
                <a:cxn ang="0">
                  <a:pos x="146" y="242"/>
                </a:cxn>
                <a:cxn ang="0">
                  <a:pos x="147" y="182"/>
                </a:cxn>
                <a:cxn ang="0">
                  <a:pos x="131" y="137"/>
                </a:cxn>
                <a:cxn ang="0">
                  <a:pos x="134" y="104"/>
                </a:cxn>
                <a:cxn ang="0">
                  <a:pos x="143" y="64"/>
                </a:cxn>
                <a:cxn ang="0">
                  <a:pos x="208" y="36"/>
                </a:cxn>
                <a:cxn ang="0">
                  <a:pos x="264" y="9"/>
                </a:cxn>
                <a:cxn ang="0">
                  <a:pos x="283" y="6"/>
                </a:cxn>
                <a:cxn ang="0">
                  <a:pos x="333" y="6"/>
                </a:cxn>
                <a:cxn ang="0">
                  <a:pos x="312" y="42"/>
                </a:cxn>
                <a:cxn ang="0">
                  <a:pos x="311" y="66"/>
                </a:cxn>
                <a:cxn ang="0">
                  <a:pos x="288" y="82"/>
                </a:cxn>
                <a:cxn ang="0">
                  <a:pos x="245" y="113"/>
                </a:cxn>
                <a:cxn ang="0">
                  <a:pos x="207" y="113"/>
                </a:cxn>
                <a:cxn ang="0">
                  <a:pos x="192" y="139"/>
                </a:cxn>
                <a:cxn ang="0">
                  <a:pos x="218" y="152"/>
                </a:cxn>
                <a:cxn ang="0">
                  <a:pos x="248" y="167"/>
                </a:cxn>
                <a:cxn ang="0">
                  <a:pos x="239" y="200"/>
                </a:cxn>
                <a:cxn ang="0">
                  <a:pos x="224" y="196"/>
                </a:cxn>
                <a:cxn ang="0">
                  <a:pos x="207" y="205"/>
                </a:cxn>
                <a:cxn ang="0">
                  <a:pos x="194" y="220"/>
                </a:cxn>
                <a:cxn ang="0">
                  <a:pos x="184" y="250"/>
                </a:cxn>
                <a:cxn ang="0">
                  <a:pos x="179" y="265"/>
                </a:cxn>
                <a:cxn ang="0">
                  <a:pos x="168" y="282"/>
                </a:cxn>
                <a:cxn ang="0">
                  <a:pos x="175" y="305"/>
                </a:cxn>
                <a:cxn ang="0">
                  <a:pos x="165" y="331"/>
                </a:cxn>
                <a:cxn ang="0">
                  <a:pos x="166" y="348"/>
                </a:cxn>
                <a:cxn ang="0">
                  <a:pos x="159" y="366"/>
                </a:cxn>
                <a:cxn ang="0">
                  <a:pos x="153" y="391"/>
                </a:cxn>
                <a:cxn ang="0">
                  <a:pos x="151" y="422"/>
                </a:cxn>
                <a:cxn ang="0">
                  <a:pos x="156" y="436"/>
                </a:cxn>
                <a:cxn ang="0">
                  <a:pos x="161" y="448"/>
                </a:cxn>
                <a:cxn ang="0">
                  <a:pos x="159" y="466"/>
                </a:cxn>
                <a:cxn ang="0">
                  <a:pos x="141" y="485"/>
                </a:cxn>
                <a:cxn ang="0">
                  <a:pos x="127" y="493"/>
                </a:cxn>
              </a:cxnLst>
              <a:rect l="0" t="0" r="r" b="b"/>
              <a:pathLst>
                <a:path w="334" h="495">
                  <a:moveTo>
                    <a:pt x="127" y="493"/>
                  </a:moveTo>
                  <a:lnTo>
                    <a:pt x="126" y="493"/>
                  </a:lnTo>
                  <a:lnTo>
                    <a:pt x="119" y="493"/>
                  </a:lnTo>
                  <a:lnTo>
                    <a:pt x="113" y="494"/>
                  </a:lnTo>
                  <a:lnTo>
                    <a:pt x="105" y="495"/>
                  </a:lnTo>
                  <a:lnTo>
                    <a:pt x="99" y="493"/>
                  </a:lnTo>
                  <a:lnTo>
                    <a:pt x="93" y="487"/>
                  </a:lnTo>
                  <a:lnTo>
                    <a:pt x="86" y="478"/>
                  </a:lnTo>
                  <a:lnTo>
                    <a:pt x="79" y="473"/>
                  </a:lnTo>
                  <a:lnTo>
                    <a:pt x="67" y="469"/>
                  </a:lnTo>
                  <a:lnTo>
                    <a:pt x="56" y="469"/>
                  </a:lnTo>
                  <a:lnTo>
                    <a:pt x="48" y="469"/>
                  </a:lnTo>
                  <a:lnTo>
                    <a:pt x="41" y="470"/>
                  </a:lnTo>
                  <a:lnTo>
                    <a:pt x="36" y="458"/>
                  </a:lnTo>
                  <a:lnTo>
                    <a:pt x="25" y="457"/>
                  </a:lnTo>
                  <a:lnTo>
                    <a:pt x="19" y="452"/>
                  </a:lnTo>
                  <a:lnTo>
                    <a:pt x="16" y="445"/>
                  </a:lnTo>
                  <a:lnTo>
                    <a:pt x="10" y="438"/>
                  </a:lnTo>
                  <a:lnTo>
                    <a:pt x="6" y="427"/>
                  </a:lnTo>
                  <a:lnTo>
                    <a:pt x="0" y="413"/>
                  </a:lnTo>
                  <a:lnTo>
                    <a:pt x="18" y="399"/>
                  </a:lnTo>
                  <a:lnTo>
                    <a:pt x="48" y="375"/>
                  </a:lnTo>
                  <a:lnTo>
                    <a:pt x="64" y="359"/>
                  </a:lnTo>
                  <a:lnTo>
                    <a:pt x="87" y="331"/>
                  </a:lnTo>
                  <a:lnTo>
                    <a:pt x="111" y="303"/>
                  </a:lnTo>
                  <a:lnTo>
                    <a:pt x="125" y="284"/>
                  </a:lnTo>
                  <a:lnTo>
                    <a:pt x="135" y="265"/>
                  </a:lnTo>
                  <a:lnTo>
                    <a:pt x="146" y="242"/>
                  </a:lnTo>
                  <a:lnTo>
                    <a:pt x="151" y="219"/>
                  </a:lnTo>
                  <a:lnTo>
                    <a:pt x="147" y="182"/>
                  </a:lnTo>
                  <a:lnTo>
                    <a:pt x="139" y="134"/>
                  </a:lnTo>
                  <a:lnTo>
                    <a:pt x="131" y="137"/>
                  </a:lnTo>
                  <a:lnTo>
                    <a:pt x="128" y="128"/>
                  </a:lnTo>
                  <a:lnTo>
                    <a:pt x="134" y="104"/>
                  </a:lnTo>
                  <a:lnTo>
                    <a:pt x="144" y="88"/>
                  </a:lnTo>
                  <a:lnTo>
                    <a:pt x="143" y="64"/>
                  </a:lnTo>
                  <a:lnTo>
                    <a:pt x="191" y="39"/>
                  </a:lnTo>
                  <a:lnTo>
                    <a:pt x="208" y="36"/>
                  </a:lnTo>
                  <a:lnTo>
                    <a:pt x="247" y="20"/>
                  </a:lnTo>
                  <a:lnTo>
                    <a:pt x="264" y="9"/>
                  </a:lnTo>
                  <a:lnTo>
                    <a:pt x="273" y="8"/>
                  </a:lnTo>
                  <a:lnTo>
                    <a:pt x="283" y="6"/>
                  </a:lnTo>
                  <a:lnTo>
                    <a:pt x="313" y="0"/>
                  </a:lnTo>
                  <a:lnTo>
                    <a:pt x="333" y="6"/>
                  </a:lnTo>
                  <a:lnTo>
                    <a:pt x="334" y="27"/>
                  </a:lnTo>
                  <a:lnTo>
                    <a:pt x="312" y="42"/>
                  </a:lnTo>
                  <a:lnTo>
                    <a:pt x="309" y="49"/>
                  </a:lnTo>
                  <a:lnTo>
                    <a:pt x="311" y="66"/>
                  </a:lnTo>
                  <a:lnTo>
                    <a:pt x="304" y="74"/>
                  </a:lnTo>
                  <a:lnTo>
                    <a:pt x="288" y="82"/>
                  </a:lnTo>
                  <a:lnTo>
                    <a:pt x="263" y="87"/>
                  </a:lnTo>
                  <a:lnTo>
                    <a:pt x="245" y="113"/>
                  </a:lnTo>
                  <a:lnTo>
                    <a:pt x="234" y="118"/>
                  </a:lnTo>
                  <a:lnTo>
                    <a:pt x="207" y="113"/>
                  </a:lnTo>
                  <a:lnTo>
                    <a:pt x="196" y="124"/>
                  </a:lnTo>
                  <a:lnTo>
                    <a:pt x="192" y="139"/>
                  </a:lnTo>
                  <a:lnTo>
                    <a:pt x="199" y="147"/>
                  </a:lnTo>
                  <a:lnTo>
                    <a:pt x="218" y="152"/>
                  </a:lnTo>
                  <a:lnTo>
                    <a:pt x="246" y="159"/>
                  </a:lnTo>
                  <a:lnTo>
                    <a:pt x="248" y="167"/>
                  </a:lnTo>
                  <a:lnTo>
                    <a:pt x="243" y="201"/>
                  </a:lnTo>
                  <a:lnTo>
                    <a:pt x="239" y="200"/>
                  </a:lnTo>
                  <a:lnTo>
                    <a:pt x="229" y="199"/>
                  </a:lnTo>
                  <a:lnTo>
                    <a:pt x="224" y="196"/>
                  </a:lnTo>
                  <a:lnTo>
                    <a:pt x="215" y="202"/>
                  </a:lnTo>
                  <a:lnTo>
                    <a:pt x="207" y="205"/>
                  </a:lnTo>
                  <a:lnTo>
                    <a:pt x="201" y="209"/>
                  </a:lnTo>
                  <a:lnTo>
                    <a:pt x="194" y="220"/>
                  </a:lnTo>
                  <a:lnTo>
                    <a:pt x="189" y="233"/>
                  </a:lnTo>
                  <a:lnTo>
                    <a:pt x="184" y="250"/>
                  </a:lnTo>
                  <a:lnTo>
                    <a:pt x="181" y="261"/>
                  </a:lnTo>
                  <a:lnTo>
                    <a:pt x="179" y="265"/>
                  </a:lnTo>
                  <a:lnTo>
                    <a:pt x="169" y="277"/>
                  </a:lnTo>
                  <a:lnTo>
                    <a:pt x="168" y="282"/>
                  </a:lnTo>
                  <a:lnTo>
                    <a:pt x="174" y="299"/>
                  </a:lnTo>
                  <a:lnTo>
                    <a:pt x="175" y="305"/>
                  </a:lnTo>
                  <a:lnTo>
                    <a:pt x="166" y="326"/>
                  </a:lnTo>
                  <a:lnTo>
                    <a:pt x="165" y="331"/>
                  </a:lnTo>
                  <a:lnTo>
                    <a:pt x="166" y="335"/>
                  </a:lnTo>
                  <a:lnTo>
                    <a:pt x="166" y="348"/>
                  </a:lnTo>
                  <a:lnTo>
                    <a:pt x="165" y="352"/>
                  </a:lnTo>
                  <a:lnTo>
                    <a:pt x="159" y="366"/>
                  </a:lnTo>
                  <a:lnTo>
                    <a:pt x="157" y="376"/>
                  </a:lnTo>
                  <a:lnTo>
                    <a:pt x="153" y="391"/>
                  </a:lnTo>
                  <a:lnTo>
                    <a:pt x="152" y="406"/>
                  </a:lnTo>
                  <a:lnTo>
                    <a:pt x="151" y="422"/>
                  </a:lnTo>
                  <a:lnTo>
                    <a:pt x="153" y="432"/>
                  </a:lnTo>
                  <a:lnTo>
                    <a:pt x="156" y="436"/>
                  </a:lnTo>
                  <a:lnTo>
                    <a:pt x="158" y="440"/>
                  </a:lnTo>
                  <a:lnTo>
                    <a:pt x="161" y="448"/>
                  </a:lnTo>
                  <a:lnTo>
                    <a:pt x="163" y="454"/>
                  </a:lnTo>
                  <a:lnTo>
                    <a:pt x="159" y="466"/>
                  </a:lnTo>
                  <a:lnTo>
                    <a:pt x="152" y="478"/>
                  </a:lnTo>
                  <a:lnTo>
                    <a:pt x="141" y="485"/>
                  </a:lnTo>
                  <a:lnTo>
                    <a:pt x="132" y="491"/>
                  </a:lnTo>
                  <a:lnTo>
                    <a:pt x="127" y="493"/>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55" name="Freeform 56"/>
            <p:cNvSpPr>
              <a:spLocks noChangeAspect="1"/>
            </p:cNvSpPr>
            <p:nvPr/>
          </p:nvSpPr>
          <p:spPr bwMode="auto">
            <a:xfrm>
              <a:off x="1128" y="2777"/>
              <a:ext cx="141" cy="218"/>
            </a:xfrm>
            <a:custGeom>
              <a:avLst/>
              <a:gdLst/>
              <a:ahLst/>
              <a:cxnLst>
                <a:cxn ang="0">
                  <a:pos x="107" y="642"/>
                </a:cxn>
                <a:cxn ang="0">
                  <a:pos x="68" y="650"/>
                </a:cxn>
                <a:cxn ang="0">
                  <a:pos x="49" y="636"/>
                </a:cxn>
                <a:cxn ang="0">
                  <a:pos x="67" y="618"/>
                </a:cxn>
                <a:cxn ang="0">
                  <a:pos x="75" y="590"/>
                </a:cxn>
                <a:cxn ang="0">
                  <a:pos x="85" y="563"/>
                </a:cxn>
                <a:cxn ang="0">
                  <a:pos x="64" y="551"/>
                </a:cxn>
                <a:cxn ang="0">
                  <a:pos x="60" y="516"/>
                </a:cxn>
                <a:cxn ang="0">
                  <a:pos x="41" y="481"/>
                </a:cxn>
                <a:cxn ang="0">
                  <a:pos x="5" y="454"/>
                </a:cxn>
                <a:cxn ang="0">
                  <a:pos x="13" y="427"/>
                </a:cxn>
                <a:cxn ang="0">
                  <a:pos x="36" y="420"/>
                </a:cxn>
                <a:cxn ang="0">
                  <a:pos x="52" y="397"/>
                </a:cxn>
                <a:cxn ang="0">
                  <a:pos x="67" y="366"/>
                </a:cxn>
                <a:cxn ang="0">
                  <a:pos x="52" y="346"/>
                </a:cxn>
                <a:cxn ang="0">
                  <a:pos x="59" y="312"/>
                </a:cxn>
                <a:cxn ang="0">
                  <a:pos x="74" y="281"/>
                </a:cxn>
                <a:cxn ang="0">
                  <a:pos x="46" y="247"/>
                </a:cxn>
                <a:cxn ang="0">
                  <a:pos x="64" y="224"/>
                </a:cxn>
                <a:cxn ang="0">
                  <a:pos x="77" y="190"/>
                </a:cxn>
                <a:cxn ang="0">
                  <a:pos x="97" y="159"/>
                </a:cxn>
                <a:cxn ang="0">
                  <a:pos x="98" y="111"/>
                </a:cxn>
                <a:cxn ang="0">
                  <a:pos x="199" y="57"/>
                </a:cxn>
                <a:cxn ang="0">
                  <a:pos x="232" y="35"/>
                </a:cxn>
                <a:cxn ang="0">
                  <a:pos x="240" y="70"/>
                </a:cxn>
                <a:cxn ang="0">
                  <a:pos x="269" y="75"/>
                </a:cxn>
                <a:cxn ang="0">
                  <a:pos x="293" y="67"/>
                </a:cxn>
                <a:cxn ang="0">
                  <a:pos x="304" y="58"/>
                </a:cxn>
                <a:cxn ang="0">
                  <a:pos x="308" y="36"/>
                </a:cxn>
                <a:cxn ang="0">
                  <a:pos x="349" y="2"/>
                </a:cxn>
                <a:cxn ang="0">
                  <a:pos x="387" y="17"/>
                </a:cxn>
                <a:cxn ang="0">
                  <a:pos x="393" y="38"/>
                </a:cxn>
                <a:cxn ang="0">
                  <a:pos x="413" y="58"/>
                </a:cxn>
                <a:cxn ang="0">
                  <a:pos x="408" y="89"/>
                </a:cxn>
                <a:cxn ang="0">
                  <a:pos x="398" y="112"/>
                </a:cxn>
                <a:cxn ang="0">
                  <a:pos x="365" y="136"/>
                </a:cxn>
                <a:cxn ang="0">
                  <a:pos x="335" y="208"/>
                </a:cxn>
                <a:cxn ang="0">
                  <a:pos x="362" y="221"/>
                </a:cxn>
                <a:cxn ang="0">
                  <a:pos x="394" y="222"/>
                </a:cxn>
                <a:cxn ang="0">
                  <a:pos x="388" y="273"/>
                </a:cxn>
                <a:cxn ang="0">
                  <a:pos x="389" y="307"/>
                </a:cxn>
                <a:cxn ang="0">
                  <a:pos x="394" y="344"/>
                </a:cxn>
                <a:cxn ang="0">
                  <a:pos x="411" y="381"/>
                </a:cxn>
                <a:cxn ang="0">
                  <a:pos x="401" y="413"/>
                </a:cxn>
                <a:cxn ang="0">
                  <a:pos x="368" y="408"/>
                </a:cxn>
                <a:cxn ang="0">
                  <a:pos x="320" y="390"/>
                </a:cxn>
                <a:cxn ang="0">
                  <a:pos x="289" y="405"/>
                </a:cxn>
                <a:cxn ang="0">
                  <a:pos x="266" y="473"/>
                </a:cxn>
                <a:cxn ang="0">
                  <a:pos x="288" y="497"/>
                </a:cxn>
                <a:cxn ang="0">
                  <a:pos x="271" y="546"/>
                </a:cxn>
                <a:cxn ang="0">
                  <a:pos x="262" y="575"/>
                </a:cxn>
                <a:cxn ang="0">
                  <a:pos x="237" y="609"/>
                </a:cxn>
                <a:cxn ang="0">
                  <a:pos x="194" y="643"/>
                </a:cxn>
                <a:cxn ang="0">
                  <a:pos x="157" y="647"/>
                </a:cxn>
              </a:cxnLst>
              <a:rect l="0" t="0" r="r" b="b"/>
              <a:pathLst>
                <a:path w="417" h="655">
                  <a:moveTo>
                    <a:pt x="157" y="647"/>
                  </a:moveTo>
                  <a:lnTo>
                    <a:pt x="132" y="648"/>
                  </a:lnTo>
                  <a:lnTo>
                    <a:pt x="117" y="646"/>
                  </a:lnTo>
                  <a:lnTo>
                    <a:pt x="107" y="642"/>
                  </a:lnTo>
                  <a:lnTo>
                    <a:pt x="92" y="647"/>
                  </a:lnTo>
                  <a:lnTo>
                    <a:pt x="80" y="652"/>
                  </a:lnTo>
                  <a:lnTo>
                    <a:pt x="73" y="655"/>
                  </a:lnTo>
                  <a:lnTo>
                    <a:pt x="68" y="650"/>
                  </a:lnTo>
                  <a:lnTo>
                    <a:pt x="61" y="643"/>
                  </a:lnTo>
                  <a:lnTo>
                    <a:pt x="58" y="638"/>
                  </a:lnTo>
                  <a:lnTo>
                    <a:pt x="54" y="639"/>
                  </a:lnTo>
                  <a:lnTo>
                    <a:pt x="49" y="636"/>
                  </a:lnTo>
                  <a:lnTo>
                    <a:pt x="54" y="634"/>
                  </a:lnTo>
                  <a:lnTo>
                    <a:pt x="61" y="631"/>
                  </a:lnTo>
                  <a:lnTo>
                    <a:pt x="64" y="626"/>
                  </a:lnTo>
                  <a:lnTo>
                    <a:pt x="67" y="618"/>
                  </a:lnTo>
                  <a:lnTo>
                    <a:pt x="68" y="610"/>
                  </a:lnTo>
                  <a:lnTo>
                    <a:pt x="74" y="601"/>
                  </a:lnTo>
                  <a:lnTo>
                    <a:pt x="76" y="596"/>
                  </a:lnTo>
                  <a:lnTo>
                    <a:pt x="75" y="590"/>
                  </a:lnTo>
                  <a:lnTo>
                    <a:pt x="77" y="584"/>
                  </a:lnTo>
                  <a:lnTo>
                    <a:pt x="81" y="578"/>
                  </a:lnTo>
                  <a:lnTo>
                    <a:pt x="85" y="571"/>
                  </a:lnTo>
                  <a:lnTo>
                    <a:pt x="85" y="563"/>
                  </a:lnTo>
                  <a:lnTo>
                    <a:pt x="83" y="559"/>
                  </a:lnTo>
                  <a:lnTo>
                    <a:pt x="77" y="558"/>
                  </a:lnTo>
                  <a:lnTo>
                    <a:pt x="67" y="555"/>
                  </a:lnTo>
                  <a:lnTo>
                    <a:pt x="64" y="551"/>
                  </a:lnTo>
                  <a:lnTo>
                    <a:pt x="54" y="534"/>
                  </a:lnTo>
                  <a:lnTo>
                    <a:pt x="55" y="529"/>
                  </a:lnTo>
                  <a:lnTo>
                    <a:pt x="58" y="524"/>
                  </a:lnTo>
                  <a:lnTo>
                    <a:pt x="60" y="516"/>
                  </a:lnTo>
                  <a:lnTo>
                    <a:pt x="58" y="508"/>
                  </a:lnTo>
                  <a:lnTo>
                    <a:pt x="55" y="502"/>
                  </a:lnTo>
                  <a:lnTo>
                    <a:pt x="41" y="488"/>
                  </a:lnTo>
                  <a:lnTo>
                    <a:pt x="41" y="481"/>
                  </a:lnTo>
                  <a:lnTo>
                    <a:pt x="31" y="476"/>
                  </a:lnTo>
                  <a:lnTo>
                    <a:pt x="18" y="465"/>
                  </a:lnTo>
                  <a:lnTo>
                    <a:pt x="13" y="456"/>
                  </a:lnTo>
                  <a:lnTo>
                    <a:pt x="5" y="454"/>
                  </a:lnTo>
                  <a:lnTo>
                    <a:pt x="0" y="451"/>
                  </a:lnTo>
                  <a:lnTo>
                    <a:pt x="3" y="445"/>
                  </a:lnTo>
                  <a:lnTo>
                    <a:pt x="9" y="438"/>
                  </a:lnTo>
                  <a:lnTo>
                    <a:pt x="13" y="427"/>
                  </a:lnTo>
                  <a:lnTo>
                    <a:pt x="17" y="425"/>
                  </a:lnTo>
                  <a:lnTo>
                    <a:pt x="25" y="424"/>
                  </a:lnTo>
                  <a:lnTo>
                    <a:pt x="33" y="423"/>
                  </a:lnTo>
                  <a:lnTo>
                    <a:pt x="36" y="420"/>
                  </a:lnTo>
                  <a:lnTo>
                    <a:pt x="38" y="413"/>
                  </a:lnTo>
                  <a:lnTo>
                    <a:pt x="43" y="409"/>
                  </a:lnTo>
                  <a:lnTo>
                    <a:pt x="49" y="403"/>
                  </a:lnTo>
                  <a:lnTo>
                    <a:pt x="52" y="397"/>
                  </a:lnTo>
                  <a:lnTo>
                    <a:pt x="57" y="388"/>
                  </a:lnTo>
                  <a:lnTo>
                    <a:pt x="60" y="381"/>
                  </a:lnTo>
                  <a:lnTo>
                    <a:pt x="65" y="373"/>
                  </a:lnTo>
                  <a:lnTo>
                    <a:pt x="67" y="366"/>
                  </a:lnTo>
                  <a:lnTo>
                    <a:pt x="64" y="362"/>
                  </a:lnTo>
                  <a:lnTo>
                    <a:pt x="56" y="357"/>
                  </a:lnTo>
                  <a:lnTo>
                    <a:pt x="52" y="351"/>
                  </a:lnTo>
                  <a:lnTo>
                    <a:pt x="52" y="346"/>
                  </a:lnTo>
                  <a:lnTo>
                    <a:pt x="56" y="340"/>
                  </a:lnTo>
                  <a:lnTo>
                    <a:pt x="63" y="330"/>
                  </a:lnTo>
                  <a:lnTo>
                    <a:pt x="64" y="324"/>
                  </a:lnTo>
                  <a:lnTo>
                    <a:pt x="59" y="312"/>
                  </a:lnTo>
                  <a:lnTo>
                    <a:pt x="59" y="308"/>
                  </a:lnTo>
                  <a:lnTo>
                    <a:pt x="64" y="298"/>
                  </a:lnTo>
                  <a:lnTo>
                    <a:pt x="71" y="288"/>
                  </a:lnTo>
                  <a:lnTo>
                    <a:pt x="74" y="281"/>
                  </a:lnTo>
                  <a:lnTo>
                    <a:pt x="75" y="276"/>
                  </a:lnTo>
                  <a:lnTo>
                    <a:pt x="71" y="269"/>
                  </a:lnTo>
                  <a:lnTo>
                    <a:pt x="63" y="261"/>
                  </a:lnTo>
                  <a:lnTo>
                    <a:pt x="46" y="247"/>
                  </a:lnTo>
                  <a:lnTo>
                    <a:pt x="48" y="244"/>
                  </a:lnTo>
                  <a:lnTo>
                    <a:pt x="57" y="241"/>
                  </a:lnTo>
                  <a:lnTo>
                    <a:pt x="63" y="231"/>
                  </a:lnTo>
                  <a:lnTo>
                    <a:pt x="64" y="224"/>
                  </a:lnTo>
                  <a:lnTo>
                    <a:pt x="67" y="218"/>
                  </a:lnTo>
                  <a:lnTo>
                    <a:pt x="73" y="208"/>
                  </a:lnTo>
                  <a:lnTo>
                    <a:pt x="81" y="199"/>
                  </a:lnTo>
                  <a:lnTo>
                    <a:pt x="77" y="190"/>
                  </a:lnTo>
                  <a:lnTo>
                    <a:pt x="81" y="181"/>
                  </a:lnTo>
                  <a:lnTo>
                    <a:pt x="84" y="176"/>
                  </a:lnTo>
                  <a:lnTo>
                    <a:pt x="91" y="171"/>
                  </a:lnTo>
                  <a:lnTo>
                    <a:pt x="97" y="159"/>
                  </a:lnTo>
                  <a:lnTo>
                    <a:pt x="96" y="144"/>
                  </a:lnTo>
                  <a:lnTo>
                    <a:pt x="94" y="139"/>
                  </a:lnTo>
                  <a:lnTo>
                    <a:pt x="100" y="123"/>
                  </a:lnTo>
                  <a:lnTo>
                    <a:pt x="98" y="111"/>
                  </a:lnTo>
                  <a:lnTo>
                    <a:pt x="98" y="109"/>
                  </a:lnTo>
                  <a:lnTo>
                    <a:pt x="161" y="89"/>
                  </a:lnTo>
                  <a:lnTo>
                    <a:pt x="190" y="73"/>
                  </a:lnTo>
                  <a:lnTo>
                    <a:pt x="199" y="57"/>
                  </a:lnTo>
                  <a:lnTo>
                    <a:pt x="201" y="42"/>
                  </a:lnTo>
                  <a:lnTo>
                    <a:pt x="205" y="35"/>
                  </a:lnTo>
                  <a:lnTo>
                    <a:pt x="216" y="33"/>
                  </a:lnTo>
                  <a:lnTo>
                    <a:pt x="232" y="35"/>
                  </a:lnTo>
                  <a:lnTo>
                    <a:pt x="242" y="39"/>
                  </a:lnTo>
                  <a:lnTo>
                    <a:pt x="246" y="45"/>
                  </a:lnTo>
                  <a:lnTo>
                    <a:pt x="242" y="62"/>
                  </a:lnTo>
                  <a:lnTo>
                    <a:pt x="240" y="70"/>
                  </a:lnTo>
                  <a:lnTo>
                    <a:pt x="242" y="76"/>
                  </a:lnTo>
                  <a:lnTo>
                    <a:pt x="258" y="88"/>
                  </a:lnTo>
                  <a:lnTo>
                    <a:pt x="265" y="81"/>
                  </a:lnTo>
                  <a:lnTo>
                    <a:pt x="269" y="75"/>
                  </a:lnTo>
                  <a:lnTo>
                    <a:pt x="272" y="67"/>
                  </a:lnTo>
                  <a:lnTo>
                    <a:pt x="274" y="62"/>
                  </a:lnTo>
                  <a:lnTo>
                    <a:pt x="293" y="60"/>
                  </a:lnTo>
                  <a:lnTo>
                    <a:pt x="293" y="67"/>
                  </a:lnTo>
                  <a:lnTo>
                    <a:pt x="293" y="75"/>
                  </a:lnTo>
                  <a:lnTo>
                    <a:pt x="295" y="78"/>
                  </a:lnTo>
                  <a:lnTo>
                    <a:pt x="303" y="66"/>
                  </a:lnTo>
                  <a:lnTo>
                    <a:pt x="304" y="58"/>
                  </a:lnTo>
                  <a:lnTo>
                    <a:pt x="305" y="50"/>
                  </a:lnTo>
                  <a:lnTo>
                    <a:pt x="308" y="46"/>
                  </a:lnTo>
                  <a:lnTo>
                    <a:pt x="307" y="39"/>
                  </a:lnTo>
                  <a:lnTo>
                    <a:pt x="308" y="36"/>
                  </a:lnTo>
                  <a:lnTo>
                    <a:pt x="312" y="32"/>
                  </a:lnTo>
                  <a:lnTo>
                    <a:pt x="332" y="21"/>
                  </a:lnTo>
                  <a:lnTo>
                    <a:pt x="337" y="13"/>
                  </a:lnTo>
                  <a:lnTo>
                    <a:pt x="349" y="2"/>
                  </a:lnTo>
                  <a:lnTo>
                    <a:pt x="365" y="0"/>
                  </a:lnTo>
                  <a:lnTo>
                    <a:pt x="385" y="7"/>
                  </a:lnTo>
                  <a:lnTo>
                    <a:pt x="384" y="11"/>
                  </a:lnTo>
                  <a:lnTo>
                    <a:pt x="387" y="17"/>
                  </a:lnTo>
                  <a:lnTo>
                    <a:pt x="385" y="24"/>
                  </a:lnTo>
                  <a:lnTo>
                    <a:pt x="385" y="30"/>
                  </a:lnTo>
                  <a:lnTo>
                    <a:pt x="386" y="35"/>
                  </a:lnTo>
                  <a:lnTo>
                    <a:pt x="393" y="38"/>
                  </a:lnTo>
                  <a:lnTo>
                    <a:pt x="395" y="42"/>
                  </a:lnTo>
                  <a:lnTo>
                    <a:pt x="398" y="48"/>
                  </a:lnTo>
                  <a:lnTo>
                    <a:pt x="404" y="52"/>
                  </a:lnTo>
                  <a:lnTo>
                    <a:pt x="413" y="58"/>
                  </a:lnTo>
                  <a:lnTo>
                    <a:pt x="417" y="65"/>
                  </a:lnTo>
                  <a:lnTo>
                    <a:pt x="415" y="80"/>
                  </a:lnTo>
                  <a:lnTo>
                    <a:pt x="411" y="85"/>
                  </a:lnTo>
                  <a:lnTo>
                    <a:pt x="408" y="89"/>
                  </a:lnTo>
                  <a:lnTo>
                    <a:pt x="409" y="92"/>
                  </a:lnTo>
                  <a:lnTo>
                    <a:pt x="414" y="98"/>
                  </a:lnTo>
                  <a:lnTo>
                    <a:pt x="415" y="104"/>
                  </a:lnTo>
                  <a:lnTo>
                    <a:pt x="398" y="112"/>
                  </a:lnTo>
                  <a:lnTo>
                    <a:pt x="387" y="113"/>
                  </a:lnTo>
                  <a:lnTo>
                    <a:pt x="378" y="115"/>
                  </a:lnTo>
                  <a:lnTo>
                    <a:pt x="371" y="122"/>
                  </a:lnTo>
                  <a:lnTo>
                    <a:pt x="365" y="136"/>
                  </a:lnTo>
                  <a:lnTo>
                    <a:pt x="359" y="138"/>
                  </a:lnTo>
                  <a:lnTo>
                    <a:pt x="351" y="152"/>
                  </a:lnTo>
                  <a:lnTo>
                    <a:pt x="339" y="174"/>
                  </a:lnTo>
                  <a:lnTo>
                    <a:pt x="335" y="208"/>
                  </a:lnTo>
                  <a:lnTo>
                    <a:pt x="338" y="219"/>
                  </a:lnTo>
                  <a:lnTo>
                    <a:pt x="347" y="225"/>
                  </a:lnTo>
                  <a:lnTo>
                    <a:pt x="355" y="222"/>
                  </a:lnTo>
                  <a:lnTo>
                    <a:pt x="362" y="221"/>
                  </a:lnTo>
                  <a:lnTo>
                    <a:pt x="370" y="224"/>
                  </a:lnTo>
                  <a:lnTo>
                    <a:pt x="372" y="228"/>
                  </a:lnTo>
                  <a:lnTo>
                    <a:pt x="376" y="229"/>
                  </a:lnTo>
                  <a:lnTo>
                    <a:pt x="394" y="222"/>
                  </a:lnTo>
                  <a:lnTo>
                    <a:pt x="398" y="224"/>
                  </a:lnTo>
                  <a:lnTo>
                    <a:pt x="404" y="238"/>
                  </a:lnTo>
                  <a:lnTo>
                    <a:pt x="398" y="266"/>
                  </a:lnTo>
                  <a:lnTo>
                    <a:pt x="388" y="273"/>
                  </a:lnTo>
                  <a:lnTo>
                    <a:pt x="388" y="280"/>
                  </a:lnTo>
                  <a:lnTo>
                    <a:pt x="393" y="291"/>
                  </a:lnTo>
                  <a:lnTo>
                    <a:pt x="393" y="298"/>
                  </a:lnTo>
                  <a:lnTo>
                    <a:pt x="389" y="307"/>
                  </a:lnTo>
                  <a:lnTo>
                    <a:pt x="381" y="312"/>
                  </a:lnTo>
                  <a:lnTo>
                    <a:pt x="384" y="326"/>
                  </a:lnTo>
                  <a:lnTo>
                    <a:pt x="395" y="336"/>
                  </a:lnTo>
                  <a:lnTo>
                    <a:pt x="394" y="344"/>
                  </a:lnTo>
                  <a:lnTo>
                    <a:pt x="392" y="362"/>
                  </a:lnTo>
                  <a:lnTo>
                    <a:pt x="396" y="370"/>
                  </a:lnTo>
                  <a:lnTo>
                    <a:pt x="408" y="377"/>
                  </a:lnTo>
                  <a:lnTo>
                    <a:pt x="411" y="381"/>
                  </a:lnTo>
                  <a:lnTo>
                    <a:pt x="414" y="390"/>
                  </a:lnTo>
                  <a:lnTo>
                    <a:pt x="415" y="401"/>
                  </a:lnTo>
                  <a:lnTo>
                    <a:pt x="412" y="411"/>
                  </a:lnTo>
                  <a:lnTo>
                    <a:pt x="401" y="413"/>
                  </a:lnTo>
                  <a:lnTo>
                    <a:pt x="395" y="424"/>
                  </a:lnTo>
                  <a:lnTo>
                    <a:pt x="378" y="419"/>
                  </a:lnTo>
                  <a:lnTo>
                    <a:pt x="376" y="411"/>
                  </a:lnTo>
                  <a:lnTo>
                    <a:pt x="368" y="408"/>
                  </a:lnTo>
                  <a:lnTo>
                    <a:pt x="351" y="412"/>
                  </a:lnTo>
                  <a:lnTo>
                    <a:pt x="340" y="401"/>
                  </a:lnTo>
                  <a:lnTo>
                    <a:pt x="337" y="392"/>
                  </a:lnTo>
                  <a:lnTo>
                    <a:pt x="320" y="390"/>
                  </a:lnTo>
                  <a:lnTo>
                    <a:pt x="312" y="402"/>
                  </a:lnTo>
                  <a:lnTo>
                    <a:pt x="308" y="406"/>
                  </a:lnTo>
                  <a:lnTo>
                    <a:pt x="299" y="408"/>
                  </a:lnTo>
                  <a:lnTo>
                    <a:pt x="289" y="405"/>
                  </a:lnTo>
                  <a:lnTo>
                    <a:pt x="270" y="441"/>
                  </a:lnTo>
                  <a:lnTo>
                    <a:pt x="274" y="457"/>
                  </a:lnTo>
                  <a:lnTo>
                    <a:pt x="270" y="466"/>
                  </a:lnTo>
                  <a:lnTo>
                    <a:pt x="266" y="473"/>
                  </a:lnTo>
                  <a:lnTo>
                    <a:pt x="269" y="477"/>
                  </a:lnTo>
                  <a:lnTo>
                    <a:pt x="275" y="484"/>
                  </a:lnTo>
                  <a:lnTo>
                    <a:pt x="283" y="489"/>
                  </a:lnTo>
                  <a:lnTo>
                    <a:pt x="288" y="497"/>
                  </a:lnTo>
                  <a:lnTo>
                    <a:pt x="280" y="509"/>
                  </a:lnTo>
                  <a:lnTo>
                    <a:pt x="275" y="519"/>
                  </a:lnTo>
                  <a:lnTo>
                    <a:pt x="271" y="533"/>
                  </a:lnTo>
                  <a:lnTo>
                    <a:pt x="271" y="546"/>
                  </a:lnTo>
                  <a:lnTo>
                    <a:pt x="270" y="554"/>
                  </a:lnTo>
                  <a:lnTo>
                    <a:pt x="266" y="560"/>
                  </a:lnTo>
                  <a:lnTo>
                    <a:pt x="262" y="568"/>
                  </a:lnTo>
                  <a:lnTo>
                    <a:pt x="262" y="575"/>
                  </a:lnTo>
                  <a:lnTo>
                    <a:pt x="262" y="585"/>
                  </a:lnTo>
                  <a:lnTo>
                    <a:pt x="257" y="597"/>
                  </a:lnTo>
                  <a:lnTo>
                    <a:pt x="249" y="604"/>
                  </a:lnTo>
                  <a:lnTo>
                    <a:pt x="237" y="609"/>
                  </a:lnTo>
                  <a:lnTo>
                    <a:pt x="219" y="617"/>
                  </a:lnTo>
                  <a:lnTo>
                    <a:pt x="211" y="627"/>
                  </a:lnTo>
                  <a:lnTo>
                    <a:pt x="200" y="637"/>
                  </a:lnTo>
                  <a:lnTo>
                    <a:pt x="194" y="643"/>
                  </a:lnTo>
                  <a:lnTo>
                    <a:pt x="175" y="646"/>
                  </a:lnTo>
                  <a:lnTo>
                    <a:pt x="170" y="643"/>
                  </a:lnTo>
                  <a:lnTo>
                    <a:pt x="163" y="644"/>
                  </a:lnTo>
                  <a:lnTo>
                    <a:pt x="157" y="647"/>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56" name="Freeform 57"/>
            <p:cNvSpPr>
              <a:spLocks noChangeAspect="1"/>
            </p:cNvSpPr>
            <p:nvPr/>
          </p:nvSpPr>
          <p:spPr bwMode="auto">
            <a:xfrm>
              <a:off x="1012" y="2848"/>
              <a:ext cx="145" cy="154"/>
            </a:xfrm>
            <a:custGeom>
              <a:avLst/>
              <a:gdLst/>
              <a:ahLst/>
              <a:cxnLst>
                <a:cxn ang="0">
                  <a:pos x="95" y="462"/>
                </a:cxn>
                <a:cxn ang="0">
                  <a:pos x="76" y="433"/>
                </a:cxn>
                <a:cxn ang="0">
                  <a:pos x="45" y="443"/>
                </a:cxn>
                <a:cxn ang="0">
                  <a:pos x="32" y="416"/>
                </a:cxn>
                <a:cxn ang="0">
                  <a:pos x="43" y="380"/>
                </a:cxn>
                <a:cxn ang="0">
                  <a:pos x="28" y="342"/>
                </a:cxn>
                <a:cxn ang="0">
                  <a:pos x="18" y="321"/>
                </a:cxn>
                <a:cxn ang="0">
                  <a:pos x="9" y="298"/>
                </a:cxn>
                <a:cxn ang="0">
                  <a:pos x="2" y="256"/>
                </a:cxn>
                <a:cxn ang="0">
                  <a:pos x="28" y="234"/>
                </a:cxn>
                <a:cxn ang="0">
                  <a:pos x="71" y="234"/>
                </a:cxn>
                <a:cxn ang="0">
                  <a:pos x="98" y="234"/>
                </a:cxn>
                <a:cxn ang="0">
                  <a:pos x="130" y="217"/>
                </a:cxn>
                <a:cxn ang="0">
                  <a:pos x="126" y="185"/>
                </a:cxn>
                <a:cxn ang="0">
                  <a:pos x="108" y="176"/>
                </a:cxn>
                <a:cxn ang="0">
                  <a:pos x="122" y="135"/>
                </a:cxn>
                <a:cxn ang="0">
                  <a:pos x="124" y="123"/>
                </a:cxn>
                <a:cxn ang="0">
                  <a:pos x="155" y="86"/>
                </a:cxn>
                <a:cxn ang="0">
                  <a:pos x="159" y="54"/>
                </a:cxn>
                <a:cxn ang="0">
                  <a:pos x="186" y="39"/>
                </a:cxn>
                <a:cxn ang="0">
                  <a:pos x="214" y="63"/>
                </a:cxn>
                <a:cxn ang="0">
                  <a:pos x="234" y="43"/>
                </a:cxn>
                <a:cxn ang="0">
                  <a:pos x="256" y="12"/>
                </a:cxn>
                <a:cxn ang="0">
                  <a:pos x="287" y="6"/>
                </a:cxn>
                <a:cxn ang="0">
                  <a:pos x="313" y="13"/>
                </a:cxn>
                <a:cxn ang="0">
                  <a:pos x="341" y="18"/>
                </a:cxn>
                <a:cxn ang="0">
                  <a:pos x="365" y="22"/>
                </a:cxn>
                <a:cxn ang="0">
                  <a:pos x="394" y="48"/>
                </a:cxn>
                <a:cxn ang="0">
                  <a:pos x="402" y="75"/>
                </a:cxn>
                <a:cxn ang="0">
                  <a:pos x="395" y="111"/>
                </a:cxn>
                <a:cxn ang="0">
                  <a:pos x="383" y="138"/>
                </a:cxn>
                <a:cxn ang="0">
                  <a:pos x="396" y="160"/>
                </a:cxn>
                <a:cxn ang="0">
                  <a:pos x="380" y="190"/>
                </a:cxn>
                <a:cxn ang="0">
                  <a:pos x="364" y="210"/>
                </a:cxn>
                <a:cxn ang="0">
                  <a:pos x="340" y="225"/>
                </a:cxn>
                <a:cxn ang="0">
                  <a:pos x="344" y="243"/>
                </a:cxn>
                <a:cxn ang="0">
                  <a:pos x="372" y="275"/>
                </a:cxn>
                <a:cxn ang="0">
                  <a:pos x="389" y="311"/>
                </a:cxn>
                <a:cxn ang="0">
                  <a:pos x="398" y="342"/>
                </a:cxn>
                <a:cxn ang="0">
                  <a:pos x="416" y="358"/>
                </a:cxn>
                <a:cxn ang="0">
                  <a:pos x="407" y="383"/>
                </a:cxn>
                <a:cxn ang="0">
                  <a:pos x="395" y="413"/>
                </a:cxn>
                <a:cxn ang="0">
                  <a:pos x="377" y="424"/>
                </a:cxn>
                <a:cxn ang="0">
                  <a:pos x="354" y="444"/>
                </a:cxn>
                <a:cxn ang="0">
                  <a:pos x="337" y="427"/>
                </a:cxn>
                <a:cxn ang="0">
                  <a:pos x="315" y="418"/>
                </a:cxn>
                <a:cxn ang="0">
                  <a:pos x="287" y="421"/>
                </a:cxn>
                <a:cxn ang="0">
                  <a:pos x="258" y="402"/>
                </a:cxn>
                <a:cxn ang="0">
                  <a:pos x="237" y="376"/>
                </a:cxn>
                <a:cxn ang="0">
                  <a:pos x="207" y="372"/>
                </a:cxn>
                <a:cxn ang="0">
                  <a:pos x="178" y="381"/>
                </a:cxn>
                <a:cxn ang="0">
                  <a:pos x="158" y="389"/>
                </a:cxn>
                <a:cxn ang="0">
                  <a:pos x="134" y="410"/>
                </a:cxn>
                <a:cxn ang="0">
                  <a:pos x="118" y="445"/>
                </a:cxn>
              </a:cxnLst>
              <a:rect l="0" t="0" r="r" b="b"/>
              <a:pathLst>
                <a:path w="416" h="462">
                  <a:moveTo>
                    <a:pt x="114" y="451"/>
                  </a:moveTo>
                  <a:lnTo>
                    <a:pt x="110" y="455"/>
                  </a:lnTo>
                  <a:lnTo>
                    <a:pt x="100" y="461"/>
                  </a:lnTo>
                  <a:lnTo>
                    <a:pt x="95" y="462"/>
                  </a:lnTo>
                  <a:lnTo>
                    <a:pt x="91" y="458"/>
                  </a:lnTo>
                  <a:lnTo>
                    <a:pt x="86" y="450"/>
                  </a:lnTo>
                  <a:lnTo>
                    <a:pt x="82" y="443"/>
                  </a:lnTo>
                  <a:lnTo>
                    <a:pt x="76" y="433"/>
                  </a:lnTo>
                  <a:lnTo>
                    <a:pt x="73" y="433"/>
                  </a:lnTo>
                  <a:lnTo>
                    <a:pt x="64" y="439"/>
                  </a:lnTo>
                  <a:lnTo>
                    <a:pt x="56" y="440"/>
                  </a:lnTo>
                  <a:lnTo>
                    <a:pt x="45" y="443"/>
                  </a:lnTo>
                  <a:lnTo>
                    <a:pt x="36" y="441"/>
                  </a:lnTo>
                  <a:lnTo>
                    <a:pt x="35" y="440"/>
                  </a:lnTo>
                  <a:lnTo>
                    <a:pt x="29" y="433"/>
                  </a:lnTo>
                  <a:lnTo>
                    <a:pt x="32" y="416"/>
                  </a:lnTo>
                  <a:lnTo>
                    <a:pt x="36" y="403"/>
                  </a:lnTo>
                  <a:lnTo>
                    <a:pt x="42" y="393"/>
                  </a:lnTo>
                  <a:lnTo>
                    <a:pt x="44" y="385"/>
                  </a:lnTo>
                  <a:lnTo>
                    <a:pt x="43" y="380"/>
                  </a:lnTo>
                  <a:lnTo>
                    <a:pt x="41" y="368"/>
                  </a:lnTo>
                  <a:lnTo>
                    <a:pt x="38" y="356"/>
                  </a:lnTo>
                  <a:lnTo>
                    <a:pt x="34" y="348"/>
                  </a:lnTo>
                  <a:lnTo>
                    <a:pt x="28" y="342"/>
                  </a:lnTo>
                  <a:lnTo>
                    <a:pt x="29" y="337"/>
                  </a:lnTo>
                  <a:lnTo>
                    <a:pt x="32" y="327"/>
                  </a:lnTo>
                  <a:lnTo>
                    <a:pt x="23" y="325"/>
                  </a:lnTo>
                  <a:lnTo>
                    <a:pt x="18" y="321"/>
                  </a:lnTo>
                  <a:lnTo>
                    <a:pt x="16" y="310"/>
                  </a:lnTo>
                  <a:lnTo>
                    <a:pt x="16" y="301"/>
                  </a:lnTo>
                  <a:lnTo>
                    <a:pt x="15" y="297"/>
                  </a:lnTo>
                  <a:lnTo>
                    <a:pt x="9" y="298"/>
                  </a:lnTo>
                  <a:lnTo>
                    <a:pt x="7" y="296"/>
                  </a:lnTo>
                  <a:lnTo>
                    <a:pt x="2" y="291"/>
                  </a:lnTo>
                  <a:lnTo>
                    <a:pt x="0" y="285"/>
                  </a:lnTo>
                  <a:lnTo>
                    <a:pt x="2" y="256"/>
                  </a:lnTo>
                  <a:lnTo>
                    <a:pt x="4" y="249"/>
                  </a:lnTo>
                  <a:lnTo>
                    <a:pt x="8" y="239"/>
                  </a:lnTo>
                  <a:lnTo>
                    <a:pt x="16" y="233"/>
                  </a:lnTo>
                  <a:lnTo>
                    <a:pt x="28" y="234"/>
                  </a:lnTo>
                  <a:lnTo>
                    <a:pt x="38" y="238"/>
                  </a:lnTo>
                  <a:lnTo>
                    <a:pt x="52" y="243"/>
                  </a:lnTo>
                  <a:lnTo>
                    <a:pt x="58" y="237"/>
                  </a:lnTo>
                  <a:lnTo>
                    <a:pt x="71" y="234"/>
                  </a:lnTo>
                  <a:lnTo>
                    <a:pt x="85" y="228"/>
                  </a:lnTo>
                  <a:lnTo>
                    <a:pt x="91" y="230"/>
                  </a:lnTo>
                  <a:lnTo>
                    <a:pt x="94" y="233"/>
                  </a:lnTo>
                  <a:lnTo>
                    <a:pt x="98" y="234"/>
                  </a:lnTo>
                  <a:lnTo>
                    <a:pt x="105" y="231"/>
                  </a:lnTo>
                  <a:lnTo>
                    <a:pt x="118" y="229"/>
                  </a:lnTo>
                  <a:lnTo>
                    <a:pt x="126" y="227"/>
                  </a:lnTo>
                  <a:lnTo>
                    <a:pt x="130" y="217"/>
                  </a:lnTo>
                  <a:lnTo>
                    <a:pt x="133" y="212"/>
                  </a:lnTo>
                  <a:lnTo>
                    <a:pt x="132" y="199"/>
                  </a:lnTo>
                  <a:lnTo>
                    <a:pt x="130" y="188"/>
                  </a:lnTo>
                  <a:lnTo>
                    <a:pt x="126" y="185"/>
                  </a:lnTo>
                  <a:lnTo>
                    <a:pt x="119" y="182"/>
                  </a:lnTo>
                  <a:lnTo>
                    <a:pt x="116" y="180"/>
                  </a:lnTo>
                  <a:lnTo>
                    <a:pt x="110" y="178"/>
                  </a:lnTo>
                  <a:lnTo>
                    <a:pt x="108" y="176"/>
                  </a:lnTo>
                  <a:lnTo>
                    <a:pt x="108" y="147"/>
                  </a:lnTo>
                  <a:lnTo>
                    <a:pt x="109" y="142"/>
                  </a:lnTo>
                  <a:lnTo>
                    <a:pt x="114" y="139"/>
                  </a:lnTo>
                  <a:lnTo>
                    <a:pt x="122" y="135"/>
                  </a:lnTo>
                  <a:lnTo>
                    <a:pt x="123" y="133"/>
                  </a:lnTo>
                  <a:lnTo>
                    <a:pt x="123" y="128"/>
                  </a:lnTo>
                  <a:lnTo>
                    <a:pt x="119" y="125"/>
                  </a:lnTo>
                  <a:lnTo>
                    <a:pt x="124" y="123"/>
                  </a:lnTo>
                  <a:lnTo>
                    <a:pt x="133" y="117"/>
                  </a:lnTo>
                  <a:lnTo>
                    <a:pt x="144" y="110"/>
                  </a:lnTo>
                  <a:lnTo>
                    <a:pt x="151" y="98"/>
                  </a:lnTo>
                  <a:lnTo>
                    <a:pt x="155" y="86"/>
                  </a:lnTo>
                  <a:lnTo>
                    <a:pt x="153" y="80"/>
                  </a:lnTo>
                  <a:lnTo>
                    <a:pt x="150" y="72"/>
                  </a:lnTo>
                  <a:lnTo>
                    <a:pt x="156" y="60"/>
                  </a:lnTo>
                  <a:lnTo>
                    <a:pt x="159" y="54"/>
                  </a:lnTo>
                  <a:lnTo>
                    <a:pt x="166" y="52"/>
                  </a:lnTo>
                  <a:lnTo>
                    <a:pt x="173" y="49"/>
                  </a:lnTo>
                  <a:lnTo>
                    <a:pt x="182" y="40"/>
                  </a:lnTo>
                  <a:lnTo>
                    <a:pt x="186" y="39"/>
                  </a:lnTo>
                  <a:lnTo>
                    <a:pt x="193" y="41"/>
                  </a:lnTo>
                  <a:lnTo>
                    <a:pt x="207" y="49"/>
                  </a:lnTo>
                  <a:lnTo>
                    <a:pt x="209" y="60"/>
                  </a:lnTo>
                  <a:lnTo>
                    <a:pt x="214" y="63"/>
                  </a:lnTo>
                  <a:lnTo>
                    <a:pt x="216" y="60"/>
                  </a:lnTo>
                  <a:lnTo>
                    <a:pt x="223" y="59"/>
                  </a:lnTo>
                  <a:lnTo>
                    <a:pt x="230" y="52"/>
                  </a:lnTo>
                  <a:lnTo>
                    <a:pt x="234" y="43"/>
                  </a:lnTo>
                  <a:lnTo>
                    <a:pt x="237" y="30"/>
                  </a:lnTo>
                  <a:lnTo>
                    <a:pt x="241" y="23"/>
                  </a:lnTo>
                  <a:lnTo>
                    <a:pt x="247" y="16"/>
                  </a:lnTo>
                  <a:lnTo>
                    <a:pt x="256" y="12"/>
                  </a:lnTo>
                  <a:lnTo>
                    <a:pt x="260" y="5"/>
                  </a:lnTo>
                  <a:lnTo>
                    <a:pt x="268" y="0"/>
                  </a:lnTo>
                  <a:lnTo>
                    <a:pt x="278" y="1"/>
                  </a:lnTo>
                  <a:lnTo>
                    <a:pt x="287" y="6"/>
                  </a:lnTo>
                  <a:lnTo>
                    <a:pt x="296" y="2"/>
                  </a:lnTo>
                  <a:lnTo>
                    <a:pt x="304" y="2"/>
                  </a:lnTo>
                  <a:lnTo>
                    <a:pt x="306" y="11"/>
                  </a:lnTo>
                  <a:lnTo>
                    <a:pt x="313" y="13"/>
                  </a:lnTo>
                  <a:lnTo>
                    <a:pt x="322" y="8"/>
                  </a:lnTo>
                  <a:lnTo>
                    <a:pt x="330" y="8"/>
                  </a:lnTo>
                  <a:lnTo>
                    <a:pt x="336" y="10"/>
                  </a:lnTo>
                  <a:lnTo>
                    <a:pt x="341" y="18"/>
                  </a:lnTo>
                  <a:lnTo>
                    <a:pt x="346" y="21"/>
                  </a:lnTo>
                  <a:lnTo>
                    <a:pt x="354" y="18"/>
                  </a:lnTo>
                  <a:lnTo>
                    <a:pt x="361" y="20"/>
                  </a:lnTo>
                  <a:lnTo>
                    <a:pt x="365" y="22"/>
                  </a:lnTo>
                  <a:lnTo>
                    <a:pt x="371" y="30"/>
                  </a:lnTo>
                  <a:lnTo>
                    <a:pt x="373" y="32"/>
                  </a:lnTo>
                  <a:lnTo>
                    <a:pt x="377" y="34"/>
                  </a:lnTo>
                  <a:lnTo>
                    <a:pt x="394" y="48"/>
                  </a:lnTo>
                  <a:lnTo>
                    <a:pt x="402" y="56"/>
                  </a:lnTo>
                  <a:lnTo>
                    <a:pt x="406" y="63"/>
                  </a:lnTo>
                  <a:lnTo>
                    <a:pt x="405" y="68"/>
                  </a:lnTo>
                  <a:lnTo>
                    <a:pt x="402" y="75"/>
                  </a:lnTo>
                  <a:lnTo>
                    <a:pt x="395" y="85"/>
                  </a:lnTo>
                  <a:lnTo>
                    <a:pt x="390" y="95"/>
                  </a:lnTo>
                  <a:lnTo>
                    <a:pt x="390" y="99"/>
                  </a:lnTo>
                  <a:lnTo>
                    <a:pt x="395" y="111"/>
                  </a:lnTo>
                  <a:lnTo>
                    <a:pt x="394" y="117"/>
                  </a:lnTo>
                  <a:lnTo>
                    <a:pt x="387" y="127"/>
                  </a:lnTo>
                  <a:lnTo>
                    <a:pt x="383" y="133"/>
                  </a:lnTo>
                  <a:lnTo>
                    <a:pt x="383" y="138"/>
                  </a:lnTo>
                  <a:lnTo>
                    <a:pt x="387" y="144"/>
                  </a:lnTo>
                  <a:lnTo>
                    <a:pt x="395" y="149"/>
                  </a:lnTo>
                  <a:lnTo>
                    <a:pt x="398" y="153"/>
                  </a:lnTo>
                  <a:lnTo>
                    <a:pt x="396" y="160"/>
                  </a:lnTo>
                  <a:lnTo>
                    <a:pt x="391" y="168"/>
                  </a:lnTo>
                  <a:lnTo>
                    <a:pt x="388" y="175"/>
                  </a:lnTo>
                  <a:lnTo>
                    <a:pt x="383" y="184"/>
                  </a:lnTo>
                  <a:lnTo>
                    <a:pt x="380" y="190"/>
                  </a:lnTo>
                  <a:lnTo>
                    <a:pt x="374" y="196"/>
                  </a:lnTo>
                  <a:lnTo>
                    <a:pt x="369" y="200"/>
                  </a:lnTo>
                  <a:lnTo>
                    <a:pt x="367" y="207"/>
                  </a:lnTo>
                  <a:lnTo>
                    <a:pt x="364" y="210"/>
                  </a:lnTo>
                  <a:lnTo>
                    <a:pt x="356" y="211"/>
                  </a:lnTo>
                  <a:lnTo>
                    <a:pt x="348" y="212"/>
                  </a:lnTo>
                  <a:lnTo>
                    <a:pt x="344" y="214"/>
                  </a:lnTo>
                  <a:lnTo>
                    <a:pt x="340" y="225"/>
                  </a:lnTo>
                  <a:lnTo>
                    <a:pt x="334" y="232"/>
                  </a:lnTo>
                  <a:lnTo>
                    <a:pt x="331" y="238"/>
                  </a:lnTo>
                  <a:lnTo>
                    <a:pt x="336" y="241"/>
                  </a:lnTo>
                  <a:lnTo>
                    <a:pt x="344" y="243"/>
                  </a:lnTo>
                  <a:lnTo>
                    <a:pt x="349" y="252"/>
                  </a:lnTo>
                  <a:lnTo>
                    <a:pt x="362" y="263"/>
                  </a:lnTo>
                  <a:lnTo>
                    <a:pt x="372" y="268"/>
                  </a:lnTo>
                  <a:lnTo>
                    <a:pt x="372" y="275"/>
                  </a:lnTo>
                  <a:lnTo>
                    <a:pt x="386" y="289"/>
                  </a:lnTo>
                  <a:lnTo>
                    <a:pt x="389" y="295"/>
                  </a:lnTo>
                  <a:lnTo>
                    <a:pt x="391" y="303"/>
                  </a:lnTo>
                  <a:lnTo>
                    <a:pt x="389" y="311"/>
                  </a:lnTo>
                  <a:lnTo>
                    <a:pt x="386" y="316"/>
                  </a:lnTo>
                  <a:lnTo>
                    <a:pt x="385" y="321"/>
                  </a:lnTo>
                  <a:lnTo>
                    <a:pt x="395" y="338"/>
                  </a:lnTo>
                  <a:lnTo>
                    <a:pt x="398" y="342"/>
                  </a:lnTo>
                  <a:lnTo>
                    <a:pt x="408" y="345"/>
                  </a:lnTo>
                  <a:lnTo>
                    <a:pt x="414" y="346"/>
                  </a:lnTo>
                  <a:lnTo>
                    <a:pt x="416" y="350"/>
                  </a:lnTo>
                  <a:lnTo>
                    <a:pt x="416" y="358"/>
                  </a:lnTo>
                  <a:lnTo>
                    <a:pt x="412" y="365"/>
                  </a:lnTo>
                  <a:lnTo>
                    <a:pt x="408" y="371"/>
                  </a:lnTo>
                  <a:lnTo>
                    <a:pt x="406" y="377"/>
                  </a:lnTo>
                  <a:lnTo>
                    <a:pt x="407" y="383"/>
                  </a:lnTo>
                  <a:lnTo>
                    <a:pt x="405" y="388"/>
                  </a:lnTo>
                  <a:lnTo>
                    <a:pt x="399" y="397"/>
                  </a:lnTo>
                  <a:lnTo>
                    <a:pt x="398" y="405"/>
                  </a:lnTo>
                  <a:lnTo>
                    <a:pt x="395" y="413"/>
                  </a:lnTo>
                  <a:lnTo>
                    <a:pt x="392" y="418"/>
                  </a:lnTo>
                  <a:lnTo>
                    <a:pt x="385" y="421"/>
                  </a:lnTo>
                  <a:lnTo>
                    <a:pt x="380" y="423"/>
                  </a:lnTo>
                  <a:lnTo>
                    <a:pt x="377" y="424"/>
                  </a:lnTo>
                  <a:lnTo>
                    <a:pt x="371" y="431"/>
                  </a:lnTo>
                  <a:lnTo>
                    <a:pt x="365" y="439"/>
                  </a:lnTo>
                  <a:lnTo>
                    <a:pt x="361" y="443"/>
                  </a:lnTo>
                  <a:lnTo>
                    <a:pt x="354" y="444"/>
                  </a:lnTo>
                  <a:lnTo>
                    <a:pt x="346" y="442"/>
                  </a:lnTo>
                  <a:lnTo>
                    <a:pt x="339" y="438"/>
                  </a:lnTo>
                  <a:lnTo>
                    <a:pt x="338" y="433"/>
                  </a:lnTo>
                  <a:lnTo>
                    <a:pt x="337" y="427"/>
                  </a:lnTo>
                  <a:lnTo>
                    <a:pt x="334" y="422"/>
                  </a:lnTo>
                  <a:lnTo>
                    <a:pt x="330" y="419"/>
                  </a:lnTo>
                  <a:lnTo>
                    <a:pt x="323" y="418"/>
                  </a:lnTo>
                  <a:lnTo>
                    <a:pt x="315" y="418"/>
                  </a:lnTo>
                  <a:lnTo>
                    <a:pt x="309" y="420"/>
                  </a:lnTo>
                  <a:lnTo>
                    <a:pt x="304" y="427"/>
                  </a:lnTo>
                  <a:lnTo>
                    <a:pt x="295" y="422"/>
                  </a:lnTo>
                  <a:lnTo>
                    <a:pt x="287" y="421"/>
                  </a:lnTo>
                  <a:lnTo>
                    <a:pt x="276" y="420"/>
                  </a:lnTo>
                  <a:lnTo>
                    <a:pt x="267" y="417"/>
                  </a:lnTo>
                  <a:lnTo>
                    <a:pt x="260" y="410"/>
                  </a:lnTo>
                  <a:lnTo>
                    <a:pt x="258" y="402"/>
                  </a:lnTo>
                  <a:lnTo>
                    <a:pt x="251" y="397"/>
                  </a:lnTo>
                  <a:lnTo>
                    <a:pt x="245" y="391"/>
                  </a:lnTo>
                  <a:lnTo>
                    <a:pt x="240" y="379"/>
                  </a:lnTo>
                  <a:lnTo>
                    <a:pt x="237" y="376"/>
                  </a:lnTo>
                  <a:lnTo>
                    <a:pt x="230" y="377"/>
                  </a:lnTo>
                  <a:lnTo>
                    <a:pt x="224" y="377"/>
                  </a:lnTo>
                  <a:lnTo>
                    <a:pt x="212" y="372"/>
                  </a:lnTo>
                  <a:lnTo>
                    <a:pt x="207" y="372"/>
                  </a:lnTo>
                  <a:lnTo>
                    <a:pt x="199" y="375"/>
                  </a:lnTo>
                  <a:lnTo>
                    <a:pt x="192" y="378"/>
                  </a:lnTo>
                  <a:lnTo>
                    <a:pt x="185" y="379"/>
                  </a:lnTo>
                  <a:lnTo>
                    <a:pt x="178" y="381"/>
                  </a:lnTo>
                  <a:lnTo>
                    <a:pt x="175" y="389"/>
                  </a:lnTo>
                  <a:lnTo>
                    <a:pt x="171" y="393"/>
                  </a:lnTo>
                  <a:lnTo>
                    <a:pt x="164" y="393"/>
                  </a:lnTo>
                  <a:lnTo>
                    <a:pt x="158" y="389"/>
                  </a:lnTo>
                  <a:lnTo>
                    <a:pt x="150" y="391"/>
                  </a:lnTo>
                  <a:lnTo>
                    <a:pt x="147" y="395"/>
                  </a:lnTo>
                  <a:lnTo>
                    <a:pt x="140" y="403"/>
                  </a:lnTo>
                  <a:lnTo>
                    <a:pt x="134" y="410"/>
                  </a:lnTo>
                  <a:lnTo>
                    <a:pt x="127" y="422"/>
                  </a:lnTo>
                  <a:lnTo>
                    <a:pt x="123" y="431"/>
                  </a:lnTo>
                  <a:lnTo>
                    <a:pt x="119" y="439"/>
                  </a:lnTo>
                  <a:lnTo>
                    <a:pt x="118" y="445"/>
                  </a:lnTo>
                  <a:lnTo>
                    <a:pt x="114" y="451"/>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57" name="Freeform 58"/>
            <p:cNvSpPr>
              <a:spLocks noChangeAspect="1"/>
            </p:cNvSpPr>
            <p:nvPr/>
          </p:nvSpPr>
          <p:spPr bwMode="auto">
            <a:xfrm>
              <a:off x="1056" y="2964"/>
              <a:ext cx="126" cy="98"/>
            </a:xfrm>
            <a:custGeom>
              <a:avLst/>
              <a:gdLst/>
              <a:ahLst/>
              <a:cxnLst>
                <a:cxn ang="0">
                  <a:pos x="241" y="262"/>
                </a:cxn>
                <a:cxn ang="0">
                  <a:pos x="118" y="296"/>
                </a:cxn>
                <a:cxn ang="0">
                  <a:pos x="134" y="260"/>
                </a:cxn>
                <a:cxn ang="0">
                  <a:pos x="187" y="244"/>
                </a:cxn>
                <a:cxn ang="0">
                  <a:pos x="214" y="227"/>
                </a:cxn>
                <a:cxn ang="0">
                  <a:pos x="174" y="212"/>
                </a:cxn>
                <a:cxn ang="0">
                  <a:pos x="165" y="227"/>
                </a:cxn>
                <a:cxn ang="0">
                  <a:pos x="112" y="217"/>
                </a:cxn>
                <a:cxn ang="0">
                  <a:pos x="100" y="184"/>
                </a:cxn>
                <a:cxn ang="0">
                  <a:pos x="92" y="192"/>
                </a:cxn>
                <a:cxn ang="0">
                  <a:pos x="101" y="236"/>
                </a:cxn>
                <a:cxn ang="0">
                  <a:pos x="103" y="251"/>
                </a:cxn>
                <a:cxn ang="0">
                  <a:pos x="62" y="237"/>
                </a:cxn>
                <a:cxn ang="0">
                  <a:pos x="62" y="218"/>
                </a:cxn>
                <a:cxn ang="0">
                  <a:pos x="47" y="183"/>
                </a:cxn>
                <a:cxn ang="0">
                  <a:pos x="52" y="157"/>
                </a:cxn>
                <a:cxn ang="0">
                  <a:pos x="62" y="130"/>
                </a:cxn>
                <a:cxn ang="0">
                  <a:pos x="50" y="130"/>
                </a:cxn>
                <a:cxn ang="0">
                  <a:pos x="41" y="123"/>
                </a:cxn>
                <a:cxn ang="0">
                  <a:pos x="31" y="109"/>
                </a:cxn>
                <a:cxn ang="0">
                  <a:pos x="19" y="101"/>
                </a:cxn>
                <a:cxn ang="0">
                  <a:pos x="6" y="88"/>
                </a:cxn>
                <a:cxn ang="0">
                  <a:pos x="4" y="73"/>
                </a:cxn>
                <a:cxn ang="0">
                  <a:pos x="9" y="59"/>
                </a:cxn>
                <a:cxn ang="0">
                  <a:pos x="20" y="38"/>
                </a:cxn>
                <a:cxn ang="0">
                  <a:pos x="33" y="23"/>
                </a:cxn>
                <a:cxn ang="0">
                  <a:pos x="44" y="17"/>
                </a:cxn>
                <a:cxn ang="0">
                  <a:pos x="57" y="21"/>
                </a:cxn>
                <a:cxn ang="0">
                  <a:pos x="64" y="9"/>
                </a:cxn>
                <a:cxn ang="0">
                  <a:pos x="78" y="6"/>
                </a:cxn>
                <a:cxn ang="0">
                  <a:pos x="93" y="0"/>
                </a:cxn>
                <a:cxn ang="0">
                  <a:pos x="110" y="5"/>
                </a:cxn>
                <a:cxn ang="0">
                  <a:pos x="123" y="4"/>
                </a:cxn>
                <a:cxn ang="0">
                  <a:pos x="131" y="19"/>
                </a:cxn>
                <a:cxn ang="0">
                  <a:pos x="144" y="30"/>
                </a:cxn>
                <a:cxn ang="0">
                  <a:pos x="153" y="45"/>
                </a:cxn>
                <a:cxn ang="0">
                  <a:pos x="173" y="49"/>
                </a:cxn>
                <a:cxn ang="0">
                  <a:pos x="190" y="55"/>
                </a:cxn>
                <a:cxn ang="0">
                  <a:pos x="201" y="46"/>
                </a:cxn>
                <a:cxn ang="0">
                  <a:pos x="216" y="47"/>
                </a:cxn>
                <a:cxn ang="0">
                  <a:pos x="223" y="55"/>
                </a:cxn>
                <a:cxn ang="0">
                  <a:pos x="225" y="66"/>
                </a:cxn>
                <a:cxn ang="0">
                  <a:pos x="240" y="72"/>
                </a:cxn>
                <a:cxn ang="0">
                  <a:pos x="251" y="67"/>
                </a:cxn>
                <a:cxn ang="0">
                  <a:pos x="263" y="52"/>
                </a:cxn>
                <a:cxn ang="0">
                  <a:pos x="271" y="54"/>
                </a:cxn>
                <a:cxn ang="0">
                  <a:pos x="278" y="58"/>
                </a:cxn>
                <a:cxn ang="0">
                  <a:pos x="290" y="70"/>
                </a:cxn>
                <a:cxn ang="0">
                  <a:pos x="309" y="62"/>
                </a:cxn>
                <a:cxn ang="0">
                  <a:pos x="334" y="61"/>
                </a:cxn>
                <a:cxn ang="0">
                  <a:pos x="374" y="62"/>
                </a:cxn>
                <a:cxn ang="0">
                  <a:pos x="366" y="74"/>
                </a:cxn>
                <a:cxn ang="0">
                  <a:pos x="364" y="89"/>
                </a:cxn>
                <a:cxn ang="0">
                  <a:pos x="352" y="103"/>
                </a:cxn>
                <a:cxn ang="0">
                  <a:pos x="342" y="119"/>
                </a:cxn>
                <a:cxn ang="0">
                  <a:pos x="326" y="132"/>
                </a:cxn>
                <a:cxn ang="0">
                  <a:pos x="313" y="163"/>
                </a:cxn>
                <a:cxn ang="0">
                  <a:pos x="299" y="181"/>
                </a:cxn>
                <a:cxn ang="0">
                  <a:pos x="286" y="194"/>
                </a:cxn>
                <a:cxn ang="0">
                  <a:pos x="267" y="208"/>
                </a:cxn>
                <a:cxn ang="0">
                  <a:pos x="261" y="228"/>
                </a:cxn>
                <a:cxn ang="0">
                  <a:pos x="261" y="259"/>
                </a:cxn>
              </a:cxnLst>
              <a:rect l="0" t="0" r="r" b="b"/>
              <a:pathLst>
                <a:path w="374" h="296">
                  <a:moveTo>
                    <a:pt x="261" y="259"/>
                  </a:moveTo>
                  <a:lnTo>
                    <a:pt x="241" y="262"/>
                  </a:lnTo>
                  <a:lnTo>
                    <a:pt x="201" y="272"/>
                  </a:lnTo>
                  <a:lnTo>
                    <a:pt x="118" y="296"/>
                  </a:lnTo>
                  <a:lnTo>
                    <a:pt x="112" y="290"/>
                  </a:lnTo>
                  <a:lnTo>
                    <a:pt x="134" y="260"/>
                  </a:lnTo>
                  <a:lnTo>
                    <a:pt x="153" y="261"/>
                  </a:lnTo>
                  <a:lnTo>
                    <a:pt x="187" y="244"/>
                  </a:lnTo>
                  <a:lnTo>
                    <a:pt x="212" y="233"/>
                  </a:lnTo>
                  <a:lnTo>
                    <a:pt x="214" y="227"/>
                  </a:lnTo>
                  <a:lnTo>
                    <a:pt x="206" y="219"/>
                  </a:lnTo>
                  <a:lnTo>
                    <a:pt x="174" y="212"/>
                  </a:lnTo>
                  <a:lnTo>
                    <a:pt x="168" y="220"/>
                  </a:lnTo>
                  <a:lnTo>
                    <a:pt x="165" y="227"/>
                  </a:lnTo>
                  <a:lnTo>
                    <a:pt x="121" y="222"/>
                  </a:lnTo>
                  <a:lnTo>
                    <a:pt x="112" y="217"/>
                  </a:lnTo>
                  <a:lnTo>
                    <a:pt x="102" y="201"/>
                  </a:lnTo>
                  <a:lnTo>
                    <a:pt x="100" y="184"/>
                  </a:lnTo>
                  <a:lnTo>
                    <a:pt x="96" y="183"/>
                  </a:lnTo>
                  <a:lnTo>
                    <a:pt x="92" y="192"/>
                  </a:lnTo>
                  <a:lnTo>
                    <a:pt x="87" y="224"/>
                  </a:lnTo>
                  <a:lnTo>
                    <a:pt x="101" y="236"/>
                  </a:lnTo>
                  <a:lnTo>
                    <a:pt x="107" y="246"/>
                  </a:lnTo>
                  <a:lnTo>
                    <a:pt x="103" y="251"/>
                  </a:lnTo>
                  <a:lnTo>
                    <a:pt x="67" y="243"/>
                  </a:lnTo>
                  <a:lnTo>
                    <a:pt x="62" y="237"/>
                  </a:lnTo>
                  <a:lnTo>
                    <a:pt x="60" y="229"/>
                  </a:lnTo>
                  <a:lnTo>
                    <a:pt x="62" y="218"/>
                  </a:lnTo>
                  <a:lnTo>
                    <a:pt x="60" y="208"/>
                  </a:lnTo>
                  <a:lnTo>
                    <a:pt x="47" y="183"/>
                  </a:lnTo>
                  <a:lnTo>
                    <a:pt x="47" y="173"/>
                  </a:lnTo>
                  <a:lnTo>
                    <a:pt x="52" y="157"/>
                  </a:lnTo>
                  <a:lnTo>
                    <a:pt x="59" y="140"/>
                  </a:lnTo>
                  <a:lnTo>
                    <a:pt x="62" y="130"/>
                  </a:lnTo>
                  <a:lnTo>
                    <a:pt x="60" y="127"/>
                  </a:lnTo>
                  <a:lnTo>
                    <a:pt x="50" y="130"/>
                  </a:lnTo>
                  <a:lnTo>
                    <a:pt x="43" y="132"/>
                  </a:lnTo>
                  <a:lnTo>
                    <a:pt x="41" y="123"/>
                  </a:lnTo>
                  <a:lnTo>
                    <a:pt x="37" y="115"/>
                  </a:lnTo>
                  <a:lnTo>
                    <a:pt x="31" y="109"/>
                  </a:lnTo>
                  <a:lnTo>
                    <a:pt x="25" y="106"/>
                  </a:lnTo>
                  <a:lnTo>
                    <a:pt x="19" y="101"/>
                  </a:lnTo>
                  <a:lnTo>
                    <a:pt x="13" y="96"/>
                  </a:lnTo>
                  <a:lnTo>
                    <a:pt x="6" y="88"/>
                  </a:lnTo>
                  <a:lnTo>
                    <a:pt x="0" y="79"/>
                  </a:lnTo>
                  <a:lnTo>
                    <a:pt x="4" y="73"/>
                  </a:lnTo>
                  <a:lnTo>
                    <a:pt x="5" y="67"/>
                  </a:lnTo>
                  <a:lnTo>
                    <a:pt x="9" y="59"/>
                  </a:lnTo>
                  <a:lnTo>
                    <a:pt x="13" y="50"/>
                  </a:lnTo>
                  <a:lnTo>
                    <a:pt x="20" y="38"/>
                  </a:lnTo>
                  <a:lnTo>
                    <a:pt x="26" y="31"/>
                  </a:lnTo>
                  <a:lnTo>
                    <a:pt x="33" y="23"/>
                  </a:lnTo>
                  <a:lnTo>
                    <a:pt x="36" y="19"/>
                  </a:lnTo>
                  <a:lnTo>
                    <a:pt x="44" y="17"/>
                  </a:lnTo>
                  <a:lnTo>
                    <a:pt x="50" y="21"/>
                  </a:lnTo>
                  <a:lnTo>
                    <a:pt x="57" y="21"/>
                  </a:lnTo>
                  <a:lnTo>
                    <a:pt x="61" y="17"/>
                  </a:lnTo>
                  <a:lnTo>
                    <a:pt x="64" y="9"/>
                  </a:lnTo>
                  <a:lnTo>
                    <a:pt x="71" y="7"/>
                  </a:lnTo>
                  <a:lnTo>
                    <a:pt x="78" y="6"/>
                  </a:lnTo>
                  <a:lnTo>
                    <a:pt x="85" y="3"/>
                  </a:lnTo>
                  <a:lnTo>
                    <a:pt x="93" y="0"/>
                  </a:lnTo>
                  <a:lnTo>
                    <a:pt x="98" y="0"/>
                  </a:lnTo>
                  <a:lnTo>
                    <a:pt x="110" y="5"/>
                  </a:lnTo>
                  <a:lnTo>
                    <a:pt x="116" y="5"/>
                  </a:lnTo>
                  <a:lnTo>
                    <a:pt x="123" y="4"/>
                  </a:lnTo>
                  <a:lnTo>
                    <a:pt x="126" y="7"/>
                  </a:lnTo>
                  <a:lnTo>
                    <a:pt x="131" y="19"/>
                  </a:lnTo>
                  <a:lnTo>
                    <a:pt x="137" y="25"/>
                  </a:lnTo>
                  <a:lnTo>
                    <a:pt x="144" y="30"/>
                  </a:lnTo>
                  <a:lnTo>
                    <a:pt x="146" y="38"/>
                  </a:lnTo>
                  <a:lnTo>
                    <a:pt x="153" y="45"/>
                  </a:lnTo>
                  <a:lnTo>
                    <a:pt x="162" y="48"/>
                  </a:lnTo>
                  <a:lnTo>
                    <a:pt x="173" y="49"/>
                  </a:lnTo>
                  <a:lnTo>
                    <a:pt x="181" y="50"/>
                  </a:lnTo>
                  <a:lnTo>
                    <a:pt x="190" y="55"/>
                  </a:lnTo>
                  <a:lnTo>
                    <a:pt x="195" y="48"/>
                  </a:lnTo>
                  <a:lnTo>
                    <a:pt x="201" y="46"/>
                  </a:lnTo>
                  <a:lnTo>
                    <a:pt x="209" y="46"/>
                  </a:lnTo>
                  <a:lnTo>
                    <a:pt x="216" y="47"/>
                  </a:lnTo>
                  <a:lnTo>
                    <a:pt x="220" y="50"/>
                  </a:lnTo>
                  <a:lnTo>
                    <a:pt x="223" y="55"/>
                  </a:lnTo>
                  <a:lnTo>
                    <a:pt x="224" y="61"/>
                  </a:lnTo>
                  <a:lnTo>
                    <a:pt x="225" y="66"/>
                  </a:lnTo>
                  <a:lnTo>
                    <a:pt x="232" y="70"/>
                  </a:lnTo>
                  <a:lnTo>
                    <a:pt x="240" y="72"/>
                  </a:lnTo>
                  <a:lnTo>
                    <a:pt x="247" y="71"/>
                  </a:lnTo>
                  <a:lnTo>
                    <a:pt x="251" y="67"/>
                  </a:lnTo>
                  <a:lnTo>
                    <a:pt x="257" y="59"/>
                  </a:lnTo>
                  <a:lnTo>
                    <a:pt x="263" y="52"/>
                  </a:lnTo>
                  <a:lnTo>
                    <a:pt x="266" y="51"/>
                  </a:lnTo>
                  <a:lnTo>
                    <a:pt x="271" y="54"/>
                  </a:lnTo>
                  <a:lnTo>
                    <a:pt x="275" y="53"/>
                  </a:lnTo>
                  <a:lnTo>
                    <a:pt x="278" y="58"/>
                  </a:lnTo>
                  <a:lnTo>
                    <a:pt x="285" y="65"/>
                  </a:lnTo>
                  <a:lnTo>
                    <a:pt x="290" y="70"/>
                  </a:lnTo>
                  <a:lnTo>
                    <a:pt x="297" y="67"/>
                  </a:lnTo>
                  <a:lnTo>
                    <a:pt x="309" y="62"/>
                  </a:lnTo>
                  <a:lnTo>
                    <a:pt x="324" y="57"/>
                  </a:lnTo>
                  <a:lnTo>
                    <a:pt x="334" y="61"/>
                  </a:lnTo>
                  <a:lnTo>
                    <a:pt x="349" y="63"/>
                  </a:lnTo>
                  <a:lnTo>
                    <a:pt x="374" y="62"/>
                  </a:lnTo>
                  <a:lnTo>
                    <a:pt x="366" y="68"/>
                  </a:lnTo>
                  <a:lnTo>
                    <a:pt x="366" y="74"/>
                  </a:lnTo>
                  <a:lnTo>
                    <a:pt x="365" y="85"/>
                  </a:lnTo>
                  <a:lnTo>
                    <a:pt x="364" y="89"/>
                  </a:lnTo>
                  <a:lnTo>
                    <a:pt x="357" y="97"/>
                  </a:lnTo>
                  <a:lnTo>
                    <a:pt x="352" y="103"/>
                  </a:lnTo>
                  <a:lnTo>
                    <a:pt x="345" y="115"/>
                  </a:lnTo>
                  <a:lnTo>
                    <a:pt x="342" y="119"/>
                  </a:lnTo>
                  <a:lnTo>
                    <a:pt x="332" y="126"/>
                  </a:lnTo>
                  <a:lnTo>
                    <a:pt x="326" y="132"/>
                  </a:lnTo>
                  <a:lnTo>
                    <a:pt x="321" y="142"/>
                  </a:lnTo>
                  <a:lnTo>
                    <a:pt x="313" y="163"/>
                  </a:lnTo>
                  <a:lnTo>
                    <a:pt x="308" y="166"/>
                  </a:lnTo>
                  <a:lnTo>
                    <a:pt x="299" y="181"/>
                  </a:lnTo>
                  <a:lnTo>
                    <a:pt x="294" y="190"/>
                  </a:lnTo>
                  <a:lnTo>
                    <a:pt x="286" y="194"/>
                  </a:lnTo>
                  <a:lnTo>
                    <a:pt x="273" y="201"/>
                  </a:lnTo>
                  <a:lnTo>
                    <a:pt x="267" y="208"/>
                  </a:lnTo>
                  <a:lnTo>
                    <a:pt x="264" y="215"/>
                  </a:lnTo>
                  <a:lnTo>
                    <a:pt x="261" y="228"/>
                  </a:lnTo>
                  <a:lnTo>
                    <a:pt x="259" y="245"/>
                  </a:lnTo>
                  <a:lnTo>
                    <a:pt x="261" y="259"/>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58" name="Freeform 59"/>
            <p:cNvSpPr>
              <a:spLocks noChangeAspect="1"/>
            </p:cNvSpPr>
            <p:nvPr/>
          </p:nvSpPr>
          <p:spPr bwMode="auto">
            <a:xfrm>
              <a:off x="1359" y="2788"/>
              <a:ext cx="117" cy="142"/>
            </a:xfrm>
            <a:custGeom>
              <a:avLst/>
              <a:gdLst/>
              <a:ahLst/>
              <a:cxnLst>
                <a:cxn ang="0">
                  <a:pos x="349" y="425"/>
                </a:cxn>
                <a:cxn ang="0">
                  <a:pos x="342" y="426"/>
                </a:cxn>
                <a:cxn ang="0">
                  <a:pos x="325" y="414"/>
                </a:cxn>
                <a:cxn ang="0">
                  <a:pos x="318" y="389"/>
                </a:cxn>
                <a:cxn ang="0">
                  <a:pos x="288" y="385"/>
                </a:cxn>
                <a:cxn ang="0">
                  <a:pos x="267" y="384"/>
                </a:cxn>
                <a:cxn ang="0">
                  <a:pos x="261" y="370"/>
                </a:cxn>
                <a:cxn ang="0">
                  <a:pos x="247" y="362"/>
                </a:cxn>
                <a:cxn ang="0">
                  <a:pos x="220" y="362"/>
                </a:cxn>
                <a:cxn ang="0">
                  <a:pos x="194" y="378"/>
                </a:cxn>
                <a:cxn ang="0">
                  <a:pos x="170" y="388"/>
                </a:cxn>
                <a:cxn ang="0">
                  <a:pos x="155" y="393"/>
                </a:cxn>
                <a:cxn ang="0">
                  <a:pos x="137" y="391"/>
                </a:cxn>
                <a:cxn ang="0">
                  <a:pos x="121" y="386"/>
                </a:cxn>
                <a:cxn ang="0">
                  <a:pos x="98" y="368"/>
                </a:cxn>
                <a:cxn ang="0">
                  <a:pos x="73" y="350"/>
                </a:cxn>
                <a:cxn ang="0">
                  <a:pos x="52" y="323"/>
                </a:cxn>
                <a:cxn ang="0">
                  <a:pos x="32" y="310"/>
                </a:cxn>
                <a:cxn ang="0">
                  <a:pos x="16" y="303"/>
                </a:cxn>
                <a:cxn ang="0">
                  <a:pos x="12" y="295"/>
                </a:cxn>
                <a:cxn ang="0">
                  <a:pos x="1" y="279"/>
                </a:cxn>
                <a:cxn ang="0">
                  <a:pos x="0" y="261"/>
                </a:cxn>
                <a:cxn ang="0">
                  <a:pos x="31" y="262"/>
                </a:cxn>
                <a:cxn ang="0">
                  <a:pos x="50" y="236"/>
                </a:cxn>
                <a:cxn ang="0">
                  <a:pos x="56" y="221"/>
                </a:cxn>
                <a:cxn ang="0">
                  <a:pos x="80" y="224"/>
                </a:cxn>
                <a:cxn ang="0">
                  <a:pos x="97" y="205"/>
                </a:cxn>
                <a:cxn ang="0">
                  <a:pos x="105" y="207"/>
                </a:cxn>
                <a:cxn ang="0">
                  <a:pos x="120" y="196"/>
                </a:cxn>
                <a:cxn ang="0">
                  <a:pos x="131" y="193"/>
                </a:cxn>
                <a:cxn ang="0">
                  <a:pos x="151" y="192"/>
                </a:cxn>
                <a:cxn ang="0">
                  <a:pos x="155" y="165"/>
                </a:cxn>
                <a:cxn ang="0">
                  <a:pos x="165" y="155"/>
                </a:cxn>
                <a:cxn ang="0">
                  <a:pos x="160" y="117"/>
                </a:cxn>
                <a:cxn ang="0">
                  <a:pos x="161" y="89"/>
                </a:cxn>
                <a:cxn ang="0">
                  <a:pos x="173" y="76"/>
                </a:cxn>
                <a:cxn ang="0">
                  <a:pos x="165" y="49"/>
                </a:cxn>
                <a:cxn ang="0">
                  <a:pos x="173" y="13"/>
                </a:cxn>
                <a:cxn ang="0">
                  <a:pos x="178" y="8"/>
                </a:cxn>
                <a:cxn ang="0">
                  <a:pos x="199" y="29"/>
                </a:cxn>
                <a:cxn ang="0">
                  <a:pos x="227" y="56"/>
                </a:cxn>
                <a:cxn ang="0">
                  <a:pos x="244" y="64"/>
                </a:cxn>
                <a:cxn ang="0">
                  <a:pos x="263" y="67"/>
                </a:cxn>
                <a:cxn ang="0">
                  <a:pos x="279" y="46"/>
                </a:cxn>
                <a:cxn ang="0">
                  <a:pos x="279" y="32"/>
                </a:cxn>
                <a:cxn ang="0">
                  <a:pos x="286" y="20"/>
                </a:cxn>
                <a:cxn ang="0">
                  <a:pos x="305" y="29"/>
                </a:cxn>
                <a:cxn ang="0">
                  <a:pos x="319" y="42"/>
                </a:cxn>
                <a:cxn ang="0">
                  <a:pos x="343" y="48"/>
                </a:cxn>
                <a:cxn ang="0">
                  <a:pos x="324" y="79"/>
                </a:cxn>
                <a:cxn ang="0">
                  <a:pos x="304" y="131"/>
                </a:cxn>
                <a:cxn ang="0">
                  <a:pos x="285" y="177"/>
                </a:cxn>
                <a:cxn ang="0">
                  <a:pos x="283" y="225"/>
                </a:cxn>
                <a:cxn ang="0">
                  <a:pos x="270" y="240"/>
                </a:cxn>
                <a:cxn ang="0">
                  <a:pos x="277" y="288"/>
                </a:cxn>
                <a:cxn ang="0">
                  <a:pos x="342" y="400"/>
                </a:cxn>
              </a:cxnLst>
              <a:rect l="0" t="0" r="r" b="b"/>
              <a:pathLst>
                <a:path w="360" h="428">
                  <a:moveTo>
                    <a:pt x="360" y="418"/>
                  </a:moveTo>
                  <a:lnTo>
                    <a:pt x="349" y="425"/>
                  </a:lnTo>
                  <a:lnTo>
                    <a:pt x="344" y="428"/>
                  </a:lnTo>
                  <a:lnTo>
                    <a:pt x="342" y="426"/>
                  </a:lnTo>
                  <a:lnTo>
                    <a:pt x="330" y="423"/>
                  </a:lnTo>
                  <a:lnTo>
                    <a:pt x="325" y="414"/>
                  </a:lnTo>
                  <a:lnTo>
                    <a:pt x="321" y="397"/>
                  </a:lnTo>
                  <a:lnTo>
                    <a:pt x="318" y="389"/>
                  </a:lnTo>
                  <a:lnTo>
                    <a:pt x="310" y="385"/>
                  </a:lnTo>
                  <a:lnTo>
                    <a:pt x="288" y="385"/>
                  </a:lnTo>
                  <a:lnTo>
                    <a:pt x="273" y="386"/>
                  </a:lnTo>
                  <a:lnTo>
                    <a:pt x="267" y="384"/>
                  </a:lnTo>
                  <a:lnTo>
                    <a:pt x="263" y="380"/>
                  </a:lnTo>
                  <a:lnTo>
                    <a:pt x="261" y="370"/>
                  </a:lnTo>
                  <a:lnTo>
                    <a:pt x="255" y="363"/>
                  </a:lnTo>
                  <a:lnTo>
                    <a:pt x="247" y="362"/>
                  </a:lnTo>
                  <a:lnTo>
                    <a:pt x="234" y="371"/>
                  </a:lnTo>
                  <a:lnTo>
                    <a:pt x="220" y="362"/>
                  </a:lnTo>
                  <a:lnTo>
                    <a:pt x="210" y="363"/>
                  </a:lnTo>
                  <a:lnTo>
                    <a:pt x="194" y="378"/>
                  </a:lnTo>
                  <a:lnTo>
                    <a:pt x="180" y="383"/>
                  </a:lnTo>
                  <a:lnTo>
                    <a:pt x="170" y="388"/>
                  </a:lnTo>
                  <a:lnTo>
                    <a:pt x="164" y="391"/>
                  </a:lnTo>
                  <a:lnTo>
                    <a:pt x="155" y="393"/>
                  </a:lnTo>
                  <a:lnTo>
                    <a:pt x="145" y="390"/>
                  </a:lnTo>
                  <a:lnTo>
                    <a:pt x="137" y="391"/>
                  </a:lnTo>
                  <a:lnTo>
                    <a:pt x="131" y="389"/>
                  </a:lnTo>
                  <a:lnTo>
                    <a:pt x="121" y="386"/>
                  </a:lnTo>
                  <a:lnTo>
                    <a:pt x="108" y="375"/>
                  </a:lnTo>
                  <a:lnTo>
                    <a:pt x="98" y="368"/>
                  </a:lnTo>
                  <a:lnTo>
                    <a:pt x="86" y="361"/>
                  </a:lnTo>
                  <a:lnTo>
                    <a:pt x="73" y="350"/>
                  </a:lnTo>
                  <a:lnTo>
                    <a:pt x="61" y="334"/>
                  </a:lnTo>
                  <a:lnTo>
                    <a:pt x="52" y="323"/>
                  </a:lnTo>
                  <a:lnTo>
                    <a:pt x="41" y="307"/>
                  </a:lnTo>
                  <a:lnTo>
                    <a:pt x="32" y="310"/>
                  </a:lnTo>
                  <a:lnTo>
                    <a:pt x="24" y="307"/>
                  </a:lnTo>
                  <a:lnTo>
                    <a:pt x="16" y="303"/>
                  </a:lnTo>
                  <a:lnTo>
                    <a:pt x="14" y="300"/>
                  </a:lnTo>
                  <a:lnTo>
                    <a:pt x="12" y="295"/>
                  </a:lnTo>
                  <a:lnTo>
                    <a:pt x="5" y="288"/>
                  </a:lnTo>
                  <a:lnTo>
                    <a:pt x="1" y="279"/>
                  </a:lnTo>
                  <a:lnTo>
                    <a:pt x="0" y="272"/>
                  </a:lnTo>
                  <a:lnTo>
                    <a:pt x="0" y="261"/>
                  </a:lnTo>
                  <a:lnTo>
                    <a:pt x="15" y="264"/>
                  </a:lnTo>
                  <a:lnTo>
                    <a:pt x="31" y="262"/>
                  </a:lnTo>
                  <a:lnTo>
                    <a:pt x="44" y="252"/>
                  </a:lnTo>
                  <a:lnTo>
                    <a:pt x="50" y="236"/>
                  </a:lnTo>
                  <a:lnTo>
                    <a:pt x="50" y="222"/>
                  </a:lnTo>
                  <a:lnTo>
                    <a:pt x="56" y="221"/>
                  </a:lnTo>
                  <a:lnTo>
                    <a:pt x="70" y="227"/>
                  </a:lnTo>
                  <a:lnTo>
                    <a:pt x="80" y="224"/>
                  </a:lnTo>
                  <a:lnTo>
                    <a:pt x="94" y="210"/>
                  </a:lnTo>
                  <a:lnTo>
                    <a:pt x="97" y="205"/>
                  </a:lnTo>
                  <a:lnTo>
                    <a:pt x="102" y="204"/>
                  </a:lnTo>
                  <a:lnTo>
                    <a:pt x="105" y="207"/>
                  </a:lnTo>
                  <a:lnTo>
                    <a:pt x="115" y="197"/>
                  </a:lnTo>
                  <a:lnTo>
                    <a:pt x="120" y="196"/>
                  </a:lnTo>
                  <a:lnTo>
                    <a:pt x="128" y="201"/>
                  </a:lnTo>
                  <a:lnTo>
                    <a:pt x="131" y="193"/>
                  </a:lnTo>
                  <a:lnTo>
                    <a:pt x="145" y="197"/>
                  </a:lnTo>
                  <a:lnTo>
                    <a:pt x="151" y="192"/>
                  </a:lnTo>
                  <a:lnTo>
                    <a:pt x="149" y="174"/>
                  </a:lnTo>
                  <a:lnTo>
                    <a:pt x="155" y="165"/>
                  </a:lnTo>
                  <a:lnTo>
                    <a:pt x="164" y="162"/>
                  </a:lnTo>
                  <a:lnTo>
                    <a:pt x="165" y="155"/>
                  </a:lnTo>
                  <a:lnTo>
                    <a:pt x="161" y="140"/>
                  </a:lnTo>
                  <a:lnTo>
                    <a:pt x="160" y="117"/>
                  </a:lnTo>
                  <a:lnTo>
                    <a:pt x="155" y="101"/>
                  </a:lnTo>
                  <a:lnTo>
                    <a:pt x="161" y="89"/>
                  </a:lnTo>
                  <a:lnTo>
                    <a:pt x="173" y="81"/>
                  </a:lnTo>
                  <a:lnTo>
                    <a:pt x="173" y="76"/>
                  </a:lnTo>
                  <a:lnTo>
                    <a:pt x="163" y="58"/>
                  </a:lnTo>
                  <a:lnTo>
                    <a:pt x="165" y="49"/>
                  </a:lnTo>
                  <a:lnTo>
                    <a:pt x="171" y="33"/>
                  </a:lnTo>
                  <a:lnTo>
                    <a:pt x="173" y="13"/>
                  </a:lnTo>
                  <a:lnTo>
                    <a:pt x="173" y="0"/>
                  </a:lnTo>
                  <a:lnTo>
                    <a:pt x="178" y="8"/>
                  </a:lnTo>
                  <a:lnTo>
                    <a:pt x="188" y="20"/>
                  </a:lnTo>
                  <a:lnTo>
                    <a:pt x="199" y="29"/>
                  </a:lnTo>
                  <a:lnTo>
                    <a:pt x="212" y="39"/>
                  </a:lnTo>
                  <a:lnTo>
                    <a:pt x="227" y="56"/>
                  </a:lnTo>
                  <a:lnTo>
                    <a:pt x="236" y="62"/>
                  </a:lnTo>
                  <a:lnTo>
                    <a:pt x="244" y="64"/>
                  </a:lnTo>
                  <a:lnTo>
                    <a:pt x="252" y="70"/>
                  </a:lnTo>
                  <a:lnTo>
                    <a:pt x="263" y="67"/>
                  </a:lnTo>
                  <a:lnTo>
                    <a:pt x="269" y="53"/>
                  </a:lnTo>
                  <a:lnTo>
                    <a:pt x="279" y="46"/>
                  </a:lnTo>
                  <a:lnTo>
                    <a:pt x="281" y="39"/>
                  </a:lnTo>
                  <a:lnTo>
                    <a:pt x="279" y="32"/>
                  </a:lnTo>
                  <a:lnTo>
                    <a:pt x="277" y="19"/>
                  </a:lnTo>
                  <a:lnTo>
                    <a:pt x="286" y="20"/>
                  </a:lnTo>
                  <a:lnTo>
                    <a:pt x="294" y="23"/>
                  </a:lnTo>
                  <a:lnTo>
                    <a:pt x="305" y="29"/>
                  </a:lnTo>
                  <a:lnTo>
                    <a:pt x="311" y="34"/>
                  </a:lnTo>
                  <a:lnTo>
                    <a:pt x="319" y="42"/>
                  </a:lnTo>
                  <a:lnTo>
                    <a:pt x="336" y="42"/>
                  </a:lnTo>
                  <a:lnTo>
                    <a:pt x="343" y="48"/>
                  </a:lnTo>
                  <a:lnTo>
                    <a:pt x="343" y="50"/>
                  </a:lnTo>
                  <a:lnTo>
                    <a:pt x="324" y="79"/>
                  </a:lnTo>
                  <a:lnTo>
                    <a:pt x="317" y="99"/>
                  </a:lnTo>
                  <a:lnTo>
                    <a:pt x="304" y="131"/>
                  </a:lnTo>
                  <a:lnTo>
                    <a:pt x="285" y="171"/>
                  </a:lnTo>
                  <a:lnTo>
                    <a:pt x="285" y="177"/>
                  </a:lnTo>
                  <a:lnTo>
                    <a:pt x="287" y="210"/>
                  </a:lnTo>
                  <a:lnTo>
                    <a:pt x="283" y="225"/>
                  </a:lnTo>
                  <a:lnTo>
                    <a:pt x="276" y="233"/>
                  </a:lnTo>
                  <a:lnTo>
                    <a:pt x="270" y="240"/>
                  </a:lnTo>
                  <a:lnTo>
                    <a:pt x="267" y="251"/>
                  </a:lnTo>
                  <a:lnTo>
                    <a:pt x="277" y="288"/>
                  </a:lnTo>
                  <a:lnTo>
                    <a:pt x="308" y="349"/>
                  </a:lnTo>
                  <a:lnTo>
                    <a:pt x="342" y="400"/>
                  </a:lnTo>
                  <a:lnTo>
                    <a:pt x="360" y="418"/>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59" name="Freeform 60"/>
            <p:cNvSpPr>
              <a:spLocks noChangeAspect="1"/>
            </p:cNvSpPr>
            <p:nvPr/>
          </p:nvSpPr>
          <p:spPr bwMode="auto">
            <a:xfrm>
              <a:off x="1315" y="2760"/>
              <a:ext cx="101" cy="113"/>
            </a:xfrm>
            <a:custGeom>
              <a:avLst/>
              <a:gdLst/>
              <a:ahLst/>
              <a:cxnLst>
                <a:cxn ang="0">
                  <a:pos x="112" y="330"/>
                </a:cxn>
                <a:cxn ang="0">
                  <a:pos x="87" y="317"/>
                </a:cxn>
                <a:cxn ang="0">
                  <a:pos x="66" y="307"/>
                </a:cxn>
                <a:cxn ang="0">
                  <a:pos x="37" y="293"/>
                </a:cxn>
                <a:cxn ang="0">
                  <a:pos x="25" y="266"/>
                </a:cxn>
                <a:cxn ang="0">
                  <a:pos x="28" y="242"/>
                </a:cxn>
                <a:cxn ang="0">
                  <a:pos x="39" y="214"/>
                </a:cxn>
                <a:cxn ang="0">
                  <a:pos x="6" y="189"/>
                </a:cxn>
                <a:cxn ang="0">
                  <a:pos x="13" y="156"/>
                </a:cxn>
                <a:cxn ang="0">
                  <a:pos x="12" y="129"/>
                </a:cxn>
                <a:cxn ang="0">
                  <a:pos x="0" y="109"/>
                </a:cxn>
                <a:cxn ang="0">
                  <a:pos x="4" y="95"/>
                </a:cxn>
                <a:cxn ang="0">
                  <a:pos x="55" y="90"/>
                </a:cxn>
                <a:cxn ang="0">
                  <a:pos x="85" y="71"/>
                </a:cxn>
                <a:cxn ang="0">
                  <a:pos x="113" y="54"/>
                </a:cxn>
                <a:cxn ang="0">
                  <a:pos x="132" y="36"/>
                </a:cxn>
                <a:cxn ang="0">
                  <a:pos x="155" y="31"/>
                </a:cxn>
                <a:cxn ang="0">
                  <a:pos x="178" y="11"/>
                </a:cxn>
                <a:cxn ang="0">
                  <a:pos x="205" y="0"/>
                </a:cxn>
                <a:cxn ang="0">
                  <a:pos x="235" y="5"/>
                </a:cxn>
                <a:cxn ang="0">
                  <a:pos x="284" y="46"/>
                </a:cxn>
                <a:cxn ang="0">
                  <a:pos x="296" y="86"/>
                </a:cxn>
                <a:cxn ang="0">
                  <a:pos x="288" y="122"/>
                </a:cxn>
                <a:cxn ang="0">
                  <a:pos x="296" y="149"/>
                </a:cxn>
                <a:cxn ang="0">
                  <a:pos x="284" y="162"/>
                </a:cxn>
                <a:cxn ang="0">
                  <a:pos x="283" y="190"/>
                </a:cxn>
                <a:cxn ang="0">
                  <a:pos x="288" y="228"/>
                </a:cxn>
                <a:cxn ang="0">
                  <a:pos x="278" y="238"/>
                </a:cxn>
                <a:cxn ang="0">
                  <a:pos x="274" y="265"/>
                </a:cxn>
                <a:cxn ang="0">
                  <a:pos x="254" y="266"/>
                </a:cxn>
                <a:cxn ang="0">
                  <a:pos x="243" y="269"/>
                </a:cxn>
                <a:cxn ang="0">
                  <a:pos x="228" y="280"/>
                </a:cxn>
                <a:cxn ang="0">
                  <a:pos x="220" y="278"/>
                </a:cxn>
                <a:cxn ang="0">
                  <a:pos x="203" y="297"/>
                </a:cxn>
                <a:cxn ang="0">
                  <a:pos x="179" y="294"/>
                </a:cxn>
                <a:cxn ang="0">
                  <a:pos x="173" y="309"/>
                </a:cxn>
                <a:cxn ang="0">
                  <a:pos x="154" y="335"/>
                </a:cxn>
                <a:cxn ang="0">
                  <a:pos x="123" y="334"/>
                </a:cxn>
              </a:cxnLst>
              <a:rect l="0" t="0" r="r" b="b"/>
              <a:pathLst>
                <a:path w="296" h="337">
                  <a:moveTo>
                    <a:pt x="123" y="334"/>
                  </a:moveTo>
                  <a:lnTo>
                    <a:pt x="112" y="330"/>
                  </a:lnTo>
                  <a:lnTo>
                    <a:pt x="102" y="321"/>
                  </a:lnTo>
                  <a:lnTo>
                    <a:pt x="87" y="317"/>
                  </a:lnTo>
                  <a:lnTo>
                    <a:pt x="73" y="308"/>
                  </a:lnTo>
                  <a:lnTo>
                    <a:pt x="66" y="307"/>
                  </a:lnTo>
                  <a:lnTo>
                    <a:pt x="46" y="309"/>
                  </a:lnTo>
                  <a:lnTo>
                    <a:pt x="37" y="293"/>
                  </a:lnTo>
                  <a:lnTo>
                    <a:pt x="24" y="275"/>
                  </a:lnTo>
                  <a:lnTo>
                    <a:pt x="25" y="266"/>
                  </a:lnTo>
                  <a:lnTo>
                    <a:pt x="31" y="254"/>
                  </a:lnTo>
                  <a:lnTo>
                    <a:pt x="28" y="242"/>
                  </a:lnTo>
                  <a:lnTo>
                    <a:pt x="29" y="231"/>
                  </a:lnTo>
                  <a:lnTo>
                    <a:pt x="39" y="214"/>
                  </a:lnTo>
                  <a:lnTo>
                    <a:pt x="40" y="207"/>
                  </a:lnTo>
                  <a:lnTo>
                    <a:pt x="6" y="189"/>
                  </a:lnTo>
                  <a:lnTo>
                    <a:pt x="8" y="175"/>
                  </a:lnTo>
                  <a:lnTo>
                    <a:pt x="13" y="156"/>
                  </a:lnTo>
                  <a:lnTo>
                    <a:pt x="6" y="142"/>
                  </a:lnTo>
                  <a:lnTo>
                    <a:pt x="12" y="129"/>
                  </a:lnTo>
                  <a:lnTo>
                    <a:pt x="13" y="123"/>
                  </a:lnTo>
                  <a:lnTo>
                    <a:pt x="0" y="109"/>
                  </a:lnTo>
                  <a:lnTo>
                    <a:pt x="0" y="105"/>
                  </a:lnTo>
                  <a:lnTo>
                    <a:pt x="4" y="95"/>
                  </a:lnTo>
                  <a:lnTo>
                    <a:pt x="21" y="92"/>
                  </a:lnTo>
                  <a:lnTo>
                    <a:pt x="55" y="90"/>
                  </a:lnTo>
                  <a:lnTo>
                    <a:pt x="70" y="84"/>
                  </a:lnTo>
                  <a:lnTo>
                    <a:pt x="85" y="71"/>
                  </a:lnTo>
                  <a:lnTo>
                    <a:pt x="88" y="65"/>
                  </a:lnTo>
                  <a:lnTo>
                    <a:pt x="113" y="54"/>
                  </a:lnTo>
                  <a:lnTo>
                    <a:pt x="127" y="46"/>
                  </a:lnTo>
                  <a:lnTo>
                    <a:pt x="132" y="36"/>
                  </a:lnTo>
                  <a:lnTo>
                    <a:pt x="136" y="31"/>
                  </a:lnTo>
                  <a:lnTo>
                    <a:pt x="155" y="31"/>
                  </a:lnTo>
                  <a:lnTo>
                    <a:pt x="168" y="27"/>
                  </a:lnTo>
                  <a:lnTo>
                    <a:pt x="178" y="11"/>
                  </a:lnTo>
                  <a:lnTo>
                    <a:pt x="187" y="4"/>
                  </a:lnTo>
                  <a:lnTo>
                    <a:pt x="205" y="0"/>
                  </a:lnTo>
                  <a:lnTo>
                    <a:pt x="219" y="0"/>
                  </a:lnTo>
                  <a:lnTo>
                    <a:pt x="235" y="5"/>
                  </a:lnTo>
                  <a:lnTo>
                    <a:pt x="252" y="18"/>
                  </a:lnTo>
                  <a:lnTo>
                    <a:pt x="284" y="46"/>
                  </a:lnTo>
                  <a:lnTo>
                    <a:pt x="296" y="73"/>
                  </a:lnTo>
                  <a:lnTo>
                    <a:pt x="296" y="86"/>
                  </a:lnTo>
                  <a:lnTo>
                    <a:pt x="294" y="106"/>
                  </a:lnTo>
                  <a:lnTo>
                    <a:pt x="288" y="122"/>
                  </a:lnTo>
                  <a:lnTo>
                    <a:pt x="286" y="131"/>
                  </a:lnTo>
                  <a:lnTo>
                    <a:pt x="296" y="149"/>
                  </a:lnTo>
                  <a:lnTo>
                    <a:pt x="296" y="154"/>
                  </a:lnTo>
                  <a:lnTo>
                    <a:pt x="284" y="162"/>
                  </a:lnTo>
                  <a:lnTo>
                    <a:pt x="278" y="174"/>
                  </a:lnTo>
                  <a:lnTo>
                    <a:pt x="283" y="190"/>
                  </a:lnTo>
                  <a:lnTo>
                    <a:pt x="284" y="213"/>
                  </a:lnTo>
                  <a:lnTo>
                    <a:pt x="288" y="228"/>
                  </a:lnTo>
                  <a:lnTo>
                    <a:pt x="287" y="235"/>
                  </a:lnTo>
                  <a:lnTo>
                    <a:pt x="278" y="238"/>
                  </a:lnTo>
                  <a:lnTo>
                    <a:pt x="272" y="247"/>
                  </a:lnTo>
                  <a:lnTo>
                    <a:pt x="274" y="265"/>
                  </a:lnTo>
                  <a:lnTo>
                    <a:pt x="268" y="270"/>
                  </a:lnTo>
                  <a:lnTo>
                    <a:pt x="254" y="266"/>
                  </a:lnTo>
                  <a:lnTo>
                    <a:pt x="251" y="274"/>
                  </a:lnTo>
                  <a:lnTo>
                    <a:pt x="243" y="269"/>
                  </a:lnTo>
                  <a:lnTo>
                    <a:pt x="238" y="270"/>
                  </a:lnTo>
                  <a:lnTo>
                    <a:pt x="228" y="280"/>
                  </a:lnTo>
                  <a:lnTo>
                    <a:pt x="225" y="277"/>
                  </a:lnTo>
                  <a:lnTo>
                    <a:pt x="220" y="278"/>
                  </a:lnTo>
                  <a:lnTo>
                    <a:pt x="217" y="283"/>
                  </a:lnTo>
                  <a:lnTo>
                    <a:pt x="203" y="297"/>
                  </a:lnTo>
                  <a:lnTo>
                    <a:pt x="193" y="300"/>
                  </a:lnTo>
                  <a:lnTo>
                    <a:pt x="179" y="294"/>
                  </a:lnTo>
                  <a:lnTo>
                    <a:pt x="173" y="295"/>
                  </a:lnTo>
                  <a:lnTo>
                    <a:pt x="173" y="309"/>
                  </a:lnTo>
                  <a:lnTo>
                    <a:pt x="167" y="325"/>
                  </a:lnTo>
                  <a:lnTo>
                    <a:pt x="154" y="335"/>
                  </a:lnTo>
                  <a:lnTo>
                    <a:pt x="138" y="337"/>
                  </a:lnTo>
                  <a:lnTo>
                    <a:pt x="123" y="334"/>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60" name="Freeform 61"/>
            <p:cNvSpPr>
              <a:spLocks noChangeAspect="1"/>
            </p:cNvSpPr>
            <p:nvPr/>
          </p:nvSpPr>
          <p:spPr bwMode="auto">
            <a:xfrm>
              <a:off x="1241" y="2775"/>
              <a:ext cx="125" cy="122"/>
            </a:xfrm>
            <a:custGeom>
              <a:avLst/>
              <a:gdLst/>
              <a:ahLst/>
              <a:cxnLst>
                <a:cxn ang="0">
                  <a:pos x="73" y="359"/>
                </a:cxn>
                <a:cxn ang="0">
                  <a:pos x="57" y="344"/>
                </a:cxn>
                <a:cxn ang="0">
                  <a:pos x="60" y="318"/>
                </a:cxn>
                <a:cxn ang="0">
                  <a:pos x="46" y="294"/>
                </a:cxn>
                <a:cxn ang="0">
                  <a:pos x="58" y="280"/>
                </a:cxn>
                <a:cxn ang="0">
                  <a:pos x="53" y="262"/>
                </a:cxn>
                <a:cxn ang="0">
                  <a:pos x="63" y="248"/>
                </a:cxn>
                <a:cxn ang="0">
                  <a:pos x="63" y="206"/>
                </a:cxn>
                <a:cxn ang="0">
                  <a:pos x="41" y="211"/>
                </a:cxn>
                <a:cxn ang="0">
                  <a:pos x="35" y="206"/>
                </a:cxn>
                <a:cxn ang="0">
                  <a:pos x="20" y="204"/>
                </a:cxn>
                <a:cxn ang="0">
                  <a:pos x="3" y="201"/>
                </a:cxn>
                <a:cxn ang="0">
                  <a:pos x="4" y="156"/>
                </a:cxn>
                <a:cxn ang="0">
                  <a:pos x="24" y="120"/>
                </a:cxn>
                <a:cxn ang="0">
                  <a:pos x="36" y="104"/>
                </a:cxn>
                <a:cxn ang="0">
                  <a:pos x="52" y="95"/>
                </a:cxn>
                <a:cxn ang="0">
                  <a:pos x="80" y="86"/>
                </a:cxn>
                <a:cxn ang="0">
                  <a:pos x="111" y="90"/>
                </a:cxn>
                <a:cxn ang="0">
                  <a:pos x="134" y="69"/>
                </a:cxn>
                <a:cxn ang="0">
                  <a:pos x="134" y="51"/>
                </a:cxn>
                <a:cxn ang="0">
                  <a:pos x="150" y="41"/>
                </a:cxn>
                <a:cxn ang="0">
                  <a:pos x="150" y="20"/>
                </a:cxn>
                <a:cxn ang="0">
                  <a:pos x="177" y="16"/>
                </a:cxn>
                <a:cxn ang="0">
                  <a:pos x="205" y="24"/>
                </a:cxn>
                <a:cxn ang="0">
                  <a:pos x="218" y="42"/>
                </a:cxn>
                <a:cxn ang="0">
                  <a:pos x="256" y="43"/>
                </a:cxn>
                <a:cxn ang="0">
                  <a:pos x="252" y="57"/>
                </a:cxn>
                <a:cxn ang="0">
                  <a:pos x="264" y="77"/>
                </a:cxn>
                <a:cxn ang="0">
                  <a:pos x="265" y="104"/>
                </a:cxn>
                <a:cxn ang="0">
                  <a:pos x="258" y="137"/>
                </a:cxn>
                <a:cxn ang="0">
                  <a:pos x="291" y="162"/>
                </a:cxn>
                <a:cxn ang="0">
                  <a:pos x="280" y="190"/>
                </a:cxn>
                <a:cxn ang="0">
                  <a:pos x="277" y="214"/>
                </a:cxn>
                <a:cxn ang="0">
                  <a:pos x="289" y="241"/>
                </a:cxn>
                <a:cxn ang="0">
                  <a:pos x="318" y="255"/>
                </a:cxn>
                <a:cxn ang="0">
                  <a:pos x="339" y="265"/>
                </a:cxn>
                <a:cxn ang="0">
                  <a:pos x="364" y="278"/>
                </a:cxn>
                <a:cxn ang="0">
                  <a:pos x="356" y="288"/>
                </a:cxn>
                <a:cxn ang="0">
                  <a:pos x="325" y="296"/>
                </a:cxn>
                <a:cxn ang="0">
                  <a:pos x="288" y="280"/>
                </a:cxn>
                <a:cxn ang="0">
                  <a:pos x="273" y="273"/>
                </a:cxn>
                <a:cxn ang="0">
                  <a:pos x="256" y="280"/>
                </a:cxn>
                <a:cxn ang="0">
                  <a:pos x="220" y="261"/>
                </a:cxn>
                <a:cxn ang="0">
                  <a:pos x="198" y="271"/>
                </a:cxn>
                <a:cxn ang="0">
                  <a:pos x="193" y="302"/>
                </a:cxn>
                <a:cxn ang="0">
                  <a:pos x="176" y="304"/>
                </a:cxn>
                <a:cxn ang="0">
                  <a:pos x="167" y="314"/>
                </a:cxn>
                <a:cxn ang="0">
                  <a:pos x="123" y="350"/>
                </a:cxn>
                <a:cxn ang="0">
                  <a:pos x="99" y="354"/>
                </a:cxn>
                <a:cxn ang="0">
                  <a:pos x="82" y="366"/>
                </a:cxn>
              </a:cxnLst>
              <a:rect l="0" t="0" r="r" b="b"/>
              <a:pathLst>
                <a:path w="375" h="366">
                  <a:moveTo>
                    <a:pt x="76" y="363"/>
                  </a:moveTo>
                  <a:lnTo>
                    <a:pt x="73" y="359"/>
                  </a:lnTo>
                  <a:lnTo>
                    <a:pt x="61" y="352"/>
                  </a:lnTo>
                  <a:lnTo>
                    <a:pt x="57" y="344"/>
                  </a:lnTo>
                  <a:lnTo>
                    <a:pt x="59" y="326"/>
                  </a:lnTo>
                  <a:lnTo>
                    <a:pt x="60" y="318"/>
                  </a:lnTo>
                  <a:lnTo>
                    <a:pt x="49" y="308"/>
                  </a:lnTo>
                  <a:lnTo>
                    <a:pt x="46" y="294"/>
                  </a:lnTo>
                  <a:lnTo>
                    <a:pt x="54" y="289"/>
                  </a:lnTo>
                  <a:lnTo>
                    <a:pt x="58" y="280"/>
                  </a:lnTo>
                  <a:lnTo>
                    <a:pt x="58" y="273"/>
                  </a:lnTo>
                  <a:lnTo>
                    <a:pt x="53" y="262"/>
                  </a:lnTo>
                  <a:lnTo>
                    <a:pt x="53" y="255"/>
                  </a:lnTo>
                  <a:lnTo>
                    <a:pt x="63" y="248"/>
                  </a:lnTo>
                  <a:lnTo>
                    <a:pt x="69" y="220"/>
                  </a:lnTo>
                  <a:lnTo>
                    <a:pt x="63" y="206"/>
                  </a:lnTo>
                  <a:lnTo>
                    <a:pt x="59" y="204"/>
                  </a:lnTo>
                  <a:lnTo>
                    <a:pt x="41" y="211"/>
                  </a:lnTo>
                  <a:lnTo>
                    <a:pt x="37" y="210"/>
                  </a:lnTo>
                  <a:lnTo>
                    <a:pt x="35" y="206"/>
                  </a:lnTo>
                  <a:lnTo>
                    <a:pt x="27" y="203"/>
                  </a:lnTo>
                  <a:lnTo>
                    <a:pt x="20" y="204"/>
                  </a:lnTo>
                  <a:lnTo>
                    <a:pt x="12" y="207"/>
                  </a:lnTo>
                  <a:lnTo>
                    <a:pt x="3" y="201"/>
                  </a:lnTo>
                  <a:lnTo>
                    <a:pt x="0" y="190"/>
                  </a:lnTo>
                  <a:lnTo>
                    <a:pt x="4" y="156"/>
                  </a:lnTo>
                  <a:lnTo>
                    <a:pt x="16" y="134"/>
                  </a:lnTo>
                  <a:lnTo>
                    <a:pt x="24" y="120"/>
                  </a:lnTo>
                  <a:lnTo>
                    <a:pt x="30" y="118"/>
                  </a:lnTo>
                  <a:lnTo>
                    <a:pt x="36" y="104"/>
                  </a:lnTo>
                  <a:lnTo>
                    <a:pt x="43" y="97"/>
                  </a:lnTo>
                  <a:lnTo>
                    <a:pt x="52" y="95"/>
                  </a:lnTo>
                  <a:lnTo>
                    <a:pt x="63" y="94"/>
                  </a:lnTo>
                  <a:lnTo>
                    <a:pt x="80" y="86"/>
                  </a:lnTo>
                  <a:lnTo>
                    <a:pt x="95" y="92"/>
                  </a:lnTo>
                  <a:lnTo>
                    <a:pt x="111" y="90"/>
                  </a:lnTo>
                  <a:lnTo>
                    <a:pt x="113" y="76"/>
                  </a:lnTo>
                  <a:lnTo>
                    <a:pt x="134" y="69"/>
                  </a:lnTo>
                  <a:lnTo>
                    <a:pt x="136" y="59"/>
                  </a:lnTo>
                  <a:lnTo>
                    <a:pt x="134" y="51"/>
                  </a:lnTo>
                  <a:lnTo>
                    <a:pt x="149" y="51"/>
                  </a:lnTo>
                  <a:lnTo>
                    <a:pt x="150" y="41"/>
                  </a:lnTo>
                  <a:lnTo>
                    <a:pt x="146" y="31"/>
                  </a:lnTo>
                  <a:lnTo>
                    <a:pt x="150" y="20"/>
                  </a:lnTo>
                  <a:lnTo>
                    <a:pt x="169" y="21"/>
                  </a:lnTo>
                  <a:lnTo>
                    <a:pt x="177" y="16"/>
                  </a:lnTo>
                  <a:lnTo>
                    <a:pt x="191" y="0"/>
                  </a:lnTo>
                  <a:lnTo>
                    <a:pt x="205" y="24"/>
                  </a:lnTo>
                  <a:lnTo>
                    <a:pt x="217" y="38"/>
                  </a:lnTo>
                  <a:lnTo>
                    <a:pt x="218" y="42"/>
                  </a:lnTo>
                  <a:lnTo>
                    <a:pt x="236" y="51"/>
                  </a:lnTo>
                  <a:lnTo>
                    <a:pt x="256" y="43"/>
                  </a:lnTo>
                  <a:lnTo>
                    <a:pt x="252" y="53"/>
                  </a:lnTo>
                  <a:lnTo>
                    <a:pt x="252" y="57"/>
                  </a:lnTo>
                  <a:lnTo>
                    <a:pt x="265" y="71"/>
                  </a:lnTo>
                  <a:lnTo>
                    <a:pt x="264" y="77"/>
                  </a:lnTo>
                  <a:lnTo>
                    <a:pt x="258" y="90"/>
                  </a:lnTo>
                  <a:lnTo>
                    <a:pt x="265" y="104"/>
                  </a:lnTo>
                  <a:lnTo>
                    <a:pt x="260" y="123"/>
                  </a:lnTo>
                  <a:lnTo>
                    <a:pt x="258" y="137"/>
                  </a:lnTo>
                  <a:lnTo>
                    <a:pt x="292" y="155"/>
                  </a:lnTo>
                  <a:lnTo>
                    <a:pt x="291" y="162"/>
                  </a:lnTo>
                  <a:lnTo>
                    <a:pt x="281" y="179"/>
                  </a:lnTo>
                  <a:lnTo>
                    <a:pt x="280" y="190"/>
                  </a:lnTo>
                  <a:lnTo>
                    <a:pt x="283" y="202"/>
                  </a:lnTo>
                  <a:lnTo>
                    <a:pt x="277" y="214"/>
                  </a:lnTo>
                  <a:lnTo>
                    <a:pt x="276" y="223"/>
                  </a:lnTo>
                  <a:lnTo>
                    <a:pt x="289" y="241"/>
                  </a:lnTo>
                  <a:lnTo>
                    <a:pt x="298" y="257"/>
                  </a:lnTo>
                  <a:lnTo>
                    <a:pt x="318" y="255"/>
                  </a:lnTo>
                  <a:lnTo>
                    <a:pt x="325" y="256"/>
                  </a:lnTo>
                  <a:lnTo>
                    <a:pt x="339" y="265"/>
                  </a:lnTo>
                  <a:lnTo>
                    <a:pt x="354" y="269"/>
                  </a:lnTo>
                  <a:lnTo>
                    <a:pt x="364" y="278"/>
                  </a:lnTo>
                  <a:lnTo>
                    <a:pt x="375" y="282"/>
                  </a:lnTo>
                  <a:lnTo>
                    <a:pt x="356" y="288"/>
                  </a:lnTo>
                  <a:lnTo>
                    <a:pt x="337" y="290"/>
                  </a:lnTo>
                  <a:lnTo>
                    <a:pt x="325" y="296"/>
                  </a:lnTo>
                  <a:lnTo>
                    <a:pt x="313" y="297"/>
                  </a:lnTo>
                  <a:lnTo>
                    <a:pt x="288" y="280"/>
                  </a:lnTo>
                  <a:lnTo>
                    <a:pt x="279" y="273"/>
                  </a:lnTo>
                  <a:lnTo>
                    <a:pt x="273" y="273"/>
                  </a:lnTo>
                  <a:lnTo>
                    <a:pt x="265" y="281"/>
                  </a:lnTo>
                  <a:lnTo>
                    <a:pt x="256" y="280"/>
                  </a:lnTo>
                  <a:lnTo>
                    <a:pt x="236" y="267"/>
                  </a:lnTo>
                  <a:lnTo>
                    <a:pt x="220" y="261"/>
                  </a:lnTo>
                  <a:lnTo>
                    <a:pt x="211" y="263"/>
                  </a:lnTo>
                  <a:lnTo>
                    <a:pt x="198" y="271"/>
                  </a:lnTo>
                  <a:lnTo>
                    <a:pt x="193" y="280"/>
                  </a:lnTo>
                  <a:lnTo>
                    <a:pt x="193" y="302"/>
                  </a:lnTo>
                  <a:lnTo>
                    <a:pt x="190" y="306"/>
                  </a:lnTo>
                  <a:lnTo>
                    <a:pt x="176" y="304"/>
                  </a:lnTo>
                  <a:lnTo>
                    <a:pt x="173" y="310"/>
                  </a:lnTo>
                  <a:lnTo>
                    <a:pt x="167" y="314"/>
                  </a:lnTo>
                  <a:lnTo>
                    <a:pt x="140" y="327"/>
                  </a:lnTo>
                  <a:lnTo>
                    <a:pt x="123" y="350"/>
                  </a:lnTo>
                  <a:lnTo>
                    <a:pt x="107" y="351"/>
                  </a:lnTo>
                  <a:lnTo>
                    <a:pt x="99" y="354"/>
                  </a:lnTo>
                  <a:lnTo>
                    <a:pt x="90" y="363"/>
                  </a:lnTo>
                  <a:lnTo>
                    <a:pt x="82" y="366"/>
                  </a:lnTo>
                  <a:lnTo>
                    <a:pt x="76" y="363"/>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61" name="Freeform 62"/>
            <p:cNvSpPr>
              <a:spLocks noChangeAspect="1"/>
            </p:cNvSpPr>
            <p:nvPr/>
          </p:nvSpPr>
          <p:spPr bwMode="auto">
            <a:xfrm>
              <a:off x="1258" y="2863"/>
              <a:ext cx="119" cy="60"/>
            </a:xfrm>
            <a:custGeom>
              <a:avLst/>
              <a:gdLst/>
              <a:ahLst/>
              <a:cxnLst>
                <a:cxn ang="0">
                  <a:pos x="347" y="168"/>
                </a:cxn>
                <a:cxn ang="0">
                  <a:pos x="327" y="166"/>
                </a:cxn>
                <a:cxn ang="0">
                  <a:pos x="307" y="173"/>
                </a:cxn>
                <a:cxn ang="0">
                  <a:pos x="274" y="182"/>
                </a:cxn>
                <a:cxn ang="0">
                  <a:pos x="258" y="166"/>
                </a:cxn>
                <a:cxn ang="0">
                  <a:pos x="251" y="166"/>
                </a:cxn>
                <a:cxn ang="0">
                  <a:pos x="246" y="171"/>
                </a:cxn>
                <a:cxn ang="0">
                  <a:pos x="234" y="175"/>
                </a:cxn>
                <a:cxn ang="0">
                  <a:pos x="218" y="176"/>
                </a:cxn>
                <a:cxn ang="0">
                  <a:pos x="208" y="163"/>
                </a:cxn>
                <a:cxn ang="0">
                  <a:pos x="197" y="156"/>
                </a:cxn>
                <a:cxn ang="0">
                  <a:pos x="162" y="150"/>
                </a:cxn>
                <a:cxn ang="0">
                  <a:pos x="135" y="142"/>
                </a:cxn>
                <a:cxn ang="0">
                  <a:pos x="98" y="149"/>
                </a:cxn>
                <a:cxn ang="0">
                  <a:pos x="70" y="147"/>
                </a:cxn>
                <a:cxn ang="0">
                  <a:pos x="53" y="148"/>
                </a:cxn>
                <a:cxn ang="0">
                  <a:pos x="36" y="141"/>
                </a:cxn>
                <a:cxn ang="0">
                  <a:pos x="24" y="129"/>
                </a:cxn>
                <a:cxn ang="0">
                  <a:pos x="8" y="129"/>
                </a:cxn>
                <a:cxn ang="0">
                  <a:pos x="3" y="111"/>
                </a:cxn>
                <a:cxn ang="0">
                  <a:pos x="6" y="105"/>
                </a:cxn>
                <a:cxn ang="0">
                  <a:pos x="23" y="93"/>
                </a:cxn>
                <a:cxn ang="0">
                  <a:pos x="47" y="89"/>
                </a:cxn>
                <a:cxn ang="0">
                  <a:pos x="91" y="53"/>
                </a:cxn>
                <a:cxn ang="0">
                  <a:pos x="100" y="43"/>
                </a:cxn>
                <a:cxn ang="0">
                  <a:pos x="117" y="41"/>
                </a:cxn>
                <a:cxn ang="0">
                  <a:pos x="122" y="10"/>
                </a:cxn>
                <a:cxn ang="0">
                  <a:pos x="144" y="0"/>
                </a:cxn>
                <a:cxn ang="0">
                  <a:pos x="180" y="19"/>
                </a:cxn>
                <a:cxn ang="0">
                  <a:pos x="197" y="12"/>
                </a:cxn>
                <a:cxn ang="0">
                  <a:pos x="212" y="19"/>
                </a:cxn>
                <a:cxn ang="0">
                  <a:pos x="249" y="35"/>
                </a:cxn>
                <a:cxn ang="0">
                  <a:pos x="280" y="27"/>
                </a:cxn>
                <a:cxn ang="0">
                  <a:pos x="299" y="32"/>
                </a:cxn>
                <a:cxn ang="0">
                  <a:pos x="304" y="48"/>
                </a:cxn>
                <a:cxn ang="0">
                  <a:pos x="313" y="60"/>
                </a:cxn>
                <a:cxn ang="0">
                  <a:pos x="323" y="67"/>
                </a:cxn>
                <a:cxn ang="0">
                  <a:pos x="336" y="93"/>
                </a:cxn>
                <a:cxn ang="0">
                  <a:pos x="344" y="110"/>
                </a:cxn>
                <a:cxn ang="0">
                  <a:pos x="357" y="141"/>
                </a:cxn>
                <a:cxn ang="0">
                  <a:pos x="363" y="162"/>
                </a:cxn>
              </a:cxnLst>
              <a:rect l="0" t="0" r="r" b="b"/>
              <a:pathLst>
                <a:path w="363" h="182">
                  <a:moveTo>
                    <a:pt x="354" y="169"/>
                  </a:moveTo>
                  <a:lnTo>
                    <a:pt x="347" y="168"/>
                  </a:lnTo>
                  <a:lnTo>
                    <a:pt x="332" y="165"/>
                  </a:lnTo>
                  <a:lnTo>
                    <a:pt x="327" y="166"/>
                  </a:lnTo>
                  <a:lnTo>
                    <a:pt x="322" y="172"/>
                  </a:lnTo>
                  <a:lnTo>
                    <a:pt x="307" y="173"/>
                  </a:lnTo>
                  <a:lnTo>
                    <a:pt x="296" y="169"/>
                  </a:lnTo>
                  <a:lnTo>
                    <a:pt x="274" y="182"/>
                  </a:lnTo>
                  <a:lnTo>
                    <a:pt x="258" y="176"/>
                  </a:lnTo>
                  <a:lnTo>
                    <a:pt x="258" y="166"/>
                  </a:lnTo>
                  <a:lnTo>
                    <a:pt x="256" y="162"/>
                  </a:lnTo>
                  <a:lnTo>
                    <a:pt x="251" y="166"/>
                  </a:lnTo>
                  <a:lnTo>
                    <a:pt x="247" y="168"/>
                  </a:lnTo>
                  <a:lnTo>
                    <a:pt x="246" y="171"/>
                  </a:lnTo>
                  <a:lnTo>
                    <a:pt x="244" y="174"/>
                  </a:lnTo>
                  <a:lnTo>
                    <a:pt x="234" y="175"/>
                  </a:lnTo>
                  <a:lnTo>
                    <a:pt x="226" y="177"/>
                  </a:lnTo>
                  <a:lnTo>
                    <a:pt x="218" y="176"/>
                  </a:lnTo>
                  <a:lnTo>
                    <a:pt x="212" y="170"/>
                  </a:lnTo>
                  <a:lnTo>
                    <a:pt x="208" y="163"/>
                  </a:lnTo>
                  <a:lnTo>
                    <a:pt x="199" y="162"/>
                  </a:lnTo>
                  <a:lnTo>
                    <a:pt x="197" y="156"/>
                  </a:lnTo>
                  <a:lnTo>
                    <a:pt x="179" y="157"/>
                  </a:lnTo>
                  <a:lnTo>
                    <a:pt x="162" y="150"/>
                  </a:lnTo>
                  <a:lnTo>
                    <a:pt x="143" y="151"/>
                  </a:lnTo>
                  <a:lnTo>
                    <a:pt x="135" y="142"/>
                  </a:lnTo>
                  <a:lnTo>
                    <a:pt x="123" y="138"/>
                  </a:lnTo>
                  <a:lnTo>
                    <a:pt x="98" y="149"/>
                  </a:lnTo>
                  <a:lnTo>
                    <a:pt x="75" y="147"/>
                  </a:lnTo>
                  <a:lnTo>
                    <a:pt x="70" y="147"/>
                  </a:lnTo>
                  <a:lnTo>
                    <a:pt x="60" y="146"/>
                  </a:lnTo>
                  <a:lnTo>
                    <a:pt x="53" y="148"/>
                  </a:lnTo>
                  <a:lnTo>
                    <a:pt x="44" y="146"/>
                  </a:lnTo>
                  <a:lnTo>
                    <a:pt x="36" y="141"/>
                  </a:lnTo>
                  <a:lnTo>
                    <a:pt x="31" y="133"/>
                  </a:lnTo>
                  <a:lnTo>
                    <a:pt x="24" y="129"/>
                  </a:lnTo>
                  <a:lnTo>
                    <a:pt x="17" y="128"/>
                  </a:lnTo>
                  <a:lnTo>
                    <a:pt x="8" y="129"/>
                  </a:lnTo>
                  <a:lnTo>
                    <a:pt x="4" y="122"/>
                  </a:lnTo>
                  <a:lnTo>
                    <a:pt x="3" y="111"/>
                  </a:lnTo>
                  <a:lnTo>
                    <a:pt x="0" y="102"/>
                  </a:lnTo>
                  <a:lnTo>
                    <a:pt x="6" y="105"/>
                  </a:lnTo>
                  <a:lnTo>
                    <a:pt x="14" y="102"/>
                  </a:lnTo>
                  <a:lnTo>
                    <a:pt x="23" y="93"/>
                  </a:lnTo>
                  <a:lnTo>
                    <a:pt x="31" y="90"/>
                  </a:lnTo>
                  <a:lnTo>
                    <a:pt x="47" y="89"/>
                  </a:lnTo>
                  <a:lnTo>
                    <a:pt x="64" y="66"/>
                  </a:lnTo>
                  <a:lnTo>
                    <a:pt x="91" y="53"/>
                  </a:lnTo>
                  <a:lnTo>
                    <a:pt x="97" y="49"/>
                  </a:lnTo>
                  <a:lnTo>
                    <a:pt x="100" y="43"/>
                  </a:lnTo>
                  <a:lnTo>
                    <a:pt x="114" y="45"/>
                  </a:lnTo>
                  <a:lnTo>
                    <a:pt x="117" y="41"/>
                  </a:lnTo>
                  <a:lnTo>
                    <a:pt x="117" y="19"/>
                  </a:lnTo>
                  <a:lnTo>
                    <a:pt x="122" y="10"/>
                  </a:lnTo>
                  <a:lnTo>
                    <a:pt x="135" y="2"/>
                  </a:lnTo>
                  <a:lnTo>
                    <a:pt x="144" y="0"/>
                  </a:lnTo>
                  <a:lnTo>
                    <a:pt x="160" y="6"/>
                  </a:lnTo>
                  <a:lnTo>
                    <a:pt x="180" y="19"/>
                  </a:lnTo>
                  <a:lnTo>
                    <a:pt x="189" y="20"/>
                  </a:lnTo>
                  <a:lnTo>
                    <a:pt x="197" y="12"/>
                  </a:lnTo>
                  <a:lnTo>
                    <a:pt x="203" y="12"/>
                  </a:lnTo>
                  <a:lnTo>
                    <a:pt x="212" y="19"/>
                  </a:lnTo>
                  <a:lnTo>
                    <a:pt x="237" y="36"/>
                  </a:lnTo>
                  <a:lnTo>
                    <a:pt x="249" y="35"/>
                  </a:lnTo>
                  <a:lnTo>
                    <a:pt x="261" y="29"/>
                  </a:lnTo>
                  <a:lnTo>
                    <a:pt x="280" y="27"/>
                  </a:lnTo>
                  <a:lnTo>
                    <a:pt x="299" y="21"/>
                  </a:lnTo>
                  <a:lnTo>
                    <a:pt x="299" y="32"/>
                  </a:lnTo>
                  <a:lnTo>
                    <a:pt x="300" y="39"/>
                  </a:lnTo>
                  <a:lnTo>
                    <a:pt x="304" y="48"/>
                  </a:lnTo>
                  <a:lnTo>
                    <a:pt x="311" y="55"/>
                  </a:lnTo>
                  <a:lnTo>
                    <a:pt x="313" y="60"/>
                  </a:lnTo>
                  <a:lnTo>
                    <a:pt x="315" y="63"/>
                  </a:lnTo>
                  <a:lnTo>
                    <a:pt x="323" y="67"/>
                  </a:lnTo>
                  <a:lnTo>
                    <a:pt x="331" y="70"/>
                  </a:lnTo>
                  <a:lnTo>
                    <a:pt x="336" y="93"/>
                  </a:lnTo>
                  <a:lnTo>
                    <a:pt x="341" y="101"/>
                  </a:lnTo>
                  <a:lnTo>
                    <a:pt x="344" y="110"/>
                  </a:lnTo>
                  <a:lnTo>
                    <a:pt x="351" y="124"/>
                  </a:lnTo>
                  <a:lnTo>
                    <a:pt x="357" y="141"/>
                  </a:lnTo>
                  <a:lnTo>
                    <a:pt x="362" y="152"/>
                  </a:lnTo>
                  <a:lnTo>
                    <a:pt x="363" y="162"/>
                  </a:lnTo>
                  <a:lnTo>
                    <a:pt x="354" y="169"/>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62" name="Freeform 63"/>
            <p:cNvSpPr>
              <a:spLocks noChangeAspect="1"/>
            </p:cNvSpPr>
            <p:nvPr/>
          </p:nvSpPr>
          <p:spPr bwMode="auto">
            <a:xfrm>
              <a:off x="1286" y="2942"/>
              <a:ext cx="77" cy="60"/>
            </a:xfrm>
            <a:custGeom>
              <a:avLst/>
              <a:gdLst/>
              <a:ahLst/>
              <a:cxnLst>
                <a:cxn ang="0">
                  <a:pos x="40" y="190"/>
                </a:cxn>
                <a:cxn ang="0">
                  <a:pos x="25" y="178"/>
                </a:cxn>
                <a:cxn ang="0">
                  <a:pos x="9" y="150"/>
                </a:cxn>
                <a:cxn ang="0">
                  <a:pos x="19" y="132"/>
                </a:cxn>
                <a:cxn ang="0">
                  <a:pos x="25" y="114"/>
                </a:cxn>
                <a:cxn ang="0">
                  <a:pos x="19" y="96"/>
                </a:cxn>
                <a:cxn ang="0">
                  <a:pos x="0" y="88"/>
                </a:cxn>
                <a:cxn ang="0">
                  <a:pos x="14" y="72"/>
                </a:cxn>
                <a:cxn ang="0">
                  <a:pos x="33" y="57"/>
                </a:cxn>
                <a:cxn ang="0">
                  <a:pos x="45" y="34"/>
                </a:cxn>
                <a:cxn ang="0">
                  <a:pos x="46" y="10"/>
                </a:cxn>
                <a:cxn ang="0">
                  <a:pos x="53" y="6"/>
                </a:cxn>
                <a:cxn ang="0">
                  <a:pos x="63" y="11"/>
                </a:cxn>
                <a:cxn ang="0">
                  <a:pos x="73" y="14"/>
                </a:cxn>
                <a:cxn ang="0">
                  <a:pos x="90" y="17"/>
                </a:cxn>
                <a:cxn ang="0">
                  <a:pos x="107" y="16"/>
                </a:cxn>
                <a:cxn ang="0">
                  <a:pos x="123" y="23"/>
                </a:cxn>
                <a:cxn ang="0">
                  <a:pos x="132" y="44"/>
                </a:cxn>
                <a:cxn ang="0">
                  <a:pos x="143" y="56"/>
                </a:cxn>
                <a:cxn ang="0">
                  <a:pos x="147" y="42"/>
                </a:cxn>
                <a:cxn ang="0">
                  <a:pos x="144" y="31"/>
                </a:cxn>
                <a:cxn ang="0">
                  <a:pos x="143" y="18"/>
                </a:cxn>
                <a:cxn ang="0">
                  <a:pos x="152" y="20"/>
                </a:cxn>
                <a:cxn ang="0">
                  <a:pos x="162" y="14"/>
                </a:cxn>
                <a:cxn ang="0">
                  <a:pos x="174" y="10"/>
                </a:cxn>
                <a:cxn ang="0">
                  <a:pos x="187" y="19"/>
                </a:cxn>
                <a:cxn ang="0">
                  <a:pos x="215" y="29"/>
                </a:cxn>
                <a:cxn ang="0">
                  <a:pos x="235" y="40"/>
                </a:cxn>
                <a:cxn ang="0">
                  <a:pos x="220" y="64"/>
                </a:cxn>
                <a:cxn ang="0">
                  <a:pos x="203" y="102"/>
                </a:cxn>
                <a:cxn ang="0">
                  <a:pos x="214" y="119"/>
                </a:cxn>
                <a:cxn ang="0">
                  <a:pos x="230" y="144"/>
                </a:cxn>
                <a:cxn ang="0">
                  <a:pos x="226" y="164"/>
                </a:cxn>
                <a:cxn ang="0">
                  <a:pos x="204" y="193"/>
                </a:cxn>
                <a:cxn ang="0">
                  <a:pos x="185" y="193"/>
                </a:cxn>
                <a:cxn ang="0">
                  <a:pos x="185" y="160"/>
                </a:cxn>
                <a:cxn ang="0">
                  <a:pos x="166" y="139"/>
                </a:cxn>
                <a:cxn ang="0">
                  <a:pos x="72" y="154"/>
                </a:cxn>
                <a:cxn ang="0">
                  <a:pos x="45" y="191"/>
                </a:cxn>
              </a:cxnLst>
              <a:rect l="0" t="0" r="r" b="b"/>
              <a:pathLst>
                <a:path w="235" h="197">
                  <a:moveTo>
                    <a:pt x="45" y="191"/>
                  </a:moveTo>
                  <a:lnTo>
                    <a:pt x="40" y="190"/>
                  </a:lnTo>
                  <a:lnTo>
                    <a:pt x="34" y="186"/>
                  </a:lnTo>
                  <a:lnTo>
                    <a:pt x="25" y="178"/>
                  </a:lnTo>
                  <a:lnTo>
                    <a:pt x="13" y="160"/>
                  </a:lnTo>
                  <a:lnTo>
                    <a:pt x="9" y="150"/>
                  </a:lnTo>
                  <a:lnTo>
                    <a:pt x="12" y="143"/>
                  </a:lnTo>
                  <a:lnTo>
                    <a:pt x="19" y="132"/>
                  </a:lnTo>
                  <a:lnTo>
                    <a:pt x="24" y="123"/>
                  </a:lnTo>
                  <a:lnTo>
                    <a:pt x="25" y="114"/>
                  </a:lnTo>
                  <a:lnTo>
                    <a:pt x="24" y="104"/>
                  </a:lnTo>
                  <a:lnTo>
                    <a:pt x="19" y="96"/>
                  </a:lnTo>
                  <a:lnTo>
                    <a:pt x="9" y="91"/>
                  </a:lnTo>
                  <a:lnTo>
                    <a:pt x="0" y="88"/>
                  </a:lnTo>
                  <a:lnTo>
                    <a:pt x="6" y="78"/>
                  </a:lnTo>
                  <a:lnTo>
                    <a:pt x="14" y="72"/>
                  </a:lnTo>
                  <a:lnTo>
                    <a:pt x="23" y="64"/>
                  </a:lnTo>
                  <a:lnTo>
                    <a:pt x="33" y="57"/>
                  </a:lnTo>
                  <a:lnTo>
                    <a:pt x="41" y="45"/>
                  </a:lnTo>
                  <a:lnTo>
                    <a:pt x="45" y="34"/>
                  </a:lnTo>
                  <a:lnTo>
                    <a:pt x="46" y="20"/>
                  </a:lnTo>
                  <a:lnTo>
                    <a:pt x="46" y="10"/>
                  </a:lnTo>
                  <a:lnTo>
                    <a:pt x="45" y="0"/>
                  </a:lnTo>
                  <a:lnTo>
                    <a:pt x="53" y="6"/>
                  </a:lnTo>
                  <a:lnTo>
                    <a:pt x="57" y="10"/>
                  </a:lnTo>
                  <a:lnTo>
                    <a:pt x="63" y="11"/>
                  </a:lnTo>
                  <a:lnTo>
                    <a:pt x="67" y="11"/>
                  </a:lnTo>
                  <a:lnTo>
                    <a:pt x="73" y="14"/>
                  </a:lnTo>
                  <a:lnTo>
                    <a:pt x="81" y="17"/>
                  </a:lnTo>
                  <a:lnTo>
                    <a:pt x="90" y="17"/>
                  </a:lnTo>
                  <a:lnTo>
                    <a:pt x="100" y="15"/>
                  </a:lnTo>
                  <a:lnTo>
                    <a:pt x="107" y="16"/>
                  </a:lnTo>
                  <a:lnTo>
                    <a:pt x="115" y="19"/>
                  </a:lnTo>
                  <a:lnTo>
                    <a:pt x="123" y="23"/>
                  </a:lnTo>
                  <a:lnTo>
                    <a:pt x="128" y="35"/>
                  </a:lnTo>
                  <a:lnTo>
                    <a:pt x="132" y="44"/>
                  </a:lnTo>
                  <a:lnTo>
                    <a:pt x="136" y="50"/>
                  </a:lnTo>
                  <a:lnTo>
                    <a:pt x="143" y="56"/>
                  </a:lnTo>
                  <a:lnTo>
                    <a:pt x="144" y="51"/>
                  </a:lnTo>
                  <a:lnTo>
                    <a:pt x="147" y="42"/>
                  </a:lnTo>
                  <a:lnTo>
                    <a:pt x="148" y="38"/>
                  </a:lnTo>
                  <a:lnTo>
                    <a:pt x="144" y="31"/>
                  </a:lnTo>
                  <a:lnTo>
                    <a:pt x="143" y="22"/>
                  </a:lnTo>
                  <a:lnTo>
                    <a:pt x="143" y="18"/>
                  </a:lnTo>
                  <a:lnTo>
                    <a:pt x="145" y="17"/>
                  </a:lnTo>
                  <a:lnTo>
                    <a:pt x="152" y="20"/>
                  </a:lnTo>
                  <a:lnTo>
                    <a:pt x="156" y="16"/>
                  </a:lnTo>
                  <a:lnTo>
                    <a:pt x="162" y="14"/>
                  </a:lnTo>
                  <a:lnTo>
                    <a:pt x="170" y="10"/>
                  </a:lnTo>
                  <a:lnTo>
                    <a:pt x="174" y="10"/>
                  </a:lnTo>
                  <a:lnTo>
                    <a:pt x="182" y="17"/>
                  </a:lnTo>
                  <a:lnTo>
                    <a:pt x="187" y="19"/>
                  </a:lnTo>
                  <a:lnTo>
                    <a:pt x="201" y="15"/>
                  </a:lnTo>
                  <a:lnTo>
                    <a:pt x="215" y="29"/>
                  </a:lnTo>
                  <a:lnTo>
                    <a:pt x="225" y="36"/>
                  </a:lnTo>
                  <a:lnTo>
                    <a:pt x="235" y="40"/>
                  </a:lnTo>
                  <a:lnTo>
                    <a:pt x="234" y="44"/>
                  </a:lnTo>
                  <a:lnTo>
                    <a:pt x="220" y="64"/>
                  </a:lnTo>
                  <a:lnTo>
                    <a:pt x="209" y="84"/>
                  </a:lnTo>
                  <a:lnTo>
                    <a:pt x="203" y="102"/>
                  </a:lnTo>
                  <a:lnTo>
                    <a:pt x="205" y="109"/>
                  </a:lnTo>
                  <a:lnTo>
                    <a:pt x="214" y="119"/>
                  </a:lnTo>
                  <a:lnTo>
                    <a:pt x="227" y="138"/>
                  </a:lnTo>
                  <a:lnTo>
                    <a:pt x="230" y="144"/>
                  </a:lnTo>
                  <a:lnTo>
                    <a:pt x="230" y="151"/>
                  </a:lnTo>
                  <a:lnTo>
                    <a:pt x="226" y="164"/>
                  </a:lnTo>
                  <a:lnTo>
                    <a:pt x="214" y="183"/>
                  </a:lnTo>
                  <a:lnTo>
                    <a:pt x="204" y="193"/>
                  </a:lnTo>
                  <a:lnTo>
                    <a:pt x="195" y="197"/>
                  </a:lnTo>
                  <a:lnTo>
                    <a:pt x="185" y="193"/>
                  </a:lnTo>
                  <a:lnTo>
                    <a:pt x="184" y="182"/>
                  </a:lnTo>
                  <a:lnTo>
                    <a:pt x="185" y="160"/>
                  </a:lnTo>
                  <a:lnTo>
                    <a:pt x="179" y="145"/>
                  </a:lnTo>
                  <a:lnTo>
                    <a:pt x="166" y="139"/>
                  </a:lnTo>
                  <a:lnTo>
                    <a:pt x="153" y="137"/>
                  </a:lnTo>
                  <a:lnTo>
                    <a:pt x="72" y="154"/>
                  </a:lnTo>
                  <a:lnTo>
                    <a:pt x="58" y="168"/>
                  </a:lnTo>
                  <a:lnTo>
                    <a:pt x="45" y="191"/>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63" name="Freeform 64"/>
            <p:cNvSpPr>
              <a:spLocks noChangeAspect="1"/>
            </p:cNvSpPr>
            <p:nvPr/>
          </p:nvSpPr>
          <p:spPr bwMode="auto">
            <a:xfrm>
              <a:off x="1214" y="2908"/>
              <a:ext cx="87" cy="93"/>
            </a:xfrm>
            <a:custGeom>
              <a:avLst/>
              <a:gdLst/>
              <a:ahLst/>
              <a:cxnLst>
                <a:cxn ang="0">
                  <a:pos x="227" y="197"/>
                </a:cxn>
                <a:cxn ang="0">
                  <a:pos x="211" y="204"/>
                </a:cxn>
                <a:cxn ang="0">
                  <a:pos x="193" y="206"/>
                </a:cxn>
                <a:cxn ang="0">
                  <a:pos x="177" y="211"/>
                </a:cxn>
                <a:cxn ang="0">
                  <a:pos x="152" y="215"/>
                </a:cxn>
                <a:cxn ang="0">
                  <a:pos x="142" y="207"/>
                </a:cxn>
                <a:cxn ang="0">
                  <a:pos x="137" y="198"/>
                </a:cxn>
                <a:cxn ang="0">
                  <a:pos x="126" y="196"/>
                </a:cxn>
                <a:cxn ang="0">
                  <a:pos x="121" y="185"/>
                </a:cxn>
                <a:cxn ang="0">
                  <a:pos x="112" y="187"/>
                </a:cxn>
                <a:cxn ang="0">
                  <a:pos x="103" y="201"/>
                </a:cxn>
                <a:cxn ang="0">
                  <a:pos x="98" y="226"/>
                </a:cxn>
                <a:cxn ang="0">
                  <a:pos x="98" y="249"/>
                </a:cxn>
                <a:cxn ang="0">
                  <a:pos x="79" y="279"/>
                </a:cxn>
                <a:cxn ang="0">
                  <a:pos x="63" y="267"/>
                </a:cxn>
                <a:cxn ang="0">
                  <a:pos x="56" y="244"/>
                </a:cxn>
                <a:cxn ang="0">
                  <a:pos x="46" y="227"/>
                </a:cxn>
                <a:cxn ang="0">
                  <a:pos x="27" y="218"/>
                </a:cxn>
                <a:cxn ang="0">
                  <a:pos x="30" y="189"/>
                </a:cxn>
                <a:cxn ang="0">
                  <a:pos x="33" y="161"/>
                </a:cxn>
                <a:cxn ang="0">
                  <a:pos x="30" y="132"/>
                </a:cxn>
                <a:cxn ang="0">
                  <a:pos x="22" y="107"/>
                </a:cxn>
                <a:cxn ang="0">
                  <a:pos x="9" y="94"/>
                </a:cxn>
                <a:cxn ang="0">
                  <a:pos x="0" y="83"/>
                </a:cxn>
                <a:cxn ang="0">
                  <a:pos x="8" y="67"/>
                </a:cxn>
                <a:cxn ang="0">
                  <a:pos x="23" y="15"/>
                </a:cxn>
                <a:cxn ang="0">
                  <a:pos x="42" y="16"/>
                </a:cxn>
                <a:cxn ang="0">
                  <a:pos x="54" y="0"/>
                </a:cxn>
                <a:cxn ang="0">
                  <a:pos x="74" y="11"/>
                </a:cxn>
                <a:cxn ang="0">
                  <a:pos x="102" y="18"/>
                </a:cxn>
                <a:cxn ang="0">
                  <a:pos x="112" y="29"/>
                </a:cxn>
                <a:cxn ang="0">
                  <a:pos x="135" y="23"/>
                </a:cxn>
                <a:cxn ang="0">
                  <a:pos x="149" y="11"/>
                </a:cxn>
                <a:cxn ang="0">
                  <a:pos x="162" y="17"/>
                </a:cxn>
                <a:cxn ang="0">
                  <a:pos x="176" y="22"/>
                </a:cxn>
                <a:cxn ang="0">
                  <a:pos x="189" y="35"/>
                </a:cxn>
                <a:cxn ang="0">
                  <a:pos x="205" y="35"/>
                </a:cxn>
                <a:cxn ang="0">
                  <a:pos x="220" y="36"/>
                </a:cxn>
                <a:cxn ang="0">
                  <a:pos x="239" y="76"/>
                </a:cxn>
                <a:cxn ang="0">
                  <a:pos x="275" y="103"/>
                </a:cxn>
                <a:cxn ang="0">
                  <a:pos x="276" y="123"/>
                </a:cxn>
                <a:cxn ang="0">
                  <a:pos x="271" y="148"/>
                </a:cxn>
                <a:cxn ang="0">
                  <a:pos x="253" y="167"/>
                </a:cxn>
                <a:cxn ang="0">
                  <a:pos x="236" y="181"/>
                </a:cxn>
              </a:cxnLst>
              <a:rect l="0" t="0" r="r" b="b"/>
              <a:pathLst>
                <a:path w="276" h="279">
                  <a:moveTo>
                    <a:pt x="230" y="191"/>
                  </a:moveTo>
                  <a:lnTo>
                    <a:pt x="227" y="197"/>
                  </a:lnTo>
                  <a:lnTo>
                    <a:pt x="219" y="202"/>
                  </a:lnTo>
                  <a:lnTo>
                    <a:pt x="211" y="204"/>
                  </a:lnTo>
                  <a:lnTo>
                    <a:pt x="201" y="204"/>
                  </a:lnTo>
                  <a:lnTo>
                    <a:pt x="193" y="206"/>
                  </a:lnTo>
                  <a:lnTo>
                    <a:pt x="182" y="211"/>
                  </a:lnTo>
                  <a:lnTo>
                    <a:pt x="177" y="211"/>
                  </a:lnTo>
                  <a:lnTo>
                    <a:pt x="165" y="215"/>
                  </a:lnTo>
                  <a:lnTo>
                    <a:pt x="152" y="215"/>
                  </a:lnTo>
                  <a:lnTo>
                    <a:pt x="145" y="211"/>
                  </a:lnTo>
                  <a:lnTo>
                    <a:pt x="142" y="207"/>
                  </a:lnTo>
                  <a:lnTo>
                    <a:pt x="140" y="201"/>
                  </a:lnTo>
                  <a:lnTo>
                    <a:pt x="137" y="198"/>
                  </a:lnTo>
                  <a:lnTo>
                    <a:pt x="129" y="199"/>
                  </a:lnTo>
                  <a:lnTo>
                    <a:pt x="126" y="196"/>
                  </a:lnTo>
                  <a:lnTo>
                    <a:pt x="121" y="190"/>
                  </a:lnTo>
                  <a:lnTo>
                    <a:pt x="121" y="185"/>
                  </a:lnTo>
                  <a:lnTo>
                    <a:pt x="118" y="184"/>
                  </a:lnTo>
                  <a:lnTo>
                    <a:pt x="112" y="187"/>
                  </a:lnTo>
                  <a:lnTo>
                    <a:pt x="107" y="192"/>
                  </a:lnTo>
                  <a:lnTo>
                    <a:pt x="103" y="201"/>
                  </a:lnTo>
                  <a:lnTo>
                    <a:pt x="98" y="212"/>
                  </a:lnTo>
                  <a:lnTo>
                    <a:pt x="98" y="226"/>
                  </a:lnTo>
                  <a:lnTo>
                    <a:pt x="99" y="236"/>
                  </a:lnTo>
                  <a:lnTo>
                    <a:pt x="98" y="249"/>
                  </a:lnTo>
                  <a:lnTo>
                    <a:pt x="86" y="274"/>
                  </a:lnTo>
                  <a:lnTo>
                    <a:pt x="79" y="279"/>
                  </a:lnTo>
                  <a:lnTo>
                    <a:pt x="70" y="277"/>
                  </a:lnTo>
                  <a:lnTo>
                    <a:pt x="63" y="267"/>
                  </a:lnTo>
                  <a:lnTo>
                    <a:pt x="60" y="258"/>
                  </a:lnTo>
                  <a:lnTo>
                    <a:pt x="56" y="244"/>
                  </a:lnTo>
                  <a:lnTo>
                    <a:pt x="52" y="231"/>
                  </a:lnTo>
                  <a:lnTo>
                    <a:pt x="46" y="227"/>
                  </a:lnTo>
                  <a:lnTo>
                    <a:pt x="36" y="228"/>
                  </a:lnTo>
                  <a:lnTo>
                    <a:pt x="27" y="218"/>
                  </a:lnTo>
                  <a:lnTo>
                    <a:pt x="25" y="198"/>
                  </a:lnTo>
                  <a:lnTo>
                    <a:pt x="30" y="189"/>
                  </a:lnTo>
                  <a:lnTo>
                    <a:pt x="32" y="177"/>
                  </a:lnTo>
                  <a:lnTo>
                    <a:pt x="33" y="161"/>
                  </a:lnTo>
                  <a:lnTo>
                    <a:pt x="31" y="141"/>
                  </a:lnTo>
                  <a:lnTo>
                    <a:pt x="30" y="132"/>
                  </a:lnTo>
                  <a:lnTo>
                    <a:pt x="28" y="120"/>
                  </a:lnTo>
                  <a:lnTo>
                    <a:pt x="22" y="107"/>
                  </a:lnTo>
                  <a:lnTo>
                    <a:pt x="17" y="99"/>
                  </a:lnTo>
                  <a:lnTo>
                    <a:pt x="9" y="94"/>
                  </a:lnTo>
                  <a:lnTo>
                    <a:pt x="3" y="87"/>
                  </a:lnTo>
                  <a:lnTo>
                    <a:pt x="0" y="83"/>
                  </a:lnTo>
                  <a:lnTo>
                    <a:pt x="4" y="76"/>
                  </a:lnTo>
                  <a:lnTo>
                    <a:pt x="8" y="67"/>
                  </a:lnTo>
                  <a:lnTo>
                    <a:pt x="4" y="51"/>
                  </a:lnTo>
                  <a:lnTo>
                    <a:pt x="23" y="15"/>
                  </a:lnTo>
                  <a:lnTo>
                    <a:pt x="33" y="18"/>
                  </a:lnTo>
                  <a:lnTo>
                    <a:pt x="42" y="16"/>
                  </a:lnTo>
                  <a:lnTo>
                    <a:pt x="46" y="12"/>
                  </a:lnTo>
                  <a:lnTo>
                    <a:pt x="54" y="0"/>
                  </a:lnTo>
                  <a:lnTo>
                    <a:pt x="71" y="2"/>
                  </a:lnTo>
                  <a:lnTo>
                    <a:pt x="74" y="11"/>
                  </a:lnTo>
                  <a:lnTo>
                    <a:pt x="85" y="22"/>
                  </a:lnTo>
                  <a:lnTo>
                    <a:pt x="102" y="18"/>
                  </a:lnTo>
                  <a:lnTo>
                    <a:pt x="110" y="21"/>
                  </a:lnTo>
                  <a:lnTo>
                    <a:pt x="112" y="29"/>
                  </a:lnTo>
                  <a:lnTo>
                    <a:pt x="129" y="34"/>
                  </a:lnTo>
                  <a:lnTo>
                    <a:pt x="135" y="23"/>
                  </a:lnTo>
                  <a:lnTo>
                    <a:pt x="146" y="21"/>
                  </a:lnTo>
                  <a:lnTo>
                    <a:pt x="149" y="11"/>
                  </a:lnTo>
                  <a:lnTo>
                    <a:pt x="153" y="18"/>
                  </a:lnTo>
                  <a:lnTo>
                    <a:pt x="162" y="17"/>
                  </a:lnTo>
                  <a:lnTo>
                    <a:pt x="169" y="18"/>
                  </a:lnTo>
                  <a:lnTo>
                    <a:pt x="176" y="22"/>
                  </a:lnTo>
                  <a:lnTo>
                    <a:pt x="181" y="30"/>
                  </a:lnTo>
                  <a:lnTo>
                    <a:pt x="189" y="35"/>
                  </a:lnTo>
                  <a:lnTo>
                    <a:pt x="198" y="37"/>
                  </a:lnTo>
                  <a:lnTo>
                    <a:pt x="205" y="35"/>
                  </a:lnTo>
                  <a:lnTo>
                    <a:pt x="215" y="36"/>
                  </a:lnTo>
                  <a:lnTo>
                    <a:pt x="220" y="36"/>
                  </a:lnTo>
                  <a:lnTo>
                    <a:pt x="231" y="52"/>
                  </a:lnTo>
                  <a:lnTo>
                    <a:pt x="239" y="76"/>
                  </a:lnTo>
                  <a:lnTo>
                    <a:pt x="256" y="93"/>
                  </a:lnTo>
                  <a:lnTo>
                    <a:pt x="275" y="103"/>
                  </a:lnTo>
                  <a:lnTo>
                    <a:pt x="276" y="113"/>
                  </a:lnTo>
                  <a:lnTo>
                    <a:pt x="276" y="123"/>
                  </a:lnTo>
                  <a:lnTo>
                    <a:pt x="275" y="137"/>
                  </a:lnTo>
                  <a:lnTo>
                    <a:pt x="271" y="148"/>
                  </a:lnTo>
                  <a:lnTo>
                    <a:pt x="263" y="160"/>
                  </a:lnTo>
                  <a:lnTo>
                    <a:pt x="253" y="167"/>
                  </a:lnTo>
                  <a:lnTo>
                    <a:pt x="244" y="175"/>
                  </a:lnTo>
                  <a:lnTo>
                    <a:pt x="236" y="181"/>
                  </a:lnTo>
                  <a:lnTo>
                    <a:pt x="230" y="191"/>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64" name="Freeform 65"/>
            <p:cNvSpPr>
              <a:spLocks noChangeAspect="1"/>
            </p:cNvSpPr>
            <p:nvPr/>
          </p:nvSpPr>
          <p:spPr bwMode="auto">
            <a:xfrm>
              <a:off x="1142" y="2943"/>
              <a:ext cx="169" cy="124"/>
            </a:xfrm>
            <a:custGeom>
              <a:avLst/>
              <a:gdLst/>
              <a:ahLst/>
              <a:cxnLst>
                <a:cxn ang="0">
                  <a:pos x="2" y="316"/>
                </a:cxn>
                <a:cxn ang="0">
                  <a:pos x="14" y="289"/>
                </a:cxn>
                <a:cxn ang="0">
                  <a:pos x="40" y="269"/>
                </a:cxn>
                <a:cxn ang="0">
                  <a:pos x="62" y="230"/>
                </a:cxn>
                <a:cxn ang="0">
                  <a:pos x="83" y="207"/>
                </a:cxn>
                <a:cxn ang="0">
                  <a:pos x="98" y="185"/>
                </a:cxn>
                <a:cxn ang="0">
                  <a:pos x="107" y="162"/>
                </a:cxn>
                <a:cxn ang="0">
                  <a:pos x="121" y="147"/>
                </a:cxn>
                <a:cxn ang="0">
                  <a:pos x="152" y="146"/>
                </a:cxn>
                <a:cxn ang="0">
                  <a:pos x="177" y="120"/>
                </a:cxn>
                <a:cxn ang="0">
                  <a:pos x="215" y="100"/>
                </a:cxn>
                <a:cxn ang="0">
                  <a:pos x="220" y="71"/>
                </a:cxn>
                <a:cxn ang="0">
                  <a:pos x="229" y="49"/>
                </a:cxn>
                <a:cxn ang="0">
                  <a:pos x="238" y="12"/>
                </a:cxn>
                <a:cxn ang="0">
                  <a:pos x="254" y="25"/>
                </a:cxn>
                <a:cxn ang="0">
                  <a:pos x="256" y="70"/>
                </a:cxn>
                <a:cxn ang="0">
                  <a:pos x="251" y="111"/>
                </a:cxn>
                <a:cxn ang="0">
                  <a:pos x="276" y="124"/>
                </a:cxn>
                <a:cxn ang="0">
                  <a:pos x="287" y="160"/>
                </a:cxn>
                <a:cxn ang="0">
                  <a:pos x="310" y="167"/>
                </a:cxn>
                <a:cxn ang="0">
                  <a:pos x="322" y="119"/>
                </a:cxn>
                <a:cxn ang="0">
                  <a:pos x="331" y="85"/>
                </a:cxn>
                <a:cxn ang="0">
                  <a:pos x="345" y="78"/>
                </a:cxn>
                <a:cxn ang="0">
                  <a:pos x="353" y="92"/>
                </a:cxn>
                <a:cxn ang="0">
                  <a:pos x="366" y="100"/>
                </a:cxn>
                <a:cxn ang="0">
                  <a:pos x="389" y="108"/>
                </a:cxn>
                <a:cxn ang="0">
                  <a:pos x="417" y="99"/>
                </a:cxn>
                <a:cxn ang="0">
                  <a:pos x="443" y="95"/>
                </a:cxn>
                <a:cxn ang="0">
                  <a:pos x="463" y="87"/>
                </a:cxn>
                <a:cxn ang="0">
                  <a:pos x="479" y="110"/>
                </a:cxn>
                <a:cxn ang="0">
                  <a:pos x="466" y="139"/>
                </a:cxn>
                <a:cxn ang="0">
                  <a:pos x="479" y="174"/>
                </a:cxn>
                <a:cxn ang="0">
                  <a:pos x="499" y="187"/>
                </a:cxn>
                <a:cxn ang="0">
                  <a:pos x="493" y="227"/>
                </a:cxn>
                <a:cxn ang="0">
                  <a:pos x="502" y="260"/>
                </a:cxn>
                <a:cxn ang="0">
                  <a:pos x="419" y="363"/>
                </a:cxn>
                <a:cxn ang="0">
                  <a:pos x="379" y="331"/>
                </a:cxn>
                <a:cxn ang="0">
                  <a:pos x="395" y="213"/>
                </a:cxn>
                <a:cxn ang="0">
                  <a:pos x="392" y="194"/>
                </a:cxn>
                <a:cxn ang="0">
                  <a:pos x="325" y="223"/>
                </a:cxn>
                <a:cxn ang="0">
                  <a:pos x="301" y="248"/>
                </a:cxn>
                <a:cxn ang="0">
                  <a:pos x="260" y="282"/>
                </a:cxn>
                <a:cxn ang="0">
                  <a:pos x="233" y="325"/>
                </a:cxn>
                <a:cxn ang="0">
                  <a:pos x="227" y="371"/>
                </a:cxn>
                <a:cxn ang="0">
                  <a:pos x="137" y="347"/>
                </a:cxn>
                <a:cxn ang="0">
                  <a:pos x="87" y="363"/>
                </a:cxn>
                <a:cxn ang="0">
                  <a:pos x="15" y="346"/>
                </a:cxn>
              </a:cxnLst>
              <a:rect l="0" t="0" r="r" b="b"/>
              <a:pathLst>
                <a:path w="503" h="371">
                  <a:moveTo>
                    <a:pt x="2" y="347"/>
                  </a:moveTo>
                  <a:lnTo>
                    <a:pt x="0" y="333"/>
                  </a:lnTo>
                  <a:lnTo>
                    <a:pt x="2" y="316"/>
                  </a:lnTo>
                  <a:lnTo>
                    <a:pt x="5" y="303"/>
                  </a:lnTo>
                  <a:lnTo>
                    <a:pt x="8" y="296"/>
                  </a:lnTo>
                  <a:lnTo>
                    <a:pt x="14" y="289"/>
                  </a:lnTo>
                  <a:lnTo>
                    <a:pt x="27" y="282"/>
                  </a:lnTo>
                  <a:lnTo>
                    <a:pt x="35" y="278"/>
                  </a:lnTo>
                  <a:lnTo>
                    <a:pt x="40" y="269"/>
                  </a:lnTo>
                  <a:lnTo>
                    <a:pt x="49" y="254"/>
                  </a:lnTo>
                  <a:lnTo>
                    <a:pt x="54" y="251"/>
                  </a:lnTo>
                  <a:lnTo>
                    <a:pt x="62" y="230"/>
                  </a:lnTo>
                  <a:lnTo>
                    <a:pt x="67" y="220"/>
                  </a:lnTo>
                  <a:lnTo>
                    <a:pt x="73" y="214"/>
                  </a:lnTo>
                  <a:lnTo>
                    <a:pt x="83" y="207"/>
                  </a:lnTo>
                  <a:lnTo>
                    <a:pt x="86" y="203"/>
                  </a:lnTo>
                  <a:lnTo>
                    <a:pt x="93" y="191"/>
                  </a:lnTo>
                  <a:lnTo>
                    <a:pt x="98" y="185"/>
                  </a:lnTo>
                  <a:lnTo>
                    <a:pt x="105" y="177"/>
                  </a:lnTo>
                  <a:lnTo>
                    <a:pt x="106" y="173"/>
                  </a:lnTo>
                  <a:lnTo>
                    <a:pt x="107" y="162"/>
                  </a:lnTo>
                  <a:lnTo>
                    <a:pt x="107" y="156"/>
                  </a:lnTo>
                  <a:lnTo>
                    <a:pt x="115" y="150"/>
                  </a:lnTo>
                  <a:lnTo>
                    <a:pt x="121" y="147"/>
                  </a:lnTo>
                  <a:lnTo>
                    <a:pt x="128" y="146"/>
                  </a:lnTo>
                  <a:lnTo>
                    <a:pt x="133" y="149"/>
                  </a:lnTo>
                  <a:lnTo>
                    <a:pt x="152" y="146"/>
                  </a:lnTo>
                  <a:lnTo>
                    <a:pt x="158" y="140"/>
                  </a:lnTo>
                  <a:lnTo>
                    <a:pt x="169" y="130"/>
                  </a:lnTo>
                  <a:lnTo>
                    <a:pt x="177" y="120"/>
                  </a:lnTo>
                  <a:lnTo>
                    <a:pt x="195" y="112"/>
                  </a:lnTo>
                  <a:lnTo>
                    <a:pt x="207" y="107"/>
                  </a:lnTo>
                  <a:lnTo>
                    <a:pt x="215" y="100"/>
                  </a:lnTo>
                  <a:lnTo>
                    <a:pt x="220" y="88"/>
                  </a:lnTo>
                  <a:lnTo>
                    <a:pt x="220" y="78"/>
                  </a:lnTo>
                  <a:lnTo>
                    <a:pt x="220" y="71"/>
                  </a:lnTo>
                  <a:lnTo>
                    <a:pt x="224" y="63"/>
                  </a:lnTo>
                  <a:lnTo>
                    <a:pt x="228" y="57"/>
                  </a:lnTo>
                  <a:lnTo>
                    <a:pt x="229" y="49"/>
                  </a:lnTo>
                  <a:lnTo>
                    <a:pt x="229" y="36"/>
                  </a:lnTo>
                  <a:lnTo>
                    <a:pt x="233" y="22"/>
                  </a:lnTo>
                  <a:lnTo>
                    <a:pt x="238" y="12"/>
                  </a:lnTo>
                  <a:lnTo>
                    <a:pt x="246" y="0"/>
                  </a:lnTo>
                  <a:lnTo>
                    <a:pt x="252" y="13"/>
                  </a:lnTo>
                  <a:lnTo>
                    <a:pt x="254" y="25"/>
                  </a:lnTo>
                  <a:lnTo>
                    <a:pt x="255" y="34"/>
                  </a:lnTo>
                  <a:lnTo>
                    <a:pt x="257" y="54"/>
                  </a:lnTo>
                  <a:lnTo>
                    <a:pt x="256" y="70"/>
                  </a:lnTo>
                  <a:lnTo>
                    <a:pt x="254" y="82"/>
                  </a:lnTo>
                  <a:lnTo>
                    <a:pt x="249" y="91"/>
                  </a:lnTo>
                  <a:lnTo>
                    <a:pt x="251" y="111"/>
                  </a:lnTo>
                  <a:lnTo>
                    <a:pt x="260" y="121"/>
                  </a:lnTo>
                  <a:lnTo>
                    <a:pt x="270" y="120"/>
                  </a:lnTo>
                  <a:lnTo>
                    <a:pt x="276" y="124"/>
                  </a:lnTo>
                  <a:lnTo>
                    <a:pt x="280" y="137"/>
                  </a:lnTo>
                  <a:lnTo>
                    <a:pt x="284" y="151"/>
                  </a:lnTo>
                  <a:lnTo>
                    <a:pt x="287" y="160"/>
                  </a:lnTo>
                  <a:lnTo>
                    <a:pt x="294" y="170"/>
                  </a:lnTo>
                  <a:lnTo>
                    <a:pt x="303" y="172"/>
                  </a:lnTo>
                  <a:lnTo>
                    <a:pt x="310" y="167"/>
                  </a:lnTo>
                  <a:lnTo>
                    <a:pt x="322" y="142"/>
                  </a:lnTo>
                  <a:lnTo>
                    <a:pt x="323" y="129"/>
                  </a:lnTo>
                  <a:lnTo>
                    <a:pt x="322" y="119"/>
                  </a:lnTo>
                  <a:lnTo>
                    <a:pt x="322" y="105"/>
                  </a:lnTo>
                  <a:lnTo>
                    <a:pt x="327" y="94"/>
                  </a:lnTo>
                  <a:lnTo>
                    <a:pt x="331" y="85"/>
                  </a:lnTo>
                  <a:lnTo>
                    <a:pt x="336" y="80"/>
                  </a:lnTo>
                  <a:lnTo>
                    <a:pt x="342" y="77"/>
                  </a:lnTo>
                  <a:lnTo>
                    <a:pt x="345" y="78"/>
                  </a:lnTo>
                  <a:lnTo>
                    <a:pt x="345" y="83"/>
                  </a:lnTo>
                  <a:lnTo>
                    <a:pt x="350" y="89"/>
                  </a:lnTo>
                  <a:lnTo>
                    <a:pt x="353" y="92"/>
                  </a:lnTo>
                  <a:lnTo>
                    <a:pt x="361" y="91"/>
                  </a:lnTo>
                  <a:lnTo>
                    <a:pt x="364" y="94"/>
                  </a:lnTo>
                  <a:lnTo>
                    <a:pt x="366" y="100"/>
                  </a:lnTo>
                  <a:lnTo>
                    <a:pt x="369" y="104"/>
                  </a:lnTo>
                  <a:lnTo>
                    <a:pt x="376" y="108"/>
                  </a:lnTo>
                  <a:lnTo>
                    <a:pt x="389" y="108"/>
                  </a:lnTo>
                  <a:lnTo>
                    <a:pt x="401" y="104"/>
                  </a:lnTo>
                  <a:lnTo>
                    <a:pt x="406" y="104"/>
                  </a:lnTo>
                  <a:lnTo>
                    <a:pt x="417" y="99"/>
                  </a:lnTo>
                  <a:lnTo>
                    <a:pt x="425" y="97"/>
                  </a:lnTo>
                  <a:lnTo>
                    <a:pt x="435" y="97"/>
                  </a:lnTo>
                  <a:lnTo>
                    <a:pt x="443" y="95"/>
                  </a:lnTo>
                  <a:lnTo>
                    <a:pt x="451" y="90"/>
                  </a:lnTo>
                  <a:lnTo>
                    <a:pt x="454" y="84"/>
                  </a:lnTo>
                  <a:lnTo>
                    <a:pt x="463" y="87"/>
                  </a:lnTo>
                  <a:lnTo>
                    <a:pt x="473" y="92"/>
                  </a:lnTo>
                  <a:lnTo>
                    <a:pt x="478" y="100"/>
                  </a:lnTo>
                  <a:lnTo>
                    <a:pt x="479" y="110"/>
                  </a:lnTo>
                  <a:lnTo>
                    <a:pt x="478" y="119"/>
                  </a:lnTo>
                  <a:lnTo>
                    <a:pt x="473" y="128"/>
                  </a:lnTo>
                  <a:lnTo>
                    <a:pt x="466" y="139"/>
                  </a:lnTo>
                  <a:lnTo>
                    <a:pt x="463" y="146"/>
                  </a:lnTo>
                  <a:lnTo>
                    <a:pt x="467" y="156"/>
                  </a:lnTo>
                  <a:lnTo>
                    <a:pt x="479" y="174"/>
                  </a:lnTo>
                  <a:lnTo>
                    <a:pt x="488" y="182"/>
                  </a:lnTo>
                  <a:lnTo>
                    <a:pt x="494" y="186"/>
                  </a:lnTo>
                  <a:lnTo>
                    <a:pt x="499" y="187"/>
                  </a:lnTo>
                  <a:lnTo>
                    <a:pt x="496" y="191"/>
                  </a:lnTo>
                  <a:lnTo>
                    <a:pt x="491" y="215"/>
                  </a:lnTo>
                  <a:lnTo>
                    <a:pt x="493" y="227"/>
                  </a:lnTo>
                  <a:lnTo>
                    <a:pt x="500" y="237"/>
                  </a:lnTo>
                  <a:lnTo>
                    <a:pt x="503" y="246"/>
                  </a:lnTo>
                  <a:lnTo>
                    <a:pt x="502" y="260"/>
                  </a:lnTo>
                  <a:lnTo>
                    <a:pt x="485" y="304"/>
                  </a:lnTo>
                  <a:lnTo>
                    <a:pt x="447" y="347"/>
                  </a:lnTo>
                  <a:lnTo>
                    <a:pt x="419" y="363"/>
                  </a:lnTo>
                  <a:lnTo>
                    <a:pt x="402" y="360"/>
                  </a:lnTo>
                  <a:lnTo>
                    <a:pt x="387" y="351"/>
                  </a:lnTo>
                  <a:lnTo>
                    <a:pt x="379" y="331"/>
                  </a:lnTo>
                  <a:lnTo>
                    <a:pt x="381" y="289"/>
                  </a:lnTo>
                  <a:lnTo>
                    <a:pt x="385" y="229"/>
                  </a:lnTo>
                  <a:lnTo>
                    <a:pt x="395" y="213"/>
                  </a:lnTo>
                  <a:lnTo>
                    <a:pt x="399" y="205"/>
                  </a:lnTo>
                  <a:lnTo>
                    <a:pt x="396" y="199"/>
                  </a:lnTo>
                  <a:lnTo>
                    <a:pt x="392" y="194"/>
                  </a:lnTo>
                  <a:lnTo>
                    <a:pt x="329" y="199"/>
                  </a:lnTo>
                  <a:lnTo>
                    <a:pt x="325" y="208"/>
                  </a:lnTo>
                  <a:lnTo>
                    <a:pt x="325" y="223"/>
                  </a:lnTo>
                  <a:lnTo>
                    <a:pt x="322" y="230"/>
                  </a:lnTo>
                  <a:lnTo>
                    <a:pt x="317" y="238"/>
                  </a:lnTo>
                  <a:lnTo>
                    <a:pt x="301" y="248"/>
                  </a:lnTo>
                  <a:lnTo>
                    <a:pt x="284" y="259"/>
                  </a:lnTo>
                  <a:lnTo>
                    <a:pt x="263" y="271"/>
                  </a:lnTo>
                  <a:lnTo>
                    <a:pt x="260" y="282"/>
                  </a:lnTo>
                  <a:lnTo>
                    <a:pt x="256" y="295"/>
                  </a:lnTo>
                  <a:lnTo>
                    <a:pt x="253" y="301"/>
                  </a:lnTo>
                  <a:lnTo>
                    <a:pt x="233" y="325"/>
                  </a:lnTo>
                  <a:lnTo>
                    <a:pt x="224" y="342"/>
                  </a:lnTo>
                  <a:lnTo>
                    <a:pt x="224" y="349"/>
                  </a:lnTo>
                  <a:lnTo>
                    <a:pt x="227" y="371"/>
                  </a:lnTo>
                  <a:lnTo>
                    <a:pt x="199" y="365"/>
                  </a:lnTo>
                  <a:lnTo>
                    <a:pt x="148" y="349"/>
                  </a:lnTo>
                  <a:lnTo>
                    <a:pt x="137" y="347"/>
                  </a:lnTo>
                  <a:lnTo>
                    <a:pt x="121" y="350"/>
                  </a:lnTo>
                  <a:lnTo>
                    <a:pt x="99" y="360"/>
                  </a:lnTo>
                  <a:lnTo>
                    <a:pt x="87" y="363"/>
                  </a:lnTo>
                  <a:lnTo>
                    <a:pt x="68" y="355"/>
                  </a:lnTo>
                  <a:lnTo>
                    <a:pt x="27" y="346"/>
                  </a:lnTo>
                  <a:lnTo>
                    <a:pt x="15" y="346"/>
                  </a:lnTo>
                  <a:lnTo>
                    <a:pt x="2" y="347"/>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65" name="Freeform 66"/>
            <p:cNvSpPr>
              <a:spLocks noChangeAspect="1"/>
            </p:cNvSpPr>
            <p:nvPr/>
          </p:nvSpPr>
          <p:spPr bwMode="auto">
            <a:xfrm>
              <a:off x="1425" y="2552"/>
              <a:ext cx="148" cy="142"/>
            </a:xfrm>
            <a:custGeom>
              <a:avLst/>
              <a:gdLst/>
              <a:ahLst/>
              <a:cxnLst>
                <a:cxn ang="0">
                  <a:pos x="199" y="378"/>
                </a:cxn>
                <a:cxn ang="0">
                  <a:pos x="186" y="390"/>
                </a:cxn>
                <a:cxn ang="0">
                  <a:pos x="161" y="415"/>
                </a:cxn>
                <a:cxn ang="0">
                  <a:pos x="144" y="423"/>
                </a:cxn>
                <a:cxn ang="0">
                  <a:pos x="119" y="378"/>
                </a:cxn>
                <a:cxn ang="0">
                  <a:pos x="97" y="378"/>
                </a:cxn>
                <a:cxn ang="0">
                  <a:pos x="71" y="372"/>
                </a:cxn>
                <a:cxn ang="0">
                  <a:pos x="39" y="356"/>
                </a:cxn>
                <a:cxn ang="0">
                  <a:pos x="22" y="351"/>
                </a:cxn>
                <a:cxn ang="0">
                  <a:pos x="2" y="347"/>
                </a:cxn>
                <a:cxn ang="0">
                  <a:pos x="14" y="328"/>
                </a:cxn>
                <a:cxn ang="0">
                  <a:pos x="34" y="326"/>
                </a:cxn>
                <a:cxn ang="0">
                  <a:pos x="38" y="306"/>
                </a:cxn>
                <a:cxn ang="0">
                  <a:pos x="39" y="292"/>
                </a:cxn>
                <a:cxn ang="0">
                  <a:pos x="58" y="271"/>
                </a:cxn>
                <a:cxn ang="0">
                  <a:pos x="59" y="248"/>
                </a:cxn>
                <a:cxn ang="0">
                  <a:pos x="66" y="203"/>
                </a:cxn>
                <a:cxn ang="0">
                  <a:pos x="85" y="170"/>
                </a:cxn>
                <a:cxn ang="0">
                  <a:pos x="69" y="148"/>
                </a:cxn>
                <a:cxn ang="0">
                  <a:pos x="62" y="113"/>
                </a:cxn>
                <a:cxn ang="0">
                  <a:pos x="80" y="110"/>
                </a:cxn>
                <a:cxn ang="0">
                  <a:pos x="90" y="85"/>
                </a:cxn>
                <a:cxn ang="0">
                  <a:pos x="86" y="62"/>
                </a:cxn>
                <a:cxn ang="0">
                  <a:pos x="69" y="40"/>
                </a:cxn>
                <a:cxn ang="0">
                  <a:pos x="76" y="25"/>
                </a:cxn>
                <a:cxn ang="0">
                  <a:pos x="93" y="11"/>
                </a:cxn>
                <a:cxn ang="0">
                  <a:pos x="126" y="5"/>
                </a:cxn>
                <a:cxn ang="0">
                  <a:pos x="173" y="18"/>
                </a:cxn>
                <a:cxn ang="0">
                  <a:pos x="206" y="13"/>
                </a:cxn>
                <a:cxn ang="0">
                  <a:pos x="236" y="24"/>
                </a:cxn>
                <a:cxn ang="0">
                  <a:pos x="266" y="41"/>
                </a:cxn>
                <a:cxn ang="0">
                  <a:pos x="292" y="45"/>
                </a:cxn>
                <a:cxn ang="0">
                  <a:pos x="275" y="51"/>
                </a:cxn>
                <a:cxn ang="0">
                  <a:pos x="267" y="62"/>
                </a:cxn>
                <a:cxn ang="0">
                  <a:pos x="282" y="76"/>
                </a:cxn>
                <a:cxn ang="0">
                  <a:pos x="337" y="78"/>
                </a:cxn>
                <a:cxn ang="0">
                  <a:pos x="357" y="66"/>
                </a:cxn>
                <a:cxn ang="0">
                  <a:pos x="366" y="78"/>
                </a:cxn>
                <a:cxn ang="0">
                  <a:pos x="383" y="51"/>
                </a:cxn>
                <a:cxn ang="0">
                  <a:pos x="385" y="9"/>
                </a:cxn>
                <a:cxn ang="0">
                  <a:pos x="407" y="8"/>
                </a:cxn>
                <a:cxn ang="0">
                  <a:pos x="443" y="21"/>
                </a:cxn>
                <a:cxn ang="0">
                  <a:pos x="437" y="48"/>
                </a:cxn>
                <a:cxn ang="0">
                  <a:pos x="412" y="68"/>
                </a:cxn>
                <a:cxn ang="0">
                  <a:pos x="396" y="78"/>
                </a:cxn>
                <a:cxn ang="0">
                  <a:pos x="407" y="93"/>
                </a:cxn>
                <a:cxn ang="0">
                  <a:pos x="405" y="111"/>
                </a:cxn>
                <a:cxn ang="0">
                  <a:pos x="393" y="114"/>
                </a:cxn>
                <a:cxn ang="0">
                  <a:pos x="382" y="143"/>
                </a:cxn>
                <a:cxn ang="0">
                  <a:pos x="396" y="151"/>
                </a:cxn>
                <a:cxn ang="0">
                  <a:pos x="393" y="181"/>
                </a:cxn>
                <a:cxn ang="0">
                  <a:pos x="384" y="258"/>
                </a:cxn>
                <a:cxn ang="0">
                  <a:pos x="342" y="243"/>
                </a:cxn>
                <a:cxn ang="0">
                  <a:pos x="352" y="221"/>
                </a:cxn>
                <a:cxn ang="0">
                  <a:pos x="297" y="215"/>
                </a:cxn>
                <a:cxn ang="0">
                  <a:pos x="281" y="227"/>
                </a:cxn>
                <a:cxn ang="0">
                  <a:pos x="272" y="236"/>
                </a:cxn>
                <a:cxn ang="0">
                  <a:pos x="258" y="230"/>
                </a:cxn>
                <a:cxn ang="0">
                  <a:pos x="251" y="242"/>
                </a:cxn>
                <a:cxn ang="0">
                  <a:pos x="260" y="258"/>
                </a:cxn>
                <a:cxn ang="0">
                  <a:pos x="244" y="263"/>
                </a:cxn>
                <a:cxn ang="0">
                  <a:pos x="212" y="301"/>
                </a:cxn>
                <a:cxn ang="0">
                  <a:pos x="204" y="377"/>
                </a:cxn>
              </a:cxnLst>
              <a:rect l="0" t="0" r="r" b="b"/>
              <a:pathLst>
                <a:path w="443" h="426">
                  <a:moveTo>
                    <a:pt x="204" y="377"/>
                  </a:moveTo>
                  <a:lnTo>
                    <a:pt x="199" y="378"/>
                  </a:lnTo>
                  <a:lnTo>
                    <a:pt x="193" y="382"/>
                  </a:lnTo>
                  <a:lnTo>
                    <a:pt x="186" y="390"/>
                  </a:lnTo>
                  <a:lnTo>
                    <a:pt x="182" y="411"/>
                  </a:lnTo>
                  <a:lnTo>
                    <a:pt x="161" y="415"/>
                  </a:lnTo>
                  <a:lnTo>
                    <a:pt x="161" y="426"/>
                  </a:lnTo>
                  <a:lnTo>
                    <a:pt x="144" y="423"/>
                  </a:lnTo>
                  <a:lnTo>
                    <a:pt x="134" y="399"/>
                  </a:lnTo>
                  <a:lnTo>
                    <a:pt x="119" y="378"/>
                  </a:lnTo>
                  <a:lnTo>
                    <a:pt x="111" y="373"/>
                  </a:lnTo>
                  <a:lnTo>
                    <a:pt x="97" y="378"/>
                  </a:lnTo>
                  <a:lnTo>
                    <a:pt x="80" y="380"/>
                  </a:lnTo>
                  <a:lnTo>
                    <a:pt x="71" y="372"/>
                  </a:lnTo>
                  <a:lnTo>
                    <a:pt x="54" y="369"/>
                  </a:lnTo>
                  <a:lnTo>
                    <a:pt x="39" y="356"/>
                  </a:lnTo>
                  <a:lnTo>
                    <a:pt x="31" y="357"/>
                  </a:lnTo>
                  <a:lnTo>
                    <a:pt x="22" y="351"/>
                  </a:lnTo>
                  <a:lnTo>
                    <a:pt x="13" y="348"/>
                  </a:lnTo>
                  <a:lnTo>
                    <a:pt x="2" y="347"/>
                  </a:lnTo>
                  <a:lnTo>
                    <a:pt x="0" y="332"/>
                  </a:lnTo>
                  <a:lnTo>
                    <a:pt x="14" y="328"/>
                  </a:lnTo>
                  <a:lnTo>
                    <a:pt x="20" y="326"/>
                  </a:lnTo>
                  <a:lnTo>
                    <a:pt x="34" y="326"/>
                  </a:lnTo>
                  <a:lnTo>
                    <a:pt x="41" y="318"/>
                  </a:lnTo>
                  <a:lnTo>
                    <a:pt x="38" y="306"/>
                  </a:lnTo>
                  <a:lnTo>
                    <a:pt x="36" y="300"/>
                  </a:lnTo>
                  <a:lnTo>
                    <a:pt x="39" y="292"/>
                  </a:lnTo>
                  <a:lnTo>
                    <a:pt x="45" y="286"/>
                  </a:lnTo>
                  <a:lnTo>
                    <a:pt x="58" y="271"/>
                  </a:lnTo>
                  <a:lnTo>
                    <a:pt x="59" y="260"/>
                  </a:lnTo>
                  <a:lnTo>
                    <a:pt x="59" y="248"/>
                  </a:lnTo>
                  <a:lnTo>
                    <a:pt x="56" y="235"/>
                  </a:lnTo>
                  <a:lnTo>
                    <a:pt x="66" y="203"/>
                  </a:lnTo>
                  <a:lnTo>
                    <a:pt x="75" y="184"/>
                  </a:lnTo>
                  <a:lnTo>
                    <a:pt x="85" y="170"/>
                  </a:lnTo>
                  <a:lnTo>
                    <a:pt x="79" y="157"/>
                  </a:lnTo>
                  <a:lnTo>
                    <a:pt x="69" y="148"/>
                  </a:lnTo>
                  <a:lnTo>
                    <a:pt x="64" y="127"/>
                  </a:lnTo>
                  <a:lnTo>
                    <a:pt x="62" y="113"/>
                  </a:lnTo>
                  <a:lnTo>
                    <a:pt x="63" y="106"/>
                  </a:lnTo>
                  <a:lnTo>
                    <a:pt x="80" y="110"/>
                  </a:lnTo>
                  <a:lnTo>
                    <a:pt x="88" y="100"/>
                  </a:lnTo>
                  <a:lnTo>
                    <a:pt x="90" y="85"/>
                  </a:lnTo>
                  <a:lnTo>
                    <a:pt x="79" y="77"/>
                  </a:lnTo>
                  <a:lnTo>
                    <a:pt x="86" y="62"/>
                  </a:lnTo>
                  <a:lnTo>
                    <a:pt x="77" y="47"/>
                  </a:lnTo>
                  <a:lnTo>
                    <a:pt x="69" y="40"/>
                  </a:lnTo>
                  <a:lnTo>
                    <a:pt x="64" y="25"/>
                  </a:lnTo>
                  <a:lnTo>
                    <a:pt x="76" y="25"/>
                  </a:lnTo>
                  <a:lnTo>
                    <a:pt x="90" y="20"/>
                  </a:lnTo>
                  <a:lnTo>
                    <a:pt x="93" y="11"/>
                  </a:lnTo>
                  <a:lnTo>
                    <a:pt x="112" y="0"/>
                  </a:lnTo>
                  <a:lnTo>
                    <a:pt x="126" y="5"/>
                  </a:lnTo>
                  <a:lnTo>
                    <a:pt x="162" y="20"/>
                  </a:lnTo>
                  <a:lnTo>
                    <a:pt x="173" y="18"/>
                  </a:lnTo>
                  <a:lnTo>
                    <a:pt x="186" y="19"/>
                  </a:lnTo>
                  <a:lnTo>
                    <a:pt x="206" y="13"/>
                  </a:lnTo>
                  <a:lnTo>
                    <a:pt x="217" y="11"/>
                  </a:lnTo>
                  <a:lnTo>
                    <a:pt x="236" y="24"/>
                  </a:lnTo>
                  <a:lnTo>
                    <a:pt x="256" y="38"/>
                  </a:lnTo>
                  <a:lnTo>
                    <a:pt x="266" y="41"/>
                  </a:lnTo>
                  <a:lnTo>
                    <a:pt x="289" y="40"/>
                  </a:lnTo>
                  <a:lnTo>
                    <a:pt x="292" y="45"/>
                  </a:lnTo>
                  <a:lnTo>
                    <a:pt x="286" y="50"/>
                  </a:lnTo>
                  <a:lnTo>
                    <a:pt x="275" y="51"/>
                  </a:lnTo>
                  <a:lnTo>
                    <a:pt x="270" y="56"/>
                  </a:lnTo>
                  <a:lnTo>
                    <a:pt x="267" y="62"/>
                  </a:lnTo>
                  <a:lnTo>
                    <a:pt x="270" y="70"/>
                  </a:lnTo>
                  <a:lnTo>
                    <a:pt x="282" y="76"/>
                  </a:lnTo>
                  <a:lnTo>
                    <a:pt x="313" y="80"/>
                  </a:lnTo>
                  <a:lnTo>
                    <a:pt x="337" y="78"/>
                  </a:lnTo>
                  <a:lnTo>
                    <a:pt x="347" y="63"/>
                  </a:lnTo>
                  <a:lnTo>
                    <a:pt x="357" y="66"/>
                  </a:lnTo>
                  <a:lnTo>
                    <a:pt x="362" y="75"/>
                  </a:lnTo>
                  <a:lnTo>
                    <a:pt x="366" y="78"/>
                  </a:lnTo>
                  <a:lnTo>
                    <a:pt x="377" y="67"/>
                  </a:lnTo>
                  <a:lnTo>
                    <a:pt x="383" y="51"/>
                  </a:lnTo>
                  <a:lnTo>
                    <a:pt x="382" y="30"/>
                  </a:lnTo>
                  <a:lnTo>
                    <a:pt x="385" y="9"/>
                  </a:lnTo>
                  <a:lnTo>
                    <a:pt x="397" y="7"/>
                  </a:lnTo>
                  <a:lnTo>
                    <a:pt x="407" y="8"/>
                  </a:lnTo>
                  <a:lnTo>
                    <a:pt x="433" y="21"/>
                  </a:lnTo>
                  <a:lnTo>
                    <a:pt x="443" y="21"/>
                  </a:lnTo>
                  <a:lnTo>
                    <a:pt x="442" y="22"/>
                  </a:lnTo>
                  <a:lnTo>
                    <a:pt x="437" y="48"/>
                  </a:lnTo>
                  <a:lnTo>
                    <a:pt x="421" y="56"/>
                  </a:lnTo>
                  <a:lnTo>
                    <a:pt x="412" y="68"/>
                  </a:lnTo>
                  <a:lnTo>
                    <a:pt x="397" y="72"/>
                  </a:lnTo>
                  <a:lnTo>
                    <a:pt x="396" y="78"/>
                  </a:lnTo>
                  <a:lnTo>
                    <a:pt x="397" y="86"/>
                  </a:lnTo>
                  <a:lnTo>
                    <a:pt x="407" y="93"/>
                  </a:lnTo>
                  <a:lnTo>
                    <a:pt x="410" y="100"/>
                  </a:lnTo>
                  <a:lnTo>
                    <a:pt x="405" y="111"/>
                  </a:lnTo>
                  <a:lnTo>
                    <a:pt x="398" y="113"/>
                  </a:lnTo>
                  <a:lnTo>
                    <a:pt x="393" y="114"/>
                  </a:lnTo>
                  <a:lnTo>
                    <a:pt x="389" y="131"/>
                  </a:lnTo>
                  <a:lnTo>
                    <a:pt x="382" y="143"/>
                  </a:lnTo>
                  <a:lnTo>
                    <a:pt x="388" y="152"/>
                  </a:lnTo>
                  <a:lnTo>
                    <a:pt x="396" y="151"/>
                  </a:lnTo>
                  <a:lnTo>
                    <a:pt x="399" y="156"/>
                  </a:lnTo>
                  <a:lnTo>
                    <a:pt x="393" y="181"/>
                  </a:lnTo>
                  <a:lnTo>
                    <a:pt x="395" y="246"/>
                  </a:lnTo>
                  <a:lnTo>
                    <a:pt x="384" y="258"/>
                  </a:lnTo>
                  <a:lnTo>
                    <a:pt x="372" y="259"/>
                  </a:lnTo>
                  <a:lnTo>
                    <a:pt x="342" y="243"/>
                  </a:lnTo>
                  <a:lnTo>
                    <a:pt x="348" y="234"/>
                  </a:lnTo>
                  <a:lnTo>
                    <a:pt x="352" y="221"/>
                  </a:lnTo>
                  <a:lnTo>
                    <a:pt x="349" y="215"/>
                  </a:lnTo>
                  <a:lnTo>
                    <a:pt x="297" y="215"/>
                  </a:lnTo>
                  <a:lnTo>
                    <a:pt x="282" y="222"/>
                  </a:lnTo>
                  <a:lnTo>
                    <a:pt x="281" y="227"/>
                  </a:lnTo>
                  <a:lnTo>
                    <a:pt x="282" y="238"/>
                  </a:lnTo>
                  <a:lnTo>
                    <a:pt x="272" y="236"/>
                  </a:lnTo>
                  <a:lnTo>
                    <a:pt x="269" y="232"/>
                  </a:lnTo>
                  <a:lnTo>
                    <a:pt x="258" y="230"/>
                  </a:lnTo>
                  <a:lnTo>
                    <a:pt x="251" y="234"/>
                  </a:lnTo>
                  <a:lnTo>
                    <a:pt x="251" y="242"/>
                  </a:lnTo>
                  <a:lnTo>
                    <a:pt x="258" y="252"/>
                  </a:lnTo>
                  <a:lnTo>
                    <a:pt x="260" y="258"/>
                  </a:lnTo>
                  <a:lnTo>
                    <a:pt x="256" y="263"/>
                  </a:lnTo>
                  <a:lnTo>
                    <a:pt x="244" y="263"/>
                  </a:lnTo>
                  <a:lnTo>
                    <a:pt x="233" y="263"/>
                  </a:lnTo>
                  <a:lnTo>
                    <a:pt x="212" y="301"/>
                  </a:lnTo>
                  <a:lnTo>
                    <a:pt x="202" y="346"/>
                  </a:lnTo>
                  <a:lnTo>
                    <a:pt x="204" y="377"/>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66" name="Freeform 67"/>
            <p:cNvSpPr>
              <a:spLocks noChangeAspect="1"/>
            </p:cNvSpPr>
            <p:nvPr/>
          </p:nvSpPr>
          <p:spPr bwMode="auto">
            <a:xfrm>
              <a:off x="1344" y="2529"/>
              <a:ext cx="101" cy="162"/>
            </a:xfrm>
            <a:custGeom>
              <a:avLst/>
              <a:gdLst/>
              <a:ahLst/>
              <a:cxnLst>
                <a:cxn ang="0">
                  <a:pos x="33" y="471"/>
                </a:cxn>
                <a:cxn ang="0">
                  <a:pos x="12" y="454"/>
                </a:cxn>
                <a:cxn ang="0">
                  <a:pos x="13" y="423"/>
                </a:cxn>
                <a:cxn ang="0">
                  <a:pos x="29" y="390"/>
                </a:cxn>
                <a:cxn ang="0">
                  <a:pos x="28" y="378"/>
                </a:cxn>
                <a:cxn ang="0">
                  <a:pos x="31" y="367"/>
                </a:cxn>
                <a:cxn ang="0">
                  <a:pos x="36" y="343"/>
                </a:cxn>
                <a:cxn ang="0">
                  <a:pos x="58" y="337"/>
                </a:cxn>
                <a:cxn ang="0">
                  <a:pos x="87" y="313"/>
                </a:cxn>
                <a:cxn ang="0">
                  <a:pos x="82" y="291"/>
                </a:cxn>
                <a:cxn ang="0">
                  <a:pos x="63" y="275"/>
                </a:cxn>
                <a:cxn ang="0">
                  <a:pos x="52" y="271"/>
                </a:cxn>
                <a:cxn ang="0">
                  <a:pos x="44" y="259"/>
                </a:cxn>
                <a:cxn ang="0">
                  <a:pos x="52" y="233"/>
                </a:cxn>
                <a:cxn ang="0">
                  <a:pos x="38" y="218"/>
                </a:cxn>
                <a:cxn ang="0">
                  <a:pos x="0" y="199"/>
                </a:cxn>
                <a:cxn ang="0">
                  <a:pos x="25" y="164"/>
                </a:cxn>
                <a:cxn ang="0">
                  <a:pos x="81" y="84"/>
                </a:cxn>
                <a:cxn ang="0">
                  <a:pos x="97" y="1"/>
                </a:cxn>
                <a:cxn ang="0">
                  <a:pos x="141" y="0"/>
                </a:cxn>
                <a:cxn ang="0">
                  <a:pos x="160" y="18"/>
                </a:cxn>
                <a:cxn ang="0">
                  <a:pos x="200" y="31"/>
                </a:cxn>
                <a:cxn ang="0">
                  <a:pos x="226" y="38"/>
                </a:cxn>
                <a:cxn ang="0">
                  <a:pos x="240" y="52"/>
                </a:cxn>
                <a:cxn ang="0">
                  <a:pos x="259" y="76"/>
                </a:cxn>
                <a:cxn ang="0">
                  <a:pos x="281" y="81"/>
                </a:cxn>
                <a:cxn ang="0">
                  <a:pos x="294" y="103"/>
                </a:cxn>
                <a:cxn ang="0">
                  <a:pos x="296" y="133"/>
                </a:cxn>
                <a:cxn ang="0">
                  <a:pos x="305" y="156"/>
                </a:cxn>
                <a:cxn ang="0">
                  <a:pos x="280" y="162"/>
                </a:cxn>
                <a:cxn ang="0">
                  <a:pos x="281" y="183"/>
                </a:cxn>
                <a:cxn ang="0">
                  <a:pos x="296" y="213"/>
                </a:cxn>
                <a:cxn ang="0">
                  <a:pos x="292" y="240"/>
                </a:cxn>
                <a:cxn ang="0">
                  <a:pos x="273" y="291"/>
                </a:cxn>
                <a:cxn ang="0">
                  <a:pos x="276" y="316"/>
                </a:cxn>
                <a:cxn ang="0">
                  <a:pos x="262" y="342"/>
                </a:cxn>
                <a:cxn ang="0">
                  <a:pos x="253" y="356"/>
                </a:cxn>
                <a:cxn ang="0">
                  <a:pos x="258" y="374"/>
                </a:cxn>
                <a:cxn ang="0">
                  <a:pos x="237" y="382"/>
                </a:cxn>
                <a:cxn ang="0">
                  <a:pos x="217" y="388"/>
                </a:cxn>
                <a:cxn ang="0">
                  <a:pos x="213" y="422"/>
                </a:cxn>
                <a:cxn ang="0">
                  <a:pos x="214" y="453"/>
                </a:cxn>
                <a:cxn ang="0">
                  <a:pos x="217" y="476"/>
                </a:cxn>
                <a:cxn ang="0">
                  <a:pos x="182" y="489"/>
                </a:cxn>
                <a:cxn ang="0">
                  <a:pos x="153" y="493"/>
                </a:cxn>
                <a:cxn ang="0">
                  <a:pos x="137" y="481"/>
                </a:cxn>
                <a:cxn ang="0">
                  <a:pos x="129" y="469"/>
                </a:cxn>
                <a:cxn ang="0">
                  <a:pos x="102" y="472"/>
                </a:cxn>
                <a:cxn ang="0">
                  <a:pos x="57" y="467"/>
                </a:cxn>
                <a:cxn ang="0">
                  <a:pos x="40" y="473"/>
                </a:cxn>
              </a:cxnLst>
              <a:rect l="0" t="0" r="r" b="b"/>
              <a:pathLst>
                <a:path w="307" h="493">
                  <a:moveTo>
                    <a:pt x="33" y="476"/>
                  </a:moveTo>
                  <a:lnTo>
                    <a:pt x="33" y="471"/>
                  </a:lnTo>
                  <a:lnTo>
                    <a:pt x="25" y="465"/>
                  </a:lnTo>
                  <a:lnTo>
                    <a:pt x="12" y="454"/>
                  </a:lnTo>
                  <a:lnTo>
                    <a:pt x="11" y="448"/>
                  </a:lnTo>
                  <a:lnTo>
                    <a:pt x="13" y="423"/>
                  </a:lnTo>
                  <a:lnTo>
                    <a:pt x="17" y="413"/>
                  </a:lnTo>
                  <a:lnTo>
                    <a:pt x="29" y="390"/>
                  </a:lnTo>
                  <a:lnTo>
                    <a:pt x="31" y="384"/>
                  </a:lnTo>
                  <a:lnTo>
                    <a:pt x="28" y="378"/>
                  </a:lnTo>
                  <a:lnTo>
                    <a:pt x="25" y="372"/>
                  </a:lnTo>
                  <a:lnTo>
                    <a:pt x="31" y="367"/>
                  </a:lnTo>
                  <a:lnTo>
                    <a:pt x="32" y="347"/>
                  </a:lnTo>
                  <a:lnTo>
                    <a:pt x="36" y="343"/>
                  </a:lnTo>
                  <a:lnTo>
                    <a:pt x="47" y="341"/>
                  </a:lnTo>
                  <a:lnTo>
                    <a:pt x="58" y="337"/>
                  </a:lnTo>
                  <a:lnTo>
                    <a:pt x="71" y="332"/>
                  </a:lnTo>
                  <a:lnTo>
                    <a:pt x="87" y="313"/>
                  </a:lnTo>
                  <a:lnTo>
                    <a:pt x="89" y="303"/>
                  </a:lnTo>
                  <a:lnTo>
                    <a:pt x="82" y="291"/>
                  </a:lnTo>
                  <a:lnTo>
                    <a:pt x="72" y="277"/>
                  </a:lnTo>
                  <a:lnTo>
                    <a:pt x="63" y="275"/>
                  </a:lnTo>
                  <a:lnTo>
                    <a:pt x="57" y="273"/>
                  </a:lnTo>
                  <a:lnTo>
                    <a:pt x="52" y="271"/>
                  </a:lnTo>
                  <a:lnTo>
                    <a:pt x="46" y="266"/>
                  </a:lnTo>
                  <a:lnTo>
                    <a:pt x="44" y="259"/>
                  </a:lnTo>
                  <a:lnTo>
                    <a:pt x="45" y="248"/>
                  </a:lnTo>
                  <a:lnTo>
                    <a:pt x="52" y="233"/>
                  </a:lnTo>
                  <a:lnTo>
                    <a:pt x="49" y="224"/>
                  </a:lnTo>
                  <a:lnTo>
                    <a:pt x="38" y="218"/>
                  </a:lnTo>
                  <a:lnTo>
                    <a:pt x="22" y="211"/>
                  </a:lnTo>
                  <a:lnTo>
                    <a:pt x="0" y="199"/>
                  </a:lnTo>
                  <a:lnTo>
                    <a:pt x="6" y="183"/>
                  </a:lnTo>
                  <a:lnTo>
                    <a:pt x="25" y="164"/>
                  </a:lnTo>
                  <a:lnTo>
                    <a:pt x="65" y="119"/>
                  </a:lnTo>
                  <a:lnTo>
                    <a:pt x="81" y="84"/>
                  </a:lnTo>
                  <a:lnTo>
                    <a:pt x="94" y="37"/>
                  </a:lnTo>
                  <a:lnTo>
                    <a:pt x="97" y="1"/>
                  </a:lnTo>
                  <a:lnTo>
                    <a:pt x="119" y="9"/>
                  </a:lnTo>
                  <a:lnTo>
                    <a:pt x="141" y="0"/>
                  </a:lnTo>
                  <a:lnTo>
                    <a:pt x="156" y="7"/>
                  </a:lnTo>
                  <a:lnTo>
                    <a:pt x="160" y="18"/>
                  </a:lnTo>
                  <a:lnTo>
                    <a:pt x="187" y="29"/>
                  </a:lnTo>
                  <a:lnTo>
                    <a:pt x="200" y="31"/>
                  </a:lnTo>
                  <a:lnTo>
                    <a:pt x="218" y="42"/>
                  </a:lnTo>
                  <a:lnTo>
                    <a:pt x="226" y="38"/>
                  </a:lnTo>
                  <a:lnTo>
                    <a:pt x="236" y="42"/>
                  </a:lnTo>
                  <a:lnTo>
                    <a:pt x="240" y="52"/>
                  </a:lnTo>
                  <a:lnTo>
                    <a:pt x="254" y="62"/>
                  </a:lnTo>
                  <a:lnTo>
                    <a:pt x="259" y="76"/>
                  </a:lnTo>
                  <a:lnTo>
                    <a:pt x="266" y="81"/>
                  </a:lnTo>
                  <a:lnTo>
                    <a:pt x="281" y="81"/>
                  </a:lnTo>
                  <a:lnTo>
                    <a:pt x="286" y="96"/>
                  </a:lnTo>
                  <a:lnTo>
                    <a:pt x="294" y="103"/>
                  </a:lnTo>
                  <a:lnTo>
                    <a:pt x="303" y="118"/>
                  </a:lnTo>
                  <a:lnTo>
                    <a:pt x="296" y="133"/>
                  </a:lnTo>
                  <a:lnTo>
                    <a:pt x="307" y="141"/>
                  </a:lnTo>
                  <a:lnTo>
                    <a:pt x="305" y="156"/>
                  </a:lnTo>
                  <a:lnTo>
                    <a:pt x="297" y="166"/>
                  </a:lnTo>
                  <a:lnTo>
                    <a:pt x="280" y="162"/>
                  </a:lnTo>
                  <a:lnTo>
                    <a:pt x="279" y="169"/>
                  </a:lnTo>
                  <a:lnTo>
                    <a:pt x="281" y="183"/>
                  </a:lnTo>
                  <a:lnTo>
                    <a:pt x="286" y="204"/>
                  </a:lnTo>
                  <a:lnTo>
                    <a:pt x="296" y="213"/>
                  </a:lnTo>
                  <a:lnTo>
                    <a:pt x="302" y="226"/>
                  </a:lnTo>
                  <a:lnTo>
                    <a:pt x="292" y="240"/>
                  </a:lnTo>
                  <a:lnTo>
                    <a:pt x="283" y="259"/>
                  </a:lnTo>
                  <a:lnTo>
                    <a:pt x="273" y="291"/>
                  </a:lnTo>
                  <a:lnTo>
                    <a:pt x="276" y="304"/>
                  </a:lnTo>
                  <a:lnTo>
                    <a:pt x="276" y="316"/>
                  </a:lnTo>
                  <a:lnTo>
                    <a:pt x="275" y="327"/>
                  </a:lnTo>
                  <a:lnTo>
                    <a:pt x="262" y="342"/>
                  </a:lnTo>
                  <a:lnTo>
                    <a:pt x="256" y="348"/>
                  </a:lnTo>
                  <a:lnTo>
                    <a:pt x="253" y="356"/>
                  </a:lnTo>
                  <a:lnTo>
                    <a:pt x="255" y="362"/>
                  </a:lnTo>
                  <a:lnTo>
                    <a:pt x="258" y="374"/>
                  </a:lnTo>
                  <a:lnTo>
                    <a:pt x="251" y="382"/>
                  </a:lnTo>
                  <a:lnTo>
                    <a:pt x="237" y="382"/>
                  </a:lnTo>
                  <a:lnTo>
                    <a:pt x="231" y="384"/>
                  </a:lnTo>
                  <a:lnTo>
                    <a:pt x="217" y="388"/>
                  </a:lnTo>
                  <a:lnTo>
                    <a:pt x="219" y="403"/>
                  </a:lnTo>
                  <a:lnTo>
                    <a:pt x="213" y="422"/>
                  </a:lnTo>
                  <a:lnTo>
                    <a:pt x="211" y="436"/>
                  </a:lnTo>
                  <a:lnTo>
                    <a:pt x="214" y="453"/>
                  </a:lnTo>
                  <a:lnTo>
                    <a:pt x="220" y="466"/>
                  </a:lnTo>
                  <a:lnTo>
                    <a:pt x="217" y="476"/>
                  </a:lnTo>
                  <a:lnTo>
                    <a:pt x="202" y="493"/>
                  </a:lnTo>
                  <a:lnTo>
                    <a:pt x="182" y="489"/>
                  </a:lnTo>
                  <a:lnTo>
                    <a:pt x="168" y="483"/>
                  </a:lnTo>
                  <a:lnTo>
                    <a:pt x="153" y="493"/>
                  </a:lnTo>
                  <a:lnTo>
                    <a:pt x="143" y="491"/>
                  </a:lnTo>
                  <a:lnTo>
                    <a:pt x="137" y="481"/>
                  </a:lnTo>
                  <a:lnTo>
                    <a:pt x="132" y="471"/>
                  </a:lnTo>
                  <a:lnTo>
                    <a:pt x="129" y="469"/>
                  </a:lnTo>
                  <a:lnTo>
                    <a:pt x="122" y="468"/>
                  </a:lnTo>
                  <a:lnTo>
                    <a:pt x="102" y="472"/>
                  </a:lnTo>
                  <a:lnTo>
                    <a:pt x="79" y="468"/>
                  </a:lnTo>
                  <a:lnTo>
                    <a:pt x="57" y="467"/>
                  </a:lnTo>
                  <a:lnTo>
                    <a:pt x="50" y="472"/>
                  </a:lnTo>
                  <a:lnTo>
                    <a:pt x="40" y="473"/>
                  </a:lnTo>
                  <a:lnTo>
                    <a:pt x="33" y="476"/>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67" name="Freeform 68"/>
            <p:cNvSpPr>
              <a:spLocks noChangeAspect="1"/>
            </p:cNvSpPr>
            <p:nvPr/>
          </p:nvSpPr>
          <p:spPr bwMode="auto">
            <a:xfrm>
              <a:off x="1311" y="2664"/>
              <a:ext cx="192" cy="146"/>
            </a:xfrm>
            <a:custGeom>
              <a:avLst/>
              <a:gdLst/>
              <a:ahLst/>
              <a:cxnLst>
                <a:cxn ang="0">
                  <a:pos x="502" y="410"/>
                </a:cxn>
                <a:cxn ang="0">
                  <a:pos x="477" y="402"/>
                </a:cxn>
                <a:cxn ang="0">
                  <a:pos x="460" y="391"/>
                </a:cxn>
                <a:cxn ang="0">
                  <a:pos x="443" y="387"/>
                </a:cxn>
                <a:cxn ang="0">
                  <a:pos x="447" y="407"/>
                </a:cxn>
                <a:cxn ang="0">
                  <a:pos x="435" y="421"/>
                </a:cxn>
                <a:cxn ang="0">
                  <a:pos x="418" y="438"/>
                </a:cxn>
                <a:cxn ang="0">
                  <a:pos x="402" y="430"/>
                </a:cxn>
                <a:cxn ang="0">
                  <a:pos x="378" y="407"/>
                </a:cxn>
                <a:cxn ang="0">
                  <a:pos x="354" y="388"/>
                </a:cxn>
                <a:cxn ang="0">
                  <a:pos x="339" y="368"/>
                </a:cxn>
                <a:cxn ang="0">
                  <a:pos x="295" y="313"/>
                </a:cxn>
                <a:cxn ang="0">
                  <a:pos x="262" y="295"/>
                </a:cxn>
                <a:cxn ang="0">
                  <a:pos x="230" y="299"/>
                </a:cxn>
                <a:cxn ang="0">
                  <a:pos x="211" y="322"/>
                </a:cxn>
                <a:cxn ang="0">
                  <a:pos x="179" y="326"/>
                </a:cxn>
                <a:cxn ang="0">
                  <a:pos x="170" y="341"/>
                </a:cxn>
                <a:cxn ang="0">
                  <a:pos x="131" y="360"/>
                </a:cxn>
                <a:cxn ang="0">
                  <a:pos x="113" y="379"/>
                </a:cxn>
                <a:cxn ang="0">
                  <a:pos x="64" y="387"/>
                </a:cxn>
                <a:cxn ang="0">
                  <a:pos x="27" y="398"/>
                </a:cxn>
                <a:cxn ang="0">
                  <a:pos x="15" y="374"/>
                </a:cxn>
                <a:cxn ang="0">
                  <a:pos x="14" y="336"/>
                </a:cxn>
                <a:cxn ang="0">
                  <a:pos x="0" y="287"/>
                </a:cxn>
                <a:cxn ang="0">
                  <a:pos x="19" y="240"/>
                </a:cxn>
                <a:cxn ang="0">
                  <a:pos x="22" y="222"/>
                </a:cxn>
                <a:cxn ang="0">
                  <a:pos x="14" y="211"/>
                </a:cxn>
                <a:cxn ang="0">
                  <a:pos x="25" y="202"/>
                </a:cxn>
                <a:cxn ang="0">
                  <a:pos x="60" y="198"/>
                </a:cxn>
                <a:cxn ang="0">
                  <a:pos x="71" y="188"/>
                </a:cxn>
                <a:cxn ang="0">
                  <a:pos x="93" y="189"/>
                </a:cxn>
                <a:cxn ang="0">
                  <a:pos x="115" y="177"/>
                </a:cxn>
                <a:cxn ang="0">
                  <a:pos x="113" y="134"/>
                </a:cxn>
                <a:cxn ang="0">
                  <a:pos x="130" y="116"/>
                </a:cxn>
                <a:cxn ang="0">
                  <a:pos x="157" y="74"/>
                </a:cxn>
                <a:cxn ang="0">
                  <a:pos x="165" y="70"/>
                </a:cxn>
                <a:cxn ang="0">
                  <a:pos x="182" y="64"/>
                </a:cxn>
                <a:cxn ang="0">
                  <a:pos x="227" y="69"/>
                </a:cxn>
                <a:cxn ang="0">
                  <a:pos x="254" y="66"/>
                </a:cxn>
                <a:cxn ang="0">
                  <a:pos x="262" y="78"/>
                </a:cxn>
                <a:cxn ang="0">
                  <a:pos x="278" y="90"/>
                </a:cxn>
                <a:cxn ang="0">
                  <a:pos x="307" y="86"/>
                </a:cxn>
                <a:cxn ang="0">
                  <a:pos x="342" y="73"/>
                </a:cxn>
                <a:cxn ang="0">
                  <a:pos x="339" y="50"/>
                </a:cxn>
                <a:cxn ang="0">
                  <a:pos x="338" y="19"/>
                </a:cxn>
                <a:cxn ang="0">
                  <a:pos x="355" y="1"/>
                </a:cxn>
                <a:cxn ang="0">
                  <a:pos x="373" y="10"/>
                </a:cxn>
                <a:cxn ang="0">
                  <a:pos x="396" y="22"/>
                </a:cxn>
                <a:cxn ang="0">
                  <a:pos x="422" y="33"/>
                </a:cxn>
                <a:cxn ang="0">
                  <a:pos x="453" y="26"/>
                </a:cxn>
                <a:cxn ang="0">
                  <a:pos x="476" y="52"/>
                </a:cxn>
                <a:cxn ang="0">
                  <a:pos x="503" y="79"/>
                </a:cxn>
                <a:cxn ang="0">
                  <a:pos x="524" y="64"/>
                </a:cxn>
                <a:cxn ang="0">
                  <a:pos x="535" y="35"/>
                </a:cxn>
                <a:cxn ang="0">
                  <a:pos x="546" y="30"/>
                </a:cxn>
                <a:cxn ang="0">
                  <a:pos x="560" y="88"/>
                </a:cxn>
                <a:cxn ang="0">
                  <a:pos x="583" y="219"/>
                </a:cxn>
                <a:cxn ang="0">
                  <a:pos x="565" y="348"/>
                </a:cxn>
                <a:cxn ang="0">
                  <a:pos x="545" y="382"/>
                </a:cxn>
                <a:cxn ang="0">
                  <a:pos x="531" y="386"/>
                </a:cxn>
                <a:cxn ang="0">
                  <a:pos x="519" y="397"/>
                </a:cxn>
                <a:cxn ang="0">
                  <a:pos x="508" y="405"/>
                </a:cxn>
              </a:cxnLst>
              <a:rect l="0" t="0" r="r" b="b"/>
              <a:pathLst>
                <a:path w="583" h="438">
                  <a:moveTo>
                    <a:pt x="509" y="416"/>
                  </a:moveTo>
                  <a:lnTo>
                    <a:pt x="502" y="410"/>
                  </a:lnTo>
                  <a:lnTo>
                    <a:pt x="485" y="410"/>
                  </a:lnTo>
                  <a:lnTo>
                    <a:pt x="477" y="402"/>
                  </a:lnTo>
                  <a:lnTo>
                    <a:pt x="471" y="397"/>
                  </a:lnTo>
                  <a:lnTo>
                    <a:pt x="460" y="391"/>
                  </a:lnTo>
                  <a:lnTo>
                    <a:pt x="452" y="388"/>
                  </a:lnTo>
                  <a:lnTo>
                    <a:pt x="443" y="387"/>
                  </a:lnTo>
                  <a:lnTo>
                    <a:pt x="445" y="400"/>
                  </a:lnTo>
                  <a:lnTo>
                    <a:pt x="447" y="407"/>
                  </a:lnTo>
                  <a:lnTo>
                    <a:pt x="445" y="414"/>
                  </a:lnTo>
                  <a:lnTo>
                    <a:pt x="435" y="421"/>
                  </a:lnTo>
                  <a:lnTo>
                    <a:pt x="429" y="435"/>
                  </a:lnTo>
                  <a:lnTo>
                    <a:pt x="418" y="438"/>
                  </a:lnTo>
                  <a:lnTo>
                    <a:pt x="410" y="432"/>
                  </a:lnTo>
                  <a:lnTo>
                    <a:pt x="402" y="430"/>
                  </a:lnTo>
                  <a:lnTo>
                    <a:pt x="393" y="424"/>
                  </a:lnTo>
                  <a:lnTo>
                    <a:pt x="378" y="407"/>
                  </a:lnTo>
                  <a:lnTo>
                    <a:pt x="365" y="397"/>
                  </a:lnTo>
                  <a:lnTo>
                    <a:pt x="354" y="388"/>
                  </a:lnTo>
                  <a:lnTo>
                    <a:pt x="344" y="376"/>
                  </a:lnTo>
                  <a:lnTo>
                    <a:pt x="339" y="368"/>
                  </a:lnTo>
                  <a:lnTo>
                    <a:pt x="327" y="341"/>
                  </a:lnTo>
                  <a:lnTo>
                    <a:pt x="295" y="313"/>
                  </a:lnTo>
                  <a:lnTo>
                    <a:pt x="278" y="300"/>
                  </a:lnTo>
                  <a:lnTo>
                    <a:pt x="262" y="295"/>
                  </a:lnTo>
                  <a:lnTo>
                    <a:pt x="248" y="295"/>
                  </a:lnTo>
                  <a:lnTo>
                    <a:pt x="230" y="299"/>
                  </a:lnTo>
                  <a:lnTo>
                    <a:pt x="221" y="306"/>
                  </a:lnTo>
                  <a:lnTo>
                    <a:pt x="211" y="322"/>
                  </a:lnTo>
                  <a:lnTo>
                    <a:pt x="198" y="326"/>
                  </a:lnTo>
                  <a:lnTo>
                    <a:pt x="179" y="326"/>
                  </a:lnTo>
                  <a:lnTo>
                    <a:pt x="175" y="331"/>
                  </a:lnTo>
                  <a:lnTo>
                    <a:pt x="170" y="341"/>
                  </a:lnTo>
                  <a:lnTo>
                    <a:pt x="156" y="349"/>
                  </a:lnTo>
                  <a:lnTo>
                    <a:pt x="131" y="360"/>
                  </a:lnTo>
                  <a:lnTo>
                    <a:pt x="128" y="366"/>
                  </a:lnTo>
                  <a:lnTo>
                    <a:pt x="113" y="379"/>
                  </a:lnTo>
                  <a:lnTo>
                    <a:pt x="98" y="385"/>
                  </a:lnTo>
                  <a:lnTo>
                    <a:pt x="64" y="387"/>
                  </a:lnTo>
                  <a:lnTo>
                    <a:pt x="47" y="390"/>
                  </a:lnTo>
                  <a:lnTo>
                    <a:pt x="27" y="398"/>
                  </a:lnTo>
                  <a:lnTo>
                    <a:pt x="9" y="389"/>
                  </a:lnTo>
                  <a:lnTo>
                    <a:pt x="15" y="374"/>
                  </a:lnTo>
                  <a:lnTo>
                    <a:pt x="15" y="357"/>
                  </a:lnTo>
                  <a:lnTo>
                    <a:pt x="14" y="336"/>
                  </a:lnTo>
                  <a:lnTo>
                    <a:pt x="16" y="300"/>
                  </a:lnTo>
                  <a:lnTo>
                    <a:pt x="0" y="287"/>
                  </a:lnTo>
                  <a:lnTo>
                    <a:pt x="1" y="275"/>
                  </a:lnTo>
                  <a:lnTo>
                    <a:pt x="19" y="240"/>
                  </a:lnTo>
                  <a:lnTo>
                    <a:pt x="23" y="231"/>
                  </a:lnTo>
                  <a:lnTo>
                    <a:pt x="22" y="222"/>
                  </a:lnTo>
                  <a:lnTo>
                    <a:pt x="16" y="214"/>
                  </a:lnTo>
                  <a:lnTo>
                    <a:pt x="14" y="211"/>
                  </a:lnTo>
                  <a:lnTo>
                    <a:pt x="16" y="207"/>
                  </a:lnTo>
                  <a:lnTo>
                    <a:pt x="25" y="202"/>
                  </a:lnTo>
                  <a:lnTo>
                    <a:pt x="48" y="199"/>
                  </a:lnTo>
                  <a:lnTo>
                    <a:pt x="60" y="198"/>
                  </a:lnTo>
                  <a:lnTo>
                    <a:pt x="67" y="200"/>
                  </a:lnTo>
                  <a:lnTo>
                    <a:pt x="71" y="188"/>
                  </a:lnTo>
                  <a:lnTo>
                    <a:pt x="75" y="184"/>
                  </a:lnTo>
                  <a:lnTo>
                    <a:pt x="93" y="189"/>
                  </a:lnTo>
                  <a:lnTo>
                    <a:pt x="112" y="184"/>
                  </a:lnTo>
                  <a:lnTo>
                    <a:pt x="115" y="177"/>
                  </a:lnTo>
                  <a:lnTo>
                    <a:pt x="106" y="145"/>
                  </a:lnTo>
                  <a:lnTo>
                    <a:pt x="113" y="134"/>
                  </a:lnTo>
                  <a:lnTo>
                    <a:pt x="122" y="128"/>
                  </a:lnTo>
                  <a:lnTo>
                    <a:pt x="130" y="116"/>
                  </a:lnTo>
                  <a:lnTo>
                    <a:pt x="134" y="107"/>
                  </a:lnTo>
                  <a:lnTo>
                    <a:pt x="157" y="74"/>
                  </a:lnTo>
                  <a:lnTo>
                    <a:pt x="158" y="73"/>
                  </a:lnTo>
                  <a:lnTo>
                    <a:pt x="165" y="70"/>
                  </a:lnTo>
                  <a:lnTo>
                    <a:pt x="175" y="69"/>
                  </a:lnTo>
                  <a:lnTo>
                    <a:pt x="182" y="64"/>
                  </a:lnTo>
                  <a:lnTo>
                    <a:pt x="204" y="65"/>
                  </a:lnTo>
                  <a:lnTo>
                    <a:pt x="227" y="69"/>
                  </a:lnTo>
                  <a:lnTo>
                    <a:pt x="247" y="65"/>
                  </a:lnTo>
                  <a:lnTo>
                    <a:pt x="254" y="66"/>
                  </a:lnTo>
                  <a:lnTo>
                    <a:pt x="257" y="68"/>
                  </a:lnTo>
                  <a:lnTo>
                    <a:pt x="262" y="78"/>
                  </a:lnTo>
                  <a:lnTo>
                    <a:pt x="268" y="88"/>
                  </a:lnTo>
                  <a:lnTo>
                    <a:pt x="278" y="90"/>
                  </a:lnTo>
                  <a:lnTo>
                    <a:pt x="293" y="80"/>
                  </a:lnTo>
                  <a:lnTo>
                    <a:pt x="307" y="86"/>
                  </a:lnTo>
                  <a:lnTo>
                    <a:pt x="327" y="90"/>
                  </a:lnTo>
                  <a:lnTo>
                    <a:pt x="342" y="73"/>
                  </a:lnTo>
                  <a:lnTo>
                    <a:pt x="345" y="63"/>
                  </a:lnTo>
                  <a:lnTo>
                    <a:pt x="339" y="50"/>
                  </a:lnTo>
                  <a:lnTo>
                    <a:pt x="336" y="33"/>
                  </a:lnTo>
                  <a:lnTo>
                    <a:pt x="338" y="19"/>
                  </a:lnTo>
                  <a:lnTo>
                    <a:pt x="344" y="0"/>
                  </a:lnTo>
                  <a:lnTo>
                    <a:pt x="355" y="1"/>
                  </a:lnTo>
                  <a:lnTo>
                    <a:pt x="364" y="4"/>
                  </a:lnTo>
                  <a:lnTo>
                    <a:pt x="373" y="10"/>
                  </a:lnTo>
                  <a:lnTo>
                    <a:pt x="381" y="9"/>
                  </a:lnTo>
                  <a:lnTo>
                    <a:pt x="396" y="22"/>
                  </a:lnTo>
                  <a:lnTo>
                    <a:pt x="413" y="25"/>
                  </a:lnTo>
                  <a:lnTo>
                    <a:pt x="422" y="33"/>
                  </a:lnTo>
                  <a:lnTo>
                    <a:pt x="439" y="31"/>
                  </a:lnTo>
                  <a:lnTo>
                    <a:pt x="453" y="26"/>
                  </a:lnTo>
                  <a:lnTo>
                    <a:pt x="461" y="31"/>
                  </a:lnTo>
                  <a:lnTo>
                    <a:pt x="476" y="52"/>
                  </a:lnTo>
                  <a:lnTo>
                    <a:pt x="486" y="76"/>
                  </a:lnTo>
                  <a:lnTo>
                    <a:pt x="503" y="79"/>
                  </a:lnTo>
                  <a:lnTo>
                    <a:pt x="503" y="68"/>
                  </a:lnTo>
                  <a:lnTo>
                    <a:pt x="524" y="64"/>
                  </a:lnTo>
                  <a:lnTo>
                    <a:pt x="528" y="43"/>
                  </a:lnTo>
                  <a:lnTo>
                    <a:pt x="535" y="35"/>
                  </a:lnTo>
                  <a:lnTo>
                    <a:pt x="541" y="31"/>
                  </a:lnTo>
                  <a:lnTo>
                    <a:pt x="546" y="30"/>
                  </a:lnTo>
                  <a:lnTo>
                    <a:pt x="546" y="33"/>
                  </a:lnTo>
                  <a:lnTo>
                    <a:pt x="560" y="88"/>
                  </a:lnTo>
                  <a:lnTo>
                    <a:pt x="577" y="150"/>
                  </a:lnTo>
                  <a:lnTo>
                    <a:pt x="583" y="219"/>
                  </a:lnTo>
                  <a:lnTo>
                    <a:pt x="577" y="270"/>
                  </a:lnTo>
                  <a:lnTo>
                    <a:pt x="565" y="348"/>
                  </a:lnTo>
                  <a:lnTo>
                    <a:pt x="554" y="377"/>
                  </a:lnTo>
                  <a:lnTo>
                    <a:pt x="545" y="382"/>
                  </a:lnTo>
                  <a:lnTo>
                    <a:pt x="535" y="383"/>
                  </a:lnTo>
                  <a:lnTo>
                    <a:pt x="531" y="386"/>
                  </a:lnTo>
                  <a:lnTo>
                    <a:pt x="524" y="395"/>
                  </a:lnTo>
                  <a:lnTo>
                    <a:pt x="519" y="397"/>
                  </a:lnTo>
                  <a:lnTo>
                    <a:pt x="510" y="401"/>
                  </a:lnTo>
                  <a:lnTo>
                    <a:pt x="508" y="405"/>
                  </a:lnTo>
                  <a:lnTo>
                    <a:pt x="509" y="416"/>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68" name="Freeform 69"/>
            <p:cNvSpPr>
              <a:spLocks noChangeAspect="1"/>
            </p:cNvSpPr>
            <p:nvPr/>
          </p:nvSpPr>
          <p:spPr bwMode="auto">
            <a:xfrm>
              <a:off x="1157" y="2594"/>
              <a:ext cx="226" cy="214"/>
            </a:xfrm>
            <a:custGeom>
              <a:avLst/>
              <a:gdLst/>
              <a:ahLst/>
              <a:cxnLst>
                <a:cxn ang="0">
                  <a:pos x="105" y="606"/>
                </a:cxn>
                <a:cxn ang="0">
                  <a:pos x="120" y="568"/>
                </a:cxn>
                <a:cxn ang="0">
                  <a:pos x="157" y="572"/>
                </a:cxn>
                <a:cxn ang="0">
                  <a:pos x="155" y="603"/>
                </a:cxn>
                <a:cxn ang="0">
                  <a:pos x="180" y="614"/>
                </a:cxn>
                <a:cxn ang="0">
                  <a:pos x="189" y="595"/>
                </a:cxn>
                <a:cxn ang="0">
                  <a:pos x="208" y="608"/>
                </a:cxn>
                <a:cxn ang="0">
                  <a:pos x="219" y="591"/>
                </a:cxn>
                <a:cxn ang="0">
                  <a:pos x="222" y="572"/>
                </a:cxn>
                <a:cxn ang="0">
                  <a:pos x="247" y="554"/>
                </a:cxn>
                <a:cxn ang="0">
                  <a:pos x="280" y="533"/>
                </a:cxn>
                <a:cxn ang="0">
                  <a:pos x="302" y="550"/>
                </a:cxn>
                <a:cxn ang="0">
                  <a:pos x="301" y="568"/>
                </a:cxn>
                <a:cxn ang="0">
                  <a:pos x="313" y="581"/>
                </a:cxn>
                <a:cxn ang="0">
                  <a:pos x="332" y="598"/>
                </a:cxn>
                <a:cxn ang="0">
                  <a:pos x="323" y="622"/>
                </a:cxn>
                <a:cxn ang="0">
                  <a:pos x="330" y="637"/>
                </a:cxn>
                <a:cxn ang="0">
                  <a:pos x="363" y="627"/>
                </a:cxn>
                <a:cxn ang="0">
                  <a:pos x="384" y="602"/>
                </a:cxn>
                <a:cxn ang="0">
                  <a:pos x="396" y="582"/>
                </a:cxn>
                <a:cxn ang="0">
                  <a:pos x="427" y="567"/>
                </a:cxn>
                <a:cxn ang="0">
                  <a:pos x="467" y="589"/>
                </a:cxn>
                <a:cxn ang="0">
                  <a:pos x="474" y="561"/>
                </a:cxn>
                <a:cxn ang="0">
                  <a:pos x="459" y="491"/>
                </a:cxn>
                <a:cxn ang="0">
                  <a:pos x="482" y="435"/>
                </a:cxn>
                <a:cxn ang="0">
                  <a:pos x="473" y="415"/>
                </a:cxn>
                <a:cxn ang="0">
                  <a:pos x="507" y="403"/>
                </a:cxn>
                <a:cxn ang="0">
                  <a:pos x="530" y="392"/>
                </a:cxn>
                <a:cxn ang="0">
                  <a:pos x="571" y="388"/>
                </a:cxn>
                <a:cxn ang="0">
                  <a:pos x="572" y="338"/>
                </a:cxn>
                <a:cxn ang="0">
                  <a:pos x="593" y="311"/>
                </a:cxn>
                <a:cxn ang="0">
                  <a:pos x="617" y="272"/>
                </a:cxn>
                <a:cxn ang="0">
                  <a:pos x="595" y="249"/>
                </a:cxn>
                <a:cxn ang="0">
                  <a:pos x="613" y="191"/>
                </a:cxn>
                <a:cxn ang="0">
                  <a:pos x="609" y="173"/>
                </a:cxn>
                <a:cxn ang="0">
                  <a:pos x="620" y="144"/>
                </a:cxn>
                <a:cxn ang="0">
                  <a:pos x="655" y="133"/>
                </a:cxn>
                <a:cxn ang="0">
                  <a:pos x="666" y="92"/>
                </a:cxn>
                <a:cxn ang="0">
                  <a:pos x="641" y="74"/>
                </a:cxn>
                <a:cxn ang="0">
                  <a:pos x="628" y="60"/>
                </a:cxn>
                <a:cxn ang="0">
                  <a:pos x="633" y="25"/>
                </a:cxn>
                <a:cxn ang="0">
                  <a:pos x="584" y="0"/>
                </a:cxn>
                <a:cxn ang="0">
                  <a:pos x="555" y="72"/>
                </a:cxn>
                <a:cxn ang="0">
                  <a:pos x="517" y="185"/>
                </a:cxn>
                <a:cxn ang="0">
                  <a:pos x="448" y="229"/>
                </a:cxn>
                <a:cxn ang="0">
                  <a:pos x="392" y="257"/>
                </a:cxn>
                <a:cxn ang="0">
                  <a:pos x="336" y="341"/>
                </a:cxn>
                <a:cxn ang="0">
                  <a:pos x="261" y="432"/>
                </a:cxn>
                <a:cxn ang="0">
                  <a:pos x="164" y="487"/>
                </a:cxn>
                <a:cxn ang="0">
                  <a:pos x="54" y="538"/>
                </a:cxn>
                <a:cxn ang="0">
                  <a:pos x="0" y="572"/>
                </a:cxn>
                <a:cxn ang="0">
                  <a:pos x="9" y="584"/>
                </a:cxn>
                <a:cxn ang="0">
                  <a:pos x="8" y="601"/>
                </a:cxn>
                <a:cxn ang="0">
                  <a:pos x="14" y="632"/>
                </a:cxn>
              </a:cxnLst>
              <a:rect l="0" t="0" r="r" b="b"/>
              <a:pathLst>
                <a:path w="673" h="643">
                  <a:moveTo>
                    <a:pt x="13" y="642"/>
                  </a:moveTo>
                  <a:lnTo>
                    <a:pt x="76" y="622"/>
                  </a:lnTo>
                  <a:lnTo>
                    <a:pt x="105" y="606"/>
                  </a:lnTo>
                  <a:lnTo>
                    <a:pt x="114" y="590"/>
                  </a:lnTo>
                  <a:lnTo>
                    <a:pt x="116" y="575"/>
                  </a:lnTo>
                  <a:lnTo>
                    <a:pt x="120" y="568"/>
                  </a:lnTo>
                  <a:lnTo>
                    <a:pt x="131" y="566"/>
                  </a:lnTo>
                  <a:lnTo>
                    <a:pt x="147" y="568"/>
                  </a:lnTo>
                  <a:lnTo>
                    <a:pt x="157" y="572"/>
                  </a:lnTo>
                  <a:lnTo>
                    <a:pt x="161" y="578"/>
                  </a:lnTo>
                  <a:lnTo>
                    <a:pt x="157" y="595"/>
                  </a:lnTo>
                  <a:lnTo>
                    <a:pt x="155" y="603"/>
                  </a:lnTo>
                  <a:lnTo>
                    <a:pt x="157" y="609"/>
                  </a:lnTo>
                  <a:lnTo>
                    <a:pt x="173" y="621"/>
                  </a:lnTo>
                  <a:lnTo>
                    <a:pt x="180" y="614"/>
                  </a:lnTo>
                  <a:lnTo>
                    <a:pt x="184" y="608"/>
                  </a:lnTo>
                  <a:lnTo>
                    <a:pt x="187" y="600"/>
                  </a:lnTo>
                  <a:lnTo>
                    <a:pt x="189" y="595"/>
                  </a:lnTo>
                  <a:lnTo>
                    <a:pt x="208" y="593"/>
                  </a:lnTo>
                  <a:lnTo>
                    <a:pt x="208" y="600"/>
                  </a:lnTo>
                  <a:lnTo>
                    <a:pt x="208" y="608"/>
                  </a:lnTo>
                  <a:lnTo>
                    <a:pt x="210" y="611"/>
                  </a:lnTo>
                  <a:lnTo>
                    <a:pt x="218" y="599"/>
                  </a:lnTo>
                  <a:lnTo>
                    <a:pt x="219" y="591"/>
                  </a:lnTo>
                  <a:lnTo>
                    <a:pt x="220" y="583"/>
                  </a:lnTo>
                  <a:lnTo>
                    <a:pt x="223" y="579"/>
                  </a:lnTo>
                  <a:lnTo>
                    <a:pt x="222" y="572"/>
                  </a:lnTo>
                  <a:lnTo>
                    <a:pt x="223" y="569"/>
                  </a:lnTo>
                  <a:lnTo>
                    <a:pt x="227" y="565"/>
                  </a:lnTo>
                  <a:lnTo>
                    <a:pt x="247" y="554"/>
                  </a:lnTo>
                  <a:lnTo>
                    <a:pt x="252" y="546"/>
                  </a:lnTo>
                  <a:lnTo>
                    <a:pt x="264" y="535"/>
                  </a:lnTo>
                  <a:lnTo>
                    <a:pt x="280" y="533"/>
                  </a:lnTo>
                  <a:lnTo>
                    <a:pt x="300" y="540"/>
                  </a:lnTo>
                  <a:lnTo>
                    <a:pt x="299" y="544"/>
                  </a:lnTo>
                  <a:lnTo>
                    <a:pt x="302" y="550"/>
                  </a:lnTo>
                  <a:lnTo>
                    <a:pt x="300" y="557"/>
                  </a:lnTo>
                  <a:lnTo>
                    <a:pt x="300" y="563"/>
                  </a:lnTo>
                  <a:lnTo>
                    <a:pt x="301" y="568"/>
                  </a:lnTo>
                  <a:lnTo>
                    <a:pt x="308" y="571"/>
                  </a:lnTo>
                  <a:lnTo>
                    <a:pt x="310" y="575"/>
                  </a:lnTo>
                  <a:lnTo>
                    <a:pt x="313" y="581"/>
                  </a:lnTo>
                  <a:lnTo>
                    <a:pt x="319" y="585"/>
                  </a:lnTo>
                  <a:lnTo>
                    <a:pt x="328" y="591"/>
                  </a:lnTo>
                  <a:lnTo>
                    <a:pt x="332" y="598"/>
                  </a:lnTo>
                  <a:lnTo>
                    <a:pt x="330" y="613"/>
                  </a:lnTo>
                  <a:lnTo>
                    <a:pt x="326" y="618"/>
                  </a:lnTo>
                  <a:lnTo>
                    <a:pt x="323" y="622"/>
                  </a:lnTo>
                  <a:lnTo>
                    <a:pt x="324" y="625"/>
                  </a:lnTo>
                  <a:lnTo>
                    <a:pt x="329" y="631"/>
                  </a:lnTo>
                  <a:lnTo>
                    <a:pt x="330" y="637"/>
                  </a:lnTo>
                  <a:lnTo>
                    <a:pt x="345" y="643"/>
                  </a:lnTo>
                  <a:lnTo>
                    <a:pt x="361" y="641"/>
                  </a:lnTo>
                  <a:lnTo>
                    <a:pt x="363" y="627"/>
                  </a:lnTo>
                  <a:lnTo>
                    <a:pt x="384" y="620"/>
                  </a:lnTo>
                  <a:lnTo>
                    <a:pt x="386" y="610"/>
                  </a:lnTo>
                  <a:lnTo>
                    <a:pt x="384" y="602"/>
                  </a:lnTo>
                  <a:lnTo>
                    <a:pt x="399" y="602"/>
                  </a:lnTo>
                  <a:lnTo>
                    <a:pt x="400" y="592"/>
                  </a:lnTo>
                  <a:lnTo>
                    <a:pt x="396" y="582"/>
                  </a:lnTo>
                  <a:lnTo>
                    <a:pt x="400" y="571"/>
                  </a:lnTo>
                  <a:lnTo>
                    <a:pt x="419" y="572"/>
                  </a:lnTo>
                  <a:lnTo>
                    <a:pt x="427" y="567"/>
                  </a:lnTo>
                  <a:lnTo>
                    <a:pt x="441" y="551"/>
                  </a:lnTo>
                  <a:lnTo>
                    <a:pt x="455" y="575"/>
                  </a:lnTo>
                  <a:lnTo>
                    <a:pt x="467" y="589"/>
                  </a:lnTo>
                  <a:lnTo>
                    <a:pt x="468" y="593"/>
                  </a:lnTo>
                  <a:lnTo>
                    <a:pt x="474" y="578"/>
                  </a:lnTo>
                  <a:lnTo>
                    <a:pt x="474" y="561"/>
                  </a:lnTo>
                  <a:lnTo>
                    <a:pt x="473" y="540"/>
                  </a:lnTo>
                  <a:lnTo>
                    <a:pt x="475" y="504"/>
                  </a:lnTo>
                  <a:lnTo>
                    <a:pt x="459" y="491"/>
                  </a:lnTo>
                  <a:lnTo>
                    <a:pt x="460" y="479"/>
                  </a:lnTo>
                  <a:lnTo>
                    <a:pt x="478" y="444"/>
                  </a:lnTo>
                  <a:lnTo>
                    <a:pt x="482" y="435"/>
                  </a:lnTo>
                  <a:lnTo>
                    <a:pt x="481" y="426"/>
                  </a:lnTo>
                  <a:lnTo>
                    <a:pt x="475" y="418"/>
                  </a:lnTo>
                  <a:lnTo>
                    <a:pt x="473" y="415"/>
                  </a:lnTo>
                  <a:lnTo>
                    <a:pt x="475" y="411"/>
                  </a:lnTo>
                  <a:lnTo>
                    <a:pt x="484" y="406"/>
                  </a:lnTo>
                  <a:lnTo>
                    <a:pt x="507" y="403"/>
                  </a:lnTo>
                  <a:lnTo>
                    <a:pt x="519" y="402"/>
                  </a:lnTo>
                  <a:lnTo>
                    <a:pt x="526" y="404"/>
                  </a:lnTo>
                  <a:lnTo>
                    <a:pt x="530" y="392"/>
                  </a:lnTo>
                  <a:lnTo>
                    <a:pt x="534" y="388"/>
                  </a:lnTo>
                  <a:lnTo>
                    <a:pt x="552" y="393"/>
                  </a:lnTo>
                  <a:lnTo>
                    <a:pt x="571" y="388"/>
                  </a:lnTo>
                  <a:lnTo>
                    <a:pt x="574" y="381"/>
                  </a:lnTo>
                  <a:lnTo>
                    <a:pt x="565" y="349"/>
                  </a:lnTo>
                  <a:lnTo>
                    <a:pt x="572" y="338"/>
                  </a:lnTo>
                  <a:lnTo>
                    <a:pt x="581" y="332"/>
                  </a:lnTo>
                  <a:lnTo>
                    <a:pt x="589" y="320"/>
                  </a:lnTo>
                  <a:lnTo>
                    <a:pt x="593" y="311"/>
                  </a:lnTo>
                  <a:lnTo>
                    <a:pt x="616" y="278"/>
                  </a:lnTo>
                  <a:lnTo>
                    <a:pt x="617" y="277"/>
                  </a:lnTo>
                  <a:lnTo>
                    <a:pt x="617" y="272"/>
                  </a:lnTo>
                  <a:lnTo>
                    <a:pt x="609" y="266"/>
                  </a:lnTo>
                  <a:lnTo>
                    <a:pt x="596" y="255"/>
                  </a:lnTo>
                  <a:lnTo>
                    <a:pt x="595" y="249"/>
                  </a:lnTo>
                  <a:lnTo>
                    <a:pt x="597" y="224"/>
                  </a:lnTo>
                  <a:lnTo>
                    <a:pt x="601" y="214"/>
                  </a:lnTo>
                  <a:lnTo>
                    <a:pt x="613" y="191"/>
                  </a:lnTo>
                  <a:lnTo>
                    <a:pt x="615" y="185"/>
                  </a:lnTo>
                  <a:lnTo>
                    <a:pt x="612" y="179"/>
                  </a:lnTo>
                  <a:lnTo>
                    <a:pt x="609" y="173"/>
                  </a:lnTo>
                  <a:lnTo>
                    <a:pt x="615" y="168"/>
                  </a:lnTo>
                  <a:lnTo>
                    <a:pt x="616" y="148"/>
                  </a:lnTo>
                  <a:lnTo>
                    <a:pt x="620" y="144"/>
                  </a:lnTo>
                  <a:lnTo>
                    <a:pt x="631" y="142"/>
                  </a:lnTo>
                  <a:lnTo>
                    <a:pt x="642" y="138"/>
                  </a:lnTo>
                  <a:lnTo>
                    <a:pt x="655" y="133"/>
                  </a:lnTo>
                  <a:lnTo>
                    <a:pt x="671" y="114"/>
                  </a:lnTo>
                  <a:lnTo>
                    <a:pt x="673" y="104"/>
                  </a:lnTo>
                  <a:lnTo>
                    <a:pt x="666" y="92"/>
                  </a:lnTo>
                  <a:lnTo>
                    <a:pt x="656" y="78"/>
                  </a:lnTo>
                  <a:lnTo>
                    <a:pt x="647" y="76"/>
                  </a:lnTo>
                  <a:lnTo>
                    <a:pt x="641" y="74"/>
                  </a:lnTo>
                  <a:lnTo>
                    <a:pt x="636" y="72"/>
                  </a:lnTo>
                  <a:lnTo>
                    <a:pt x="630" y="67"/>
                  </a:lnTo>
                  <a:lnTo>
                    <a:pt x="628" y="60"/>
                  </a:lnTo>
                  <a:lnTo>
                    <a:pt x="629" y="49"/>
                  </a:lnTo>
                  <a:lnTo>
                    <a:pt x="636" y="34"/>
                  </a:lnTo>
                  <a:lnTo>
                    <a:pt x="633" y="25"/>
                  </a:lnTo>
                  <a:lnTo>
                    <a:pt x="622" y="19"/>
                  </a:lnTo>
                  <a:lnTo>
                    <a:pt x="606" y="12"/>
                  </a:lnTo>
                  <a:lnTo>
                    <a:pt x="584" y="0"/>
                  </a:lnTo>
                  <a:lnTo>
                    <a:pt x="575" y="21"/>
                  </a:lnTo>
                  <a:lnTo>
                    <a:pt x="566" y="50"/>
                  </a:lnTo>
                  <a:lnTo>
                    <a:pt x="555" y="72"/>
                  </a:lnTo>
                  <a:lnTo>
                    <a:pt x="552" y="89"/>
                  </a:lnTo>
                  <a:lnTo>
                    <a:pt x="535" y="154"/>
                  </a:lnTo>
                  <a:lnTo>
                    <a:pt x="517" y="185"/>
                  </a:lnTo>
                  <a:lnTo>
                    <a:pt x="486" y="213"/>
                  </a:lnTo>
                  <a:lnTo>
                    <a:pt x="463" y="224"/>
                  </a:lnTo>
                  <a:lnTo>
                    <a:pt x="448" y="229"/>
                  </a:lnTo>
                  <a:lnTo>
                    <a:pt x="432" y="231"/>
                  </a:lnTo>
                  <a:lnTo>
                    <a:pt x="422" y="236"/>
                  </a:lnTo>
                  <a:lnTo>
                    <a:pt x="392" y="257"/>
                  </a:lnTo>
                  <a:lnTo>
                    <a:pt x="360" y="284"/>
                  </a:lnTo>
                  <a:lnTo>
                    <a:pt x="348" y="319"/>
                  </a:lnTo>
                  <a:lnTo>
                    <a:pt x="336" y="341"/>
                  </a:lnTo>
                  <a:lnTo>
                    <a:pt x="317" y="375"/>
                  </a:lnTo>
                  <a:lnTo>
                    <a:pt x="293" y="404"/>
                  </a:lnTo>
                  <a:lnTo>
                    <a:pt x="261" y="432"/>
                  </a:lnTo>
                  <a:lnTo>
                    <a:pt x="219" y="462"/>
                  </a:lnTo>
                  <a:lnTo>
                    <a:pt x="193" y="479"/>
                  </a:lnTo>
                  <a:lnTo>
                    <a:pt x="164" y="487"/>
                  </a:lnTo>
                  <a:lnTo>
                    <a:pt x="138" y="489"/>
                  </a:lnTo>
                  <a:lnTo>
                    <a:pt x="97" y="518"/>
                  </a:lnTo>
                  <a:lnTo>
                    <a:pt x="54" y="538"/>
                  </a:lnTo>
                  <a:lnTo>
                    <a:pt x="8" y="560"/>
                  </a:lnTo>
                  <a:lnTo>
                    <a:pt x="0" y="562"/>
                  </a:lnTo>
                  <a:lnTo>
                    <a:pt x="0" y="572"/>
                  </a:lnTo>
                  <a:lnTo>
                    <a:pt x="4" y="575"/>
                  </a:lnTo>
                  <a:lnTo>
                    <a:pt x="7" y="580"/>
                  </a:lnTo>
                  <a:lnTo>
                    <a:pt x="9" y="584"/>
                  </a:lnTo>
                  <a:lnTo>
                    <a:pt x="8" y="587"/>
                  </a:lnTo>
                  <a:lnTo>
                    <a:pt x="7" y="594"/>
                  </a:lnTo>
                  <a:lnTo>
                    <a:pt x="8" y="601"/>
                  </a:lnTo>
                  <a:lnTo>
                    <a:pt x="11" y="607"/>
                  </a:lnTo>
                  <a:lnTo>
                    <a:pt x="15" y="620"/>
                  </a:lnTo>
                  <a:lnTo>
                    <a:pt x="14" y="632"/>
                  </a:lnTo>
                  <a:lnTo>
                    <a:pt x="13" y="642"/>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69" name="Freeform 70"/>
            <p:cNvSpPr>
              <a:spLocks noChangeAspect="1"/>
            </p:cNvSpPr>
            <p:nvPr/>
          </p:nvSpPr>
          <p:spPr bwMode="auto">
            <a:xfrm>
              <a:off x="1210" y="2627"/>
              <a:ext cx="29" cy="64"/>
            </a:xfrm>
            <a:custGeom>
              <a:avLst/>
              <a:gdLst/>
              <a:ahLst/>
              <a:cxnLst>
                <a:cxn ang="0">
                  <a:pos x="94" y="129"/>
                </a:cxn>
                <a:cxn ang="0">
                  <a:pos x="86" y="140"/>
                </a:cxn>
                <a:cxn ang="0">
                  <a:pos x="78" y="154"/>
                </a:cxn>
                <a:cxn ang="0">
                  <a:pos x="67" y="167"/>
                </a:cxn>
                <a:cxn ang="0">
                  <a:pos x="47" y="181"/>
                </a:cxn>
                <a:cxn ang="0">
                  <a:pos x="37" y="189"/>
                </a:cxn>
                <a:cxn ang="0">
                  <a:pos x="18" y="192"/>
                </a:cxn>
                <a:cxn ang="0">
                  <a:pos x="12" y="190"/>
                </a:cxn>
                <a:cxn ang="0">
                  <a:pos x="4" y="179"/>
                </a:cxn>
                <a:cxn ang="0">
                  <a:pos x="1" y="168"/>
                </a:cxn>
                <a:cxn ang="0">
                  <a:pos x="7" y="155"/>
                </a:cxn>
                <a:cxn ang="0">
                  <a:pos x="14" y="146"/>
                </a:cxn>
                <a:cxn ang="0">
                  <a:pos x="22" y="138"/>
                </a:cxn>
                <a:cxn ang="0">
                  <a:pos x="31" y="131"/>
                </a:cxn>
                <a:cxn ang="0">
                  <a:pos x="31" y="124"/>
                </a:cxn>
                <a:cxn ang="0">
                  <a:pos x="26" y="121"/>
                </a:cxn>
                <a:cxn ang="0">
                  <a:pos x="21" y="121"/>
                </a:cxn>
                <a:cxn ang="0">
                  <a:pos x="11" y="128"/>
                </a:cxn>
                <a:cxn ang="0">
                  <a:pos x="7" y="133"/>
                </a:cxn>
                <a:cxn ang="0">
                  <a:pos x="4" y="131"/>
                </a:cxn>
                <a:cxn ang="0">
                  <a:pos x="0" y="121"/>
                </a:cxn>
                <a:cxn ang="0">
                  <a:pos x="3" y="109"/>
                </a:cxn>
                <a:cxn ang="0">
                  <a:pos x="7" y="94"/>
                </a:cxn>
                <a:cxn ang="0">
                  <a:pos x="20" y="73"/>
                </a:cxn>
                <a:cxn ang="0">
                  <a:pos x="34" y="53"/>
                </a:cxn>
                <a:cxn ang="0">
                  <a:pos x="46" y="37"/>
                </a:cxn>
                <a:cxn ang="0">
                  <a:pos x="62" y="19"/>
                </a:cxn>
                <a:cxn ang="0">
                  <a:pos x="67" y="9"/>
                </a:cxn>
                <a:cxn ang="0">
                  <a:pos x="75" y="6"/>
                </a:cxn>
                <a:cxn ang="0">
                  <a:pos x="82" y="1"/>
                </a:cxn>
                <a:cxn ang="0">
                  <a:pos x="87" y="0"/>
                </a:cxn>
                <a:cxn ang="0">
                  <a:pos x="90" y="2"/>
                </a:cxn>
                <a:cxn ang="0">
                  <a:pos x="97" y="13"/>
                </a:cxn>
                <a:cxn ang="0">
                  <a:pos x="95" y="23"/>
                </a:cxn>
                <a:cxn ang="0">
                  <a:pos x="89" y="43"/>
                </a:cxn>
                <a:cxn ang="0">
                  <a:pos x="83" y="63"/>
                </a:cxn>
                <a:cxn ang="0">
                  <a:pos x="84" y="70"/>
                </a:cxn>
                <a:cxn ang="0">
                  <a:pos x="89" y="76"/>
                </a:cxn>
                <a:cxn ang="0">
                  <a:pos x="100" y="84"/>
                </a:cxn>
                <a:cxn ang="0">
                  <a:pos x="105" y="96"/>
                </a:cxn>
                <a:cxn ang="0">
                  <a:pos x="99" y="121"/>
                </a:cxn>
              </a:cxnLst>
              <a:rect l="0" t="0" r="r" b="b"/>
              <a:pathLst>
                <a:path w="105" h="192">
                  <a:moveTo>
                    <a:pt x="99" y="121"/>
                  </a:moveTo>
                  <a:lnTo>
                    <a:pt x="94" y="129"/>
                  </a:lnTo>
                  <a:lnTo>
                    <a:pt x="89" y="135"/>
                  </a:lnTo>
                  <a:lnTo>
                    <a:pt x="86" y="140"/>
                  </a:lnTo>
                  <a:lnTo>
                    <a:pt x="81" y="148"/>
                  </a:lnTo>
                  <a:lnTo>
                    <a:pt x="78" y="154"/>
                  </a:lnTo>
                  <a:lnTo>
                    <a:pt x="73" y="160"/>
                  </a:lnTo>
                  <a:lnTo>
                    <a:pt x="67" y="167"/>
                  </a:lnTo>
                  <a:lnTo>
                    <a:pt x="57" y="175"/>
                  </a:lnTo>
                  <a:lnTo>
                    <a:pt x="47" y="181"/>
                  </a:lnTo>
                  <a:lnTo>
                    <a:pt x="40" y="184"/>
                  </a:lnTo>
                  <a:lnTo>
                    <a:pt x="37" y="189"/>
                  </a:lnTo>
                  <a:lnTo>
                    <a:pt x="25" y="190"/>
                  </a:lnTo>
                  <a:lnTo>
                    <a:pt x="18" y="192"/>
                  </a:lnTo>
                  <a:lnTo>
                    <a:pt x="15" y="192"/>
                  </a:lnTo>
                  <a:lnTo>
                    <a:pt x="12" y="190"/>
                  </a:lnTo>
                  <a:lnTo>
                    <a:pt x="6" y="184"/>
                  </a:lnTo>
                  <a:lnTo>
                    <a:pt x="4" y="179"/>
                  </a:lnTo>
                  <a:lnTo>
                    <a:pt x="1" y="174"/>
                  </a:lnTo>
                  <a:lnTo>
                    <a:pt x="1" y="168"/>
                  </a:lnTo>
                  <a:lnTo>
                    <a:pt x="4" y="162"/>
                  </a:lnTo>
                  <a:lnTo>
                    <a:pt x="7" y="155"/>
                  </a:lnTo>
                  <a:lnTo>
                    <a:pt x="9" y="148"/>
                  </a:lnTo>
                  <a:lnTo>
                    <a:pt x="14" y="146"/>
                  </a:lnTo>
                  <a:lnTo>
                    <a:pt x="17" y="142"/>
                  </a:lnTo>
                  <a:lnTo>
                    <a:pt x="22" y="138"/>
                  </a:lnTo>
                  <a:lnTo>
                    <a:pt x="25" y="135"/>
                  </a:lnTo>
                  <a:lnTo>
                    <a:pt x="31" y="131"/>
                  </a:lnTo>
                  <a:lnTo>
                    <a:pt x="31" y="127"/>
                  </a:lnTo>
                  <a:lnTo>
                    <a:pt x="31" y="124"/>
                  </a:lnTo>
                  <a:lnTo>
                    <a:pt x="30" y="121"/>
                  </a:lnTo>
                  <a:lnTo>
                    <a:pt x="26" y="121"/>
                  </a:lnTo>
                  <a:lnTo>
                    <a:pt x="25" y="121"/>
                  </a:lnTo>
                  <a:lnTo>
                    <a:pt x="21" y="121"/>
                  </a:lnTo>
                  <a:lnTo>
                    <a:pt x="17" y="124"/>
                  </a:lnTo>
                  <a:lnTo>
                    <a:pt x="11" y="128"/>
                  </a:lnTo>
                  <a:lnTo>
                    <a:pt x="8" y="130"/>
                  </a:lnTo>
                  <a:lnTo>
                    <a:pt x="7" y="133"/>
                  </a:lnTo>
                  <a:lnTo>
                    <a:pt x="4" y="133"/>
                  </a:lnTo>
                  <a:lnTo>
                    <a:pt x="4" y="131"/>
                  </a:lnTo>
                  <a:lnTo>
                    <a:pt x="1" y="128"/>
                  </a:lnTo>
                  <a:lnTo>
                    <a:pt x="0" y="121"/>
                  </a:lnTo>
                  <a:lnTo>
                    <a:pt x="0" y="115"/>
                  </a:lnTo>
                  <a:lnTo>
                    <a:pt x="3" y="109"/>
                  </a:lnTo>
                  <a:lnTo>
                    <a:pt x="4" y="101"/>
                  </a:lnTo>
                  <a:lnTo>
                    <a:pt x="7" y="94"/>
                  </a:lnTo>
                  <a:lnTo>
                    <a:pt x="15" y="84"/>
                  </a:lnTo>
                  <a:lnTo>
                    <a:pt x="20" y="73"/>
                  </a:lnTo>
                  <a:lnTo>
                    <a:pt x="26" y="61"/>
                  </a:lnTo>
                  <a:lnTo>
                    <a:pt x="34" y="53"/>
                  </a:lnTo>
                  <a:lnTo>
                    <a:pt x="39" y="46"/>
                  </a:lnTo>
                  <a:lnTo>
                    <a:pt x="46" y="37"/>
                  </a:lnTo>
                  <a:lnTo>
                    <a:pt x="51" y="28"/>
                  </a:lnTo>
                  <a:lnTo>
                    <a:pt x="62" y="19"/>
                  </a:lnTo>
                  <a:lnTo>
                    <a:pt x="64" y="15"/>
                  </a:lnTo>
                  <a:lnTo>
                    <a:pt x="67" y="9"/>
                  </a:lnTo>
                  <a:lnTo>
                    <a:pt x="72" y="8"/>
                  </a:lnTo>
                  <a:lnTo>
                    <a:pt x="75" y="6"/>
                  </a:lnTo>
                  <a:lnTo>
                    <a:pt x="79" y="4"/>
                  </a:lnTo>
                  <a:lnTo>
                    <a:pt x="82" y="1"/>
                  </a:lnTo>
                  <a:lnTo>
                    <a:pt x="86" y="0"/>
                  </a:lnTo>
                  <a:lnTo>
                    <a:pt x="87" y="0"/>
                  </a:lnTo>
                  <a:lnTo>
                    <a:pt x="89" y="2"/>
                  </a:lnTo>
                  <a:lnTo>
                    <a:pt x="90" y="2"/>
                  </a:lnTo>
                  <a:lnTo>
                    <a:pt x="94" y="7"/>
                  </a:lnTo>
                  <a:lnTo>
                    <a:pt x="97" y="13"/>
                  </a:lnTo>
                  <a:lnTo>
                    <a:pt x="97" y="17"/>
                  </a:lnTo>
                  <a:lnTo>
                    <a:pt x="95" y="23"/>
                  </a:lnTo>
                  <a:lnTo>
                    <a:pt x="92" y="31"/>
                  </a:lnTo>
                  <a:lnTo>
                    <a:pt x="89" y="43"/>
                  </a:lnTo>
                  <a:lnTo>
                    <a:pt x="87" y="50"/>
                  </a:lnTo>
                  <a:lnTo>
                    <a:pt x="83" y="63"/>
                  </a:lnTo>
                  <a:lnTo>
                    <a:pt x="83" y="67"/>
                  </a:lnTo>
                  <a:lnTo>
                    <a:pt x="84" y="70"/>
                  </a:lnTo>
                  <a:lnTo>
                    <a:pt x="84" y="74"/>
                  </a:lnTo>
                  <a:lnTo>
                    <a:pt x="89" y="76"/>
                  </a:lnTo>
                  <a:lnTo>
                    <a:pt x="96" y="82"/>
                  </a:lnTo>
                  <a:lnTo>
                    <a:pt x="100" y="84"/>
                  </a:lnTo>
                  <a:lnTo>
                    <a:pt x="105" y="88"/>
                  </a:lnTo>
                  <a:lnTo>
                    <a:pt x="105" y="96"/>
                  </a:lnTo>
                  <a:lnTo>
                    <a:pt x="100" y="105"/>
                  </a:lnTo>
                  <a:lnTo>
                    <a:pt x="99" y="121"/>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70" name="Freeform 71"/>
            <p:cNvSpPr>
              <a:spLocks noChangeAspect="1"/>
            </p:cNvSpPr>
            <p:nvPr/>
          </p:nvSpPr>
          <p:spPr bwMode="auto">
            <a:xfrm>
              <a:off x="1372" y="2892"/>
              <a:ext cx="116" cy="139"/>
            </a:xfrm>
            <a:custGeom>
              <a:avLst/>
              <a:gdLst/>
              <a:ahLst/>
              <a:cxnLst>
                <a:cxn ang="0">
                  <a:pos x="42" y="144"/>
                </a:cxn>
                <a:cxn ang="0">
                  <a:pos x="49" y="127"/>
                </a:cxn>
                <a:cxn ang="0">
                  <a:pos x="38" y="102"/>
                </a:cxn>
                <a:cxn ang="0">
                  <a:pos x="46" y="85"/>
                </a:cxn>
                <a:cxn ang="0">
                  <a:pos x="35" y="57"/>
                </a:cxn>
                <a:cxn ang="0">
                  <a:pos x="25" y="34"/>
                </a:cxn>
                <a:cxn ang="0">
                  <a:pos x="15" y="3"/>
                </a:cxn>
                <a:cxn ang="0">
                  <a:pos x="35" y="16"/>
                </a:cxn>
                <a:cxn ang="0">
                  <a:pos x="56" y="43"/>
                </a:cxn>
                <a:cxn ang="0">
                  <a:pos x="81" y="61"/>
                </a:cxn>
                <a:cxn ang="0">
                  <a:pos x="104" y="79"/>
                </a:cxn>
                <a:cxn ang="0">
                  <a:pos x="120" y="84"/>
                </a:cxn>
                <a:cxn ang="0">
                  <a:pos x="138" y="86"/>
                </a:cxn>
                <a:cxn ang="0">
                  <a:pos x="153" y="81"/>
                </a:cxn>
                <a:cxn ang="0">
                  <a:pos x="177" y="71"/>
                </a:cxn>
                <a:cxn ang="0">
                  <a:pos x="203" y="55"/>
                </a:cxn>
                <a:cxn ang="0">
                  <a:pos x="230" y="55"/>
                </a:cxn>
                <a:cxn ang="0">
                  <a:pos x="244" y="63"/>
                </a:cxn>
                <a:cxn ang="0">
                  <a:pos x="250" y="77"/>
                </a:cxn>
                <a:cxn ang="0">
                  <a:pos x="271" y="78"/>
                </a:cxn>
                <a:cxn ang="0">
                  <a:pos x="301" y="82"/>
                </a:cxn>
                <a:cxn ang="0">
                  <a:pos x="308" y="107"/>
                </a:cxn>
                <a:cxn ang="0">
                  <a:pos x="325" y="119"/>
                </a:cxn>
                <a:cxn ang="0">
                  <a:pos x="332" y="118"/>
                </a:cxn>
                <a:cxn ang="0">
                  <a:pos x="348" y="117"/>
                </a:cxn>
                <a:cxn ang="0">
                  <a:pos x="340" y="130"/>
                </a:cxn>
                <a:cxn ang="0">
                  <a:pos x="269" y="148"/>
                </a:cxn>
                <a:cxn ang="0">
                  <a:pos x="204" y="222"/>
                </a:cxn>
                <a:cxn ang="0">
                  <a:pos x="204" y="263"/>
                </a:cxn>
                <a:cxn ang="0">
                  <a:pos x="190" y="325"/>
                </a:cxn>
                <a:cxn ang="0">
                  <a:pos x="155" y="343"/>
                </a:cxn>
                <a:cxn ang="0">
                  <a:pos x="113" y="358"/>
                </a:cxn>
                <a:cxn ang="0">
                  <a:pos x="71" y="390"/>
                </a:cxn>
                <a:cxn ang="0">
                  <a:pos x="53" y="417"/>
                </a:cxn>
                <a:cxn ang="0">
                  <a:pos x="14" y="406"/>
                </a:cxn>
                <a:cxn ang="0">
                  <a:pos x="22" y="379"/>
                </a:cxn>
                <a:cxn ang="0">
                  <a:pos x="21" y="359"/>
                </a:cxn>
                <a:cxn ang="0">
                  <a:pos x="21" y="315"/>
                </a:cxn>
                <a:cxn ang="0">
                  <a:pos x="33" y="304"/>
                </a:cxn>
                <a:cxn ang="0">
                  <a:pos x="37" y="292"/>
                </a:cxn>
                <a:cxn ang="0">
                  <a:pos x="16" y="277"/>
                </a:cxn>
                <a:cxn ang="0">
                  <a:pos x="23" y="263"/>
                </a:cxn>
                <a:cxn ang="0">
                  <a:pos x="47" y="239"/>
                </a:cxn>
                <a:cxn ang="0">
                  <a:pos x="87" y="202"/>
                </a:cxn>
                <a:cxn ang="0">
                  <a:pos x="108" y="177"/>
                </a:cxn>
                <a:cxn ang="0">
                  <a:pos x="73" y="149"/>
                </a:cxn>
                <a:cxn ang="0">
                  <a:pos x="46" y="156"/>
                </a:cxn>
              </a:cxnLst>
              <a:rect l="0" t="0" r="r" b="b"/>
              <a:pathLst>
                <a:path w="349" h="417">
                  <a:moveTo>
                    <a:pt x="44" y="156"/>
                  </a:moveTo>
                  <a:lnTo>
                    <a:pt x="42" y="144"/>
                  </a:lnTo>
                  <a:lnTo>
                    <a:pt x="49" y="135"/>
                  </a:lnTo>
                  <a:lnTo>
                    <a:pt x="49" y="127"/>
                  </a:lnTo>
                  <a:lnTo>
                    <a:pt x="41" y="114"/>
                  </a:lnTo>
                  <a:lnTo>
                    <a:pt x="38" y="102"/>
                  </a:lnTo>
                  <a:lnTo>
                    <a:pt x="47" y="95"/>
                  </a:lnTo>
                  <a:lnTo>
                    <a:pt x="46" y="85"/>
                  </a:lnTo>
                  <a:lnTo>
                    <a:pt x="41" y="74"/>
                  </a:lnTo>
                  <a:lnTo>
                    <a:pt x="35" y="57"/>
                  </a:lnTo>
                  <a:lnTo>
                    <a:pt x="28" y="43"/>
                  </a:lnTo>
                  <a:lnTo>
                    <a:pt x="25" y="34"/>
                  </a:lnTo>
                  <a:lnTo>
                    <a:pt x="20" y="26"/>
                  </a:lnTo>
                  <a:lnTo>
                    <a:pt x="15" y="3"/>
                  </a:lnTo>
                  <a:lnTo>
                    <a:pt x="24" y="0"/>
                  </a:lnTo>
                  <a:lnTo>
                    <a:pt x="35" y="16"/>
                  </a:lnTo>
                  <a:lnTo>
                    <a:pt x="44" y="27"/>
                  </a:lnTo>
                  <a:lnTo>
                    <a:pt x="56" y="43"/>
                  </a:lnTo>
                  <a:lnTo>
                    <a:pt x="69" y="54"/>
                  </a:lnTo>
                  <a:lnTo>
                    <a:pt x="81" y="61"/>
                  </a:lnTo>
                  <a:lnTo>
                    <a:pt x="91" y="68"/>
                  </a:lnTo>
                  <a:lnTo>
                    <a:pt x="104" y="79"/>
                  </a:lnTo>
                  <a:lnTo>
                    <a:pt x="114" y="82"/>
                  </a:lnTo>
                  <a:lnTo>
                    <a:pt x="120" y="84"/>
                  </a:lnTo>
                  <a:lnTo>
                    <a:pt x="128" y="83"/>
                  </a:lnTo>
                  <a:lnTo>
                    <a:pt x="138" y="86"/>
                  </a:lnTo>
                  <a:lnTo>
                    <a:pt x="147" y="84"/>
                  </a:lnTo>
                  <a:lnTo>
                    <a:pt x="153" y="81"/>
                  </a:lnTo>
                  <a:lnTo>
                    <a:pt x="163" y="76"/>
                  </a:lnTo>
                  <a:lnTo>
                    <a:pt x="177" y="71"/>
                  </a:lnTo>
                  <a:lnTo>
                    <a:pt x="193" y="56"/>
                  </a:lnTo>
                  <a:lnTo>
                    <a:pt x="203" y="55"/>
                  </a:lnTo>
                  <a:lnTo>
                    <a:pt x="217" y="64"/>
                  </a:lnTo>
                  <a:lnTo>
                    <a:pt x="230" y="55"/>
                  </a:lnTo>
                  <a:lnTo>
                    <a:pt x="238" y="56"/>
                  </a:lnTo>
                  <a:lnTo>
                    <a:pt x="244" y="63"/>
                  </a:lnTo>
                  <a:lnTo>
                    <a:pt x="246" y="73"/>
                  </a:lnTo>
                  <a:lnTo>
                    <a:pt x="250" y="77"/>
                  </a:lnTo>
                  <a:lnTo>
                    <a:pt x="256" y="79"/>
                  </a:lnTo>
                  <a:lnTo>
                    <a:pt x="271" y="78"/>
                  </a:lnTo>
                  <a:lnTo>
                    <a:pt x="293" y="78"/>
                  </a:lnTo>
                  <a:lnTo>
                    <a:pt x="301" y="82"/>
                  </a:lnTo>
                  <a:lnTo>
                    <a:pt x="304" y="90"/>
                  </a:lnTo>
                  <a:lnTo>
                    <a:pt x="308" y="107"/>
                  </a:lnTo>
                  <a:lnTo>
                    <a:pt x="313" y="116"/>
                  </a:lnTo>
                  <a:lnTo>
                    <a:pt x="325" y="119"/>
                  </a:lnTo>
                  <a:lnTo>
                    <a:pt x="327" y="121"/>
                  </a:lnTo>
                  <a:lnTo>
                    <a:pt x="332" y="118"/>
                  </a:lnTo>
                  <a:lnTo>
                    <a:pt x="343" y="111"/>
                  </a:lnTo>
                  <a:lnTo>
                    <a:pt x="348" y="117"/>
                  </a:lnTo>
                  <a:lnTo>
                    <a:pt x="349" y="125"/>
                  </a:lnTo>
                  <a:lnTo>
                    <a:pt x="340" y="130"/>
                  </a:lnTo>
                  <a:lnTo>
                    <a:pt x="282" y="142"/>
                  </a:lnTo>
                  <a:lnTo>
                    <a:pt x="269" y="148"/>
                  </a:lnTo>
                  <a:lnTo>
                    <a:pt x="245" y="169"/>
                  </a:lnTo>
                  <a:lnTo>
                    <a:pt x="204" y="222"/>
                  </a:lnTo>
                  <a:lnTo>
                    <a:pt x="201" y="240"/>
                  </a:lnTo>
                  <a:lnTo>
                    <a:pt x="204" y="263"/>
                  </a:lnTo>
                  <a:lnTo>
                    <a:pt x="202" y="307"/>
                  </a:lnTo>
                  <a:lnTo>
                    <a:pt x="190" y="325"/>
                  </a:lnTo>
                  <a:lnTo>
                    <a:pt x="170" y="334"/>
                  </a:lnTo>
                  <a:lnTo>
                    <a:pt x="155" y="343"/>
                  </a:lnTo>
                  <a:lnTo>
                    <a:pt x="129" y="354"/>
                  </a:lnTo>
                  <a:lnTo>
                    <a:pt x="113" y="358"/>
                  </a:lnTo>
                  <a:lnTo>
                    <a:pt x="77" y="381"/>
                  </a:lnTo>
                  <a:lnTo>
                    <a:pt x="71" y="390"/>
                  </a:lnTo>
                  <a:lnTo>
                    <a:pt x="65" y="411"/>
                  </a:lnTo>
                  <a:lnTo>
                    <a:pt x="53" y="417"/>
                  </a:lnTo>
                  <a:lnTo>
                    <a:pt x="38" y="417"/>
                  </a:lnTo>
                  <a:lnTo>
                    <a:pt x="14" y="406"/>
                  </a:lnTo>
                  <a:lnTo>
                    <a:pt x="0" y="388"/>
                  </a:lnTo>
                  <a:lnTo>
                    <a:pt x="22" y="379"/>
                  </a:lnTo>
                  <a:lnTo>
                    <a:pt x="23" y="374"/>
                  </a:lnTo>
                  <a:lnTo>
                    <a:pt x="21" y="359"/>
                  </a:lnTo>
                  <a:lnTo>
                    <a:pt x="21" y="331"/>
                  </a:lnTo>
                  <a:lnTo>
                    <a:pt x="21" y="315"/>
                  </a:lnTo>
                  <a:lnTo>
                    <a:pt x="31" y="309"/>
                  </a:lnTo>
                  <a:lnTo>
                    <a:pt x="33" y="304"/>
                  </a:lnTo>
                  <a:lnTo>
                    <a:pt x="38" y="295"/>
                  </a:lnTo>
                  <a:lnTo>
                    <a:pt x="37" y="292"/>
                  </a:lnTo>
                  <a:lnTo>
                    <a:pt x="23" y="282"/>
                  </a:lnTo>
                  <a:lnTo>
                    <a:pt x="16" y="277"/>
                  </a:lnTo>
                  <a:lnTo>
                    <a:pt x="15" y="266"/>
                  </a:lnTo>
                  <a:lnTo>
                    <a:pt x="23" y="263"/>
                  </a:lnTo>
                  <a:lnTo>
                    <a:pt x="40" y="256"/>
                  </a:lnTo>
                  <a:lnTo>
                    <a:pt x="47" y="239"/>
                  </a:lnTo>
                  <a:lnTo>
                    <a:pt x="60" y="223"/>
                  </a:lnTo>
                  <a:lnTo>
                    <a:pt x="87" y="202"/>
                  </a:lnTo>
                  <a:lnTo>
                    <a:pt x="102" y="184"/>
                  </a:lnTo>
                  <a:lnTo>
                    <a:pt x="108" y="177"/>
                  </a:lnTo>
                  <a:lnTo>
                    <a:pt x="106" y="170"/>
                  </a:lnTo>
                  <a:lnTo>
                    <a:pt x="73" y="149"/>
                  </a:lnTo>
                  <a:lnTo>
                    <a:pt x="54" y="158"/>
                  </a:lnTo>
                  <a:lnTo>
                    <a:pt x="46" y="156"/>
                  </a:lnTo>
                  <a:lnTo>
                    <a:pt x="44" y="156"/>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71" name="Freeform 72"/>
            <p:cNvSpPr>
              <a:spLocks noChangeAspect="1"/>
            </p:cNvSpPr>
            <p:nvPr/>
          </p:nvSpPr>
          <p:spPr bwMode="auto">
            <a:xfrm>
              <a:off x="1286" y="2916"/>
              <a:ext cx="101" cy="44"/>
            </a:xfrm>
            <a:custGeom>
              <a:avLst/>
              <a:gdLst/>
              <a:ahLst/>
              <a:cxnLst>
                <a:cxn ang="0">
                  <a:pos x="256" y="92"/>
                </a:cxn>
                <a:cxn ang="0">
                  <a:pos x="285" y="85"/>
                </a:cxn>
                <a:cxn ang="0">
                  <a:pos x="290" y="64"/>
                </a:cxn>
                <a:cxn ang="0">
                  <a:pos x="282" y="43"/>
                </a:cxn>
                <a:cxn ang="0">
                  <a:pos x="272" y="30"/>
                </a:cxn>
                <a:cxn ang="0">
                  <a:pos x="252" y="28"/>
                </a:cxn>
                <a:cxn ang="0">
                  <a:pos x="232" y="35"/>
                </a:cxn>
                <a:cxn ang="0">
                  <a:pos x="199" y="44"/>
                </a:cxn>
                <a:cxn ang="0">
                  <a:pos x="183" y="28"/>
                </a:cxn>
                <a:cxn ang="0">
                  <a:pos x="176" y="28"/>
                </a:cxn>
                <a:cxn ang="0">
                  <a:pos x="171" y="33"/>
                </a:cxn>
                <a:cxn ang="0">
                  <a:pos x="159" y="37"/>
                </a:cxn>
                <a:cxn ang="0">
                  <a:pos x="143" y="38"/>
                </a:cxn>
                <a:cxn ang="0">
                  <a:pos x="133" y="25"/>
                </a:cxn>
                <a:cxn ang="0">
                  <a:pos x="122" y="18"/>
                </a:cxn>
                <a:cxn ang="0">
                  <a:pos x="87" y="12"/>
                </a:cxn>
                <a:cxn ang="0">
                  <a:pos x="60" y="4"/>
                </a:cxn>
                <a:cxn ang="0">
                  <a:pos x="23" y="11"/>
                </a:cxn>
                <a:cxn ang="0">
                  <a:pos x="11" y="25"/>
                </a:cxn>
                <a:cxn ang="0">
                  <a:pos x="36" y="66"/>
                </a:cxn>
                <a:cxn ang="0">
                  <a:pos x="63" y="82"/>
                </a:cxn>
                <a:cxn ang="0">
                  <a:pos x="73" y="87"/>
                </a:cxn>
                <a:cxn ang="0">
                  <a:pos x="83" y="90"/>
                </a:cxn>
                <a:cxn ang="0">
                  <a:pos x="100" y="93"/>
                </a:cxn>
                <a:cxn ang="0">
                  <a:pos x="117" y="92"/>
                </a:cxn>
                <a:cxn ang="0">
                  <a:pos x="133" y="99"/>
                </a:cxn>
                <a:cxn ang="0">
                  <a:pos x="142" y="120"/>
                </a:cxn>
                <a:cxn ang="0">
                  <a:pos x="153" y="132"/>
                </a:cxn>
                <a:cxn ang="0">
                  <a:pos x="157" y="118"/>
                </a:cxn>
                <a:cxn ang="0">
                  <a:pos x="154" y="107"/>
                </a:cxn>
                <a:cxn ang="0">
                  <a:pos x="153" y="94"/>
                </a:cxn>
                <a:cxn ang="0">
                  <a:pos x="162" y="96"/>
                </a:cxn>
                <a:cxn ang="0">
                  <a:pos x="172" y="90"/>
                </a:cxn>
                <a:cxn ang="0">
                  <a:pos x="184" y="86"/>
                </a:cxn>
                <a:cxn ang="0">
                  <a:pos x="197" y="95"/>
                </a:cxn>
                <a:cxn ang="0">
                  <a:pos x="225" y="105"/>
                </a:cxn>
                <a:cxn ang="0">
                  <a:pos x="245" y="116"/>
                </a:cxn>
              </a:cxnLst>
              <a:rect l="0" t="0" r="r" b="b"/>
              <a:pathLst>
                <a:path w="290" h="132">
                  <a:moveTo>
                    <a:pt x="245" y="116"/>
                  </a:moveTo>
                  <a:lnTo>
                    <a:pt x="256" y="92"/>
                  </a:lnTo>
                  <a:lnTo>
                    <a:pt x="274" y="85"/>
                  </a:lnTo>
                  <a:lnTo>
                    <a:pt x="285" y="85"/>
                  </a:lnTo>
                  <a:lnTo>
                    <a:pt x="283" y="73"/>
                  </a:lnTo>
                  <a:lnTo>
                    <a:pt x="290" y="64"/>
                  </a:lnTo>
                  <a:lnTo>
                    <a:pt x="290" y="56"/>
                  </a:lnTo>
                  <a:lnTo>
                    <a:pt x="282" y="43"/>
                  </a:lnTo>
                  <a:lnTo>
                    <a:pt x="279" y="31"/>
                  </a:lnTo>
                  <a:lnTo>
                    <a:pt x="272" y="30"/>
                  </a:lnTo>
                  <a:lnTo>
                    <a:pt x="257" y="27"/>
                  </a:lnTo>
                  <a:lnTo>
                    <a:pt x="252" y="28"/>
                  </a:lnTo>
                  <a:lnTo>
                    <a:pt x="247" y="34"/>
                  </a:lnTo>
                  <a:lnTo>
                    <a:pt x="232" y="35"/>
                  </a:lnTo>
                  <a:lnTo>
                    <a:pt x="221" y="31"/>
                  </a:lnTo>
                  <a:lnTo>
                    <a:pt x="199" y="44"/>
                  </a:lnTo>
                  <a:lnTo>
                    <a:pt x="183" y="38"/>
                  </a:lnTo>
                  <a:lnTo>
                    <a:pt x="183" y="28"/>
                  </a:lnTo>
                  <a:lnTo>
                    <a:pt x="181" y="24"/>
                  </a:lnTo>
                  <a:lnTo>
                    <a:pt x="176" y="28"/>
                  </a:lnTo>
                  <a:lnTo>
                    <a:pt x="172" y="30"/>
                  </a:lnTo>
                  <a:lnTo>
                    <a:pt x="171" y="33"/>
                  </a:lnTo>
                  <a:lnTo>
                    <a:pt x="169" y="36"/>
                  </a:lnTo>
                  <a:lnTo>
                    <a:pt x="159" y="37"/>
                  </a:lnTo>
                  <a:lnTo>
                    <a:pt x="151" y="39"/>
                  </a:lnTo>
                  <a:lnTo>
                    <a:pt x="143" y="38"/>
                  </a:lnTo>
                  <a:lnTo>
                    <a:pt x="137" y="32"/>
                  </a:lnTo>
                  <a:lnTo>
                    <a:pt x="133" y="25"/>
                  </a:lnTo>
                  <a:lnTo>
                    <a:pt x="124" y="24"/>
                  </a:lnTo>
                  <a:lnTo>
                    <a:pt x="122" y="18"/>
                  </a:lnTo>
                  <a:lnTo>
                    <a:pt x="104" y="19"/>
                  </a:lnTo>
                  <a:lnTo>
                    <a:pt x="87" y="12"/>
                  </a:lnTo>
                  <a:lnTo>
                    <a:pt x="68" y="13"/>
                  </a:lnTo>
                  <a:lnTo>
                    <a:pt x="60" y="4"/>
                  </a:lnTo>
                  <a:lnTo>
                    <a:pt x="48" y="0"/>
                  </a:lnTo>
                  <a:lnTo>
                    <a:pt x="23" y="11"/>
                  </a:lnTo>
                  <a:lnTo>
                    <a:pt x="0" y="9"/>
                  </a:lnTo>
                  <a:lnTo>
                    <a:pt x="11" y="25"/>
                  </a:lnTo>
                  <a:lnTo>
                    <a:pt x="19" y="49"/>
                  </a:lnTo>
                  <a:lnTo>
                    <a:pt x="36" y="66"/>
                  </a:lnTo>
                  <a:lnTo>
                    <a:pt x="55" y="76"/>
                  </a:lnTo>
                  <a:lnTo>
                    <a:pt x="63" y="82"/>
                  </a:lnTo>
                  <a:lnTo>
                    <a:pt x="67" y="86"/>
                  </a:lnTo>
                  <a:lnTo>
                    <a:pt x="73" y="87"/>
                  </a:lnTo>
                  <a:lnTo>
                    <a:pt x="77" y="87"/>
                  </a:lnTo>
                  <a:lnTo>
                    <a:pt x="83" y="90"/>
                  </a:lnTo>
                  <a:lnTo>
                    <a:pt x="91" y="93"/>
                  </a:lnTo>
                  <a:lnTo>
                    <a:pt x="100" y="93"/>
                  </a:lnTo>
                  <a:lnTo>
                    <a:pt x="110" y="91"/>
                  </a:lnTo>
                  <a:lnTo>
                    <a:pt x="117" y="92"/>
                  </a:lnTo>
                  <a:lnTo>
                    <a:pt x="125" y="95"/>
                  </a:lnTo>
                  <a:lnTo>
                    <a:pt x="133" y="99"/>
                  </a:lnTo>
                  <a:lnTo>
                    <a:pt x="138" y="111"/>
                  </a:lnTo>
                  <a:lnTo>
                    <a:pt x="142" y="120"/>
                  </a:lnTo>
                  <a:lnTo>
                    <a:pt x="146" y="126"/>
                  </a:lnTo>
                  <a:lnTo>
                    <a:pt x="153" y="132"/>
                  </a:lnTo>
                  <a:lnTo>
                    <a:pt x="154" y="127"/>
                  </a:lnTo>
                  <a:lnTo>
                    <a:pt x="157" y="118"/>
                  </a:lnTo>
                  <a:lnTo>
                    <a:pt x="158" y="114"/>
                  </a:lnTo>
                  <a:lnTo>
                    <a:pt x="154" y="107"/>
                  </a:lnTo>
                  <a:lnTo>
                    <a:pt x="153" y="98"/>
                  </a:lnTo>
                  <a:lnTo>
                    <a:pt x="153" y="94"/>
                  </a:lnTo>
                  <a:lnTo>
                    <a:pt x="155" y="93"/>
                  </a:lnTo>
                  <a:lnTo>
                    <a:pt x="162" y="96"/>
                  </a:lnTo>
                  <a:lnTo>
                    <a:pt x="166" y="92"/>
                  </a:lnTo>
                  <a:lnTo>
                    <a:pt x="172" y="90"/>
                  </a:lnTo>
                  <a:lnTo>
                    <a:pt x="180" y="86"/>
                  </a:lnTo>
                  <a:lnTo>
                    <a:pt x="184" y="86"/>
                  </a:lnTo>
                  <a:lnTo>
                    <a:pt x="192" y="93"/>
                  </a:lnTo>
                  <a:lnTo>
                    <a:pt x="197" y="95"/>
                  </a:lnTo>
                  <a:lnTo>
                    <a:pt x="211" y="91"/>
                  </a:lnTo>
                  <a:lnTo>
                    <a:pt x="225" y="105"/>
                  </a:lnTo>
                  <a:lnTo>
                    <a:pt x="235" y="112"/>
                  </a:lnTo>
                  <a:lnTo>
                    <a:pt x="245" y="116"/>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72" name="Freeform 73"/>
            <p:cNvSpPr>
              <a:spLocks noChangeAspect="1"/>
            </p:cNvSpPr>
            <p:nvPr/>
          </p:nvSpPr>
          <p:spPr bwMode="auto">
            <a:xfrm>
              <a:off x="1330" y="3029"/>
              <a:ext cx="14" cy="16"/>
            </a:xfrm>
            <a:custGeom>
              <a:avLst/>
              <a:gdLst/>
              <a:ahLst/>
              <a:cxnLst>
                <a:cxn ang="0">
                  <a:pos x="44" y="14"/>
                </a:cxn>
                <a:cxn ang="0">
                  <a:pos x="48" y="16"/>
                </a:cxn>
                <a:cxn ang="0">
                  <a:pos x="51" y="18"/>
                </a:cxn>
                <a:cxn ang="0">
                  <a:pos x="50" y="21"/>
                </a:cxn>
                <a:cxn ang="0">
                  <a:pos x="48" y="25"/>
                </a:cxn>
                <a:cxn ang="0">
                  <a:pos x="44" y="31"/>
                </a:cxn>
                <a:cxn ang="0">
                  <a:pos x="39" y="36"/>
                </a:cxn>
                <a:cxn ang="0">
                  <a:pos x="28" y="42"/>
                </a:cxn>
                <a:cxn ang="0">
                  <a:pos x="22" y="47"/>
                </a:cxn>
                <a:cxn ang="0">
                  <a:pos x="19" y="46"/>
                </a:cxn>
                <a:cxn ang="0">
                  <a:pos x="14" y="45"/>
                </a:cxn>
                <a:cxn ang="0">
                  <a:pos x="7" y="43"/>
                </a:cxn>
                <a:cxn ang="0">
                  <a:pos x="6" y="38"/>
                </a:cxn>
                <a:cxn ang="0">
                  <a:pos x="3" y="33"/>
                </a:cxn>
                <a:cxn ang="0">
                  <a:pos x="0" y="23"/>
                </a:cxn>
                <a:cxn ang="0">
                  <a:pos x="1" y="17"/>
                </a:cxn>
                <a:cxn ang="0">
                  <a:pos x="4" y="11"/>
                </a:cxn>
                <a:cxn ang="0">
                  <a:pos x="6" y="9"/>
                </a:cxn>
                <a:cxn ang="0">
                  <a:pos x="9" y="2"/>
                </a:cxn>
                <a:cxn ang="0">
                  <a:pos x="14" y="1"/>
                </a:cxn>
                <a:cxn ang="0">
                  <a:pos x="23" y="0"/>
                </a:cxn>
                <a:cxn ang="0">
                  <a:pos x="26" y="3"/>
                </a:cxn>
                <a:cxn ang="0">
                  <a:pos x="34" y="8"/>
                </a:cxn>
                <a:cxn ang="0">
                  <a:pos x="44" y="14"/>
                </a:cxn>
              </a:cxnLst>
              <a:rect l="0" t="0" r="r" b="b"/>
              <a:pathLst>
                <a:path w="51" h="47">
                  <a:moveTo>
                    <a:pt x="44" y="14"/>
                  </a:moveTo>
                  <a:lnTo>
                    <a:pt x="48" y="16"/>
                  </a:lnTo>
                  <a:lnTo>
                    <a:pt x="51" y="18"/>
                  </a:lnTo>
                  <a:lnTo>
                    <a:pt x="50" y="21"/>
                  </a:lnTo>
                  <a:lnTo>
                    <a:pt x="48" y="25"/>
                  </a:lnTo>
                  <a:lnTo>
                    <a:pt x="44" y="31"/>
                  </a:lnTo>
                  <a:lnTo>
                    <a:pt x="39" y="36"/>
                  </a:lnTo>
                  <a:lnTo>
                    <a:pt x="28" y="42"/>
                  </a:lnTo>
                  <a:lnTo>
                    <a:pt x="22" y="47"/>
                  </a:lnTo>
                  <a:lnTo>
                    <a:pt x="19" y="46"/>
                  </a:lnTo>
                  <a:lnTo>
                    <a:pt x="14" y="45"/>
                  </a:lnTo>
                  <a:lnTo>
                    <a:pt x="7" y="43"/>
                  </a:lnTo>
                  <a:lnTo>
                    <a:pt x="6" y="38"/>
                  </a:lnTo>
                  <a:lnTo>
                    <a:pt x="3" y="33"/>
                  </a:lnTo>
                  <a:lnTo>
                    <a:pt x="0" y="23"/>
                  </a:lnTo>
                  <a:lnTo>
                    <a:pt x="1" y="17"/>
                  </a:lnTo>
                  <a:lnTo>
                    <a:pt x="4" y="11"/>
                  </a:lnTo>
                  <a:lnTo>
                    <a:pt x="6" y="9"/>
                  </a:lnTo>
                  <a:lnTo>
                    <a:pt x="9" y="2"/>
                  </a:lnTo>
                  <a:lnTo>
                    <a:pt x="14" y="1"/>
                  </a:lnTo>
                  <a:lnTo>
                    <a:pt x="23" y="0"/>
                  </a:lnTo>
                  <a:lnTo>
                    <a:pt x="26" y="3"/>
                  </a:lnTo>
                  <a:lnTo>
                    <a:pt x="34" y="8"/>
                  </a:lnTo>
                  <a:lnTo>
                    <a:pt x="44" y="14"/>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73" name="Freeform 74"/>
            <p:cNvSpPr>
              <a:spLocks noChangeAspect="1"/>
            </p:cNvSpPr>
            <p:nvPr/>
          </p:nvSpPr>
          <p:spPr bwMode="auto">
            <a:xfrm>
              <a:off x="1368" y="3219"/>
              <a:ext cx="15" cy="15"/>
            </a:xfrm>
            <a:custGeom>
              <a:avLst/>
              <a:gdLst/>
              <a:ahLst/>
              <a:cxnLst>
                <a:cxn ang="0">
                  <a:pos x="34" y="14"/>
                </a:cxn>
                <a:cxn ang="0">
                  <a:pos x="36" y="16"/>
                </a:cxn>
                <a:cxn ang="0">
                  <a:pos x="39" y="20"/>
                </a:cxn>
                <a:cxn ang="0">
                  <a:pos x="42" y="24"/>
                </a:cxn>
                <a:cxn ang="0">
                  <a:pos x="45" y="28"/>
                </a:cxn>
                <a:cxn ang="0">
                  <a:pos x="46" y="30"/>
                </a:cxn>
                <a:cxn ang="0">
                  <a:pos x="46" y="31"/>
                </a:cxn>
                <a:cxn ang="0">
                  <a:pos x="45" y="35"/>
                </a:cxn>
                <a:cxn ang="0">
                  <a:pos x="44" y="39"/>
                </a:cxn>
                <a:cxn ang="0">
                  <a:pos x="43" y="40"/>
                </a:cxn>
                <a:cxn ang="0">
                  <a:pos x="40" y="41"/>
                </a:cxn>
                <a:cxn ang="0">
                  <a:pos x="34" y="43"/>
                </a:cxn>
                <a:cxn ang="0">
                  <a:pos x="29" y="44"/>
                </a:cxn>
                <a:cxn ang="0">
                  <a:pos x="26" y="43"/>
                </a:cxn>
                <a:cxn ang="0">
                  <a:pos x="21" y="40"/>
                </a:cxn>
                <a:cxn ang="0">
                  <a:pos x="16" y="36"/>
                </a:cxn>
                <a:cxn ang="0">
                  <a:pos x="12" y="33"/>
                </a:cxn>
                <a:cxn ang="0">
                  <a:pos x="7" y="27"/>
                </a:cxn>
                <a:cxn ang="0">
                  <a:pos x="2" y="23"/>
                </a:cxn>
                <a:cxn ang="0">
                  <a:pos x="0" y="20"/>
                </a:cxn>
                <a:cxn ang="0">
                  <a:pos x="0" y="18"/>
                </a:cxn>
                <a:cxn ang="0">
                  <a:pos x="1" y="13"/>
                </a:cxn>
                <a:cxn ang="0">
                  <a:pos x="1" y="10"/>
                </a:cxn>
                <a:cxn ang="0">
                  <a:pos x="2" y="8"/>
                </a:cxn>
                <a:cxn ang="0">
                  <a:pos x="3" y="6"/>
                </a:cxn>
                <a:cxn ang="0">
                  <a:pos x="5" y="3"/>
                </a:cxn>
                <a:cxn ang="0">
                  <a:pos x="8" y="1"/>
                </a:cxn>
                <a:cxn ang="0">
                  <a:pos x="10" y="1"/>
                </a:cxn>
                <a:cxn ang="0">
                  <a:pos x="16" y="0"/>
                </a:cxn>
                <a:cxn ang="0">
                  <a:pos x="17" y="0"/>
                </a:cxn>
                <a:cxn ang="0">
                  <a:pos x="19" y="2"/>
                </a:cxn>
                <a:cxn ang="0">
                  <a:pos x="21" y="4"/>
                </a:cxn>
                <a:cxn ang="0">
                  <a:pos x="26" y="7"/>
                </a:cxn>
                <a:cxn ang="0">
                  <a:pos x="29" y="11"/>
                </a:cxn>
                <a:cxn ang="0">
                  <a:pos x="34" y="14"/>
                </a:cxn>
              </a:cxnLst>
              <a:rect l="0" t="0" r="r" b="b"/>
              <a:pathLst>
                <a:path w="46" h="44">
                  <a:moveTo>
                    <a:pt x="34" y="14"/>
                  </a:moveTo>
                  <a:lnTo>
                    <a:pt x="36" y="16"/>
                  </a:lnTo>
                  <a:lnTo>
                    <a:pt x="39" y="20"/>
                  </a:lnTo>
                  <a:lnTo>
                    <a:pt x="42" y="24"/>
                  </a:lnTo>
                  <a:lnTo>
                    <a:pt x="45" y="28"/>
                  </a:lnTo>
                  <a:lnTo>
                    <a:pt x="46" y="30"/>
                  </a:lnTo>
                  <a:lnTo>
                    <a:pt x="46" y="31"/>
                  </a:lnTo>
                  <a:lnTo>
                    <a:pt x="45" y="35"/>
                  </a:lnTo>
                  <a:lnTo>
                    <a:pt x="44" y="39"/>
                  </a:lnTo>
                  <a:lnTo>
                    <a:pt x="43" y="40"/>
                  </a:lnTo>
                  <a:lnTo>
                    <a:pt x="40" y="41"/>
                  </a:lnTo>
                  <a:lnTo>
                    <a:pt x="34" y="43"/>
                  </a:lnTo>
                  <a:lnTo>
                    <a:pt x="29" y="44"/>
                  </a:lnTo>
                  <a:lnTo>
                    <a:pt x="26" y="43"/>
                  </a:lnTo>
                  <a:lnTo>
                    <a:pt x="21" y="40"/>
                  </a:lnTo>
                  <a:lnTo>
                    <a:pt x="16" y="36"/>
                  </a:lnTo>
                  <a:lnTo>
                    <a:pt x="12" y="33"/>
                  </a:lnTo>
                  <a:lnTo>
                    <a:pt x="7" y="27"/>
                  </a:lnTo>
                  <a:lnTo>
                    <a:pt x="2" y="23"/>
                  </a:lnTo>
                  <a:lnTo>
                    <a:pt x="0" y="20"/>
                  </a:lnTo>
                  <a:lnTo>
                    <a:pt x="0" y="18"/>
                  </a:lnTo>
                  <a:lnTo>
                    <a:pt x="1" y="13"/>
                  </a:lnTo>
                  <a:lnTo>
                    <a:pt x="1" y="10"/>
                  </a:lnTo>
                  <a:lnTo>
                    <a:pt x="2" y="8"/>
                  </a:lnTo>
                  <a:lnTo>
                    <a:pt x="3" y="6"/>
                  </a:lnTo>
                  <a:lnTo>
                    <a:pt x="5" y="3"/>
                  </a:lnTo>
                  <a:lnTo>
                    <a:pt x="8" y="1"/>
                  </a:lnTo>
                  <a:lnTo>
                    <a:pt x="10" y="1"/>
                  </a:lnTo>
                  <a:lnTo>
                    <a:pt x="16" y="0"/>
                  </a:lnTo>
                  <a:lnTo>
                    <a:pt x="17" y="0"/>
                  </a:lnTo>
                  <a:lnTo>
                    <a:pt x="19" y="2"/>
                  </a:lnTo>
                  <a:lnTo>
                    <a:pt x="21" y="4"/>
                  </a:lnTo>
                  <a:lnTo>
                    <a:pt x="26" y="7"/>
                  </a:lnTo>
                  <a:lnTo>
                    <a:pt x="29" y="11"/>
                  </a:lnTo>
                  <a:lnTo>
                    <a:pt x="34" y="14"/>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74" name="Freeform 75"/>
            <p:cNvSpPr>
              <a:spLocks noChangeAspect="1"/>
            </p:cNvSpPr>
            <p:nvPr/>
          </p:nvSpPr>
          <p:spPr bwMode="auto">
            <a:xfrm>
              <a:off x="1344" y="3115"/>
              <a:ext cx="15" cy="8"/>
            </a:xfrm>
            <a:custGeom>
              <a:avLst/>
              <a:gdLst/>
              <a:ahLst/>
              <a:cxnLst>
                <a:cxn ang="0">
                  <a:pos x="28" y="0"/>
                </a:cxn>
                <a:cxn ang="0">
                  <a:pos x="21" y="0"/>
                </a:cxn>
                <a:cxn ang="0">
                  <a:pos x="13" y="0"/>
                </a:cxn>
                <a:cxn ang="0">
                  <a:pos x="8" y="3"/>
                </a:cxn>
                <a:cxn ang="0">
                  <a:pos x="4" y="6"/>
                </a:cxn>
                <a:cxn ang="0">
                  <a:pos x="0" y="8"/>
                </a:cxn>
                <a:cxn ang="0">
                  <a:pos x="0" y="10"/>
                </a:cxn>
                <a:cxn ang="0">
                  <a:pos x="2" y="15"/>
                </a:cxn>
                <a:cxn ang="0">
                  <a:pos x="2" y="20"/>
                </a:cxn>
                <a:cxn ang="0">
                  <a:pos x="3" y="22"/>
                </a:cxn>
                <a:cxn ang="0">
                  <a:pos x="5" y="25"/>
                </a:cxn>
                <a:cxn ang="0">
                  <a:pos x="7" y="28"/>
                </a:cxn>
                <a:cxn ang="0">
                  <a:pos x="11" y="30"/>
                </a:cxn>
                <a:cxn ang="0">
                  <a:pos x="14" y="30"/>
                </a:cxn>
                <a:cxn ang="0">
                  <a:pos x="21" y="29"/>
                </a:cxn>
                <a:cxn ang="0">
                  <a:pos x="28" y="28"/>
                </a:cxn>
                <a:cxn ang="0">
                  <a:pos x="33" y="27"/>
                </a:cxn>
                <a:cxn ang="0">
                  <a:pos x="38" y="23"/>
                </a:cxn>
                <a:cxn ang="0">
                  <a:pos x="41" y="22"/>
                </a:cxn>
                <a:cxn ang="0">
                  <a:pos x="43" y="21"/>
                </a:cxn>
                <a:cxn ang="0">
                  <a:pos x="43" y="18"/>
                </a:cxn>
                <a:cxn ang="0">
                  <a:pos x="43" y="14"/>
                </a:cxn>
                <a:cxn ang="0">
                  <a:pos x="43" y="13"/>
                </a:cxn>
                <a:cxn ang="0">
                  <a:pos x="41" y="12"/>
                </a:cxn>
                <a:cxn ang="0">
                  <a:pos x="37" y="8"/>
                </a:cxn>
                <a:cxn ang="0">
                  <a:pos x="33" y="5"/>
                </a:cxn>
                <a:cxn ang="0">
                  <a:pos x="30" y="2"/>
                </a:cxn>
                <a:cxn ang="0">
                  <a:pos x="28" y="0"/>
                </a:cxn>
              </a:cxnLst>
              <a:rect l="0" t="0" r="r" b="b"/>
              <a:pathLst>
                <a:path w="43" h="30">
                  <a:moveTo>
                    <a:pt x="28" y="0"/>
                  </a:moveTo>
                  <a:lnTo>
                    <a:pt x="21" y="0"/>
                  </a:lnTo>
                  <a:lnTo>
                    <a:pt x="13" y="0"/>
                  </a:lnTo>
                  <a:lnTo>
                    <a:pt x="8" y="3"/>
                  </a:lnTo>
                  <a:lnTo>
                    <a:pt x="4" y="6"/>
                  </a:lnTo>
                  <a:lnTo>
                    <a:pt x="0" y="8"/>
                  </a:lnTo>
                  <a:lnTo>
                    <a:pt x="0" y="10"/>
                  </a:lnTo>
                  <a:lnTo>
                    <a:pt x="2" y="15"/>
                  </a:lnTo>
                  <a:lnTo>
                    <a:pt x="2" y="20"/>
                  </a:lnTo>
                  <a:lnTo>
                    <a:pt x="3" y="22"/>
                  </a:lnTo>
                  <a:lnTo>
                    <a:pt x="5" y="25"/>
                  </a:lnTo>
                  <a:lnTo>
                    <a:pt x="7" y="28"/>
                  </a:lnTo>
                  <a:lnTo>
                    <a:pt x="11" y="30"/>
                  </a:lnTo>
                  <a:lnTo>
                    <a:pt x="14" y="30"/>
                  </a:lnTo>
                  <a:lnTo>
                    <a:pt x="21" y="29"/>
                  </a:lnTo>
                  <a:lnTo>
                    <a:pt x="28" y="28"/>
                  </a:lnTo>
                  <a:lnTo>
                    <a:pt x="33" y="27"/>
                  </a:lnTo>
                  <a:lnTo>
                    <a:pt x="38" y="23"/>
                  </a:lnTo>
                  <a:lnTo>
                    <a:pt x="41" y="22"/>
                  </a:lnTo>
                  <a:lnTo>
                    <a:pt x="43" y="21"/>
                  </a:lnTo>
                  <a:lnTo>
                    <a:pt x="43" y="18"/>
                  </a:lnTo>
                  <a:lnTo>
                    <a:pt x="43" y="14"/>
                  </a:lnTo>
                  <a:lnTo>
                    <a:pt x="43" y="13"/>
                  </a:lnTo>
                  <a:lnTo>
                    <a:pt x="41" y="12"/>
                  </a:lnTo>
                  <a:lnTo>
                    <a:pt x="37" y="8"/>
                  </a:lnTo>
                  <a:lnTo>
                    <a:pt x="33" y="5"/>
                  </a:lnTo>
                  <a:lnTo>
                    <a:pt x="30" y="2"/>
                  </a:lnTo>
                  <a:lnTo>
                    <a:pt x="28" y="0"/>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75" name="Freeform 76"/>
            <p:cNvSpPr>
              <a:spLocks noChangeAspect="1"/>
            </p:cNvSpPr>
            <p:nvPr/>
          </p:nvSpPr>
          <p:spPr bwMode="auto">
            <a:xfrm>
              <a:off x="1373" y="1793"/>
              <a:ext cx="620" cy="485"/>
            </a:xfrm>
            <a:custGeom>
              <a:avLst/>
              <a:gdLst/>
              <a:ahLst/>
              <a:cxnLst>
                <a:cxn ang="0">
                  <a:pos x="187" y="1426"/>
                </a:cxn>
                <a:cxn ang="0">
                  <a:pos x="213" y="1366"/>
                </a:cxn>
                <a:cxn ang="0">
                  <a:pos x="276" y="1309"/>
                </a:cxn>
                <a:cxn ang="0">
                  <a:pos x="283" y="1322"/>
                </a:cxn>
                <a:cxn ang="0">
                  <a:pos x="351" y="1326"/>
                </a:cxn>
                <a:cxn ang="0">
                  <a:pos x="433" y="1306"/>
                </a:cxn>
                <a:cxn ang="0">
                  <a:pos x="364" y="1249"/>
                </a:cxn>
                <a:cxn ang="0">
                  <a:pos x="236" y="1191"/>
                </a:cxn>
                <a:cxn ang="0">
                  <a:pos x="188" y="1080"/>
                </a:cxn>
                <a:cxn ang="0">
                  <a:pos x="268" y="1042"/>
                </a:cxn>
                <a:cxn ang="0">
                  <a:pos x="335" y="1108"/>
                </a:cxn>
                <a:cxn ang="0">
                  <a:pos x="365" y="1146"/>
                </a:cxn>
                <a:cxn ang="0">
                  <a:pos x="584" y="1038"/>
                </a:cxn>
                <a:cxn ang="0">
                  <a:pos x="702" y="1087"/>
                </a:cxn>
                <a:cxn ang="0">
                  <a:pos x="802" y="1140"/>
                </a:cxn>
                <a:cxn ang="0">
                  <a:pos x="1012" y="1227"/>
                </a:cxn>
                <a:cxn ang="0">
                  <a:pos x="1089" y="1196"/>
                </a:cxn>
                <a:cxn ang="0">
                  <a:pos x="1204" y="1009"/>
                </a:cxn>
                <a:cxn ang="0">
                  <a:pos x="1399" y="906"/>
                </a:cxn>
                <a:cxn ang="0">
                  <a:pos x="1539" y="899"/>
                </a:cxn>
                <a:cxn ang="0">
                  <a:pos x="1620" y="888"/>
                </a:cxn>
                <a:cxn ang="0">
                  <a:pos x="1660" y="843"/>
                </a:cxn>
                <a:cxn ang="0">
                  <a:pos x="1775" y="824"/>
                </a:cxn>
                <a:cxn ang="0">
                  <a:pos x="1876" y="745"/>
                </a:cxn>
                <a:cxn ang="0">
                  <a:pos x="1770" y="770"/>
                </a:cxn>
                <a:cxn ang="0">
                  <a:pos x="1649" y="620"/>
                </a:cxn>
                <a:cxn ang="0">
                  <a:pos x="1708" y="527"/>
                </a:cxn>
                <a:cxn ang="0">
                  <a:pos x="1700" y="461"/>
                </a:cxn>
                <a:cxn ang="0">
                  <a:pos x="1646" y="494"/>
                </a:cxn>
                <a:cxn ang="0">
                  <a:pos x="1512" y="572"/>
                </a:cxn>
                <a:cxn ang="0">
                  <a:pos x="1289" y="489"/>
                </a:cxn>
                <a:cxn ang="0">
                  <a:pos x="1082" y="403"/>
                </a:cxn>
                <a:cxn ang="0">
                  <a:pos x="883" y="234"/>
                </a:cxn>
                <a:cxn ang="0">
                  <a:pos x="767" y="115"/>
                </a:cxn>
                <a:cxn ang="0">
                  <a:pos x="681" y="23"/>
                </a:cxn>
                <a:cxn ang="0">
                  <a:pos x="631" y="37"/>
                </a:cxn>
                <a:cxn ang="0">
                  <a:pos x="565" y="38"/>
                </a:cxn>
                <a:cxn ang="0">
                  <a:pos x="547" y="126"/>
                </a:cxn>
                <a:cxn ang="0">
                  <a:pos x="598" y="249"/>
                </a:cxn>
                <a:cxn ang="0">
                  <a:pos x="582" y="404"/>
                </a:cxn>
                <a:cxn ang="0">
                  <a:pos x="565" y="558"/>
                </a:cxn>
                <a:cxn ang="0">
                  <a:pos x="489" y="611"/>
                </a:cxn>
                <a:cxn ang="0">
                  <a:pos x="482" y="687"/>
                </a:cxn>
                <a:cxn ang="0">
                  <a:pos x="485" y="789"/>
                </a:cxn>
                <a:cxn ang="0">
                  <a:pos x="393" y="811"/>
                </a:cxn>
                <a:cxn ang="0">
                  <a:pos x="315" y="810"/>
                </a:cxn>
                <a:cxn ang="0">
                  <a:pos x="246" y="781"/>
                </a:cxn>
                <a:cxn ang="0">
                  <a:pos x="212" y="783"/>
                </a:cxn>
                <a:cxn ang="0">
                  <a:pos x="227" y="891"/>
                </a:cxn>
                <a:cxn ang="0">
                  <a:pos x="168" y="969"/>
                </a:cxn>
                <a:cxn ang="0">
                  <a:pos x="135" y="958"/>
                </a:cxn>
                <a:cxn ang="0">
                  <a:pos x="73" y="1003"/>
                </a:cxn>
                <a:cxn ang="0">
                  <a:pos x="16" y="1107"/>
                </a:cxn>
                <a:cxn ang="0">
                  <a:pos x="3" y="1167"/>
                </a:cxn>
                <a:cxn ang="0">
                  <a:pos x="63" y="1212"/>
                </a:cxn>
                <a:cxn ang="0">
                  <a:pos x="99" y="1297"/>
                </a:cxn>
                <a:cxn ang="0">
                  <a:pos x="94" y="1446"/>
                </a:cxn>
              </a:cxnLst>
              <a:rect l="0" t="0" r="r" b="b"/>
              <a:pathLst>
                <a:path w="1876" h="1454">
                  <a:moveTo>
                    <a:pt x="126" y="1454"/>
                  </a:moveTo>
                  <a:lnTo>
                    <a:pt x="133" y="1453"/>
                  </a:lnTo>
                  <a:lnTo>
                    <a:pt x="153" y="1433"/>
                  </a:lnTo>
                  <a:lnTo>
                    <a:pt x="160" y="1432"/>
                  </a:lnTo>
                  <a:lnTo>
                    <a:pt x="187" y="1426"/>
                  </a:lnTo>
                  <a:lnTo>
                    <a:pt x="187" y="1414"/>
                  </a:lnTo>
                  <a:lnTo>
                    <a:pt x="205" y="1407"/>
                  </a:lnTo>
                  <a:lnTo>
                    <a:pt x="210" y="1399"/>
                  </a:lnTo>
                  <a:lnTo>
                    <a:pt x="211" y="1370"/>
                  </a:lnTo>
                  <a:lnTo>
                    <a:pt x="213" y="1366"/>
                  </a:lnTo>
                  <a:lnTo>
                    <a:pt x="228" y="1348"/>
                  </a:lnTo>
                  <a:lnTo>
                    <a:pt x="255" y="1333"/>
                  </a:lnTo>
                  <a:lnTo>
                    <a:pt x="260" y="1328"/>
                  </a:lnTo>
                  <a:lnTo>
                    <a:pt x="263" y="1319"/>
                  </a:lnTo>
                  <a:lnTo>
                    <a:pt x="276" y="1309"/>
                  </a:lnTo>
                  <a:lnTo>
                    <a:pt x="287" y="1306"/>
                  </a:lnTo>
                  <a:lnTo>
                    <a:pt x="288" y="1308"/>
                  </a:lnTo>
                  <a:lnTo>
                    <a:pt x="286" y="1311"/>
                  </a:lnTo>
                  <a:lnTo>
                    <a:pt x="283" y="1317"/>
                  </a:lnTo>
                  <a:lnTo>
                    <a:pt x="283" y="1322"/>
                  </a:lnTo>
                  <a:lnTo>
                    <a:pt x="285" y="1327"/>
                  </a:lnTo>
                  <a:lnTo>
                    <a:pt x="293" y="1329"/>
                  </a:lnTo>
                  <a:lnTo>
                    <a:pt x="301" y="1324"/>
                  </a:lnTo>
                  <a:lnTo>
                    <a:pt x="313" y="1318"/>
                  </a:lnTo>
                  <a:lnTo>
                    <a:pt x="351" y="1326"/>
                  </a:lnTo>
                  <a:lnTo>
                    <a:pt x="357" y="1337"/>
                  </a:lnTo>
                  <a:lnTo>
                    <a:pt x="368" y="1344"/>
                  </a:lnTo>
                  <a:lnTo>
                    <a:pt x="375" y="1347"/>
                  </a:lnTo>
                  <a:lnTo>
                    <a:pt x="407" y="1329"/>
                  </a:lnTo>
                  <a:lnTo>
                    <a:pt x="433" y="1306"/>
                  </a:lnTo>
                  <a:lnTo>
                    <a:pt x="443" y="1292"/>
                  </a:lnTo>
                  <a:lnTo>
                    <a:pt x="403" y="1273"/>
                  </a:lnTo>
                  <a:lnTo>
                    <a:pt x="377" y="1264"/>
                  </a:lnTo>
                  <a:lnTo>
                    <a:pt x="370" y="1257"/>
                  </a:lnTo>
                  <a:lnTo>
                    <a:pt x="364" y="1249"/>
                  </a:lnTo>
                  <a:lnTo>
                    <a:pt x="323" y="1218"/>
                  </a:lnTo>
                  <a:lnTo>
                    <a:pt x="315" y="1196"/>
                  </a:lnTo>
                  <a:lnTo>
                    <a:pt x="308" y="1190"/>
                  </a:lnTo>
                  <a:lnTo>
                    <a:pt x="250" y="1193"/>
                  </a:lnTo>
                  <a:lnTo>
                    <a:pt x="236" y="1191"/>
                  </a:lnTo>
                  <a:lnTo>
                    <a:pt x="194" y="1167"/>
                  </a:lnTo>
                  <a:lnTo>
                    <a:pt x="170" y="1156"/>
                  </a:lnTo>
                  <a:lnTo>
                    <a:pt x="163" y="1144"/>
                  </a:lnTo>
                  <a:lnTo>
                    <a:pt x="163" y="1131"/>
                  </a:lnTo>
                  <a:lnTo>
                    <a:pt x="188" y="1080"/>
                  </a:lnTo>
                  <a:lnTo>
                    <a:pt x="206" y="1055"/>
                  </a:lnTo>
                  <a:lnTo>
                    <a:pt x="219" y="1045"/>
                  </a:lnTo>
                  <a:lnTo>
                    <a:pt x="246" y="1050"/>
                  </a:lnTo>
                  <a:lnTo>
                    <a:pt x="252" y="1050"/>
                  </a:lnTo>
                  <a:lnTo>
                    <a:pt x="268" y="1042"/>
                  </a:lnTo>
                  <a:lnTo>
                    <a:pt x="302" y="1065"/>
                  </a:lnTo>
                  <a:lnTo>
                    <a:pt x="301" y="1074"/>
                  </a:lnTo>
                  <a:lnTo>
                    <a:pt x="321" y="1091"/>
                  </a:lnTo>
                  <a:lnTo>
                    <a:pt x="328" y="1094"/>
                  </a:lnTo>
                  <a:lnTo>
                    <a:pt x="335" y="1108"/>
                  </a:lnTo>
                  <a:lnTo>
                    <a:pt x="337" y="1114"/>
                  </a:lnTo>
                  <a:lnTo>
                    <a:pt x="350" y="1124"/>
                  </a:lnTo>
                  <a:lnTo>
                    <a:pt x="349" y="1137"/>
                  </a:lnTo>
                  <a:lnTo>
                    <a:pt x="352" y="1144"/>
                  </a:lnTo>
                  <a:lnTo>
                    <a:pt x="365" y="1146"/>
                  </a:lnTo>
                  <a:lnTo>
                    <a:pt x="423" y="1104"/>
                  </a:lnTo>
                  <a:lnTo>
                    <a:pt x="473" y="1071"/>
                  </a:lnTo>
                  <a:lnTo>
                    <a:pt x="502" y="1052"/>
                  </a:lnTo>
                  <a:lnTo>
                    <a:pt x="542" y="1039"/>
                  </a:lnTo>
                  <a:lnTo>
                    <a:pt x="584" y="1038"/>
                  </a:lnTo>
                  <a:lnTo>
                    <a:pt x="627" y="1045"/>
                  </a:lnTo>
                  <a:lnTo>
                    <a:pt x="645" y="1053"/>
                  </a:lnTo>
                  <a:lnTo>
                    <a:pt x="666" y="1070"/>
                  </a:lnTo>
                  <a:lnTo>
                    <a:pt x="693" y="1083"/>
                  </a:lnTo>
                  <a:lnTo>
                    <a:pt x="702" y="1087"/>
                  </a:lnTo>
                  <a:lnTo>
                    <a:pt x="731" y="1094"/>
                  </a:lnTo>
                  <a:lnTo>
                    <a:pt x="738" y="1098"/>
                  </a:lnTo>
                  <a:lnTo>
                    <a:pt x="754" y="1111"/>
                  </a:lnTo>
                  <a:lnTo>
                    <a:pt x="773" y="1125"/>
                  </a:lnTo>
                  <a:lnTo>
                    <a:pt x="802" y="1140"/>
                  </a:lnTo>
                  <a:lnTo>
                    <a:pt x="843" y="1162"/>
                  </a:lnTo>
                  <a:lnTo>
                    <a:pt x="881" y="1182"/>
                  </a:lnTo>
                  <a:lnTo>
                    <a:pt x="907" y="1188"/>
                  </a:lnTo>
                  <a:lnTo>
                    <a:pt x="1006" y="1222"/>
                  </a:lnTo>
                  <a:lnTo>
                    <a:pt x="1012" y="1227"/>
                  </a:lnTo>
                  <a:lnTo>
                    <a:pt x="1058" y="1266"/>
                  </a:lnTo>
                  <a:lnTo>
                    <a:pt x="1058" y="1254"/>
                  </a:lnTo>
                  <a:lnTo>
                    <a:pt x="1060" y="1245"/>
                  </a:lnTo>
                  <a:lnTo>
                    <a:pt x="1080" y="1224"/>
                  </a:lnTo>
                  <a:lnTo>
                    <a:pt x="1089" y="1196"/>
                  </a:lnTo>
                  <a:lnTo>
                    <a:pt x="1094" y="1175"/>
                  </a:lnTo>
                  <a:lnTo>
                    <a:pt x="1094" y="1150"/>
                  </a:lnTo>
                  <a:lnTo>
                    <a:pt x="1102" y="1122"/>
                  </a:lnTo>
                  <a:lnTo>
                    <a:pt x="1139" y="1071"/>
                  </a:lnTo>
                  <a:lnTo>
                    <a:pt x="1204" y="1009"/>
                  </a:lnTo>
                  <a:lnTo>
                    <a:pt x="1290" y="941"/>
                  </a:lnTo>
                  <a:lnTo>
                    <a:pt x="1332" y="915"/>
                  </a:lnTo>
                  <a:lnTo>
                    <a:pt x="1357" y="905"/>
                  </a:lnTo>
                  <a:lnTo>
                    <a:pt x="1377" y="903"/>
                  </a:lnTo>
                  <a:lnTo>
                    <a:pt x="1399" y="906"/>
                  </a:lnTo>
                  <a:lnTo>
                    <a:pt x="1459" y="922"/>
                  </a:lnTo>
                  <a:lnTo>
                    <a:pt x="1470" y="921"/>
                  </a:lnTo>
                  <a:lnTo>
                    <a:pt x="1552" y="914"/>
                  </a:lnTo>
                  <a:lnTo>
                    <a:pt x="1552" y="909"/>
                  </a:lnTo>
                  <a:lnTo>
                    <a:pt x="1539" y="899"/>
                  </a:lnTo>
                  <a:lnTo>
                    <a:pt x="1563" y="874"/>
                  </a:lnTo>
                  <a:lnTo>
                    <a:pt x="1567" y="883"/>
                  </a:lnTo>
                  <a:lnTo>
                    <a:pt x="1563" y="887"/>
                  </a:lnTo>
                  <a:lnTo>
                    <a:pt x="1568" y="891"/>
                  </a:lnTo>
                  <a:lnTo>
                    <a:pt x="1620" y="888"/>
                  </a:lnTo>
                  <a:lnTo>
                    <a:pt x="1627" y="886"/>
                  </a:lnTo>
                  <a:lnTo>
                    <a:pt x="1674" y="863"/>
                  </a:lnTo>
                  <a:lnTo>
                    <a:pt x="1677" y="858"/>
                  </a:lnTo>
                  <a:lnTo>
                    <a:pt x="1666" y="848"/>
                  </a:lnTo>
                  <a:lnTo>
                    <a:pt x="1660" y="843"/>
                  </a:lnTo>
                  <a:lnTo>
                    <a:pt x="1663" y="839"/>
                  </a:lnTo>
                  <a:lnTo>
                    <a:pt x="1686" y="835"/>
                  </a:lnTo>
                  <a:lnTo>
                    <a:pt x="1706" y="829"/>
                  </a:lnTo>
                  <a:lnTo>
                    <a:pt x="1747" y="820"/>
                  </a:lnTo>
                  <a:lnTo>
                    <a:pt x="1775" y="824"/>
                  </a:lnTo>
                  <a:lnTo>
                    <a:pt x="1788" y="816"/>
                  </a:lnTo>
                  <a:lnTo>
                    <a:pt x="1809" y="781"/>
                  </a:lnTo>
                  <a:lnTo>
                    <a:pt x="1817" y="775"/>
                  </a:lnTo>
                  <a:lnTo>
                    <a:pt x="1851" y="762"/>
                  </a:lnTo>
                  <a:lnTo>
                    <a:pt x="1876" y="745"/>
                  </a:lnTo>
                  <a:lnTo>
                    <a:pt x="1872" y="740"/>
                  </a:lnTo>
                  <a:lnTo>
                    <a:pt x="1856" y="739"/>
                  </a:lnTo>
                  <a:lnTo>
                    <a:pt x="1821" y="746"/>
                  </a:lnTo>
                  <a:lnTo>
                    <a:pt x="1797" y="761"/>
                  </a:lnTo>
                  <a:lnTo>
                    <a:pt x="1770" y="770"/>
                  </a:lnTo>
                  <a:lnTo>
                    <a:pt x="1757" y="772"/>
                  </a:lnTo>
                  <a:lnTo>
                    <a:pt x="1734" y="762"/>
                  </a:lnTo>
                  <a:lnTo>
                    <a:pt x="1704" y="713"/>
                  </a:lnTo>
                  <a:lnTo>
                    <a:pt x="1658" y="637"/>
                  </a:lnTo>
                  <a:lnTo>
                    <a:pt x="1649" y="620"/>
                  </a:lnTo>
                  <a:lnTo>
                    <a:pt x="1660" y="588"/>
                  </a:lnTo>
                  <a:lnTo>
                    <a:pt x="1661" y="582"/>
                  </a:lnTo>
                  <a:lnTo>
                    <a:pt x="1673" y="559"/>
                  </a:lnTo>
                  <a:lnTo>
                    <a:pt x="1692" y="546"/>
                  </a:lnTo>
                  <a:lnTo>
                    <a:pt x="1708" y="527"/>
                  </a:lnTo>
                  <a:lnTo>
                    <a:pt x="1710" y="510"/>
                  </a:lnTo>
                  <a:lnTo>
                    <a:pt x="1732" y="488"/>
                  </a:lnTo>
                  <a:lnTo>
                    <a:pt x="1745" y="449"/>
                  </a:lnTo>
                  <a:lnTo>
                    <a:pt x="1740" y="418"/>
                  </a:lnTo>
                  <a:lnTo>
                    <a:pt x="1700" y="461"/>
                  </a:lnTo>
                  <a:lnTo>
                    <a:pt x="1695" y="470"/>
                  </a:lnTo>
                  <a:lnTo>
                    <a:pt x="1682" y="484"/>
                  </a:lnTo>
                  <a:lnTo>
                    <a:pt x="1668" y="490"/>
                  </a:lnTo>
                  <a:lnTo>
                    <a:pt x="1653" y="489"/>
                  </a:lnTo>
                  <a:lnTo>
                    <a:pt x="1646" y="494"/>
                  </a:lnTo>
                  <a:lnTo>
                    <a:pt x="1640" y="506"/>
                  </a:lnTo>
                  <a:lnTo>
                    <a:pt x="1589" y="553"/>
                  </a:lnTo>
                  <a:lnTo>
                    <a:pt x="1570" y="565"/>
                  </a:lnTo>
                  <a:lnTo>
                    <a:pt x="1543" y="572"/>
                  </a:lnTo>
                  <a:lnTo>
                    <a:pt x="1512" y="572"/>
                  </a:lnTo>
                  <a:lnTo>
                    <a:pt x="1445" y="562"/>
                  </a:lnTo>
                  <a:lnTo>
                    <a:pt x="1421" y="551"/>
                  </a:lnTo>
                  <a:lnTo>
                    <a:pt x="1411" y="541"/>
                  </a:lnTo>
                  <a:lnTo>
                    <a:pt x="1408" y="514"/>
                  </a:lnTo>
                  <a:lnTo>
                    <a:pt x="1289" y="489"/>
                  </a:lnTo>
                  <a:lnTo>
                    <a:pt x="1232" y="476"/>
                  </a:lnTo>
                  <a:lnTo>
                    <a:pt x="1193" y="466"/>
                  </a:lnTo>
                  <a:lnTo>
                    <a:pt x="1156" y="450"/>
                  </a:lnTo>
                  <a:lnTo>
                    <a:pt x="1107" y="418"/>
                  </a:lnTo>
                  <a:lnTo>
                    <a:pt x="1082" y="403"/>
                  </a:lnTo>
                  <a:lnTo>
                    <a:pt x="1034" y="372"/>
                  </a:lnTo>
                  <a:lnTo>
                    <a:pt x="1007" y="354"/>
                  </a:lnTo>
                  <a:lnTo>
                    <a:pt x="974" y="322"/>
                  </a:lnTo>
                  <a:lnTo>
                    <a:pt x="924" y="287"/>
                  </a:lnTo>
                  <a:lnTo>
                    <a:pt x="883" y="234"/>
                  </a:lnTo>
                  <a:lnTo>
                    <a:pt x="863" y="209"/>
                  </a:lnTo>
                  <a:lnTo>
                    <a:pt x="831" y="173"/>
                  </a:lnTo>
                  <a:lnTo>
                    <a:pt x="807" y="151"/>
                  </a:lnTo>
                  <a:lnTo>
                    <a:pt x="780" y="125"/>
                  </a:lnTo>
                  <a:lnTo>
                    <a:pt x="767" y="115"/>
                  </a:lnTo>
                  <a:lnTo>
                    <a:pt x="736" y="65"/>
                  </a:lnTo>
                  <a:lnTo>
                    <a:pt x="729" y="57"/>
                  </a:lnTo>
                  <a:lnTo>
                    <a:pt x="697" y="45"/>
                  </a:lnTo>
                  <a:lnTo>
                    <a:pt x="693" y="32"/>
                  </a:lnTo>
                  <a:lnTo>
                    <a:pt x="681" y="23"/>
                  </a:lnTo>
                  <a:lnTo>
                    <a:pt x="674" y="19"/>
                  </a:lnTo>
                  <a:lnTo>
                    <a:pt x="665" y="0"/>
                  </a:lnTo>
                  <a:lnTo>
                    <a:pt x="641" y="12"/>
                  </a:lnTo>
                  <a:lnTo>
                    <a:pt x="638" y="28"/>
                  </a:lnTo>
                  <a:lnTo>
                    <a:pt x="631" y="37"/>
                  </a:lnTo>
                  <a:lnTo>
                    <a:pt x="620" y="42"/>
                  </a:lnTo>
                  <a:lnTo>
                    <a:pt x="608" y="44"/>
                  </a:lnTo>
                  <a:lnTo>
                    <a:pt x="581" y="42"/>
                  </a:lnTo>
                  <a:lnTo>
                    <a:pt x="568" y="34"/>
                  </a:lnTo>
                  <a:lnTo>
                    <a:pt x="565" y="38"/>
                  </a:lnTo>
                  <a:lnTo>
                    <a:pt x="570" y="60"/>
                  </a:lnTo>
                  <a:lnTo>
                    <a:pt x="568" y="69"/>
                  </a:lnTo>
                  <a:lnTo>
                    <a:pt x="558" y="93"/>
                  </a:lnTo>
                  <a:lnTo>
                    <a:pt x="547" y="110"/>
                  </a:lnTo>
                  <a:lnTo>
                    <a:pt x="547" y="126"/>
                  </a:lnTo>
                  <a:lnTo>
                    <a:pt x="548" y="140"/>
                  </a:lnTo>
                  <a:lnTo>
                    <a:pt x="557" y="154"/>
                  </a:lnTo>
                  <a:lnTo>
                    <a:pt x="573" y="175"/>
                  </a:lnTo>
                  <a:lnTo>
                    <a:pt x="591" y="228"/>
                  </a:lnTo>
                  <a:lnTo>
                    <a:pt x="598" y="249"/>
                  </a:lnTo>
                  <a:lnTo>
                    <a:pt x="604" y="261"/>
                  </a:lnTo>
                  <a:lnTo>
                    <a:pt x="608" y="318"/>
                  </a:lnTo>
                  <a:lnTo>
                    <a:pt x="603" y="360"/>
                  </a:lnTo>
                  <a:lnTo>
                    <a:pt x="598" y="384"/>
                  </a:lnTo>
                  <a:lnTo>
                    <a:pt x="582" y="404"/>
                  </a:lnTo>
                  <a:lnTo>
                    <a:pt x="565" y="426"/>
                  </a:lnTo>
                  <a:lnTo>
                    <a:pt x="574" y="454"/>
                  </a:lnTo>
                  <a:lnTo>
                    <a:pt x="576" y="518"/>
                  </a:lnTo>
                  <a:lnTo>
                    <a:pt x="571" y="541"/>
                  </a:lnTo>
                  <a:lnTo>
                    <a:pt x="565" y="558"/>
                  </a:lnTo>
                  <a:lnTo>
                    <a:pt x="554" y="573"/>
                  </a:lnTo>
                  <a:lnTo>
                    <a:pt x="529" y="588"/>
                  </a:lnTo>
                  <a:lnTo>
                    <a:pt x="498" y="598"/>
                  </a:lnTo>
                  <a:lnTo>
                    <a:pt x="494" y="602"/>
                  </a:lnTo>
                  <a:lnTo>
                    <a:pt x="489" y="611"/>
                  </a:lnTo>
                  <a:lnTo>
                    <a:pt x="483" y="617"/>
                  </a:lnTo>
                  <a:lnTo>
                    <a:pt x="477" y="630"/>
                  </a:lnTo>
                  <a:lnTo>
                    <a:pt x="476" y="641"/>
                  </a:lnTo>
                  <a:lnTo>
                    <a:pt x="487" y="669"/>
                  </a:lnTo>
                  <a:lnTo>
                    <a:pt x="482" y="687"/>
                  </a:lnTo>
                  <a:lnTo>
                    <a:pt x="483" y="697"/>
                  </a:lnTo>
                  <a:lnTo>
                    <a:pt x="500" y="722"/>
                  </a:lnTo>
                  <a:lnTo>
                    <a:pt x="504" y="744"/>
                  </a:lnTo>
                  <a:lnTo>
                    <a:pt x="496" y="771"/>
                  </a:lnTo>
                  <a:lnTo>
                    <a:pt x="485" y="789"/>
                  </a:lnTo>
                  <a:lnTo>
                    <a:pt x="466" y="808"/>
                  </a:lnTo>
                  <a:lnTo>
                    <a:pt x="442" y="824"/>
                  </a:lnTo>
                  <a:lnTo>
                    <a:pt x="422" y="826"/>
                  </a:lnTo>
                  <a:lnTo>
                    <a:pt x="393" y="819"/>
                  </a:lnTo>
                  <a:lnTo>
                    <a:pt x="393" y="811"/>
                  </a:lnTo>
                  <a:lnTo>
                    <a:pt x="393" y="803"/>
                  </a:lnTo>
                  <a:lnTo>
                    <a:pt x="385" y="798"/>
                  </a:lnTo>
                  <a:lnTo>
                    <a:pt x="360" y="806"/>
                  </a:lnTo>
                  <a:lnTo>
                    <a:pt x="340" y="810"/>
                  </a:lnTo>
                  <a:lnTo>
                    <a:pt x="315" y="810"/>
                  </a:lnTo>
                  <a:lnTo>
                    <a:pt x="288" y="804"/>
                  </a:lnTo>
                  <a:lnTo>
                    <a:pt x="276" y="797"/>
                  </a:lnTo>
                  <a:lnTo>
                    <a:pt x="270" y="791"/>
                  </a:lnTo>
                  <a:lnTo>
                    <a:pt x="261" y="786"/>
                  </a:lnTo>
                  <a:lnTo>
                    <a:pt x="246" y="781"/>
                  </a:lnTo>
                  <a:lnTo>
                    <a:pt x="232" y="767"/>
                  </a:lnTo>
                  <a:lnTo>
                    <a:pt x="210" y="756"/>
                  </a:lnTo>
                  <a:lnTo>
                    <a:pt x="209" y="759"/>
                  </a:lnTo>
                  <a:lnTo>
                    <a:pt x="214" y="777"/>
                  </a:lnTo>
                  <a:lnTo>
                    <a:pt x="212" y="783"/>
                  </a:lnTo>
                  <a:lnTo>
                    <a:pt x="184" y="788"/>
                  </a:lnTo>
                  <a:lnTo>
                    <a:pt x="170" y="818"/>
                  </a:lnTo>
                  <a:lnTo>
                    <a:pt x="170" y="827"/>
                  </a:lnTo>
                  <a:lnTo>
                    <a:pt x="189" y="853"/>
                  </a:lnTo>
                  <a:lnTo>
                    <a:pt x="227" y="891"/>
                  </a:lnTo>
                  <a:lnTo>
                    <a:pt x="218" y="894"/>
                  </a:lnTo>
                  <a:lnTo>
                    <a:pt x="213" y="899"/>
                  </a:lnTo>
                  <a:lnTo>
                    <a:pt x="188" y="928"/>
                  </a:lnTo>
                  <a:lnTo>
                    <a:pt x="173" y="952"/>
                  </a:lnTo>
                  <a:lnTo>
                    <a:pt x="168" y="969"/>
                  </a:lnTo>
                  <a:lnTo>
                    <a:pt x="162" y="974"/>
                  </a:lnTo>
                  <a:lnTo>
                    <a:pt x="155" y="974"/>
                  </a:lnTo>
                  <a:lnTo>
                    <a:pt x="148" y="964"/>
                  </a:lnTo>
                  <a:lnTo>
                    <a:pt x="140" y="956"/>
                  </a:lnTo>
                  <a:lnTo>
                    <a:pt x="135" y="958"/>
                  </a:lnTo>
                  <a:lnTo>
                    <a:pt x="125" y="969"/>
                  </a:lnTo>
                  <a:lnTo>
                    <a:pt x="119" y="974"/>
                  </a:lnTo>
                  <a:lnTo>
                    <a:pt x="112" y="975"/>
                  </a:lnTo>
                  <a:lnTo>
                    <a:pt x="82" y="990"/>
                  </a:lnTo>
                  <a:lnTo>
                    <a:pt x="73" y="1003"/>
                  </a:lnTo>
                  <a:lnTo>
                    <a:pt x="69" y="1009"/>
                  </a:lnTo>
                  <a:lnTo>
                    <a:pt x="32" y="1018"/>
                  </a:lnTo>
                  <a:lnTo>
                    <a:pt x="16" y="1042"/>
                  </a:lnTo>
                  <a:lnTo>
                    <a:pt x="18" y="1065"/>
                  </a:lnTo>
                  <a:lnTo>
                    <a:pt x="16" y="1107"/>
                  </a:lnTo>
                  <a:lnTo>
                    <a:pt x="13" y="1119"/>
                  </a:lnTo>
                  <a:lnTo>
                    <a:pt x="2" y="1134"/>
                  </a:lnTo>
                  <a:lnTo>
                    <a:pt x="0" y="1138"/>
                  </a:lnTo>
                  <a:lnTo>
                    <a:pt x="2" y="1162"/>
                  </a:lnTo>
                  <a:lnTo>
                    <a:pt x="3" y="1167"/>
                  </a:lnTo>
                  <a:lnTo>
                    <a:pt x="27" y="1180"/>
                  </a:lnTo>
                  <a:lnTo>
                    <a:pt x="32" y="1182"/>
                  </a:lnTo>
                  <a:lnTo>
                    <a:pt x="37" y="1195"/>
                  </a:lnTo>
                  <a:lnTo>
                    <a:pt x="43" y="1201"/>
                  </a:lnTo>
                  <a:lnTo>
                    <a:pt x="63" y="1212"/>
                  </a:lnTo>
                  <a:lnTo>
                    <a:pt x="82" y="1221"/>
                  </a:lnTo>
                  <a:lnTo>
                    <a:pt x="99" y="1244"/>
                  </a:lnTo>
                  <a:lnTo>
                    <a:pt x="105" y="1265"/>
                  </a:lnTo>
                  <a:lnTo>
                    <a:pt x="103" y="1282"/>
                  </a:lnTo>
                  <a:lnTo>
                    <a:pt x="99" y="1297"/>
                  </a:lnTo>
                  <a:lnTo>
                    <a:pt x="86" y="1327"/>
                  </a:lnTo>
                  <a:lnTo>
                    <a:pt x="63" y="1386"/>
                  </a:lnTo>
                  <a:lnTo>
                    <a:pt x="62" y="1393"/>
                  </a:lnTo>
                  <a:lnTo>
                    <a:pt x="82" y="1437"/>
                  </a:lnTo>
                  <a:lnTo>
                    <a:pt x="94" y="1446"/>
                  </a:lnTo>
                  <a:lnTo>
                    <a:pt x="107" y="1449"/>
                  </a:lnTo>
                  <a:lnTo>
                    <a:pt x="117" y="1450"/>
                  </a:lnTo>
                  <a:lnTo>
                    <a:pt x="126" y="1454"/>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76" name="Freeform 77"/>
            <p:cNvSpPr>
              <a:spLocks noChangeAspect="1"/>
            </p:cNvSpPr>
            <p:nvPr/>
          </p:nvSpPr>
          <p:spPr bwMode="auto">
            <a:xfrm>
              <a:off x="2094" y="1795"/>
              <a:ext cx="202" cy="132"/>
            </a:xfrm>
            <a:custGeom>
              <a:avLst/>
              <a:gdLst/>
              <a:ahLst/>
              <a:cxnLst>
                <a:cxn ang="0">
                  <a:pos x="334" y="49"/>
                </a:cxn>
                <a:cxn ang="0">
                  <a:pos x="357" y="103"/>
                </a:cxn>
                <a:cxn ang="0">
                  <a:pos x="448" y="91"/>
                </a:cxn>
                <a:cxn ang="0">
                  <a:pos x="490" y="62"/>
                </a:cxn>
                <a:cxn ang="0">
                  <a:pos x="540" y="14"/>
                </a:cxn>
                <a:cxn ang="0">
                  <a:pos x="620" y="9"/>
                </a:cxn>
                <a:cxn ang="0">
                  <a:pos x="595" y="41"/>
                </a:cxn>
                <a:cxn ang="0">
                  <a:pos x="597" y="75"/>
                </a:cxn>
                <a:cxn ang="0">
                  <a:pos x="538" y="76"/>
                </a:cxn>
                <a:cxn ang="0">
                  <a:pos x="446" y="114"/>
                </a:cxn>
                <a:cxn ang="0">
                  <a:pos x="367" y="163"/>
                </a:cxn>
                <a:cxn ang="0">
                  <a:pos x="315" y="201"/>
                </a:cxn>
                <a:cxn ang="0">
                  <a:pos x="262" y="198"/>
                </a:cxn>
                <a:cxn ang="0">
                  <a:pos x="225" y="207"/>
                </a:cxn>
                <a:cxn ang="0">
                  <a:pos x="208" y="261"/>
                </a:cxn>
                <a:cxn ang="0">
                  <a:pos x="189" y="273"/>
                </a:cxn>
                <a:cxn ang="0">
                  <a:pos x="130" y="301"/>
                </a:cxn>
                <a:cxn ang="0">
                  <a:pos x="84" y="345"/>
                </a:cxn>
                <a:cxn ang="0">
                  <a:pos x="44" y="371"/>
                </a:cxn>
                <a:cxn ang="0">
                  <a:pos x="4" y="390"/>
                </a:cxn>
                <a:cxn ang="0">
                  <a:pos x="20" y="345"/>
                </a:cxn>
                <a:cxn ang="0">
                  <a:pos x="37" y="341"/>
                </a:cxn>
                <a:cxn ang="0">
                  <a:pos x="34" y="315"/>
                </a:cxn>
                <a:cxn ang="0">
                  <a:pos x="96" y="297"/>
                </a:cxn>
                <a:cxn ang="0">
                  <a:pos x="76" y="273"/>
                </a:cxn>
                <a:cxn ang="0">
                  <a:pos x="88" y="254"/>
                </a:cxn>
                <a:cxn ang="0">
                  <a:pos x="118" y="257"/>
                </a:cxn>
                <a:cxn ang="0">
                  <a:pos x="158" y="223"/>
                </a:cxn>
                <a:cxn ang="0">
                  <a:pos x="193" y="196"/>
                </a:cxn>
                <a:cxn ang="0">
                  <a:pos x="193" y="154"/>
                </a:cxn>
                <a:cxn ang="0">
                  <a:pos x="255" y="160"/>
                </a:cxn>
                <a:cxn ang="0">
                  <a:pos x="267" y="125"/>
                </a:cxn>
                <a:cxn ang="0">
                  <a:pos x="302" y="118"/>
                </a:cxn>
                <a:cxn ang="0">
                  <a:pos x="302" y="69"/>
                </a:cxn>
              </a:cxnLst>
              <a:rect l="0" t="0" r="r" b="b"/>
              <a:pathLst>
                <a:path w="620" h="397">
                  <a:moveTo>
                    <a:pt x="319" y="40"/>
                  </a:moveTo>
                  <a:lnTo>
                    <a:pt x="334" y="49"/>
                  </a:lnTo>
                  <a:lnTo>
                    <a:pt x="344" y="81"/>
                  </a:lnTo>
                  <a:lnTo>
                    <a:pt x="357" y="103"/>
                  </a:lnTo>
                  <a:lnTo>
                    <a:pt x="418" y="101"/>
                  </a:lnTo>
                  <a:lnTo>
                    <a:pt x="448" y="91"/>
                  </a:lnTo>
                  <a:lnTo>
                    <a:pt x="480" y="71"/>
                  </a:lnTo>
                  <a:lnTo>
                    <a:pt x="490" y="62"/>
                  </a:lnTo>
                  <a:lnTo>
                    <a:pt x="508" y="33"/>
                  </a:lnTo>
                  <a:lnTo>
                    <a:pt x="540" y="14"/>
                  </a:lnTo>
                  <a:lnTo>
                    <a:pt x="582" y="0"/>
                  </a:lnTo>
                  <a:lnTo>
                    <a:pt x="620" y="9"/>
                  </a:lnTo>
                  <a:lnTo>
                    <a:pt x="610" y="27"/>
                  </a:lnTo>
                  <a:lnTo>
                    <a:pt x="595" y="41"/>
                  </a:lnTo>
                  <a:lnTo>
                    <a:pt x="610" y="56"/>
                  </a:lnTo>
                  <a:lnTo>
                    <a:pt x="597" y="75"/>
                  </a:lnTo>
                  <a:lnTo>
                    <a:pt x="568" y="75"/>
                  </a:lnTo>
                  <a:lnTo>
                    <a:pt x="538" y="76"/>
                  </a:lnTo>
                  <a:lnTo>
                    <a:pt x="476" y="113"/>
                  </a:lnTo>
                  <a:lnTo>
                    <a:pt x="446" y="114"/>
                  </a:lnTo>
                  <a:lnTo>
                    <a:pt x="399" y="144"/>
                  </a:lnTo>
                  <a:lnTo>
                    <a:pt x="367" y="163"/>
                  </a:lnTo>
                  <a:lnTo>
                    <a:pt x="336" y="190"/>
                  </a:lnTo>
                  <a:lnTo>
                    <a:pt x="315" y="201"/>
                  </a:lnTo>
                  <a:lnTo>
                    <a:pt x="280" y="212"/>
                  </a:lnTo>
                  <a:lnTo>
                    <a:pt x="262" y="198"/>
                  </a:lnTo>
                  <a:lnTo>
                    <a:pt x="240" y="194"/>
                  </a:lnTo>
                  <a:lnTo>
                    <a:pt x="225" y="207"/>
                  </a:lnTo>
                  <a:lnTo>
                    <a:pt x="235" y="219"/>
                  </a:lnTo>
                  <a:lnTo>
                    <a:pt x="208" y="261"/>
                  </a:lnTo>
                  <a:lnTo>
                    <a:pt x="193" y="257"/>
                  </a:lnTo>
                  <a:lnTo>
                    <a:pt x="189" y="273"/>
                  </a:lnTo>
                  <a:lnTo>
                    <a:pt x="168" y="275"/>
                  </a:lnTo>
                  <a:lnTo>
                    <a:pt x="130" y="301"/>
                  </a:lnTo>
                  <a:lnTo>
                    <a:pt x="118" y="333"/>
                  </a:lnTo>
                  <a:lnTo>
                    <a:pt x="84" y="345"/>
                  </a:lnTo>
                  <a:lnTo>
                    <a:pt x="69" y="341"/>
                  </a:lnTo>
                  <a:lnTo>
                    <a:pt x="44" y="371"/>
                  </a:lnTo>
                  <a:lnTo>
                    <a:pt x="27" y="397"/>
                  </a:lnTo>
                  <a:lnTo>
                    <a:pt x="4" y="390"/>
                  </a:lnTo>
                  <a:lnTo>
                    <a:pt x="0" y="371"/>
                  </a:lnTo>
                  <a:lnTo>
                    <a:pt x="20" y="345"/>
                  </a:lnTo>
                  <a:lnTo>
                    <a:pt x="19" y="321"/>
                  </a:lnTo>
                  <a:lnTo>
                    <a:pt x="37" y="341"/>
                  </a:lnTo>
                  <a:lnTo>
                    <a:pt x="49" y="324"/>
                  </a:lnTo>
                  <a:lnTo>
                    <a:pt x="34" y="315"/>
                  </a:lnTo>
                  <a:lnTo>
                    <a:pt x="67" y="317"/>
                  </a:lnTo>
                  <a:lnTo>
                    <a:pt x="96" y="297"/>
                  </a:lnTo>
                  <a:lnTo>
                    <a:pt x="99" y="277"/>
                  </a:lnTo>
                  <a:lnTo>
                    <a:pt x="76" y="273"/>
                  </a:lnTo>
                  <a:lnTo>
                    <a:pt x="71" y="261"/>
                  </a:lnTo>
                  <a:lnTo>
                    <a:pt x="88" y="254"/>
                  </a:lnTo>
                  <a:lnTo>
                    <a:pt x="103" y="261"/>
                  </a:lnTo>
                  <a:lnTo>
                    <a:pt x="118" y="257"/>
                  </a:lnTo>
                  <a:lnTo>
                    <a:pt x="121" y="237"/>
                  </a:lnTo>
                  <a:lnTo>
                    <a:pt x="158" y="223"/>
                  </a:lnTo>
                  <a:lnTo>
                    <a:pt x="183" y="200"/>
                  </a:lnTo>
                  <a:lnTo>
                    <a:pt x="193" y="196"/>
                  </a:lnTo>
                  <a:lnTo>
                    <a:pt x="200" y="160"/>
                  </a:lnTo>
                  <a:lnTo>
                    <a:pt x="193" y="154"/>
                  </a:lnTo>
                  <a:lnTo>
                    <a:pt x="231" y="165"/>
                  </a:lnTo>
                  <a:lnTo>
                    <a:pt x="255" y="160"/>
                  </a:lnTo>
                  <a:lnTo>
                    <a:pt x="252" y="147"/>
                  </a:lnTo>
                  <a:lnTo>
                    <a:pt x="267" y="125"/>
                  </a:lnTo>
                  <a:lnTo>
                    <a:pt x="290" y="118"/>
                  </a:lnTo>
                  <a:lnTo>
                    <a:pt x="302" y="118"/>
                  </a:lnTo>
                  <a:lnTo>
                    <a:pt x="309" y="103"/>
                  </a:lnTo>
                  <a:lnTo>
                    <a:pt x="302" y="69"/>
                  </a:lnTo>
                  <a:lnTo>
                    <a:pt x="319" y="40"/>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77" name="Freeform 78"/>
            <p:cNvSpPr>
              <a:spLocks noChangeAspect="1"/>
            </p:cNvSpPr>
            <p:nvPr/>
          </p:nvSpPr>
          <p:spPr bwMode="auto">
            <a:xfrm>
              <a:off x="1947" y="1906"/>
              <a:ext cx="117" cy="100"/>
            </a:xfrm>
            <a:custGeom>
              <a:avLst/>
              <a:gdLst/>
              <a:ahLst/>
              <a:cxnLst>
                <a:cxn ang="0">
                  <a:pos x="80" y="214"/>
                </a:cxn>
                <a:cxn ang="0">
                  <a:pos x="120" y="199"/>
                </a:cxn>
                <a:cxn ang="0">
                  <a:pos x="124" y="169"/>
                </a:cxn>
                <a:cxn ang="0">
                  <a:pos x="144" y="173"/>
                </a:cxn>
                <a:cxn ang="0">
                  <a:pos x="161" y="133"/>
                </a:cxn>
                <a:cxn ang="0">
                  <a:pos x="195" y="113"/>
                </a:cxn>
                <a:cxn ang="0">
                  <a:pos x="220" y="89"/>
                </a:cxn>
                <a:cxn ang="0">
                  <a:pos x="266" y="82"/>
                </a:cxn>
                <a:cxn ang="0">
                  <a:pos x="302" y="49"/>
                </a:cxn>
                <a:cxn ang="0">
                  <a:pos x="329" y="58"/>
                </a:cxn>
                <a:cxn ang="0">
                  <a:pos x="359" y="28"/>
                </a:cxn>
                <a:cxn ang="0">
                  <a:pos x="312" y="36"/>
                </a:cxn>
                <a:cxn ang="0">
                  <a:pos x="278" y="31"/>
                </a:cxn>
                <a:cxn ang="0">
                  <a:pos x="227" y="0"/>
                </a:cxn>
                <a:cxn ang="0">
                  <a:pos x="180" y="58"/>
                </a:cxn>
                <a:cxn ang="0">
                  <a:pos x="135" y="111"/>
                </a:cxn>
                <a:cxn ang="0">
                  <a:pos x="95" y="165"/>
                </a:cxn>
                <a:cxn ang="0">
                  <a:pos x="29" y="214"/>
                </a:cxn>
                <a:cxn ang="0">
                  <a:pos x="0" y="243"/>
                </a:cxn>
                <a:cxn ang="0">
                  <a:pos x="7" y="278"/>
                </a:cxn>
                <a:cxn ang="0">
                  <a:pos x="44" y="276"/>
                </a:cxn>
                <a:cxn ang="0">
                  <a:pos x="44" y="301"/>
                </a:cxn>
                <a:cxn ang="0">
                  <a:pos x="56" y="230"/>
                </a:cxn>
                <a:cxn ang="0">
                  <a:pos x="80" y="214"/>
                </a:cxn>
              </a:cxnLst>
              <a:rect l="0" t="0" r="r" b="b"/>
              <a:pathLst>
                <a:path w="359" h="301">
                  <a:moveTo>
                    <a:pt x="80" y="214"/>
                  </a:moveTo>
                  <a:lnTo>
                    <a:pt x="120" y="199"/>
                  </a:lnTo>
                  <a:lnTo>
                    <a:pt x="124" y="169"/>
                  </a:lnTo>
                  <a:lnTo>
                    <a:pt x="144" y="173"/>
                  </a:lnTo>
                  <a:lnTo>
                    <a:pt x="161" y="133"/>
                  </a:lnTo>
                  <a:lnTo>
                    <a:pt x="195" y="113"/>
                  </a:lnTo>
                  <a:lnTo>
                    <a:pt x="220" y="89"/>
                  </a:lnTo>
                  <a:lnTo>
                    <a:pt x="266" y="82"/>
                  </a:lnTo>
                  <a:lnTo>
                    <a:pt x="302" y="49"/>
                  </a:lnTo>
                  <a:lnTo>
                    <a:pt x="329" y="58"/>
                  </a:lnTo>
                  <a:lnTo>
                    <a:pt x="359" y="28"/>
                  </a:lnTo>
                  <a:lnTo>
                    <a:pt x="312" y="36"/>
                  </a:lnTo>
                  <a:lnTo>
                    <a:pt x="278" y="31"/>
                  </a:lnTo>
                  <a:lnTo>
                    <a:pt x="227" y="0"/>
                  </a:lnTo>
                  <a:lnTo>
                    <a:pt x="180" y="58"/>
                  </a:lnTo>
                  <a:lnTo>
                    <a:pt x="135" y="111"/>
                  </a:lnTo>
                  <a:lnTo>
                    <a:pt x="95" y="165"/>
                  </a:lnTo>
                  <a:lnTo>
                    <a:pt x="29" y="214"/>
                  </a:lnTo>
                  <a:lnTo>
                    <a:pt x="0" y="243"/>
                  </a:lnTo>
                  <a:lnTo>
                    <a:pt x="7" y="278"/>
                  </a:lnTo>
                  <a:lnTo>
                    <a:pt x="44" y="276"/>
                  </a:lnTo>
                  <a:lnTo>
                    <a:pt x="44" y="301"/>
                  </a:lnTo>
                  <a:lnTo>
                    <a:pt x="56" y="230"/>
                  </a:lnTo>
                  <a:lnTo>
                    <a:pt x="80" y="214"/>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78" name="Freeform 79"/>
            <p:cNvSpPr>
              <a:spLocks noChangeAspect="1"/>
            </p:cNvSpPr>
            <p:nvPr/>
          </p:nvSpPr>
          <p:spPr bwMode="auto">
            <a:xfrm>
              <a:off x="2057" y="1981"/>
              <a:ext cx="32" cy="26"/>
            </a:xfrm>
            <a:custGeom>
              <a:avLst/>
              <a:gdLst/>
              <a:ahLst/>
              <a:cxnLst>
                <a:cxn ang="0">
                  <a:pos x="0" y="54"/>
                </a:cxn>
                <a:cxn ang="0">
                  <a:pos x="19" y="66"/>
                </a:cxn>
                <a:cxn ang="0">
                  <a:pos x="65" y="47"/>
                </a:cxn>
                <a:cxn ang="0">
                  <a:pos x="102" y="18"/>
                </a:cxn>
                <a:cxn ang="0">
                  <a:pos x="73" y="0"/>
                </a:cxn>
                <a:cxn ang="0">
                  <a:pos x="41" y="23"/>
                </a:cxn>
                <a:cxn ang="0">
                  <a:pos x="39" y="20"/>
                </a:cxn>
                <a:cxn ang="0">
                  <a:pos x="4" y="32"/>
                </a:cxn>
                <a:cxn ang="0">
                  <a:pos x="0" y="54"/>
                </a:cxn>
              </a:cxnLst>
              <a:rect l="0" t="0" r="r" b="b"/>
              <a:pathLst>
                <a:path w="102" h="66">
                  <a:moveTo>
                    <a:pt x="0" y="54"/>
                  </a:moveTo>
                  <a:lnTo>
                    <a:pt x="19" y="66"/>
                  </a:lnTo>
                  <a:lnTo>
                    <a:pt x="65" y="47"/>
                  </a:lnTo>
                  <a:lnTo>
                    <a:pt x="102" y="18"/>
                  </a:lnTo>
                  <a:lnTo>
                    <a:pt x="73" y="0"/>
                  </a:lnTo>
                  <a:lnTo>
                    <a:pt x="41" y="23"/>
                  </a:lnTo>
                  <a:lnTo>
                    <a:pt x="39" y="20"/>
                  </a:lnTo>
                  <a:lnTo>
                    <a:pt x="4" y="32"/>
                  </a:lnTo>
                  <a:lnTo>
                    <a:pt x="0" y="54"/>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79" name="Freeform 80"/>
            <p:cNvSpPr>
              <a:spLocks noChangeAspect="1"/>
            </p:cNvSpPr>
            <p:nvPr/>
          </p:nvSpPr>
          <p:spPr bwMode="auto">
            <a:xfrm>
              <a:off x="1330" y="2179"/>
              <a:ext cx="14" cy="22"/>
            </a:xfrm>
            <a:custGeom>
              <a:avLst/>
              <a:gdLst/>
              <a:ahLst/>
              <a:cxnLst>
                <a:cxn ang="0">
                  <a:pos x="55" y="3"/>
                </a:cxn>
                <a:cxn ang="0">
                  <a:pos x="55" y="7"/>
                </a:cxn>
                <a:cxn ang="0">
                  <a:pos x="54" y="10"/>
                </a:cxn>
                <a:cxn ang="0">
                  <a:pos x="54" y="13"/>
                </a:cxn>
                <a:cxn ang="0">
                  <a:pos x="49" y="19"/>
                </a:cxn>
                <a:cxn ang="0">
                  <a:pos x="43" y="27"/>
                </a:cxn>
                <a:cxn ang="0">
                  <a:pos x="39" y="35"/>
                </a:cxn>
                <a:cxn ang="0">
                  <a:pos x="33" y="44"/>
                </a:cxn>
                <a:cxn ang="0">
                  <a:pos x="29" y="54"/>
                </a:cxn>
                <a:cxn ang="0">
                  <a:pos x="25" y="58"/>
                </a:cxn>
                <a:cxn ang="0">
                  <a:pos x="21" y="61"/>
                </a:cxn>
                <a:cxn ang="0">
                  <a:pos x="17" y="63"/>
                </a:cxn>
                <a:cxn ang="0">
                  <a:pos x="15" y="64"/>
                </a:cxn>
                <a:cxn ang="0">
                  <a:pos x="9" y="62"/>
                </a:cxn>
                <a:cxn ang="0">
                  <a:pos x="6" y="58"/>
                </a:cxn>
                <a:cxn ang="0">
                  <a:pos x="4" y="52"/>
                </a:cxn>
                <a:cxn ang="0">
                  <a:pos x="0" y="47"/>
                </a:cxn>
                <a:cxn ang="0">
                  <a:pos x="0" y="41"/>
                </a:cxn>
                <a:cxn ang="0">
                  <a:pos x="1" y="30"/>
                </a:cxn>
                <a:cxn ang="0">
                  <a:pos x="1" y="24"/>
                </a:cxn>
                <a:cxn ang="0">
                  <a:pos x="4" y="21"/>
                </a:cxn>
                <a:cxn ang="0">
                  <a:pos x="5" y="17"/>
                </a:cxn>
                <a:cxn ang="0">
                  <a:pos x="9" y="12"/>
                </a:cxn>
                <a:cxn ang="0">
                  <a:pos x="14" y="10"/>
                </a:cxn>
                <a:cxn ang="0">
                  <a:pos x="18" y="8"/>
                </a:cxn>
                <a:cxn ang="0">
                  <a:pos x="25" y="6"/>
                </a:cxn>
                <a:cxn ang="0">
                  <a:pos x="33" y="4"/>
                </a:cxn>
                <a:cxn ang="0">
                  <a:pos x="42" y="2"/>
                </a:cxn>
                <a:cxn ang="0">
                  <a:pos x="47" y="0"/>
                </a:cxn>
                <a:cxn ang="0">
                  <a:pos x="49" y="0"/>
                </a:cxn>
                <a:cxn ang="0">
                  <a:pos x="51" y="1"/>
                </a:cxn>
                <a:cxn ang="0">
                  <a:pos x="55" y="3"/>
                </a:cxn>
              </a:cxnLst>
              <a:rect l="0" t="0" r="r" b="b"/>
              <a:pathLst>
                <a:path w="55" h="64">
                  <a:moveTo>
                    <a:pt x="55" y="3"/>
                  </a:moveTo>
                  <a:lnTo>
                    <a:pt x="55" y="7"/>
                  </a:lnTo>
                  <a:lnTo>
                    <a:pt x="54" y="10"/>
                  </a:lnTo>
                  <a:lnTo>
                    <a:pt x="54" y="13"/>
                  </a:lnTo>
                  <a:lnTo>
                    <a:pt x="49" y="19"/>
                  </a:lnTo>
                  <a:lnTo>
                    <a:pt x="43" y="27"/>
                  </a:lnTo>
                  <a:lnTo>
                    <a:pt x="39" y="35"/>
                  </a:lnTo>
                  <a:lnTo>
                    <a:pt x="33" y="44"/>
                  </a:lnTo>
                  <a:lnTo>
                    <a:pt x="29" y="54"/>
                  </a:lnTo>
                  <a:lnTo>
                    <a:pt x="25" y="58"/>
                  </a:lnTo>
                  <a:lnTo>
                    <a:pt x="21" y="61"/>
                  </a:lnTo>
                  <a:lnTo>
                    <a:pt x="17" y="63"/>
                  </a:lnTo>
                  <a:lnTo>
                    <a:pt x="15" y="64"/>
                  </a:lnTo>
                  <a:lnTo>
                    <a:pt x="9" y="62"/>
                  </a:lnTo>
                  <a:lnTo>
                    <a:pt x="6" y="58"/>
                  </a:lnTo>
                  <a:lnTo>
                    <a:pt x="4" y="52"/>
                  </a:lnTo>
                  <a:lnTo>
                    <a:pt x="0" y="47"/>
                  </a:lnTo>
                  <a:lnTo>
                    <a:pt x="0" y="41"/>
                  </a:lnTo>
                  <a:lnTo>
                    <a:pt x="1" y="30"/>
                  </a:lnTo>
                  <a:lnTo>
                    <a:pt x="1" y="24"/>
                  </a:lnTo>
                  <a:lnTo>
                    <a:pt x="4" y="21"/>
                  </a:lnTo>
                  <a:lnTo>
                    <a:pt x="5" y="17"/>
                  </a:lnTo>
                  <a:lnTo>
                    <a:pt x="9" y="12"/>
                  </a:lnTo>
                  <a:lnTo>
                    <a:pt x="14" y="10"/>
                  </a:lnTo>
                  <a:lnTo>
                    <a:pt x="18" y="8"/>
                  </a:lnTo>
                  <a:lnTo>
                    <a:pt x="25" y="6"/>
                  </a:lnTo>
                  <a:lnTo>
                    <a:pt x="33" y="4"/>
                  </a:lnTo>
                  <a:lnTo>
                    <a:pt x="42" y="2"/>
                  </a:lnTo>
                  <a:lnTo>
                    <a:pt x="47" y="0"/>
                  </a:lnTo>
                  <a:lnTo>
                    <a:pt x="49" y="0"/>
                  </a:lnTo>
                  <a:lnTo>
                    <a:pt x="51" y="1"/>
                  </a:lnTo>
                  <a:lnTo>
                    <a:pt x="55" y="3"/>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80" name="Freeform 81"/>
            <p:cNvSpPr>
              <a:spLocks noChangeAspect="1"/>
            </p:cNvSpPr>
            <p:nvPr/>
          </p:nvSpPr>
          <p:spPr bwMode="auto">
            <a:xfrm>
              <a:off x="1497" y="1803"/>
              <a:ext cx="11" cy="26"/>
            </a:xfrm>
            <a:custGeom>
              <a:avLst/>
              <a:gdLst/>
              <a:ahLst/>
              <a:cxnLst>
                <a:cxn ang="0">
                  <a:pos x="34" y="62"/>
                </a:cxn>
                <a:cxn ang="0">
                  <a:pos x="33" y="50"/>
                </a:cxn>
                <a:cxn ang="0">
                  <a:pos x="33" y="41"/>
                </a:cxn>
                <a:cxn ang="0">
                  <a:pos x="33" y="31"/>
                </a:cxn>
                <a:cxn ang="0">
                  <a:pos x="32" y="20"/>
                </a:cxn>
                <a:cxn ang="0">
                  <a:pos x="26" y="9"/>
                </a:cxn>
                <a:cxn ang="0">
                  <a:pos x="25" y="5"/>
                </a:cxn>
                <a:cxn ang="0">
                  <a:pos x="17" y="2"/>
                </a:cxn>
                <a:cxn ang="0">
                  <a:pos x="12" y="0"/>
                </a:cxn>
                <a:cxn ang="0">
                  <a:pos x="5" y="5"/>
                </a:cxn>
                <a:cxn ang="0">
                  <a:pos x="1" y="9"/>
                </a:cxn>
                <a:cxn ang="0">
                  <a:pos x="1" y="18"/>
                </a:cxn>
                <a:cxn ang="0">
                  <a:pos x="0" y="23"/>
                </a:cxn>
                <a:cxn ang="0">
                  <a:pos x="2" y="34"/>
                </a:cxn>
                <a:cxn ang="0">
                  <a:pos x="3" y="46"/>
                </a:cxn>
                <a:cxn ang="0">
                  <a:pos x="5" y="54"/>
                </a:cxn>
                <a:cxn ang="0">
                  <a:pos x="5" y="60"/>
                </a:cxn>
                <a:cxn ang="0">
                  <a:pos x="10" y="67"/>
                </a:cxn>
                <a:cxn ang="0">
                  <a:pos x="15" y="76"/>
                </a:cxn>
                <a:cxn ang="0">
                  <a:pos x="24" y="79"/>
                </a:cxn>
                <a:cxn ang="0">
                  <a:pos x="28" y="71"/>
                </a:cxn>
                <a:cxn ang="0">
                  <a:pos x="32" y="66"/>
                </a:cxn>
                <a:cxn ang="0">
                  <a:pos x="34" y="62"/>
                </a:cxn>
              </a:cxnLst>
              <a:rect l="0" t="0" r="r" b="b"/>
              <a:pathLst>
                <a:path w="34" h="79">
                  <a:moveTo>
                    <a:pt x="34" y="62"/>
                  </a:moveTo>
                  <a:lnTo>
                    <a:pt x="33" y="50"/>
                  </a:lnTo>
                  <a:lnTo>
                    <a:pt x="33" y="41"/>
                  </a:lnTo>
                  <a:lnTo>
                    <a:pt x="33" y="31"/>
                  </a:lnTo>
                  <a:lnTo>
                    <a:pt x="32" y="20"/>
                  </a:lnTo>
                  <a:lnTo>
                    <a:pt x="26" y="9"/>
                  </a:lnTo>
                  <a:lnTo>
                    <a:pt x="25" y="5"/>
                  </a:lnTo>
                  <a:lnTo>
                    <a:pt x="17" y="2"/>
                  </a:lnTo>
                  <a:lnTo>
                    <a:pt x="12" y="0"/>
                  </a:lnTo>
                  <a:lnTo>
                    <a:pt x="5" y="5"/>
                  </a:lnTo>
                  <a:lnTo>
                    <a:pt x="1" y="9"/>
                  </a:lnTo>
                  <a:lnTo>
                    <a:pt x="1" y="18"/>
                  </a:lnTo>
                  <a:lnTo>
                    <a:pt x="0" y="23"/>
                  </a:lnTo>
                  <a:lnTo>
                    <a:pt x="2" y="34"/>
                  </a:lnTo>
                  <a:lnTo>
                    <a:pt x="3" y="46"/>
                  </a:lnTo>
                  <a:lnTo>
                    <a:pt x="5" y="54"/>
                  </a:lnTo>
                  <a:lnTo>
                    <a:pt x="5" y="60"/>
                  </a:lnTo>
                  <a:lnTo>
                    <a:pt x="10" y="67"/>
                  </a:lnTo>
                  <a:lnTo>
                    <a:pt x="15" y="76"/>
                  </a:lnTo>
                  <a:lnTo>
                    <a:pt x="24" y="79"/>
                  </a:lnTo>
                  <a:lnTo>
                    <a:pt x="28" y="71"/>
                  </a:lnTo>
                  <a:lnTo>
                    <a:pt x="32" y="66"/>
                  </a:lnTo>
                  <a:lnTo>
                    <a:pt x="34" y="62"/>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81" name="Freeform 82"/>
            <p:cNvSpPr>
              <a:spLocks noChangeAspect="1"/>
            </p:cNvSpPr>
            <p:nvPr/>
          </p:nvSpPr>
          <p:spPr bwMode="auto">
            <a:xfrm>
              <a:off x="1503" y="1825"/>
              <a:ext cx="19" cy="15"/>
            </a:xfrm>
            <a:custGeom>
              <a:avLst/>
              <a:gdLst/>
              <a:ahLst/>
              <a:cxnLst>
                <a:cxn ang="0">
                  <a:pos x="19" y="4"/>
                </a:cxn>
                <a:cxn ang="0">
                  <a:pos x="26" y="1"/>
                </a:cxn>
                <a:cxn ang="0">
                  <a:pos x="31" y="0"/>
                </a:cxn>
                <a:cxn ang="0">
                  <a:pos x="37" y="5"/>
                </a:cxn>
                <a:cxn ang="0">
                  <a:pos x="44" y="7"/>
                </a:cxn>
                <a:cxn ang="0">
                  <a:pos x="53" y="13"/>
                </a:cxn>
                <a:cxn ang="0">
                  <a:pos x="61" y="17"/>
                </a:cxn>
                <a:cxn ang="0">
                  <a:pos x="62" y="20"/>
                </a:cxn>
                <a:cxn ang="0">
                  <a:pos x="62" y="27"/>
                </a:cxn>
                <a:cxn ang="0">
                  <a:pos x="59" y="32"/>
                </a:cxn>
                <a:cxn ang="0">
                  <a:pos x="56" y="37"/>
                </a:cxn>
                <a:cxn ang="0">
                  <a:pos x="46" y="40"/>
                </a:cxn>
                <a:cxn ang="0">
                  <a:pos x="37" y="45"/>
                </a:cxn>
                <a:cxn ang="0">
                  <a:pos x="27" y="42"/>
                </a:cxn>
                <a:cxn ang="0">
                  <a:pos x="15" y="40"/>
                </a:cxn>
                <a:cxn ang="0">
                  <a:pos x="4" y="38"/>
                </a:cxn>
                <a:cxn ang="0">
                  <a:pos x="1" y="33"/>
                </a:cxn>
                <a:cxn ang="0">
                  <a:pos x="0" y="28"/>
                </a:cxn>
                <a:cxn ang="0">
                  <a:pos x="0" y="25"/>
                </a:cxn>
                <a:cxn ang="0">
                  <a:pos x="1" y="19"/>
                </a:cxn>
                <a:cxn ang="0">
                  <a:pos x="2" y="14"/>
                </a:cxn>
                <a:cxn ang="0">
                  <a:pos x="5" y="12"/>
                </a:cxn>
                <a:cxn ang="0">
                  <a:pos x="13" y="7"/>
                </a:cxn>
                <a:cxn ang="0">
                  <a:pos x="19" y="4"/>
                </a:cxn>
              </a:cxnLst>
              <a:rect l="0" t="0" r="r" b="b"/>
              <a:pathLst>
                <a:path w="62" h="45">
                  <a:moveTo>
                    <a:pt x="19" y="4"/>
                  </a:moveTo>
                  <a:lnTo>
                    <a:pt x="26" y="1"/>
                  </a:lnTo>
                  <a:lnTo>
                    <a:pt x="31" y="0"/>
                  </a:lnTo>
                  <a:lnTo>
                    <a:pt x="37" y="5"/>
                  </a:lnTo>
                  <a:lnTo>
                    <a:pt x="44" y="7"/>
                  </a:lnTo>
                  <a:lnTo>
                    <a:pt x="53" y="13"/>
                  </a:lnTo>
                  <a:lnTo>
                    <a:pt x="61" y="17"/>
                  </a:lnTo>
                  <a:lnTo>
                    <a:pt x="62" y="20"/>
                  </a:lnTo>
                  <a:lnTo>
                    <a:pt x="62" y="27"/>
                  </a:lnTo>
                  <a:lnTo>
                    <a:pt x="59" y="32"/>
                  </a:lnTo>
                  <a:lnTo>
                    <a:pt x="56" y="37"/>
                  </a:lnTo>
                  <a:lnTo>
                    <a:pt x="46" y="40"/>
                  </a:lnTo>
                  <a:lnTo>
                    <a:pt x="37" y="45"/>
                  </a:lnTo>
                  <a:lnTo>
                    <a:pt x="27" y="42"/>
                  </a:lnTo>
                  <a:lnTo>
                    <a:pt x="15" y="40"/>
                  </a:lnTo>
                  <a:lnTo>
                    <a:pt x="4" y="38"/>
                  </a:lnTo>
                  <a:lnTo>
                    <a:pt x="1" y="33"/>
                  </a:lnTo>
                  <a:lnTo>
                    <a:pt x="0" y="28"/>
                  </a:lnTo>
                  <a:lnTo>
                    <a:pt x="0" y="25"/>
                  </a:lnTo>
                  <a:lnTo>
                    <a:pt x="1" y="19"/>
                  </a:lnTo>
                  <a:lnTo>
                    <a:pt x="2" y="14"/>
                  </a:lnTo>
                  <a:lnTo>
                    <a:pt x="5" y="12"/>
                  </a:lnTo>
                  <a:lnTo>
                    <a:pt x="13" y="7"/>
                  </a:lnTo>
                  <a:lnTo>
                    <a:pt x="19" y="4"/>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82" name="Freeform 83"/>
            <p:cNvSpPr>
              <a:spLocks noChangeAspect="1"/>
            </p:cNvSpPr>
            <p:nvPr/>
          </p:nvSpPr>
          <p:spPr bwMode="auto">
            <a:xfrm>
              <a:off x="2008" y="2023"/>
              <a:ext cx="14" cy="8"/>
            </a:xfrm>
            <a:custGeom>
              <a:avLst/>
              <a:gdLst/>
              <a:ahLst/>
              <a:cxnLst>
                <a:cxn ang="0">
                  <a:pos x="0" y="6"/>
                </a:cxn>
                <a:cxn ang="0">
                  <a:pos x="22" y="0"/>
                </a:cxn>
                <a:cxn ang="0">
                  <a:pos x="47" y="5"/>
                </a:cxn>
                <a:cxn ang="0">
                  <a:pos x="41" y="20"/>
                </a:cxn>
                <a:cxn ang="0">
                  <a:pos x="20" y="30"/>
                </a:cxn>
                <a:cxn ang="0">
                  <a:pos x="0" y="6"/>
                </a:cxn>
              </a:cxnLst>
              <a:rect l="0" t="0" r="r" b="b"/>
              <a:pathLst>
                <a:path w="47" h="30">
                  <a:moveTo>
                    <a:pt x="0" y="6"/>
                  </a:moveTo>
                  <a:lnTo>
                    <a:pt x="22" y="0"/>
                  </a:lnTo>
                  <a:lnTo>
                    <a:pt x="47" y="5"/>
                  </a:lnTo>
                  <a:lnTo>
                    <a:pt x="41" y="20"/>
                  </a:lnTo>
                  <a:lnTo>
                    <a:pt x="20" y="30"/>
                  </a:lnTo>
                  <a:lnTo>
                    <a:pt x="0" y="6"/>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83" name="Freeform 84"/>
            <p:cNvSpPr>
              <a:spLocks noChangeAspect="1"/>
            </p:cNvSpPr>
            <p:nvPr/>
          </p:nvSpPr>
          <p:spPr bwMode="auto">
            <a:xfrm>
              <a:off x="1374" y="2248"/>
              <a:ext cx="194" cy="152"/>
            </a:xfrm>
            <a:custGeom>
              <a:avLst/>
              <a:gdLst/>
              <a:ahLst/>
              <a:cxnLst>
                <a:cxn ang="0">
                  <a:pos x="323" y="425"/>
                </a:cxn>
                <a:cxn ang="0">
                  <a:pos x="339" y="385"/>
                </a:cxn>
                <a:cxn ang="0">
                  <a:pos x="314" y="390"/>
                </a:cxn>
                <a:cxn ang="0">
                  <a:pos x="310" y="362"/>
                </a:cxn>
                <a:cxn ang="0">
                  <a:pos x="299" y="349"/>
                </a:cxn>
                <a:cxn ang="0">
                  <a:pos x="278" y="382"/>
                </a:cxn>
                <a:cxn ang="0">
                  <a:pos x="248" y="387"/>
                </a:cxn>
                <a:cxn ang="0">
                  <a:pos x="222" y="379"/>
                </a:cxn>
                <a:cxn ang="0">
                  <a:pos x="198" y="360"/>
                </a:cxn>
                <a:cxn ang="0">
                  <a:pos x="157" y="371"/>
                </a:cxn>
                <a:cxn ang="0">
                  <a:pos x="92" y="360"/>
                </a:cxn>
                <a:cxn ang="0">
                  <a:pos x="68" y="380"/>
                </a:cxn>
                <a:cxn ang="0">
                  <a:pos x="35" y="382"/>
                </a:cxn>
                <a:cxn ang="0">
                  <a:pos x="22" y="353"/>
                </a:cxn>
                <a:cxn ang="0">
                  <a:pos x="0" y="334"/>
                </a:cxn>
                <a:cxn ang="0">
                  <a:pos x="27" y="315"/>
                </a:cxn>
                <a:cxn ang="0">
                  <a:pos x="66" y="284"/>
                </a:cxn>
                <a:cxn ang="0">
                  <a:pos x="99" y="279"/>
                </a:cxn>
                <a:cxn ang="0">
                  <a:pos x="130" y="233"/>
                </a:cxn>
                <a:cxn ang="0">
                  <a:pos x="119" y="153"/>
                </a:cxn>
                <a:cxn ang="0">
                  <a:pos x="142" y="139"/>
                </a:cxn>
                <a:cxn ang="0">
                  <a:pos x="181" y="118"/>
                </a:cxn>
                <a:cxn ang="0">
                  <a:pos x="214" y="115"/>
                </a:cxn>
                <a:cxn ang="0">
                  <a:pos x="251" y="140"/>
                </a:cxn>
                <a:cxn ang="0">
                  <a:pos x="260" y="224"/>
                </a:cxn>
                <a:cxn ang="0">
                  <a:pos x="305" y="223"/>
                </a:cxn>
                <a:cxn ang="0">
                  <a:pos x="316" y="179"/>
                </a:cxn>
                <a:cxn ang="0">
                  <a:pos x="369" y="210"/>
                </a:cxn>
                <a:cxn ang="0">
                  <a:pos x="401" y="213"/>
                </a:cxn>
                <a:cxn ang="0">
                  <a:pos x="434" y="122"/>
                </a:cxn>
                <a:cxn ang="0">
                  <a:pos x="380" y="117"/>
                </a:cxn>
                <a:cxn ang="0">
                  <a:pos x="339" y="136"/>
                </a:cxn>
                <a:cxn ang="0">
                  <a:pos x="283" y="151"/>
                </a:cxn>
                <a:cxn ang="0">
                  <a:pos x="300" y="49"/>
                </a:cxn>
                <a:cxn ang="0">
                  <a:pos x="322" y="0"/>
                </a:cxn>
                <a:cxn ang="0">
                  <a:pos x="385" y="26"/>
                </a:cxn>
                <a:cxn ang="0">
                  <a:pos x="435" y="58"/>
                </a:cxn>
                <a:cxn ang="0">
                  <a:pos x="499" y="29"/>
                </a:cxn>
                <a:cxn ang="0">
                  <a:pos x="481" y="225"/>
                </a:cxn>
                <a:cxn ang="0">
                  <a:pos x="530" y="330"/>
                </a:cxn>
                <a:cxn ang="0">
                  <a:pos x="582" y="381"/>
                </a:cxn>
                <a:cxn ang="0">
                  <a:pos x="557" y="392"/>
                </a:cxn>
                <a:cxn ang="0">
                  <a:pos x="549" y="407"/>
                </a:cxn>
                <a:cxn ang="0">
                  <a:pos x="531" y="423"/>
                </a:cxn>
                <a:cxn ang="0">
                  <a:pos x="502" y="411"/>
                </a:cxn>
                <a:cxn ang="0">
                  <a:pos x="466" y="417"/>
                </a:cxn>
                <a:cxn ang="0">
                  <a:pos x="420" y="440"/>
                </a:cxn>
                <a:cxn ang="0">
                  <a:pos x="375" y="456"/>
                </a:cxn>
                <a:cxn ang="0">
                  <a:pos x="325" y="446"/>
                </a:cxn>
              </a:cxnLst>
              <a:rect l="0" t="0" r="r" b="b"/>
              <a:pathLst>
                <a:path w="582" h="457">
                  <a:moveTo>
                    <a:pt x="325" y="446"/>
                  </a:moveTo>
                  <a:lnTo>
                    <a:pt x="326" y="444"/>
                  </a:lnTo>
                  <a:lnTo>
                    <a:pt x="323" y="425"/>
                  </a:lnTo>
                  <a:lnTo>
                    <a:pt x="323" y="413"/>
                  </a:lnTo>
                  <a:lnTo>
                    <a:pt x="338" y="405"/>
                  </a:lnTo>
                  <a:lnTo>
                    <a:pt x="339" y="385"/>
                  </a:lnTo>
                  <a:lnTo>
                    <a:pt x="338" y="381"/>
                  </a:lnTo>
                  <a:lnTo>
                    <a:pt x="324" y="390"/>
                  </a:lnTo>
                  <a:lnTo>
                    <a:pt x="314" y="390"/>
                  </a:lnTo>
                  <a:lnTo>
                    <a:pt x="301" y="378"/>
                  </a:lnTo>
                  <a:lnTo>
                    <a:pt x="306" y="368"/>
                  </a:lnTo>
                  <a:lnTo>
                    <a:pt x="310" y="362"/>
                  </a:lnTo>
                  <a:lnTo>
                    <a:pt x="308" y="348"/>
                  </a:lnTo>
                  <a:lnTo>
                    <a:pt x="305" y="344"/>
                  </a:lnTo>
                  <a:lnTo>
                    <a:pt x="299" y="349"/>
                  </a:lnTo>
                  <a:lnTo>
                    <a:pt x="297" y="361"/>
                  </a:lnTo>
                  <a:lnTo>
                    <a:pt x="285" y="379"/>
                  </a:lnTo>
                  <a:lnTo>
                    <a:pt x="278" y="382"/>
                  </a:lnTo>
                  <a:lnTo>
                    <a:pt x="267" y="389"/>
                  </a:lnTo>
                  <a:lnTo>
                    <a:pt x="258" y="386"/>
                  </a:lnTo>
                  <a:lnTo>
                    <a:pt x="248" y="387"/>
                  </a:lnTo>
                  <a:lnTo>
                    <a:pt x="242" y="394"/>
                  </a:lnTo>
                  <a:lnTo>
                    <a:pt x="227" y="386"/>
                  </a:lnTo>
                  <a:lnTo>
                    <a:pt x="222" y="379"/>
                  </a:lnTo>
                  <a:lnTo>
                    <a:pt x="216" y="368"/>
                  </a:lnTo>
                  <a:lnTo>
                    <a:pt x="207" y="361"/>
                  </a:lnTo>
                  <a:lnTo>
                    <a:pt x="198" y="360"/>
                  </a:lnTo>
                  <a:lnTo>
                    <a:pt x="187" y="367"/>
                  </a:lnTo>
                  <a:lnTo>
                    <a:pt x="183" y="373"/>
                  </a:lnTo>
                  <a:lnTo>
                    <a:pt x="157" y="371"/>
                  </a:lnTo>
                  <a:lnTo>
                    <a:pt x="145" y="379"/>
                  </a:lnTo>
                  <a:lnTo>
                    <a:pt x="113" y="373"/>
                  </a:lnTo>
                  <a:lnTo>
                    <a:pt x="92" y="360"/>
                  </a:lnTo>
                  <a:lnTo>
                    <a:pt x="80" y="361"/>
                  </a:lnTo>
                  <a:lnTo>
                    <a:pt x="78" y="375"/>
                  </a:lnTo>
                  <a:lnTo>
                    <a:pt x="68" y="380"/>
                  </a:lnTo>
                  <a:lnTo>
                    <a:pt x="61" y="380"/>
                  </a:lnTo>
                  <a:lnTo>
                    <a:pt x="46" y="378"/>
                  </a:lnTo>
                  <a:lnTo>
                    <a:pt x="35" y="382"/>
                  </a:lnTo>
                  <a:lnTo>
                    <a:pt x="35" y="381"/>
                  </a:lnTo>
                  <a:lnTo>
                    <a:pt x="30" y="359"/>
                  </a:lnTo>
                  <a:lnTo>
                    <a:pt x="22" y="353"/>
                  </a:lnTo>
                  <a:lnTo>
                    <a:pt x="12" y="349"/>
                  </a:lnTo>
                  <a:lnTo>
                    <a:pt x="1" y="344"/>
                  </a:lnTo>
                  <a:lnTo>
                    <a:pt x="0" y="334"/>
                  </a:lnTo>
                  <a:lnTo>
                    <a:pt x="4" y="328"/>
                  </a:lnTo>
                  <a:lnTo>
                    <a:pt x="19" y="319"/>
                  </a:lnTo>
                  <a:lnTo>
                    <a:pt x="27" y="315"/>
                  </a:lnTo>
                  <a:lnTo>
                    <a:pt x="36" y="304"/>
                  </a:lnTo>
                  <a:lnTo>
                    <a:pt x="48" y="292"/>
                  </a:lnTo>
                  <a:lnTo>
                    <a:pt x="66" y="284"/>
                  </a:lnTo>
                  <a:lnTo>
                    <a:pt x="81" y="284"/>
                  </a:lnTo>
                  <a:lnTo>
                    <a:pt x="92" y="283"/>
                  </a:lnTo>
                  <a:lnTo>
                    <a:pt x="99" y="279"/>
                  </a:lnTo>
                  <a:lnTo>
                    <a:pt x="110" y="270"/>
                  </a:lnTo>
                  <a:lnTo>
                    <a:pt x="122" y="256"/>
                  </a:lnTo>
                  <a:lnTo>
                    <a:pt x="130" y="233"/>
                  </a:lnTo>
                  <a:lnTo>
                    <a:pt x="141" y="181"/>
                  </a:lnTo>
                  <a:lnTo>
                    <a:pt x="136" y="166"/>
                  </a:lnTo>
                  <a:lnTo>
                    <a:pt x="119" y="153"/>
                  </a:lnTo>
                  <a:lnTo>
                    <a:pt x="121" y="149"/>
                  </a:lnTo>
                  <a:lnTo>
                    <a:pt x="140" y="143"/>
                  </a:lnTo>
                  <a:lnTo>
                    <a:pt x="142" y="139"/>
                  </a:lnTo>
                  <a:lnTo>
                    <a:pt x="146" y="105"/>
                  </a:lnTo>
                  <a:lnTo>
                    <a:pt x="155" y="109"/>
                  </a:lnTo>
                  <a:lnTo>
                    <a:pt x="181" y="118"/>
                  </a:lnTo>
                  <a:lnTo>
                    <a:pt x="195" y="124"/>
                  </a:lnTo>
                  <a:lnTo>
                    <a:pt x="201" y="122"/>
                  </a:lnTo>
                  <a:lnTo>
                    <a:pt x="214" y="115"/>
                  </a:lnTo>
                  <a:lnTo>
                    <a:pt x="218" y="115"/>
                  </a:lnTo>
                  <a:lnTo>
                    <a:pt x="244" y="131"/>
                  </a:lnTo>
                  <a:lnTo>
                    <a:pt x="251" y="140"/>
                  </a:lnTo>
                  <a:lnTo>
                    <a:pt x="251" y="163"/>
                  </a:lnTo>
                  <a:lnTo>
                    <a:pt x="255" y="184"/>
                  </a:lnTo>
                  <a:lnTo>
                    <a:pt x="260" y="224"/>
                  </a:lnTo>
                  <a:lnTo>
                    <a:pt x="273" y="239"/>
                  </a:lnTo>
                  <a:lnTo>
                    <a:pt x="288" y="240"/>
                  </a:lnTo>
                  <a:lnTo>
                    <a:pt x="305" y="223"/>
                  </a:lnTo>
                  <a:lnTo>
                    <a:pt x="308" y="201"/>
                  </a:lnTo>
                  <a:lnTo>
                    <a:pt x="309" y="184"/>
                  </a:lnTo>
                  <a:lnTo>
                    <a:pt x="316" y="179"/>
                  </a:lnTo>
                  <a:lnTo>
                    <a:pt x="347" y="199"/>
                  </a:lnTo>
                  <a:lnTo>
                    <a:pt x="356" y="205"/>
                  </a:lnTo>
                  <a:lnTo>
                    <a:pt x="369" y="210"/>
                  </a:lnTo>
                  <a:lnTo>
                    <a:pt x="381" y="219"/>
                  </a:lnTo>
                  <a:lnTo>
                    <a:pt x="390" y="221"/>
                  </a:lnTo>
                  <a:lnTo>
                    <a:pt x="401" y="213"/>
                  </a:lnTo>
                  <a:lnTo>
                    <a:pt x="418" y="181"/>
                  </a:lnTo>
                  <a:lnTo>
                    <a:pt x="429" y="126"/>
                  </a:lnTo>
                  <a:lnTo>
                    <a:pt x="434" y="122"/>
                  </a:lnTo>
                  <a:lnTo>
                    <a:pt x="401" y="91"/>
                  </a:lnTo>
                  <a:lnTo>
                    <a:pt x="393" y="111"/>
                  </a:lnTo>
                  <a:lnTo>
                    <a:pt x="380" y="117"/>
                  </a:lnTo>
                  <a:lnTo>
                    <a:pt x="368" y="126"/>
                  </a:lnTo>
                  <a:lnTo>
                    <a:pt x="360" y="138"/>
                  </a:lnTo>
                  <a:lnTo>
                    <a:pt x="339" y="136"/>
                  </a:lnTo>
                  <a:lnTo>
                    <a:pt x="333" y="147"/>
                  </a:lnTo>
                  <a:lnTo>
                    <a:pt x="309" y="152"/>
                  </a:lnTo>
                  <a:lnTo>
                    <a:pt x="283" y="151"/>
                  </a:lnTo>
                  <a:lnTo>
                    <a:pt x="280" y="134"/>
                  </a:lnTo>
                  <a:lnTo>
                    <a:pt x="283" y="117"/>
                  </a:lnTo>
                  <a:lnTo>
                    <a:pt x="300" y="49"/>
                  </a:lnTo>
                  <a:lnTo>
                    <a:pt x="316" y="26"/>
                  </a:lnTo>
                  <a:lnTo>
                    <a:pt x="319" y="14"/>
                  </a:lnTo>
                  <a:lnTo>
                    <a:pt x="322" y="0"/>
                  </a:lnTo>
                  <a:lnTo>
                    <a:pt x="348" y="17"/>
                  </a:lnTo>
                  <a:lnTo>
                    <a:pt x="362" y="20"/>
                  </a:lnTo>
                  <a:lnTo>
                    <a:pt x="385" y="26"/>
                  </a:lnTo>
                  <a:lnTo>
                    <a:pt x="395" y="34"/>
                  </a:lnTo>
                  <a:lnTo>
                    <a:pt x="420" y="50"/>
                  </a:lnTo>
                  <a:lnTo>
                    <a:pt x="435" y="58"/>
                  </a:lnTo>
                  <a:lnTo>
                    <a:pt x="451" y="58"/>
                  </a:lnTo>
                  <a:lnTo>
                    <a:pt x="470" y="52"/>
                  </a:lnTo>
                  <a:lnTo>
                    <a:pt x="499" y="29"/>
                  </a:lnTo>
                  <a:lnTo>
                    <a:pt x="481" y="105"/>
                  </a:lnTo>
                  <a:lnTo>
                    <a:pt x="480" y="157"/>
                  </a:lnTo>
                  <a:lnTo>
                    <a:pt x="481" y="225"/>
                  </a:lnTo>
                  <a:lnTo>
                    <a:pt x="492" y="292"/>
                  </a:lnTo>
                  <a:lnTo>
                    <a:pt x="516" y="330"/>
                  </a:lnTo>
                  <a:lnTo>
                    <a:pt x="530" y="330"/>
                  </a:lnTo>
                  <a:lnTo>
                    <a:pt x="533" y="327"/>
                  </a:lnTo>
                  <a:lnTo>
                    <a:pt x="541" y="329"/>
                  </a:lnTo>
                  <a:lnTo>
                    <a:pt x="582" y="381"/>
                  </a:lnTo>
                  <a:lnTo>
                    <a:pt x="577" y="381"/>
                  </a:lnTo>
                  <a:lnTo>
                    <a:pt x="568" y="386"/>
                  </a:lnTo>
                  <a:lnTo>
                    <a:pt x="557" y="392"/>
                  </a:lnTo>
                  <a:lnTo>
                    <a:pt x="556" y="396"/>
                  </a:lnTo>
                  <a:lnTo>
                    <a:pt x="553" y="403"/>
                  </a:lnTo>
                  <a:lnTo>
                    <a:pt x="549" y="407"/>
                  </a:lnTo>
                  <a:lnTo>
                    <a:pt x="542" y="409"/>
                  </a:lnTo>
                  <a:lnTo>
                    <a:pt x="539" y="423"/>
                  </a:lnTo>
                  <a:lnTo>
                    <a:pt x="531" y="423"/>
                  </a:lnTo>
                  <a:lnTo>
                    <a:pt x="521" y="415"/>
                  </a:lnTo>
                  <a:lnTo>
                    <a:pt x="513" y="409"/>
                  </a:lnTo>
                  <a:lnTo>
                    <a:pt x="502" y="411"/>
                  </a:lnTo>
                  <a:lnTo>
                    <a:pt x="483" y="426"/>
                  </a:lnTo>
                  <a:lnTo>
                    <a:pt x="473" y="423"/>
                  </a:lnTo>
                  <a:lnTo>
                    <a:pt x="466" y="417"/>
                  </a:lnTo>
                  <a:lnTo>
                    <a:pt x="443" y="432"/>
                  </a:lnTo>
                  <a:lnTo>
                    <a:pt x="437" y="431"/>
                  </a:lnTo>
                  <a:lnTo>
                    <a:pt x="420" y="440"/>
                  </a:lnTo>
                  <a:lnTo>
                    <a:pt x="415" y="448"/>
                  </a:lnTo>
                  <a:lnTo>
                    <a:pt x="405" y="457"/>
                  </a:lnTo>
                  <a:lnTo>
                    <a:pt x="375" y="456"/>
                  </a:lnTo>
                  <a:lnTo>
                    <a:pt x="350" y="441"/>
                  </a:lnTo>
                  <a:lnTo>
                    <a:pt x="340" y="440"/>
                  </a:lnTo>
                  <a:lnTo>
                    <a:pt x="325" y="446"/>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84" name="Freeform 85"/>
            <p:cNvSpPr>
              <a:spLocks noChangeAspect="1"/>
            </p:cNvSpPr>
            <p:nvPr/>
          </p:nvSpPr>
          <p:spPr bwMode="auto">
            <a:xfrm>
              <a:off x="1467" y="2383"/>
              <a:ext cx="147" cy="194"/>
            </a:xfrm>
            <a:custGeom>
              <a:avLst/>
              <a:gdLst/>
              <a:ahLst/>
              <a:cxnLst>
                <a:cxn ang="0">
                  <a:pos x="281" y="511"/>
                </a:cxn>
                <a:cxn ang="0">
                  <a:pos x="256" y="533"/>
                </a:cxn>
                <a:cxn ang="0">
                  <a:pos x="240" y="581"/>
                </a:cxn>
                <a:cxn ang="0">
                  <a:pos x="221" y="566"/>
                </a:cxn>
                <a:cxn ang="0">
                  <a:pos x="156" y="579"/>
                </a:cxn>
                <a:cxn ang="0">
                  <a:pos x="144" y="559"/>
                </a:cxn>
                <a:cxn ang="0">
                  <a:pos x="166" y="548"/>
                </a:cxn>
                <a:cxn ang="0">
                  <a:pos x="130" y="541"/>
                </a:cxn>
                <a:cxn ang="0">
                  <a:pos x="80" y="516"/>
                </a:cxn>
                <a:cxn ang="0">
                  <a:pos x="36" y="523"/>
                </a:cxn>
                <a:cxn ang="0">
                  <a:pos x="9" y="488"/>
                </a:cxn>
                <a:cxn ang="0">
                  <a:pos x="26" y="436"/>
                </a:cxn>
                <a:cxn ang="0">
                  <a:pos x="8" y="417"/>
                </a:cxn>
                <a:cxn ang="0">
                  <a:pos x="12" y="381"/>
                </a:cxn>
                <a:cxn ang="0">
                  <a:pos x="11" y="361"/>
                </a:cxn>
                <a:cxn ang="0">
                  <a:pos x="0" y="332"/>
                </a:cxn>
                <a:cxn ang="0">
                  <a:pos x="24" y="292"/>
                </a:cxn>
                <a:cxn ang="0">
                  <a:pos x="48" y="235"/>
                </a:cxn>
                <a:cxn ang="0">
                  <a:pos x="52" y="202"/>
                </a:cxn>
                <a:cxn ang="0">
                  <a:pos x="39" y="178"/>
                </a:cxn>
                <a:cxn ang="0">
                  <a:pos x="57" y="166"/>
                </a:cxn>
                <a:cxn ang="0">
                  <a:pos x="58" y="118"/>
                </a:cxn>
                <a:cxn ang="0">
                  <a:pos x="67" y="65"/>
                </a:cxn>
                <a:cxn ang="0">
                  <a:pos x="117" y="75"/>
                </a:cxn>
                <a:cxn ang="0">
                  <a:pos x="162" y="59"/>
                </a:cxn>
                <a:cxn ang="0">
                  <a:pos x="208" y="36"/>
                </a:cxn>
                <a:cxn ang="0">
                  <a:pos x="244" y="30"/>
                </a:cxn>
                <a:cxn ang="0">
                  <a:pos x="273" y="42"/>
                </a:cxn>
                <a:cxn ang="0">
                  <a:pos x="291" y="26"/>
                </a:cxn>
                <a:cxn ang="0">
                  <a:pos x="299" y="11"/>
                </a:cxn>
                <a:cxn ang="0">
                  <a:pos x="324" y="0"/>
                </a:cxn>
                <a:cxn ang="0">
                  <a:pos x="374" y="86"/>
                </a:cxn>
                <a:cxn ang="0">
                  <a:pos x="369" y="112"/>
                </a:cxn>
                <a:cxn ang="0">
                  <a:pos x="376" y="133"/>
                </a:cxn>
                <a:cxn ang="0">
                  <a:pos x="403" y="181"/>
                </a:cxn>
                <a:cxn ang="0">
                  <a:pos x="414" y="205"/>
                </a:cxn>
                <a:cxn ang="0">
                  <a:pos x="434" y="286"/>
                </a:cxn>
                <a:cxn ang="0">
                  <a:pos x="427" y="318"/>
                </a:cxn>
                <a:cxn ang="0">
                  <a:pos x="431" y="340"/>
                </a:cxn>
                <a:cxn ang="0">
                  <a:pos x="403" y="357"/>
                </a:cxn>
                <a:cxn ang="0">
                  <a:pos x="418" y="380"/>
                </a:cxn>
                <a:cxn ang="0">
                  <a:pos x="394" y="400"/>
                </a:cxn>
                <a:cxn ang="0">
                  <a:pos x="396" y="421"/>
                </a:cxn>
                <a:cxn ang="0">
                  <a:pos x="384" y="437"/>
                </a:cxn>
                <a:cxn ang="0">
                  <a:pos x="390" y="455"/>
                </a:cxn>
                <a:cxn ang="0">
                  <a:pos x="370" y="482"/>
                </a:cxn>
                <a:cxn ang="0">
                  <a:pos x="317" y="524"/>
                </a:cxn>
              </a:cxnLst>
              <a:rect l="0" t="0" r="r" b="b"/>
              <a:pathLst>
                <a:path w="442" h="583">
                  <a:moveTo>
                    <a:pt x="317" y="524"/>
                  </a:moveTo>
                  <a:lnTo>
                    <a:pt x="307" y="524"/>
                  </a:lnTo>
                  <a:lnTo>
                    <a:pt x="281" y="511"/>
                  </a:lnTo>
                  <a:lnTo>
                    <a:pt x="271" y="510"/>
                  </a:lnTo>
                  <a:lnTo>
                    <a:pt x="259" y="512"/>
                  </a:lnTo>
                  <a:lnTo>
                    <a:pt x="256" y="533"/>
                  </a:lnTo>
                  <a:lnTo>
                    <a:pt x="257" y="554"/>
                  </a:lnTo>
                  <a:lnTo>
                    <a:pt x="251" y="570"/>
                  </a:lnTo>
                  <a:lnTo>
                    <a:pt x="240" y="581"/>
                  </a:lnTo>
                  <a:lnTo>
                    <a:pt x="236" y="578"/>
                  </a:lnTo>
                  <a:lnTo>
                    <a:pt x="231" y="569"/>
                  </a:lnTo>
                  <a:lnTo>
                    <a:pt x="221" y="566"/>
                  </a:lnTo>
                  <a:lnTo>
                    <a:pt x="211" y="581"/>
                  </a:lnTo>
                  <a:lnTo>
                    <a:pt x="187" y="583"/>
                  </a:lnTo>
                  <a:lnTo>
                    <a:pt x="156" y="579"/>
                  </a:lnTo>
                  <a:lnTo>
                    <a:pt x="144" y="573"/>
                  </a:lnTo>
                  <a:lnTo>
                    <a:pt x="141" y="565"/>
                  </a:lnTo>
                  <a:lnTo>
                    <a:pt x="144" y="559"/>
                  </a:lnTo>
                  <a:lnTo>
                    <a:pt x="149" y="554"/>
                  </a:lnTo>
                  <a:lnTo>
                    <a:pt x="160" y="553"/>
                  </a:lnTo>
                  <a:lnTo>
                    <a:pt x="166" y="548"/>
                  </a:lnTo>
                  <a:lnTo>
                    <a:pt x="163" y="543"/>
                  </a:lnTo>
                  <a:lnTo>
                    <a:pt x="140" y="544"/>
                  </a:lnTo>
                  <a:lnTo>
                    <a:pt x="130" y="541"/>
                  </a:lnTo>
                  <a:lnTo>
                    <a:pt x="110" y="527"/>
                  </a:lnTo>
                  <a:lnTo>
                    <a:pt x="91" y="514"/>
                  </a:lnTo>
                  <a:lnTo>
                    <a:pt x="80" y="516"/>
                  </a:lnTo>
                  <a:lnTo>
                    <a:pt x="60" y="522"/>
                  </a:lnTo>
                  <a:lnTo>
                    <a:pt x="47" y="521"/>
                  </a:lnTo>
                  <a:lnTo>
                    <a:pt x="36" y="523"/>
                  </a:lnTo>
                  <a:lnTo>
                    <a:pt x="0" y="508"/>
                  </a:lnTo>
                  <a:lnTo>
                    <a:pt x="4" y="496"/>
                  </a:lnTo>
                  <a:lnTo>
                    <a:pt x="9" y="488"/>
                  </a:lnTo>
                  <a:lnTo>
                    <a:pt x="9" y="477"/>
                  </a:lnTo>
                  <a:lnTo>
                    <a:pt x="23" y="458"/>
                  </a:lnTo>
                  <a:lnTo>
                    <a:pt x="26" y="436"/>
                  </a:lnTo>
                  <a:lnTo>
                    <a:pt x="24" y="435"/>
                  </a:lnTo>
                  <a:lnTo>
                    <a:pt x="8" y="423"/>
                  </a:lnTo>
                  <a:lnTo>
                    <a:pt x="8" y="417"/>
                  </a:lnTo>
                  <a:lnTo>
                    <a:pt x="18" y="402"/>
                  </a:lnTo>
                  <a:lnTo>
                    <a:pt x="23" y="394"/>
                  </a:lnTo>
                  <a:lnTo>
                    <a:pt x="12" y="381"/>
                  </a:lnTo>
                  <a:lnTo>
                    <a:pt x="9" y="372"/>
                  </a:lnTo>
                  <a:lnTo>
                    <a:pt x="9" y="365"/>
                  </a:lnTo>
                  <a:lnTo>
                    <a:pt x="11" y="361"/>
                  </a:lnTo>
                  <a:lnTo>
                    <a:pt x="9" y="348"/>
                  </a:lnTo>
                  <a:lnTo>
                    <a:pt x="2" y="339"/>
                  </a:lnTo>
                  <a:lnTo>
                    <a:pt x="0" y="332"/>
                  </a:lnTo>
                  <a:lnTo>
                    <a:pt x="3" y="322"/>
                  </a:lnTo>
                  <a:lnTo>
                    <a:pt x="12" y="311"/>
                  </a:lnTo>
                  <a:lnTo>
                    <a:pt x="24" y="292"/>
                  </a:lnTo>
                  <a:lnTo>
                    <a:pt x="27" y="274"/>
                  </a:lnTo>
                  <a:lnTo>
                    <a:pt x="41" y="259"/>
                  </a:lnTo>
                  <a:lnTo>
                    <a:pt x="48" y="235"/>
                  </a:lnTo>
                  <a:lnTo>
                    <a:pt x="39" y="226"/>
                  </a:lnTo>
                  <a:lnTo>
                    <a:pt x="40" y="218"/>
                  </a:lnTo>
                  <a:lnTo>
                    <a:pt x="52" y="202"/>
                  </a:lnTo>
                  <a:lnTo>
                    <a:pt x="53" y="191"/>
                  </a:lnTo>
                  <a:lnTo>
                    <a:pt x="41" y="182"/>
                  </a:lnTo>
                  <a:lnTo>
                    <a:pt x="39" y="178"/>
                  </a:lnTo>
                  <a:lnTo>
                    <a:pt x="41" y="169"/>
                  </a:lnTo>
                  <a:lnTo>
                    <a:pt x="45" y="164"/>
                  </a:lnTo>
                  <a:lnTo>
                    <a:pt x="57" y="166"/>
                  </a:lnTo>
                  <a:lnTo>
                    <a:pt x="66" y="156"/>
                  </a:lnTo>
                  <a:lnTo>
                    <a:pt x="60" y="135"/>
                  </a:lnTo>
                  <a:lnTo>
                    <a:pt x="58" y="118"/>
                  </a:lnTo>
                  <a:lnTo>
                    <a:pt x="48" y="89"/>
                  </a:lnTo>
                  <a:lnTo>
                    <a:pt x="61" y="77"/>
                  </a:lnTo>
                  <a:lnTo>
                    <a:pt x="67" y="65"/>
                  </a:lnTo>
                  <a:lnTo>
                    <a:pt x="82" y="59"/>
                  </a:lnTo>
                  <a:lnTo>
                    <a:pt x="92" y="60"/>
                  </a:lnTo>
                  <a:lnTo>
                    <a:pt x="117" y="75"/>
                  </a:lnTo>
                  <a:lnTo>
                    <a:pt x="147" y="76"/>
                  </a:lnTo>
                  <a:lnTo>
                    <a:pt x="157" y="67"/>
                  </a:lnTo>
                  <a:lnTo>
                    <a:pt x="162" y="59"/>
                  </a:lnTo>
                  <a:lnTo>
                    <a:pt x="179" y="50"/>
                  </a:lnTo>
                  <a:lnTo>
                    <a:pt x="185" y="51"/>
                  </a:lnTo>
                  <a:lnTo>
                    <a:pt x="208" y="36"/>
                  </a:lnTo>
                  <a:lnTo>
                    <a:pt x="215" y="42"/>
                  </a:lnTo>
                  <a:lnTo>
                    <a:pt x="225" y="45"/>
                  </a:lnTo>
                  <a:lnTo>
                    <a:pt x="244" y="30"/>
                  </a:lnTo>
                  <a:lnTo>
                    <a:pt x="255" y="28"/>
                  </a:lnTo>
                  <a:lnTo>
                    <a:pt x="263" y="34"/>
                  </a:lnTo>
                  <a:lnTo>
                    <a:pt x="273" y="42"/>
                  </a:lnTo>
                  <a:lnTo>
                    <a:pt x="281" y="42"/>
                  </a:lnTo>
                  <a:lnTo>
                    <a:pt x="284" y="28"/>
                  </a:lnTo>
                  <a:lnTo>
                    <a:pt x="291" y="26"/>
                  </a:lnTo>
                  <a:lnTo>
                    <a:pt x="295" y="22"/>
                  </a:lnTo>
                  <a:lnTo>
                    <a:pt x="298" y="15"/>
                  </a:lnTo>
                  <a:lnTo>
                    <a:pt x="299" y="11"/>
                  </a:lnTo>
                  <a:lnTo>
                    <a:pt x="310" y="5"/>
                  </a:lnTo>
                  <a:lnTo>
                    <a:pt x="319" y="0"/>
                  </a:lnTo>
                  <a:lnTo>
                    <a:pt x="324" y="0"/>
                  </a:lnTo>
                  <a:lnTo>
                    <a:pt x="328" y="3"/>
                  </a:lnTo>
                  <a:lnTo>
                    <a:pt x="357" y="46"/>
                  </a:lnTo>
                  <a:lnTo>
                    <a:pt x="374" y="86"/>
                  </a:lnTo>
                  <a:lnTo>
                    <a:pt x="381" y="101"/>
                  </a:lnTo>
                  <a:lnTo>
                    <a:pt x="377" y="108"/>
                  </a:lnTo>
                  <a:lnTo>
                    <a:pt x="369" y="112"/>
                  </a:lnTo>
                  <a:lnTo>
                    <a:pt x="365" y="118"/>
                  </a:lnTo>
                  <a:lnTo>
                    <a:pt x="366" y="125"/>
                  </a:lnTo>
                  <a:lnTo>
                    <a:pt x="376" y="133"/>
                  </a:lnTo>
                  <a:lnTo>
                    <a:pt x="402" y="150"/>
                  </a:lnTo>
                  <a:lnTo>
                    <a:pt x="404" y="161"/>
                  </a:lnTo>
                  <a:lnTo>
                    <a:pt x="403" y="181"/>
                  </a:lnTo>
                  <a:lnTo>
                    <a:pt x="406" y="189"/>
                  </a:lnTo>
                  <a:lnTo>
                    <a:pt x="412" y="198"/>
                  </a:lnTo>
                  <a:lnTo>
                    <a:pt x="414" y="205"/>
                  </a:lnTo>
                  <a:lnTo>
                    <a:pt x="413" y="261"/>
                  </a:lnTo>
                  <a:lnTo>
                    <a:pt x="426" y="268"/>
                  </a:lnTo>
                  <a:lnTo>
                    <a:pt x="434" y="286"/>
                  </a:lnTo>
                  <a:lnTo>
                    <a:pt x="442" y="302"/>
                  </a:lnTo>
                  <a:lnTo>
                    <a:pt x="438" y="311"/>
                  </a:lnTo>
                  <a:lnTo>
                    <a:pt x="427" y="318"/>
                  </a:lnTo>
                  <a:lnTo>
                    <a:pt x="424" y="323"/>
                  </a:lnTo>
                  <a:lnTo>
                    <a:pt x="435" y="323"/>
                  </a:lnTo>
                  <a:lnTo>
                    <a:pt x="431" y="340"/>
                  </a:lnTo>
                  <a:lnTo>
                    <a:pt x="423" y="346"/>
                  </a:lnTo>
                  <a:lnTo>
                    <a:pt x="406" y="351"/>
                  </a:lnTo>
                  <a:lnTo>
                    <a:pt x="403" y="357"/>
                  </a:lnTo>
                  <a:lnTo>
                    <a:pt x="420" y="359"/>
                  </a:lnTo>
                  <a:lnTo>
                    <a:pt x="422" y="364"/>
                  </a:lnTo>
                  <a:lnTo>
                    <a:pt x="418" y="380"/>
                  </a:lnTo>
                  <a:lnTo>
                    <a:pt x="397" y="388"/>
                  </a:lnTo>
                  <a:lnTo>
                    <a:pt x="389" y="399"/>
                  </a:lnTo>
                  <a:lnTo>
                    <a:pt x="394" y="400"/>
                  </a:lnTo>
                  <a:lnTo>
                    <a:pt x="411" y="399"/>
                  </a:lnTo>
                  <a:lnTo>
                    <a:pt x="410" y="407"/>
                  </a:lnTo>
                  <a:lnTo>
                    <a:pt x="396" y="421"/>
                  </a:lnTo>
                  <a:lnTo>
                    <a:pt x="391" y="424"/>
                  </a:lnTo>
                  <a:lnTo>
                    <a:pt x="389" y="431"/>
                  </a:lnTo>
                  <a:lnTo>
                    <a:pt x="384" y="437"/>
                  </a:lnTo>
                  <a:lnTo>
                    <a:pt x="384" y="446"/>
                  </a:lnTo>
                  <a:lnTo>
                    <a:pt x="389" y="448"/>
                  </a:lnTo>
                  <a:lnTo>
                    <a:pt x="390" y="455"/>
                  </a:lnTo>
                  <a:lnTo>
                    <a:pt x="374" y="472"/>
                  </a:lnTo>
                  <a:lnTo>
                    <a:pt x="368" y="475"/>
                  </a:lnTo>
                  <a:lnTo>
                    <a:pt x="370" y="482"/>
                  </a:lnTo>
                  <a:lnTo>
                    <a:pt x="345" y="484"/>
                  </a:lnTo>
                  <a:lnTo>
                    <a:pt x="328" y="512"/>
                  </a:lnTo>
                  <a:lnTo>
                    <a:pt x="317" y="524"/>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sp>
          <p:nvSpPr>
            <p:cNvPr id="85" name="Freeform 86"/>
            <p:cNvSpPr>
              <a:spLocks noChangeAspect="1"/>
            </p:cNvSpPr>
            <p:nvPr/>
          </p:nvSpPr>
          <p:spPr bwMode="auto">
            <a:xfrm>
              <a:off x="1366" y="2372"/>
              <a:ext cx="128" cy="189"/>
            </a:xfrm>
            <a:custGeom>
              <a:avLst/>
              <a:gdLst/>
              <a:ahLst/>
              <a:cxnLst>
                <a:cxn ang="0">
                  <a:pos x="225" y="565"/>
                </a:cxn>
                <a:cxn ang="0">
                  <a:pos x="213" y="546"/>
                </a:cxn>
                <a:cxn ang="0">
                  <a:pos x="195" y="526"/>
                </a:cxn>
                <a:cxn ang="0">
                  <a:pos x="177" y="526"/>
                </a:cxn>
                <a:cxn ang="0">
                  <a:pos x="146" y="513"/>
                </a:cxn>
                <a:cxn ang="0">
                  <a:pos x="115" y="491"/>
                </a:cxn>
                <a:cxn ang="0">
                  <a:pos x="78" y="493"/>
                </a:cxn>
                <a:cxn ang="0">
                  <a:pos x="59" y="456"/>
                </a:cxn>
                <a:cxn ang="0">
                  <a:pos x="82" y="433"/>
                </a:cxn>
                <a:cxn ang="0">
                  <a:pos x="105" y="371"/>
                </a:cxn>
                <a:cxn ang="0">
                  <a:pos x="111" y="286"/>
                </a:cxn>
                <a:cxn ang="0">
                  <a:pos x="87" y="243"/>
                </a:cxn>
                <a:cxn ang="0">
                  <a:pos x="62" y="239"/>
                </a:cxn>
                <a:cxn ang="0">
                  <a:pos x="38" y="251"/>
                </a:cxn>
                <a:cxn ang="0">
                  <a:pos x="3" y="244"/>
                </a:cxn>
                <a:cxn ang="0">
                  <a:pos x="5" y="197"/>
                </a:cxn>
                <a:cxn ang="0">
                  <a:pos x="47" y="208"/>
                </a:cxn>
                <a:cxn ang="0">
                  <a:pos x="70" y="193"/>
                </a:cxn>
                <a:cxn ang="0">
                  <a:pos x="94" y="139"/>
                </a:cxn>
                <a:cxn ang="0">
                  <a:pos x="97" y="82"/>
                </a:cxn>
                <a:cxn ang="0">
                  <a:pos x="78" y="59"/>
                </a:cxn>
                <a:cxn ang="0">
                  <a:pos x="79" y="38"/>
                </a:cxn>
                <a:cxn ang="0">
                  <a:pos x="105" y="36"/>
                </a:cxn>
                <a:cxn ang="0">
                  <a:pos x="122" y="31"/>
                </a:cxn>
                <a:cxn ang="0">
                  <a:pos x="136" y="16"/>
                </a:cxn>
                <a:cxn ang="0">
                  <a:pos x="189" y="35"/>
                </a:cxn>
                <a:cxn ang="0">
                  <a:pos x="227" y="29"/>
                </a:cxn>
                <a:cxn ang="0">
                  <a:pos x="242" y="16"/>
                </a:cxn>
                <a:cxn ang="0">
                  <a:pos x="260" y="24"/>
                </a:cxn>
                <a:cxn ang="0">
                  <a:pos x="271" y="42"/>
                </a:cxn>
                <a:cxn ang="0">
                  <a:pos x="292" y="43"/>
                </a:cxn>
                <a:cxn ang="0">
                  <a:pos x="311" y="45"/>
                </a:cxn>
                <a:cxn ang="0">
                  <a:pos x="329" y="35"/>
                </a:cxn>
                <a:cxn ang="0">
                  <a:pos x="343" y="5"/>
                </a:cxn>
                <a:cxn ang="0">
                  <a:pos x="352" y="4"/>
                </a:cxn>
                <a:cxn ang="0">
                  <a:pos x="350" y="24"/>
                </a:cxn>
                <a:cxn ang="0">
                  <a:pos x="358" y="46"/>
                </a:cxn>
                <a:cxn ang="0">
                  <a:pos x="382" y="37"/>
                </a:cxn>
                <a:cxn ang="0">
                  <a:pos x="382" y="61"/>
                </a:cxn>
                <a:cxn ang="0">
                  <a:pos x="367" y="81"/>
                </a:cxn>
                <a:cxn ang="0">
                  <a:pos x="369" y="102"/>
                </a:cxn>
                <a:cxn ang="0">
                  <a:pos x="350" y="126"/>
                </a:cxn>
                <a:cxn ang="0">
                  <a:pos x="362" y="172"/>
                </a:cxn>
                <a:cxn ang="0">
                  <a:pos x="359" y="203"/>
                </a:cxn>
                <a:cxn ang="0">
                  <a:pos x="343" y="206"/>
                </a:cxn>
                <a:cxn ang="0">
                  <a:pos x="343" y="219"/>
                </a:cxn>
                <a:cxn ang="0">
                  <a:pos x="354" y="239"/>
                </a:cxn>
                <a:cxn ang="0">
                  <a:pos x="341" y="263"/>
                </a:cxn>
                <a:cxn ang="0">
                  <a:pos x="343" y="296"/>
                </a:cxn>
                <a:cxn ang="0">
                  <a:pos x="326" y="329"/>
                </a:cxn>
                <a:cxn ang="0">
                  <a:pos x="305" y="359"/>
                </a:cxn>
                <a:cxn ang="0">
                  <a:pos x="304" y="376"/>
                </a:cxn>
                <a:cxn ang="0">
                  <a:pos x="313" y="398"/>
                </a:cxn>
                <a:cxn ang="0">
                  <a:pos x="311" y="409"/>
                </a:cxn>
                <a:cxn ang="0">
                  <a:pos x="325" y="431"/>
                </a:cxn>
                <a:cxn ang="0">
                  <a:pos x="310" y="454"/>
                </a:cxn>
                <a:cxn ang="0">
                  <a:pos x="326" y="472"/>
                </a:cxn>
                <a:cxn ang="0">
                  <a:pos x="325" y="495"/>
                </a:cxn>
                <a:cxn ang="0">
                  <a:pos x="311" y="525"/>
                </a:cxn>
                <a:cxn ang="0">
                  <a:pos x="302" y="545"/>
                </a:cxn>
                <a:cxn ang="0">
                  <a:pos x="269" y="551"/>
                </a:cxn>
                <a:cxn ang="0">
                  <a:pos x="252" y="565"/>
                </a:cxn>
              </a:cxnLst>
              <a:rect l="0" t="0" r="r" b="b"/>
              <a:pathLst>
                <a:path w="383" h="565">
                  <a:moveTo>
                    <a:pt x="240" y="565"/>
                  </a:moveTo>
                  <a:lnTo>
                    <a:pt x="225" y="565"/>
                  </a:lnTo>
                  <a:lnTo>
                    <a:pt x="218" y="560"/>
                  </a:lnTo>
                  <a:lnTo>
                    <a:pt x="213" y="546"/>
                  </a:lnTo>
                  <a:lnTo>
                    <a:pt x="199" y="536"/>
                  </a:lnTo>
                  <a:lnTo>
                    <a:pt x="195" y="526"/>
                  </a:lnTo>
                  <a:lnTo>
                    <a:pt x="185" y="522"/>
                  </a:lnTo>
                  <a:lnTo>
                    <a:pt x="177" y="526"/>
                  </a:lnTo>
                  <a:lnTo>
                    <a:pt x="159" y="515"/>
                  </a:lnTo>
                  <a:lnTo>
                    <a:pt x="146" y="513"/>
                  </a:lnTo>
                  <a:lnTo>
                    <a:pt x="119" y="502"/>
                  </a:lnTo>
                  <a:lnTo>
                    <a:pt x="115" y="491"/>
                  </a:lnTo>
                  <a:lnTo>
                    <a:pt x="100" y="484"/>
                  </a:lnTo>
                  <a:lnTo>
                    <a:pt x="78" y="493"/>
                  </a:lnTo>
                  <a:lnTo>
                    <a:pt x="56" y="485"/>
                  </a:lnTo>
                  <a:lnTo>
                    <a:pt x="59" y="456"/>
                  </a:lnTo>
                  <a:lnTo>
                    <a:pt x="64" y="447"/>
                  </a:lnTo>
                  <a:lnTo>
                    <a:pt x="82" y="433"/>
                  </a:lnTo>
                  <a:lnTo>
                    <a:pt x="94" y="411"/>
                  </a:lnTo>
                  <a:lnTo>
                    <a:pt x="105" y="371"/>
                  </a:lnTo>
                  <a:lnTo>
                    <a:pt x="112" y="331"/>
                  </a:lnTo>
                  <a:lnTo>
                    <a:pt x="111" y="286"/>
                  </a:lnTo>
                  <a:lnTo>
                    <a:pt x="94" y="251"/>
                  </a:lnTo>
                  <a:lnTo>
                    <a:pt x="87" y="243"/>
                  </a:lnTo>
                  <a:lnTo>
                    <a:pt x="73" y="237"/>
                  </a:lnTo>
                  <a:lnTo>
                    <a:pt x="62" y="239"/>
                  </a:lnTo>
                  <a:lnTo>
                    <a:pt x="52" y="247"/>
                  </a:lnTo>
                  <a:lnTo>
                    <a:pt x="38" y="251"/>
                  </a:lnTo>
                  <a:lnTo>
                    <a:pt x="13" y="249"/>
                  </a:lnTo>
                  <a:lnTo>
                    <a:pt x="3" y="244"/>
                  </a:lnTo>
                  <a:lnTo>
                    <a:pt x="0" y="208"/>
                  </a:lnTo>
                  <a:lnTo>
                    <a:pt x="5" y="197"/>
                  </a:lnTo>
                  <a:lnTo>
                    <a:pt x="31" y="209"/>
                  </a:lnTo>
                  <a:lnTo>
                    <a:pt x="47" y="208"/>
                  </a:lnTo>
                  <a:lnTo>
                    <a:pt x="59" y="204"/>
                  </a:lnTo>
                  <a:lnTo>
                    <a:pt x="70" y="193"/>
                  </a:lnTo>
                  <a:lnTo>
                    <a:pt x="77" y="184"/>
                  </a:lnTo>
                  <a:lnTo>
                    <a:pt x="94" y="139"/>
                  </a:lnTo>
                  <a:lnTo>
                    <a:pt x="97" y="106"/>
                  </a:lnTo>
                  <a:lnTo>
                    <a:pt x="97" y="82"/>
                  </a:lnTo>
                  <a:lnTo>
                    <a:pt x="92" y="73"/>
                  </a:lnTo>
                  <a:lnTo>
                    <a:pt x="78" y="59"/>
                  </a:lnTo>
                  <a:lnTo>
                    <a:pt x="77" y="51"/>
                  </a:lnTo>
                  <a:lnTo>
                    <a:pt x="79" y="38"/>
                  </a:lnTo>
                  <a:lnTo>
                    <a:pt x="90" y="34"/>
                  </a:lnTo>
                  <a:lnTo>
                    <a:pt x="105" y="36"/>
                  </a:lnTo>
                  <a:lnTo>
                    <a:pt x="112" y="36"/>
                  </a:lnTo>
                  <a:lnTo>
                    <a:pt x="122" y="31"/>
                  </a:lnTo>
                  <a:lnTo>
                    <a:pt x="124" y="17"/>
                  </a:lnTo>
                  <a:lnTo>
                    <a:pt x="136" y="16"/>
                  </a:lnTo>
                  <a:lnTo>
                    <a:pt x="157" y="29"/>
                  </a:lnTo>
                  <a:lnTo>
                    <a:pt x="189" y="35"/>
                  </a:lnTo>
                  <a:lnTo>
                    <a:pt x="201" y="27"/>
                  </a:lnTo>
                  <a:lnTo>
                    <a:pt x="227" y="29"/>
                  </a:lnTo>
                  <a:lnTo>
                    <a:pt x="231" y="23"/>
                  </a:lnTo>
                  <a:lnTo>
                    <a:pt x="242" y="16"/>
                  </a:lnTo>
                  <a:lnTo>
                    <a:pt x="251" y="17"/>
                  </a:lnTo>
                  <a:lnTo>
                    <a:pt x="260" y="24"/>
                  </a:lnTo>
                  <a:lnTo>
                    <a:pt x="266" y="35"/>
                  </a:lnTo>
                  <a:lnTo>
                    <a:pt x="271" y="42"/>
                  </a:lnTo>
                  <a:lnTo>
                    <a:pt x="286" y="50"/>
                  </a:lnTo>
                  <a:lnTo>
                    <a:pt x="292" y="43"/>
                  </a:lnTo>
                  <a:lnTo>
                    <a:pt x="302" y="42"/>
                  </a:lnTo>
                  <a:lnTo>
                    <a:pt x="311" y="45"/>
                  </a:lnTo>
                  <a:lnTo>
                    <a:pt x="322" y="38"/>
                  </a:lnTo>
                  <a:lnTo>
                    <a:pt x="329" y="35"/>
                  </a:lnTo>
                  <a:lnTo>
                    <a:pt x="341" y="17"/>
                  </a:lnTo>
                  <a:lnTo>
                    <a:pt x="343" y="5"/>
                  </a:lnTo>
                  <a:lnTo>
                    <a:pt x="349" y="0"/>
                  </a:lnTo>
                  <a:lnTo>
                    <a:pt x="352" y="4"/>
                  </a:lnTo>
                  <a:lnTo>
                    <a:pt x="354" y="18"/>
                  </a:lnTo>
                  <a:lnTo>
                    <a:pt x="350" y="24"/>
                  </a:lnTo>
                  <a:lnTo>
                    <a:pt x="345" y="34"/>
                  </a:lnTo>
                  <a:lnTo>
                    <a:pt x="358" y="46"/>
                  </a:lnTo>
                  <a:lnTo>
                    <a:pt x="368" y="46"/>
                  </a:lnTo>
                  <a:lnTo>
                    <a:pt x="382" y="37"/>
                  </a:lnTo>
                  <a:lnTo>
                    <a:pt x="383" y="41"/>
                  </a:lnTo>
                  <a:lnTo>
                    <a:pt x="382" y="61"/>
                  </a:lnTo>
                  <a:lnTo>
                    <a:pt x="367" y="69"/>
                  </a:lnTo>
                  <a:lnTo>
                    <a:pt x="367" y="81"/>
                  </a:lnTo>
                  <a:lnTo>
                    <a:pt x="370" y="100"/>
                  </a:lnTo>
                  <a:lnTo>
                    <a:pt x="369" y="102"/>
                  </a:lnTo>
                  <a:lnTo>
                    <a:pt x="363" y="114"/>
                  </a:lnTo>
                  <a:lnTo>
                    <a:pt x="350" y="126"/>
                  </a:lnTo>
                  <a:lnTo>
                    <a:pt x="360" y="155"/>
                  </a:lnTo>
                  <a:lnTo>
                    <a:pt x="362" y="172"/>
                  </a:lnTo>
                  <a:lnTo>
                    <a:pt x="368" y="193"/>
                  </a:lnTo>
                  <a:lnTo>
                    <a:pt x="359" y="203"/>
                  </a:lnTo>
                  <a:lnTo>
                    <a:pt x="347" y="201"/>
                  </a:lnTo>
                  <a:lnTo>
                    <a:pt x="343" y="206"/>
                  </a:lnTo>
                  <a:lnTo>
                    <a:pt x="341" y="215"/>
                  </a:lnTo>
                  <a:lnTo>
                    <a:pt x="343" y="219"/>
                  </a:lnTo>
                  <a:lnTo>
                    <a:pt x="355" y="228"/>
                  </a:lnTo>
                  <a:lnTo>
                    <a:pt x="354" y="239"/>
                  </a:lnTo>
                  <a:lnTo>
                    <a:pt x="342" y="255"/>
                  </a:lnTo>
                  <a:lnTo>
                    <a:pt x="341" y="263"/>
                  </a:lnTo>
                  <a:lnTo>
                    <a:pt x="350" y="272"/>
                  </a:lnTo>
                  <a:lnTo>
                    <a:pt x="343" y="296"/>
                  </a:lnTo>
                  <a:lnTo>
                    <a:pt x="329" y="311"/>
                  </a:lnTo>
                  <a:lnTo>
                    <a:pt x="326" y="329"/>
                  </a:lnTo>
                  <a:lnTo>
                    <a:pt x="314" y="348"/>
                  </a:lnTo>
                  <a:lnTo>
                    <a:pt x="305" y="359"/>
                  </a:lnTo>
                  <a:lnTo>
                    <a:pt x="302" y="369"/>
                  </a:lnTo>
                  <a:lnTo>
                    <a:pt x="304" y="376"/>
                  </a:lnTo>
                  <a:lnTo>
                    <a:pt x="311" y="385"/>
                  </a:lnTo>
                  <a:lnTo>
                    <a:pt x="313" y="398"/>
                  </a:lnTo>
                  <a:lnTo>
                    <a:pt x="311" y="402"/>
                  </a:lnTo>
                  <a:lnTo>
                    <a:pt x="311" y="409"/>
                  </a:lnTo>
                  <a:lnTo>
                    <a:pt x="314" y="418"/>
                  </a:lnTo>
                  <a:lnTo>
                    <a:pt x="325" y="431"/>
                  </a:lnTo>
                  <a:lnTo>
                    <a:pt x="320" y="439"/>
                  </a:lnTo>
                  <a:lnTo>
                    <a:pt x="310" y="454"/>
                  </a:lnTo>
                  <a:lnTo>
                    <a:pt x="310" y="460"/>
                  </a:lnTo>
                  <a:lnTo>
                    <a:pt x="326" y="472"/>
                  </a:lnTo>
                  <a:lnTo>
                    <a:pt x="328" y="473"/>
                  </a:lnTo>
                  <a:lnTo>
                    <a:pt x="325" y="495"/>
                  </a:lnTo>
                  <a:lnTo>
                    <a:pt x="311" y="514"/>
                  </a:lnTo>
                  <a:lnTo>
                    <a:pt x="311" y="525"/>
                  </a:lnTo>
                  <a:lnTo>
                    <a:pt x="306" y="533"/>
                  </a:lnTo>
                  <a:lnTo>
                    <a:pt x="302" y="545"/>
                  </a:lnTo>
                  <a:lnTo>
                    <a:pt x="288" y="540"/>
                  </a:lnTo>
                  <a:lnTo>
                    <a:pt x="269" y="551"/>
                  </a:lnTo>
                  <a:lnTo>
                    <a:pt x="266" y="560"/>
                  </a:lnTo>
                  <a:lnTo>
                    <a:pt x="252" y="565"/>
                  </a:lnTo>
                  <a:lnTo>
                    <a:pt x="240" y="565"/>
                  </a:lnTo>
                  <a:close/>
                </a:path>
              </a:pathLst>
            </a:custGeom>
            <a:solidFill>
              <a:srgbClr val="DDDDDD"/>
            </a:solidFill>
            <a:ln w="6350">
              <a:solidFill>
                <a:srgbClr val="DDDDDD"/>
              </a:solidFill>
              <a:prstDash val="solid"/>
              <a:round/>
              <a:headEnd/>
              <a:tailEnd/>
            </a:ln>
          </p:spPr>
          <p:txBody>
            <a:bodyPr/>
            <a:lstStyle/>
            <a:p>
              <a:pPr>
                <a:defRPr/>
              </a:pPr>
              <a:endParaRPr lang="ja-JP" altLang="en-US"/>
            </a:p>
          </p:txBody>
        </p:sp>
      </p:grpSp>
      <p:sp>
        <p:nvSpPr>
          <p:cNvPr id="86" name="Text Box 87"/>
          <p:cNvSpPr txBox="1">
            <a:spLocks noChangeArrowheads="1"/>
          </p:cNvSpPr>
          <p:nvPr/>
        </p:nvSpPr>
        <p:spPr bwMode="auto">
          <a:xfrm>
            <a:off x="344488" y="2735263"/>
            <a:ext cx="3622675" cy="338137"/>
          </a:xfrm>
          <a:prstGeom prst="rect">
            <a:avLst/>
          </a:prstGeom>
          <a:noFill/>
          <a:ln w="9525">
            <a:noFill/>
            <a:miter lim="800000"/>
            <a:headEnd/>
            <a:tailEnd/>
          </a:ln>
          <a:effectLst/>
        </p:spPr>
        <p:txBody>
          <a:bodyPr wrap="none">
            <a:spAutoFit/>
          </a:bodyPr>
          <a:lstStyle/>
          <a:p>
            <a:pPr>
              <a:defRPr/>
            </a:pPr>
            <a:r>
              <a:rPr lang="en-US" altLang="ja-JP" sz="1600" b="1">
                <a:effectLst>
                  <a:outerShdw blurRad="38100" dist="38100" dir="2700000" algn="tl">
                    <a:srgbClr val="C0C0C0"/>
                  </a:outerShdw>
                </a:effectLst>
                <a:ea typeface="HGP創英角ｺﾞｼｯｸUB" pitchFamily="50" charset="-128"/>
              </a:rPr>
              <a:t>CIVIL AVIATION BUREAU, JAPAN</a:t>
            </a:r>
          </a:p>
        </p:txBody>
      </p:sp>
      <p:sp>
        <p:nvSpPr>
          <p:cNvPr id="87" name="Line 88"/>
          <p:cNvSpPr>
            <a:spLocks noChangeShapeType="1"/>
          </p:cNvSpPr>
          <p:nvPr/>
        </p:nvSpPr>
        <p:spPr bwMode="auto">
          <a:xfrm flipH="1">
            <a:off x="327025" y="3125788"/>
            <a:ext cx="3649663" cy="0"/>
          </a:xfrm>
          <a:prstGeom prst="line">
            <a:avLst/>
          </a:prstGeom>
          <a:noFill/>
          <a:ln w="9525">
            <a:solidFill>
              <a:srgbClr val="FF0000"/>
            </a:solidFill>
            <a:round/>
            <a:headEnd/>
            <a:tailEnd/>
          </a:ln>
          <a:effectLst/>
        </p:spPr>
        <p:txBody>
          <a:bodyPr/>
          <a:lstStyle/>
          <a:p>
            <a:pPr>
              <a:defRPr/>
            </a:pPr>
            <a:endParaRPr lang="ja-JP" altLang="en-US"/>
          </a:p>
        </p:txBody>
      </p:sp>
      <p:grpSp>
        <p:nvGrpSpPr>
          <p:cNvPr id="88" name="Group 89"/>
          <p:cNvGrpSpPr>
            <a:grpSpLocks/>
          </p:cNvGrpSpPr>
          <p:nvPr/>
        </p:nvGrpSpPr>
        <p:grpSpPr bwMode="auto">
          <a:xfrm>
            <a:off x="42863" y="3006725"/>
            <a:ext cx="258762" cy="238125"/>
            <a:chOff x="1292" y="2886"/>
            <a:chExt cx="499" cy="402"/>
          </a:xfrm>
        </p:grpSpPr>
        <p:sp>
          <p:nvSpPr>
            <p:cNvPr id="89" name="Oval 90"/>
            <p:cNvSpPr>
              <a:spLocks noChangeArrowheads="1"/>
            </p:cNvSpPr>
            <p:nvPr/>
          </p:nvSpPr>
          <p:spPr bwMode="auto">
            <a:xfrm>
              <a:off x="1292" y="3068"/>
              <a:ext cx="499" cy="46"/>
            </a:xfrm>
            <a:prstGeom prst="ellipse">
              <a:avLst/>
            </a:prstGeom>
            <a:solidFill>
              <a:srgbClr val="FF0000"/>
            </a:solidFill>
            <a:ln w="9525">
              <a:solidFill>
                <a:srgbClr val="FF0000"/>
              </a:solidFill>
              <a:round/>
              <a:headEnd/>
              <a:tailEnd/>
            </a:ln>
            <a:effectLst/>
          </p:spPr>
          <p:txBody>
            <a:bodyPr wrap="none" anchor="ctr"/>
            <a:lstStyle/>
            <a:p>
              <a:pPr>
                <a:defRPr/>
              </a:pPr>
              <a:endParaRPr lang="ja-JP" altLang="en-US"/>
            </a:p>
          </p:txBody>
        </p:sp>
        <p:grpSp>
          <p:nvGrpSpPr>
            <p:cNvPr id="90" name="Group 91"/>
            <p:cNvGrpSpPr>
              <a:grpSpLocks/>
            </p:cNvGrpSpPr>
            <p:nvPr/>
          </p:nvGrpSpPr>
          <p:grpSpPr bwMode="auto">
            <a:xfrm>
              <a:off x="1705" y="3031"/>
              <a:ext cx="68" cy="134"/>
              <a:chOff x="1684" y="2996"/>
              <a:chExt cx="87" cy="184"/>
            </a:xfrm>
          </p:grpSpPr>
          <p:sp>
            <p:nvSpPr>
              <p:cNvPr id="92" name="AutoShape 92"/>
              <p:cNvSpPr>
                <a:spLocks noChangeArrowheads="1"/>
              </p:cNvSpPr>
              <p:nvPr/>
            </p:nvSpPr>
            <p:spPr bwMode="auto">
              <a:xfrm>
                <a:off x="1684" y="2996"/>
                <a:ext cx="86" cy="92"/>
              </a:xfrm>
              <a:prstGeom prst="triangle">
                <a:avLst>
                  <a:gd name="adj" fmla="val 100000"/>
                </a:avLst>
              </a:prstGeom>
              <a:solidFill>
                <a:srgbClr val="FF0000"/>
              </a:solidFill>
              <a:ln w="9525">
                <a:solidFill>
                  <a:srgbClr val="FF0000"/>
                </a:solidFill>
                <a:miter lim="800000"/>
                <a:headEnd/>
                <a:tailEnd/>
              </a:ln>
              <a:effectLst/>
            </p:spPr>
            <p:txBody>
              <a:bodyPr wrap="none" anchor="ctr"/>
              <a:lstStyle/>
              <a:p>
                <a:pPr>
                  <a:defRPr/>
                </a:pPr>
                <a:endParaRPr lang="ja-JP" altLang="en-US"/>
              </a:p>
            </p:txBody>
          </p:sp>
          <p:sp>
            <p:nvSpPr>
              <p:cNvPr id="93" name="AutoShape 93"/>
              <p:cNvSpPr>
                <a:spLocks noChangeArrowheads="1"/>
              </p:cNvSpPr>
              <p:nvPr/>
            </p:nvSpPr>
            <p:spPr bwMode="auto">
              <a:xfrm flipV="1">
                <a:off x="1684" y="3088"/>
                <a:ext cx="86" cy="92"/>
              </a:xfrm>
              <a:prstGeom prst="triangle">
                <a:avLst>
                  <a:gd name="adj" fmla="val 100000"/>
                </a:avLst>
              </a:prstGeom>
              <a:solidFill>
                <a:srgbClr val="FF0000"/>
              </a:solidFill>
              <a:ln w="9525">
                <a:solidFill>
                  <a:srgbClr val="FF0000"/>
                </a:solidFill>
                <a:miter lim="800000"/>
                <a:headEnd/>
                <a:tailEnd/>
              </a:ln>
              <a:effectLst/>
            </p:spPr>
            <p:txBody>
              <a:bodyPr wrap="none" anchor="ctr"/>
              <a:lstStyle/>
              <a:p>
                <a:pPr>
                  <a:defRPr/>
                </a:pPr>
                <a:endParaRPr lang="ja-JP" altLang="en-US"/>
              </a:p>
            </p:txBody>
          </p:sp>
        </p:grpSp>
        <p:sp>
          <p:nvSpPr>
            <p:cNvPr id="91" name="Freeform 94"/>
            <p:cNvSpPr>
              <a:spLocks/>
            </p:cNvSpPr>
            <p:nvPr/>
          </p:nvSpPr>
          <p:spPr bwMode="auto">
            <a:xfrm>
              <a:off x="1473" y="2886"/>
              <a:ext cx="184" cy="402"/>
            </a:xfrm>
            <a:custGeom>
              <a:avLst/>
              <a:gdLst/>
              <a:ahLst/>
              <a:cxnLst>
                <a:cxn ang="0">
                  <a:pos x="0" y="227"/>
                </a:cxn>
                <a:cxn ang="0">
                  <a:pos x="7" y="182"/>
                </a:cxn>
                <a:cxn ang="0">
                  <a:pos x="132" y="0"/>
                </a:cxn>
                <a:cxn ang="0">
                  <a:pos x="67" y="193"/>
                </a:cxn>
                <a:cxn ang="0">
                  <a:pos x="66" y="263"/>
                </a:cxn>
                <a:cxn ang="0">
                  <a:pos x="132" y="454"/>
                </a:cxn>
                <a:cxn ang="0">
                  <a:pos x="6" y="269"/>
                </a:cxn>
                <a:cxn ang="0">
                  <a:pos x="0" y="227"/>
                </a:cxn>
              </a:cxnLst>
              <a:rect l="0" t="0" r="r" b="b"/>
              <a:pathLst>
                <a:path w="132" h="454">
                  <a:moveTo>
                    <a:pt x="0" y="227"/>
                  </a:moveTo>
                  <a:lnTo>
                    <a:pt x="7" y="182"/>
                  </a:lnTo>
                  <a:lnTo>
                    <a:pt x="132" y="0"/>
                  </a:lnTo>
                  <a:lnTo>
                    <a:pt x="67" y="193"/>
                  </a:lnTo>
                  <a:lnTo>
                    <a:pt x="66" y="263"/>
                  </a:lnTo>
                  <a:lnTo>
                    <a:pt x="132" y="454"/>
                  </a:lnTo>
                  <a:lnTo>
                    <a:pt x="6" y="269"/>
                  </a:lnTo>
                  <a:lnTo>
                    <a:pt x="0" y="227"/>
                  </a:lnTo>
                  <a:close/>
                </a:path>
              </a:pathLst>
            </a:custGeom>
            <a:solidFill>
              <a:srgbClr val="FF0000"/>
            </a:solidFill>
            <a:ln w="9525">
              <a:solidFill>
                <a:srgbClr val="FF0000"/>
              </a:solidFill>
              <a:round/>
              <a:headEnd/>
              <a:tailEnd/>
            </a:ln>
            <a:effectLst/>
          </p:spPr>
          <p:txBody>
            <a:bodyPr/>
            <a:lstStyle/>
            <a:p>
              <a:pPr>
                <a:defRPr/>
              </a:pPr>
              <a:endParaRPr lang="ja-JP" altLang="en-US"/>
            </a:p>
          </p:txBody>
        </p:sp>
      </p:grpSp>
      <p:sp>
        <p:nvSpPr>
          <p:cNvPr id="94" name="Text Box 95"/>
          <p:cNvSpPr txBox="1">
            <a:spLocks noChangeArrowheads="1"/>
          </p:cNvSpPr>
          <p:nvPr/>
        </p:nvSpPr>
        <p:spPr bwMode="auto">
          <a:xfrm>
            <a:off x="161925" y="2576513"/>
            <a:ext cx="3876675" cy="246062"/>
          </a:xfrm>
          <a:prstGeom prst="rect">
            <a:avLst/>
          </a:prstGeom>
          <a:noFill/>
          <a:ln w="9525">
            <a:noFill/>
            <a:miter lim="800000"/>
            <a:headEnd/>
            <a:tailEnd/>
          </a:ln>
          <a:effectLst/>
        </p:spPr>
        <p:txBody>
          <a:bodyPr>
            <a:spAutoFit/>
          </a:bodyPr>
          <a:lstStyle/>
          <a:p>
            <a:pPr>
              <a:defRPr/>
            </a:pPr>
            <a:r>
              <a:rPr lang="en-US" altLang="ja-JP" sz="1000" b="1">
                <a:ea typeface="HGP創英角ｺﾞｼｯｸUB" pitchFamily="50" charset="-128"/>
              </a:rPr>
              <a:t>Ministry of Land, Infrastructure, Transport and Tourism</a:t>
            </a:r>
          </a:p>
        </p:txBody>
      </p:sp>
      <p:sp>
        <p:nvSpPr>
          <p:cNvPr id="38914" name="Rectangle 2"/>
          <p:cNvSpPr>
            <a:spLocks noGrp="1" noChangeArrowheads="1"/>
          </p:cNvSpPr>
          <p:nvPr>
            <p:ph type="ctrTitle"/>
          </p:nvPr>
        </p:nvSpPr>
        <p:spPr>
          <a:xfrm>
            <a:off x="2006600" y="3349627"/>
            <a:ext cx="6781800" cy="1470025"/>
          </a:xfrm>
        </p:spPr>
        <p:txBody>
          <a:bodyPr/>
          <a:lstStyle>
            <a:lvl1pPr>
              <a:defRPr sz="4000">
                <a:latin typeface="Franklin Gothic Medium Cond" pitchFamily="34" charset="0"/>
                <a:ea typeface="ＤＨＰ特太ゴシック体" pitchFamily="2" charset="-128"/>
              </a:defRPr>
            </a:lvl1pPr>
          </a:lstStyle>
          <a:p>
            <a:r>
              <a:rPr lang="ja-JP" altLang="en-US" smtClean="0"/>
              <a:t>マスタ タイトルの書式設定</a:t>
            </a:r>
            <a:endParaRPr lang="ja-JP" altLang="en-US" dirty="0"/>
          </a:p>
        </p:txBody>
      </p:sp>
      <p:sp>
        <p:nvSpPr>
          <p:cNvPr id="38915" name="Rectangle 3"/>
          <p:cNvSpPr>
            <a:spLocks noGrp="1" noChangeArrowheads="1"/>
          </p:cNvSpPr>
          <p:nvPr>
            <p:ph type="subTitle" idx="1"/>
          </p:nvPr>
        </p:nvSpPr>
        <p:spPr>
          <a:xfrm>
            <a:off x="2374900" y="5168902"/>
            <a:ext cx="6400800" cy="1320800"/>
          </a:xfrm>
        </p:spPr>
        <p:txBody>
          <a:bodyPr/>
          <a:lstStyle>
            <a:lvl1pPr marL="0" indent="0">
              <a:buFont typeface="Wingdings" pitchFamily="2" charset="2"/>
              <a:buNone/>
              <a:defRPr sz="2000">
                <a:latin typeface="Franklin Gothic Medium Cond" pitchFamily="34" charset="0"/>
              </a:defRPr>
            </a:lvl1pPr>
          </a:lstStyle>
          <a:p>
            <a:r>
              <a:rPr lang="ja-JP" altLang="en-US" smtClean="0"/>
              <a:t>マスタ サブタイトルの書式設定</a:t>
            </a:r>
            <a:endParaRPr lang="en-US" altLang="ja-JP"/>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48451" y="414339"/>
            <a:ext cx="1987551" cy="5681662"/>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685801" y="414339"/>
            <a:ext cx="5810251" cy="5681662"/>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63600" y="414339"/>
            <a:ext cx="7772400" cy="64135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685800" y="1314450"/>
            <a:ext cx="3810000" cy="4781550"/>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314452"/>
            <a:ext cx="3810000" cy="2314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648200" y="3781427"/>
            <a:ext cx="3810000" cy="2314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7"/>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2ECFFBB2-34EF-4E04-B272-62BAE59FECE8}" type="datetimeFigureOut">
              <a:rPr lang="ja-JP" altLang="en-US"/>
              <a:pPr>
                <a:defRPr/>
              </a:pPr>
              <a:t>2012/12/13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3FCADB71-2634-4347-AB5E-0E9BFE47DD59}" type="slidenum">
              <a:rPr lang="ja-JP" altLang="en-US"/>
              <a:pPr>
                <a:defRPr/>
              </a:pPr>
              <a:t>‹#›</a:t>
            </a:fld>
            <a:endParaRPr lang="ja-JP"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8687EB44-8F0F-4FC4-8D3E-B5081D3D4235}" type="datetimeFigureOut">
              <a:rPr lang="ja-JP" altLang="en-US"/>
              <a:pPr>
                <a:defRPr/>
              </a:pPr>
              <a:t>2012/12/13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AAF6DAD9-D253-4AE4-83A1-7C0E6F8AF749}" type="slidenum">
              <a:rPr lang="ja-JP" altLang="en-US"/>
              <a:pPr>
                <a:defRPr/>
              </a:pPr>
              <a:t>‹#›</a:t>
            </a:fld>
            <a:endParaRPr lang="ja-JP"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186ED81-EA1B-40E5-9865-755572159EDF}" type="datetimeFigureOut">
              <a:rPr lang="ja-JP" altLang="en-US"/>
              <a:pPr>
                <a:defRPr/>
              </a:pPr>
              <a:t>2012/12/13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0D232A18-0B40-44A1-81D6-A63A6F17C61C}" type="slidenum">
              <a:rPr lang="ja-JP" altLang="en-US"/>
              <a:pPr>
                <a:defRPr/>
              </a:pPr>
              <a:t>‹#›</a:t>
            </a:fld>
            <a:endParaRPr lang="ja-JP"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3"/>
          <p:cNvSpPr>
            <a:spLocks noGrp="1"/>
          </p:cNvSpPr>
          <p:nvPr>
            <p:ph type="dt" sz="half" idx="10"/>
          </p:nvPr>
        </p:nvSpPr>
        <p:spPr/>
        <p:txBody>
          <a:bodyPr/>
          <a:lstStyle>
            <a:lvl1pPr>
              <a:defRPr/>
            </a:lvl1pPr>
          </a:lstStyle>
          <a:p>
            <a:pPr>
              <a:defRPr/>
            </a:pPr>
            <a:fld id="{174B7FA9-9D50-48CD-8845-06B7603F9F6E}" type="datetimeFigureOut">
              <a:rPr lang="ja-JP" altLang="en-US"/>
              <a:pPr>
                <a:defRPr/>
              </a:pPr>
              <a:t>2012/12/13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38491D52-A50F-4FC5-B8D9-91DF0BD437A2}" type="slidenum">
              <a:rPr lang="ja-JP" altLang="en-US"/>
              <a:pPr>
                <a:defRPr/>
              </a:pPr>
              <a:t>‹#›</a:t>
            </a:fld>
            <a:endParaRPr lang="ja-JP"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3"/>
          <p:cNvSpPr>
            <a:spLocks noGrp="1"/>
          </p:cNvSpPr>
          <p:nvPr>
            <p:ph type="dt" sz="half" idx="10"/>
          </p:nvPr>
        </p:nvSpPr>
        <p:spPr/>
        <p:txBody>
          <a:bodyPr/>
          <a:lstStyle>
            <a:lvl1pPr>
              <a:defRPr/>
            </a:lvl1pPr>
          </a:lstStyle>
          <a:p>
            <a:pPr>
              <a:defRPr/>
            </a:pPr>
            <a:fld id="{E2269D5A-3328-47FD-BCD3-8A57B5755788}" type="datetimeFigureOut">
              <a:rPr lang="ja-JP" altLang="en-US"/>
              <a:pPr>
                <a:defRPr/>
              </a:pPr>
              <a:t>2012/12/13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1FF7979C-6434-4707-AADB-3AB454DFF594}" type="slidenum">
              <a:rPr lang="ja-JP" altLang="en-US"/>
              <a:pPr>
                <a:defRPr/>
              </a:pPr>
              <a:t>‹#›</a:t>
            </a:fld>
            <a:endParaRPr lang="ja-JP"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3"/>
          <p:cNvSpPr>
            <a:spLocks noGrp="1"/>
          </p:cNvSpPr>
          <p:nvPr>
            <p:ph type="dt" sz="half" idx="10"/>
          </p:nvPr>
        </p:nvSpPr>
        <p:spPr/>
        <p:txBody>
          <a:bodyPr/>
          <a:lstStyle>
            <a:lvl1pPr>
              <a:defRPr/>
            </a:lvl1pPr>
          </a:lstStyle>
          <a:p>
            <a:pPr>
              <a:defRPr/>
            </a:pPr>
            <a:fld id="{0BBC7FD9-87F3-4573-ACAC-9F0BA2BDC5AC}" type="datetimeFigureOut">
              <a:rPr lang="ja-JP" altLang="en-US"/>
              <a:pPr>
                <a:defRPr/>
              </a:pPr>
              <a:t>2012/12/13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91418EA7-09A8-450C-B80B-B38238723155}" type="slidenum">
              <a:rPr lang="ja-JP" altLang="en-US"/>
              <a:pPr>
                <a:defRPr/>
              </a:pPr>
              <a:t>‹#›</a:t>
            </a:fld>
            <a:endParaRPr lang="ja-JP"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F8C41D5A-5E38-4BF8-A283-049C910DA7DB}" type="datetimeFigureOut">
              <a:rPr lang="ja-JP" altLang="en-US"/>
              <a:pPr>
                <a:defRPr/>
              </a:pPr>
              <a:t>2012/12/13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81B24133-E211-4C42-920F-83E7940BDA9E}" type="slidenum">
              <a:rPr lang="ja-JP" altLang="en-US"/>
              <a:pPr>
                <a:defRPr/>
              </a:pPr>
              <a:t>‹#›</a:t>
            </a:fld>
            <a:endParaRPr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2"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D10B8C47-364C-41FD-BC39-846479D40242}" type="datetimeFigureOut">
              <a:rPr lang="ja-JP" altLang="en-US"/>
              <a:pPr>
                <a:defRPr/>
              </a:pPr>
              <a:t>2012/12/13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76ACB112-2D02-4AC2-AD7E-90C3EF4628ED}" type="slidenum">
              <a:rPr lang="ja-JP" altLang="en-US"/>
              <a:pPr>
                <a:defRPr/>
              </a:pPr>
              <a:t>‹#›</a:t>
            </a:fld>
            <a:endParaRPr lang="ja-JP"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1"/>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7880F240-0DE7-4B37-8286-AFB46EFF7819}" type="datetimeFigureOut">
              <a:rPr lang="ja-JP" altLang="en-US"/>
              <a:pPr>
                <a:defRPr/>
              </a:pPr>
              <a:t>2012/12/13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F96F5A6-F073-405C-B2F6-1C9924159D06}" type="slidenum">
              <a:rPr lang="ja-JP" altLang="en-US"/>
              <a:pPr>
                <a:defRPr/>
              </a:pPr>
              <a:t>‹#›</a:t>
            </a:fld>
            <a:endParaRPr lang="ja-JP"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F83258FC-F758-4814-8EB1-E0DAB5AA0CA4}" type="datetimeFigureOut">
              <a:rPr lang="ja-JP" altLang="en-US"/>
              <a:pPr>
                <a:defRPr/>
              </a:pPr>
              <a:t>2012/12/13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0FF91F93-6B83-4C4B-9E49-3863890D412E}" type="slidenum">
              <a:rPr lang="ja-JP" altLang="en-US"/>
              <a:pPr>
                <a:defRPr/>
              </a:pPr>
              <a:t>‹#›</a:t>
            </a:fld>
            <a:endParaRPr lang="ja-JP"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40"/>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40"/>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32F426ED-9106-4837-A21F-DA673FA4AEAE}" type="datetimeFigureOut">
              <a:rPr lang="ja-JP" altLang="en-US"/>
              <a:pPr>
                <a:defRPr/>
              </a:pPr>
              <a:t>2012/12/13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8F49F33D-4CF0-460C-9568-DCC5AD3EDB58}" type="slidenum">
              <a:rPr lang="ja-JP" altLang="en-US"/>
              <a:pPr>
                <a:defRPr/>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5"/>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685800" y="1314450"/>
            <a:ext cx="3810000" cy="4781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314450"/>
            <a:ext cx="3810000" cy="4781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2"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1"/>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p>
        </p:txBody>
      </p:sp>
      <p:sp>
        <p:nvSpPr>
          <p:cNvPr id="4" name="テキスト プレースホルダ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3.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bwMode="auto">
          <a:xfrm>
            <a:off x="863600" y="414338"/>
            <a:ext cx="7772400" cy="64135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ja-JP" altLang="en-US" smtClean="0"/>
              <a:t>マスタータイトルの書式設定</a:t>
            </a:r>
          </a:p>
        </p:txBody>
      </p:sp>
      <p:sp>
        <p:nvSpPr>
          <p:cNvPr id="1029" name="Rectangle 3"/>
          <p:cNvSpPr>
            <a:spLocks noGrp="1" noChangeArrowheads="1"/>
          </p:cNvSpPr>
          <p:nvPr>
            <p:ph type="body" idx="1"/>
          </p:nvPr>
        </p:nvSpPr>
        <p:spPr bwMode="auto">
          <a:xfrm>
            <a:off x="685800" y="1314450"/>
            <a:ext cx="7772400" cy="478155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ja-JP" altLang="en-US" smtClean="0"/>
              <a:t>マスターテキストの書式設定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37892" name="Rectangle 4"/>
          <p:cNvSpPr>
            <a:spLocks noChangeArrowheads="1"/>
          </p:cNvSpPr>
          <p:nvPr/>
        </p:nvSpPr>
        <p:spPr bwMode="auto">
          <a:xfrm>
            <a:off x="5781675" y="98425"/>
            <a:ext cx="2514600" cy="276225"/>
          </a:xfrm>
          <a:prstGeom prst="rect">
            <a:avLst/>
          </a:prstGeom>
          <a:noFill/>
          <a:ln w="12700" algn="ctr">
            <a:noFill/>
            <a:miter lim="800000"/>
            <a:headEnd/>
            <a:tailEnd/>
          </a:ln>
          <a:effectLst/>
        </p:spPr>
        <p:txBody>
          <a:bodyPr>
            <a:spAutoFit/>
          </a:bodyPr>
          <a:lstStyle/>
          <a:p>
            <a:pPr algn="ctr">
              <a:defRPr/>
            </a:pPr>
            <a:r>
              <a:rPr lang="en-US" altLang="ja-JP" sz="1200" dirty="0">
                <a:solidFill>
                  <a:srgbClr val="000066"/>
                </a:solidFill>
                <a:latin typeface="Franklin Gothic Medium Cond" pitchFamily="34" charset="0"/>
              </a:rPr>
              <a:t>Civil Aviation Bureau, Japan</a:t>
            </a:r>
          </a:p>
        </p:txBody>
      </p:sp>
      <p:sp>
        <p:nvSpPr>
          <p:cNvPr id="37893" name="Rectangle 5"/>
          <p:cNvSpPr>
            <a:spLocks noChangeArrowheads="1"/>
          </p:cNvSpPr>
          <p:nvPr/>
        </p:nvSpPr>
        <p:spPr bwMode="auto">
          <a:xfrm>
            <a:off x="790575" y="206375"/>
            <a:ext cx="5227638" cy="85725"/>
          </a:xfrm>
          <a:prstGeom prst="rect">
            <a:avLst/>
          </a:prstGeom>
          <a:solidFill>
            <a:srgbClr val="000099"/>
          </a:solidFill>
          <a:ln w="9525">
            <a:noFill/>
            <a:miter lim="800000"/>
            <a:headEnd/>
            <a:tailEnd/>
          </a:ln>
          <a:effectLst/>
        </p:spPr>
        <p:txBody>
          <a:bodyPr wrap="none" anchor="ctr"/>
          <a:lstStyle/>
          <a:p>
            <a:pPr>
              <a:defRPr/>
            </a:pPr>
            <a:endParaRPr lang="ja-JP" altLang="en-US"/>
          </a:p>
        </p:txBody>
      </p:sp>
      <p:sp>
        <p:nvSpPr>
          <p:cNvPr id="37894" name="Rectangle 6"/>
          <p:cNvSpPr>
            <a:spLocks noChangeArrowheads="1"/>
          </p:cNvSpPr>
          <p:nvPr/>
        </p:nvSpPr>
        <p:spPr bwMode="auto">
          <a:xfrm>
            <a:off x="8027988" y="207963"/>
            <a:ext cx="809625" cy="85725"/>
          </a:xfrm>
          <a:prstGeom prst="rect">
            <a:avLst/>
          </a:prstGeom>
          <a:solidFill>
            <a:srgbClr val="000099"/>
          </a:solidFill>
          <a:ln w="9525">
            <a:noFill/>
            <a:miter lim="800000"/>
            <a:headEnd/>
            <a:tailEnd/>
          </a:ln>
          <a:effectLst/>
        </p:spPr>
        <p:txBody>
          <a:bodyPr wrap="none" anchor="ctr"/>
          <a:lstStyle/>
          <a:p>
            <a:pPr algn="r">
              <a:defRPr/>
            </a:pPr>
            <a:endParaRPr lang="en-US" sz="1600"/>
          </a:p>
        </p:txBody>
      </p:sp>
      <p:sp>
        <p:nvSpPr>
          <p:cNvPr id="37895" name="Rectangle 7"/>
          <p:cNvSpPr>
            <a:spLocks noChangeArrowheads="1"/>
          </p:cNvSpPr>
          <p:nvPr/>
        </p:nvSpPr>
        <p:spPr bwMode="auto">
          <a:xfrm>
            <a:off x="3457575" y="6643688"/>
            <a:ext cx="5213350" cy="47625"/>
          </a:xfrm>
          <a:prstGeom prst="rect">
            <a:avLst/>
          </a:prstGeom>
          <a:solidFill>
            <a:srgbClr val="000099"/>
          </a:solidFill>
          <a:ln w="9525">
            <a:noFill/>
            <a:miter lim="800000"/>
            <a:headEnd/>
            <a:tailEnd/>
          </a:ln>
          <a:effectLst/>
        </p:spPr>
        <p:txBody>
          <a:bodyPr wrap="none" anchor="ctr"/>
          <a:lstStyle/>
          <a:p>
            <a:pPr>
              <a:defRPr/>
            </a:pPr>
            <a:endParaRPr lang="ja-JP" altLang="en-US"/>
          </a:p>
        </p:txBody>
      </p:sp>
      <p:sp>
        <p:nvSpPr>
          <p:cNvPr id="37897" name="Rectangle 9"/>
          <p:cNvSpPr>
            <a:spLocks noChangeArrowheads="1"/>
          </p:cNvSpPr>
          <p:nvPr/>
        </p:nvSpPr>
        <p:spPr bwMode="auto">
          <a:xfrm>
            <a:off x="733425" y="6546850"/>
            <a:ext cx="1133475" cy="311150"/>
          </a:xfrm>
          <a:prstGeom prst="rect">
            <a:avLst/>
          </a:prstGeom>
          <a:noFill/>
          <a:ln w="0">
            <a:noFill/>
            <a:miter lim="800000"/>
            <a:headEnd/>
            <a:tailEnd/>
          </a:ln>
          <a:effectLst/>
        </p:spPr>
        <p:txBody>
          <a:bodyPr lIns="0" tIns="0" rIns="0" bIns="0"/>
          <a:lstStyle/>
          <a:p>
            <a:pPr algn="just" eaLnBrk="0" hangingPunct="0">
              <a:defRPr/>
            </a:pPr>
            <a:endParaRPr kumimoji="0" lang="en-US" altLang="ja-JP" sz="1000">
              <a:latin typeface="Century" pitchFamily="18" charset="0"/>
              <a:ea typeface="ＭＳ 明朝" pitchFamily="17" charset="-128"/>
            </a:endParaRPr>
          </a:p>
          <a:p>
            <a:pPr algn="just" eaLnBrk="0" hangingPunct="0">
              <a:defRPr/>
            </a:pPr>
            <a:endParaRPr kumimoji="0" lang="en-US" altLang="ja-JP" sz="1000">
              <a:latin typeface="Century" pitchFamily="18" charset="0"/>
              <a:ea typeface="ＭＳ 明朝" pitchFamily="17" charset="-128"/>
            </a:endParaRPr>
          </a:p>
        </p:txBody>
      </p:sp>
      <p:sp>
        <p:nvSpPr>
          <p:cNvPr id="37898" name="Rectangle 10"/>
          <p:cNvSpPr>
            <a:spLocks noChangeArrowheads="1"/>
          </p:cNvSpPr>
          <p:nvPr/>
        </p:nvSpPr>
        <p:spPr bwMode="auto">
          <a:xfrm>
            <a:off x="4090988" y="3295650"/>
            <a:ext cx="9144000" cy="369888"/>
          </a:xfrm>
          <a:prstGeom prst="rect">
            <a:avLst/>
          </a:prstGeom>
          <a:noFill/>
          <a:ln w="12700">
            <a:noFill/>
            <a:miter lim="800000"/>
            <a:headEnd type="none" w="sm" len="sm"/>
            <a:tailEnd type="none" w="sm" len="sm"/>
          </a:ln>
          <a:effectLst/>
        </p:spPr>
        <p:txBody>
          <a:bodyPr>
            <a:spAutoFit/>
          </a:bodyPr>
          <a:lstStyle/>
          <a:p>
            <a:pPr>
              <a:defRPr/>
            </a:pPr>
            <a:endParaRPr lang="ja-JP" altLang="en-US"/>
          </a:p>
        </p:txBody>
      </p:sp>
      <p:sp>
        <p:nvSpPr>
          <p:cNvPr id="37899" name="Rectangle 11"/>
          <p:cNvSpPr>
            <a:spLocks noChangeArrowheads="1"/>
          </p:cNvSpPr>
          <p:nvPr/>
        </p:nvSpPr>
        <p:spPr bwMode="auto">
          <a:xfrm>
            <a:off x="476250" y="6702425"/>
            <a:ext cx="8191500" cy="47625"/>
          </a:xfrm>
          <a:prstGeom prst="rect">
            <a:avLst/>
          </a:prstGeom>
          <a:solidFill>
            <a:srgbClr val="000099"/>
          </a:solidFill>
          <a:ln w="9525">
            <a:noFill/>
            <a:miter lim="800000"/>
            <a:headEnd/>
            <a:tailEnd/>
          </a:ln>
          <a:effectLst/>
        </p:spPr>
        <p:txBody>
          <a:bodyPr wrap="none" anchor="ctr"/>
          <a:lstStyle/>
          <a:p>
            <a:pPr>
              <a:defRPr/>
            </a:pPr>
            <a:endParaRPr lang="ja-JP" altLang="en-US"/>
          </a:p>
        </p:txBody>
      </p:sp>
      <p:sp>
        <p:nvSpPr>
          <p:cNvPr id="37900" name="Rectangle 12"/>
          <p:cNvSpPr>
            <a:spLocks noChangeArrowheads="1"/>
          </p:cNvSpPr>
          <p:nvPr/>
        </p:nvSpPr>
        <p:spPr bwMode="auto">
          <a:xfrm>
            <a:off x="7213600" y="6489700"/>
            <a:ext cx="1905000" cy="457200"/>
          </a:xfrm>
          <a:prstGeom prst="rect">
            <a:avLst/>
          </a:prstGeom>
          <a:noFill/>
          <a:ln w="9525">
            <a:noFill/>
            <a:miter lim="800000"/>
            <a:headEnd/>
            <a:tailEnd/>
          </a:ln>
          <a:effectLst/>
        </p:spPr>
        <p:txBody>
          <a:bodyPr wrap="none" lIns="92075" tIns="46038" rIns="92075" bIns="46038" anchor="ctr"/>
          <a:lstStyle/>
          <a:p>
            <a:pPr algn="r" defTabSz="762000">
              <a:defRPr/>
            </a:pPr>
            <a:fld id="{43DF02FB-284F-4813-9D2C-CC74CE4F6501}" type="slidenum">
              <a:rPr lang="en-US" altLang="ja-JP" sz="1400"/>
              <a:pPr algn="r" defTabSz="762000">
                <a:defRPr/>
              </a:pPr>
              <a:t>‹#›</a:t>
            </a:fld>
            <a:endParaRPr lang="en-US" altLang="ja-JP" sz="1400" dirty="0"/>
          </a:p>
        </p:txBody>
      </p:sp>
      <p:graphicFrame>
        <p:nvGraphicFramePr>
          <p:cNvPr id="1026" name="Object 13"/>
          <p:cNvGraphicFramePr>
            <a:graphicFrameLocks noChangeAspect="1"/>
          </p:cNvGraphicFramePr>
          <p:nvPr/>
        </p:nvGraphicFramePr>
        <p:xfrm>
          <a:off x="26988" y="0"/>
          <a:ext cx="803275" cy="773113"/>
        </p:xfrm>
        <a:graphic>
          <a:graphicData uri="http://schemas.openxmlformats.org/presentationml/2006/ole">
            <mc:AlternateContent xmlns:mc="http://schemas.openxmlformats.org/markup-compatibility/2006">
              <mc:Choice xmlns:v="urn:schemas-microsoft-com:vml" Requires="v">
                <p:oleObj spid="_x0000_s1043" r:id="rId15" imgW="2000000" imgH="2400635" progId="MSPhotoEd.3">
                  <p:embed/>
                </p:oleObj>
              </mc:Choice>
              <mc:Fallback>
                <p:oleObj r:id="rId15" imgW="2000000" imgH="2400635" progId="MSPhotoEd.3">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b="20813"/>
                      <a:stretch>
                        <a:fillRect/>
                      </a:stretch>
                    </p:blipFill>
                    <p:spPr bwMode="auto">
                      <a:xfrm>
                        <a:off x="26988" y="0"/>
                        <a:ext cx="803275" cy="773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038" name="Picture 15"/>
          <p:cNvPicPr>
            <a:picLocks noChangeAspect="1" noChangeArrowheads="1"/>
          </p:cNvPicPr>
          <p:nvPr/>
        </p:nvPicPr>
        <p:blipFill>
          <a:blip r:embed="rId17" cstate="print"/>
          <a:srcRect/>
          <a:stretch>
            <a:fillRect/>
          </a:stretch>
        </p:blipFill>
        <p:spPr bwMode="auto">
          <a:xfrm>
            <a:off x="152400" y="6588125"/>
            <a:ext cx="284163" cy="269875"/>
          </a:xfrm>
          <a:prstGeom prst="rect">
            <a:avLst/>
          </a:prstGeom>
          <a:noFill/>
          <a:ln w="9525">
            <a:noFill/>
            <a:miter lim="800000"/>
            <a:headEnd/>
            <a:tailEnd/>
          </a:ln>
        </p:spPr>
      </p:pic>
      <p:pic>
        <p:nvPicPr>
          <p:cNvPr id="1039" name="Picture 17"/>
          <p:cNvPicPr>
            <a:picLocks noChangeAspect="1" noChangeArrowheads="1"/>
          </p:cNvPicPr>
          <p:nvPr/>
        </p:nvPicPr>
        <p:blipFill>
          <a:blip r:embed="rId18" cstate="print"/>
          <a:srcRect/>
          <a:stretch>
            <a:fillRect/>
          </a:stretch>
        </p:blipFill>
        <p:spPr bwMode="auto">
          <a:xfrm>
            <a:off x="71438" y="819150"/>
            <a:ext cx="727075" cy="1444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00" r:id="rId1"/>
    <p:sldLayoutId id="2147483978" r:id="rId2"/>
    <p:sldLayoutId id="2147483979" r:id="rId3"/>
    <p:sldLayoutId id="2147483980" r:id="rId4"/>
    <p:sldLayoutId id="2147483981" r:id="rId5"/>
    <p:sldLayoutId id="2147483982" r:id="rId6"/>
    <p:sldLayoutId id="2147483983" r:id="rId7"/>
    <p:sldLayoutId id="2147483984" r:id="rId8"/>
    <p:sldLayoutId id="2147483985" r:id="rId9"/>
    <p:sldLayoutId id="2147483986" r:id="rId10"/>
    <p:sldLayoutId id="2147483987" r:id="rId11"/>
    <p:sldLayoutId id="2147483988" r:id="rId12"/>
  </p:sldLayoutIdLst>
  <p:transition spd="med"/>
  <p:timing>
    <p:tnLst>
      <p:par>
        <p:cTn id="1" dur="indefinite" restart="never" nodeType="tmRoot"/>
      </p:par>
    </p:tnLst>
  </p:timing>
  <p:txStyles>
    <p:titleStyle>
      <a:lvl1pPr algn="ctr" defTabSz="762000" rtl="0" eaLnBrk="0" fontAlgn="base" hangingPunct="0">
        <a:spcBef>
          <a:spcPct val="0"/>
        </a:spcBef>
        <a:spcAft>
          <a:spcPct val="0"/>
        </a:spcAft>
        <a:defRPr kumimoji="1" sz="3600">
          <a:solidFill>
            <a:schemeClr val="tx2"/>
          </a:solidFill>
          <a:latin typeface="+mj-lt"/>
          <a:ea typeface="ＤＨＰ特太ゴシック体" pitchFamily="2" charset="-128"/>
          <a:cs typeface="+mj-cs"/>
        </a:defRPr>
      </a:lvl1pPr>
      <a:lvl2pPr algn="ctr" defTabSz="762000" rtl="0" eaLnBrk="0" fontAlgn="base" hangingPunct="0">
        <a:spcBef>
          <a:spcPct val="0"/>
        </a:spcBef>
        <a:spcAft>
          <a:spcPct val="0"/>
        </a:spcAft>
        <a:defRPr kumimoji="1" sz="3600">
          <a:solidFill>
            <a:schemeClr val="tx2"/>
          </a:solidFill>
          <a:latin typeface="Arial" charset="0"/>
          <a:ea typeface="ＤＨＰ特太ゴシック体" pitchFamily="2" charset="-128"/>
        </a:defRPr>
      </a:lvl2pPr>
      <a:lvl3pPr algn="ctr" defTabSz="762000" rtl="0" eaLnBrk="0" fontAlgn="base" hangingPunct="0">
        <a:spcBef>
          <a:spcPct val="0"/>
        </a:spcBef>
        <a:spcAft>
          <a:spcPct val="0"/>
        </a:spcAft>
        <a:defRPr kumimoji="1" sz="3600">
          <a:solidFill>
            <a:schemeClr val="tx2"/>
          </a:solidFill>
          <a:latin typeface="Arial" charset="0"/>
          <a:ea typeface="ＤＨＰ特太ゴシック体" pitchFamily="2" charset="-128"/>
        </a:defRPr>
      </a:lvl3pPr>
      <a:lvl4pPr algn="ctr" defTabSz="762000" rtl="0" eaLnBrk="0" fontAlgn="base" hangingPunct="0">
        <a:spcBef>
          <a:spcPct val="0"/>
        </a:spcBef>
        <a:spcAft>
          <a:spcPct val="0"/>
        </a:spcAft>
        <a:defRPr kumimoji="1" sz="3600">
          <a:solidFill>
            <a:schemeClr val="tx2"/>
          </a:solidFill>
          <a:latin typeface="Arial" charset="0"/>
          <a:ea typeface="ＤＨＰ特太ゴシック体" pitchFamily="2" charset="-128"/>
        </a:defRPr>
      </a:lvl4pPr>
      <a:lvl5pPr algn="ctr" defTabSz="762000" rtl="0" eaLnBrk="0" fontAlgn="base" hangingPunct="0">
        <a:spcBef>
          <a:spcPct val="0"/>
        </a:spcBef>
        <a:spcAft>
          <a:spcPct val="0"/>
        </a:spcAft>
        <a:defRPr kumimoji="1" sz="3600">
          <a:solidFill>
            <a:schemeClr val="tx2"/>
          </a:solidFill>
          <a:latin typeface="Arial" charset="0"/>
          <a:ea typeface="ＤＨＰ特太ゴシック体" pitchFamily="2" charset="-128"/>
        </a:defRPr>
      </a:lvl5pPr>
      <a:lvl6pPr marL="457200" algn="ctr" defTabSz="762000" rtl="0" eaLnBrk="1" fontAlgn="base" hangingPunct="1">
        <a:spcBef>
          <a:spcPct val="0"/>
        </a:spcBef>
        <a:spcAft>
          <a:spcPct val="0"/>
        </a:spcAft>
        <a:defRPr kumimoji="1" sz="3600">
          <a:solidFill>
            <a:schemeClr val="tx2"/>
          </a:solidFill>
          <a:latin typeface="Arial" charset="0"/>
          <a:ea typeface="ＭＳ Ｐゴシック" pitchFamily="50" charset="-128"/>
        </a:defRPr>
      </a:lvl6pPr>
      <a:lvl7pPr marL="914400" algn="ctr" defTabSz="762000" rtl="0" eaLnBrk="1" fontAlgn="base" hangingPunct="1">
        <a:spcBef>
          <a:spcPct val="0"/>
        </a:spcBef>
        <a:spcAft>
          <a:spcPct val="0"/>
        </a:spcAft>
        <a:defRPr kumimoji="1" sz="3600">
          <a:solidFill>
            <a:schemeClr val="tx2"/>
          </a:solidFill>
          <a:latin typeface="Arial" charset="0"/>
          <a:ea typeface="ＭＳ Ｐゴシック" pitchFamily="50" charset="-128"/>
        </a:defRPr>
      </a:lvl7pPr>
      <a:lvl8pPr marL="1371600" algn="ctr" defTabSz="762000" rtl="0" eaLnBrk="1" fontAlgn="base" hangingPunct="1">
        <a:spcBef>
          <a:spcPct val="0"/>
        </a:spcBef>
        <a:spcAft>
          <a:spcPct val="0"/>
        </a:spcAft>
        <a:defRPr kumimoji="1" sz="3600">
          <a:solidFill>
            <a:schemeClr val="tx2"/>
          </a:solidFill>
          <a:latin typeface="Arial" charset="0"/>
          <a:ea typeface="ＭＳ Ｐゴシック" pitchFamily="50" charset="-128"/>
        </a:defRPr>
      </a:lvl8pPr>
      <a:lvl9pPr marL="1828800" algn="ctr" defTabSz="762000" rtl="0" eaLnBrk="1" fontAlgn="base" hangingPunct="1">
        <a:spcBef>
          <a:spcPct val="0"/>
        </a:spcBef>
        <a:spcAft>
          <a:spcPct val="0"/>
        </a:spcAft>
        <a:defRPr kumimoji="1" sz="3600">
          <a:solidFill>
            <a:schemeClr val="tx2"/>
          </a:solidFill>
          <a:latin typeface="Arial" charset="0"/>
          <a:ea typeface="ＭＳ Ｐゴシック" pitchFamily="50" charset="-128"/>
        </a:defRPr>
      </a:lvl9pPr>
    </p:titleStyle>
    <p:bodyStyle>
      <a:lvl1pPr marL="342900" indent="-342900" algn="l" defTabSz="762000" rtl="0" eaLnBrk="0" fontAlgn="base" hangingPunct="0">
        <a:spcBef>
          <a:spcPct val="10000"/>
        </a:spcBef>
        <a:spcAft>
          <a:spcPct val="0"/>
        </a:spcAft>
        <a:buFont typeface="Wingdings" pitchFamily="2" charset="2"/>
        <a:buChar char="Q"/>
        <a:defRPr kumimoji="1" sz="3200">
          <a:solidFill>
            <a:schemeClr val="tx1"/>
          </a:solidFill>
          <a:latin typeface="+mn-lt"/>
          <a:ea typeface="+mn-ea"/>
          <a:cs typeface="+mn-cs"/>
        </a:defRPr>
      </a:lvl1pPr>
      <a:lvl2pPr marL="742950" indent="-285750" algn="l" defTabSz="762000" rtl="0" eaLnBrk="0" fontAlgn="base" hangingPunct="0">
        <a:spcBef>
          <a:spcPct val="10000"/>
        </a:spcBef>
        <a:spcAft>
          <a:spcPct val="0"/>
        </a:spcAft>
        <a:buChar char="•"/>
        <a:defRPr kumimoji="1" sz="2800">
          <a:solidFill>
            <a:schemeClr val="tx1"/>
          </a:solidFill>
          <a:latin typeface="+mn-lt"/>
          <a:ea typeface="+mn-ea"/>
        </a:defRPr>
      </a:lvl2pPr>
      <a:lvl3pPr marL="1143000" indent="-228600" algn="l" defTabSz="762000" rtl="0" eaLnBrk="0" fontAlgn="base" hangingPunct="0">
        <a:spcBef>
          <a:spcPct val="10000"/>
        </a:spcBef>
        <a:spcAft>
          <a:spcPct val="0"/>
        </a:spcAft>
        <a:buChar char="•"/>
        <a:defRPr kumimoji="1" sz="2400">
          <a:solidFill>
            <a:schemeClr val="tx1"/>
          </a:solidFill>
          <a:latin typeface="+mn-lt"/>
          <a:ea typeface="+mn-ea"/>
        </a:defRPr>
      </a:lvl3pPr>
      <a:lvl4pPr marL="1600200" indent="-228600" algn="l" defTabSz="762000" rtl="0" eaLnBrk="0" fontAlgn="base" hangingPunct="0">
        <a:spcBef>
          <a:spcPct val="10000"/>
        </a:spcBef>
        <a:spcAft>
          <a:spcPct val="0"/>
        </a:spcAft>
        <a:buChar char="–"/>
        <a:defRPr kumimoji="1" sz="2000">
          <a:solidFill>
            <a:schemeClr val="tx1"/>
          </a:solidFill>
          <a:latin typeface="+mn-lt"/>
          <a:ea typeface="+mn-ea"/>
        </a:defRPr>
      </a:lvl4pPr>
      <a:lvl5pPr marL="2057400" indent="-228600" algn="l" defTabSz="762000" rtl="0" eaLnBrk="0" fontAlgn="base" hangingPunct="0">
        <a:spcBef>
          <a:spcPct val="10000"/>
        </a:spcBef>
        <a:spcAft>
          <a:spcPct val="0"/>
        </a:spcAft>
        <a:buChar char="•"/>
        <a:defRPr kumimoji="1" sz="2000">
          <a:solidFill>
            <a:schemeClr val="tx1"/>
          </a:solidFill>
          <a:latin typeface="+mn-lt"/>
          <a:ea typeface="+mn-ea"/>
        </a:defRPr>
      </a:lvl5pPr>
      <a:lvl6pPr marL="2514600" indent="-228600" algn="l" defTabSz="762000" rtl="0" eaLnBrk="1" fontAlgn="base" hangingPunct="1">
        <a:spcBef>
          <a:spcPct val="10000"/>
        </a:spcBef>
        <a:spcAft>
          <a:spcPct val="0"/>
        </a:spcAft>
        <a:buChar char="•"/>
        <a:defRPr kumimoji="1" sz="2000">
          <a:solidFill>
            <a:schemeClr val="tx1"/>
          </a:solidFill>
          <a:latin typeface="+mn-lt"/>
          <a:ea typeface="+mn-ea"/>
        </a:defRPr>
      </a:lvl6pPr>
      <a:lvl7pPr marL="2971800" indent="-228600" algn="l" defTabSz="762000" rtl="0" eaLnBrk="1" fontAlgn="base" hangingPunct="1">
        <a:spcBef>
          <a:spcPct val="10000"/>
        </a:spcBef>
        <a:spcAft>
          <a:spcPct val="0"/>
        </a:spcAft>
        <a:buChar char="•"/>
        <a:defRPr kumimoji="1" sz="2000">
          <a:solidFill>
            <a:schemeClr val="tx1"/>
          </a:solidFill>
          <a:latin typeface="+mn-lt"/>
          <a:ea typeface="+mn-ea"/>
        </a:defRPr>
      </a:lvl7pPr>
      <a:lvl8pPr marL="3429000" indent="-228600" algn="l" defTabSz="762000" rtl="0" eaLnBrk="1" fontAlgn="base" hangingPunct="1">
        <a:spcBef>
          <a:spcPct val="10000"/>
        </a:spcBef>
        <a:spcAft>
          <a:spcPct val="0"/>
        </a:spcAft>
        <a:buChar char="•"/>
        <a:defRPr kumimoji="1" sz="2000">
          <a:solidFill>
            <a:schemeClr val="tx1"/>
          </a:solidFill>
          <a:latin typeface="+mn-lt"/>
          <a:ea typeface="+mn-ea"/>
        </a:defRPr>
      </a:lvl8pPr>
      <a:lvl9pPr marL="3886200" indent="-228600" algn="l" defTabSz="762000" rtl="0" eaLnBrk="1" fontAlgn="base" hangingPunct="1">
        <a:spcBef>
          <a:spcPct val="1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タイトル プレースホル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3075" name="テキスト プレースホル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F3172AB4-611F-4F06-81BE-2C47D0FF828A}" type="datetimeFigureOut">
              <a:rPr lang="ja-JP" altLang="en-US"/>
              <a:pPr>
                <a:defRPr/>
              </a:pPr>
              <a:t>2012/12/13</a:t>
            </a:fld>
            <a:endParaRPr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32505042-369D-4EF5-A3AA-FDB43AF68DD3}"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989" r:id="rId1"/>
    <p:sldLayoutId id="2147483990" r:id="rId2"/>
    <p:sldLayoutId id="2147483991" r:id="rId3"/>
    <p:sldLayoutId id="2147483992" r:id="rId4"/>
    <p:sldLayoutId id="2147483993" r:id="rId5"/>
    <p:sldLayoutId id="2147483994" r:id="rId6"/>
    <p:sldLayoutId id="2147483995" r:id="rId7"/>
    <p:sldLayoutId id="2147483996" r:id="rId8"/>
    <p:sldLayoutId id="2147483997" r:id="rId9"/>
    <p:sldLayoutId id="2147483998" r:id="rId10"/>
    <p:sldLayoutId id="2147483999" r:id="rId11"/>
  </p:sldLayoutIdLst>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3"/>
          <p:cNvSpPr>
            <a:spLocks noGrp="1"/>
          </p:cNvSpPr>
          <p:nvPr>
            <p:ph type="ctrTitle"/>
          </p:nvPr>
        </p:nvSpPr>
        <p:spPr>
          <a:xfrm>
            <a:off x="250825" y="3141663"/>
            <a:ext cx="8713788" cy="1470025"/>
          </a:xfrm>
        </p:spPr>
        <p:txBody>
          <a:bodyPr/>
          <a:lstStyle/>
          <a:p>
            <a:r>
              <a:rPr lang="en-US" altLang="ja-JP" sz="2800" dirty="0" smtClean="0">
                <a:latin typeface="Franklin Gothic Medium Cond"/>
              </a:rPr>
              <a:t>VOLKAM</a:t>
            </a:r>
            <a:endParaRPr lang="ja-JP" altLang="en-US" sz="2800" dirty="0" smtClean="0">
              <a:latin typeface="Franklin Gothic Medium Cond"/>
            </a:endParaRPr>
          </a:p>
        </p:txBody>
      </p:sp>
      <p:sp>
        <p:nvSpPr>
          <p:cNvPr id="4099" name="サブタイトル 4"/>
          <p:cNvSpPr>
            <a:spLocks noGrp="1"/>
          </p:cNvSpPr>
          <p:nvPr>
            <p:ph type="subTitle" idx="1"/>
          </p:nvPr>
        </p:nvSpPr>
        <p:spPr>
          <a:xfrm>
            <a:off x="468313" y="4365625"/>
            <a:ext cx="8137525" cy="1150938"/>
          </a:xfrm>
        </p:spPr>
        <p:txBody>
          <a:bodyPr/>
          <a:lstStyle/>
          <a:p>
            <a:pPr algn="ctr">
              <a:spcBef>
                <a:spcPct val="50000"/>
              </a:spcBef>
            </a:pPr>
            <a:r>
              <a:rPr lang="en-US" altLang="ja-JP" sz="1600" dirty="0" smtClean="0">
                <a:latin typeface="Franklin Gothic Medium Cond"/>
              </a:rPr>
              <a:t>ANS Department ,Civil Aviation Bureau , </a:t>
            </a:r>
          </a:p>
          <a:p>
            <a:pPr algn="ctr">
              <a:spcBef>
                <a:spcPct val="50000"/>
              </a:spcBef>
            </a:pPr>
            <a:r>
              <a:rPr lang="en-US" altLang="ja-JP" sz="1600" dirty="0" smtClean="0">
                <a:latin typeface="Franklin Gothic Medium Cond"/>
              </a:rPr>
              <a:t>Ministry of Land , Infrastructure , Transport and Tourism , Japan</a:t>
            </a:r>
          </a:p>
          <a:p>
            <a:pPr algn="ctr">
              <a:spcBef>
                <a:spcPct val="50000"/>
              </a:spcBef>
            </a:pPr>
            <a:r>
              <a:rPr lang="ja-JP" altLang="en-US" sz="1600" dirty="0" smtClean="0">
                <a:latin typeface="Franklin Gothic Medium Cond"/>
              </a:rPr>
              <a:t>　</a:t>
            </a:r>
            <a:r>
              <a:rPr lang="en-US" altLang="ja-JP" sz="1600" dirty="0" smtClean="0">
                <a:latin typeface="Franklin Gothic Medium Cond"/>
              </a:rPr>
              <a:t>Takayuki Harada (ATC Div.)</a:t>
            </a:r>
          </a:p>
          <a:p>
            <a:pPr algn="ctr">
              <a:lnSpc>
                <a:spcPct val="65000"/>
              </a:lnSpc>
              <a:spcBef>
                <a:spcPct val="50000"/>
              </a:spcBef>
            </a:pPr>
            <a:endParaRPr lang="en-US" altLang="ja-JP" sz="3200" dirty="0" smtClean="0">
              <a:latin typeface="Franklin Gothic Medium Cond"/>
            </a:endParaRPr>
          </a:p>
          <a:p>
            <a:endParaRPr lang="ja-JP" altLang="en-US" dirty="0" smtClean="0">
              <a:latin typeface="Franklin Gothic Medium Cond"/>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角丸四角形 156"/>
          <p:cNvSpPr/>
          <p:nvPr/>
        </p:nvSpPr>
        <p:spPr>
          <a:xfrm>
            <a:off x="6372200" y="4365104"/>
            <a:ext cx="2664296" cy="201622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156" name="角丸四角形 155"/>
          <p:cNvSpPr/>
          <p:nvPr/>
        </p:nvSpPr>
        <p:spPr>
          <a:xfrm>
            <a:off x="3059832" y="4365104"/>
            <a:ext cx="2160240" cy="201622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155" name="角丸四角形 154"/>
          <p:cNvSpPr/>
          <p:nvPr/>
        </p:nvSpPr>
        <p:spPr>
          <a:xfrm>
            <a:off x="107504" y="4365104"/>
            <a:ext cx="1872208" cy="194421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81" name="角丸四角形 80"/>
          <p:cNvSpPr/>
          <p:nvPr/>
        </p:nvSpPr>
        <p:spPr>
          <a:xfrm>
            <a:off x="5940152" y="1124744"/>
            <a:ext cx="3096344" cy="244827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80" name="角丸四角形 79"/>
          <p:cNvSpPr/>
          <p:nvPr/>
        </p:nvSpPr>
        <p:spPr>
          <a:xfrm>
            <a:off x="2627784" y="1196752"/>
            <a:ext cx="3168352" cy="237626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75" name="角丸四角形 74"/>
          <p:cNvSpPr/>
          <p:nvPr/>
        </p:nvSpPr>
        <p:spPr>
          <a:xfrm>
            <a:off x="76200" y="1196752"/>
            <a:ext cx="2407568" cy="237626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48132" name="タイトル 1"/>
          <p:cNvSpPr>
            <a:spLocks noGrp="1"/>
          </p:cNvSpPr>
          <p:nvPr>
            <p:ph type="title"/>
          </p:nvPr>
        </p:nvSpPr>
        <p:spPr>
          <a:xfrm>
            <a:off x="324544" y="431453"/>
            <a:ext cx="9144000" cy="549275"/>
          </a:xfrm>
        </p:spPr>
        <p:txBody>
          <a:bodyPr/>
          <a:lstStyle/>
          <a:p>
            <a:pPr eaLnBrk="1" hangingPunct="1"/>
            <a:r>
              <a:rPr lang="en-US" altLang="ja-JP" sz="2400" dirty="0" smtClean="0"/>
              <a:t>INFORMATION FLOW OF VOLCANIC ASH KAMCHATSKY</a:t>
            </a:r>
            <a:endParaRPr lang="ja-JP" altLang="en-US" sz="2400" dirty="0" smtClean="0"/>
          </a:p>
        </p:txBody>
      </p:sp>
      <p:pic>
        <p:nvPicPr>
          <p:cNvPr id="50" name="Picture 30" descr="ビル2-WHITE"/>
          <p:cNvPicPr>
            <a:picLocks noChangeAspect="1" noChangeArrowheads="1"/>
          </p:cNvPicPr>
          <p:nvPr/>
        </p:nvPicPr>
        <p:blipFill>
          <a:blip r:embed="rId3" cstate="print"/>
          <a:srcRect/>
          <a:stretch>
            <a:fillRect/>
          </a:stretch>
        </p:blipFill>
        <p:spPr bwMode="auto">
          <a:xfrm>
            <a:off x="582985" y="5517231"/>
            <a:ext cx="936104" cy="936105"/>
          </a:xfrm>
          <a:prstGeom prst="rect">
            <a:avLst/>
          </a:prstGeom>
          <a:noFill/>
        </p:spPr>
      </p:pic>
      <p:sp>
        <p:nvSpPr>
          <p:cNvPr id="52" name="角丸四角形 51"/>
          <p:cNvSpPr/>
          <p:nvPr/>
        </p:nvSpPr>
        <p:spPr>
          <a:xfrm>
            <a:off x="958247" y="977910"/>
            <a:ext cx="674778" cy="578882"/>
          </a:xfrm>
          <a:prstGeom prst="roundRect">
            <a:avLst/>
          </a:prstGeom>
        </p:spPr>
        <p:style>
          <a:lnRef idx="0">
            <a:schemeClr val="accent1"/>
          </a:lnRef>
          <a:fillRef idx="3">
            <a:schemeClr val="accent1"/>
          </a:fillRef>
          <a:effectRef idx="3">
            <a:schemeClr val="accent1"/>
          </a:effectRef>
          <a:fontRef idx="minor">
            <a:schemeClr val="lt1"/>
          </a:fontRef>
        </p:style>
        <p:txBody>
          <a:bodyPr wrap="none" rtlCol="0" anchor="ctr">
            <a:spAutoFit/>
          </a:bodyPr>
          <a:lstStyle/>
          <a:p>
            <a:pPr algn="ctr"/>
            <a:r>
              <a:rPr kumimoji="1" lang="en-US" altLang="ja-JP" sz="2800" dirty="0" smtClean="0"/>
              <a:t>VO</a:t>
            </a:r>
            <a:endParaRPr kumimoji="1" lang="ja-JP" altLang="en-US" sz="2800" dirty="0"/>
          </a:p>
        </p:txBody>
      </p:sp>
      <p:sp>
        <p:nvSpPr>
          <p:cNvPr id="53" name="角丸四角形 52"/>
          <p:cNvSpPr/>
          <p:nvPr/>
        </p:nvSpPr>
        <p:spPr>
          <a:xfrm>
            <a:off x="3707904" y="977910"/>
            <a:ext cx="1023502" cy="578882"/>
          </a:xfrm>
          <a:prstGeom prst="roundRect">
            <a:avLst/>
          </a:prstGeom>
        </p:spPr>
        <p:style>
          <a:lnRef idx="0">
            <a:schemeClr val="accent1"/>
          </a:lnRef>
          <a:fillRef idx="3">
            <a:schemeClr val="accent1"/>
          </a:fillRef>
          <a:effectRef idx="3">
            <a:schemeClr val="accent1"/>
          </a:effectRef>
          <a:fontRef idx="minor">
            <a:schemeClr val="lt1"/>
          </a:fontRef>
        </p:style>
        <p:txBody>
          <a:bodyPr wrap="none" rtlCol="0" anchor="ctr">
            <a:spAutoFit/>
          </a:bodyPr>
          <a:lstStyle/>
          <a:p>
            <a:pPr algn="ctr"/>
            <a:r>
              <a:rPr kumimoji="1" lang="en-US" altLang="ja-JP" sz="2800" dirty="0" smtClean="0"/>
              <a:t>VAAC</a:t>
            </a:r>
            <a:endParaRPr kumimoji="1" lang="ja-JP" altLang="en-US" sz="2800" dirty="0"/>
          </a:p>
        </p:txBody>
      </p:sp>
      <p:sp>
        <p:nvSpPr>
          <p:cNvPr id="58" name="角丸四角形 57"/>
          <p:cNvSpPr/>
          <p:nvPr/>
        </p:nvSpPr>
        <p:spPr>
          <a:xfrm>
            <a:off x="6948264" y="977910"/>
            <a:ext cx="1095362" cy="578882"/>
          </a:xfrm>
          <a:prstGeom prst="roundRect">
            <a:avLst/>
          </a:prstGeom>
        </p:spPr>
        <p:style>
          <a:lnRef idx="0">
            <a:schemeClr val="accent1"/>
          </a:lnRef>
          <a:fillRef idx="3">
            <a:schemeClr val="accent1"/>
          </a:fillRef>
          <a:effectRef idx="3">
            <a:schemeClr val="accent1"/>
          </a:effectRef>
          <a:fontRef idx="minor">
            <a:schemeClr val="lt1"/>
          </a:fontRef>
        </p:style>
        <p:txBody>
          <a:bodyPr wrap="none" rtlCol="0" anchor="ctr">
            <a:spAutoFit/>
          </a:bodyPr>
          <a:lstStyle/>
          <a:p>
            <a:pPr algn="ctr"/>
            <a:r>
              <a:rPr kumimoji="1" lang="en-US" altLang="ja-JP" sz="2800" dirty="0" smtClean="0"/>
              <a:t>MWO</a:t>
            </a:r>
            <a:endParaRPr kumimoji="1" lang="ja-JP" altLang="en-US" sz="2800" dirty="0"/>
          </a:p>
        </p:txBody>
      </p:sp>
      <p:sp>
        <p:nvSpPr>
          <p:cNvPr id="67" name="テキスト ボックス 66"/>
          <p:cNvSpPr txBox="1"/>
          <p:nvPr/>
        </p:nvSpPr>
        <p:spPr>
          <a:xfrm>
            <a:off x="0" y="2422629"/>
            <a:ext cx="2592288" cy="646331"/>
          </a:xfrm>
          <a:prstGeom prst="rect">
            <a:avLst/>
          </a:prstGeom>
          <a:noFill/>
        </p:spPr>
        <p:txBody>
          <a:bodyPr wrap="none" rtlCol="0">
            <a:spAutoFit/>
          </a:bodyPr>
          <a:lstStyle/>
          <a:p>
            <a:pPr algn="ctr"/>
            <a:endParaRPr kumimoji="1" lang="en-US" altLang="ja-JP" dirty="0" smtClean="0"/>
          </a:p>
          <a:p>
            <a:pPr algn="ctr"/>
            <a:r>
              <a:rPr kumimoji="1" lang="ja-JP" altLang="en-US" dirty="0" smtClean="0"/>
              <a:t>（</a:t>
            </a:r>
            <a:r>
              <a:rPr kumimoji="1" lang="en-US" altLang="ja-JP" dirty="0" smtClean="0"/>
              <a:t>Volcano Observatory</a:t>
            </a:r>
            <a:r>
              <a:rPr kumimoji="1" lang="ja-JP" altLang="en-US" dirty="0" smtClean="0"/>
              <a:t>）</a:t>
            </a:r>
            <a:endParaRPr kumimoji="1" lang="en-US" altLang="ja-JP" dirty="0" smtClean="0"/>
          </a:p>
        </p:txBody>
      </p:sp>
      <p:sp>
        <p:nvSpPr>
          <p:cNvPr id="68" name="テキスト ボックス 67"/>
          <p:cNvSpPr txBox="1"/>
          <p:nvPr/>
        </p:nvSpPr>
        <p:spPr>
          <a:xfrm>
            <a:off x="2515816" y="2530541"/>
            <a:ext cx="3416512" cy="646331"/>
          </a:xfrm>
          <a:prstGeom prst="rect">
            <a:avLst/>
          </a:prstGeom>
          <a:noFill/>
        </p:spPr>
        <p:txBody>
          <a:bodyPr wrap="none" rtlCol="0">
            <a:spAutoFit/>
          </a:bodyPr>
          <a:lstStyle/>
          <a:p>
            <a:pPr algn="ctr"/>
            <a:endParaRPr kumimoji="1" lang="en-US" altLang="ja-JP" dirty="0" smtClean="0"/>
          </a:p>
          <a:p>
            <a:pPr algn="ctr"/>
            <a:r>
              <a:rPr kumimoji="1" lang="ja-JP" altLang="en-US" dirty="0" smtClean="0"/>
              <a:t>（</a:t>
            </a:r>
            <a:r>
              <a:rPr kumimoji="1" lang="en-US" altLang="ja-JP" dirty="0" smtClean="0"/>
              <a:t>Volcanic Ash Advisory Center</a:t>
            </a:r>
            <a:r>
              <a:rPr kumimoji="1" lang="ja-JP" altLang="en-US" dirty="0" smtClean="0"/>
              <a:t>）</a:t>
            </a:r>
            <a:endParaRPr kumimoji="1" lang="en-US" altLang="ja-JP" dirty="0" smtClean="0"/>
          </a:p>
        </p:txBody>
      </p:sp>
      <p:sp>
        <p:nvSpPr>
          <p:cNvPr id="69" name="テキスト ボックス 68"/>
          <p:cNvSpPr txBox="1"/>
          <p:nvPr/>
        </p:nvSpPr>
        <p:spPr>
          <a:xfrm>
            <a:off x="5855856" y="2530541"/>
            <a:ext cx="3288144" cy="646331"/>
          </a:xfrm>
          <a:prstGeom prst="rect">
            <a:avLst/>
          </a:prstGeom>
          <a:noFill/>
        </p:spPr>
        <p:txBody>
          <a:bodyPr wrap="none" rtlCol="0">
            <a:spAutoFit/>
          </a:bodyPr>
          <a:lstStyle/>
          <a:p>
            <a:pPr algn="ctr"/>
            <a:endParaRPr kumimoji="1" lang="en-US" altLang="ja-JP" dirty="0" smtClean="0"/>
          </a:p>
          <a:p>
            <a:pPr algn="ctr"/>
            <a:r>
              <a:rPr kumimoji="1" lang="ja-JP" altLang="en-US" dirty="0" smtClean="0"/>
              <a:t>（</a:t>
            </a:r>
            <a:r>
              <a:rPr lang="en-US" altLang="ja-JP" dirty="0" smtClean="0"/>
              <a:t>Meteorological Watch Office</a:t>
            </a:r>
            <a:r>
              <a:rPr kumimoji="1" lang="ja-JP" altLang="en-US" dirty="0" smtClean="0"/>
              <a:t>）</a:t>
            </a:r>
            <a:endParaRPr kumimoji="1" lang="en-US" altLang="ja-JP" dirty="0" smtClean="0"/>
          </a:p>
        </p:txBody>
      </p:sp>
      <p:pic>
        <p:nvPicPr>
          <p:cNvPr id="48168" name="Picture 40"/>
          <p:cNvPicPr>
            <a:picLocks noChangeAspect="1" noChangeArrowheads="1"/>
          </p:cNvPicPr>
          <p:nvPr/>
        </p:nvPicPr>
        <p:blipFill>
          <a:blip r:embed="rId4" cstate="print"/>
          <a:srcRect/>
          <a:stretch>
            <a:fillRect/>
          </a:stretch>
        </p:blipFill>
        <p:spPr bwMode="auto">
          <a:xfrm>
            <a:off x="7476703" y="5535283"/>
            <a:ext cx="524348" cy="900000"/>
          </a:xfrm>
          <a:prstGeom prst="rect">
            <a:avLst/>
          </a:prstGeom>
          <a:noFill/>
          <a:ln w="9525">
            <a:noFill/>
            <a:miter lim="800000"/>
            <a:headEnd/>
            <a:tailEnd/>
          </a:ln>
        </p:spPr>
      </p:pic>
      <p:pic>
        <p:nvPicPr>
          <p:cNvPr id="48170" name="Picture 42" descr="http://freesozais.com/free/i_machine/machine_002.jpg"/>
          <p:cNvPicPr>
            <a:picLocks noChangeAspect="1" noChangeArrowheads="1"/>
          </p:cNvPicPr>
          <p:nvPr/>
        </p:nvPicPr>
        <p:blipFill>
          <a:blip r:embed="rId5" cstate="print"/>
          <a:srcRect/>
          <a:stretch>
            <a:fillRect/>
          </a:stretch>
        </p:blipFill>
        <p:spPr bwMode="auto">
          <a:xfrm>
            <a:off x="3691050" y="5535283"/>
            <a:ext cx="900000" cy="900000"/>
          </a:xfrm>
          <a:prstGeom prst="rect">
            <a:avLst/>
          </a:prstGeom>
          <a:noFill/>
        </p:spPr>
      </p:pic>
      <p:pic>
        <p:nvPicPr>
          <p:cNvPr id="77" name="Picture 6" descr="BWBW0992"/>
          <p:cNvPicPr>
            <a:picLocks noChangeAspect="1" noChangeArrowheads="1"/>
          </p:cNvPicPr>
          <p:nvPr/>
        </p:nvPicPr>
        <p:blipFill>
          <a:blip r:embed="rId6" cstate="print"/>
          <a:srcRect/>
          <a:stretch>
            <a:fillRect/>
          </a:stretch>
        </p:blipFill>
        <p:spPr bwMode="auto">
          <a:xfrm>
            <a:off x="793676" y="1952936"/>
            <a:ext cx="916368" cy="755984"/>
          </a:xfrm>
          <a:prstGeom prst="rect">
            <a:avLst/>
          </a:prstGeom>
          <a:noFill/>
        </p:spPr>
      </p:pic>
      <p:pic>
        <p:nvPicPr>
          <p:cNvPr id="48172" name="Picture 44" descr="アンテナ"/>
          <p:cNvPicPr>
            <a:picLocks noChangeAspect="1" noChangeArrowheads="1"/>
          </p:cNvPicPr>
          <p:nvPr/>
        </p:nvPicPr>
        <p:blipFill>
          <a:blip r:embed="rId7" cstate="print"/>
          <a:srcRect/>
          <a:stretch>
            <a:fillRect/>
          </a:stretch>
        </p:blipFill>
        <p:spPr bwMode="auto">
          <a:xfrm>
            <a:off x="7092280" y="1952936"/>
            <a:ext cx="900000" cy="900000"/>
          </a:xfrm>
          <a:prstGeom prst="rect">
            <a:avLst/>
          </a:prstGeom>
          <a:noFill/>
        </p:spPr>
      </p:pic>
      <p:cxnSp>
        <p:nvCxnSpPr>
          <p:cNvPr id="84" name="直線コネクタ 83"/>
          <p:cNvCxnSpPr>
            <a:stCxn id="91" idx="6"/>
            <a:endCxn id="114" idx="2"/>
          </p:cNvCxnSpPr>
          <p:nvPr/>
        </p:nvCxnSpPr>
        <p:spPr>
          <a:xfrm>
            <a:off x="2500370" y="3436548"/>
            <a:ext cx="1340178" cy="0"/>
          </a:xfrm>
          <a:prstGeom prst="line">
            <a:avLst/>
          </a:prstGeom>
          <a:ln w="28575">
            <a:solidFill>
              <a:srgbClr val="FFC000"/>
            </a:solidFill>
            <a:tailEnd type="triangle" w="lg" len="lg"/>
          </a:ln>
        </p:spPr>
        <p:style>
          <a:lnRef idx="1">
            <a:schemeClr val="accent1"/>
          </a:lnRef>
          <a:fillRef idx="0">
            <a:schemeClr val="accent1"/>
          </a:fillRef>
          <a:effectRef idx="0">
            <a:schemeClr val="accent1"/>
          </a:effectRef>
          <a:fontRef idx="minor">
            <a:schemeClr val="tx1"/>
          </a:fontRef>
        </p:style>
      </p:cxnSp>
      <p:sp>
        <p:nvSpPr>
          <p:cNvPr id="91" name="円/楕円 90"/>
          <p:cNvSpPr/>
          <p:nvPr/>
        </p:nvSpPr>
        <p:spPr>
          <a:xfrm>
            <a:off x="-7215" y="2982116"/>
            <a:ext cx="2507585" cy="90886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r>
              <a:rPr kumimoji="1" lang="en-US" altLang="ja-JP" dirty="0" smtClean="0">
                <a:solidFill>
                  <a:schemeClr val="bg1">
                    <a:lumMod val="95000"/>
                  </a:schemeClr>
                </a:solidFill>
              </a:rPr>
              <a:t>INFORMATION </a:t>
            </a:r>
          </a:p>
          <a:p>
            <a:pPr algn="ctr"/>
            <a:r>
              <a:rPr kumimoji="1" lang="en-US" altLang="ja-JP" dirty="0" smtClean="0">
                <a:solidFill>
                  <a:schemeClr val="bg1">
                    <a:lumMod val="95000"/>
                  </a:schemeClr>
                </a:solidFill>
              </a:rPr>
              <a:t>OF ERUPTION</a:t>
            </a:r>
            <a:endParaRPr kumimoji="1" lang="ja-JP" altLang="en-US" dirty="0">
              <a:solidFill>
                <a:schemeClr val="bg1">
                  <a:lumMod val="95000"/>
                </a:schemeClr>
              </a:solidFill>
            </a:endParaRPr>
          </a:p>
        </p:txBody>
      </p:sp>
      <p:cxnSp>
        <p:nvCxnSpPr>
          <p:cNvPr id="94" name="直線コネクタ 93"/>
          <p:cNvCxnSpPr>
            <a:stCxn id="114" idx="6"/>
            <a:endCxn id="99" idx="2"/>
          </p:cNvCxnSpPr>
          <p:nvPr/>
        </p:nvCxnSpPr>
        <p:spPr>
          <a:xfrm>
            <a:off x="4644008" y="3436548"/>
            <a:ext cx="2062693" cy="0"/>
          </a:xfrm>
          <a:prstGeom prst="line">
            <a:avLst/>
          </a:prstGeom>
          <a:ln w="28575">
            <a:solidFill>
              <a:srgbClr val="00B050"/>
            </a:solidFill>
            <a:tailEnd type="triangle" w="lg" len="lg"/>
          </a:ln>
        </p:spPr>
        <p:style>
          <a:lnRef idx="1">
            <a:schemeClr val="accent1"/>
          </a:lnRef>
          <a:fillRef idx="0">
            <a:schemeClr val="accent1"/>
          </a:fillRef>
          <a:effectRef idx="0">
            <a:schemeClr val="accent1"/>
          </a:effectRef>
          <a:fontRef idx="minor">
            <a:schemeClr val="tx1"/>
          </a:fontRef>
        </p:style>
      </p:cxnSp>
      <p:sp>
        <p:nvSpPr>
          <p:cNvPr id="99" name="円/楕円 98"/>
          <p:cNvSpPr/>
          <p:nvPr/>
        </p:nvSpPr>
        <p:spPr>
          <a:xfrm>
            <a:off x="6706701" y="3176872"/>
            <a:ext cx="1718637" cy="51935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r>
              <a:rPr kumimoji="1" lang="en-US" altLang="ja-JP" dirty="0" smtClean="0">
                <a:solidFill>
                  <a:schemeClr val="bg1">
                    <a:lumMod val="95000"/>
                  </a:schemeClr>
                </a:solidFill>
              </a:rPr>
              <a:t>VA SIGMET</a:t>
            </a:r>
            <a:endParaRPr kumimoji="1" lang="ja-JP" altLang="en-US" dirty="0">
              <a:solidFill>
                <a:schemeClr val="bg1">
                  <a:lumMod val="95000"/>
                </a:schemeClr>
              </a:solidFill>
            </a:endParaRPr>
          </a:p>
        </p:txBody>
      </p:sp>
      <p:sp>
        <p:nvSpPr>
          <p:cNvPr id="114" name="円/楕円 113"/>
          <p:cNvSpPr/>
          <p:nvPr/>
        </p:nvSpPr>
        <p:spPr>
          <a:xfrm>
            <a:off x="3840548" y="3176872"/>
            <a:ext cx="803460" cy="51935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r>
              <a:rPr kumimoji="1" lang="en-US" altLang="ja-JP" dirty="0" smtClean="0">
                <a:solidFill>
                  <a:schemeClr val="bg1">
                    <a:lumMod val="95000"/>
                  </a:schemeClr>
                </a:solidFill>
              </a:rPr>
              <a:t>VAA</a:t>
            </a:r>
            <a:endParaRPr kumimoji="1" lang="ja-JP" altLang="en-US" dirty="0">
              <a:solidFill>
                <a:schemeClr val="bg1">
                  <a:lumMod val="95000"/>
                </a:schemeClr>
              </a:solidFill>
            </a:endParaRPr>
          </a:p>
        </p:txBody>
      </p:sp>
      <p:sp>
        <p:nvSpPr>
          <p:cNvPr id="59" name="角丸四角形 58"/>
          <p:cNvSpPr/>
          <p:nvPr/>
        </p:nvSpPr>
        <p:spPr>
          <a:xfrm>
            <a:off x="611560" y="4434294"/>
            <a:ext cx="874931" cy="578882"/>
          </a:xfrm>
          <a:prstGeom prst="roundRect">
            <a:avLst/>
          </a:prstGeom>
        </p:spPr>
        <p:style>
          <a:lnRef idx="0">
            <a:schemeClr val="accent1"/>
          </a:lnRef>
          <a:fillRef idx="3">
            <a:schemeClr val="accent1"/>
          </a:fillRef>
          <a:effectRef idx="3">
            <a:schemeClr val="accent1"/>
          </a:effectRef>
          <a:fontRef idx="minor">
            <a:schemeClr val="lt1"/>
          </a:fontRef>
        </p:style>
        <p:txBody>
          <a:bodyPr wrap="none" rtlCol="0" anchor="ctr">
            <a:spAutoFit/>
          </a:bodyPr>
          <a:lstStyle/>
          <a:p>
            <a:pPr algn="ctr"/>
            <a:r>
              <a:rPr kumimoji="1" lang="en-US" altLang="ja-JP" sz="2800" dirty="0" smtClean="0"/>
              <a:t>NOF</a:t>
            </a:r>
            <a:endParaRPr kumimoji="1" lang="ja-JP" altLang="en-US" sz="2800" dirty="0"/>
          </a:p>
        </p:txBody>
      </p:sp>
      <p:sp>
        <p:nvSpPr>
          <p:cNvPr id="60" name="角丸四角形 59"/>
          <p:cNvSpPr/>
          <p:nvPr/>
        </p:nvSpPr>
        <p:spPr>
          <a:xfrm>
            <a:off x="3766424" y="4434294"/>
            <a:ext cx="757889" cy="578882"/>
          </a:xfrm>
          <a:prstGeom prst="roundRect">
            <a:avLst/>
          </a:prstGeom>
        </p:spPr>
        <p:style>
          <a:lnRef idx="0">
            <a:schemeClr val="accent1"/>
          </a:lnRef>
          <a:fillRef idx="3">
            <a:schemeClr val="accent1"/>
          </a:fillRef>
          <a:effectRef idx="3">
            <a:schemeClr val="accent1"/>
          </a:effectRef>
          <a:fontRef idx="minor">
            <a:schemeClr val="lt1"/>
          </a:fontRef>
        </p:style>
        <p:txBody>
          <a:bodyPr wrap="none" rtlCol="0" anchor="ctr">
            <a:spAutoFit/>
          </a:bodyPr>
          <a:lstStyle/>
          <a:p>
            <a:pPr algn="ctr"/>
            <a:r>
              <a:rPr lang="en-US" altLang="ja-JP" sz="2800" dirty="0" smtClean="0"/>
              <a:t>AO</a:t>
            </a:r>
            <a:endParaRPr kumimoji="1" lang="ja-JP" altLang="en-US" sz="2800" dirty="0"/>
          </a:p>
        </p:txBody>
      </p:sp>
      <p:sp>
        <p:nvSpPr>
          <p:cNvPr id="63" name="角丸四角形 62"/>
          <p:cNvSpPr/>
          <p:nvPr/>
        </p:nvSpPr>
        <p:spPr>
          <a:xfrm>
            <a:off x="6804248" y="4434294"/>
            <a:ext cx="1857417" cy="578882"/>
          </a:xfrm>
          <a:prstGeom prst="roundRect">
            <a:avLst/>
          </a:prstGeom>
        </p:spPr>
        <p:style>
          <a:lnRef idx="0">
            <a:schemeClr val="accent1"/>
          </a:lnRef>
          <a:fillRef idx="3">
            <a:schemeClr val="accent1"/>
          </a:fillRef>
          <a:effectRef idx="3">
            <a:schemeClr val="accent1"/>
          </a:effectRef>
          <a:fontRef idx="minor">
            <a:schemeClr val="lt1"/>
          </a:fontRef>
        </p:style>
        <p:txBody>
          <a:bodyPr wrap="none" rtlCol="0" anchor="ctr">
            <a:spAutoFit/>
          </a:bodyPr>
          <a:lstStyle/>
          <a:p>
            <a:pPr algn="ctr"/>
            <a:r>
              <a:rPr kumimoji="1" lang="en-US" altLang="ja-JP" sz="2800" dirty="0" smtClean="0"/>
              <a:t>ATMC</a:t>
            </a:r>
            <a:r>
              <a:rPr kumimoji="1" lang="ja-JP" altLang="en-US" sz="2800" dirty="0" smtClean="0"/>
              <a:t>・</a:t>
            </a:r>
            <a:r>
              <a:rPr kumimoji="1" lang="en-US" altLang="ja-JP" sz="2800" dirty="0" smtClean="0"/>
              <a:t>ACC</a:t>
            </a:r>
            <a:endParaRPr kumimoji="1" lang="ja-JP" altLang="en-US" sz="2800" dirty="0"/>
          </a:p>
        </p:txBody>
      </p:sp>
      <p:cxnSp>
        <p:nvCxnSpPr>
          <p:cNvPr id="106" name="直線コネクタ 105"/>
          <p:cNvCxnSpPr>
            <a:stCxn id="99" idx="5"/>
            <a:endCxn id="63" idx="0"/>
          </p:cNvCxnSpPr>
          <p:nvPr/>
        </p:nvCxnSpPr>
        <p:spPr>
          <a:xfrm flipH="1">
            <a:off x="7732957" y="3620166"/>
            <a:ext cx="440692" cy="814128"/>
          </a:xfrm>
          <a:prstGeom prst="line">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8" name="直線コネクタ 117"/>
          <p:cNvCxnSpPr>
            <a:stCxn id="114" idx="4"/>
            <a:endCxn id="60" idx="0"/>
          </p:cNvCxnSpPr>
          <p:nvPr/>
        </p:nvCxnSpPr>
        <p:spPr>
          <a:xfrm flipH="1">
            <a:off x="4145369" y="3696223"/>
            <a:ext cx="96909" cy="738071"/>
          </a:xfrm>
          <a:prstGeom prst="line">
            <a:avLst/>
          </a:prstGeom>
          <a:ln w="28575">
            <a:solidFill>
              <a:srgbClr val="00B050"/>
            </a:solidFill>
            <a:tailEnd type="triangle" w="lg" len="lg"/>
          </a:ln>
        </p:spPr>
        <p:style>
          <a:lnRef idx="1">
            <a:schemeClr val="accent1"/>
          </a:lnRef>
          <a:fillRef idx="0">
            <a:schemeClr val="accent1"/>
          </a:fillRef>
          <a:effectRef idx="0">
            <a:schemeClr val="accent1"/>
          </a:effectRef>
          <a:fontRef idx="minor">
            <a:schemeClr val="tx1"/>
          </a:fontRef>
        </p:style>
      </p:cxnSp>
      <p:sp>
        <p:nvSpPr>
          <p:cNvPr id="158" name="角丸四角形 157"/>
          <p:cNvSpPr/>
          <p:nvPr/>
        </p:nvSpPr>
        <p:spPr>
          <a:xfrm>
            <a:off x="3457972" y="5088002"/>
            <a:ext cx="1368152" cy="501238"/>
          </a:xfrm>
          <a:prstGeom prst="roundRect">
            <a:avLst/>
          </a:prstGeom>
          <a:solidFill>
            <a:srgbClr val="00B0F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ja-JP" dirty="0" smtClean="0"/>
              <a:t>JAL</a:t>
            </a:r>
            <a:r>
              <a:rPr kumimoji="1" lang="ja-JP" altLang="en-US" dirty="0" smtClean="0"/>
              <a:t>・</a:t>
            </a:r>
            <a:r>
              <a:rPr kumimoji="1" lang="en-US" altLang="ja-JP" dirty="0" smtClean="0"/>
              <a:t>ANA</a:t>
            </a:r>
            <a:endParaRPr kumimoji="1" lang="ja-JP" altLang="en-US" dirty="0"/>
          </a:p>
        </p:txBody>
      </p:sp>
      <p:sp>
        <p:nvSpPr>
          <p:cNvPr id="159" name="角丸四角形 158"/>
          <p:cNvSpPr/>
          <p:nvPr/>
        </p:nvSpPr>
        <p:spPr>
          <a:xfrm>
            <a:off x="323528" y="5088002"/>
            <a:ext cx="1440160" cy="501238"/>
          </a:xfrm>
          <a:prstGeom prst="roundRect">
            <a:avLst/>
          </a:prstGeom>
          <a:solidFill>
            <a:srgbClr val="00B0F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dirty="0" smtClean="0"/>
              <a:t>MOSCOW NOF</a:t>
            </a:r>
            <a:endParaRPr kumimoji="1" lang="ja-JP" altLang="en-US" dirty="0"/>
          </a:p>
        </p:txBody>
      </p:sp>
      <p:sp>
        <p:nvSpPr>
          <p:cNvPr id="160" name="角丸四角形 159"/>
          <p:cNvSpPr/>
          <p:nvPr/>
        </p:nvSpPr>
        <p:spPr>
          <a:xfrm>
            <a:off x="6516216" y="5085184"/>
            <a:ext cx="2448272" cy="576064"/>
          </a:xfrm>
          <a:prstGeom prst="roundRect">
            <a:avLst/>
          </a:prstGeom>
          <a:solidFill>
            <a:srgbClr val="00B0F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dirty="0" smtClean="0"/>
              <a:t>PETROPAVLOVSK-KAMCHATSKY ACC </a:t>
            </a:r>
            <a:endParaRPr kumimoji="1" lang="ja-JP" altLang="en-US" dirty="0"/>
          </a:p>
        </p:txBody>
      </p:sp>
      <p:sp>
        <p:nvSpPr>
          <p:cNvPr id="161" name="角丸四角形 160"/>
          <p:cNvSpPr/>
          <p:nvPr/>
        </p:nvSpPr>
        <p:spPr>
          <a:xfrm>
            <a:off x="530027" y="1592896"/>
            <a:ext cx="1512168" cy="504056"/>
          </a:xfrm>
          <a:prstGeom prst="roundRect">
            <a:avLst/>
          </a:prstGeom>
          <a:solidFill>
            <a:srgbClr val="00B0F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ja-JP" dirty="0" smtClean="0"/>
              <a:t>KVERT</a:t>
            </a:r>
            <a:r>
              <a:rPr kumimoji="1" lang="ja-JP" altLang="en-US" dirty="0" smtClean="0"/>
              <a:t>・</a:t>
            </a:r>
            <a:r>
              <a:rPr kumimoji="1" lang="en-US" altLang="ja-JP" dirty="0" smtClean="0"/>
              <a:t>KBGS</a:t>
            </a:r>
            <a:endParaRPr kumimoji="1" lang="ja-JP" altLang="en-US" dirty="0"/>
          </a:p>
        </p:txBody>
      </p:sp>
      <p:sp>
        <p:nvSpPr>
          <p:cNvPr id="162" name="角丸四角形 161"/>
          <p:cNvSpPr/>
          <p:nvPr/>
        </p:nvSpPr>
        <p:spPr>
          <a:xfrm>
            <a:off x="3059832" y="1592896"/>
            <a:ext cx="2294731" cy="288032"/>
          </a:xfrm>
          <a:prstGeom prst="roundRect">
            <a:avLst/>
          </a:prstGeom>
          <a:solidFill>
            <a:srgbClr val="00B0F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dirty="0" smtClean="0"/>
              <a:t>TOKYO </a:t>
            </a:r>
            <a:r>
              <a:rPr kumimoji="1" lang="en-US" altLang="ja-JP" dirty="0" smtClean="0"/>
              <a:t>VAAC</a:t>
            </a:r>
          </a:p>
        </p:txBody>
      </p:sp>
      <p:sp>
        <p:nvSpPr>
          <p:cNvPr id="163" name="角丸四角形 162"/>
          <p:cNvSpPr/>
          <p:nvPr/>
        </p:nvSpPr>
        <p:spPr>
          <a:xfrm>
            <a:off x="6012160" y="1592896"/>
            <a:ext cx="2987824" cy="539960"/>
          </a:xfrm>
          <a:prstGeom prst="roundRect">
            <a:avLst/>
          </a:prstGeom>
          <a:solidFill>
            <a:srgbClr val="00B0F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dirty="0" smtClean="0"/>
              <a:t>YELIZOVO AIRDROME MET CENTER</a:t>
            </a:r>
            <a:endParaRPr kumimoji="1" lang="en-US" altLang="ja-JP" dirty="0" smtClean="0"/>
          </a:p>
        </p:txBody>
      </p:sp>
      <p:pic>
        <p:nvPicPr>
          <p:cNvPr id="39" name="Picture 11" descr="http://ds.data.jma.go.jp/obd/sat/data/web/parts/MTSAT2.png"/>
          <p:cNvPicPr>
            <a:picLocks noChangeAspect="1" noChangeArrowheads="1"/>
          </p:cNvPicPr>
          <p:nvPr/>
        </p:nvPicPr>
        <p:blipFill>
          <a:blip r:embed="rId8" cstate="print"/>
          <a:srcRect/>
          <a:stretch>
            <a:fillRect/>
          </a:stretch>
        </p:blipFill>
        <p:spPr bwMode="auto">
          <a:xfrm>
            <a:off x="3621038" y="1952936"/>
            <a:ext cx="1200295" cy="900000"/>
          </a:xfrm>
          <a:prstGeom prst="rect">
            <a:avLst/>
          </a:prstGeom>
          <a:noFill/>
          <a:ln w="9525">
            <a:noFill/>
            <a:miter lim="800000"/>
            <a:headEnd/>
            <a:tailEnd/>
          </a:ln>
        </p:spPr>
      </p:pic>
      <p:sp>
        <p:nvSpPr>
          <p:cNvPr id="40" name="テキスト ボックス 29"/>
          <p:cNvSpPr txBox="1">
            <a:spLocks noChangeArrowheads="1"/>
          </p:cNvSpPr>
          <p:nvPr/>
        </p:nvSpPr>
        <p:spPr bwMode="auto">
          <a:xfrm>
            <a:off x="5228120" y="6396335"/>
            <a:ext cx="3915880" cy="461665"/>
          </a:xfrm>
          <a:prstGeom prst="rect">
            <a:avLst/>
          </a:prstGeom>
          <a:noFill/>
          <a:ln w="9525">
            <a:noFill/>
            <a:miter lim="800000"/>
            <a:headEnd/>
            <a:tailEnd/>
          </a:ln>
        </p:spPr>
        <p:txBody>
          <a:bodyPr wrap="none">
            <a:spAutoFit/>
          </a:bodyPr>
          <a:lstStyle/>
          <a:p>
            <a:r>
              <a:rPr lang="en-US" altLang="ja-JP" sz="1200" dirty="0"/>
              <a:t>KVERT</a:t>
            </a:r>
            <a:r>
              <a:rPr lang="ja-JP" altLang="en-US" sz="1200" dirty="0"/>
              <a:t>：</a:t>
            </a:r>
            <a:r>
              <a:rPr lang="en-US" altLang="ja-JP" sz="1200" dirty="0"/>
              <a:t>Kamchatka Volcanic Eruption Response Team</a:t>
            </a:r>
          </a:p>
          <a:p>
            <a:r>
              <a:rPr lang="en-US" altLang="ja-JP" sz="1200" dirty="0"/>
              <a:t>KBGS</a:t>
            </a:r>
            <a:r>
              <a:rPr lang="ja-JP" altLang="en-US" sz="1200" dirty="0"/>
              <a:t>：</a:t>
            </a:r>
            <a:r>
              <a:rPr lang="en-US" altLang="ja-JP" sz="1200" dirty="0"/>
              <a:t>Kamchatka Branch of Geophysical </a:t>
            </a:r>
            <a:r>
              <a:rPr lang="en-US" altLang="ja-JP" sz="1200" dirty="0" smtClean="0"/>
              <a:t>Survey</a:t>
            </a:r>
            <a:endParaRPr lang="en-US" altLang="ja-JP" sz="1200" dirty="0"/>
          </a:p>
        </p:txBody>
      </p:sp>
      <p:cxnSp>
        <p:nvCxnSpPr>
          <p:cNvPr id="41" name="直線コネクタ 40"/>
          <p:cNvCxnSpPr>
            <a:stCxn id="114" idx="5"/>
            <a:endCxn id="63" idx="0"/>
          </p:cNvCxnSpPr>
          <p:nvPr/>
        </p:nvCxnSpPr>
        <p:spPr>
          <a:xfrm>
            <a:off x="4526344" y="3620166"/>
            <a:ext cx="3206613" cy="814128"/>
          </a:xfrm>
          <a:prstGeom prst="line">
            <a:avLst/>
          </a:prstGeom>
          <a:ln w="28575">
            <a:solidFill>
              <a:srgbClr val="00B05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0" name="直線コネクタ 99"/>
          <p:cNvCxnSpPr>
            <a:stCxn id="99" idx="3"/>
            <a:endCxn id="59" idx="0"/>
          </p:cNvCxnSpPr>
          <p:nvPr/>
        </p:nvCxnSpPr>
        <p:spPr>
          <a:xfrm flipH="1">
            <a:off x="1049026" y="3620166"/>
            <a:ext cx="5909364" cy="814128"/>
          </a:xfrm>
          <a:prstGeom prst="line">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3" name="直線コネクタ 102"/>
          <p:cNvCxnSpPr>
            <a:stCxn id="99" idx="4"/>
            <a:endCxn id="60" idx="0"/>
          </p:cNvCxnSpPr>
          <p:nvPr/>
        </p:nvCxnSpPr>
        <p:spPr>
          <a:xfrm flipH="1">
            <a:off x="4145369" y="3696223"/>
            <a:ext cx="3420651" cy="738071"/>
          </a:xfrm>
          <a:prstGeom prst="line">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6848606"/>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テキスト ボックス 2"/>
          <p:cNvSpPr txBox="1">
            <a:spLocks noChangeArrowheads="1"/>
          </p:cNvSpPr>
          <p:nvPr/>
        </p:nvSpPr>
        <p:spPr bwMode="auto">
          <a:xfrm>
            <a:off x="0" y="980728"/>
            <a:ext cx="9144000" cy="5693865"/>
          </a:xfrm>
          <a:prstGeom prst="rect">
            <a:avLst/>
          </a:prstGeom>
          <a:noFill/>
          <a:ln w="9525">
            <a:noFill/>
            <a:miter lim="800000"/>
            <a:headEnd/>
            <a:tailEnd/>
          </a:ln>
        </p:spPr>
        <p:txBody>
          <a:bodyPr wrap="square">
            <a:spAutoFit/>
          </a:bodyPr>
          <a:lstStyle/>
          <a:p>
            <a:pPr marL="800100" lvl="1" indent="-342900" hangingPunct="0">
              <a:buFont typeface="Wingdings" charset="2"/>
              <a:buChar char="Ø"/>
            </a:pPr>
            <a:r>
              <a:rPr lang="en-GB" altLang="ja-JP" sz="2000" dirty="0" smtClean="0"/>
              <a:t>The </a:t>
            </a:r>
            <a:r>
              <a:rPr lang="en-GB" altLang="ja-JP" sz="2000" dirty="0"/>
              <a:t>first meeting of the Volcanic Ash Exercises Steering Group for the (far) eastern part of the EUR Region (EUR (EAST) VOLCEX/SG/1) was held in Petropavlovsk-</a:t>
            </a:r>
            <a:r>
              <a:rPr lang="en-GB" altLang="ja-JP" sz="2000" dirty="0" err="1"/>
              <a:t>Kamchatsky</a:t>
            </a:r>
            <a:r>
              <a:rPr lang="en-GB" altLang="ja-JP" sz="2000" dirty="0"/>
              <a:t>, the Russian Federation from 21-23 August 2012</a:t>
            </a:r>
            <a:r>
              <a:rPr lang="en-GB" altLang="ja-JP" sz="2000" dirty="0" smtClean="0"/>
              <a:t>.</a:t>
            </a:r>
          </a:p>
          <a:p>
            <a:pPr lvl="1" hangingPunct="0"/>
            <a:endParaRPr lang="en-GB" altLang="ja-JP" sz="2000" dirty="0" smtClean="0"/>
          </a:p>
          <a:p>
            <a:pPr marL="800100" lvl="1" indent="-342900" hangingPunct="0">
              <a:buFont typeface="Wingdings" charset="2"/>
              <a:buChar char="Ø"/>
            </a:pPr>
            <a:r>
              <a:rPr lang="is-IS" altLang="ja-JP" sz="2400" dirty="0" smtClean="0"/>
              <a:t>AIMS </a:t>
            </a:r>
            <a:r>
              <a:rPr lang="is-IS" altLang="ja-JP" sz="2400" dirty="0"/>
              <a:t>AND OBJECTIVES</a:t>
            </a:r>
            <a:endParaRPr lang="ja-JP" altLang="ja-JP" sz="2400" dirty="0"/>
          </a:p>
          <a:p>
            <a:r>
              <a:rPr lang="is-IS" altLang="ja-JP" sz="2400" dirty="0"/>
              <a:t> </a:t>
            </a:r>
            <a:r>
              <a:rPr lang="is-IS" altLang="ja-JP" sz="2400" dirty="0" smtClean="0">
                <a:solidFill>
                  <a:srgbClr val="FF0000"/>
                </a:solidFill>
              </a:rPr>
              <a:t>        -demonstrate </a:t>
            </a:r>
            <a:r>
              <a:rPr lang="is-IS" altLang="ja-JP" sz="2400" dirty="0">
                <a:solidFill>
                  <a:srgbClr val="FF0000"/>
                </a:solidFill>
              </a:rPr>
              <a:t>information flow </a:t>
            </a:r>
            <a:endParaRPr lang="is-IS" altLang="ja-JP" sz="2400" dirty="0" smtClean="0">
              <a:solidFill>
                <a:srgbClr val="FF0000"/>
              </a:solidFill>
            </a:endParaRPr>
          </a:p>
          <a:p>
            <a:r>
              <a:rPr lang="is-IS" altLang="ja-JP" sz="2400" dirty="0">
                <a:solidFill>
                  <a:srgbClr val="FF0000"/>
                </a:solidFill>
              </a:rPr>
              <a:t> </a:t>
            </a:r>
            <a:r>
              <a:rPr lang="is-IS" altLang="ja-JP" sz="2400" dirty="0" smtClean="0">
                <a:solidFill>
                  <a:srgbClr val="FF0000"/>
                </a:solidFill>
              </a:rPr>
              <a:t>  </a:t>
            </a:r>
            <a:r>
              <a:rPr lang="is-IS" altLang="ja-JP" sz="2400" dirty="0" smtClean="0"/>
              <a:t>        (</a:t>
            </a:r>
            <a:r>
              <a:rPr lang="is-IS" altLang="ja-JP" sz="2400" dirty="0"/>
              <a:t>VONA, VAA, SIGMET, NOTAM</a:t>
            </a:r>
            <a:r>
              <a:rPr lang="is-IS" altLang="ja-JP" sz="2400" dirty="0" smtClean="0"/>
              <a:t>)</a:t>
            </a:r>
            <a:endParaRPr lang="en-US" altLang="ja-JP" sz="2400" dirty="0"/>
          </a:p>
          <a:p>
            <a:pPr marL="903288" indent="-184150"/>
            <a:r>
              <a:rPr lang="is-IS" altLang="ja-JP" sz="2400" dirty="0" smtClean="0">
                <a:solidFill>
                  <a:srgbClr val="FF0000"/>
                </a:solidFill>
              </a:rPr>
              <a:t> -</a:t>
            </a:r>
            <a:r>
              <a:rPr lang="is-IS" altLang="ja-JP" sz="2400" dirty="0">
                <a:solidFill>
                  <a:srgbClr val="FF0000"/>
                </a:solidFill>
              </a:rPr>
              <a:t>demonstrate coordination procedures between national ATM Centres </a:t>
            </a:r>
            <a:r>
              <a:rPr lang="is-IS" altLang="ja-JP" sz="2400" dirty="0" smtClean="0">
                <a:solidFill>
                  <a:srgbClr val="000000"/>
                </a:solidFill>
              </a:rPr>
              <a:t>(</a:t>
            </a:r>
            <a:r>
              <a:rPr lang="is-IS" altLang="ja-JP" sz="2400" dirty="0">
                <a:solidFill>
                  <a:srgbClr val="000000"/>
                </a:solidFill>
              </a:rPr>
              <a:t>MATMC, Fukuoka ATMC, US </a:t>
            </a:r>
            <a:r>
              <a:rPr lang="is-IS" altLang="ja-JP" sz="2400" dirty="0" smtClean="0">
                <a:solidFill>
                  <a:srgbClr val="000000"/>
                </a:solidFill>
              </a:rPr>
              <a:t>ATCSCC)</a:t>
            </a:r>
            <a:endParaRPr lang="ja-JP" altLang="ja-JP" sz="2400" dirty="0">
              <a:solidFill>
                <a:srgbClr val="000000"/>
              </a:solidFill>
            </a:endParaRPr>
          </a:p>
          <a:p>
            <a:r>
              <a:rPr lang="is-IS" altLang="ja-JP" sz="2400" dirty="0" smtClean="0"/>
              <a:t>      </a:t>
            </a:r>
            <a:r>
              <a:rPr lang="is-IS" altLang="ja-JP" sz="2400" dirty="0" smtClean="0">
                <a:solidFill>
                  <a:srgbClr val="FF0000"/>
                </a:solidFill>
              </a:rPr>
              <a:t>   -</a:t>
            </a:r>
            <a:r>
              <a:rPr lang="is-IS" altLang="ja-JP" sz="2400" dirty="0">
                <a:solidFill>
                  <a:srgbClr val="FF0000"/>
                </a:solidFill>
              </a:rPr>
              <a:t>demonstrate coordination procedures between </a:t>
            </a:r>
            <a:r>
              <a:rPr lang="is-IS" altLang="ja-JP" sz="2400" dirty="0" smtClean="0">
                <a:solidFill>
                  <a:srgbClr val="FF0000"/>
                </a:solidFill>
              </a:rPr>
              <a:t>ACCs</a:t>
            </a:r>
          </a:p>
          <a:p>
            <a:pPr marL="903288" indent="-903288"/>
            <a:r>
              <a:rPr lang="is-IS" altLang="ja-JP" sz="2400" dirty="0">
                <a:solidFill>
                  <a:srgbClr val="FF0000"/>
                </a:solidFill>
              </a:rPr>
              <a:t> </a:t>
            </a:r>
            <a:r>
              <a:rPr lang="is-IS" altLang="ja-JP" sz="2400" dirty="0" smtClean="0">
                <a:solidFill>
                  <a:srgbClr val="FF0000"/>
                </a:solidFill>
              </a:rPr>
              <a:t>  </a:t>
            </a:r>
            <a:r>
              <a:rPr lang="is-IS" altLang="ja-JP" sz="2400" dirty="0" smtClean="0">
                <a:solidFill>
                  <a:srgbClr val="000000"/>
                </a:solidFill>
              </a:rPr>
              <a:t>        (</a:t>
            </a:r>
            <a:r>
              <a:rPr lang="is-IS" altLang="ja-JP" sz="2400" dirty="0">
                <a:solidFill>
                  <a:srgbClr val="000000"/>
                </a:solidFill>
              </a:rPr>
              <a:t>Petropavlovsk-Kamchatsky, Magadan, Khabarovsk, Fukuoka, Sapporo, </a:t>
            </a:r>
            <a:r>
              <a:rPr lang="is-IS" altLang="ja-JP" sz="2400" dirty="0" smtClean="0">
                <a:solidFill>
                  <a:srgbClr val="000000"/>
                </a:solidFill>
              </a:rPr>
              <a:t> Anchorage</a:t>
            </a:r>
            <a:r>
              <a:rPr lang="is-IS" altLang="ja-JP" sz="2400" dirty="0">
                <a:solidFill>
                  <a:srgbClr val="000000"/>
                </a:solidFill>
              </a:rPr>
              <a:t>)</a:t>
            </a:r>
            <a:endParaRPr lang="ja-JP" altLang="ja-JP" sz="2400" dirty="0">
              <a:solidFill>
                <a:srgbClr val="000000"/>
              </a:solidFill>
            </a:endParaRPr>
          </a:p>
          <a:p>
            <a:pPr marL="811213"/>
            <a:r>
              <a:rPr lang="is-IS" altLang="ja-JP" sz="2400" dirty="0" smtClean="0">
                <a:solidFill>
                  <a:srgbClr val="FF0000"/>
                </a:solidFill>
              </a:rPr>
              <a:t>-</a:t>
            </a:r>
            <a:r>
              <a:rPr lang="is-IS" altLang="ja-JP" sz="2400" dirty="0">
                <a:solidFill>
                  <a:srgbClr val="FF0000"/>
                </a:solidFill>
              </a:rPr>
              <a:t>demonstrate coordination procedures between providers and </a:t>
            </a:r>
            <a:r>
              <a:rPr lang="is-IS" altLang="ja-JP" sz="2400" dirty="0" smtClean="0">
                <a:solidFill>
                  <a:srgbClr val="FF0000"/>
                </a:solidFill>
              </a:rPr>
              <a:t>airlines </a:t>
            </a:r>
            <a:r>
              <a:rPr lang="is-IS" altLang="ja-JP" sz="2400" dirty="0" smtClean="0">
                <a:solidFill>
                  <a:srgbClr val="000000"/>
                </a:solidFill>
              </a:rPr>
              <a:t>(UAL JAL ANA CPX </a:t>
            </a:r>
            <a:r>
              <a:rPr lang="is-IS" altLang="ja-JP" sz="2400" dirty="0" smtClean="0">
                <a:solidFill>
                  <a:schemeClr val="tx1">
                    <a:lumMod val="50000"/>
                    <a:lumOff val="50000"/>
                  </a:schemeClr>
                </a:solidFill>
              </a:rPr>
              <a:t>KAL FDX UPS DLA)</a:t>
            </a:r>
            <a:endParaRPr lang="ja-JP" altLang="ja-JP" sz="2400" dirty="0">
              <a:solidFill>
                <a:schemeClr val="tx1">
                  <a:lumMod val="50000"/>
                  <a:lumOff val="50000"/>
                </a:schemeClr>
              </a:solidFill>
            </a:endParaRPr>
          </a:p>
          <a:p>
            <a:pPr marL="811213"/>
            <a:r>
              <a:rPr lang="is-IS" altLang="ja-JP" sz="2400" i="1" dirty="0" smtClean="0">
                <a:solidFill>
                  <a:srgbClr val="0000FF"/>
                </a:solidFill>
              </a:rPr>
              <a:t>*Noting </a:t>
            </a:r>
            <a:r>
              <a:rPr lang="is-IS" altLang="ja-JP" sz="2400" i="1" dirty="0">
                <a:solidFill>
                  <a:srgbClr val="0000FF"/>
                </a:solidFill>
              </a:rPr>
              <a:t>no operational impact expected from test </a:t>
            </a:r>
            <a:endParaRPr lang="ja-JP" altLang="ja-JP" sz="2400" dirty="0">
              <a:solidFill>
                <a:srgbClr val="0000FF"/>
              </a:solidFill>
            </a:endParaRPr>
          </a:p>
        </p:txBody>
      </p:sp>
      <p:sp>
        <p:nvSpPr>
          <p:cNvPr id="3" name="Title 2"/>
          <p:cNvSpPr>
            <a:spLocks noGrp="1"/>
          </p:cNvSpPr>
          <p:nvPr>
            <p:ph type="title"/>
          </p:nvPr>
        </p:nvSpPr>
        <p:spPr>
          <a:xfrm>
            <a:off x="863600" y="414338"/>
            <a:ext cx="7772400" cy="641350"/>
          </a:xfrm>
        </p:spPr>
        <p:txBody>
          <a:bodyPr/>
          <a:lstStyle/>
          <a:p>
            <a:r>
              <a:rPr lang="en-US" altLang="ja-JP" dirty="0" smtClean="0"/>
              <a:t>VOLKAM</a:t>
            </a:r>
            <a:endParaRPr lang="ja-JP" altLang="ja-JP" dirty="0"/>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
          <p:cNvSpPr>
            <a:spLocks noGrp="1"/>
          </p:cNvSpPr>
          <p:nvPr>
            <p:ph type="sldNum" sz="quarter" idx="4294967295"/>
          </p:nvPr>
        </p:nvSpPr>
        <p:spPr bwMode="auto">
          <a:xfrm>
            <a:off x="6019800" y="6629400"/>
            <a:ext cx="3124200" cy="228600"/>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fld id="{9ED86CE5-9860-4C12-BB74-95E90906A5F6}" type="slidenum">
              <a:rPr lang="en-US"/>
              <a:pPr fontAlgn="base">
                <a:spcBef>
                  <a:spcPct val="0"/>
                </a:spcBef>
                <a:spcAft>
                  <a:spcPct val="0"/>
                </a:spcAft>
                <a:defRPr/>
              </a:pPr>
              <a:t>12</a:t>
            </a:fld>
            <a:endParaRPr lang="en-US"/>
          </a:p>
        </p:txBody>
      </p:sp>
      <p:sp>
        <p:nvSpPr>
          <p:cNvPr id="15363" name="Title 2"/>
          <p:cNvSpPr>
            <a:spLocks noGrp="1"/>
          </p:cNvSpPr>
          <p:nvPr>
            <p:ph type="title"/>
          </p:nvPr>
        </p:nvSpPr>
        <p:spPr/>
        <p:txBody>
          <a:bodyPr/>
          <a:lstStyle/>
          <a:p>
            <a:r>
              <a:rPr lang="en-US" altLang="ja-JP" dirty="0" smtClean="0"/>
              <a:t>VOLKAM</a:t>
            </a:r>
            <a:endParaRPr lang="ja-JP" altLang="ja-JP" dirty="0"/>
          </a:p>
        </p:txBody>
      </p:sp>
      <p:sp>
        <p:nvSpPr>
          <p:cNvPr id="15365" name="Footer Placeholder 4"/>
          <p:cNvSpPr>
            <a:spLocks noGrp="1"/>
          </p:cNvSpPr>
          <p:nvPr>
            <p:ph type="ftr" sz="quarter" idx="4294967295"/>
          </p:nvPr>
        </p:nvSpPr>
        <p:spPr bwMode="auto">
          <a:xfrm>
            <a:off x="1295400" y="6629400"/>
            <a:ext cx="6553200" cy="228600"/>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en-US" dirty="0" smtClean="0"/>
          </a:p>
          <a:p>
            <a:pPr fontAlgn="base">
              <a:spcBef>
                <a:spcPct val="0"/>
              </a:spcBef>
              <a:spcAft>
                <a:spcPct val="0"/>
              </a:spcAft>
              <a:defRPr/>
            </a:pPr>
            <a:endParaRPr lang="en-US" dirty="0" smtClean="0"/>
          </a:p>
        </p:txBody>
      </p:sp>
      <p:sp>
        <p:nvSpPr>
          <p:cNvPr id="2" name="Content Placeholder 1"/>
          <p:cNvSpPr>
            <a:spLocks noGrp="1"/>
          </p:cNvSpPr>
          <p:nvPr>
            <p:ph idx="1"/>
          </p:nvPr>
        </p:nvSpPr>
        <p:spPr>
          <a:xfrm>
            <a:off x="395536" y="908720"/>
            <a:ext cx="8352928" cy="4781550"/>
          </a:xfrm>
        </p:spPr>
        <p:txBody>
          <a:bodyPr/>
          <a:lstStyle/>
          <a:p>
            <a:pPr marL="457200" lvl="1" indent="0">
              <a:buNone/>
            </a:pPr>
            <a:endParaRPr lang="en-GB" altLang="ja-JP" sz="2400" dirty="0"/>
          </a:p>
          <a:p>
            <a:pPr marL="800100" lvl="1" indent="-342900">
              <a:buFont typeface="Wingdings" charset="2"/>
              <a:buChar char="Ø"/>
            </a:pPr>
            <a:r>
              <a:rPr lang="is-IS" altLang="ja-JP" sz="2400" dirty="0"/>
              <a:t>Exercise date: </a:t>
            </a:r>
            <a:endParaRPr lang="is-IS" altLang="ja-JP" sz="2400" dirty="0" smtClean="0"/>
          </a:p>
          <a:p>
            <a:pPr marL="457200" lvl="1" indent="0">
              <a:buNone/>
            </a:pPr>
            <a:r>
              <a:rPr lang="is-IS" altLang="ja-JP" sz="2400" dirty="0">
                <a:solidFill>
                  <a:srgbClr val="FF0000"/>
                </a:solidFill>
              </a:rPr>
              <a:t> </a:t>
            </a:r>
            <a:r>
              <a:rPr lang="is-IS" altLang="ja-JP" sz="2400" dirty="0" smtClean="0">
                <a:solidFill>
                  <a:srgbClr val="FF0000"/>
                </a:solidFill>
              </a:rPr>
              <a:t>   </a:t>
            </a:r>
            <a:r>
              <a:rPr lang="is-IS" altLang="ja-JP" dirty="0" smtClean="0">
                <a:solidFill>
                  <a:srgbClr val="FF0000"/>
                </a:solidFill>
              </a:rPr>
              <a:t>15</a:t>
            </a:r>
            <a:r>
              <a:rPr lang="is-IS" altLang="ja-JP" dirty="0">
                <a:solidFill>
                  <a:srgbClr val="FF0000"/>
                </a:solidFill>
              </a:rPr>
              <a:t>-16 Jan 2013     (2100-0600 UTC)     </a:t>
            </a:r>
            <a:endParaRPr lang="is-IS" altLang="ja-JP" dirty="0" smtClean="0">
              <a:solidFill>
                <a:srgbClr val="FF0000"/>
              </a:solidFill>
            </a:endParaRPr>
          </a:p>
          <a:p>
            <a:pPr marL="457200" lvl="1" indent="0">
              <a:buNone/>
            </a:pPr>
            <a:endParaRPr lang="is-IS" altLang="ja-JP" sz="2400" dirty="0"/>
          </a:p>
          <a:p>
            <a:pPr marL="800100" lvl="1" indent="-342900">
              <a:buFont typeface="Wingdings" charset="2"/>
              <a:buChar char="Ø"/>
            </a:pPr>
            <a:r>
              <a:rPr lang="is-IS" altLang="ja-JP" sz="2400" dirty="0"/>
              <a:t>EXERCISE </a:t>
            </a:r>
            <a:r>
              <a:rPr lang="is-IS" altLang="ja-JP" sz="2400" dirty="0" smtClean="0"/>
              <a:t>VOLCANO</a:t>
            </a:r>
            <a:endParaRPr lang="en-US" altLang="ja-JP" sz="2400" dirty="0" smtClean="0"/>
          </a:p>
          <a:p>
            <a:pPr marL="457200" lvl="1" indent="0">
              <a:buNone/>
            </a:pPr>
            <a:r>
              <a:rPr lang="en-US" altLang="ja-JP" sz="2400" dirty="0"/>
              <a:t> </a:t>
            </a:r>
            <a:r>
              <a:rPr lang="en-US" altLang="ja-JP" sz="2400" dirty="0" smtClean="0"/>
              <a:t>    </a:t>
            </a:r>
            <a:r>
              <a:rPr lang="is-IS" altLang="ja-JP" dirty="0" smtClean="0">
                <a:solidFill>
                  <a:srgbClr val="FF0000"/>
                </a:solidFill>
              </a:rPr>
              <a:t>Karymsky</a:t>
            </a:r>
            <a:r>
              <a:rPr lang="is-IS" altLang="ja-JP" sz="2400" dirty="0" smtClean="0"/>
              <a:t> </a:t>
            </a:r>
          </a:p>
          <a:p>
            <a:pPr marL="457200" lvl="1" indent="0">
              <a:buNone/>
            </a:pPr>
            <a:r>
              <a:rPr lang="ja-JP" altLang="en-US" sz="2400" dirty="0" smtClean="0"/>
              <a:t>　　</a:t>
            </a:r>
            <a:r>
              <a:rPr lang="is-IS" altLang="ja-JP" sz="2400" dirty="0" smtClean="0"/>
              <a:t>N54 </a:t>
            </a:r>
            <a:r>
              <a:rPr lang="is-IS" altLang="ja-JP" sz="2400" dirty="0"/>
              <a:t>03 E159 27 </a:t>
            </a:r>
            <a:r>
              <a:rPr lang="is-IS" altLang="ja-JP" sz="2400" dirty="0" smtClean="0"/>
              <a:t>  </a:t>
            </a:r>
            <a:r>
              <a:rPr lang="is-IS" altLang="ja-JP" dirty="0" smtClean="0">
                <a:solidFill>
                  <a:srgbClr val="FF0000"/>
                </a:solidFill>
              </a:rPr>
              <a:t>FL410</a:t>
            </a:r>
          </a:p>
          <a:p>
            <a:pPr marL="457200" lvl="1" indent="0">
              <a:buNone/>
            </a:pPr>
            <a:r>
              <a:rPr lang="is-IS" altLang="ja-JP" sz="2400" dirty="0"/>
              <a:t> </a:t>
            </a:r>
            <a:r>
              <a:rPr lang="is-IS" altLang="ja-JP" sz="2400" dirty="0" smtClean="0"/>
              <a:t>    Russia </a:t>
            </a:r>
            <a:r>
              <a:rPr lang="is-IS" altLang="ja-JP" sz="2400" dirty="0"/>
              <a:t>– Kamchatka        </a:t>
            </a:r>
            <a:endParaRPr lang="is-IS" altLang="ja-JP" sz="2400" dirty="0" smtClean="0"/>
          </a:p>
          <a:p>
            <a:pPr marL="457200" lvl="1" indent="0">
              <a:buNone/>
            </a:pPr>
            <a:r>
              <a:rPr lang="is-IS" altLang="ja-JP" sz="2400" dirty="0" smtClean="0"/>
              <a:t>                                                                </a:t>
            </a:r>
            <a:endParaRPr lang="is-IS" altLang="ja-JP" sz="2400" dirty="0"/>
          </a:p>
          <a:p>
            <a:pPr marL="800100" lvl="1" indent="-342900">
              <a:buFont typeface="Wingdings" charset="2"/>
              <a:buChar char="Ø"/>
            </a:pPr>
            <a:r>
              <a:rPr lang="is-IS" altLang="ja-JP" sz="2400" dirty="0"/>
              <a:t>Exercise Leader: </a:t>
            </a:r>
            <a:r>
              <a:rPr lang="is-IS" altLang="ja-JP" sz="2400" dirty="0" smtClean="0"/>
              <a:t> Alexey </a:t>
            </a:r>
            <a:r>
              <a:rPr lang="is-IS" altLang="ja-JP" sz="2400" dirty="0"/>
              <a:t>Buevich (</a:t>
            </a:r>
            <a:r>
              <a:rPr lang="is-IS" altLang="ja-JP" sz="2400" dirty="0" smtClean="0"/>
              <a:t>Russia MATMC )                                                    </a:t>
            </a:r>
            <a:endParaRPr lang="is-IS" altLang="ja-JP" sz="2400" dirty="0"/>
          </a:p>
          <a:p>
            <a:pPr marL="800100" lvl="1" indent="-342900">
              <a:buFont typeface="Wingdings" charset="2"/>
              <a:buChar char="Ø"/>
            </a:pPr>
            <a:r>
              <a:rPr lang="is-IS" altLang="ja-JP" sz="2400" dirty="0"/>
              <a:t>Debrief Meeting:  Paris February 2013  </a:t>
            </a:r>
          </a:p>
          <a:p>
            <a:pPr marL="800100" lvl="1" indent="-342900">
              <a:buFont typeface="Wingdings" charset="2"/>
              <a:buChar char="Ø"/>
            </a:pPr>
            <a:r>
              <a:rPr lang="is-IS" altLang="ja-JP" sz="2400" dirty="0"/>
              <a:t>Debrief host:  EUR/NAT ICAO Regional Office                                                                                                       </a:t>
            </a:r>
          </a:p>
        </p:txBody>
      </p:sp>
      <p:pic>
        <p:nvPicPr>
          <p:cNvPr id="3" name="図 2"/>
          <p:cNvPicPr>
            <a:picLocks noChangeAspect="1"/>
          </p:cNvPicPr>
          <p:nvPr/>
        </p:nvPicPr>
        <p:blipFill rotWithShape="1">
          <a:blip r:embed="rId3"/>
          <a:srcRect l="15364" t="8940" r="42905" b="54575"/>
          <a:stretch/>
        </p:blipFill>
        <p:spPr>
          <a:xfrm>
            <a:off x="5148488" y="2276872"/>
            <a:ext cx="3816000" cy="2502000"/>
          </a:xfrm>
          <a:prstGeom prst="rect">
            <a:avLst/>
          </a:prstGeom>
        </p:spPr>
      </p:pic>
    </p:spTree>
    <p:extLst>
      <p:ext uri="{BB962C8B-B14F-4D97-AF65-F5344CB8AC3E}">
        <p14:creationId xmlns:p14="http://schemas.microsoft.com/office/powerpoint/2010/main" val="21606725"/>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
          <p:cNvSpPr>
            <a:spLocks noGrp="1"/>
          </p:cNvSpPr>
          <p:nvPr>
            <p:ph type="sldNum" sz="quarter" idx="4294967295"/>
          </p:nvPr>
        </p:nvSpPr>
        <p:spPr bwMode="auto">
          <a:xfrm>
            <a:off x="457200" y="6356350"/>
            <a:ext cx="2133600" cy="365125"/>
          </a:xfrm>
          <a:prstGeom prst="rect">
            <a:avLst/>
          </a:prstGeom>
          <a:ln>
            <a:miter lim="800000"/>
            <a:headEnd/>
            <a:tailEnd/>
          </a:ln>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58052AF2-1B04-C94D-8130-C2E2B6715EAD}" type="slidenum">
              <a:rPr lang="en-US" altLang="ja-JP">
                <a:solidFill>
                  <a:schemeClr val="bg1"/>
                </a:solidFill>
                <a:latin typeface="Calibri" charset="0"/>
              </a:rPr>
              <a:pPr eaLnBrk="1" hangingPunct="1"/>
              <a:t>13</a:t>
            </a:fld>
            <a:endParaRPr lang="en-US" altLang="ja-JP">
              <a:solidFill>
                <a:schemeClr val="bg1"/>
              </a:solidFill>
              <a:latin typeface="Calibri" charset="0"/>
            </a:endParaRPr>
          </a:p>
        </p:txBody>
      </p:sp>
      <p:sp>
        <p:nvSpPr>
          <p:cNvPr id="56323" name="Title 2"/>
          <p:cNvSpPr>
            <a:spLocks noGrp="1"/>
          </p:cNvSpPr>
          <p:nvPr>
            <p:ph type="title"/>
          </p:nvPr>
        </p:nvSpPr>
        <p:spPr/>
        <p:txBody>
          <a:bodyPr>
            <a:normAutofit fontScale="90000"/>
          </a:bodyPr>
          <a:lstStyle/>
          <a:p>
            <a:pPr marL="319088" indent="0" eaLnBrk="1" hangingPunct="1"/>
            <a:r>
              <a:rPr lang="en-GB">
                <a:latin typeface="Calibri" charset="0"/>
              </a:rPr>
              <a:t>Volcanic ash advisory information in graphical format</a:t>
            </a:r>
          </a:p>
        </p:txBody>
      </p:sp>
      <p:sp>
        <p:nvSpPr>
          <p:cNvPr id="15365" name="Footer Placeholder 4"/>
          <p:cNvSpPr>
            <a:spLocks noGrp="1"/>
          </p:cNvSpPr>
          <p:nvPr>
            <p:ph type="ftr" sz="quarter" idx="4294967295"/>
          </p:nvPr>
        </p:nvSpPr>
        <p:spPr bwMode="auto">
          <a:xfrm>
            <a:off x="6553200" y="6356350"/>
            <a:ext cx="2133600" cy="365125"/>
          </a:xfrm>
          <a:prstGeom prst="rect">
            <a:avLst/>
          </a:prstGeom>
          <a:ln>
            <a:miter lim="800000"/>
            <a:headEnd/>
            <a:tailEnd/>
          </a:ln>
        </p:spPr>
        <p:txBody>
          <a:bodyPr wrap="square" numCol="1" anchorCtr="0" compatLnSpc="1">
            <a:prstTxWarp prst="textNoShape">
              <a:avLst/>
            </a:prstTxWarp>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fontAlgn="base" hangingPunct="1">
              <a:spcBef>
                <a:spcPct val="0"/>
              </a:spcBef>
              <a:spcAft>
                <a:spcPct val="0"/>
              </a:spcAft>
            </a:pPr>
            <a:endParaRPr lang="en-US" altLang="ja-JP">
              <a:solidFill>
                <a:schemeClr val="bg1"/>
              </a:solidFill>
              <a:latin typeface="Calibri" charset="0"/>
            </a:endParaRPr>
          </a:p>
          <a:p>
            <a:pPr eaLnBrk="1" fontAlgn="base" hangingPunct="1">
              <a:spcBef>
                <a:spcPct val="0"/>
              </a:spcBef>
              <a:spcAft>
                <a:spcPct val="0"/>
              </a:spcAft>
            </a:pPr>
            <a:endParaRPr lang="ja-JP" altLang="en-US">
              <a:solidFill>
                <a:schemeClr val="bg1"/>
              </a:solidFill>
              <a:latin typeface="Calibri" charset="0"/>
            </a:endParaRPr>
          </a:p>
        </p:txBody>
      </p:sp>
      <p:sp>
        <p:nvSpPr>
          <p:cNvPr id="28677" name="Content Placeholder 1"/>
          <p:cNvSpPr>
            <a:spLocks noGrp="1"/>
          </p:cNvSpPr>
          <p:nvPr>
            <p:ph idx="1"/>
          </p:nvPr>
        </p:nvSpPr>
        <p:spPr/>
        <p:txBody>
          <a:bodyPr/>
          <a:lstStyle/>
          <a:p>
            <a:pPr marL="0" indent="0">
              <a:buFont typeface="Arial" charset="0"/>
              <a:buNone/>
            </a:pPr>
            <a:endParaRPr lang="fr-FR">
              <a:latin typeface="Calibri" charset="0"/>
            </a:endParaRPr>
          </a:p>
          <a:p>
            <a:pPr marL="0" indent="0"/>
            <a:endParaRPr lang="fr-FR">
              <a:latin typeface="Calibri" charset="0"/>
            </a:endParaRPr>
          </a:p>
          <a:p>
            <a:pPr marL="0" indent="0">
              <a:buFont typeface="Arial" charset="0"/>
              <a:buNone/>
            </a:pPr>
            <a:endParaRPr lang="fr-FR">
              <a:latin typeface="Calibri" charset="0"/>
            </a:endParaRPr>
          </a:p>
        </p:txBody>
      </p:sp>
      <p:pic>
        <p:nvPicPr>
          <p:cNvPr id="7" name="図 6" descr="C:\Users\harada-t2en\Desktop\★VOLKAM\VA図例＿Z__C_RJTD_20110818234600_AERO_CHT_JCIqhva15_JCP930x660_JRKARY_image.png"/>
          <p:cNvPicPr/>
          <p:nvPr/>
        </p:nvPicPr>
        <p:blipFill>
          <a:blip r:embed="rId3"/>
          <a:srcRect l="9754" t="1718" r="15443" b="2291"/>
          <a:stretch>
            <a:fillRect/>
          </a:stretch>
        </p:blipFill>
        <p:spPr bwMode="auto">
          <a:xfrm>
            <a:off x="683568" y="1412776"/>
            <a:ext cx="7848872" cy="4968552"/>
          </a:xfrm>
          <a:prstGeom prst="rect">
            <a:avLst/>
          </a:prstGeom>
          <a:noFill/>
          <a:ln w="9525">
            <a:noFill/>
            <a:miter lim="800000"/>
            <a:headEnd/>
            <a:tailEnd/>
          </a:ln>
        </p:spPr>
      </p:pic>
    </p:spTree>
    <p:extLst>
      <p:ext uri="{BB962C8B-B14F-4D97-AF65-F5344CB8AC3E}">
        <p14:creationId xmlns:p14="http://schemas.microsoft.com/office/powerpoint/2010/main" val="4188675709"/>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
          <p:cNvSpPr>
            <a:spLocks noGrp="1"/>
          </p:cNvSpPr>
          <p:nvPr>
            <p:ph type="sldNum" sz="quarter" idx="4294967295"/>
          </p:nvPr>
        </p:nvSpPr>
        <p:spPr bwMode="auto">
          <a:xfrm>
            <a:off x="457200" y="6356350"/>
            <a:ext cx="2133600" cy="365125"/>
          </a:xfrm>
          <a:prstGeom prst="rect">
            <a:avLst/>
          </a:prstGeom>
          <a:ln>
            <a:miter lim="800000"/>
            <a:headEnd/>
            <a:tailEnd/>
          </a:ln>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86B35ACB-C4CE-E24E-8330-244DE68CBA3C}" type="slidenum">
              <a:rPr lang="en-US" altLang="ja-JP">
                <a:solidFill>
                  <a:schemeClr val="bg1"/>
                </a:solidFill>
                <a:latin typeface="Calibri" charset="0"/>
              </a:rPr>
              <a:pPr eaLnBrk="1" hangingPunct="1"/>
              <a:t>14</a:t>
            </a:fld>
            <a:endParaRPr lang="en-US" altLang="ja-JP">
              <a:solidFill>
                <a:schemeClr val="bg1"/>
              </a:solidFill>
              <a:latin typeface="Calibri" charset="0"/>
            </a:endParaRPr>
          </a:p>
        </p:txBody>
      </p:sp>
      <p:sp>
        <p:nvSpPr>
          <p:cNvPr id="57347" name="Title 2"/>
          <p:cNvSpPr>
            <a:spLocks noGrp="1"/>
          </p:cNvSpPr>
          <p:nvPr>
            <p:ph type="title"/>
          </p:nvPr>
        </p:nvSpPr>
        <p:spPr/>
        <p:txBody>
          <a:bodyPr>
            <a:normAutofit fontScale="90000"/>
          </a:bodyPr>
          <a:lstStyle/>
          <a:p>
            <a:pPr marL="319088" indent="0" eaLnBrk="1" hangingPunct="1"/>
            <a:r>
              <a:rPr lang="en-GB">
                <a:latin typeface="Calibri" charset="0"/>
              </a:rPr>
              <a:t/>
            </a:r>
            <a:br>
              <a:rPr lang="en-GB">
                <a:latin typeface="Calibri" charset="0"/>
              </a:rPr>
            </a:br>
            <a:r>
              <a:rPr lang="en-GB">
                <a:latin typeface="Calibri" charset="0"/>
              </a:rPr>
              <a:t/>
            </a:r>
            <a:br>
              <a:rPr lang="en-GB">
                <a:latin typeface="Calibri" charset="0"/>
              </a:rPr>
            </a:br>
            <a:r>
              <a:rPr lang="en-GB">
                <a:latin typeface="Calibri" charset="0"/>
              </a:rPr>
              <a:t>Volcanic ash advisory</a:t>
            </a:r>
          </a:p>
        </p:txBody>
      </p:sp>
      <p:sp>
        <p:nvSpPr>
          <p:cNvPr id="15365" name="Footer Placeholder 4"/>
          <p:cNvSpPr>
            <a:spLocks noGrp="1"/>
          </p:cNvSpPr>
          <p:nvPr>
            <p:ph type="ftr" sz="quarter" idx="4294967295"/>
          </p:nvPr>
        </p:nvSpPr>
        <p:spPr bwMode="auto">
          <a:xfrm>
            <a:off x="6553200" y="6356350"/>
            <a:ext cx="2133600" cy="365125"/>
          </a:xfrm>
          <a:prstGeom prst="rect">
            <a:avLst/>
          </a:prstGeom>
          <a:ln>
            <a:miter lim="800000"/>
            <a:headEnd/>
            <a:tailEnd/>
          </a:ln>
        </p:spPr>
        <p:txBody>
          <a:bodyPr wrap="square" numCol="1" anchorCtr="0" compatLnSpc="1">
            <a:prstTxWarp prst="textNoShape">
              <a:avLst/>
            </a:prstTxWarp>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fontAlgn="base" hangingPunct="1">
              <a:spcBef>
                <a:spcPct val="0"/>
              </a:spcBef>
              <a:spcAft>
                <a:spcPct val="0"/>
              </a:spcAft>
            </a:pPr>
            <a:endParaRPr lang="en-US" altLang="ja-JP">
              <a:solidFill>
                <a:schemeClr val="bg1"/>
              </a:solidFill>
              <a:latin typeface="Calibri" charset="0"/>
            </a:endParaRPr>
          </a:p>
          <a:p>
            <a:pPr eaLnBrk="1" fontAlgn="base" hangingPunct="1">
              <a:spcBef>
                <a:spcPct val="0"/>
              </a:spcBef>
              <a:spcAft>
                <a:spcPct val="0"/>
              </a:spcAft>
            </a:pPr>
            <a:endParaRPr lang="ja-JP" altLang="en-US">
              <a:solidFill>
                <a:schemeClr val="bg1"/>
              </a:solidFill>
              <a:latin typeface="Calibri" charset="0"/>
            </a:endParaRPr>
          </a:p>
        </p:txBody>
      </p:sp>
      <p:sp>
        <p:nvSpPr>
          <p:cNvPr id="28677" name="Content Placeholder 1"/>
          <p:cNvSpPr>
            <a:spLocks noGrp="1"/>
          </p:cNvSpPr>
          <p:nvPr>
            <p:ph idx="1"/>
          </p:nvPr>
        </p:nvSpPr>
        <p:spPr/>
        <p:txBody>
          <a:bodyPr/>
          <a:lstStyle/>
          <a:p>
            <a:pPr marL="0" indent="0">
              <a:buFont typeface="Arial" charset="0"/>
              <a:buNone/>
            </a:pPr>
            <a:endParaRPr lang="fr-FR">
              <a:latin typeface="Calibri" charset="0"/>
            </a:endParaRPr>
          </a:p>
          <a:p>
            <a:pPr marL="0" indent="0"/>
            <a:endParaRPr lang="fr-FR">
              <a:latin typeface="Calibri" charset="0"/>
            </a:endParaRPr>
          </a:p>
          <a:p>
            <a:pPr marL="0" indent="0">
              <a:buFont typeface="Arial" charset="0"/>
              <a:buNone/>
            </a:pPr>
            <a:endParaRPr lang="fr-FR">
              <a:latin typeface="Calibri" charset="0"/>
            </a:endParaRPr>
          </a:p>
        </p:txBody>
      </p:sp>
      <p:pic>
        <p:nvPicPr>
          <p:cNvPr id="573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6388" y="1971675"/>
            <a:ext cx="5991225" cy="291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3911211"/>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en-US" altLang="ja-JP" dirty="0" smtClean="0"/>
          </a:p>
          <a:p>
            <a:r>
              <a:rPr lang="en-US" altLang="ja-JP" dirty="0" smtClean="0"/>
              <a:t>Thank you,</a:t>
            </a:r>
          </a:p>
          <a:p>
            <a:endParaRPr lang="en-US" altLang="ja-JP" dirty="0"/>
          </a:p>
          <a:p>
            <a:r>
              <a:rPr kumimoji="1" lang="en-US" altLang="ja-JP" dirty="0" smtClean="0"/>
              <a:t>End of  presentation</a:t>
            </a:r>
            <a:endParaRPr kumimoji="1" lang="ja-JP" altLang="en-US" dirty="0"/>
          </a:p>
        </p:txBody>
      </p:sp>
    </p:spTree>
    <p:extLst>
      <p:ext uri="{BB962C8B-B14F-4D97-AF65-F5344CB8AC3E}">
        <p14:creationId xmlns:p14="http://schemas.microsoft.com/office/powerpoint/2010/main" val="178951668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sz="2400" b="1" i="1" dirty="0"/>
              <a:t>TERMS OF REFERENCE OF THE EUR/NAT </a:t>
            </a:r>
            <a:r>
              <a:rPr lang="en-US" altLang="ja-JP" sz="2400" b="1" i="1" dirty="0">
                <a:solidFill>
                  <a:srgbClr val="FF0000"/>
                </a:solidFill>
              </a:rPr>
              <a:t>VOLCEX</a:t>
            </a:r>
            <a:r>
              <a:rPr lang="en-US" altLang="ja-JP" sz="2400" b="1" i="1" dirty="0"/>
              <a:t>/SG</a:t>
            </a:r>
            <a:endParaRPr kumimoji="1" lang="ja-JP" altLang="en-US" sz="2400" dirty="0"/>
          </a:p>
        </p:txBody>
      </p:sp>
      <p:sp>
        <p:nvSpPr>
          <p:cNvPr id="3" name="コンテンツ プレースホルダー 2"/>
          <p:cNvSpPr>
            <a:spLocks noGrp="1"/>
          </p:cNvSpPr>
          <p:nvPr>
            <p:ph idx="1"/>
          </p:nvPr>
        </p:nvSpPr>
        <p:spPr/>
        <p:txBody>
          <a:bodyPr/>
          <a:lstStyle/>
          <a:p>
            <a:r>
              <a:rPr lang="en-US" altLang="ja-JP" sz="2000" dirty="0" smtClean="0"/>
              <a:t>The </a:t>
            </a:r>
            <a:r>
              <a:rPr lang="en-US" altLang="ja-JP" sz="2000" dirty="0"/>
              <a:t>EUR/NAT VOLCEX/SG has been established by the EANPG COG Conclusion 41/11 (COG/41 meeting, </a:t>
            </a:r>
            <a:r>
              <a:rPr lang="en-US" altLang="ja-JP" sz="2000" dirty="0" err="1"/>
              <a:t>Bodø</a:t>
            </a:r>
            <a:r>
              <a:rPr lang="en-US" altLang="ja-JP" sz="2000" dirty="0"/>
              <a:t>, 24 to 26 June 2008) and NAT SPG Conclusion 44/17 (NAT SPG/44 meeting 17 to 20 June 2008). The main task of the EUR/NAT VOLCEX/SG is to ensure the continuation of regular volcanic ash exercises in the EUR and NAT Regions</a:t>
            </a:r>
            <a:r>
              <a:rPr lang="en-US" altLang="ja-JP" sz="2000" dirty="0" smtClean="0"/>
              <a:t>.</a:t>
            </a:r>
          </a:p>
          <a:p>
            <a:endParaRPr lang="en-US" altLang="ja-JP" sz="2000" dirty="0"/>
          </a:p>
          <a:p>
            <a:r>
              <a:rPr lang="en-US" altLang="ja-JP" sz="2000" dirty="0" smtClean="0">
                <a:solidFill>
                  <a:srgbClr val="FF0000"/>
                </a:solidFill>
              </a:rPr>
              <a:t>Since 2008 VOLCEX conducted twice a Year in EUR and NAT</a:t>
            </a:r>
          </a:p>
          <a:p>
            <a:endParaRPr lang="en-US" altLang="ja-JP" sz="2000" dirty="0"/>
          </a:p>
          <a:p>
            <a:r>
              <a:rPr lang="en-US" altLang="ja-JP" sz="2000" dirty="0"/>
              <a:t>Objective: Improve the response to volcanic eruptions and volcanic ash contamination by the relevant national supervisory authorities, service providers (ATS, AIS, ATFM, MET) and airspace users (airlines) in the EUR and NAT Regions through organizing regular volcanic ash exercises in order to validate and continually improve the common volcanic ash contingency plan and procedures for the EUR and NAT Regions.</a:t>
            </a:r>
          </a:p>
          <a:p>
            <a:endParaRPr lang="en-US" altLang="ja-JP" sz="1600" dirty="0" smtClean="0"/>
          </a:p>
          <a:p>
            <a:endParaRPr lang="en-US" altLang="ja-JP" sz="1050" dirty="0"/>
          </a:p>
        </p:txBody>
      </p:sp>
    </p:spTree>
    <p:extLst>
      <p:ext uri="{BB962C8B-B14F-4D97-AF65-F5344CB8AC3E}">
        <p14:creationId xmlns:p14="http://schemas.microsoft.com/office/powerpoint/2010/main" val="70797112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b="1" i="1" dirty="0" smtClean="0"/>
              <a:t>VOLCEX </a:t>
            </a:r>
            <a:r>
              <a:rPr lang="en-US" altLang="ja-JP" sz="2400" b="1" i="1" dirty="0" smtClean="0"/>
              <a:t>VOLCANIC ASH EXERCISE </a:t>
            </a:r>
            <a:endParaRPr kumimoji="1" lang="ja-JP" altLang="en-US" sz="2400" dirty="0"/>
          </a:p>
        </p:txBody>
      </p:sp>
      <p:pic>
        <p:nvPicPr>
          <p:cNvPr id="4" name="Picture 2" descr="Volcanic Ash Graphic"/>
          <p:cNvPicPr>
            <a:picLocks noGrp="1"/>
          </p:cNvPicPr>
          <p:nvPr>
            <p:ph idx="1"/>
          </p:nvPr>
        </p:nvPicPr>
        <p:blipFill>
          <a:blip r:embed="rId2" cstate="print">
            <a:extLst>
              <a:ext uri="{28A0092B-C50C-407E-A947-70E740481C1C}">
                <a14:useLocalDpi xmlns:a14="http://schemas.microsoft.com/office/drawing/2010/main" val="0"/>
              </a:ext>
            </a:extLst>
          </a:blip>
          <a:srcRect t="6502" b="6502"/>
          <a:stretch>
            <a:fillRect/>
          </a:stretch>
        </p:blipFill>
        <p:spPr bwMode="auto">
          <a:prstGeom prst="rect">
            <a:avLst/>
          </a:prstGeom>
          <a:noFill/>
          <a:ln>
            <a:noFill/>
          </a:ln>
        </p:spPr>
      </p:pic>
    </p:spTree>
    <p:extLst>
      <p:ext uri="{BB962C8B-B14F-4D97-AF65-F5344CB8AC3E}">
        <p14:creationId xmlns:p14="http://schemas.microsoft.com/office/powerpoint/2010/main" val="228533858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sz="2400" dirty="0" smtClean="0"/>
              <a:t>Tasks: </a:t>
            </a:r>
            <a:r>
              <a:rPr lang="en-US" altLang="ja-JP" sz="2400" b="1" i="1" dirty="0" smtClean="0"/>
              <a:t> </a:t>
            </a:r>
            <a:r>
              <a:rPr lang="en-US" altLang="ja-JP" sz="2400" b="1" i="1" dirty="0"/>
              <a:t>THE EUR/NAT VOLCEX/SG</a:t>
            </a:r>
            <a:endParaRPr kumimoji="1" lang="ja-JP" altLang="en-US" sz="2400" dirty="0"/>
          </a:p>
        </p:txBody>
      </p:sp>
      <p:sp>
        <p:nvSpPr>
          <p:cNvPr id="3" name="コンテンツ プレースホルダー 2"/>
          <p:cNvSpPr>
            <a:spLocks noGrp="1"/>
          </p:cNvSpPr>
          <p:nvPr>
            <p:ph idx="1"/>
          </p:nvPr>
        </p:nvSpPr>
        <p:spPr/>
        <p:txBody>
          <a:bodyPr/>
          <a:lstStyle/>
          <a:p>
            <a:r>
              <a:rPr lang="fr-FR" altLang="ja-JP" sz="2000" dirty="0" smtClean="0"/>
              <a:t>Co</a:t>
            </a:r>
            <a:r>
              <a:rPr lang="fr-FR" altLang="ja-JP" sz="2000" dirty="0"/>
              <a:t>-</a:t>
            </a:r>
            <a:r>
              <a:rPr lang="fr-FR" altLang="ja-JP" sz="2000" dirty="0" err="1"/>
              <a:t>ordinate</a:t>
            </a:r>
            <a:r>
              <a:rPr lang="fr-FR" altLang="ja-JP" sz="2000" dirty="0"/>
              <a:t> </a:t>
            </a:r>
            <a:r>
              <a:rPr lang="fr-FR" altLang="ja-JP" sz="2000" dirty="0" err="1"/>
              <a:t>with</a:t>
            </a:r>
            <a:r>
              <a:rPr lang="fr-FR" altLang="ja-JP" sz="2000" dirty="0"/>
              <a:t> all participants in the </a:t>
            </a:r>
            <a:r>
              <a:rPr lang="fr-FR" altLang="ja-JP" sz="2000" dirty="0" err="1"/>
              <a:t>volcanic</a:t>
            </a:r>
            <a:r>
              <a:rPr lang="fr-FR" altLang="ja-JP" sz="2000" dirty="0"/>
              <a:t> </a:t>
            </a:r>
            <a:r>
              <a:rPr lang="fr-FR" altLang="ja-JP" sz="2000" dirty="0" err="1"/>
              <a:t>ash</a:t>
            </a:r>
            <a:r>
              <a:rPr lang="fr-FR" altLang="ja-JP" sz="2000" dirty="0"/>
              <a:t> </a:t>
            </a:r>
            <a:r>
              <a:rPr lang="fr-FR" altLang="ja-JP" sz="2000" dirty="0" err="1"/>
              <a:t>exercises</a:t>
            </a:r>
            <a:r>
              <a:rPr lang="fr-FR" altLang="ja-JP" sz="2000" dirty="0"/>
              <a:t> (</a:t>
            </a:r>
            <a:r>
              <a:rPr lang="fr-FR" altLang="ja-JP" sz="2000" dirty="0" err="1"/>
              <a:t>ACCs</a:t>
            </a:r>
            <a:r>
              <a:rPr lang="fr-FR" altLang="ja-JP" sz="2000" dirty="0"/>
              <a:t>, </a:t>
            </a:r>
            <a:r>
              <a:rPr lang="fr-FR" altLang="ja-JP" sz="2000" dirty="0" err="1"/>
              <a:t>airlines</a:t>
            </a:r>
            <a:r>
              <a:rPr lang="fr-FR" altLang="ja-JP" sz="2000" dirty="0"/>
              <a:t>, </a:t>
            </a:r>
            <a:r>
              <a:rPr lang="fr-FR" altLang="ja-JP" sz="2000" dirty="0" err="1"/>
              <a:t>VAACs</a:t>
            </a:r>
            <a:r>
              <a:rPr lang="fr-FR" altLang="ja-JP" sz="2000" dirty="0"/>
              <a:t>, </a:t>
            </a:r>
            <a:r>
              <a:rPr lang="fr-FR" altLang="ja-JP" sz="2000" dirty="0" err="1"/>
              <a:t>MWOs</a:t>
            </a:r>
            <a:r>
              <a:rPr lang="fr-FR" altLang="ja-JP" sz="2000" dirty="0"/>
              <a:t>, MATMC) the </a:t>
            </a:r>
            <a:r>
              <a:rPr lang="fr-FR" altLang="ja-JP" sz="2000" dirty="0" err="1"/>
              <a:t>schedule</a:t>
            </a:r>
            <a:r>
              <a:rPr lang="fr-FR" altLang="ja-JP" sz="2000" dirty="0"/>
              <a:t> for the </a:t>
            </a:r>
            <a:r>
              <a:rPr lang="fr-FR" altLang="ja-JP" sz="2000" dirty="0" err="1"/>
              <a:t>exercises</a:t>
            </a:r>
            <a:r>
              <a:rPr lang="fr-FR" altLang="ja-JP" sz="2000" dirty="0"/>
              <a:t> and </a:t>
            </a:r>
            <a:r>
              <a:rPr lang="fr-FR" altLang="ja-JP" sz="2000" dirty="0" err="1"/>
              <a:t>their</a:t>
            </a:r>
            <a:r>
              <a:rPr lang="fr-FR" altLang="ja-JP" sz="2000" dirty="0"/>
              <a:t> scenarios; </a:t>
            </a:r>
            <a:r>
              <a:rPr lang="fr-FR" altLang="ja-JP" sz="2000" dirty="0" err="1"/>
              <a:t>ensuring</a:t>
            </a:r>
            <a:r>
              <a:rPr lang="fr-FR" altLang="ja-JP" sz="2000" dirty="0"/>
              <a:t> </a:t>
            </a:r>
            <a:r>
              <a:rPr lang="fr-FR" altLang="ja-JP" sz="2000" dirty="0" err="1"/>
              <a:t>that</a:t>
            </a:r>
            <a:r>
              <a:rPr lang="fr-FR" altLang="ja-JP" sz="2000" dirty="0"/>
              <a:t> </a:t>
            </a:r>
            <a:r>
              <a:rPr lang="fr-FR" altLang="ja-JP" sz="2000" dirty="0" err="1"/>
              <a:t>exercises</a:t>
            </a:r>
            <a:r>
              <a:rPr lang="fr-FR" altLang="ja-JP" sz="2000" dirty="0"/>
              <a:t> </a:t>
            </a:r>
            <a:r>
              <a:rPr lang="fr-FR" altLang="ja-JP" sz="2000" dirty="0" err="1"/>
              <a:t>cover</a:t>
            </a:r>
            <a:r>
              <a:rPr lang="fr-FR" altLang="ja-JP" sz="2000" dirty="0"/>
              <a:t> the (far) </a:t>
            </a:r>
            <a:r>
              <a:rPr lang="fr-FR" altLang="ja-JP" sz="2000" dirty="0" err="1"/>
              <a:t>Eastern</a:t>
            </a:r>
            <a:r>
              <a:rPr lang="fr-FR" altLang="ja-JP" sz="2000" dirty="0"/>
              <a:t> part of the EUR </a:t>
            </a:r>
            <a:r>
              <a:rPr lang="fr-FR" altLang="ja-JP" sz="2000" dirty="0" err="1"/>
              <a:t>Region</a:t>
            </a:r>
            <a:r>
              <a:rPr lang="fr-FR" altLang="ja-JP" sz="2000" dirty="0"/>
              <a:t> </a:t>
            </a:r>
            <a:r>
              <a:rPr lang="fr-FR" altLang="ja-JP" sz="2000" dirty="0" err="1"/>
              <a:t>that</a:t>
            </a:r>
            <a:r>
              <a:rPr lang="fr-FR" altLang="ja-JP" sz="2000" dirty="0"/>
              <a:t> </a:t>
            </a:r>
            <a:r>
              <a:rPr lang="fr-FR" altLang="ja-JP" sz="2000" dirty="0" err="1"/>
              <a:t>could</a:t>
            </a:r>
            <a:r>
              <a:rPr lang="fr-FR" altLang="ja-JP" sz="2000" dirty="0"/>
              <a:t> </a:t>
            </a:r>
            <a:r>
              <a:rPr lang="fr-FR" altLang="ja-JP" sz="2000" dirty="0" err="1"/>
              <a:t>be</a:t>
            </a:r>
            <a:r>
              <a:rPr lang="fr-FR" altLang="ja-JP" sz="2000" dirty="0"/>
              <a:t> </a:t>
            </a:r>
            <a:r>
              <a:rPr lang="fr-FR" altLang="ja-JP" sz="2000" dirty="0" err="1"/>
              <a:t>affected</a:t>
            </a:r>
            <a:r>
              <a:rPr lang="fr-FR" altLang="ja-JP" sz="2000" dirty="0"/>
              <a:t> by </a:t>
            </a:r>
            <a:r>
              <a:rPr lang="fr-FR" altLang="ja-JP" sz="2000" dirty="0" err="1"/>
              <a:t>volcanic</a:t>
            </a:r>
            <a:r>
              <a:rPr lang="fr-FR" altLang="ja-JP" sz="2000" dirty="0"/>
              <a:t> </a:t>
            </a:r>
            <a:r>
              <a:rPr lang="fr-FR" altLang="ja-JP" sz="2000" dirty="0" err="1"/>
              <a:t>ash</a:t>
            </a:r>
            <a:r>
              <a:rPr lang="fr-FR" altLang="ja-JP" sz="2000" dirty="0"/>
              <a:t>, </a:t>
            </a:r>
            <a:r>
              <a:rPr lang="fr-FR" altLang="ja-JP" sz="2000" dirty="0" err="1"/>
              <a:t>with</a:t>
            </a:r>
            <a:r>
              <a:rPr lang="fr-FR" altLang="ja-JP" sz="2000" dirty="0"/>
              <a:t> impact scenarios on </a:t>
            </a:r>
            <a:r>
              <a:rPr lang="fr-FR" altLang="ja-JP" sz="2000" dirty="0" err="1"/>
              <a:t>trans-east</a:t>
            </a:r>
            <a:r>
              <a:rPr lang="fr-FR" altLang="ja-JP" sz="2000" dirty="0"/>
              <a:t>, </a:t>
            </a:r>
            <a:r>
              <a:rPr lang="fr-FR" altLang="ja-JP" sz="2000" dirty="0" err="1"/>
              <a:t>trans</a:t>
            </a:r>
            <a:r>
              <a:rPr lang="fr-FR" altLang="ja-JP" sz="2000" dirty="0"/>
              <a:t>-polar and/or cross-polar </a:t>
            </a:r>
            <a:r>
              <a:rPr lang="fr-FR" altLang="ja-JP" sz="2000" dirty="0" smtClean="0"/>
              <a:t>routes.</a:t>
            </a:r>
            <a:endParaRPr lang="fr-FR" altLang="ja-JP" sz="2000" dirty="0"/>
          </a:p>
          <a:p>
            <a:endParaRPr lang="en-US" altLang="ja-JP" sz="2000" dirty="0"/>
          </a:p>
          <a:p>
            <a:r>
              <a:rPr lang="en-US" altLang="ja-JP" sz="2000" dirty="0"/>
              <a:t>Keep under review the regional VA exercise procedures, including VA Exercise Operating Instructions (VOLCEX OPINS), and make improvements based on the lessons learnt. (Regional VA exercise procedures, and other relevant material, to be posted on the EUR/NAT Regional Office website).</a:t>
            </a:r>
          </a:p>
          <a:p>
            <a:endParaRPr lang="en-US" altLang="ja-JP" sz="2000" dirty="0" smtClean="0"/>
          </a:p>
        </p:txBody>
      </p:sp>
    </p:spTree>
    <p:extLst>
      <p:ext uri="{BB962C8B-B14F-4D97-AF65-F5344CB8AC3E}">
        <p14:creationId xmlns:p14="http://schemas.microsoft.com/office/powerpoint/2010/main" val="2126891499"/>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685800" y="951706"/>
            <a:ext cx="7772400" cy="4781550"/>
          </a:xfrm>
        </p:spPr>
        <p:txBody>
          <a:bodyPr/>
          <a:lstStyle/>
          <a:p>
            <a:pPr marL="0" indent="0">
              <a:buNone/>
            </a:pPr>
            <a:endParaRPr lang="en-US" altLang="ja-JP" sz="2000" dirty="0" smtClean="0"/>
          </a:p>
          <a:p>
            <a:r>
              <a:rPr lang="en-US" altLang="ja-JP" sz="2000" dirty="0"/>
              <a:t>Organize in parallel with the VA exercises, awareness events , such as seminars and presentations, in order to enhance the awareness of the participants regarding the hazardous effects of volcanic ash and the established contingency measures</a:t>
            </a:r>
            <a:r>
              <a:rPr lang="en-US" altLang="ja-JP" sz="2000" dirty="0" smtClean="0"/>
              <a:t>.</a:t>
            </a:r>
          </a:p>
          <a:p>
            <a:endParaRPr lang="en-US" altLang="ja-JP" sz="2000" dirty="0"/>
          </a:p>
          <a:p>
            <a:r>
              <a:rPr lang="en-US" altLang="ja-JP" sz="2000" dirty="0"/>
              <a:t>Based on the outcome of the VA exercises, propose (to EANPG COG and NAT IMG) improvements to the common volcanic ash contingency plan for the EUR and NAT Regions</a:t>
            </a:r>
            <a:r>
              <a:rPr lang="en-US" altLang="ja-JP" sz="2000" dirty="0" smtClean="0"/>
              <a:t>.</a:t>
            </a:r>
          </a:p>
          <a:p>
            <a:endParaRPr lang="en-US" altLang="ja-JP" sz="2000" dirty="0"/>
          </a:p>
          <a:p>
            <a:r>
              <a:rPr lang="en-US" altLang="ja-JP" sz="2000" dirty="0"/>
              <a:t>Report the results of its activities to the EANPG COG and the NAT IMG on an annual basis. The group should also liaise with the METG of EANPG and the NAT ATMG. Additionally, through the Secretary, the group should liaise with the EUR (EAST) VOLCEX/SG) of the EANPG COG</a:t>
            </a:r>
          </a:p>
          <a:p>
            <a:endParaRPr lang="ja-JP" altLang="en-US" sz="2000" dirty="0"/>
          </a:p>
          <a:p>
            <a:endParaRPr kumimoji="1" lang="ja-JP" altLang="en-US" dirty="0"/>
          </a:p>
        </p:txBody>
      </p:sp>
      <p:sp>
        <p:nvSpPr>
          <p:cNvPr id="4" name="タイトル 1"/>
          <p:cNvSpPr>
            <a:spLocks noGrp="1"/>
          </p:cNvSpPr>
          <p:nvPr>
            <p:ph type="title"/>
          </p:nvPr>
        </p:nvSpPr>
        <p:spPr/>
        <p:txBody>
          <a:bodyPr/>
          <a:lstStyle/>
          <a:p>
            <a:r>
              <a:rPr lang="en-US" altLang="ja-JP" sz="2400" dirty="0" smtClean="0"/>
              <a:t>Tasks: </a:t>
            </a:r>
            <a:r>
              <a:rPr lang="en-US" altLang="ja-JP" sz="2400" b="1" i="1" dirty="0" smtClean="0"/>
              <a:t> </a:t>
            </a:r>
            <a:r>
              <a:rPr lang="en-US" altLang="ja-JP" sz="2400" b="1" i="1" dirty="0"/>
              <a:t>THE EUR/NAT VOLCEX/SG</a:t>
            </a:r>
            <a:endParaRPr kumimoji="1" lang="ja-JP" altLang="en-US" sz="2400" dirty="0"/>
          </a:p>
        </p:txBody>
      </p:sp>
    </p:spTree>
    <p:extLst>
      <p:ext uri="{BB962C8B-B14F-4D97-AF65-F5344CB8AC3E}">
        <p14:creationId xmlns:p14="http://schemas.microsoft.com/office/powerpoint/2010/main" val="362342528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
          <p:cNvSpPr>
            <a:spLocks noGrp="1"/>
          </p:cNvSpPr>
          <p:nvPr>
            <p:ph type="sldNum" sz="quarter" idx="4294967295"/>
          </p:nvPr>
        </p:nvSpPr>
        <p:spPr bwMode="auto">
          <a:xfrm>
            <a:off x="457200" y="6356350"/>
            <a:ext cx="2133600" cy="365125"/>
          </a:xfrm>
          <a:prstGeom prst="rect">
            <a:avLst/>
          </a:prstGeom>
          <a:ln>
            <a:miter lim="800000"/>
            <a:headEnd/>
            <a:tailEnd/>
          </a:ln>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3005F6AC-97B9-3449-BBE9-10D8BDDD56E6}" type="slidenum">
              <a:rPr lang="en-US" altLang="ja-JP">
                <a:solidFill>
                  <a:schemeClr val="bg1"/>
                </a:solidFill>
                <a:latin typeface="Calibri" charset="0"/>
              </a:rPr>
              <a:pPr eaLnBrk="1" hangingPunct="1"/>
              <a:t>6</a:t>
            </a:fld>
            <a:endParaRPr lang="en-US" altLang="ja-JP">
              <a:solidFill>
                <a:schemeClr val="bg1"/>
              </a:solidFill>
              <a:latin typeface="Calibri" charset="0"/>
            </a:endParaRPr>
          </a:p>
        </p:txBody>
      </p:sp>
      <p:sp>
        <p:nvSpPr>
          <p:cNvPr id="19459" name="Title 2"/>
          <p:cNvSpPr>
            <a:spLocks noGrp="1"/>
          </p:cNvSpPr>
          <p:nvPr>
            <p:ph type="title"/>
          </p:nvPr>
        </p:nvSpPr>
        <p:spPr/>
        <p:txBody>
          <a:bodyPr>
            <a:normAutofit/>
          </a:bodyPr>
          <a:lstStyle/>
          <a:p>
            <a:pPr marL="319088" indent="0" eaLnBrk="1" hangingPunct="1"/>
            <a:r>
              <a:rPr lang="en-GB" dirty="0">
                <a:latin typeface="Calibri" charset="0"/>
              </a:rPr>
              <a:t>Volcanic </a:t>
            </a:r>
            <a:r>
              <a:rPr lang="en-GB" dirty="0" smtClean="0">
                <a:latin typeface="Calibri" charset="0"/>
              </a:rPr>
              <a:t>‘Ring </a:t>
            </a:r>
            <a:r>
              <a:rPr lang="en-GB" dirty="0">
                <a:latin typeface="Calibri" charset="0"/>
              </a:rPr>
              <a:t>of </a:t>
            </a:r>
            <a:r>
              <a:rPr lang="en-GB" dirty="0" smtClean="0">
                <a:latin typeface="Calibri" charset="0"/>
              </a:rPr>
              <a:t>Fire</a:t>
            </a:r>
            <a:r>
              <a:rPr lang="en-GB" dirty="0">
                <a:latin typeface="Calibri" charset="0"/>
              </a:rPr>
              <a:t>’ impacts N Pacific</a:t>
            </a:r>
          </a:p>
        </p:txBody>
      </p:sp>
      <p:sp>
        <p:nvSpPr>
          <p:cNvPr id="15365" name="Footer Placeholder 4"/>
          <p:cNvSpPr>
            <a:spLocks noGrp="1"/>
          </p:cNvSpPr>
          <p:nvPr>
            <p:ph type="ftr" sz="quarter" idx="4294967295"/>
          </p:nvPr>
        </p:nvSpPr>
        <p:spPr bwMode="auto">
          <a:xfrm>
            <a:off x="6553200" y="6356350"/>
            <a:ext cx="2133600" cy="365125"/>
          </a:xfrm>
          <a:prstGeom prst="rect">
            <a:avLst/>
          </a:prstGeom>
          <a:ln>
            <a:miter lim="800000"/>
            <a:headEnd/>
            <a:tailEnd/>
          </a:ln>
        </p:spPr>
        <p:txBody>
          <a:bodyPr wrap="square" numCol="1" anchorCtr="0" compatLnSpc="1">
            <a:prstTxWarp prst="textNoShape">
              <a:avLst/>
            </a:prstTxWarp>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fontAlgn="base" hangingPunct="1">
              <a:spcBef>
                <a:spcPct val="0"/>
              </a:spcBef>
              <a:spcAft>
                <a:spcPct val="0"/>
              </a:spcAft>
            </a:pPr>
            <a:endParaRPr lang="en-US" altLang="ja-JP">
              <a:solidFill>
                <a:schemeClr val="bg1"/>
              </a:solidFill>
              <a:latin typeface="Calibri" charset="0"/>
            </a:endParaRPr>
          </a:p>
          <a:p>
            <a:pPr eaLnBrk="1" fontAlgn="base" hangingPunct="1">
              <a:spcBef>
                <a:spcPct val="0"/>
              </a:spcBef>
              <a:spcAft>
                <a:spcPct val="0"/>
              </a:spcAft>
            </a:pPr>
            <a:endParaRPr lang="ja-JP" altLang="en-US">
              <a:solidFill>
                <a:schemeClr val="bg1"/>
              </a:solidFill>
              <a:latin typeface="Calibri" charset="0"/>
            </a:endParaRPr>
          </a:p>
        </p:txBody>
      </p:sp>
      <p:sp>
        <p:nvSpPr>
          <p:cNvPr id="19461" name="Content Placeholder 1"/>
          <p:cNvSpPr>
            <a:spLocks noGrp="1"/>
          </p:cNvSpPr>
          <p:nvPr>
            <p:ph idx="1"/>
          </p:nvPr>
        </p:nvSpPr>
        <p:spPr/>
        <p:txBody>
          <a:bodyPr/>
          <a:lstStyle/>
          <a:p>
            <a:pPr marL="0" indent="0">
              <a:buFont typeface="Arial" charset="0"/>
              <a:buNone/>
            </a:pPr>
            <a:endParaRPr lang="fr-FR" dirty="0">
              <a:latin typeface="Calibri" charset="0"/>
            </a:endParaRPr>
          </a:p>
          <a:p>
            <a:pPr marL="457200" lvl="1" indent="0">
              <a:buFont typeface="Arial" charset="0"/>
              <a:buNone/>
            </a:pPr>
            <a:endParaRPr lang="fr-FR" dirty="0">
              <a:latin typeface="Calibri" charset="0"/>
            </a:endParaRPr>
          </a:p>
        </p:txBody>
      </p:sp>
      <p:pic>
        <p:nvPicPr>
          <p:cNvPr id="19462" name="Picture 3" descr="map_plate_tectonics_worl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415970"/>
            <a:ext cx="7393632" cy="4646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8414683"/>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
          <p:cNvSpPr>
            <a:spLocks noGrp="1"/>
          </p:cNvSpPr>
          <p:nvPr>
            <p:ph type="sldNum" sz="quarter" idx="4294967295"/>
          </p:nvPr>
        </p:nvSpPr>
        <p:spPr bwMode="auto">
          <a:xfrm>
            <a:off x="457200" y="6356350"/>
            <a:ext cx="2133600" cy="365125"/>
          </a:xfrm>
          <a:prstGeom prst="rect">
            <a:avLst/>
          </a:prstGeom>
          <a:ln>
            <a:miter lim="800000"/>
            <a:headEnd/>
            <a:tailEnd/>
          </a:ln>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0159DBB2-8704-FD47-812E-DB103B3EBABB}" type="slidenum">
              <a:rPr lang="en-US" altLang="ja-JP">
                <a:solidFill>
                  <a:schemeClr val="bg1"/>
                </a:solidFill>
                <a:latin typeface="Calibri" charset="0"/>
              </a:rPr>
              <a:pPr eaLnBrk="1" hangingPunct="1"/>
              <a:t>7</a:t>
            </a:fld>
            <a:endParaRPr lang="en-US" altLang="ja-JP">
              <a:solidFill>
                <a:schemeClr val="bg1"/>
              </a:solidFill>
              <a:latin typeface="Calibri" charset="0"/>
            </a:endParaRPr>
          </a:p>
        </p:txBody>
      </p:sp>
      <p:sp>
        <p:nvSpPr>
          <p:cNvPr id="21507" name="Title 2"/>
          <p:cNvSpPr>
            <a:spLocks noGrp="1"/>
          </p:cNvSpPr>
          <p:nvPr>
            <p:ph type="title"/>
          </p:nvPr>
        </p:nvSpPr>
        <p:spPr/>
        <p:txBody>
          <a:bodyPr>
            <a:normAutofit/>
          </a:bodyPr>
          <a:lstStyle/>
          <a:p>
            <a:pPr marL="319088" indent="0" eaLnBrk="1" hangingPunct="1"/>
            <a:r>
              <a:rPr lang="en-GB">
                <a:latin typeface="Calibri" charset="0"/>
              </a:rPr>
              <a:t>Major traffic flows in E Asia / N Pac</a:t>
            </a:r>
          </a:p>
        </p:txBody>
      </p:sp>
      <p:sp>
        <p:nvSpPr>
          <p:cNvPr id="15365" name="Footer Placeholder 4"/>
          <p:cNvSpPr>
            <a:spLocks noGrp="1"/>
          </p:cNvSpPr>
          <p:nvPr>
            <p:ph type="ftr" sz="quarter" idx="4294967295"/>
          </p:nvPr>
        </p:nvSpPr>
        <p:spPr bwMode="auto">
          <a:xfrm>
            <a:off x="6553200" y="6356350"/>
            <a:ext cx="2133600" cy="365125"/>
          </a:xfrm>
          <a:prstGeom prst="rect">
            <a:avLst/>
          </a:prstGeom>
          <a:ln>
            <a:miter lim="800000"/>
            <a:headEnd/>
            <a:tailEnd/>
          </a:ln>
        </p:spPr>
        <p:txBody>
          <a:bodyPr wrap="square" numCol="1" anchorCtr="0" compatLnSpc="1">
            <a:prstTxWarp prst="textNoShape">
              <a:avLst/>
            </a:prstTxWarp>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fontAlgn="base" hangingPunct="1">
              <a:spcBef>
                <a:spcPct val="0"/>
              </a:spcBef>
              <a:spcAft>
                <a:spcPct val="0"/>
              </a:spcAft>
            </a:pPr>
            <a:endParaRPr lang="en-US" altLang="ja-JP">
              <a:solidFill>
                <a:schemeClr val="bg1"/>
              </a:solidFill>
              <a:latin typeface="Calibri" charset="0"/>
            </a:endParaRPr>
          </a:p>
          <a:p>
            <a:pPr eaLnBrk="1" fontAlgn="base" hangingPunct="1">
              <a:spcBef>
                <a:spcPct val="0"/>
              </a:spcBef>
              <a:spcAft>
                <a:spcPct val="0"/>
              </a:spcAft>
            </a:pPr>
            <a:endParaRPr lang="ja-JP" altLang="en-US">
              <a:solidFill>
                <a:schemeClr val="bg1"/>
              </a:solidFill>
              <a:latin typeface="Calibri" charset="0"/>
            </a:endParaRPr>
          </a:p>
        </p:txBody>
      </p:sp>
      <p:sp>
        <p:nvSpPr>
          <p:cNvPr id="21509" name="Content Placeholder 1"/>
          <p:cNvSpPr>
            <a:spLocks noGrp="1"/>
          </p:cNvSpPr>
          <p:nvPr>
            <p:ph idx="1"/>
          </p:nvPr>
        </p:nvSpPr>
        <p:spPr/>
        <p:txBody>
          <a:bodyPr/>
          <a:lstStyle/>
          <a:p>
            <a:endParaRPr lang="fr-FR">
              <a:latin typeface="Calibri" charset="0"/>
            </a:endParaRPr>
          </a:p>
          <a:p>
            <a:pPr marL="457200" lvl="1" indent="0">
              <a:buFont typeface="Arial" charset="0"/>
              <a:buNone/>
            </a:pPr>
            <a:endParaRPr lang="fr-FR">
              <a:latin typeface="Calibri" charset="0"/>
            </a:endParaRPr>
          </a:p>
        </p:txBody>
      </p:sp>
      <p:pic>
        <p:nvPicPr>
          <p:cNvPr id="2151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219200"/>
            <a:ext cx="8229600" cy="529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5488772"/>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p:cNvSpPr>
            <a:spLocks noGrp="1"/>
          </p:cNvSpPr>
          <p:nvPr>
            <p:ph type="sldNum" sz="quarter" idx="4294967295"/>
          </p:nvPr>
        </p:nvSpPr>
        <p:spPr bwMode="auto">
          <a:xfrm>
            <a:off x="6019800" y="6629400"/>
            <a:ext cx="3124200" cy="228600"/>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fld id="{B2CC10B7-71F0-4699-9C2B-F4D054915C3B}" type="slidenum">
              <a:rPr lang="en-US"/>
              <a:pPr fontAlgn="base">
                <a:spcBef>
                  <a:spcPct val="0"/>
                </a:spcBef>
                <a:spcAft>
                  <a:spcPct val="0"/>
                </a:spcAft>
                <a:defRPr/>
              </a:pPr>
              <a:t>8</a:t>
            </a:fld>
            <a:endParaRPr lang="en-US"/>
          </a:p>
        </p:txBody>
      </p:sp>
      <p:sp>
        <p:nvSpPr>
          <p:cNvPr id="14339" name="Title 2"/>
          <p:cNvSpPr>
            <a:spLocks noGrp="1"/>
          </p:cNvSpPr>
          <p:nvPr>
            <p:ph type="title"/>
          </p:nvPr>
        </p:nvSpPr>
        <p:spPr/>
        <p:txBody>
          <a:bodyPr/>
          <a:lstStyle/>
          <a:p>
            <a:pPr marL="319088" indent="0" eaLnBrk="1" hangingPunct="1"/>
            <a:r>
              <a:rPr lang="en-GB" dirty="0" smtClean="0"/>
              <a:t>Air traffic routes</a:t>
            </a:r>
          </a:p>
        </p:txBody>
      </p:sp>
      <p:sp>
        <p:nvSpPr>
          <p:cNvPr id="14340" name="Content Placeholder 3"/>
          <p:cNvSpPr>
            <a:spLocks noGrp="1"/>
          </p:cNvSpPr>
          <p:nvPr>
            <p:ph idx="1"/>
          </p:nvPr>
        </p:nvSpPr>
        <p:spPr>
          <a:xfrm>
            <a:off x="457200" y="1143000"/>
            <a:ext cx="8229600" cy="4525963"/>
          </a:xfrm>
        </p:spPr>
        <p:txBody>
          <a:bodyPr/>
          <a:lstStyle/>
          <a:p>
            <a:pPr marL="0" indent="0" eaLnBrk="1" hangingPunct="1">
              <a:buNone/>
            </a:pPr>
            <a:endParaRPr lang="en-US" dirty="0" smtClean="0"/>
          </a:p>
          <a:p>
            <a:pPr marL="457200" lvl="1" indent="0" eaLnBrk="1" hangingPunct="1">
              <a:buNone/>
            </a:pPr>
            <a:endParaRPr lang="en-US" dirty="0"/>
          </a:p>
          <a:p>
            <a:pPr marL="457200" lvl="1" indent="0" eaLnBrk="1" hangingPunct="1">
              <a:buNone/>
            </a:pPr>
            <a:endParaRPr lang="en-US" dirty="0" smtClean="0">
              <a:solidFill>
                <a:srgbClr val="800000"/>
              </a:solidFill>
            </a:endParaRPr>
          </a:p>
          <a:p>
            <a:pPr eaLnBrk="1" hangingPunct="1"/>
            <a:endParaRPr lang="en-US" dirty="0" smtClean="0"/>
          </a:p>
          <a:p>
            <a:pPr lvl="1" eaLnBrk="1" hangingPunct="1">
              <a:buNone/>
            </a:pPr>
            <a:endParaRPr lang="en-US" sz="2400" i="1" dirty="0" smtClean="0"/>
          </a:p>
          <a:p>
            <a:pPr eaLnBrk="1" hangingPunct="1"/>
            <a:endParaRPr lang="en-GB" dirty="0" smtClean="0"/>
          </a:p>
        </p:txBody>
      </p:sp>
      <p:sp>
        <p:nvSpPr>
          <p:cNvPr id="14341" name="Footer Placeholder 4"/>
          <p:cNvSpPr>
            <a:spLocks noGrp="1"/>
          </p:cNvSpPr>
          <p:nvPr>
            <p:ph type="ftr" sz="quarter" idx="4294967295"/>
          </p:nvPr>
        </p:nvSpPr>
        <p:spPr bwMode="auto">
          <a:xfrm>
            <a:off x="1295400" y="6629400"/>
            <a:ext cx="6553200" cy="228600"/>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en-US" dirty="0"/>
          </a:p>
        </p:txBody>
      </p:sp>
      <p:pic>
        <p:nvPicPr>
          <p:cNvPr id="8" name="図 7" descr="C:\Users\harada-t2en\Desktop\photo_20120821_Petorokabarosk Kamcytsuki\165_0822\IMG_0017.JPG"/>
          <p:cNvPicPr/>
          <p:nvPr/>
        </p:nvPicPr>
        <p:blipFill>
          <a:blip r:embed="rId3"/>
          <a:srcRect l="11073" t="18455" r="22649" b="21475"/>
          <a:stretch>
            <a:fillRect/>
          </a:stretch>
        </p:blipFill>
        <p:spPr bwMode="auto">
          <a:xfrm>
            <a:off x="467544" y="1124744"/>
            <a:ext cx="8208911" cy="5328592"/>
          </a:xfrm>
          <a:prstGeom prst="rect">
            <a:avLst/>
          </a:prstGeom>
          <a:noFill/>
          <a:ln w="9525">
            <a:noFill/>
            <a:miter lim="800000"/>
            <a:headEnd/>
            <a:tailEnd/>
          </a:ln>
        </p:spPr>
      </p:pic>
      <p:sp>
        <p:nvSpPr>
          <p:cNvPr id="2" name="星 5 1"/>
          <p:cNvSpPr/>
          <p:nvPr/>
        </p:nvSpPr>
        <p:spPr>
          <a:xfrm>
            <a:off x="3995936" y="3429000"/>
            <a:ext cx="288032" cy="216024"/>
          </a:xfrm>
          <a:prstGeom prst="star5">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89412762"/>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
          <p:cNvSpPr>
            <a:spLocks noGrp="1"/>
          </p:cNvSpPr>
          <p:nvPr>
            <p:ph type="sldNum" sz="quarter" idx="4294967295"/>
          </p:nvPr>
        </p:nvSpPr>
        <p:spPr bwMode="auto">
          <a:xfrm>
            <a:off x="457200" y="6356350"/>
            <a:ext cx="2133600" cy="365125"/>
          </a:xfrm>
          <a:prstGeom prst="rect">
            <a:avLst/>
          </a:prstGeom>
          <a:ln>
            <a:miter lim="800000"/>
            <a:headEnd/>
            <a:tailEnd/>
          </a:ln>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541A8BC-9CF7-8840-A9D1-45F23C473295}" type="slidenum">
              <a:rPr lang="en-US" altLang="ja-JP">
                <a:solidFill>
                  <a:schemeClr val="bg1"/>
                </a:solidFill>
                <a:latin typeface="Calibri" charset="0"/>
              </a:rPr>
              <a:pPr eaLnBrk="1" hangingPunct="1"/>
              <a:t>9</a:t>
            </a:fld>
            <a:endParaRPr lang="en-US" altLang="ja-JP">
              <a:solidFill>
                <a:schemeClr val="bg1"/>
              </a:solidFill>
              <a:latin typeface="Calibri" charset="0"/>
            </a:endParaRPr>
          </a:p>
        </p:txBody>
      </p:sp>
      <p:sp>
        <p:nvSpPr>
          <p:cNvPr id="20483" name="Title 2"/>
          <p:cNvSpPr>
            <a:spLocks noGrp="1"/>
          </p:cNvSpPr>
          <p:nvPr>
            <p:ph type="title"/>
          </p:nvPr>
        </p:nvSpPr>
        <p:spPr/>
        <p:txBody>
          <a:bodyPr/>
          <a:lstStyle/>
          <a:p>
            <a:pPr marL="319088" indent="0" eaLnBrk="1" hangingPunct="1"/>
            <a:r>
              <a:rPr lang="en-GB" dirty="0">
                <a:latin typeface="Calibri" charset="0"/>
              </a:rPr>
              <a:t>Volcanic Ash Advisory Centres</a:t>
            </a:r>
          </a:p>
        </p:txBody>
      </p:sp>
      <p:sp>
        <p:nvSpPr>
          <p:cNvPr id="15365" name="Footer Placeholder 4"/>
          <p:cNvSpPr>
            <a:spLocks noGrp="1"/>
          </p:cNvSpPr>
          <p:nvPr>
            <p:ph type="ftr" sz="quarter" idx="4294967295"/>
          </p:nvPr>
        </p:nvSpPr>
        <p:spPr bwMode="auto">
          <a:xfrm>
            <a:off x="6553200" y="6356350"/>
            <a:ext cx="2133600" cy="365125"/>
          </a:xfrm>
          <a:prstGeom prst="rect">
            <a:avLst/>
          </a:prstGeom>
          <a:ln>
            <a:miter lim="800000"/>
            <a:headEnd/>
            <a:tailEnd/>
          </a:ln>
        </p:spPr>
        <p:txBody>
          <a:bodyPr wrap="square" numCol="1" anchorCtr="0" compatLnSpc="1">
            <a:prstTxWarp prst="textNoShape">
              <a:avLst/>
            </a:prstTxWarp>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fontAlgn="base" hangingPunct="1">
              <a:spcBef>
                <a:spcPct val="0"/>
              </a:spcBef>
              <a:spcAft>
                <a:spcPct val="0"/>
              </a:spcAft>
            </a:pPr>
            <a:endParaRPr lang="en-US" altLang="ja-JP">
              <a:solidFill>
                <a:schemeClr val="bg1"/>
              </a:solidFill>
              <a:latin typeface="Calibri" charset="0"/>
            </a:endParaRPr>
          </a:p>
          <a:p>
            <a:pPr eaLnBrk="1" fontAlgn="base" hangingPunct="1">
              <a:spcBef>
                <a:spcPct val="0"/>
              </a:spcBef>
              <a:spcAft>
                <a:spcPct val="0"/>
              </a:spcAft>
            </a:pPr>
            <a:endParaRPr lang="ja-JP" altLang="en-US">
              <a:solidFill>
                <a:schemeClr val="bg1"/>
              </a:solidFill>
              <a:latin typeface="Calibri" charset="0"/>
            </a:endParaRPr>
          </a:p>
        </p:txBody>
      </p:sp>
      <p:sp>
        <p:nvSpPr>
          <p:cNvPr id="20485" name="Content Placeholder 1"/>
          <p:cNvSpPr>
            <a:spLocks noGrp="1"/>
          </p:cNvSpPr>
          <p:nvPr>
            <p:ph idx="1"/>
          </p:nvPr>
        </p:nvSpPr>
        <p:spPr/>
        <p:txBody>
          <a:bodyPr/>
          <a:lstStyle/>
          <a:p>
            <a:pPr marL="0" indent="0">
              <a:buFont typeface="Arial" charset="0"/>
              <a:buNone/>
            </a:pPr>
            <a:endParaRPr lang="fr-FR">
              <a:latin typeface="Calibri" charset="0"/>
            </a:endParaRPr>
          </a:p>
        </p:txBody>
      </p:sp>
      <p:pic>
        <p:nvPicPr>
          <p:cNvPr id="204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371600"/>
            <a:ext cx="8534400"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星 5 1"/>
          <p:cNvSpPr/>
          <p:nvPr/>
        </p:nvSpPr>
        <p:spPr>
          <a:xfrm>
            <a:off x="8028384" y="2636912"/>
            <a:ext cx="288032" cy="216024"/>
          </a:xfrm>
          <a:prstGeom prst="star5">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6588224" y="3068960"/>
            <a:ext cx="1526605" cy="369332"/>
          </a:xfrm>
          <a:prstGeom prst="rect">
            <a:avLst/>
          </a:prstGeom>
          <a:noFill/>
        </p:spPr>
        <p:txBody>
          <a:bodyPr wrap="none" rtlCol="0">
            <a:spAutoFit/>
          </a:bodyPr>
          <a:lstStyle/>
          <a:p>
            <a:r>
              <a:rPr lang="en-US" altLang="ja-JP" dirty="0" smtClean="0">
                <a:solidFill>
                  <a:srgbClr val="FF0000"/>
                </a:solidFill>
              </a:rPr>
              <a:t>TOKYO VAAC</a:t>
            </a:r>
            <a:endParaRPr kumimoji="1" lang="ja-JP" altLang="en-US" dirty="0">
              <a:solidFill>
                <a:srgbClr val="FF0000"/>
              </a:solidFill>
            </a:endParaRPr>
          </a:p>
        </p:txBody>
      </p:sp>
    </p:spTree>
    <p:extLst>
      <p:ext uri="{BB962C8B-B14F-4D97-AF65-F5344CB8AC3E}">
        <p14:creationId xmlns:p14="http://schemas.microsoft.com/office/powerpoint/2010/main" val="3464805897"/>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1_MTSAT">
  <a:themeElements>
    <a:clrScheme name="1_MTSAT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MTSAT">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MTSAT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TSA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1_MTSAT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TSAT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TSAT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TSAT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1_MTSAT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5546</TotalTime>
  <Words>683</Words>
  <Application>Microsoft Office PowerPoint</Application>
  <PresentationFormat>On-screen Show (4:3)</PresentationFormat>
  <Paragraphs>103</Paragraphs>
  <Slides>15</Slides>
  <Notes>8</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15</vt:i4>
      </vt:variant>
    </vt:vector>
  </HeadingPairs>
  <TitlesOfParts>
    <vt:vector size="18" baseType="lpstr">
      <vt:lpstr>1_MTSAT</vt:lpstr>
      <vt:lpstr>デザインの設定</vt:lpstr>
      <vt:lpstr>MSPhotoEd.3</vt:lpstr>
      <vt:lpstr>VOLKAM</vt:lpstr>
      <vt:lpstr>TERMS OF REFERENCE OF THE EUR/NAT VOLCEX/SG</vt:lpstr>
      <vt:lpstr>VOLCEX VOLCANIC ASH EXERCISE </vt:lpstr>
      <vt:lpstr>Tasks:  THE EUR/NAT VOLCEX/SG</vt:lpstr>
      <vt:lpstr>Tasks:  THE EUR/NAT VOLCEX/SG</vt:lpstr>
      <vt:lpstr>Volcanic ‘Ring of Fire’ impacts N Pacific</vt:lpstr>
      <vt:lpstr>Major traffic flows in E Asia / N Pac</vt:lpstr>
      <vt:lpstr>Air traffic routes</vt:lpstr>
      <vt:lpstr>Volcanic Ash Advisory Centres</vt:lpstr>
      <vt:lpstr>INFORMATION FLOW OF VOLCANIC ASH KAMCHATSKY</vt:lpstr>
      <vt:lpstr>VOLKAM</vt:lpstr>
      <vt:lpstr>VOLKAM</vt:lpstr>
      <vt:lpstr>Volcanic ash advisory information in graphical format</vt:lpstr>
      <vt:lpstr>  Volcanic ash advisory</vt:lpstr>
      <vt:lpstr>PowerPoint Presentation</vt:lpstr>
    </vt:vector>
  </TitlesOfParts>
  <Company>国土交通省</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事案発生時の報告について</dc:title>
  <dc:creator>行政情報システム室</dc:creator>
  <cp:lastModifiedBy>leah</cp:lastModifiedBy>
  <cp:revision>217</cp:revision>
  <dcterms:created xsi:type="dcterms:W3CDTF">2005-12-05T04:47:13Z</dcterms:created>
  <dcterms:modified xsi:type="dcterms:W3CDTF">2012-12-13T11:57:19Z</dcterms:modified>
</cp:coreProperties>
</file>