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  <p:sldMasterId id="2147483661" r:id="rId5"/>
  </p:sldMasterIdLst>
  <p:notesMasterIdLst>
    <p:notesMasterId r:id="rId12"/>
  </p:notesMasterIdLst>
  <p:handoutMasterIdLst>
    <p:handoutMasterId r:id="rId13"/>
  </p:handoutMasterIdLst>
  <p:sldIdLst>
    <p:sldId id="273" r:id="rId6"/>
    <p:sldId id="274" r:id="rId7"/>
    <p:sldId id="275" r:id="rId8"/>
    <p:sldId id="276" r:id="rId9"/>
    <p:sldId id="277" r:id="rId10"/>
    <p:sldId id="280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52" d="100"/>
          <a:sy n="52" d="100"/>
        </p:scale>
        <p:origin x="-1430" y="-35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000" dirty="0" smtClean="0"/>
              <a:t>Status on CPWG/14 Items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2743200"/>
          </a:xfrm>
        </p:spPr>
        <p:txBody>
          <a:bodyPr/>
          <a:lstStyle/>
          <a:p>
            <a:pPr hangingPunct="0"/>
            <a:r>
              <a:rPr lang="en-US" sz="2400" dirty="0">
                <a:solidFill>
                  <a:srgbClr val="FF0000"/>
                </a:solidFill>
              </a:rPr>
              <a:t>Status of the Harmonization Process of the Interface Control Document </a:t>
            </a:r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dirty="0">
                <a:solidFill>
                  <a:srgbClr val="FF0000"/>
                </a:solidFill>
              </a:rPr>
              <a:t>the North Atlantic and Asia/Pacific Regions (PAN ICD)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CPWG/15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93501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Pinkerton, 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42751"/>
            <a:ext cx="34655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smtClean="0">
                <a:solidFill>
                  <a:srgbClr val="1D2F68"/>
                </a:solidFill>
              </a:rPr>
              <a:t>May </a:t>
            </a:r>
            <a:r>
              <a:rPr lang="en-US" sz="1600" b="1" dirty="0" smtClean="0">
                <a:solidFill>
                  <a:srgbClr val="1D2F68"/>
                </a:solidFill>
              </a:rPr>
              <a:t>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Purpose and goal of the </a:t>
            </a:r>
            <a:r>
              <a:rPr lang="en-US" dirty="0"/>
              <a:t>Inter-Regional AIDC Task Force (IRAIDCTF)</a:t>
            </a:r>
            <a:endParaRPr lang="en-US" dirty="0" smtClean="0"/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Review of documents and outcomes of meetings</a:t>
            </a:r>
          </a:p>
          <a:p>
            <a:r>
              <a:rPr lang="en-US" dirty="0" smtClean="0"/>
              <a:t>Recommendation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was IRAIDCTF formed?</a:t>
            </a:r>
          </a:p>
          <a:p>
            <a:pPr lvl="1"/>
            <a:r>
              <a:rPr lang="en-US" dirty="0" smtClean="0"/>
              <a:t>Harmonization of Air Traffic Service Inter-Facility Data Communications (AIDC) and consolidation of Interface Control Document (ICD) for the North Atlantic (NAT) and Asia/Pacific (APAC) Regions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Australia, Canada, Iceland, Japan, New Zealand, Thailand, United Kingdom, and United States</a:t>
            </a:r>
          </a:p>
          <a:p>
            <a:pPr lvl="2"/>
            <a:r>
              <a:rPr lang="en-US" dirty="0" smtClean="0"/>
              <a:t>US Representative chosen to chair taskforce</a:t>
            </a:r>
          </a:p>
          <a:p>
            <a:r>
              <a:rPr lang="en-US" dirty="0" smtClean="0"/>
              <a:t>Review of documents and meeting outcomes</a:t>
            </a:r>
          </a:p>
          <a:p>
            <a:pPr lvl="1"/>
            <a:r>
              <a:rPr lang="en-US" dirty="0" smtClean="0"/>
              <a:t>Consolidated draft version 0.4 of Pan Regional ICD for AIDC</a:t>
            </a:r>
          </a:p>
          <a:p>
            <a:pPr lvl="1"/>
            <a:r>
              <a:rPr lang="en-US" dirty="0" smtClean="0"/>
              <a:t>Outcomes from the following:</a:t>
            </a:r>
          </a:p>
          <a:p>
            <a:pPr lvl="2"/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Air Navigation Conference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tatus </a:t>
            </a:r>
            <a:r>
              <a:rPr lang="en-US" dirty="0"/>
              <a:t>of AIDC implementation in the APAC and NAT regions </a:t>
            </a:r>
            <a:endParaRPr lang="en-US" dirty="0" smtClean="0"/>
          </a:p>
          <a:p>
            <a:pPr lvl="2"/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meeting of the Cross Polar Trans East Air Traffic Management Providers Work Group (CPWG/14)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meeting is invited to-</a:t>
            </a:r>
          </a:p>
          <a:p>
            <a:pPr lvl="1"/>
            <a:r>
              <a:rPr lang="en-US" dirty="0" smtClean="0"/>
              <a:t>Note the information provided</a:t>
            </a:r>
          </a:p>
          <a:p>
            <a:pPr lvl="1"/>
            <a:r>
              <a:rPr lang="en-US" dirty="0" smtClean="0"/>
              <a:t>Review the final report from IRAIDCTF/1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FF14-FC6A-41B6-B2DC-884C6B7C3F2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060704"/>
            <a:ext cx="7808976" cy="451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8A6D2E-3B46-4F6C-8CD0-003B8823B5DD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17D29E-D3D3-40E8-AA88-2C733E8D6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21FB7FF-2795-49A4-8F3F-0E0EF0AE66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</TotalTime>
  <Words>200</Words>
  <Application>Microsoft Office PowerPoint</Application>
  <PresentationFormat>On-screen Show (4:3)</PresentationFormat>
  <Paragraphs>37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1_Custom Design</vt:lpstr>
      <vt:lpstr>2_Custom Design</vt:lpstr>
      <vt:lpstr>Status on CPWG/14 Items</vt:lpstr>
      <vt:lpstr>Overview</vt:lpstr>
      <vt:lpstr>Introduction</vt:lpstr>
      <vt:lpstr>Discussion</vt:lpstr>
      <vt:lpstr>Recommendation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Leah Moebius</cp:lastModifiedBy>
  <cp:revision>157</cp:revision>
  <dcterms:created xsi:type="dcterms:W3CDTF">2005-01-28T20:32:53Z</dcterms:created>
  <dcterms:modified xsi:type="dcterms:W3CDTF">2013-05-07T14:15:18Z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