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4"/>
    <p:sldMasterId id="2147483661" r:id="rId5"/>
  </p:sldMasterIdLst>
  <p:notesMasterIdLst>
    <p:notesMasterId r:id="rId13"/>
  </p:notesMasterIdLst>
  <p:handoutMasterIdLst>
    <p:handoutMasterId r:id="rId14"/>
  </p:handoutMasterIdLst>
  <p:sldIdLst>
    <p:sldId id="273" r:id="rId6"/>
    <p:sldId id="274" r:id="rId7"/>
    <p:sldId id="275" r:id="rId8"/>
    <p:sldId id="276" r:id="rId9"/>
    <p:sldId id="277" r:id="rId10"/>
    <p:sldId id="279" r:id="rId11"/>
    <p:sldId id="280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4"/>
            <p14:sldId id="275"/>
            <p14:sldId id="276"/>
            <p14:sldId id="277"/>
            <p14:sldId id="279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52" d="100"/>
          <a:sy n="52" d="100"/>
        </p:scale>
        <p:origin x="-1430" y="-35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Status of CPWG/14 Issues</a:t>
            </a:r>
            <a:endParaRPr lang="en-US" sz="20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2580068"/>
          </a:xfrm>
        </p:spPr>
        <p:txBody>
          <a:bodyPr/>
          <a:lstStyle/>
          <a:p>
            <a:pPr hangingPunct="0"/>
            <a:r>
              <a:rPr lang="en-AU" sz="2800" dirty="0" smtClean="0">
                <a:solidFill>
                  <a:schemeClr val="tx1"/>
                </a:solidFill>
              </a:rPr>
              <a:t>Status Update for Development and Implementation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AU" sz="2800" dirty="0" smtClean="0">
                <a:solidFill>
                  <a:schemeClr val="tx1"/>
                </a:solidFill>
              </a:rPr>
              <a:t>of </a:t>
            </a:r>
            <a:r>
              <a:rPr lang="en-AU" sz="2800" dirty="0">
                <a:solidFill>
                  <a:schemeClr val="tx1"/>
                </a:solidFill>
              </a:rPr>
              <a:t>ADS-C </a:t>
            </a:r>
            <a:r>
              <a:rPr lang="en-AU" sz="2800" dirty="0" smtClean="0">
                <a:solidFill>
                  <a:schemeClr val="tx1"/>
                </a:solidFill>
              </a:rPr>
              <a:t>Climb Descent Procedure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CPWG/15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Steve Pinkerton, FAA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May </a:t>
            </a:r>
            <a:r>
              <a:rPr lang="en-US" sz="1600" b="1" dirty="0" smtClean="0">
                <a:solidFill>
                  <a:srgbClr val="1D2F68"/>
                </a:solidFill>
              </a:rPr>
              <a:t>2013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UAL892_CDP_1318z_G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9" t="35088" r="58792" b="43550"/>
          <a:stretch>
            <a:fillRect/>
          </a:stretch>
        </p:blipFill>
        <p:spPr bwMode="auto">
          <a:xfrm>
            <a:off x="0" y="-581025"/>
            <a:ext cx="9144000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6" y="-128016"/>
            <a:ext cx="8472488" cy="64319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ADS-C CDP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546893" y="538861"/>
            <a:ext cx="8050213" cy="496582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Based on ICAO Doc. 4444 rules for in-trail Distance Measuring Equipment 	(DME)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Near simultaneous ADS-C demand reports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Allows for climb/descent through altitude of a blocking aircraft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ADS-C CDP Controller Checklist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7" t="14000" r="24194" b="12267"/>
          <a:stretch>
            <a:fillRect/>
          </a:stretch>
        </p:blipFill>
        <p:spPr bwMode="auto">
          <a:xfrm>
            <a:off x="1280160" y="1024127"/>
            <a:ext cx="6638544" cy="487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ADS-C CDP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Trial for ADS-C CDP conducted in Oakland FIR</a:t>
            </a:r>
          </a:p>
          <a:p>
            <a:pPr lvl="1"/>
            <a:r>
              <a:rPr lang="en-GB" dirty="0" smtClean="0"/>
              <a:t>Began 15 February 2011</a:t>
            </a:r>
          </a:p>
          <a:p>
            <a:pPr lvl="1"/>
            <a:r>
              <a:rPr lang="en-GB" dirty="0" smtClean="0"/>
              <a:t>Ended 15 February 2013</a:t>
            </a:r>
            <a:endParaRPr lang="en-GB" dirty="0"/>
          </a:p>
          <a:p>
            <a:r>
              <a:rPr lang="en-US" dirty="0" smtClean="0"/>
              <a:t>During two year trial, ADS-C CDP was successfully utilized 8 times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ADS-C CDP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 to inherent limitations of manual procedure, trial was not extended</a:t>
            </a:r>
          </a:p>
          <a:p>
            <a:r>
              <a:rPr lang="en-US" dirty="0" smtClean="0"/>
              <a:t>Currently being developed for automation into the Ocean 21 platform</a:t>
            </a:r>
          </a:p>
          <a:p>
            <a:r>
              <a:rPr lang="en-US" dirty="0" smtClean="0"/>
              <a:t>Fast-time simulations currently being run at the FAA Technical Center</a:t>
            </a:r>
          </a:p>
          <a:p>
            <a:r>
              <a:rPr lang="en-US" dirty="0"/>
              <a:t>A</a:t>
            </a:r>
            <a:r>
              <a:rPr lang="en-US" dirty="0" smtClean="0"/>
              <a:t>utomated procedure scheduled for Ocean 21 platform in January 2015  in Oakland, Anchorage, and New York FIR’s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meeting is invited to note the information provided in the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6FF14-FC6A-41B6-B2DC-884C6B7C3F2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296" y="987552"/>
            <a:ext cx="6729984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D4BFEFC604A14EA34DBFF8B069B93B" ma:contentTypeVersion="0" ma:contentTypeDescription="Create a new document." ma:contentTypeScope="" ma:versionID="ff457c6ce759c940a337a59384929b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8A6D2E-3B46-4F6C-8CD0-003B8823B5DD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F17D29E-D3D3-40E8-AA88-2C733E8D6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21FB7FF-2795-49A4-8F3F-0E0EF0AE66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3161</TotalTime>
  <Words>151</Words>
  <Application>Microsoft Office PowerPoint</Application>
  <PresentationFormat>On-screen Show (4:3)</PresentationFormat>
  <Paragraphs>35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1_Custom Design</vt:lpstr>
      <vt:lpstr>2_Custom Design</vt:lpstr>
      <vt:lpstr>Status of CPWG/14 Issues</vt:lpstr>
      <vt:lpstr>ADS-C CDP</vt:lpstr>
      <vt:lpstr>ADS-C CDP Controller Checklist</vt:lpstr>
      <vt:lpstr>ADS-C CDP Trial</vt:lpstr>
      <vt:lpstr>Current Status of ADS-C CDP</vt:lpstr>
      <vt:lpstr>Recommendation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Leah Moebius</cp:lastModifiedBy>
  <cp:revision>174</cp:revision>
  <cp:lastPrinted>2013-05-07T14:16:03Z</cp:lastPrinted>
  <dcterms:created xsi:type="dcterms:W3CDTF">2005-01-28T20:32:53Z</dcterms:created>
  <dcterms:modified xsi:type="dcterms:W3CDTF">2013-05-07T14:16:08Z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0x01010008D4BFEFC604A14EA34DBFF8B069B93B</vt:lpwstr>
  </property>
</Properties>
</file>