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" strictFirstAndLastChars="0" saveSubsetFonts="1">
  <p:sldMasterIdLst>
    <p:sldMasterId id="2147483648" r:id="rId1"/>
    <p:sldMasterId id="2147483650" r:id="rId2"/>
  </p:sldMasterIdLst>
  <p:notesMasterIdLst>
    <p:notesMasterId r:id="rId21"/>
  </p:notesMasterIdLst>
  <p:sldIdLst>
    <p:sldId id="256" r:id="rId3"/>
    <p:sldId id="257" r:id="rId4"/>
    <p:sldId id="258" r:id="rId5"/>
    <p:sldId id="259" r:id="rId6"/>
    <p:sldId id="261" r:id="rId7"/>
    <p:sldId id="268" r:id="rId8"/>
    <p:sldId id="269" r:id="rId9"/>
    <p:sldId id="262" r:id="rId10"/>
    <p:sldId id="263" r:id="rId11"/>
    <p:sldId id="260" r:id="rId12"/>
    <p:sldId id="270" r:id="rId13"/>
    <p:sldId id="264" r:id="rId14"/>
    <p:sldId id="265" r:id="rId15"/>
    <p:sldId id="271" r:id="rId16"/>
    <p:sldId id="266" r:id="rId17"/>
    <p:sldId id="272" r:id="rId18"/>
    <p:sldId id="267" r:id="rId19"/>
    <p:sldId id="273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itchFamily="18" charset="0"/>
        <a:ea typeface="ＭＳ ゴシック" pitchFamily="49" charset="-128"/>
        <a:cs typeface="+mn-cs"/>
        <a:sym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itchFamily="18" charset="0"/>
        <a:ea typeface="ＭＳ ゴシック" pitchFamily="49" charset="-128"/>
        <a:cs typeface="+mn-cs"/>
        <a:sym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itchFamily="18" charset="0"/>
        <a:ea typeface="ＭＳ ゴシック" pitchFamily="49" charset="-128"/>
        <a:cs typeface="+mn-cs"/>
        <a:sym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itchFamily="18" charset="0"/>
        <a:ea typeface="ＭＳ ゴシック" pitchFamily="49" charset="-128"/>
        <a:cs typeface="+mn-cs"/>
        <a:sym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itchFamily="18" charset="0"/>
        <a:ea typeface="ＭＳ ゴシック" pitchFamily="49" charset="-128"/>
        <a:cs typeface="+mn-cs"/>
        <a:sym typeface="Times New Roman" pitchFamily="18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Times New Roman" pitchFamily="18" charset="0"/>
        <a:ea typeface="ＭＳ ゴシック" pitchFamily="49" charset="-128"/>
        <a:cs typeface="+mn-cs"/>
        <a:sym typeface="Times New Roman" pitchFamily="18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Times New Roman" pitchFamily="18" charset="0"/>
        <a:ea typeface="ＭＳ ゴシック" pitchFamily="49" charset="-128"/>
        <a:cs typeface="+mn-cs"/>
        <a:sym typeface="Times New Roman" pitchFamily="18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Times New Roman" pitchFamily="18" charset="0"/>
        <a:ea typeface="ＭＳ ゴシック" pitchFamily="49" charset="-128"/>
        <a:cs typeface="+mn-cs"/>
        <a:sym typeface="Times New Roman" pitchFamily="18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Times New Roman" pitchFamily="18" charset="0"/>
        <a:ea typeface="ＭＳ ゴシック" pitchFamily="49" charset="-128"/>
        <a:cs typeface="+mn-cs"/>
        <a:sym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FFFF66"/>
    <a:srgbClr val="99CCFF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5" autoAdjust="0"/>
    <p:restoredTop sz="94686" autoAdjust="0"/>
  </p:normalViewPr>
  <p:slideViewPr>
    <p:cSldViewPr>
      <p:cViewPr varScale="1">
        <p:scale>
          <a:sx n="69" d="100"/>
          <a:sy n="69" d="100"/>
        </p:scale>
        <p:origin x="-82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9" d="100"/>
          <a:sy n="89" d="100"/>
        </p:scale>
        <p:origin x="-3180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  <a:cs typeface="Times New Roman" pitchFamily="18" charset="0"/>
              </a:defRPr>
            </a:lvl1pPr>
          </a:lstStyle>
          <a:p>
            <a:endParaRPr lang="en-US" altLang="ja-JP"/>
          </a:p>
        </p:txBody>
      </p:sp>
      <p:sp>
        <p:nvSpPr>
          <p:cNvPr id="38915" name="Rectangle 3"/>
          <p:cNvSpPr>
            <a:spLocks noGrp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  <a:cs typeface="Times New Roman" pitchFamily="18" charset="0"/>
              </a:defRPr>
            </a:lvl1pPr>
          </a:lstStyle>
          <a:p>
            <a:endParaRPr lang="en-US" altLang="ja-JP"/>
          </a:p>
        </p:txBody>
      </p:sp>
      <p:sp>
        <p:nvSpPr>
          <p:cNvPr id="2253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</a:t>
            </a:r>
            <a:r>
              <a:rPr lang="en-US" altLang="ja-JP" smtClean="0"/>
              <a:t> </a:t>
            </a:r>
            <a:r>
              <a:rPr lang="ja-JP" altLang="en-US" smtClean="0"/>
              <a:t>テキストの書式設定</a:t>
            </a:r>
            <a:endParaRPr lang="en-US" altLang="ja-JP" smtClean="0"/>
          </a:p>
          <a:p>
            <a:pPr lvl="1"/>
            <a:r>
              <a:rPr lang="ja-JP" altLang="en-US" smtClean="0"/>
              <a:t>第</a:t>
            </a:r>
            <a:r>
              <a:rPr lang="en-US" altLang="ja-JP" smtClean="0"/>
              <a:t> 2 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2"/>
            <a:r>
              <a:rPr lang="ja-JP" altLang="en-US" smtClean="0"/>
              <a:t>第</a:t>
            </a:r>
            <a:r>
              <a:rPr lang="en-US" altLang="ja-JP" smtClean="0"/>
              <a:t> 3 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3"/>
            <a:r>
              <a:rPr lang="ja-JP" altLang="en-US" smtClean="0"/>
              <a:t>第</a:t>
            </a:r>
            <a:r>
              <a:rPr lang="en-US" altLang="ja-JP" smtClean="0"/>
              <a:t> 4 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4"/>
            <a:r>
              <a:rPr lang="ja-JP" altLang="en-US" smtClean="0"/>
              <a:t>第</a:t>
            </a:r>
            <a:r>
              <a:rPr lang="en-US" altLang="ja-JP" smtClean="0"/>
              <a:t> 5 </a:t>
            </a:r>
            <a:r>
              <a:rPr lang="ja-JP" altLang="en-US" smtClean="0"/>
              <a:t>レベル</a:t>
            </a:r>
          </a:p>
        </p:txBody>
      </p:sp>
      <p:sp>
        <p:nvSpPr>
          <p:cNvPr id="38918" name="Rectangle 6"/>
          <p:cNvSpPr>
            <a:spLocks noGrp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  <a:cs typeface="Times New Roman" pitchFamily="18" charset="0"/>
              </a:defRPr>
            </a:lvl1pPr>
          </a:lstStyle>
          <a:p>
            <a:endParaRPr lang="en-US" altLang="ja-JP"/>
          </a:p>
        </p:txBody>
      </p:sp>
      <p:sp>
        <p:nvSpPr>
          <p:cNvPr id="38919" name="Rectangle 7"/>
          <p:cNvSpPr>
            <a:spLocks noGrp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  <a:cs typeface="Times New Roman" pitchFamily="18" charset="0"/>
              </a:defRPr>
            </a:lvl1pPr>
          </a:lstStyle>
          <a:p>
            <a:fld id="{148C7C43-44C8-4B0A-BE8E-2D8260BF82A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BA61AF-D8FD-4F76-A741-E2E88C2BC12B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23555" name="Rectangle 1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6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 w="9525"/>
        </p:spPr>
        <p:txBody>
          <a:bodyPr/>
          <a:lstStyle/>
          <a:p>
            <a:pPr marL="39688" eaLnBrk="1" hangingPunct="1">
              <a:spcBef>
                <a:spcPts val="450"/>
              </a:spcBef>
            </a:pPr>
            <a:r>
              <a:rPr lang="ja-JP" altLang="en-US" smtClean="0">
                <a:solidFill>
                  <a:srgbClr val="000000"/>
                </a:solidFill>
                <a:ea typeface="ヒラギノ明朝 Pro W3" pitchFamily="1" charset="-128"/>
                <a:sym typeface="Times New Roman" pitchFamily="18" charset="0"/>
              </a:rPr>
              <a:t>イントロダクション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B67513-C629-44CF-BEB8-0E22951C5515}" type="slidenum">
              <a:rPr lang="en-US" altLang="ja-JP"/>
              <a:pPr/>
              <a:t>18</a:t>
            </a:fld>
            <a:endParaRPr lang="en-US" altLang="ja-JP"/>
          </a:p>
        </p:txBody>
      </p:sp>
      <p:sp>
        <p:nvSpPr>
          <p:cNvPr id="245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ja-JP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2950" y="3000375"/>
            <a:ext cx="1695450" cy="38576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006600" y="3000375"/>
            <a:ext cx="4933950" cy="38576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9"/>
          <p:cNvCxnSpPr>
            <a:cxnSpLocks noChangeShapeType="1"/>
          </p:cNvCxnSpPr>
          <p:nvPr userDrawn="1"/>
        </p:nvCxnSpPr>
        <p:spPr bwMode="auto">
          <a:xfrm>
            <a:off x="539750" y="1052513"/>
            <a:ext cx="8424863" cy="0"/>
          </a:xfrm>
          <a:prstGeom prst="lin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</p:spPr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95536" y="1268760"/>
            <a:ext cx="8352928" cy="4857403"/>
          </a:xfrm>
          <a:prstGeom prst="rect">
            <a:avLst/>
          </a:prstGeom>
        </p:spPr>
        <p:txBody>
          <a:bodyPr/>
          <a:lstStyle>
            <a:lvl1pPr marL="180000" indent="0">
              <a:spcBef>
                <a:spcPts val="0"/>
              </a:spcBef>
              <a:buNone/>
              <a:defRPr sz="2800" baseline="0"/>
            </a:lvl1pPr>
          </a:lstStyle>
          <a:p>
            <a:pPr lvl="0"/>
            <a:r>
              <a:rPr lang="ja-JP" altLang="en-US" dirty="0" smtClean="0"/>
              <a:t>マスタ テキストの書式設定</a:t>
            </a:r>
            <a:endParaRPr lang="en-US" altLang="ja-JP" dirty="0" smtClean="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>
              <a:sym typeface="Arial" pitchFamily="34" charset="0"/>
            </a:endParaRP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374900" y="5168900"/>
            <a:ext cx="3124200" cy="1689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651500" y="5168900"/>
            <a:ext cx="3124200" cy="1689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>
              <a:sym typeface="ＭＳ ゴシック" pitchFamily="49" charset="-128"/>
            </a:endParaRP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2006600" y="3000375"/>
            <a:ext cx="6781800" cy="2168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137160" tIns="0" rIns="164592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>
                <a:sym typeface="ＭＳ ゴシック" pitchFamily="49" charset="-128"/>
              </a:rPr>
              <a:t>Title Text</a:t>
            </a:r>
          </a:p>
        </p:txBody>
      </p:sp>
      <p:sp>
        <p:nvSpPr>
          <p:cNvPr id="1027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2374900" y="5168900"/>
            <a:ext cx="6400800" cy="168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>
                <a:sym typeface="ＭＳ ゴシック" pitchFamily="49" charset="-128"/>
              </a:rPr>
              <a:t>Body Level One</a:t>
            </a:r>
          </a:p>
          <a:p>
            <a:pPr lvl="1"/>
            <a:r>
              <a:rPr lang="en-US" altLang="ja-JP" smtClean="0">
                <a:sym typeface="ＭＳ ゴシック" pitchFamily="49" charset="-128"/>
              </a:rPr>
              <a:t>Body Level Two</a:t>
            </a:r>
          </a:p>
          <a:p>
            <a:pPr lvl="2"/>
            <a:r>
              <a:rPr lang="en-US" altLang="ja-JP" smtClean="0">
                <a:sym typeface="ＭＳ ゴシック" pitchFamily="49" charset="-128"/>
              </a:rPr>
              <a:t>Body Level Three</a:t>
            </a:r>
          </a:p>
          <a:p>
            <a:pPr lvl="3"/>
            <a:r>
              <a:rPr lang="en-US" altLang="ja-JP" smtClean="0">
                <a:sym typeface="ＭＳ ゴシック" pitchFamily="49" charset="-128"/>
              </a:rPr>
              <a:t>Body Level Four</a:t>
            </a:r>
          </a:p>
          <a:p>
            <a:pPr lvl="4"/>
            <a:r>
              <a:rPr lang="en-US" altLang="ja-JP" smtClean="0">
                <a:sym typeface="ＭＳ ゴシック" pitchFamily="49" charset="-128"/>
              </a:rPr>
              <a:t>Body Level Five</a:t>
            </a: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4724400" y="6172200"/>
            <a:ext cx="3962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1275" bIns="0"/>
          <a:lstStyle/>
          <a:p>
            <a:pPr marL="41275" algn="r"/>
            <a:r>
              <a:rPr lang="ja-JP" altLang="en-US" sz="1200" b="1" i="1">
                <a:solidFill>
                  <a:srgbClr val="000066"/>
                </a:solidFill>
                <a:ea typeface="ＭＳ Ｐゴシック" pitchFamily="50" charset="-128"/>
                <a:cs typeface="Times New Roman" pitchFamily="18" charset="0"/>
              </a:rPr>
              <a:t> </a:t>
            </a:r>
          </a:p>
        </p:txBody>
      </p:sp>
      <p:pic>
        <p:nvPicPr>
          <p:cNvPr id="1029" name="Picture 4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6863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30" name="Group 5"/>
          <p:cNvGrpSpPr>
            <a:grpSpLocks/>
          </p:cNvGrpSpPr>
          <p:nvPr/>
        </p:nvGrpSpPr>
        <p:grpSpPr bwMode="auto">
          <a:xfrm>
            <a:off x="1154113" y="949325"/>
            <a:ext cx="2928937" cy="4005263"/>
            <a:chOff x="727" y="598"/>
            <a:chExt cx="1845" cy="2523"/>
          </a:xfrm>
        </p:grpSpPr>
        <p:sp>
          <p:nvSpPr>
            <p:cNvPr id="1049" name="AutoShape 6"/>
            <p:cNvSpPr>
              <a:spLocks noChangeArrowheads="1"/>
            </p:cNvSpPr>
            <p:nvPr/>
          </p:nvSpPr>
          <p:spPr bwMode="auto">
            <a:xfrm rot="-239999">
              <a:off x="915" y="2349"/>
              <a:ext cx="103" cy="142"/>
            </a:xfrm>
            <a:custGeom>
              <a:avLst/>
              <a:gdLst>
                <a:gd name="T0" fmla="*/ 101 w 21600"/>
                <a:gd name="T1" fmla="*/ 86 h 21600"/>
                <a:gd name="T2" fmla="*/ 102 w 21600"/>
                <a:gd name="T3" fmla="*/ 78 h 21600"/>
                <a:gd name="T4" fmla="*/ 99 w 21600"/>
                <a:gd name="T5" fmla="*/ 66 h 21600"/>
                <a:gd name="T6" fmla="*/ 93 w 21600"/>
                <a:gd name="T7" fmla="*/ 65 h 21600"/>
                <a:gd name="T8" fmla="*/ 89 w 21600"/>
                <a:gd name="T9" fmla="*/ 66 h 21600"/>
                <a:gd name="T10" fmla="*/ 85 w 21600"/>
                <a:gd name="T11" fmla="*/ 56 h 21600"/>
                <a:gd name="T12" fmla="*/ 81 w 21600"/>
                <a:gd name="T13" fmla="*/ 49 h 21600"/>
                <a:gd name="T14" fmla="*/ 73 w 21600"/>
                <a:gd name="T15" fmla="*/ 42 h 21600"/>
                <a:gd name="T16" fmla="*/ 74 w 21600"/>
                <a:gd name="T17" fmla="*/ 36 h 21600"/>
                <a:gd name="T18" fmla="*/ 72 w 21600"/>
                <a:gd name="T19" fmla="*/ 30 h 21600"/>
                <a:gd name="T20" fmla="*/ 67 w 21600"/>
                <a:gd name="T21" fmla="*/ 27 h 21600"/>
                <a:gd name="T22" fmla="*/ 62 w 21600"/>
                <a:gd name="T23" fmla="*/ 21 h 21600"/>
                <a:gd name="T24" fmla="*/ 56 w 21600"/>
                <a:gd name="T25" fmla="*/ 16 h 21600"/>
                <a:gd name="T26" fmla="*/ 54 w 21600"/>
                <a:gd name="T27" fmla="*/ 7 h 21600"/>
                <a:gd name="T28" fmla="*/ 48 w 21600"/>
                <a:gd name="T29" fmla="*/ 0 h 21600"/>
                <a:gd name="T30" fmla="*/ 43 w 21600"/>
                <a:gd name="T31" fmla="*/ 2 h 21600"/>
                <a:gd name="T32" fmla="*/ 35 w 21600"/>
                <a:gd name="T33" fmla="*/ 7 h 21600"/>
                <a:gd name="T34" fmla="*/ 26 w 21600"/>
                <a:gd name="T35" fmla="*/ 6 h 21600"/>
                <a:gd name="T36" fmla="*/ 18 w 21600"/>
                <a:gd name="T37" fmla="*/ 12 h 21600"/>
                <a:gd name="T38" fmla="*/ 6 w 21600"/>
                <a:gd name="T39" fmla="*/ 22 h 21600"/>
                <a:gd name="T40" fmla="*/ 8 w 21600"/>
                <a:gd name="T41" fmla="*/ 41 h 21600"/>
                <a:gd name="T42" fmla="*/ 6 w 21600"/>
                <a:gd name="T43" fmla="*/ 49 h 21600"/>
                <a:gd name="T44" fmla="*/ 14 w 21600"/>
                <a:gd name="T45" fmla="*/ 61 h 21600"/>
                <a:gd name="T46" fmla="*/ 18 w 21600"/>
                <a:gd name="T47" fmla="*/ 71 h 21600"/>
                <a:gd name="T48" fmla="*/ 18 w 21600"/>
                <a:gd name="T49" fmla="*/ 90 h 21600"/>
                <a:gd name="T50" fmla="*/ 5 w 21600"/>
                <a:gd name="T51" fmla="*/ 99 h 21600"/>
                <a:gd name="T52" fmla="*/ 6 w 21600"/>
                <a:gd name="T53" fmla="*/ 111 h 21600"/>
                <a:gd name="T54" fmla="*/ 17 w 21600"/>
                <a:gd name="T55" fmla="*/ 118 h 21600"/>
                <a:gd name="T56" fmla="*/ 32 w 21600"/>
                <a:gd name="T57" fmla="*/ 118 h 21600"/>
                <a:gd name="T58" fmla="*/ 43 w 21600"/>
                <a:gd name="T59" fmla="*/ 126 h 21600"/>
                <a:gd name="T60" fmla="*/ 52 w 21600"/>
                <a:gd name="T61" fmla="*/ 126 h 21600"/>
                <a:gd name="T62" fmla="*/ 49 w 21600"/>
                <a:gd name="T63" fmla="*/ 111 h 21600"/>
                <a:gd name="T64" fmla="*/ 41 w 21600"/>
                <a:gd name="T65" fmla="*/ 96 h 21600"/>
                <a:gd name="T66" fmla="*/ 42 w 21600"/>
                <a:gd name="T67" fmla="*/ 82 h 21600"/>
                <a:gd name="T68" fmla="*/ 46 w 21600"/>
                <a:gd name="T69" fmla="*/ 71 h 21600"/>
                <a:gd name="T70" fmla="*/ 57 w 21600"/>
                <a:gd name="T71" fmla="*/ 61 h 21600"/>
                <a:gd name="T72" fmla="*/ 62 w 21600"/>
                <a:gd name="T73" fmla="*/ 75 h 21600"/>
                <a:gd name="T74" fmla="*/ 58 w 21600"/>
                <a:gd name="T75" fmla="*/ 78 h 21600"/>
                <a:gd name="T76" fmla="*/ 51 w 21600"/>
                <a:gd name="T77" fmla="*/ 70 h 21600"/>
                <a:gd name="T78" fmla="*/ 47 w 21600"/>
                <a:gd name="T79" fmla="*/ 73 h 21600"/>
                <a:gd name="T80" fmla="*/ 49 w 21600"/>
                <a:gd name="T81" fmla="*/ 81 h 21600"/>
                <a:gd name="T82" fmla="*/ 55 w 21600"/>
                <a:gd name="T83" fmla="*/ 91 h 21600"/>
                <a:gd name="T84" fmla="*/ 63 w 21600"/>
                <a:gd name="T85" fmla="*/ 113 h 21600"/>
                <a:gd name="T86" fmla="*/ 60 w 21600"/>
                <a:gd name="T87" fmla="*/ 121 h 21600"/>
                <a:gd name="T88" fmla="*/ 53 w 21600"/>
                <a:gd name="T89" fmla="*/ 133 h 21600"/>
                <a:gd name="T90" fmla="*/ 52 w 21600"/>
                <a:gd name="T91" fmla="*/ 142 h 21600"/>
                <a:gd name="T92" fmla="*/ 73 w 21600"/>
                <a:gd name="T93" fmla="*/ 133 h 21600"/>
                <a:gd name="T94" fmla="*/ 84 w 21600"/>
                <a:gd name="T95" fmla="*/ 121 h 21600"/>
                <a:gd name="T96" fmla="*/ 95 w 21600"/>
                <a:gd name="T97" fmla="*/ 116 h 21600"/>
                <a:gd name="T98" fmla="*/ 92 w 21600"/>
                <a:gd name="T99" fmla="*/ 104 h 21600"/>
                <a:gd name="T100" fmla="*/ 88 w 21600"/>
                <a:gd name="T101" fmla="*/ 96 h 21600"/>
                <a:gd name="T102" fmla="*/ 100 w 21600"/>
                <a:gd name="T103" fmla="*/ 91 h 216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1600" h="21600">
                  <a:moveTo>
                    <a:pt x="21018" y="13824"/>
                  </a:moveTo>
                  <a:lnTo>
                    <a:pt x="21147" y="13500"/>
                  </a:lnTo>
                  <a:lnTo>
                    <a:pt x="21277" y="13122"/>
                  </a:lnTo>
                  <a:lnTo>
                    <a:pt x="21471" y="12582"/>
                  </a:lnTo>
                  <a:lnTo>
                    <a:pt x="21600" y="12204"/>
                  </a:lnTo>
                  <a:lnTo>
                    <a:pt x="21406" y="11826"/>
                  </a:lnTo>
                  <a:lnTo>
                    <a:pt x="21277" y="10800"/>
                  </a:lnTo>
                  <a:lnTo>
                    <a:pt x="21147" y="10314"/>
                  </a:lnTo>
                  <a:lnTo>
                    <a:pt x="20824" y="10098"/>
                  </a:lnTo>
                  <a:lnTo>
                    <a:pt x="20501" y="10098"/>
                  </a:lnTo>
                  <a:lnTo>
                    <a:pt x="19854" y="9990"/>
                  </a:lnTo>
                  <a:lnTo>
                    <a:pt x="19531" y="9936"/>
                  </a:lnTo>
                  <a:lnTo>
                    <a:pt x="19143" y="9828"/>
                  </a:lnTo>
                  <a:lnTo>
                    <a:pt x="18949" y="9936"/>
                  </a:lnTo>
                  <a:lnTo>
                    <a:pt x="18625" y="10044"/>
                  </a:lnTo>
                  <a:lnTo>
                    <a:pt x="18172" y="9450"/>
                  </a:lnTo>
                  <a:lnTo>
                    <a:pt x="18108" y="9018"/>
                  </a:lnTo>
                  <a:lnTo>
                    <a:pt x="17914" y="8478"/>
                  </a:lnTo>
                  <a:lnTo>
                    <a:pt x="17720" y="8154"/>
                  </a:lnTo>
                  <a:lnTo>
                    <a:pt x="17526" y="7884"/>
                  </a:lnTo>
                  <a:lnTo>
                    <a:pt x="17008" y="7452"/>
                  </a:lnTo>
                  <a:lnTo>
                    <a:pt x="16038" y="6858"/>
                  </a:lnTo>
                  <a:lnTo>
                    <a:pt x="15521" y="6534"/>
                  </a:lnTo>
                  <a:lnTo>
                    <a:pt x="15392" y="6318"/>
                  </a:lnTo>
                  <a:lnTo>
                    <a:pt x="15392" y="5886"/>
                  </a:lnTo>
                  <a:lnTo>
                    <a:pt x="15392" y="5724"/>
                  </a:lnTo>
                  <a:lnTo>
                    <a:pt x="15456" y="5454"/>
                  </a:lnTo>
                  <a:lnTo>
                    <a:pt x="15456" y="5184"/>
                  </a:lnTo>
                  <a:lnTo>
                    <a:pt x="15392" y="4914"/>
                  </a:lnTo>
                  <a:lnTo>
                    <a:pt x="15004" y="4590"/>
                  </a:lnTo>
                  <a:lnTo>
                    <a:pt x="14745" y="4374"/>
                  </a:lnTo>
                  <a:lnTo>
                    <a:pt x="14422" y="4266"/>
                  </a:lnTo>
                  <a:lnTo>
                    <a:pt x="13969" y="4104"/>
                  </a:lnTo>
                  <a:lnTo>
                    <a:pt x="13710" y="3888"/>
                  </a:lnTo>
                  <a:lnTo>
                    <a:pt x="13387" y="3510"/>
                  </a:lnTo>
                  <a:lnTo>
                    <a:pt x="13063" y="3186"/>
                  </a:lnTo>
                  <a:lnTo>
                    <a:pt x="12740" y="2916"/>
                  </a:lnTo>
                  <a:lnTo>
                    <a:pt x="11964" y="2538"/>
                  </a:lnTo>
                  <a:lnTo>
                    <a:pt x="11641" y="2430"/>
                  </a:lnTo>
                  <a:lnTo>
                    <a:pt x="11641" y="2106"/>
                  </a:lnTo>
                  <a:lnTo>
                    <a:pt x="11641" y="1566"/>
                  </a:lnTo>
                  <a:lnTo>
                    <a:pt x="11253" y="1134"/>
                  </a:lnTo>
                  <a:lnTo>
                    <a:pt x="10735" y="810"/>
                  </a:lnTo>
                  <a:lnTo>
                    <a:pt x="10412" y="324"/>
                  </a:lnTo>
                  <a:lnTo>
                    <a:pt x="10089" y="0"/>
                  </a:lnTo>
                  <a:lnTo>
                    <a:pt x="9830" y="0"/>
                  </a:lnTo>
                  <a:lnTo>
                    <a:pt x="9377" y="54"/>
                  </a:lnTo>
                  <a:lnTo>
                    <a:pt x="9119" y="378"/>
                  </a:lnTo>
                  <a:lnTo>
                    <a:pt x="8601" y="648"/>
                  </a:lnTo>
                  <a:lnTo>
                    <a:pt x="8084" y="810"/>
                  </a:lnTo>
                  <a:lnTo>
                    <a:pt x="7243" y="1080"/>
                  </a:lnTo>
                  <a:lnTo>
                    <a:pt x="6273" y="1188"/>
                  </a:lnTo>
                  <a:lnTo>
                    <a:pt x="5950" y="1134"/>
                  </a:lnTo>
                  <a:lnTo>
                    <a:pt x="5432" y="918"/>
                  </a:lnTo>
                  <a:lnTo>
                    <a:pt x="5109" y="378"/>
                  </a:lnTo>
                  <a:lnTo>
                    <a:pt x="4721" y="918"/>
                  </a:lnTo>
                  <a:lnTo>
                    <a:pt x="3751" y="1890"/>
                  </a:lnTo>
                  <a:lnTo>
                    <a:pt x="2716" y="2376"/>
                  </a:lnTo>
                  <a:lnTo>
                    <a:pt x="1875" y="2700"/>
                  </a:lnTo>
                  <a:lnTo>
                    <a:pt x="1358" y="3402"/>
                  </a:lnTo>
                  <a:lnTo>
                    <a:pt x="1164" y="4158"/>
                  </a:lnTo>
                  <a:lnTo>
                    <a:pt x="1746" y="5886"/>
                  </a:lnTo>
                  <a:lnTo>
                    <a:pt x="1681" y="6210"/>
                  </a:lnTo>
                  <a:lnTo>
                    <a:pt x="1552" y="6534"/>
                  </a:lnTo>
                  <a:lnTo>
                    <a:pt x="1423" y="6966"/>
                  </a:lnTo>
                  <a:lnTo>
                    <a:pt x="1164" y="7506"/>
                  </a:lnTo>
                  <a:lnTo>
                    <a:pt x="1099" y="7992"/>
                  </a:lnTo>
                  <a:lnTo>
                    <a:pt x="1746" y="8694"/>
                  </a:lnTo>
                  <a:lnTo>
                    <a:pt x="2910" y="9342"/>
                  </a:lnTo>
                  <a:lnTo>
                    <a:pt x="3234" y="9612"/>
                  </a:lnTo>
                  <a:lnTo>
                    <a:pt x="3492" y="9990"/>
                  </a:lnTo>
                  <a:lnTo>
                    <a:pt x="3751" y="10746"/>
                  </a:lnTo>
                  <a:lnTo>
                    <a:pt x="4074" y="12150"/>
                  </a:lnTo>
                  <a:lnTo>
                    <a:pt x="4010" y="13068"/>
                  </a:lnTo>
                  <a:lnTo>
                    <a:pt x="3686" y="13716"/>
                  </a:lnTo>
                  <a:lnTo>
                    <a:pt x="2457" y="13986"/>
                  </a:lnTo>
                  <a:lnTo>
                    <a:pt x="0" y="14310"/>
                  </a:lnTo>
                  <a:lnTo>
                    <a:pt x="970" y="15012"/>
                  </a:lnTo>
                  <a:lnTo>
                    <a:pt x="1423" y="15822"/>
                  </a:lnTo>
                  <a:lnTo>
                    <a:pt x="1487" y="16308"/>
                  </a:lnTo>
                  <a:lnTo>
                    <a:pt x="1164" y="16848"/>
                  </a:lnTo>
                  <a:lnTo>
                    <a:pt x="1358" y="17172"/>
                  </a:lnTo>
                  <a:lnTo>
                    <a:pt x="3040" y="17820"/>
                  </a:lnTo>
                  <a:lnTo>
                    <a:pt x="3492" y="17874"/>
                  </a:lnTo>
                  <a:lnTo>
                    <a:pt x="4333" y="17820"/>
                  </a:lnTo>
                  <a:lnTo>
                    <a:pt x="6014" y="17820"/>
                  </a:lnTo>
                  <a:lnTo>
                    <a:pt x="6726" y="17982"/>
                  </a:lnTo>
                  <a:lnTo>
                    <a:pt x="7566" y="18900"/>
                  </a:lnTo>
                  <a:lnTo>
                    <a:pt x="7890" y="19170"/>
                  </a:lnTo>
                  <a:lnTo>
                    <a:pt x="9054" y="19224"/>
                  </a:lnTo>
                  <a:lnTo>
                    <a:pt x="9701" y="19224"/>
                  </a:lnTo>
                  <a:lnTo>
                    <a:pt x="10671" y="19440"/>
                  </a:lnTo>
                  <a:lnTo>
                    <a:pt x="10994" y="19170"/>
                  </a:lnTo>
                  <a:lnTo>
                    <a:pt x="10929" y="17982"/>
                  </a:lnTo>
                  <a:lnTo>
                    <a:pt x="10735" y="17334"/>
                  </a:lnTo>
                  <a:lnTo>
                    <a:pt x="10283" y="16902"/>
                  </a:lnTo>
                  <a:lnTo>
                    <a:pt x="9313" y="16038"/>
                  </a:lnTo>
                  <a:lnTo>
                    <a:pt x="8925" y="15390"/>
                  </a:lnTo>
                  <a:lnTo>
                    <a:pt x="8666" y="14634"/>
                  </a:lnTo>
                  <a:lnTo>
                    <a:pt x="8343" y="13500"/>
                  </a:lnTo>
                  <a:lnTo>
                    <a:pt x="8343" y="13014"/>
                  </a:lnTo>
                  <a:lnTo>
                    <a:pt x="8795" y="12420"/>
                  </a:lnTo>
                  <a:lnTo>
                    <a:pt x="9183" y="11988"/>
                  </a:lnTo>
                  <a:lnTo>
                    <a:pt x="9377" y="11610"/>
                  </a:lnTo>
                  <a:lnTo>
                    <a:pt x="9571" y="10746"/>
                  </a:lnTo>
                  <a:lnTo>
                    <a:pt x="10218" y="9774"/>
                  </a:lnTo>
                  <a:lnTo>
                    <a:pt x="11123" y="9342"/>
                  </a:lnTo>
                  <a:lnTo>
                    <a:pt x="11964" y="9288"/>
                  </a:lnTo>
                  <a:lnTo>
                    <a:pt x="12934" y="9828"/>
                  </a:lnTo>
                  <a:lnTo>
                    <a:pt x="13322" y="10368"/>
                  </a:lnTo>
                  <a:lnTo>
                    <a:pt x="12934" y="11394"/>
                  </a:lnTo>
                  <a:lnTo>
                    <a:pt x="12740" y="11988"/>
                  </a:lnTo>
                  <a:lnTo>
                    <a:pt x="12417" y="12096"/>
                  </a:lnTo>
                  <a:lnTo>
                    <a:pt x="12223" y="11826"/>
                  </a:lnTo>
                  <a:lnTo>
                    <a:pt x="12029" y="11070"/>
                  </a:lnTo>
                  <a:lnTo>
                    <a:pt x="11511" y="10746"/>
                  </a:lnTo>
                  <a:lnTo>
                    <a:pt x="10735" y="10584"/>
                  </a:lnTo>
                  <a:lnTo>
                    <a:pt x="10283" y="10746"/>
                  </a:lnTo>
                  <a:lnTo>
                    <a:pt x="9959" y="10908"/>
                  </a:lnTo>
                  <a:lnTo>
                    <a:pt x="9830" y="11124"/>
                  </a:lnTo>
                  <a:lnTo>
                    <a:pt x="9701" y="11394"/>
                  </a:lnTo>
                  <a:lnTo>
                    <a:pt x="9830" y="11826"/>
                  </a:lnTo>
                  <a:lnTo>
                    <a:pt x="10218" y="12366"/>
                  </a:lnTo>
                  <a:lnTo>
                    <a:pt x="10994" y="13122"/>
                  </a:lnTo>
                  <a:lnTo>
                    <a:pt x="11188" y="13338"/>
                  </a:lnTo>
                  <a:lnTo>
                    <a:pt x="11447" y="13824"/>
                  </a:lnTo>
                  <a:lnTo>
                    <a:pt x="12287" y="14742"/>
                  </a:lnTo>
                  <a:lnTo>
                    <a:pt x="13063" y="16146"/>
                  </a:lnTo>
                  <a:lnTo>
                    <a:pt x="13193" y="17226"/>
                  </a:lnTo>
                  <a:lnTo>
                    <a:pt x="13128" y="17712"/>
                  </a:lnTo>
                  <a:lnTo>
                    <a:pt x="12805" y="18090"/>
                  </a:lnTo>
                  <a:lnTo>
                    <a:pt x="12546" y="18468"/>
                  </a:lnTo>
                  <a:lnTo>
                    <a:pt x="12287" y="18846"/>
                  </a:lnTo>
                  <a:lnTo>
                    <a:pt x="11964" y="19548"/>
                  </a:lnTo>
                  <a:lnTo>
                    <a:pt x="11188" y="20304"/>
                  </a:lnTo>
                  <a:lnTo>
                    <a:pt x="10024" y="20952"/>
                  </a:lnTo>
                  <a:lnTo>
                    <a:pt x="10283" y="21384"/>
                  </a:lnTo>
                  <a:lnTo>
                    <a:pt x="10800" y="21600"/>
                  </a:lnTo>
                  <a:lnTo>
                    <a:pt x="11835" y="21384"/>
                  </a:lnTo>
                  <a:lnTo>
                    <a:pt x="13128" y="20736"/>
                  </a:lnTo>
                  <a:lnTo>
                    <a:pt x="15392" y="20196"/>
                  </a:lnTo>
                  <a:lnTo>
                    <a:pt x="15844" y="20034"/>
                  </a:lnTo>
                  <a:lnTo>
                    <a:pt x="17008" y="19008"/>
                  </a:lnTo>
                  <a:lnTo>
                    <a:pt x="17590" y="18414"/>
                  </a:lnTo>
                  <a:lnTo>
                    <a:pt x="18108" y="18306"/>
                  </a:lnTo>
                  <a:lnTo>
                    <a:pt x="19595" y="17982"/>
                  </a:lnTo>
                  <a:lnTo>
                    <a:pt x="19983" y="17604"/>
                  </a:lnTo>
                  <a:lnTo>
                    <a:pt x="19983" y="17064"/>
                  </a:lnTo>
                  <a:lnTo>
                    <a:pt x="19660" y="16092"/>
                  </a:lnTo>
                  <a:lnTo>
                    <a:pt x="19337" y="15768"/>
                  </a:lnTo>
                  <a:lnTo>
                    <a:pt x="18560" y="15606"/>
                  </a:lnTo>
                  <a:lnTo>
                    <a:pt x="18043" y="15282"/>
                  </a:lnTo>
                  <a:lnTo>
                    <a:pt x="18496" y="14634"/>
                  </a:lnTo>
                  <a:lnTo>
                    <a:pt x="19143" y="14202"/>
                  </a:lnTo>
                  <a:lnTo>
                    <a:pt x="20371" y="13770"/>
                  </a:lnTo>
                  <a:lnTo>
                    <a:pt x="21018" y="13824"/>
                  </a:lnTo>
                  <a:close/>
                  <a:moveTo>
                    <a:pt x="21018" y="13824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50" name="AutoShape 7"/>
            <p:cNvSpPr>
              <a:spLocks noChangeArrowheads="1"/>
            </p:cNvSpPr>
            <p:nvPr/>
          </p:nvSpPr>
          <p:spPr bwMode="auto">
            <a:xfrm rot="-239999">
              <a:off x="853" y="2810"/>
              <a:ext cx="56" cy="53"/>
            </a:xfrm>
            <a:custGeom>
              <a:avLst/>
              <a:gdLst>
                <a:gd name="T0" fmla="*/ 25 w 21600"/>
                <a:gd name="T1" fmla="*/ 14 h 21600"/>
                <a:gd name="T2" fmla="*/ 26 w 21600"/>
                <a:gd name="T3" fmla="*/ 13 h 21600"/>
                <a:gd name="T4" fmla="*/ 30 w 21600"/>
                <a:gd name="T5" fmla="*/ 10 h 21600"/>
                <a:gd name="T6" fmla="*/ 35 w 21600"/>
                <a:gd name="T7" fmla="*/ 8 h 21600"/>
                <a:gd name="T8" fmla="*/ 40 w 21600"/>
                <a:gd name="T9" fmla="*/ 5 h 21600"/>
                <a:gd name="T10" fmla="*/ 42 w 21600"/>
                <a:gd name="T11" fmla="*/ 6 h 21600"/>
                <a:gd name="T12" fmla="*/ 44 w 21600"/>
                <a:gd name="T13" fmla="*/ 8 h 21600"/>
                <a:gd name="T14" fmla="*/ 47 w 21600"/>
                <a:gd name="T15" fmla="*/ 10 h 21600"/>
                <a:gd name="T16" fmla="*/ 48 w 21600"/>
                <a:gd name="T17" fmla="*/ 10 h 21600"/>
                <a:gd name="T18" fmla="*/ 49 w 21600"/>
                <a:gd name="T19" fmla="*/ 8 h 21600"/>
                <a:gd name="T20" fmla="*/ 49 w 21600"/>
                <a:gd name="T21" fmla="*/ 6 h 21600"/>
                <a:gd name="T22" fmla="*/ 49 w 21600"/>
                <a:gd name="T23" fmla="*/ 3 h 21600"/>
                <a:gd name="T24" fmla="*/ 49 w 21600"/>
                <a:gd name="T25" fmla="*/ 1 h 21600"/>
                <a:gd name="T26" fmla="*/ 50 w 21600"/>
                <a:gd name="T27" fmla="*/ 0 h 21600"/>
                <a:gd name="T28" fmla="*/ 52 w 21600"/>
                <a:gd name="T29" fmla="*/ 0 h 21600"/>
                <a:gd name="T30" fmla="*/ 54 w 21600"/>
                <a:gd name="T31" fmla="*/ 2 h 21600"/>
                <a:gd name="T32" fmla="*/ 55 w 21600"/>
                <a:gd name="T33" fmla="*/ 6 h 21600"/>
                <a:gd name="T34" fmla="*/ 56 w 21600"/>
                <a:gd name="T35" fmla="*/ 8 h 21600"/>
                <a:gd name="T36" fmla="*/ 56 w 21600"/>
                <a:gd name="T37" fmla="*/ 10 h 21600"/>
                <a:gd name="T38" fmla="*/ 55 w 21600"/>
                <a:gd name="T39" fmla="*/ 13 h 21600"/>
                <a:gd name="T40" fmla="*/ 54 w 21600"/>
                <a:gd name="T41" fmla="*/ 18 h 21600"/>
                <a:gd name="T42" fmla="*/ 49 w 21600"/>
                <a:gd name="T43" fmla="*/ 21 h 21600"/>
                <a:gd name="T44" fmla="*/ 48 w 21600"/>
                <a:gd name="T45" fmla="*/ 21 h 21600"/>
                <a:gd name="T46" fmla="*/ 45 w 21600"/>
                <a:gd name="T47" fmla="*/ 21 h 21600"/>
                <a:gd name="T48" fmla="*/ 43 w 21600"/>
                <a:gd name="T49" fmla="*/ 24 h 21600"/>
                <a:gd name="T50" fmla="*/ 42 w 21600"/>
                <a:gd name="T51" fmla="*/ 26 h 21600"/>
                <a:gd name="T52" fmla="*/ 40 w 21600"/>
                <a:gd name="T53" fmla="*/ 28 h 21600"/>
                <a:gd name="T54" fmla="*/ 36 w 21600"/>
                <a:gd name="T55" fmla="*/ 28 h 21600"/>
                <a:gd name="T56" fmla="*/ 34 w 21600"/>
                <a:gd name="T57" fmla="*/ 29 h 21600"/>
                <a:gd name="T58" fmla="*/ 32 w 21600"/>
                <a:gd name="T59" fmla="*/ 33 h 21600"/>
                <a:gd name="T60" fmla="*/ 31 w 21600"/>
                <a:gd name="T61" fmla="*/ 35 h 21600"/>
                <a:gd name="T62" fmla="*/ 30 w 21600"/>
                <a:gd name="T63" fmla="*/ 41 h 21600"/>
                <a:gd name="T64" fmla="*/ 29 w 21600"/>
                <a:gd name="T65" fmla="*/ 43 h 21600"/>
                <a:gd name="T66" fmla="*/ 25 w 21600"/>
                <a:gd name="T67" fmla="*/ 48 h 21600"/>
                <a:gd name="T68" fmla="*/ 20 w 21600"/>
                <a:gd name="T69" fmla="*/ 53 h 21600"/>
                <a:gd name="T70" fmla="*/ 18 w 21600"/>
                <a:gd name="T71" fmla="*/ 53 h 21600"/>
                <a:gd name="T72" fmla="*/ 16 w 21600"/>
                <a:gd name="T73" fmla="*/ 51 h 21600"/>
                <a:gd name="T74" fmla="*/ 14 w 21600"/>
                <a:gd name="T75" fmla="*/ 48 h 21600"/>
                <a:gd name="T76" fmla="*/ 12 w 21600"/>
                <a:gd name="T77" fmla="*/ 46 h 21600"/>
                <a:gd name="T78" fmla="*/ 11 w 21600"/>
                <a:gd name="T79" fmla="*/ 42 h 21600"/>
                <a:gd name="T80" fmla="*/ 9 w 21600"/>
                <a:gd name="T81" fmla="*/ 40 h 21600"/>
                <a:gd name="T82" fmla="*/ 7 w 21600"/>
                <a:gd name="T83" fmla="*/ 38 h 21600"/>
                <a:gd name="T84" fmla="*/ 3 w 21600"/>
                <a:gd name="T85" fmla="*/ 36 h 21600"/>
                <a:gd name="T86" fmla="*/ 0 w 21600"/>
                <a:gd name="T87" fmla="*/ 32 h 21600"/>
                <a:gd name="T88" fmla="*/ 0 w 21600"/>
                <a:gd name="T89" fmla="*/ 30 h 21600"/>
                <a:gd name="T90" fmla="*/ 2 w 21600"/>
                <a:gd name="T91" fmla="*/ 29 h 21600"/>
                <a:gd name="T92" fmla="*/ 5 w 21600"/>
                <a:gd name="T93" fmla="*/ 27 h 21600"/>
                <a:gd name="T94" fmla="*/ 8 w 21600"/>
                <a:gd name="T95" fmla="*/ 26 h 21600"/>
                <a:gd name="T96" fmla="*/ 10 w 21600"/>
                <a:gd name="T97" fmla="*/ 25 h 21600"/>
                <a:gd name="T98" fmla="*/ 11 w 21600"/>
                <a:gd name="T99" fmla="*/ 24 h 21600"/>
                <a:gd name="T100" fmla="*/ 13 w 21600"/>
                <a:gd name="T101" fmla="*/ 22 h 21600"/>
                <a:gd name="T102" fmla="*/ 14 w 21600"/>
                <a:gd name="T103" fmla="*/ 21 h 21600"/>
                <a:gd name="T104" fmla="*/ 15 w 21600"/>
                <a:gd name="T105" fmla="*/ 19 h 21600"/>
                <a:gd name="T106" fmla="*/ 17 w 21600"/>
                <a:gd name="T107" fmla="*/ 18 h 21600"/>
                <a:gd name="T108" fmla="*/ 25 w 21600"/>
                <a:gd name="T109" fmla="*/ 14 h 21600"/>
                <a:gd name="T110" fmla="*/ 25 w 21600"/>
                <a:gd name="T111" fmla="*/ 14 h 2160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1600" h="21600">
                  <a:moveTo>
                    <a:pt x="9480" y="5692"/>
                  </a:moveTo>
                  <a:lnTo>
                    <a:pt x="10080" y="5254"/>
                  </a:lnTo>
                  <a:lnTo>
                    <a:pt x="11640" y="4232"/>
                  </a:lnTo>
                  <a:lnTo>
                    <a:pt x="13560" y="3357"/>
                  </a:lnTo>
                  <a:lnTo>
                    <a:pt x="15480" y="2043"/>
                  </a:lnTo>
                  <a:lnTo>
                    <a:pt x="16080" y="2627"/>
                  </a:lnTo>
                  <a:lnTo>
                    <a:pt x="16920" y="3357"/>
                  </a:lnTo>
                  <a:lnTo>
                    <a:pt x="18000" y="4086"/>
                  </a:lnTo>
                  <a:lnTo>
                    <a:pt x="18600" y="3941"/>
                  </a:lnTo>
                  <a:lnTo>
                    <a:pt x="18840" y="3357"/>
                  </a:lnTo>
                  <a:lnTo>
                    <a:pt x="18840" y="2335"/>
                  </a:lnTo>
                  <a:lnTo>
                    <a:pt x="18840" y="1168"/>
                  </a:lnTo>
                  <a:lnTo>
                    <a:pt x="18960" y="584"/>
                  </a:lnTo>
                  <a:lnTo>
                    <a:pt x="19440" y="0"/>
                  </a:lnTo>
                  <a:lnTo>
                    <a:pt x="20040" y="0"/>
                  </a:lnTo>
                  <a:lnTo>
                    <a:pt x="20640" y="876"/>
                  </a:lnTo>
                  <a:lnTo>
                    <a:pt x="21360" y="2627"/>
                  </a:lnTo>
                  <a:lnTo>
                    <a:pt x="21600" y="3357"/>
                  </a:lnTo>
                  <a:lnTo>
                    <a:pt x="21480" y="4232"/>
                  </a:lnTo>
                  <a:lnTo>
                    <a:pt x="21360" y="5400"/>
                  </a:lnTo>
                  <a:lnTo>
                    <a:pt x="20880" y="7297"/>
                  </a:lnTo>
                  <a:lnTo>
                    <a:pt x="19080" y="8611"/>
                  </a:lnTo>
                  <a:lnTo>
                    <a:pt x="18360" y="8465"/>
                  </a:lnTo>
                  <a:lnTo>
                    <a:pt x="17520" y="8611"/>
                  </a:lnTo>
                  <a:lnTo>
                    <a:pt x="16680" y="9778"/>
                  </a:lnTo>
                  <a:lnTo>
                    <a:pt x="16080" y="10654"/>
                  </a:lnTo>
                  <a:lnTo>
                    <a:pt x="15360" y="11384"/>
                  </a:lnTo>
                  <a:lnTo>
                    <a:pt x="13920" y="11530"/>
                  </a:lnTo>
                  <a:lnTo>
                    <a:pt x="12960" y="11968"/>
                  </a:lnTo>
                  <a:lnTo>
                    <a:pt x="12240" y="13281"/>
                  </a:lnTo>
                  <a:lnTo>
                    <a:pt x="11880" y="14449"/>
                  </a:lnTo>
                  <a:lnTo>
                    <a:pt x="11400" y="16784"/>
                  </a:lnTo>
                  <a:lnTo>
                    <a:pt x="11040" y="17659"/>
                  </a:lnTo>
                  <a:lnTo>
                    <a:pt x="9720" y="19411"/>
                  </a:lnTo>
                  <a:lnTo>
                    <a:pt x="7680" y="21600"/>
                  </a:lnTo>
                  <a:lnTo>
                    <a:pt x="7080" y="21600"/>
                  </a:lnTo>
                  <a:lnTo>
                    <a:pt x="6240" y="20870"/>
                  </a:lnTo>
                  <a:lnTo>
                    <a:pt x="5520" y="19703"/>
                  </a:lnTo>
                  <a:lnTo>
                    <a:pt x="4800" y="18681"/>
                  </a:lnTo>
                  <a:lnTo>
                    <a:pt x="4200" y="17222"/>
                  </a:lnTo>
                  <a:lnTo>
                    <a:pt x="3360" y="16492"/>
                  </a:lnTo>
                  <a:lnTo>
                    <a:pt x="2880" y="15616"/>
                  </a:lnTo>
                  <a:lnTo>
                    <a:pt x="1320" y="14595"/>
                  </a:lnTo>
                  <a:lnTo>
                    <a:pt x="0" y="13135"/>
                  </a:lnTo>
                  <a:lnTo>
                    <a:pt x="120" y="12259"/>
                  </a:lnTo>
                  <a:lnTo>
                    <a:pt x="720" y="11822"/>
                  </a:lnTo>
                  <a:lnTo>
                    <a:pt x="2040" y="10946"/>
                  </a:lnTo>
                  <a:lnTo>
                    <a:pt x="3120" y="10508"/>
                  </a:lnTo>
                  <a:lnTo>
                    <a:pt x="3960" y="10216"/>
                  </a:lnTo>
                  <a:lnTo>
                    <a:pt x="4200" y="9924"/>
                  </a:lnTo>
                  <a:lnTo>
                    <a:pt x="5160" y="8903"/>
                  </a:lnTo>
                  <a:lnTo>
                    <a:pt x="5280" y="8611"/>
                  </a:lnTo>
                  <a:lnTo>
                    <a:pt x="5760" y="7881"/>
                  </a:lnTo>
                  <a:lnTo>
                    <a:pt x="6720" y="7151"/>
                  </a:lnTo>
                  <a:lnTo>
                    <a:pt x="9480" y="5692"/>
                  </a:lnTo>
                  <a:close/>
                  <a:moveTo>
                    <a:pt x="9480" y="5692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51" name="AutoShape 8"/>
            <p:cNvSpPr>
              <a:spLocks noChangeArrowheads="1"/>
            </p:cNvSpPr>
            <p:nvPr/>
          </p:nvSpPr>
          <p:spPr bwMode="auto">
            <a:xfrm rot="-239999">
              <a:off x="952" y="2565"/>
              <a:ext cx="30" cy="31"/>
            </a:xfrm>
            <a:custGeom>
              <a:avLst/>
              <a:gdLst>
                <a:gd name="T0" fmla="*/ 23 w 21600"/>
                <a:gd name="T1" fmla="*/ 3 h 21600"/>
                <a:gd name="T2" fmla="*/ 19 w 21600"/>
                <a:gd name="T3" fmla="*/ 1 h 21600"/>
                <a:gd name="T4" fmla="*/ 14 w 21600"/>
                <a:gd name="T5" fmla="*/ 0 h 21600"/>
                <a:gd name="T6" fmla="*/ 12 w 21600"/>
                <a:gd name="T7" fmla="*/ 0 h 21600"/>
                <a:gd name="T8" fmla="*/ 9 w 21600"/>
                <a:gd name="T9" fmla="*/ 0 h 21600"/>
                <a:gd name="T10" fmla="*/ 6 w 21600"/>
                <a:gd name="T11" fmla="*/ 2 h 21600"/>
                <a:gd name="T12" fmla="*/ 4 w 21600"/>
                <a:gd name="T13" fmla="*/ 3 h 21600"/>
                <a:gd name="T14" fmla="*/ 3 w 21600"/>
                <a:gd name="T15" fmla="*/ 5 h 21600"/>
                <a:gd name="T16" fmla="*/ 1 w 21600"/>
                <a:gd name="T17" fmla="*/ 8 h 21600"/>
                <a:gd name="T18" fmla="*/ 0 w 21600"/>
                <a:gd name="T19" fmla="*/ 11 h 21600"/>
                <a:gd name="T20" fmla="*/ 0 w 21600"/>
                <a:gd name="T21" fmla="*/ 13 h 21600"/>
                <a:gd name="T22" fmla="*/ 2 w 21600"/>
                <a:gd name="T23" fmla="*/ 16 h 21600"/>
                <a:gd name="T24" fmla="*/ 2 w 21600"/>
                <a:gd name="T25" fmla="*/ 18 h 21600"/>
                <a:gd name="T26" fmla="*/ 6 w 21600"/>
                <a:gd name="T27" fmla="*/ 21 h 21600"/>
                <a:gd name="T28" fmla="*/ 10 w 21600"/>
                <a:gd name="T29" fmla="*/ 25 h 21600"/>
                <a:gd name="T30" fmla="*/ 13 w 21600"/>
                <a:gd name="T31" fmla="*/ 28 h 21600"/>
                <a:gd name="T32" fmla="*/ 15 w 21600"/>
                <a:gd name="T33" fmla="*/ 30 h 21600"/>
                <a:gd name="T34" fmla="*/ 17 w 21600"/>
                <a:gd name="T35" fmla="*/ 31 h 21600"/>
                <a:gd name="T36" fmla="*/ 19 w 21600"/>
                <a:gd name="T37" fmla="*/ 31 h 21600"/>
                <a:gd name="T38" fmla="*/ 20 w 21600"/>
                <a:gd name="T39" fmla="*/ 31 h 21600"/>
                <a:gd name="T40" fmla="*/ 21 w 21600"/>
                <a:gd name="T41" fmla="*/ 29 h 21600"/>
                <a:gd name="T42" fmla="*/ 24 w 21600"/>
                <a:gd name="T43" fmla="*/ 24 h 21600"/>
                <a:gd name="T44" fmla="*/ 25 w 21600"/>
                <a:gd name="T45" fmla="*/ 22 h 21600"/>
                <a:gd name="T46" fmla="*/ 27 w 21600"/>
                <a:gd name="T47" fmla="*/ 20 h 21600"/>
                <a:gd name="T48" fmla="*/ 29 w 21600"/>
                <a:gd name="T49" fmla="*/ 17 h 21600"/>
                <a:gd name="T50" fmla="*/ 29 w 21600"/>
                <a:gd name="T51" fmla="*/ 14 h 21600"/>
                <a:gd name="T52" fmla="*/ 30 w 21600"/>
                <a:gd name="T53" fmla="*/ 11 h 21600"/>
                <a:gd name="T54" fmla="*/ 29 w 21600"/>
                <a:gd name="T55" fmla="*/ 10 h 21600"/>
                <a:gd name="T56" fmla="*/ 29 w 21600"/>
                <a:gd name="T57" fmla="*/ 8 h 21600"/>
                <a:gd name="T58" fmla="*/ 27 w 21600"/>
                <a:gd name="T59" fmla="*/ 6 h 21600"/>
                <a:gd name="T60" fmla="*/ 25 w 21600"/>
                <a:gd name="T61" fmla="*/ 5 h 21600"/>
                <a:gd name="T62" fmla="*/ 23 w 21600"/>
                <a:gd name="T63" fmla="*/ 3 h 21600"/>
                <a:gd name="T64" fmla="*/ 23 w 21600"/>
                <a:gd name="T65" fmla="*/ 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6531" y="1942"/>
                  </a:moveTo>
                  <a:lnTo>
                    <a:pt x="13665" y="728"/>
                  </a:lnTo>
                  <a:lnTo>
                    <a:pt x="10359" y="0"/>
                  </a:lnTo>
                  <a:lnTo>
                    <a:pt x="8816" y="0"/>
                  </a:lnTo>
                  <a:lnTo>
                    <a:pt x="6833" y="0"/>
                  </a:lnTo>
                  <a:lnTo>
                    <a:pt x="4629" y="1213"/>
                  </a:lnTo>
                  <a:lnTo>
                    <a:pt x="3086" y="2184"/>
                  </a:lnTo>
                  <a:lnTo>
                    <a:pt x="1984" y="3155"/>
                  </a:lnTo>
                  <a:lnTo>
                    <a:pt x="882" y="5339"/>
                  </a:lnTo>
                  <a:lnTo>
                    <a:pt x="0" y="7524"/>
                  </a:lnTo>
                  <a:lnTo>
                    <a:pt x="0" y="8737"/>
                  </a:lnTo>
                  <a:lnTo>
                    <a:pt x="1102" y="10921"/>
                  </a:lnTo>
                  <a:lnTo>
                    <a:pt x="1543" y="12620"/>
                  </a:lnTo>
                  <a:lnTo>
                    <a:pt x="3967" y="14562"/>
                  </a:lnTo>
                  <a:lnTo>
                    <a:pt x="7273" y="17474"/>
                  </a:lnTo>
                  <a:lnTo>
                    <a:pt x="9037" y="19416"/>
                  </a:lnTo>
                  <a:lnTo>
                    <a:pt x="10800" y="20629"/>
                  </a:lnTo>
                  <a:lnTo>
                    <a:pt x="12122" y="21357"/>
                  </a:lnTo>
                  <a:lnTo>
                    <a:pt x="13886" y="21600"/>
                  </a:lnTo>
                  <a:lnTo>
                    <a:pt x="14106" y="21357"/>
                  </a:lnTo>
                  <a:lnTo>
                    <a:pt x="14767" y="19901"/>
                  </a:lnTo>
                  <a:lnTo>
                    <a:pt x="17192" y="16989"/>
                  </a:lnTo>
                  <a:lnTo>
                    <a:pt x="18073" y="15290"/>
                  </a:lnTo>
                  <a:lnTo>
                    <a:pt x="19396" y="13591"/>
                  </a:lnTo>
                  <a:lnTo>
                    <a:pt x="20718" y="11892"/>
                  </a:lnTo>
                  <a:lnTo>
                    <a:pt x="20939" y="9465"/>
                  </a:lnTo>
                  <a:lnTo>
                    <a:pt x="21600" y="7524"/>
                  </a:lnTo>
                  <a:lnTo>
                    <a:pt x="21159" y="7038"/>
                  </a:lnTo>
                  <a:lnTo>
                    <a:pt x="20718" y="5582"/>
                  </a:lnTo>
                  <a:lnTo>
                    <a:pt x="19396" y="4126"/>
                  </a:lnTo>
                  <a:lnTo>
                    <a:pt x="18073" y="3398"/>
                  </a:lnTo>
                  <a:lnTo>
                    <a:pt x="16531" y="1942"/>
                  </a:lnTo>
                  <a:close/>
                  <a:moveTo>
                    <a:pt x="16531" y="1942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52" name="AutoShape 9"/>
            <p:cNvSpPr>
              <a:spLocks noChangeArrowheads="1"/>
            </p:cNvSpPr>
            <p:nvPr/>
          </p:nvSpPr>
          <p:spPr bwMode="auto">
            <a:xfrm rot="-239999">
              <a:off x="995" y="2517"/>
              <a:ext cx="19" cy="57"/>
            </a:xfrm>
            <a:custGeom>
              <a:avLst/>
              <a:gdLst>
                <a:gd name="T0" fmla="*/ 11 w 21600"/>
                <a:gd name="T1" fmla="*/ 9 h 21600"/>
                <a:gd name="T2" fmla="*/ 13 w 21600"/>
                <a:gd name="T3" fmla="*/ 6 h 21600"/>
                <a:gd name="T4" fmla="*/ 15 w 21600"/>
                <a:gd name="T5" fmla="*/ 1 h 21600"/>
                <a:gd name="T6" fmla="*/ 17 w 21600"/>
                <a:gd name="T7" fmla="*/ 0 h 21600"/>
                <a:gd name="T8" fmla="*/ 19 w 21600"/>
                <a:gd name="T9" fmla="*/ 1 h 21600"/>
                <a:gd name="T10" fmla="*/ 19 w 21600"/>
                <a:gd name="T11" fmla="*/ 5 h 21600"/>
                <a:gd name="T12" fmla="*/ 19 w 21600"/>
                <a:gd name="T13" fmla="*/ 9 h 21600"/>
                <a:gd name="T14" fmla="*/ 18 w 21600"/>
                <a:gd name="T15" fmla="*/ 16 h 21600"/>
                <a:gd name="T16" fmla="*/ 18 w 21600"/>
                <a:gd name="T17" fmla="*/ 22 h 21600"/>
                <a:gd name="T18" fmla="*/ 18 w 21600"/>
                <a:gd name="T19" fmla="*/ 30 h 21600"/>
                <a:gd name="T20" fmla="*/ 18 w 21600"/>
                <a:gd name="T21" fmla="*/ 32 h 21600"/>
                <a:gd name="T22" fmla="*/ 16 w 21600"/>
                <a:gd name="T23" fmla="*/ 34 h 21600"/>
                <a:gd name="T24" fmla="*/ 14 w 21600"/>
                <a:gd name="T25" fmla="*/ 37 h 21600"/>
                <a:gd name="T26" fmla="*/ 13 w 21600"/>
                <a:gd name="T27" fmla="*/ 39 h 21600"/>
                <a:gd name="T28" fmla="*/ 11 w 21600"/>
                <a:gd name="T29" fmla="*/ 41 h 21600"/>
                <a:gd name="T30" fmla="*/ 11 w 21600"/>
                <a:gd name="T31" fmla="*/ 42 h 21600"/>
                <a:gd name="T32" fmla="*/ 11 w 21600"/>
                <a:gd name="T33" fmla="*/ 44 h 21600"/>
                <a:gd name="T34" fmla="*/ 13 w 21600"/>
                <a:gd name="T35" fmla="*/ 49 h 21600"/>
                <a:gd name="T36" fmla="*/ 12 w 21600"/>
                <a:gd name="T37" fmla="*/ 51 h 21600"/>
                <a:gd name="T38" fmla="*/ 10 w 21600"/>
                <a:gd name="T39" fmla="*/ 54 h 21600"/>
                <a:gd name="T40" fmla="*/ 9 w 21600"/>
                <a:gd name="T41" fmla="*/ 56 h 21600"/>
                <a:gd name="T42" fmla="*/ 7 w 21600"/>
                <a:gd name="T43" fmla="*/ 57 h 21600"/>
                <a:gd name="T44" fmla="*/ 4 w 21600"/>
                <a:gd name="T45" fmla="*/ 56 h 21600"/>
                <a:gd name="T46" fmla="*/ 2 w 21600"/>
                <a:gd name="T47" fmla="*/ 56 h 21600"/>
                <a:gd name="T48" fmla="*/ 1 w 21600"/>
                <a:gd name="T49" fmla="*/ 53 h 21600"/>
                <a:gd name="T50" fmla="*/ 0 w 21600"/>
                <a:gd name="T51" fmla="*/ 51 h 21600"/>
                <a:gd name="T52" fmla="*/ 0 w 21600"/>
                <a:gd name="T53" fmla="*/ 50 h 21600"/>
                <a:gd name="T54" fmla="*/ 0 w 21600"/>
                <a:gd name="T55" fmla="*/ 46 h 21600"/>
                <a:gd name="T56" fmla="*/ 0 w 21600"/>
                <a:gd name="T57" fmla="*/ 44 h 21600"/>
                <a:gd name="T58" fmla="*/ 2 w 21600"/>
                <a:gd name="T59" fmla="*/ 41 h 21600"/>
                <a:gd name="T60" fmla="*/ 3 w 21600"/>
                <a:gd name="T61" fmla="*/ 37 h 21600"/>
                <a:gd name="T62" fmla="*/ 6 w 21600"/>
                <a:gd name="T63" fmla="*/ 32 h 21600"/>
                <a:gd name="T64" fmla="*/ 7 w 21600"/>
                <a:gd name="T65" fmla="*/ 30 h 21600"/>
                <a:gd name="T66" fmla="*/ 9 w 21600"/>
                <a:gd name="T67" fmla="*/ 22 h 21600"/>
                <a:gd name="T68" fmla="*/ 10 w 21600"/>
                <a:gd name="T69" fmla="*/ 19 h 21600"/>
                <a:gd name="T70" fmla="*/ 10 w 21600"/>
                <a:gd name="T71" fmla="*/ 15 h 21600"/>
                <a:gd name="T72" fmla="*/ 10 w 21600"/>
                <a:gd name="T73" fmla="*/ 12 h 21600"/>
                <a:gd name="T74" fmla="*/ 11 w 21600"/>
                <a:gd name="T75" fmla="*/ 9 h 21600"/>
                <a:gd name="T76" fmla="*/ 11 w 21600"/>
                <a:gd name="T77" fmla="*/ 9 h 2160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1600" h="21600">
                  <a:moveTo>
                    <a:pt x="12447" y="3281"/>
                  </a:moveTo>
                  <a:lnTo>
                    <a:pt x="14278" y="2324"/>
                  </a:lnTo>
                  <a:lnTo>
                    <a:pt x="17573" y="273"/>
                  </a:lnTo>
                  <a:lnTo>
                    <a:pt x="19769" y="0"/>
                  </a:lnTo>
                  <a:lnTo>
                    <a:pt x="21600" y="547"/>
                  </a:lnTo>
                  <a:lnTo>
                    <a:pt x="21234" y="2051"/>
                  </a:lnTo>
                  <a:lnTo>
                    <a:pt x="21234" y="3281"/>
                  </a:lnTo>
                  <a:lnTo>
                    <a:pt x="20868" y="6152"/>
                  </a:lnTo>
                  <a:lnTo>
                    <a:pt x="20868" y="8476"/>
                  </a:lnTo>
                  <a:lnTo>
                    <a:pt x="20502" y="11347"/>
                  </a:lnTo>
                  <a:lnTo>
                    <a:pt x="20136" y="12030"/>
                  </a:lnTo>
                  <a:lnTo>
                    <a:pt x="17939" y="12987"/>
                  </a:lnTo>
                  <a:lnTo>
                    <a:pt x="16108" y="13944"/>
                  </a:lnTo>
                  <a:lnTo>
                    <a:pt x="14278" y="14628"/>
                  </a:lnTo>
                  <a:lnTo>
                    <a:pt x="12814" y="15448"/>
                  </a:lnTo>
                  <a:lnTo>
                    <a:pt x="12814" y="15995"/>
                  </a:lnTo>
                  <a:lnTo>
                    <a:pt x="12814" y="16678"/>
                  </a:lnTo>
                  <a:lnTo>
                    <a:pt x="14278" y="18456"/>
                  </a:lnTo>
                  <a:lnTo>
                    <a:pt x="13912" y="19139"/>
                  </a:lnTo>
                  <a:lnTo>
                    <a:pt x="11715" y="20506"/>
                  </a:lnTo>
                  <a:lnTo>
                    <a:pt x="10617" y="21053"/>
                  </a:lnTo>
                  <a:lnTo>
                    <a:pt x="7688" y="21600"/>
                  </a:lnTo>
                  <a:lnTo>
                    <a:pt x="4759" y="21327"/>
                  </a:lnTo>
                  <a:lnTo>
                    <a:pt x="2563" y="21327"/>
                  </a:lnTo>
                  <a:lnTo>
                    <a:pt x="732" y="20233"/>
                  </a:lnTo>
                  <a:lnTo>
                    <a:pt x="0" y="19413"/>
                  </a:lnTo>
                  <a:lnTo>
                    <a:pt x="0" y="18866"/>
                  </a:lnTo>
                  <a:lnTo>
                    <a:pt x="0" y="17499"/>
                  </a:lnTo>
                  <a:lnTo>
                    <a:pt x="0" y="16542"/>
                  </a:lnTo>
                  <a:lnTo>
                    <a:pt x="1831" y="15585"/>
                  </a:lnTo>
                  <a:lnTo>
                    <a:pt x="3661" y="14081"/>
                  </a:lnTo>
                  <a:lnTo>
                    <a:pt x="6956" y="12030"/>
                  </a:lnTo>
                  <a:lnTo>
                    <a:pt x="8054" y="11347"/>
                  </a:lnTo>
                  <a:lnTo>
                    <a:pt x="9885" y="8476"/>
                  </a:lnTo>
                  <a:lnTo>
                    <a:pt x="10983" y="7382"/>
                  </a:lnTo>
                  <a:lnTo>
                    <a:pt x="10983" y="5605"/>
                  </a:lnTo>
                  <a:lnTo>
                    <a:pt x="10983" y="4511"/>
                  </a:lnTo>
                  <a:lnTo>
                    <a:pt x="12447" y="3281"/>
                  </a:lnTo>
                  <a:close/>
                  <a:moveTo>
                    <a:pt x="12447" y="3281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53" name="AutoShape 10"/>
            <p:cNvSpPr>
              <a:spLocks noChangeArrowheads="1"/>
            </p:cNvSpPr>
            <p:nvPr/>
          </p:nvSpPr>
          <p:spPr bwMode="auto">
            <a:xfrm rot="-239999">
              <a:off x="832" y="2890"/>
              <a:ext cx="17" cy="32"/>
            </a:xfrm>
            <a:custGeom>
              <a:avLst/>
              <a:gdLst>
                <a:gd name="T0" fmla="*/ 8 w 21600"/>
                <a:gd name="T1" fmla="*/ 4 h 21600"/>
                <a:gd name="T2" fmla="*/ 7 w 21600"/>
                <a:gd name="T3" fmla="*/ 3 h 21600"/>
                <a:gd name="T4" fmla="*/ 5 w 21600"/>
                <a:gd name="T5" fmla="*/ 1 h 21600"/>
                <a:gd name="T6" fmla="*/ 3 w 21600"/>
                <a:gd name="T7" fmla="*/ 0 h 21600"/>
                <a:gd name="T8" fmla="*/ 2 w 21600"/>
                <a:gd name="T9" fmla="*/ 1 h 21600"/>
                <a:gd name="T10" fmla="*/ 1 w 21600"/>
                <a:gd name="T11" fmla="*/ 2 h 21600"/>
                <a:gd name="T12" fmla="*/ 0 w 21600"/>
                <a:gd name="T13" fmla="*/ 4 h 21600"/>
                <a:gd name="T14" fmla="*/ 0 w 21600"/>
                <a:gd name="T15" fmla="*/ 6 h 21600"/>
                <a:gd name="T16" fmla="*/ 0 w 21600"/>
                <a:gd name="T17" fmla="*/ 8 h 21600"/>
                <a:gd name="T18" fmla="*/ 1 w 21600"/>
                <a:gd name="T19" fmla="*/ 11 h 21600"/>
                <a:gd name="T20" fmla="*/ 1 w 21600"/>
                <a:gd name="T21" fmla="*/ 14 h 21600"/>
                <a:gd name="T22" fmla="*/ 1 w 21600"/>
                <a:gd name="T23" fmla="*/ 16 h 21600"/>
                <a:gd name="T24" fmla="*/ 2 w 21600"/>
                <a:gd name="T25" fmla="*/ 20 h 21600"/>
                <a:gd name="T26" fmla="*/ 2 w 21600"/>
                <a:gd name="T27" fmla="*/ 22 h 21600"/>
                <a:gd name="T28" fmla="*/ 3 w 21600"/>
                <a:gd name="T29" fmla="*/ 24 h 21600"/>
                <a:gd name="T30" fmla="*/ 4 w 21600"/>
                <a:gd name="T31" fmla="*/ 27 h 21600"/>
                <a:gd name="T32" fmla="*/ 6 w 21600"/>
                <a:gd name="T33" fmla="*/ 30 h 21600"/>
                <a:gd name="T34" fmla="*/ 7 w 21600"/>
                <a:gd name="T35" fmla="*/ 31 h 21600"/>
                <a:gd name="T36" fmla="*/ 9 w 21600"/>
                <a:gd name="T37" fmla="*/ 32 h 21600"/>
                <a:gd name="T38" fmla="*/ 10 w 21600"/>
                <a:gd name="T39" fmla="*/ 31 h 21600"/>
                <a:gd name="T40" fmla="*/ 12 w 21600"/>
                <a:gd name="T41" fmla="*/ 29 h 21600"/>
                <a:gd name="T42" fmla="*/ 14 w 21600"/>
                <a:gd name="T43" fmla="*/ 26 h 21600"/>
                <a:gd name="T44" fmla="*/ 15 w 21600"/>
                <a:gd name="T45" fmla="*/ 23 h 21600"/>
                <a:gd name="T46" fmla="*/ 17 w 21600"/>
                <a:gd name="T47" fmla="*/ 20 h 21600"/>
                <a:gd name="T48" fmla="*/ 17 w 21600"/>
                <a:gd name="T49" fmla="*/ 18 h 21600"/>
                <a:gd name="T50" fmla="*/ 16 w 21600"/>
                <a:gd name="T51" fmla="*/ 15 h 21600"/>
                <a:gd name="T52" fmla="*/ 15 w 21600"/>
                <a:gd name="T53" fmla="*/ 14 h 21600"/>
                <a:gd name="T54" fmla="*/ 13 w 21600"/>
                <a:gd name="T55" fmla="*/ 12 h 21600"/>
                <a:gd name="T56" fmla="*/ 12 w 21600"/>
                <a:gd name="T57" fmla="*/ 11 h 21600"/>
                <a:gd name="T58" fmla="*/ 11 w 21600"/>
                <a:gd name="T59" fmla="*/ 10 h 21600"/>
                <a:gd name="T60" fmla="*/ 10 w 21600"/>
                <a:gd name="T61" fmla="*/ 7 h 21600"/>
                <a:gd name="T62" fmla="*/ 8 w 21600"/>
                <a:gd name="T63" fmla="*/ 4 h 21600"/>
                <a:gd name="T64" fmla="*/ 8 w 21600"/>
                <a:gd name="T65" fmla="*/ 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0617" y="2880"/>
                  </a:moveTo>
                  <a:lnTo>
                    <a:pt x="9519" y="1920"/>
                  </a:lnTo>
                  <a:lnTo>
                    <a:pt x="6224" y="960"/>
                  </a:lnTo>
                  <a:lnTo>
                    <a:pt x="4393" y="0"/>
                  </a:lnTo>
                  <a:lnTo>
                    <a:pt x="2929" y="480"/>
                  </a:lnTo>
                  <a:lnTo>
                    <a:pt x="1098" y="1200"/>
                  </a:lnTo>
                  <a:lnTo>
                    <a:pt x="366" y="2400"/>
                  </a:lnTo>
                  <a:lnTo>
                    <a:pt x="366" y="3840"/>
                  </a:lnTo>
                  <a:lnTo>
                    <a:pt x="0" y="5280"/>
                  </a:lnTo>
                  <a:lnTo>
                    <a:pt x="732" y="7440"/>
                  </a:lnTo>
                  <a:lnTo>
                    <a:pt x="1098" y="9600"/>
                  </a:lnTo>
                  <a:lnTo>
                    <a:pt x="1831" y="11040"/>
                  </a:lnTo>
                  <a:lnTo>
                    <a:pt x="2563" y="13200"/>
                  </a:lnTo>
                  <a:lnTo>
                    <a:pt x="2563" y="14640"/>
                  </a:lnTo>
                  <a:lnTo>
                    <a:pt x="3295" y="16320"/>
                  </a:lnTo>
                  <a:lnTo>
                    <a:pt x="5492" y="18240"/>
                  </a:lnTo>
                  <a:lnTo>
                    <a:pt x="7688" y="20160"/>
                  </a:lnTo>
                  <a:lnTo>
                    <a:pt x="8786" y="20640"/>
                  </a:lnTo>
                  <a:lnTo>
                    <a:pt x="11349" y="21600"/>
                  </a:lnTo>
                  <a:lnTo>
                    <a:pt x="12447" y="20640"/>
                  </a:lnTo>
                  <a:lnTo>
                    <a:pt x="14644" y="19680"/>
                  </a:lnTo>
                  <a:lnTo>
                    <a:pt x="17573" y="17520"/>
                  </a:lnTo>
                  <a:lnTo>
                    <a:pt x="19037" y="15360"/>
                  </a:lnTo>
                  <a:lnTo>
                    <a:pt x="21600" y="13200"/>
                  </a:lnTo>
                  <a:lnTo>
                    <a:pt x="21600" y="12000"/>
                  </a:lnTo>
                  <a:lnTo>
                    <a:pt x="20868" y="10080"/>
                  </a:lnTo>
                  <a:lnTo>
                    <a:pt x="19403" y="9360"/>
                  </a:lnTo>
                  <a:lnTo>
                    <a:pt x="16108" y="7920"/>
                  </a:lnTo>
                  <a:lnTo>
                    <a:pt x="14644" y="7440"/>
                  </a:lnTo>
                  <a:lnTo>
                    <a:pt x="13546" y="6480"/>
                  </a:lnTo>
                  <a:lnTo>
                    <a:pt x="12081" y="4560"/>
                  </a:lnTo>
                  <a:lnTo>
                    <a:pt x="10617" y="2880"/>
                  </a:lnTo>
                  <a:close/>
                  <a:moveTo>
                    <a:pt x="10617" y="288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54" name="AutoShape 11"/>
            <p:cNvSpPr>
              <a:spLocks noChangeArrowheads="1"/>
            </p:cNvSpPr>
            <p:nvPr/>
          </p:nvSpPr>
          <p:spPr bwMode="auto">
            <a:xfrm rot="-239999">
              <a:off x="802" y="2949"/>
              <a:ext cx="19" cy="14"/>
            </a:xfrm>
            <a:custGeom>
              <a:avLst/>
              <a:gdLst>
                <a:gd name="T0" fmla="*/ 18 w 21600"/>
                <a:gd name="T1" fmla="*/ 1 h 21600"/>
                <a:gd name="T2" fmla="*/ 18 w 21600"/>
                <a:gd name="T3" fmla="*/ 1 h 21600"/>
                <a:gd name="T4" fmla="*/ 19 w 21600"/>
                <a:gd name="T5" fmla="*/ 2 h 21600"/>
                <a:gd name="T6" fmla="*/ 18 w 21600"/>
                <a:gd name="T7" fmla="*/ 4 h 21600"/>
                <a:gd name="T8" fmla="*/ 17 w 21600"/>
                <a:gd name="T9" fmla="*/ 6 h 21600"/>
                <a:gd name="T10" fmla="*/ 15 w 21600"/>
                <a:gd name="T11" fmla="*/ 8 h 21600"/>
                <a:gd name="T12" fmla="*/ 12 w 21600"/>
                <a:gd name="T13" fmla="*/ 12 h 21600"/>
                <a:gd name="T14" fmla="*/ 9 w 21600"/>
                <a:gd name="T15" fmla="*/ 14 h 21600"/>
                <a:gd name="T16" fmla="*/ 7 w 21600"/>
                <a:gd name="T17" fmla="*/ 14 h 21600"/>
                <a:gd name="T18" fmla="*/ 5 w 21600"/>
                <a:gd name="T19" fmla="*/ 13 h 21600"/>
                <a:gd name="T20" fmla="*/ 3 w 21600"/>
                <a:gd name="T21" fmla="*/ 13 h 21600"/>
                <a:gd name="T22" fmla="*/ 2 w 21600"/>
                <a:gd name="T23" fmla="*/ 12 h 21600"/>
                <a:gd name="T24" fmla="*/ 1 w 21600"/>
                <a:gd name="T25" fmla="*/ 11 h 21600"/>
                <a:gd name="T26" fmla="*/ 1 w 21600"/>
                <a:gd name="T27" fmla="*/ 10 h 21600"/>
                <a:gd name="T28" fmla="*/ 0 w 21600"/>
                <a:gd name="T29" fmla="*/ 9 h 21600"/>
                <a:gd name="T30" fmla="*/ 0 w 21600"/>
                <a:gd name="T31" fmla="*/ 8 h 21600"/>
                <a:gd name="T32" fmla="*/ 0 w 21600"/>
                <a:gd name="T33" fmla="*/ 7 h 21600"/>
                <a:gd name="T34" fmla="*/ 1 w 21600"/>
                <a:gd name="T35" fmla="*/ 5 h 21600"/>
                <a:gd name="T36" fmla="*/ 2 w 21600"/>
                <a:gd name="T37" fmla="*/ 3 h 21600"/>
                <a:gd name="T38" fmla="*/ 2 w 21600"/>
                <a:gd name="T39" fmla="*/ 3 h 21600"/>
                <a:gd name="T40" fmla="*/ 3 w 21600"/>
                <a:gd name="T41" fmla="*/ 3 h 21600"/>
                <a:gd name="T42" fmla="*/ 5 w 21600"/>
                <a:gd name="T43" fmla="*/ 3 h 21600"/>
                <a:gd name="T44" fmla="*/ 6 w 21600"/>
                <a:gd name="T45" fmla="*/ 3 h 21600"/>
                <a:gd name="T46" fmla="*/ 8 w 21600"/>
                <a:gd name="T47" fmla="*/ 3 h 21600"/>
                <a:gd name="T48" fmla="*/ 11 w 21600"/>
                <a:gd name="T49" fmla="*/ 4 h 21600"/>
                <a:gd name="T50" fmla="*/ 12 w 21600"/>
                <a:gd name="T51" fmla="*/ 3 h 21600"/>
                <a:gd name="T52" fmla="*/ 13 w 21600"/>
                <a:gd name="T53" fmla="*/ 2 h 21600"/>
                <a:gd name="T54" fmla="*/ 14 w 21600"/>
                <a:gd name="T55" fmla="*/ 1 h 21600"/>
                <a:gd name="T56" fmla="*/ 16 w 21600"/>
                <a:gd name="T57" fmla="*/ 0 h 21600"/>
                <a:gd name="T58" fmla="*/ 18 w 21600"/>
                <a:gd name="T59" fmla="*/ 1 h 21600"/>
                <a:gd name="T60" fmla="*/ 18 w 21600"/>
                <a:gd name="T61" fmla="*/ 1 h 2160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600" h="21600">
                  <a:moveTo>
                    <a:pt x="20571" y="982"/>
                  </a:moveTo>
                  <a:lnTo>
                    <a:pt x="20914" y="1964"/>
                  </a:lnTo>
                  <a:lnTo>
                    <a:pt x="21600" y="3436"/>
                  </a:lnTo>
                  <a:lnTo>
                    <a:pt x="20571" y="5891"/>
                  </a:lnTo>
                  <a:lnTo>
                    <a:pt x="18857" y="9818"/>
                  </a:lnTo>
                  <a:lnTo>
                    <a:pt x="16800" y="12764"/>
                  </a:lnTo>
                  <a:lnTo>
                    <a:pt x="13714" y="18164"/>
                  </a:lnTo>
                  <a:lnTo>
                    <a:pt x="10629" y="21600"/>
                  </a:lnTo>
                  <a:lnTo>
                    <a:pt x="8229" y="21109"/>
                  </a:lnTo>
                  <a:lnTo>
                    <a:pt x="5829" y="20618"/>
                  </a:lnTo>
                  <a:lnTo>
                    <a:pt x="3771" y="19636"/>
                  </a:lnTo>
                  <a:lnTo>
                    <a:pt x="2057" y="18655"/>
                  </a:lnTo>
                  <a:lnTo>
                    <a:pt x="1371" y="17182"/>
                  </a:lnTo>
                  <a:lnTo>
                    <a:pt x="686" y="15709"/>
                  </a:lnTo>
                  <a:lnTo>
                    <a:pt x="0" y="13745"/>
                  </a:lnTo>
                  <a:lnTo>
                    <a:pt x="0" y="12273"/>
                  </a:lnTo>
                  <a:lnTo>
                    <a:pt x="0" y="10309"/>
                  </a:lnTo>
                  <a:lnTo>
                    <a:pt x="686" y="8345"/>
                  </a:lnTo>
                  <a:lnTo>
                    <a:pt x="2057" y="4909"/>
                  </a:lnTo>
                  <a:lnTo>
                    <a:pt x="2743" y="4418"/>
                  </a:lnTo>
                  <a:lnTo>
                    <a:pt x="3771" y="4418"/>
                  </a:lnTo>
                  <a:lnTo>
                    <a:pt x="5143" y="4418"/>
                  </a:lnTo>
                  <a:lnTo>
                    <a:pt x="6514" y="4418"/>
                  </a:lnTo>
                  <a:lnTo>
                    <a:pt x="9257" y="4909"/>
                  </a:lnTo>
                  <a:lnTo>
                    <a:pt x="12343" y="5400"/>
                  </a:lnTo>
                  <a:lnTo>
                    <a:pt x="13371" y="4909"/>
                  </a:lnTo>
                  <a:lnTo>
                    <a:pt x="14743" y="3436"/>
                  </a:lnTo>
                  <a:lnTo>
                    <a:pt x="16457" y="1964"/>
                  </a:lnTo>
                  <a:lnTo>
                    <a:pt x="18171" y="0"/>
                  </a:lnTo>
                  <a:lnTo>
                    <a:pt x="20571" y="982"/>
                  </a:lnTo>
                  <a:close/>
                  <a:moveTo>
                    <a:pt x="20571" y="982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55" name="AutoShape 12"/>
            <p:cNvSpPr>
              <a:spLocks noChangeArrowheads="1"/>
            </p:cNvSpPr>
            <p:nvPr/>
          </p:nvSpPr>
          <p:spPr bwMode="auto">
            <a:xfrm rot="-239999">
              <a:off x="910" y="2351"/>
              <a:ext cx="10" cy="18"/>
            </a:xfrm>
            <a:custGeom>
              <a:avLst/>
              <a:gdLst>
                <a:gd name="T0" fmla="*/ 10 w 21600"/>
                <a:gd name="T1" fmla="*/ 4 h 21600"/>
                <a:gd name="T2" fmla="*/ 9 w 21600"/>
                <a:gd name="T3" fmla="*/ 0 h 21600"/>
                <a:gd name="T4" fmla="*/ 6 w 21600"/>
                <a:gd name="T5" fmla="*/ 0 h 21600"/>
                <a:gd name="T6" fmla="*/ 0 w 21600"/>
                <a:gd name="T7" fmla="*/ 5 h 21600"/>
                <a:gd name="T8" fmla="*/ 0 w 21600"/>
                <a:gd name="T9" fmla="*/ 7 h 21600"/>
                <a:gd name="T10" fmla="*/ 0 w 21600"/>
                <a:gd name="T11" fmla="*/ 10 h 21600"/>
                <a:gd name="T12" fmla="*/ 2 w 21600"/>
                <a:gd name="T13" fmla="*/ 16 h 21600"/>
                <a:gd name="T14" fmla="*/ 5 w 21600"/>
                <a:gd name="T15" fmla="*/ 18 h 21600"/>
                <a:gd name="T16" fmla="*/ 8 w 21600"/>
                <a:gd name="T17" fmla="*/ 18 h 21600"/>
                <a:gd name="T18" fmla="*/ 8 w 21600"/>
                <a:gd name="T19" fmla="*/ 17 h 21600"/>
                <a:gd name="T20" fmla="*/ 9 w 21600"/>
                <a:gd name="T21" fmla="*/ 14 h 21600"/>
                <a:gd name="T22" fmla="*/ 10 w 21600"/>
                <a:gd name="T23" fmla="*/ 10 h 21600"/>
                <a:gd name="T24" fmla="*/ 10 w 21600"/>
                <a:gd name="T25" fmla="*/ 4 h 21600"/>
                <a:gd name="T26" fmla="*/ 10 w 21600"/>
                <a:gd name="T27" fmla="*/ 4 h 21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600" h="21600">
                  <a:moveTo>
                    <a:pt x="21600" y="4985"/>
                  </a:moveTo>
                  <a:lnTo>
                    <a:pt x="20291" y="415"/>
                  </a:lnTo>
                  <a:lnTo>
                    <a:pt x="13745" y="0"/>
                  </a:lnTo>
                  <a:lnTo>
                    <a:pt x="655" y="5815"/>
                  </a:lnTo>
                  <a:lnTo>
                    <a:pt x="0" y="8308"/>
                  </a:lnTo>
                  <a:lnTo>
                    <a:pt x="0" y="11631"/>
                  </a:lnTo>
                  <a:lnTo>
                    <a:pt x="5236" y="19108"/>
                  </a:lnTo>
                  <a:lnTo>
                    <a:pt x="11127" y="21600"/>
                  </a:lnTo>
                  <a:lnTo>
                    <a:pt x="17018" y="21600"/>
                  </a:lnTo>
                  <a:lnTo>
                    <a:pt x="17673" y="20769"/>
                  </a:lnTo>
                  <a:lnTo>
                    <a:pt x="18982" y="17031"/>
                  </a:lnTo>
                  <a:lnTo>
                    <a:pt x="21600" y="12046"/>
                  </a:lnTo>
                  <a:lnTo>
                    <a:pt x="21600" y="4985"/>
                  </a:lnTo>
                  <a:close/>
                  <a:moveTo>
                    <a:pt x="21600" y="4985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56" name="AutoShape 13"/>
            <p:cNvSpPr>
              <a:spLocks noChangeArrowheads="1"/>
            </p:cNvSpPr>
            <p:nvPr/>
          </p:nvSpPr>
          <p:spPr bwMode="auto">
            <a:xfrm rot="-239999">
              <a:off x="727" y="3020"/>
              <a:ext cx="66" cy="101"/>
            </a:xfrm>
            <a:custGeom>
              <a:avLst/>
              <a:gdLst>
                <a:gd name="T0" fmla="*/ 3 w 21600"/>
                <a:gd name="T1" fmla="*/ 100 h 21600"/>
                <a:gd name="T2" fmla="*/ 0 w 21600"/>
                <a:gd name="T3" fmla="*/ 87 h 21600"/>
                <a:gd name="T4" fmla="*/ 4 w 21600"/>
                <a:gd name="T5" fmla="*/ 77 h 21600"/>
                <a:gd name="T6" fmla="*/ 9 w 21600"/>
                <a:gd name="T7" fmla="*/ 69 h 21600"/>
                <a:gd name="T8" fmla="*/ 7 w 21600"/>
                <a:gd name="T9" fmla="*/ 61 h 21600"/>
                <a:gd name="T10" fmla="*/ 14 w 21600"/>
                <a:gd name="T11" fmla="*/ 51 h 21600"/>
                <a:gd name="T12" fmla="*/ 21 w 21600"/>
                <a:gd name="T13" fmla="*/ 44 h 21600"/>
                <a:gd name="T14" fmla="*/ 29 w 21600"/>
                <a:gd name="T15" fmla="*/ 37 h 21600"/>
                <a:gd name="T16" fmla="*/ 22 w 21600"/>
                <a:gd name="T17" fmla="*/ 32 h 21600"/>
                <a:gd name="T18" fmla="*/ 19 w 21600"/>
                <a:gd name="T19" fmla="*/ 26 h 21600"/>
                <a:gd name="T20" fmla="*/ 24 w 21600"/>
                <a:gd name="T21" fmla="*/ 20 h 21600"/>
                <a:gd name="T22" fmla="*/ 32 w 21600"/>
                <a:gd name="T23" fmla="*/ 21 h 21600"/>
                <a:gd name="T24" fmla="*/ 35 w 21600"/>
                <a:gd name="T25" fmla="*/ 26 h 21600"/>
                <a:gd name="T26" fmla="*/ 40 w 21600"/>
                <a:gd name="T27" fmla="*/ 24 h 21600"/>
                <a:gd name="T28" fmla="*/ 49 w 21600"/>
                <a:gd name="T29" fmla="*/ 14 h 21600"/>
                <a:gd name="T30" fmla="*/ 56 w 21600"/>
                <a:gd name="T31" fmla="*/ 1 h 21600"/>
                <a:gd name="T32" fmla="*/ 62 w 21600"/>
                <a:gd name="T33" fmla="*/ 4 h 21600"/>
                <a:gd name="T34" fmla="*/ 64 w 21600"/>
                <a:gd name="T35" fmla="*/ 22 h 21600"/>
                <a:gd name="T36" fmla="*/ 56 w 21600"/>
                <a:gd name="T37" fmla="*/ 30 h 21600"/>
                <a:gd name="T38" fmla="*/ 49 w 21600"/>
                <a:gd name="T39" fmla="*/ 34 h 21600"/>
                <a:gd name="T40" fmla="*/ 43 w 21600"/>
                <a:gd name="T41" fmla="*/ 40 h 21600"/>
                <a:gd name="T42" fmla="*/ 36 w 21600"/>
                <a:gd name="T43" fmla="*/ 50 h 21600"/>
                <a:gd name="T44" fmla="*/ 30 w 21600"/>
                <a:gd name="T45" fmla="*/ 54 h 21600"/>
                <a:gd name="T46" fmla="*/ 26 w 21600"/>
                <a:gd name="T47" fmla="*/ 53 h 21600"/>
                <a:gd name="T48" fmla="*/ 23 w 21600"/>
                <a:gd name="T49" fmla="*/ 54 h 21600"/>
                <a:gd name="T50" fmla="*/ 23 w 21600"/>
                <a:gd name="T51" fmla="*/ 57 h 21600"/>
                <a:gd name="T52" fmla="*/ 30 w 21600"/>
                <a:gd name="T53" fmla="*/ 69 h 21600"/>
                <a:gd name="T54" fmla="*/ 23 w 21600"/>
                <a:gd name="T55" fmla="*/ 71 h 21600"/>
                <a:gd name="T56" fmla="*/ 18 w 21600"/>
                <a:gd name="T57" fmla="*/ 75 h 21600"/>
                <a:gd name="T58" fmla="*/ 23 w 21600"/>
                <a:gd name="T59" fmla="*/ 82 h 21600"/>
                <a:gd name="T60" fmla="*/ 19 w 21600"/>
                <a:gd name="T61" fmla="*/ 92 h 21600"/>
                <a:gd name="T62" fmla="*/ 12 w 21600"/>
                <a:gd name="T63" fmla="*/ 97 h 21600"/>
                <a:gd name="T64" fmla="*/ 6 w 21600"/>
                <a:gd name="T65" fmla="*/ 101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918" y="21600"/>
                  </a:moveTo>
                  <a:lnTo>
                    <a:pt x="1110" y="21299"/>
                  </a:lnTo>
                  <a:lnTo>
                    <a:pt x="303" y="20020"/>
                  </a:lnTo>
                  <a:lnTo>
                    <a:pt x="0" y="18665"/>
                  </a:lnTo>
                  <a:lnTo>
                    <a:pt x="404" y="17310"/>
                  </a:lnTo>
                  <a:lnTo>
                    <a:pt x="1413" y="16407"/>
                  </a:lnTo>
                  <a:lnTo>
                    <a:pt x="2523" y="15278"/>
                  </a:lnTo>
                  <a:lnTo>
                    <a:pt x="2826" y="14751"/>
                  </a:lnTo>
                  <a:lnTo>
                    <a:pt x="2725" y="14149"/>
                  </a:lnTo>
                  <a:lnTo>
                    <a:pt x="2321" y="12945"/>
                  </a:lnTo>
                  <a:lnTo>
                    <a:pt x="2523" y="11891"/>
                  </a:lnTo>
                  <a:lnTo>
                    <a:pt x="4441" y="10988"/>
                  </a:lnTo>
                  <a:lnTo>
                    <a:pt x="6258" y="9709"/>
                  </a:lnTo>
                  <a:lnTo>
                    <a:pt x="6864" y="9408"/>
                  </a:lnTo>
                  <a:lnTo>
                    <a:pt x="9387" y="8279"/>
                  </a:lnTo>
                  <a:lnTo>
                    <a:pt x="9387" y="7902"/>
                  </a:lnTo>
                  <a:lnTo>
                    <a:pt x="9084" y="7376"/>
                  </a:lnTo>
                  <a:lnTo>
                    <a:pt x="7065" y="6774"/>
                  </a:lnTo>
                  <a:lnTo>
                    <a:pt x="6258" y="6322"/>
                  </a:lnTo>
                  <a:lnTo>
                    <a:pt x="6359" y="5494"/>
                  </a:lnTo>
                  <a:lnTo>
                    <a:pt x="6864" y="4666"/>
                  </a:lnTo>
                  <a:lnTo>
                    <a:pt x="7772" y="4215"/>
                  </a:lnTo>
                  <a:lnTo>
                    <a:pt x="9690" y="4290"/>
                  </a:lnTo>
                  <a:lnTo>
                    <a:pt x="10598" y="4591"/>
                  </a:lnTo>
                  <a:lnTo>
                    <a:pt x="11204" y="5118"/>
                  </a:lnTo>
                  <a:lnTo>
                    <a:pt x="11607" y="5569"/>
                  </a:lnTo>
                  <a:lnTo>
                    <a:pt x="12314" y="5569"/>
                  </a:lnTo>
                  <a:lnTo>
                    <a:pt x="13222" y="5043"/>
                  </a:lnTo>
                  <a:lnTo>
                    <a:pt x="14736" y="3914"/>
                  </a:lnTo>
                  <a:lnTo>
                    <a:pt x="16150" y="2935"/>
                  </a:lnTo>
                  <a:lnTo>
                    <a:pt x="16856" y="1806"/>
                  </a:lnTo>
                  <a:lnTo>
                    <a:pt x="18269" y="301"/>
                  </a:lnTo>
                  <a:lnTo>
                    <a:pt x="19077" y="0"/>
                  </a:lnTo>
                  <a:lnTo>
                    <a:pt x="20187" y="753"/>
                  </a:lnTo>
                  <a:lnTo>
                    <a:pt x="21600" y="3236"/>
                  </a:lnTo>
                  <a:lnTo>
                    <a:pt x="21095" y="4741"/>
                  </a:lnTo>
                  <a:lnTo>
                    <a:pt x="19682" y="6021"/>
                  </a:lnTo>
                  <a:lnTo>
                    <a:pt x="18269" y="6472"/>
                  </a:lnTo>
                  <a:lnTo>
                    <a:pt x="16452" y="6924"/>
                  </a:lnTo>
                  <a:lnTo>
                    <a:pt x="15948" y="7300"/>
                  </a:lnTo>
                  <a:lnTo>
                    <a:pt x="14736" y="8505"/>
                  </a:lnTo>
                  <a:lnTo>
                    <a:pt x="14030" y="8655"/>
                  </a:lnTo>
                  <a:lnTo>
                    <a:pt x="12819" y="9483"/>
                  </a:lnTo>
                  <a:lnTo>
                    <a:pt x="11910" y="10612"/>
                  </a:lnTo>
                  <a:lnTo>
                    <a:pt x="10800" y="11139"/>
                  </a:lnTo>
                  <a:lnTo>
                    <a:pt x="9791" y="11590"/>
                  </a:lnTo>
                  <a:lnTo>
                    <a:pt x="8983" y="11590"/>
                  </a:lnTo>
                  <a:lnTo>
                    <a:pt x="8579" y="11440"/>
                  </a:lnTo>
                  <a:lnTo>
                    <a:pt x="8075" y="11289"/>
                  </a:lnTo>
                  <a:lnTo>
                    <a:pt x="7671" y="11590"/>
                  </a:lnTo>
                  <a:lnTo>
                    <a:pt x="7368" y="11891"/>
                  </a:lnTo>
                  <a:lnTo>
                    <a:pt x="7368" y="12117"/>
                  </a:lnTo>
                  <a:lnTo>
                    <a:pt x="9791" y="14450"/>
                  </a:lnTo>
                  <a:lnTo>
                    <a:pt x="9791" y="14751"/>
                  </a:lnTo>
                  <a:lnTo>
                    <a:pt x="8882" y="15128"/>
                  </a:lnTo>
                  <a:lnTo>
                    <a:pt x="7368" y="15128"/>
                  </a:lnTo>
                  <a:lnTo>
                    <a:pt x="6359" y="15353"/>
                  </a:lnTo>
                  <a:lnTo>
                    <a:pt x="5753" y="16031"/>
                  </a:lnTo>
                  <a:lnTo>
                    <a:pt x="6056" y="16482"/>
                  </a:lnTo>
                  <a:lnTo>
                    <a:pt x="7469" y="17461"/>
                  </a:lnTo>
                  <a:lnTo>
                    <a:pt x="7469" y="18138"/>
                  </a:lnTo>
                  <a:lnTo>
                    <a:pt x="6258" y="19718"/>
                  </a:lnTo>
                  <a:lnTo>
                    <a:pt x="4643" y="20546"/>
                  </a:lnTo>
                  <a:lnTo>
                    <a:pt x="4037" y="20772"/>
                  </a:lnTo>
                  <a:lnTo>
                    <a:pt x="1918" y="21600"/>
                  </a:lnTo>
                  <a:close/>
                  <a:moveTo>
                    <a:pt x="1918" y="2160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57" name="AutoShape 14"/>
            <p:cNvSpPr>
              <a:spLocks noChangeArrowheads="1"/>
            </p:cNvSpPr>
            <p:nvPr/>
          </p:nvSpPr>
          <p:spPr bwMode="auto">
            <a:xfrm rot="-239999">
              <a:off x="974" y="2161"/>
              <a:ext cx="109" cy="121"/>
            </a:xfrm>
            <a:custGeom>
              <a:avLst/>
              <a:gdLst>
                <a:gd name="T0" fmla="*/ 93 w 21600"/>
                <a:gd name="T1" fmla="*/ 119 h 21600"/>
                <a:gd name="T2" fmla="*/ 91 w 21600"/>
                <a:gd name="T3" fmla="*/ 111 h 21600"/>
                <a:gd name="T4" fmla="*/ 84 w 21600"/>
                <a:gd name="T5" fmla="*/ 108 h 21600"/>
                <a:gd name="T6" fmla="*/ 79 w 21600"/>
                <a:gd name="T7" fmla="*/ 111 h 21600"/>
                <a:gd name="T8" fmla="*/ 73 w 21600"/>
                <a:gd name="T9" fmla="*/ 116 h 21600"/>
                <a:gd name="T10" fmla="*/ 67 w 21600"/>
                <a:gd name="T11" fmla="*/ 118 h 21600"/>
                <a:gd name="T12" fmla="*/ 62 w 21600"/>
                <a:gd name="T13" fmla="*/ 117 h 21600"/>
                <a:gd name="T14" fmla="*/ 58 w 21600"/>
                <a:gd name="T15" fmla="*/ 108 h 21600"/>
                <a:gd name="T16" fmla="*/ 53 w 21600"/>
                <a:gd name="T17" fmla="*/ 110 h 21600"/>
                <a:gd name="T18" fmla="*/ 46 w 21600"/>
                <a:gd name="T19" fmla="*/ 108 h 21600"/>
                <a:gd name="T20" fmla="*/ 41 w 21600"/>
                <a:gd name="T21" fmla="*/ 103 h 21600"/>
                <a:gd name="T22" fmla="*/ 36 w 21600"/>
                <a:gd name="T23" fmla="*/ 94 h 21600"/>
                <a:gd name="T24" fmla="*/ 35 w 21600"/>
                <a:gd name="T25" fmla="*/ 85 h 21600"/>
                <a:gd name="T26" fmla="*/ 31 w 21600"/>
                <a:gd name="T27" fmla="*/ 73 h 21600"/>
                <a:gd name="T28" fmla="*/ 25 w 21600"/>
                <a:gd name="T29" fmla="*/ 62 h 21600"/>
                <a:gd name="T30" fmla="*/ 15 w 21600"/>
                <a:gd name="T31" fmla="*/ 61 h 21600"/>
                <a:gd name="T32" fmla="*/ 15 w 21600"/>
                <a:gd name="T33" fmla="*/ 73 h 21600"/>
                <a:gd name="T34" fmla="*/ 13 w 21600"/>
                <a:gd name="T35" fmla="*/ 80 h 21600"/>
                <a:gd name="T36" fmla="*/ 3 w 21600"/>
                <a:gd name="T37" fmla="*/ 76 h 21600"/>
                <a:gd name="T38" fmla="*/ 2 w 21600"/>
                <a:gd name="T39" fmla="*/ 69 h 21600"/>
                <a:gd name="T40" fmla="*/ 1 w 21600"/>
                <a:gd name="T41" fmla="*/ 60 h 21600"/>
                <a:gd name="T42" fmla="*/ 1 w 21600"/>
                <a:gd name="T43" fmla="*/ 53 h 21600"/>
                <a:gd name="T44" fmla="*/ 2 w 21600"/>
                <a:gd name="T45" fmla="*/ 47 h 21600"/>
                <a:gd name="T46" fmla="*/ 3 w 21600"/>
                <a:gd name="T47" fmla="*/ 35 h 21600"/>
                <a:gd name="T48" fmla="*/ 9 w 21600"/>
                <a:gd name="T49" fmla="*/ 23 h 21600"/>
                <a:gd name="T50" fmla="*/ 17 w 21600"/>
                <a:gd name="T51" fmla="*/ 18 h 21600"/>
                <a:gd name="T52" fmla="*/ 25 w 21600"/>
                <a:gd name="T53" fmla="*/ 21 h 21600"/>
                <a:gd name="T54" fmla="*/ 28 w 21600"/>
                <a:gd name="T55" fmla="*/ 16 h 21600"/>
                <a:gd name="T56" fmla="*/ 29 w 21600"/>
                <a:gd name="T57" fmla="*/ 8 h 21600"/>
                <a:gd name="T58" fmla="*/ 46 w 21600"/>
                <a:gd name="T59" fmla="*/ 13 h 21600"/>
                <a:gd name="T60" fmla="*/ 56 w 21600"/>
                <a:gd name="T61" fmla="*/ 5 h 21600"/>
                <a:gd name="T62" fmla="*/ 67 w 21600"/>
                <a:gd name="T63" fmla="*/ 0 h 21600"/>
                <a:gd name="T64" fmla="*/ 79 w 21600"/>
                <a:gd name="T65" fmla="*/ 9 h 21600"/>
                <a:gd name="T66" fmla="*/ 81 w 21600"/>
                <a:gd name="T67" fmla="*/ 28 h 21600"/>
                <a:gd name="T68" fmla="*/ 77 w 21600"/>
                <a:gd name="T69" fmla="*/ 36 h 21600"/>
                <a:gd name="T70" fmla="*/ 68 w 21600"/>
                <a:gd name="T71" fmla="*/ 43 h 21600"/>
                <a:gd name="T72" fmla="*/ 71 w 21600"/>
                <a:gd name="T73" fmla="*/ 51 h 21600"/>
                <a:gd name="T74" fmla="*/ 82 w 21600"/>
                <a:gd name="T75" fmla="*/ 54 h 21600"/>
                <a:gd name="T76" fmla="*/ 98 w 21600"/>
                <a:gd name="T77" fmla="*/ 51 h 21600"/>
                <a:gd name="T78" fmla="*/ 89 w 21600"/>
                <a:gd name="T79" fmla="*/ 67 h 21600"/>
                <a:gd name="T80" fmla="*/ 102 w 21600"/>
                <a:gd name="T81" fmla="*/ 78 h 21600"/>
                <a:gd name="T82" fmla="*/ 106 w 21600"/>
                <a:gd name="T83" fmla="*/ 90 h 21600"/>
                <a:gd name="T84" fmla="*/ 107 w 21600"/>
                <a:gd name="T85" fmla="*/ 109 h 21600"/>
                <a:gd name="T86" fmla="*/ 95 w 21600"/>
                <a:gd name="T87" fmla="*/ 119 h 216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1600" h="21600">
                  <a:moveTo>
                    <a:pt x="18716" y="21600"/>
                  </a:moveTo>
                  <a:lnTo>
                    <a:pt x="18655" y="21474"/>
                  </a:lnTo>
                  <a:lnTo>
                    <a:pt x="18348" y="21158"/>
                  </a:lnTo>
                  <a:lnTo>
                    <a:pt x="18225" y="20716"/>
                  </a:lnTo>
                  <a:lnTo>
                    <a:pt x="18164" y="20084"/>
                  </a:lnTo>
                  <a:lnTo>
                    <a:pt x="18102" y="19832"/>
                  </a:lnTo>
                  <a:lnTo>
                    <a:pt x="17795" y="19642"/>
                  </a:lnTo>
                  <a:lnTo>
                    <a:pt x="17182" y="19389"/>
                  </a:lnTo>
                  <a:lnTo>
                    <a:pt x="16630" y="19326"/>
                  </a:lnTo>
                  <a:lnTo>
                    <a:pt x="15832" y="19200"/>
                  </a:lnTo>
                  <a:lnTo>
                    <a:pt x="15709" y="19389"/>
                  </a:lnTo>
                  <a:lnTo>
                    <a:pt x="15586" y="19895"/>
                  </a:lnTo>
                  <a:lnTo>
                    <a:pt x="15464" y="20084"/>
                  </a:lnTo>
                  <a:lnTo>
                    <a:pt x="14850" y="20526"/>
                  </a:lnTo>
                  <a:lnTo>
                    <a:pt x="14543" y="20653"/>
                  </a:lnTo>
                  <a:lnTo>
                    <a:pt x="13561" y="20589"/>
                  </a:lnTo>
                  <a:lnTo>
                    <a:pt x="13500" y="20842"/>
                  </a:lnTo>
                  <a:lnTo>
                    <a:pt x="13255" y="21095"/>
                  </a:lnTo>
                  <a:lnTo>
                    <a:pt x="12948" y="21158"/>
                  </a:lnTo>
                  <a:lnTo>
                    <a:pt x="12580" y="21095"/>
                  </a:lnTo>
                  <a:lnTo>
                    <a:pt x="12273" y="20905"/>
                  </a:lnTo>
                  <a:lnTo>
                    <a:pt x="12027" y="20653"/>
                  </a:lnTo>
                  <a:lnTo>
                    <a:pt x="11720" y="19705"/>
                  </a:lnTo>
                  <a:lnTo>
                    <a:pt x="11536" y="19326"/>
                  </a:lnTo>
                  <a:lnTo>
                    <a:pt x="11230" y="19326"/>
                  </a:lnTo>
                  <a:lnTo>
                    <a:pt x="10739" y="19389"/>
                  </a:lnTo>
                  <a:lnTo>
                    <a:pt x="10493" y="19579"/>
                  </a:lnTo>
                  <a:lnTo>
                    <a:pt x="10002" y="19705"/>
                  </a:lnTo>
                  <a:lnTo>
                    <a:pt x="9695" y="19642"/>
                  </a:lnTo>
                  <a:lnTo>
                    <a:pt x="9205" y="19326"/>
                  </a:lnTo>
                  <a:lnTo>
                    <a:pt x="8775" y="18947"/>
                  </a:lnTo>
                  <a:lnTo>
                    <a:pt x="8223" y="18821"/>
                  </a:lnTo>
                  <a:lnTo>
                    <a:pt x="8223" y="18316"/>
                  </a:lnTo>
                  <a:lnTo>
                    <a:pt x="7793" y="17874"/>
                  </a:lnTo>
                  <a:lnTo>
                    <a:pt x="7364" y="17368"/>
                  </a:lnTo>
                  <a:lnTo>
                    <a:pt x="7118" y="16737"/>
                  </a:lnTo>
                  <a:lnTo>
                    <a:pt x="6995" y="16105"/>
                  </a:lnTo>
                  <a:lnTo>
                    <a:pt x="6995" y="15600"/>
                  </a:lnTo>
                  <a:lnTo>
                    <a:pt x="6995" y="15095"/>
                  </a:lnTo>
                  <a:lnTo>
                    <a:pt x="6627" y="14463"/>
                  </a:lnTo>
                  <a:lnTo>
                    <a:pt x="6382" y="13895"/>
                  </a:lnTo>
                  <a:lnTo>
                    <a:pt x="6136" y="13074"/>
                  </a:lnTo>
                  <a:lnTo>
                    <a:pt x="5707" y="12189"/>
                  </a:lnTo>
                  <a:lnTo>
                    <a:pt x="5461" y="11495"/>
                  </a:lnTo>
                  <a:lnTo>
                    <a:pt x="4970" y="11053"/>
                  </a:lnTo>
                  <a:lnTo>
                    <a:pt x="4173" y="10737"/>
                  </a:lnTo>
                  <a:lnTo>
                    <a:pt x="3559" y="10611"/>
                  </a:lnTo>
                  <a:lnTo>
                    <a:pt x="2945" y="10926"/>
                  </a:lnTo>
                  <a:lnTo>
                    <a:pt x="2700" y="11621"/>
                  </a:lnTo>
                  <a:lnTo>
                    <a:pt x="2823" y="12253"/>
                  </a:lnTo>
                  <a:lnTo>
                    <a:pt x="2945" y="12947"/>
                  </a:lnTo>
                  <a:lnTo>
                    <a:pt x="3007" y="13579"/>
                  </a:lnTo>
                  <a:lnTo>
                    <a:pt x="2884" y="14147"/>
                  </a:lnTo>
                  <a:lnTo>
                    <a:pt x="2577" y="14274"/>
                  </a:lnTo>
                  <a:lnTo>
                    <a:pt x="2025" y="14274"/>
                  </a:lnTo>
                  <a:lnTo>
                    <a:pt x="1289" y="13895"/>
                  </a:lnTo>
                  <a:lnTo>
                    <a:pt x="614" y="13516"/>
                  </a:lnTo>
                  <a:lnTo>
                    <a:pt x="123" y="13074"/>
                  </a:lnTo>
                  <a:lnTo>
                    <a:pt x="0" y="13011"/>
                  </a:lnTo>
                  <a:lnTo>
                    <a:pt x="307" y="12379"/>
                  </a:lnTo>
                  <a:lnTo>
                    <a:pt x="368" y="11874"/>
                  </a:lnTo>
                  <a:lnTo>
                    <a:pt x="368" y="11368"/>
                  </a:lnTo>
                  <a:lnTo>
                    <a:pt x="123" y="10737"/>
                  </a:lnTo>
                  <a:lnTo>
                    <a:pt x="123" y="10484"/>
                  </a:lnTo>
                  <a:lnTo>
                    <a:pt x="184" y="10042"/>
                  </a:lnTo>
                  <a:lnTo>
                    <a:pt x="123" y="9474"/>
                  </a:lnTo>
                  <a:lnTo>
                    <a:pt x="123" y="9032"/>
                  </a:lnTo>
                  <a:lnTo>
                    <a:pt x="307" y="8842"/>
                  </a:lnTo>
                  <a:lnTo>
                    <a:pt x="491" y="8463"/>
                  </a:lnTo>
                  <a:lnTo>
                    <a:pt x="491" y="7895"/>
                  </a:lnTo>
                  <a:lnTo>
                    <a:pt x="430" y="7137"/>
                  </a:lnTo>
                  <a:lnTo>
                    <a:pt x="614" y="6316"/>
                  </a:lnTo>
                  <a:lnTo>
                    <a:pt x="920" y="5432"/>
                  </a:lnTo>
                  <a:lnTo>
                    <a:pt x="1289" y="4863"/>
                  </a:lnTo>
                  <a:lnTo>
                    <a:pt x="1841" y="4168"/>
                  </a:lnTo>
                  <a:lnTo>
                    <a:pt x="2209" y="3853"/>
                  </a:lnTo>
                  <a:lnTo>
                    <a:pt x="2884" y="3600"/>
                  </a:lnTo>
                  <a:lnTo>
                    <a:pt x="3436" y="3284"/>
                  </a:lnTo>
                  <a:lnTo>
                    <a:pt x="4111" y="3537"/>
                  </a:lnTo>
                  <a:lnTo>
                    <a:pt x="4602" y="3789"/>
                  </a:lnTo>
                  <a:lnTo>
                    <a:pt x="5032" y="3789"/>
                  </a:lnTo>
                  <a:lnTo>
                    <a:pt x="5400" y="3726"/>
                  </a:lnTo>
                  <a:lnTo>
                    <a:pt x="5523" y="3284"/>
                  </a:lnTo>
                  <a:lnTo>
                    <a:pt x="5584" y="2842"/>
                  </a:lnTo>
                  <a:lnTo>
                    <a:pt x="5523" y="2337"/>
                  </a:lnTo>
                  <a:lnTo>
                    <a:pt x="5584" y="1832"/>
                  </a:lnTo>
                  <a:lnTo>
                    <a:pt x="5707" y="1516"/>
                  </a:lnTo>
                  <a:lnTo>
                    <a:pt x="5891" y="1263"/>
                  </a:lnTo>
                  <a:lnTo>
                    <a:pt x="6934" y="1642"/>
                  </a:lnTo>
                  <a:lnTo>
                    <a:pt x="9143" y="2337"/>
                  </a:lnTo>
                  <a:lnTo>
                    <a:pt x="10125" y="2084"/>
                  </a:lnTo>
                  <a:lnTo>
                    <a:pt x="10677" y="1516"/>
                  </a:lnTo>
                  <a:lnTo>
                    <a:pt x="11168" y="884"/>
                  </a:lnTo>
                  <a:lnTo>
                    <a:pt x="11598" y="379"/>
                  </a:lnTo>
                  <a:lnTo>
                    <a:pt x="12334" y="63"/>
                  </a:lnTo>
                  <a:lnTo>
                    <a:pt x="13193" y="0"/>
                  </a:lnTo>
                  <a:lnTo>
                    <a:pt x="13807" y="126"/>
                  </a:lnTo>
                  <a:lnTo>
                    <a:pt x="14482" y="632"/>
                  </a:lnTo>
                  <a:lnTo>
                    <a:pt x="15709" y="1579"/>
                  </a:lnTo>
                  <a:lnTo>
                    <a:pt x="16261" y="2589"/>
                  </a:lnTo>
                  <a:lnTo>
                    <a:pt x="16261" y="3789"/>
                  </a:lnTo>
                  <a:lnTo>
                    <a:pt x="16077" y="4926"/>
                  </a:lnTo>
                  <a:lnTo>
                    <a:pt x="15955" y="5811"/>
                  </a:lnTo>
                  <a:lnTo>
                    <a:pt x="15832" y="6316"/>
                  </a:lnTo>
                  <a:lnTo>
                    <a:pt x="15218" y="6505"/>
                  </a:lnTo>
                  <a:lnTo>
                    <a:pt x="14543" y="6505"/>
                  </a:lnTo>
                  <a:lnTo>
                    <a:pt x="13991" y="6884"/>
                  </a:lnTo>
                  <a:lnTo>
                    <a:pt x="13439" y="7705"/>
                  </a:lnTo>
                  <a:lnTo>
                    <a:pt x="13193" y="8463"/>
                  </a:lnTo>
                  <a:lnTo>
                    <a:pt x="13500" y="8905"/>
                  </a:lnTo>
                  <a:lnTo>
                    <a:pt x="13991" y="9158"/>
                  </a:lnTo>
                  <a:lnTo>
                    <a:pt x="14543" y="9095"/>
                  </a:lnTo>
                  <a:lnTo>
                    <a:pt x="15341" y="9284"/>
                  </a:lnTo>
                  <a:lnTo>
                    <a:pt x="16323" y="9726"/>
                  </a:lnTo>
                  <a:lnTo>
                    <a:pt x="16998" y="9789"/>
                  </a:lnTo>
                  <a:lnTo>
                    <a:pt x="17734" y="9663"/>
                  </a:lnTo>
                  <a:lnTo>
                    <a:pt x="19330" y="9095"/>
                  </a:lnTo>
                  <a:lnTo>
                    <a:pt x="19084" y="10232"/>
                  </a:lnTo>
                  <a:lnTo>
                    <a:pt x="17980" y="11432"/>
                  </a:lnTo>
                  <a:lnTo>
                    <a:pt x="17673" y="12000"/>
                  </a:lnTo>
                  <a:lnTo>
                    <a:pt x="19268" y="12379"/>
                  </a:lnTo>
                  <a:lnTo>
                    <a:pt x="19882" y="13453"/>
                  </a:lnTo>
                  <a:lnTo>
                    <a:pt x="20127" y="13895"/>
                  </a:lnTo>
                  <a:lnTo>
                    <a:pt x="20311" y="14526"/>
                  </a:lnTo>
                  <a:lnTo>
                    <a:pt x="20680" y="15726"/>
                  </a:lnTo>
                  <a:lnTo>
                    <a:pt x="21048" y="15979"/>
                  </a:lnTo>
                  <a:lnTo>
                    <a:pt x="21600" y="16926"/>
                  </a:lnTo>
                  <a:lnTo>
                    <a:pt x="21539" y="17811"/>
                  </a:lnTo>
                  <a:lnTo>
                    <a:pt x="21293" y="19453"/>
                  </a:lnTo>
                  <a:lnTo>
                    <a:pt x="20925" y="19768"/>
                  </a:lnTo>
                  <a:lnTo>
                    <a:pt x="19084" y="20842"/>
                  </a:lnTo>
                  <a:lnTo>
                    <a:pt x="18900" y="21284"/>
                  </a:lnTo>
                  <a:lnTo>
                    <a:pt x="18716" y="21600"/>
                  </a:lnTo>
                  <a:close/>
                  <a:moveTo>
                    <a:pt x="18716" y="2160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58" name="AutoShape 15"/>
            <p:cNvSpPr>
              <a:spLocks noChangeArrowheads="1"/>
            </p:cNvSpPr>
            <p:nvPr/>
          </p:nvSpPr>
          <p:spPr bwMode="auto">
            <a:xfrm rot="-239999">
              <a:off x="896" y="2135"/>
              <a:ext cx="106" cy="118"/>
            </a:xfrm>
            <a:custGeom>
              <a:avLst/>
              <a:gdLst>
                <a:gd name="T0" fmla="*/ 25 w 21600"/>
                <a:gd name="T1" fmla="*/ 106 h 21600"/>
                <a:gd name="T2" fmla="*/ 27 w 21600"/>
                <a:gd name="T3" fmla="*/ 96 h 21600"/>
                <a:gd name="T4" fmla="*/ 29 w 21600"/>
                <a:gd name="T5" fmla="*/ 90 h 21600"/>
                <a:gd name="T6" fmla="*/ 35 w 21600"/>
                <a:gd name="T7" fmla="*/ 85 h 21600"/>
                <a:gd name="T8" fmla="*/ 39 w 21600"/>
                <a:gd name="T9" fmla="*/ 77 h 21600"/>
                <a:gd name="T10" fmla="*/ 43 w 21600"/>
                <a:gd name="T11" fmla="*/ 73 h 21600"/>
                <a:gd name="T12" fmla="*/ 45 w 21600"/>
                <a:gd name="T13" fmla="*/ 66 h 21600"/>
                <a:gd name="T14" fmla="*/ 40 w 21600"/>
                <a:gd name="T15" fmla="*/ 60 h 21600"/>
                <a:gd name="T16" fmla="*/ 35 w 21600"/>
                <a:gd name="T17" fmla="*/ 64 h 21600"/>
                <a:gd name="T18" fmla="*/ 27 w 21600"/>
                <a:gd name="T19" fmla="*/ 63 h 21600"/>
                <a:gd name="T20" fmla="*/ 18 w 21600"/>
                <a:gd name="T21" fmla="*/ 60 h 21600"/>
                <a:gd name="T22" fmla="*/ 6 w 21600"/>
                <a:gd name="T23" fmla="*/ 59 h 21600"/>
                <a:gd name="T24" fmla="*/ 2 w 21600"/>
                <a:gd name="T25" fmla="*/ 56 h 21600"/>
                <a:gd name="T26" fmla="*/ 2 w 21600"/>
                <a:gd name="T27" fmla="*/ 48 h 21600"/>
                <a:gd name="T28" fmla="*/ 25 w 21600"/>
                <a:gd name="T29" fmla="*/ 33 h 21600"/>
                <a:gd name="T30" fmla="*/ 34 w 21600"/>
                <a:gd name="T31" fmla="*/ 22 h 21600"/>
                <a:gd name="T32" fmla="*/ 37 w 21600"/>
                <a:gd name="T33" fmla="*/ 12 h 21600"/>
                <a:gd name="T34" fmla="*/ 47 w 21600"/>
                <a:gd name="T35" fmla="*/ 8 h 21600"/>
                <a:gd name="T36" fmla="*/ 54 w 21600"/>
                <a:gd name="T37" fmla="*/ 5 h 21600"/>
                <a:gd name="T38" fmla="*/ 60 w 21600"/>
                <a:gd name="T39" fmla="*/ 7 h 21600"/>
                <a:gd name="T40" fmla="*/ 66 w 21600"/>
                <a:gd name="T41" fmla="*/ 4 h 21600"/>
                <a:gd name="T42" fmla="*/ 73 w 21600"/>
                <a:gd name="T43" fmla="*/ 3 h 21600"/>
                <a:gd name="T44" fmla="*/ 79 w 21600"/>
                <a:gd name="T45" fmla="*/ 5 h 21600"/>
                <a:gd name="T46" fmla="*/ 82 w 21600"/>
                <a:gd name="T47" fmla="*/ 2 h 21600"/>
                <a:gd name="T48" fmla="*/ 87 w 21600"/>
                <a:gd name="T49" fmla="*/ 5 h 21600"/>
                <a:gd name="T50" fmla="*/ 91 w 21600"/>
                <a:gd name="T51" fmla="*/ 30 h 21600"/>
                <a:gd name="T52" fmla="*/ 105 w 21600"/>
                <a:gd name="T53" fmla="*/ 40 h 21600"/>
                <a:gd name="T54" fmla="*/ 104 w 21600"/>
                <a:gd name="T55" fmla="*/ 48 h 21600"/>
                <a:gd name="T56" fmla="*/ 102 w 21600"/>
                <a:gd name="T57" fmla="*/ 53 h 21600"/>
                <a:gd name="T58" fmla="*/ 94 w 21600"/>
                <a:gd name="T59" fmla="*/ 50 h 21600"/>
                <a:gd name="T60" fmla="*/ 85 w 21600"/>
                <a:gd name="T61" fmla="*/ 55 h 21600"/>
                <a:gd name="T62" fmla="*/ 79 w 21600"/>
                <a:gd name="T63" fmla="*/ 67 h 21600"/>
                <a:gd name="T64" fmla="*/ 79 w 21600"/>
                <a:gd name="T65" fmla="*/ 79 h 21600"/>
                <a:gd name="T66" fmla="*/ 77 w 21600"/>
                <a:gd name="T67" fmla="*/ 85 h 21600"/>
                <a:gd name="T68" fmla="*/ 77 w 21600"/>
                <a:gd name="T69" fmla="*/ 92 h 21600"/>
                <a:gd name="T70" fmla="*/ 78 w 21600"/>
                <a:gd name="T71" fmla="*/ 101 h 21600"/>
                <a:gd name="T72" fmla="*/ 68 w 21600"/>
                <a:gd name="T73" fmla="*/ 101 h 21600"/>
                <a:gd name="T74" fmla="*/ 53 w 21600"/>
                <a:gd name="T75" fmla="*/ 96 h 21600"/>
                <a:gd name="T76" fmla="*/ 49 w 21600"/>
                <a:gd name="T77" fmla="*/ 102 h 21600"/>
                <a:gd name="T78" fmla="*/ 44 w 21600"/>
                <a:gd name="T79" fmla="*/ 105 h 21600"/>
                <a:gd name="T80" fmla="*/ 38 w 21600"/>
                <a:gd name="T81" fmla="*/ 111 h 21600"/>
                <a:gd name="T82" fmla="*/ 38 w 21600"/>
                <a:gd name="T83" fmla="*/ 116 h 21600"/>
                <a:gd name="T84" fmla="*/ 33 w 21600"/>
                <a:gd name="T85" fmla="*/ 118 h 2160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1600" h="21600">
                  <a:moveTo>
                    <a:pt x="5828" y="21600"/>
                  </a:moveTo>
                  <a:lnTo>
                    <a:pt x="5384" y="19919"/>
                  </a:lnTo>
                  <a:lnTo>
                    <a:pt x="5004" y="19466"/>
                  </a:lnTo>
                  <a:lnTo>
                    <a:pt x="5384" y="18949"/>
                  </a:lnTo>
                  <a:lnTo>
                    <a:pt x="5511" y="18237"/>
                  </a:lnTo>
                  <a:lnTo>
                    <a:pt x="5511" y="17655"/>
                  </a:lnTo>
                  <a:lnTo>
                    <a:pt x="5574" y="17008"/>
                  </a:lnTo>
                  <a:lnTo>
                    <a:pt x="5638" y="16814"/>
                  </a:lnTo>
                  <a:lnTo>
                    <a:pt x="5954" y="16426"/>
                  </a:lnTo>
                  <a:lnTo>
                    <a:pt x="6271" y="16038"/>
                  </a:lnTo>
                  <a:lnTo>
                    <a:pt x="6714" y="15715"/>
                  </a:lnTo>
                  <a:lnTo>
                    <a:pt x="7158" y="15521"/>
                  </a:lnTo>
                  <a:lnTo>
                    <a:pt x="7601" y="15004"/>
                  </a:lnTo>
                  <a:lnTo>
                    <a:pt x="7791" y="14551"/>
                  </a:lnTo>
                  <a:lnTo>
                    <a:pt x="7918" y="14098"/>
                  </a:lnTo>
                  <a:lnTo>
                    <a:pt x="8108" y="13904"/>
                  </a:lnTo>
                  <a:lnTo>
                    <a:pt x="8425" y="13710"/>
                  </a:lnTo>
                  <a:lnTo>
                    <a:pt x="8678" y="13387"/>
                  </a:lnTo>
                  <a:lnTo>
                    <a:pt x="8741" y="13063"/>
                  </a:lnTo>
                  <a:lnTo>
                    <a:pt x="8931" y="12675"/>
                  </a:lnTo>
                  <a:lnTo>
                    <a:pt x="9185" y="12093"/>
                  </a:lnTo>
                  <a:lnTo>
                    <a:pt x="8868" y="11576"/>
                  </a:lnTo>
                  <a:lnTo>
                    <a:pt x="8425" y="11123"/>
                  </a:lnTo>
                  <a:lnTo>
                    <a:pt x="8108" y="11059"/>
                  </a:lnTo>
                  <a:lnTo>
                    <a:pt x="7728" y="11188"/>
                  </a:lnTo>
                  <a:lnTo>
                    <a:pt x="7348" y="11576"/>
                  </a:lnTo>
                  <a:lnTo>
                    <a:pt x="7031" y="11770"/>
                  </a:lnTo>
                  <a:lnTo>
                    <a:pt x="6588" y="11770"/>
                  </a:lnTo>
                  <a:lnTo>
                    <a:pt x="5954" y="11705"/>
                  </a:lnTo>
                  <a:lnTo>
                    <a:pt x="5511" y="11576"/>
                  </a:lnTo>
                  <a:lnTo>
                    <a:pt x="5067" y="11382"/>
                  </a:lnTo>
                  <a:lnTo>
                    <a:pt x="4434" y="11188"/>
                  </a:lnTo>
                  <a:lnTo>
                    <a:pt x="3611" y="10994"/>
                  </a:lnTo>
                  <a:lnTo>
                    <a:pt x="2914" y="10865"/>
                  </a:lnTo>
                  <a:lnTo>
                    <a:pt x="1900" y="10865"/>
                  </a:lnTo>
                  <a:lnTo>
                    <a:pt x="1204" y="10735"/>
                  </a:lnTo>
                  <a:lnTo>
                    <a:pt x="760" y="10541"/>
                  </a:lnTo>
                  <a:lnTo>
                    <a:pt x="443" y="10412"/>
                  </a:lnTo>
                  <a:lnTo>
                    <a:pt x="317" y="10218"/>
                  </a:lnTo>
                  <a:lnTo>
                    <a:pt x="0" y="9959"/>
                  </a:lnTo>
                  <a:lnTo>
                    <a:pt x="443" y="9830"/>
                  </a:lnTo>
                  <a:lnTo>
                    <a:pt x="507" y="8731"/>
                  </a:lnTo>
                  <a:lnTo>
                    <a:pt x="3864" y="6467"/>
                  </a:lnTo>
                  <a:lnTo>
                    <a:pt x="4117" y="6079"/>
                  </a:lnTo>
                  <a:lnTo>
                    <a:pt x="5004" y="6079"/>
                  </a:lnTo>
                  <a:lnTo>
                    <a:pt x="6271" y="5303"/>
                  </a:lnTo>
                  <a:lnTo>
                    <a:pt x="6714" y="4592"/>
                  </a:lnTo>
                  <a:lnTo>
                    <a:pt x="6968" y="3945"/>
                  </a:lnTo>
                  <a:lnTo>
                    <a:pt x="6968" y="3363"/>
                  </a:lnTo>
                  <a:lnTo>
                    <a:pt x="7094" y="2846"/>
                  </a:lnTo>
                  <a:lnTo>
                    <a:pt x="7474" y="2134"/>
                  </a:lnTo>
                  <a:lnTo>
                    <a:pt x="7601" y="1875"/>
                  </a:lnTo>
                  <a:lnTo>
                    <a:pt x="8171" y="1552"/>
                  </a:lnTo>
                  <a:lnTo>
                    <a:pt x="9565" y="1552"/>
                  </a:lnTo>
                  <a:lnTo>
                    <a:pt x="10325" y="1358"/>
                  </a:lnTo>
                  <a:lnTo>
                    <a:pt x="10768" y="1099"/>
                  </a:lnTo>
                  <a:lnTo>
                    <a:pt x="10958" y="970"/>
                  </a:lnTo>
                  <a:lnTo>
                    <a:pt x="11402" y="970"/>
                  </a:lnTo>
                  <a:lnTo>
                    <a:pt x="11718" y="1035"/>
                  </a:lnTo>
                  <a:lnTo>
                    <a:pt x="12162" y="1229"/>
                  </a:lnTo>
                  <a:lnTo>
                    <a:pt x="12415" y="1229"/>
                  </a:lnTo>
                  <a:lnTo>
                    <a:pt x="12795" y="1035"/>
                  </a:lnTo>
                  <a:lnTo>
                    <a:pt x="13365" y="647"/>
                  </a:lnTo>
                  <a:lnTo>
                    <a:pt x="13809" y="453"/>
                  </a:lnTo>
                  <a:lnTo>
                    <a:pt x="14316" y="453"/>
                  </a:lnTo>
                  <a:lnTo>
                    <a:pt x="14886" y="517"/>
                  </a:lnTo>
                  <a:lnTo>
                    <a:pt x="15139" y="647"/>
                  </a:lnTo>
                  <a:lnTo>
                    <a:pt x="15646" y="776"/>
                  </a:lnTo>
                  <a:lnTo>
                    <a:pt x="16089" y="841"/>
                  </a:lnTo>
                  <a:lnTo>
                    <a:pt x="16343" y="711"/>
                  </a:lnTo>
                  <a:lnTo>
                    <a:pt x="16596" y="517"/>
                  </a:lnTo>
                  <a:lnTo>
                    <a:pt x="16723" y="453"/>
                  </a:lnTo>
                  <a:lnTo>
                    <a:pt x="17166" y="0"/>
                  </a:lnTo>
                  <a:lnTo>
                    <a:pt x="17609" y="194"/>
                  </a:lnTo>
                  <a:lnTo>
                    <a:pt x="17736" y="970"/>
                  </a:lnTo>
                  <a:lnTo>
                    <a:pt x="17736" y="2781"/>
                  </a:lnTo>
                  <a:lnTo>
                    <a:pt x="17989" y="4333"/>
                  </a:lnTo>
                  <a:lnTo>
                    <a:pt x="18560" y="5562"/>
                  </a:lnTo>
                  <a:lnTo>
                    <a:pt x="19636" y="6273"/>
                  </a:lnTo>
                  <a:lnTo>
                    <a:pt x="21600" y="7114"/>
                  </a:lnTo>
                  <a:lnTo>
                    <a:pt x="21410" y="7372"/>
                  </a:lnTo>
                  <a:lnTo>
                    <a:pt x="21283" y="7696"/>
                  </a:lnTo>
                  <a:lnTo>
                    <a:pt x="21220" y="8213"/>
                  </a:lnTo>
                  <a:lnTo>
                    <a:pt x="21283" y="8731"/>
                  </a:lnTo>
                  <a:lnTo>
                    <a:pt x="21220" y="9183"/>
                  </a:lnTo>
                  <a:lnTo>
                    <a:pt x="21093" y="9636"/>
                  </a:lnTo>
                  <a:lnTo>
                    <a:pt x="20713" y="9701"/>
                  </a:lnTo>
                  <a:lnTo>
                    <a:pt x="20270" y="9701"/>
                  </a:lnTo>
                  <a:lnTo>
                    <a:pt x="19763" y="9442"/>
                  </a:lnTo>
                  <a:lnTo>
                    <a:pt x="19066" y="9183"/>
                  </a:lnTo>
                  <a:lnTo>
                    <a:pt x="18496" y="9507"/>
                  </a:lnTo>
                  <a:lnTo>
                    <a:pt x="17799" y="9765"/>
                  </a:lnTo>
                  <a:lnTo>
                    <a:pt x="17419" y="10089"/>
                  </a:lnTo>
                  <a:lnTo>
                    <a:pt x="16849" y="10800"/>
                  </a:lnTo>
                  <a:lnTo>
                    <a:pt x="16469" y="11382"/>
                  </a:lnTo>
                  <a:lnTo>
                    <a:pt x="16152" y="12287"/>
                  </a:lnTo>
                  <a:lnTo>
                    <a:pt x="15962" y="13128"/>
                  </a:lnTo>
                  <a:lnTo>
                    <a:pt x="16026" y="13904"/>
                  </a:lnTo>
                  <a:lnTo>
                    <a:pt x="16026" y="14486"/>
                  </a:lnTo>
                  <a:lnTo>
                    <a:pt x="15836" y="14874"/>
                  </a:lnTo>
                  <a:lnTo>
                    <a:pt x="15646" y="15068"/>
                  </a:lnTo>
                  <a:lnTo>
                    <a:pt x="15646" y="15521"/>
                  </a:lnTo>
                  <a:lnTo>
                    <a:pt x="15709" y="16103"/>
                  </a:lnTo>
                  <a:lnTo>
                    <a:pt x="15646" y="16556"/>
                  </a:lnTo>
                  <a:lnTo>
                    <a:pt x="15646" y="16814"/>
                  </a:lnTo>
                  <a:lnTo>
                    <a:pt x="15899" y="17461"/>
                  </a:lnTo>
                  <a:lnTo>
                    <a:pt x="15899" y="17978"/>
                  </a:lnTo>
                  <a:lnTo>
                    <a:pt x="15836" y="18496"/>
                  </a:lnTo>
                  <a:lnTo>
                    <a:pt x="15519" y="19143"/>
                  </a:lnTo>
                  <a:lnTo>
                    <a:pt x="14886" y="18949"/>
                  </a:lnTo>
                  <a:lnTo>
                    <a:pt x="13935" y="18560"/>
                  </a:lnTo>
                  <a:lnTo>
                    <a:pt x="12985" y="18108"/>
                  </a:lnTo>
                  <a:lnTo>
                    <a:pt x="11465" y="17655"/>
                  </a:lnTo>
                  <a:lnTo>
                    <a:pt x="10768" y="17526"/>
                  </a:lnTo>
                  <a:lnTo>
                    <a:pt x="10452" y="17655"/>
                  </a:lnTo>
                  <a:lnTo>
                    <a:pt x="10262" y="17978"/>
                  </a:lnTo>
                  <a:lnTo>
                    <a:pt x="10072" y="18754"/>
                  </a:lnTo>
                  <a:lnTo>
                    <a:pt x="9691" y="18819"/>
                  </a:lnTo>
                  <a:lnTo>
                    <a:pt x="9185" y="18819"/>
                  </a:lnTo>
                  <a:lnTo>
                    <a:pt x="9058" y="19207"/>
                  </a:lnTo>
                  <a:lnTo>
                    <a:pt x="8678" y="19531"/>
                  </a:lnTo>
                  <a:lnTo>
                    <a:pt x="8298" y="19854"/>
                  </a:lnTo>
                  <a:lnTo>
                    <a:pt x="7791" y="20242"/>
                  </a:lnTo>
                  <a:lnTo>
                    <a:pt x="7728" y="20371"/>
                  </a:lnTo>
                  <a:lnTo>
                    <a:pt x="7728" y="20824"/>
                  </a:lnTo>
                  <a:lnTo>
                    <a:pt x="7728" y="21212"/>
                  </a:lnTo>
                  <a:lnTo>
                    <a:pt x="7348" y="21406"/>
                  </a:lnTo>
                  <a:lnTo>
                    <a:pt x="7031" y="21535"/>
                  </a:lnTo>
                  <a:lnTo>
                    <a:pt x="6651" y="21600"/>
                  </a:lnTo>
                  <a:lnTo>
                    <a:pt x="5828" y="21600"/>
                  </a:lnTo>
                  <a:close/>
                  <a:moveTo>
                    <a:pt x="5828" y="2160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59" name="AutoShape 16"/>
            <p:cNvSpPr>
              <a:spLocks noChangeArrowheads="1"/>
            </p:cNvSpPr>
            <p:nvPr/>
          </p:nvSpPr>
          <p:spPr bwMode="auto">
            <a:xfrm rot="-239999">
              <a:off x="870" y="2184"/>
              <a:ext cx="73" cy="78"/>
            </a:xfrm>
            <a:custGeom>
              <a:avLst/>
              <a:gdLst>
                <a:gd name="T0" fmla="*/ 38 w 21600"/>
                <a:gd name="T1" fmla="*/ 76 h 21600"/>
                <a:gd name="T2" fmla="*/ 28 w 21600"/>
                <a:gd name="T3" fmla="*/ 73 h 21600"/>
                <a:gd name="T4" fmla="*/ 20 w 21600"/>
                <a:gd name="T5" fmla="*/ 65 h 21600"/>
                <a:gd name="T6" fmla="*/ 15 w 21600"/>
                <a:gd name="T7" fmla="*/ 61 h 21600"/>
                <a:gd name="T8" fmla="*/ 16 w 21600"/>
                <a:gd name="T9" fmla="*/ 56 h 21600"/>
                <a:gd name="T10" fmla="*/ 14 w 21600"/>
                <a:gd name="T11" fmla="*/ 53 h 21600"/>
                <a:gd name="T12" fmla="*/ 10 w 21600"/>
                <a:gd name="T13" fmla="*/ 53 h 21600"/>
                <a:gd name="T14" fmla="*/ 5 w 21600"/>
                <a:gd name="T15" fmla="*/ 50 h 21600"/>
                <a:gd name="T16" fmla="*/ 2 w 21600"/>
                <a:gd name="T17" fmla="*/ 33 h 21600"/>
                <a:gd name="T18" fmla="*/ 7 w 21600"/>
                <a:gd name="T19" fmla="*/ 28 h 21600"/>
                <a:gd name="T20" fmla="*/ 5 w 21600"/>
                <a:gd name="T21" fmla="*/ 24 h 21600"/>
                <a:gd name="T22" fmla="*/ 0 w 21600"/>
                <a:gd name="T23" fmla="*/ 17 h 21600"/>
                <a:gd name="T24" fmla="*/ 2 w 21600"/>
                <a:gd name="T25" fmla="*/ 11 h 21600"/>
                <a:gd name="T26" fmla="*/ 10 w 21600"/>
                <a:gd name="T27" fmla="*/ 0 h 21600"/>
                <a:gd name="T28" fmla="*/ 19 w 21600"/>
                <a:gd name="T29" fmla="*/ 9 h 21600"/>
                <a:gd name="T30" fmla="*/ 28 w 21600"/>
                <a:gd name="T31" fmla="*/ 9 h 21600"/>
                <a:gd name="T32" fmla="*/ 30 w 21600"/>
                <a:gd name="T33" fmla="*/ 12 h 21600"/>
                <a:gd name="T34" fmla="*/ 34 w 21600"/>
                <a:gd name="T35" fmla="*/ 13 h 21600"/>
                <a:gd name="T36" fmla="*/ 42 w 21600"/>
                <a:gd name="T37" fmla="*/ 14 h 21600"/>
                <a:gd name="T38" fmla="*/ 50 w 21600"/>
                <a:gd name="T39" fmla="*/ 16 h 21600"/>
                <a:gd name="T40" fmla="*/ 55 w 21600"/>
                <a:gd name="T41" fmla="*/ 18 h 21600"/>
                <a:gd name="T42" fmla="*/ 60 w 21600"/>
                <a:gd name="T43" fmla="*/ 19 h 21600"/>
                <a:gd name="T44" fmla="*/ 64 w 21600"/>
                <a:gd name="T45" fmla="*/ 18 h 21600"/>
                <a:gd name="T46" fmla="*/ 68 w 21600"/>
                <a:gd name="T47" fmla="*/ 15 h 21600"/>
                <a:gd name="T48" fmla="*/ 71 w 21600"/>
                <a:gd name="T49" fmla="*/ 18 h 21600"/>
                <a:gd name="T50" fmla="*/ 72 w 21600"/>
                <a:gd name="T51" fmla="*/ 24 h 21600"/>
                <a:gd name="T52" fmla="*/ 71 w 21600"/>
                <a:gd name="T53" fmla="*/ 28 h 21600"/>
                <a:gd name="T54" fmla="*/ 68 w 21600"/>
                <a:gd name="T55" fmla="*/ 31 h 21600"/>
                <a:gd name="T56" fmla="*/ 66 w 21600"/>
                <a:gd name="T57" fmla="*/ 34 h 21600"/>
                <a:gd name="T58" fmla="*/ 63 w 21600"/>
                <a:gd name="T59" fmla="*/ 39 h 21600"/>
                <a:gd name="T60" fmla="*/ 59 w 21600"/>
                <a:gd name="T61" fmla="*/ 42 h 21600"/>
                <a:gd name="T62" fmla="*/ 56 w 21600"/>
                <a:gd name="T63" fmla="*/ 46 h 21600"/>
                <a:gd name="T64" fmla="*/ 55 w 21600"/>
                <a:gd name="T65" fmla="*/ 51 h 21600"/>
                <a:gd name="T66" fmla="*/ 54 w 21600"/>
                <a:gd name="T67" fmla="*/ 58 h 21600"/>
                <a:gd name="T68" fmla="*/ 52 w 21600"/>
                <a:gd name="T69" fmla="*/ 60 h 21600"/>
                <a:gd name="T70" fmla="*/ 39 w 21600"/>
                <a:gd name="T71" fmla="*/ 52 h 21600"/>
                <a:gd name="T72" fmla="*/ 35 w 21600"/>
                <a:gd name="T73" fmla="*/ 57 h 21600"/>
                <a:gd name="T74" fmla="*/ 34 w 21600"/>
                <a:gd name="T75" fmla="*/ 63 h 21600"/>
                <a:gd name="T76" fmla="*/ 39 w 21600"/>
                <a:gd name="T77" fmla="*/ 68 h 21600"/>
                <a:gd name="T78" fmla="*/ 41 w 21600"/>
                <a:gd name="T79" fmla="*/ 78 h 2160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600" h="21600">
                  <a:moveTo>
                    <a:pt x="12081" y="21600"/>
                  </a:moveTo>
                  <a:lnTo>
                    <a:pt x="11166" y="20919"/>
                  </a:lnTo>
                  <a:lnTo>
                    <a:pt x="9610" y="20724"/>
                  </a:lnTo>
                  <a:lnTo>
                    <a:pt x="8420" y="20335"/>
                  </a:lnTo>
                  <a:lnTo>
                    <a:pt x="7871" y="20043"/>
                  </a:lnTo>
                  <a:lnTo>
                    <a:pt x="5949" y="18097"/>
                  </a:lnTo>
                  <a:lnTo>
                    <a:pt x="4942" y="17222"/>
                  </a:lnTo>
                  <a:lnTo>
                    <a:pt x="4485" y="16832"/>
                  </a:lnTo>
                  <a:lnTo>
                    <a:pt x="4485" y="16443"/>
                  </a:lnTo>
                  <a:lnTo>
                    <a:pt x="4668" y="15470"/>
                  </a:lnTo>
                  <a:lnTo>
                    <a:pt x="4576" y="15081"/>
                  </a:lnTo>
                  <a:lnTo>
                    <a:pt x="4210" y="14595"/>
                  </a:lnTo>
                  <a:lnTo>
                    <a:pt x="3753" y="14497"/>
                  </a:lnTo>
                  <a:lnTo>
                    <a:pt x="2929" y="14595"/>
                  </a:lnTo>
                  <a:lnTo>
                    <a:pt x="2197" y="14303"/>
                  </a:lnTo>
                  <a:lnTo>
                    <a:pt x="1464" y="13719"/>
                  </a:lnTo>
                  <a:lnTo>
                    <a:pt x="275" y="10022"/>
                  </a:lnTo>
                  <a:lnTo>
                    <a:pt x="641" y="9146"/>
                  </a:lnTo>
                  <a:lnTo>
                    <a:pt x="1831" y="8173"/>
                  </a:lnTo>
                  <a:lnTo>
                    <a:pt x="2014" y="7686"/>
                  </a:lnTo>
                  <a:lnTo>
                    <a:pt x="1922" y="7005"/>
                  </a:lnTo>
                  <a:lnTo>
                    <a:pt x="1556" y="6714"/>
                  </a:lnTo>
                  <a:lnTo>
                    <a:pt x="92" y="5546"/>
                  </a:lnTo>
                  <a:lnTo>
                    <a:pt x="0" y="4573"/>
                  </a:lnTo>
                  <a:lnTo>
                    <a:pt x="0" y="3308"/>
                  </a:lnTo>
                  <a:lnTo>
                    <a:pt x="549" y="3114"/>
                  </a:lnTo>
                  <a:lnTo>
                    <a:pt x="1281" y="2043"/>
                  </a:lnTo>
                  <a:lnTo>
                    <a:pt x="2929" y="0"/>
                  </a:lnTo>
                  <a:lnTo>
                    <a:pt x="3569" y="486"/>
                  </a:lnTo>
                  <a:lnTo>
                    <a:pt x="5583" y="2627"/>
                  </a:lnTo>
                  <a:lnTo>
                    <a:pt x="6773" y="2919"/>
                  </a:lnTo>
                  <a:lnTo>
                    <a:pt x="8329" y="2530"/>
                  </a:lnTo>
                  <a:lnTo>
                    <a:pt x="8786" y="2919"/>
                  </a:lnTo>
                  <a:lnTo>
                    <a:pt x="8969" y="3211"/>
                  </a:lnTo>
                  <a:lnTo>
                    <a:pt x="9427" y="3405"/>
                  </a:lnTo>
                  <a:lnTo>
                    <a:pt x="10068" y="3697"/>
                  </a:lnTo>
                  <a:lnTo>
                    <a:pt x="11075" y="3892"/>
                  </a:lnTo>
                  <a:lnTo>
                    <a:pt x="12539" y="3892"/>
                  </a:lnTo>
                  <a:lnTo>
                    <a:pt x="13546" y="4086"/>
                  </a:lnTo>
                  <a:lnTo>
                    <a:pt x="14736" y="4378"/>
                  </a:lnTo>
                  <a:lnTo>
                    <a:pt x="15651" y="4670"/>
                  </a:lnTo>
                  <a:lnTo>
                    <a:pt x="16292" y="4962"/>
                  </a:lnTo>
                  <a:lnTo>
                    <a:pt x="16932" y="5157"/>
                  </a:lnTo>
                  <a:lnTo>
                    <a:pt x="17847" y="5254"/>
                  </a:lnTo>
                  <a:lnTo>
                    <a:pt x="18488" y="5254"/>
                  </a:lnTo>
                  <a:lnTo>
                    <a:pt x="18946" y="4962"/>
                  </a:lnTo>
                  <a:lnTo>
                    <a:pt x="19495" y="4378"/>
                  </a:lnTo>
                  <a:lnTo>
                    <a:pt x="20044" y="4184"/>
                  </a:lnTo>
                  <a:lnTo>
                    <a:pt x="20502" y="4281"/>
                  </a:lnTo>
                  <a:lnTo>
                    <a:pt x="21142" y="4962"/>
                  </a:lnTo>
                  <a:lnTo>
                    <a:pt x="21600" y="5741"/>
                  </a:lnTo>
                  <a:lnTo>
                    <a:pt x="21234" y="6616"/>
                  </a:lnTo>
                  <a:lnTo>
                    <a:pt x="20959" y="7200"/>
                  </a:lnTo>
                  <a:lnTo>
                    <a:pt x="20868" y="7686"/>
                  </a:lnTo>
                  <a:lnTo>
                    <a:pt x="20502" y="8173"/>
                  </a:lnTo>
                  <a:lnTo>
                    <a:pt x="20044" y="8465"/>
                  </a:lnTo>
                  <a:lnTo>
                    <a:pt x="19769" y="8757"/>
                  </a:lnTo>
                  <a:lnTo>
                    <a:pt x="19586" y="9438"/>
                  </a:lnTo>
                  <a:lnTo>
                    <a:pt x="19312" y="10119"/>
                  </a:lnTo>
                  <a:lnTo>
                    <a:pt x="18671" y="10897"/>
                  </a:lnTo>
                  <a:lnTo>
                    <a:pt x="18031" y="11189"/>
                  </a:lnTo>
                  <a:lnTo>
                    <a:pt x="17390" y="11676"/>
                  </a:lnTo>
                  <a:lnTo>
                    <a:pt x="16932" y="12259"/>
                  </a:lnTo>
                  <a:lnTo>
                    <a:pt x="16475" y="12843"/>
                  </a:lnTo>
                  <a:lnTo>
                    <a:pt x="16383" y="13135"/>
                  </a:lnTo>
                  <a:lnTo>
                    <a:pt x="16292" y="14108"/>
                  </a:lnTo>
                  <a:lnTo>
                    <a:pt x="16292" y="14984"/>
                  </a:lnTo>
                  <a:lnTo>
                    <a:pt x="16108" y="16054"/>
                  </a:lnTo>
                  <a:lnTo>
                    <a:pt x="15559" y="16832"/>
                  </a:lnTo>
                  <a:lnTo>
                    <a:pt x="15468" y="16638"/>
                  </a:lnTo>
                  <a:lnTo>
                    <a:pt x="13180" y="14886"/>
                  </a:lnTo>
                  <a:lnTo>
                    <a:pt x="11624" y="14400"/>
                  </a:lnTo>
                  <a:lnTo>
                    <a:pt x="10617" y="14886"/>
                  </a:lnTo>
                  <a:lnTo>
                    <a:pt x="10251" y="15859"/>
                  </a:lnTo>
                  <a:lnTo>
                    <a:pt x="10159" y="16541"/>
                  </a:lnTo>
                  <a:lnTo>
                    <a:pt x="10159" y="17319"/>
                  </a:lnTo>
                  <a:lnTo>
                    <a:pt x="11075" y="18097"/>
                  </a:lnTo>
                  <a:lnTo>
                    <a:pt x="11624" y="18876"/>
                  </a:lnTo>
                  <a:lnTo>
                    <a:pt x="11807" y="19751"/>
                  </a:lnTo>
                  <a:lnTo>
                    <a:pt x="12081" y="21600"/>
                  </a:lnTo>
                  <a:close/>
                  <a:moveTo>
                    <a:pt x="12081" y="2160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0" name="AutoShape 17"/>
            <p:cNvSpPr>
              <a:spLocks noChangeArrowheads="1"/>
            </p:cNvSpPr>
            <p:nvPr/>
          </p:nvSpPr>
          <p:spPr bwMode="auto">
            <a:xfrm rot="-239999">
              <a:off x="849" y="2197"/>
              <a:ext cx="81" cy="115"/>
            </a:xfrm>
            <a:custGeom>
              <a:avLst/>
              <a:gdLst>
                <a:gd name="T0" fmla="*/ 61 w 21600"/>
                <a:gd name="T1" fmla="*/ 64 h 21600"/>
                <a:gd name="T2" fmla="*/ 52 w 21600"/>
                <a:gd name="T3" fmla="*/ 62 h 21600"/>
                <a:gd name="T4" fmla="*/ 43 w 21600"/>
                <a:gd name="T5" fmla="*/ 54 h 21600"/>
                <a:gd name="T6" fmla="*/ 38 w 21600"/>
                <a:gd name="T7" fmla="*/ 49 h 21600"/>
                <a:gd name="T8" fmla="*/ 39 w 21600"/>
                <a:gd name="T9" fmla="*/ 44 h 21600"/>
                <a:gd name="T10" fmla="*/ 37 w 21600"/>
                <a:gd name="T11" fmla="*/ 41 h 21600"/>
                <a:gd name="T12" fmla="*/ 33 w 21600"/>
                <a:gd name="T13" fmla="*/ 41 h 21600"/>
                <a:gd name="T14" fmla="*/ 28 w 21600"/>
                <a:gd name="T15" fmla="*/ 38 h 21600"/>
                <a:gd name="T16" fmla="*/ 25 w 21600"/>
                <a:gd name="T17" fmla="*/ 21 h 21600"/>
                <a:gd name="T18" fmla="*/ 30 w 21600"/>
                <a:gd name="T19" fmla="*/ 16 h 21600"/>
                <a:gd name="T20" fmla="*/ 28 w 21600"/>
                <a:gd name="T21" fmla="*/ 12 h 21600"/>
                <a:gd name="T22" fmla="*/ 23 w 21600"/>
                <a:gd name="T23" fmla="*/ 5 h 21600"/>
                <a:gd name="T24" fmla="*/ 20 w 21600"/>
                <a:gd name="T25" fmla="*/ 2 h 21600"/>
                <a:gd name="T26" fmla="*/ 9 w 21600"/>
                <a:gd name="T27" fmla="*/ 12 h 21600"/>
                <a:gd name="T28" fmla="*/ 2 w 21600"/>
                <a:gd name="T29" fmla="*/ 17 h 21600"/>
                <a:gd name="T30" fmla="*/ 0 w 21600"/>
                <a:gd name="T31" fmla="*/ 31 h 21600"/>
                <a:gd name="T32" fmla="*/ 7 w 21600"/>
                <a:gd name="T33" fmla="*/ 40 h 21600"/>
                <a:gd name="T34" fmla="*/ 13 w 21600"/>
                <a:gd name="T35" fmla="*/ 44 h 21600"/>
                <a:gd name="T36" fmla="*/ 12 w 21600"/>
                <a:gd name="T37" fmla="*/ 52 h 21600"/>
                <a:gd name="T38" fmla="*/ 14 w 21600"/>
                <a:gd name="T39" fmla="*/ 56 h 21600"/>
                <a:gd name="T40" fmla="*/ 21 w 21600"/>
                <a:gd name="T41" fmla="*/ 57 h 21600"/>
                <a:gd name="T42" fmla="*/ 28 w 21600"/>
                <a:gd name="T43" fmla="*/ 56 h 21600"/>
                <a:gd name="T44" fmla="*/ 33 w 21600"/>
                <a:gd name="T45" fmla="*/ 63 h 21600"/>
                <a:gd name="T46" fmla="*/ 33 w 21600"/>
                <a:gd name="T47" fmla="*/ 71 h 21600"/>
                <a:gd name="T48" fmla="*/ 31 w 21600"/>
                <a:gd name="T49" fmla="*/ 77 h 21600"/>
                <a:gd name="T50" fmla="*/ 25 w 21600"/>
                <a:gd name="T51" fmla="*/ 78 h 21600"/>
                <a:gd name="T52" fmla="*/ 25 w 21600"/>
                <a:gd name="T53" fmla="*/ 62 h 21600"/>
                <a:gd name="T54" fmla="*/ 22 w 21600"/>
                <a:gd name="T55" fmla="*/ 60 h 21600"/>
                <a:gd name="T56" fmla="*/ 20 w 21600"/>
                <a:gd name="T57" fmla="*/ 59 h 21600"/>
                <a:gd name="T58" fmla="*/ 17 w 21600"/>
                <a:gd name="T59" fmla="*/ 60 h 21600"/>
                <a:gd name="T60" fmla="*/ 12 w 21600"/>
                <a:gd name="T61" fmla="*/ 57 h 21600"/>
                <a:gd name="T62" fmla="*/ 7 w 21600"/>
                <a:gd name="T63" fmla="*/ 52 h 21600"/>
                <a:gd name="T64" fmla="*/ 2 w 21600"/>
                <a:gd name="T65" fmla="*/ 53 h 21600"/>
                <a:gd name="T66" fmla="*/ 1 w 21600"/>
                <a:gd name="T67" fmla="*/ 58 h 21600"/>
                <a:gd name="T68" fmla="*/ 4 w 21600"/>
                <a:gd name="T69" fmla="*/ 62 h 21600"/>
                <a:gd name="T70" fmla="*/ 5 w 21600"/>
                <a:gd name="T71" fmla="*/ 66 h 21600"/>
                <a:gd name="T72" fmla="*/ 8 w 21600"/>
                <a:gd name="T73" fmla="*/ 77 h 21600"/>
                <a:gd name="T74" fmla="*/ 16 w 21600"/>
                <a:gd name="T75" fmla="*/ 84 h 21600"/>
                <a:gd name="T76" fmla="*/ 18 w 21600"/>
                <a:gd name="T77" fmla="*/ 101 h 21600"/>
                <a:gd name="T78" fmla="*/ 17 w 21600"/>
                <a:gd name="T79" fmla="*/ 107 h 21600"/>
                <a:gd name="T80" fmla="*/ 17 w 21600"/>
                <a:gd name="T81" fmla="*/ 113 h 21600"/>
                <a:gd name="T82" fmla="*/ 21 w 21600"/>
                <a:gd name="T83" fmla="*/ 114 h 21600"/>
                <a:gd name="T84" fmla="*/ 33 w 21600"/>
                <a:gd name="T85" fmla="*/ 104 h 21600"/>
                <a:gd name="T86" fmla="*/ 39 w 21600"/>
                <a:gd name="T87" fmla="*/ 93 h 21600"/>
                <a:gd name="T88" fmla="*/ 57 w 21600"/>
                <a:gd name="T89" fmla="*/ 91 h 21600"/>
                <a:gd name="T90" fmla="*/ 58 w 21600"/>
                <a:gd name="T91" fmla="*/ 94 h 21600"/>
                <a:gd name="T92" fmla="*/ 55 w 21600"/>
                <a:gd name="T93" fmla="*/ 98 h 21600"/>
                <a:gd name="T94" fmla="*/ 53 w 21600"/>
                <a:gd name="T95" fmla="*/ 107 h 21600"/>
                <a:gd name="T96" fmla="*/ 57 w 21600"/>
                <a:gd name="T97" fmla="*/ 114 h 21600"/>
                <a:gd name="T98" fmla="*/ 71 w 21600"/>
                <a:gd name="T99" fmla="*/ 110 h 21600"/>
                <a:gd name="T100" fmla="*/ 79 w 21600"/>
                <a:gd name="T101" fmla="*/ 98 h 21600"/>
                <a:gd name="T102" fmla="*/ 79 w 21600"/>
                <a:gd name="T103" fmla="*/ 79 h 21600"/>
                <a:gd name="T104" fmla="*/ 71 w 21600"/>
                <a:gd name="T105" fmla="*/ 73 h 21600"/>
                <a:gd name="T106" fmla="*/ 64 w 21600"/>
                <a:gd name="T107" fmla="*/ 75 h 21600"/>
                <a:gd name="T108" fmla="*/ 60 w 21600"/>
                <a:gd name="T109" fmla="*/ 77 h 21600"/>
                <a:gd name="T110" fmla="*/ 55 w 21600"/>
                <a:gd name="T111" fmla="*/ 78 h 21600"/>
                <a:gd name="T112" fmla="*/ 53 w 21600"/>
                <a:gd name="T113" fmla="*/ 77 h 21600"/>
                <a:gd name="T114" fmla="*/ 59 w 21600"/>
                <a:gd name="T115" fmla="*/ 74 h 21600"/>
                <a:gd name="T116" fmla="*/ 64 w 21600"/>
                <a:gd name="T117" fmla="*/ 71 h 21600"/>
                <a:gd name="T118" fmla="*/ 64 w 21600"/>
                <a:gd name="T119" fmla="*/ 67 h 21600"/>
                <a:gd name="T120" fmla="*/ 64 w 21600"/>
                <a:gd name="T121" fmla="*/ 66 h 2160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600" h="21600">
                  <a:moveTo>
                    <a:pt x="17114" y="12456"/>
                  </a:moveTo>
                  <a:lnTo>
                    <a:pt x="16283" y="11993"/>
                  </a:lnTo>
                  <a:lnTo>
                    <a:pt x="14871" y="11860"/>
                  </a:lnTo>
                  <a:lnTo>
                    <a:pt x="13791" y="11595"/>
                  </a:lnTo>
                  <a:lnTo>
                    <a:pt x="13292" y="11396"/>
                  </a:lnTo>
                  <a:lnTo>
                    <a:pt x="11548" y="10071"/>
                  </a:lnTo>
                  <a:lnTo>
                    <a:pt x="10634" y="9475"/>
                  </a:lnTo>
                  <a:lnTo>
                    <a:pt x="10218" y="9210"/>
                  </a:lnTo>
                  <a:lnTo>
                    <a:pt x="10218" y="8945"/>
                  </a:lnTo>
                  <a:lnTo>
                    <a:pt x="10385" y="8282"/>
                  </a:lnTo>
                  <a:lnTo>
                    <a:pt x="10302" y="8017"/>
                  </a:lnTo>
                  <a:lnTo>
                    <a:pt x="9969" y="7686"/>
                  </a:lnTo>
                  <a:lnTo>
                    <a:pt x="9554" y="7620"/>
                  </a:lnTo>
                  <a:lnTo>
                    <a:pt x="8806" y="7686"/>
                  </a:lnTo>
                  <a:lnTo>
                    <a:pt x="8142" y="7487"/>
                  </a:lnTo>
                  <a:lnTo>
                    <a:pt x="7477" y="7090"/>
                  </a:lnTo>
                  <a:lnTo>
                    <a:pt x="6397" y="4572"/>
                  </a:lnTo>
                  <a:lnTo>
                    <a:pt x="6729" y="3975"/>
                  </a:lnTo>
                  <a:lnTo>
                    <a:pt x="7809" y="3313"/>
                  </a:lnTo>
                  <a:lnTo>
                    <a:pt x="7975" y="2982"/>
                  </a:lnTo>
                  <a:lnTo>
                    <a:pt x="7892" y="2518"/>
                  </a:lnTo>
                  <a:lnTo>
                    <a:pt x="7560" y="2319"/>
                  </a:lnTo>
                  <a:lnTo>
                    <a:pt x="6231" y="1524"/>
                  </a:lnTo>
                  <a:lnTo>
                    <a:pt x="6148" y="861"/>
                  </a:lnTo>
                  <a:lnTo>
                    <a:pt x="6148" y="0"/>
                  </a:lnTo>
                  <a:lnTo>
                    <a:pt x="5234" y="331"/>
                  </a:lnTo>
                  <a:lnTo>
                    <a:pt x="3988" y="1259"/>
                  </a:lnTo>
                  <a:lnTo>
                    <a:pt x="2326" y="2187"/>
                  </a:lnTo>
                  <a:lnTo>
                    <a:pt x="831" y="2385"/>
                  </a:lnTo>
                  <a:lnTo>
                    <a:pt x="582" y="3247"/>
                  </a:lnTo>
                  <a:lnTo>
                    <a:pt x="498" y="3777"/>
                  </a:lnTo>
                  <a:lnTo>
                    <a:pt x="0" y="5831"/>
                  </a:lnTo>
                  <a:lnTo>
                    <a:pt x="415" y="6758"/>
                  </a:lnTo>
                  <a:lnTo>
                    <a:pt x="1745" y="7487"/>
                  </a:lnTo>
                  <a:lnTo>
                    <a:pt x="3157" y="7752"/>
                  </a:lnTo>
                  <a:lnTo>
                    <a:pt x="3406" y="8282"/>
                  </a:lnTo>
                  <a:lnTo>
                    <a:pt x="3323" y="8945"/>
                  </a:lnTo>
                  <a:lnTo>
                    <a:pt x="3157" y="9674"/>
                  </a:lnTo>
                  <a:lnTo>
                    <a:pt x="3240" y="10270"/>
                  </a:lnTo>
                  <a:lnTo>
                    <a:pt x="3738" y="10535"/>
                  </a:lnTo>
                  <a:lnTo>
                    <a:pt x="4652" y="10734"/>
                  </a:lnTo>
                  <a:lnTo>
                    <a:pt x="5732" y="10734"/>
                  </a:lnTo>
                  <a:lnTo>
                    <a:pt x="6895" y="10667"/>
                  </a:lnTo>
                  <a:lnTo>
                    <a:pt x="7560" y="10601"/>
                  </a:lnTo>
                  <a:lnTo>
                    <a:pt x="8225" y="10866"/>
                  </a:lnTo>
                  <a:lnTo>
                    <a:pt x="8889" y="11794"/>
                  </a:lnTo>
                  <a:lnTo>
                    <a:pt x="8889" y="12788"/>
                  </a:lnTo>
                  <a:lnTo>
                    <a:pt x="8889" y="13384"/>
                  </a:lnTo>
                  <a:lnTo>
                    <a:pt x="9886" y="14775"/>
                  </a:lnTo>
                  <a:lnTo>
                    <a:pt x="8142" y="14378"/>
                  </a:lnTo>
                  <a:lnTo>
                    <a:pt x="6978" y="14577"/>
                  </a:lnTo>
                  <a:lnTo>
                    <a:pt x="6646" y="14577"/>
                  </a:lnTo>
                  <a:lnTo>
                    <a:pt x="6646" y="13384"/>
                  </a:lnTo>
                  <a:lnTo>
                    <a:pt x="6563" y="11661"/>
                  </a:lnTo>
                  <a:lnTo>
                    <a:pt x="6148" y="11264"/>
                  </a:lnTo>
                  <a:lnTo>
                    <a:pt x="5815" y="11198"/>
                  </a:lnTo>
                  <a:lnTo>
                    <a:pt x="5483" y="11065"/>
                  </a:lnTo>
                  <a:lnTo>
                    <a:pt x="5317" y="11065"/>
                  </a:lnTo>
                  <a:lnTo>
                    <a:pt x="4902" y="11198"/>
                  </a:lnTo>
                  <a:lnTo>
                    <a:pt x="4652" y="11198"/>
                  </a:lnTo>
                  <a:lnTo>
                    <a:pt x="4071" y="11198"/>
                  </a:lnTo>
                  <a:lnTo>
                    <a:pt x="3157" y="10667"/>
                  </a:lnTo>
                  <a:lnTo>
                    <a:pt x="2575" y="10204"/>
                  </a:lnTo>
                  <a:lnTo>
                    <a:pt x="1911" y="9806"/>
                  </a:lnTo>
                  <a:lnTo>
                    <a:pt x="1246" y="9541"/>
                  </a:lnTo>
                  <a:lnTo>
                    <a:pt x="498" y="10005"/>
                  </a:lnTo>
                  <a:lnTo>
                    <a:pt x="249" y="10535"/>
                  </a:lnTo>
                  <a:lnTo>
                    <a:pt x="249" y="10866"/>
                  </a:lnTo>
                  <a:lnTo>
                    <a:pt x="332" y="11264"/>
                  </a:lnTo>
                  <a:lnTo>
                    <a:pt x="1080" y="11661"/>
                  </a:lnTo>
                  <a:lnTo>
                    <a:pt x="1412" y="11794"/>
                  </a:lnTo>
                  <a:lnTo>
                    <a:pt x="1412" y="12324"/>
                  </a:lnTo>
                  <a:lnTo>
                    <a:pt x="1412" y="13185"/>
                  </a:lnTo>
                  <a:lnTo>
                    <a:pt x="2077" y="14378"/>
                  </a:lnTo>
                  <a:lnTo>
                    <a:pt x="3406" y="15372"/>
                  </a:lnTo>
                  <a:lnTo>
                    <a:pt x="4237" y="15836"/>
                  </a:lnTo>
                  <a:lnTo>
                    <a:pt x="4735" y="16366"/>
                  </a:lnTo>
                  <a:lnTo>
                    <a:pt x="4902" y="19016"/>
                  </a:lnTo>
                  <a:lnTo>
                    <a:pt x="4818" y="19413"/>
                  </a:lnTo>
                  <a:lnTo>
                    <a:pt x="4569" y="20010"/>
                  </a:lnTo>
                  <a:lnTo>
                    <a:pt x="4403" y="20871"/>
                  </a:lnTo>
                  <a:lnTo>
                    <a:pt x="4486" y="21269"/>
                  </a:lnTo>
                  <a:lnTo>
                    <a:pt x="5068" y="21600"/>
                  </a:lnTo>
                  <a:lnTo>
                    <a:pt x="5732" y="21467"/>
                  </a:lnTo>
                  <a:lnTo>
                    <a:pt x="8474" y="19944"/>
                  </a:lnTo>
                  <a:lnTo>
                    <a:pt x="8889" y="19546"/>
                  </a:lnTo>
                  <a:lnTo>
                    <a:pt x="9969" y="17691"/>
                  </a:lnTo>
                  <a:lnTo>
                    <a:pt x="10302" y="17492"/>
                  </a:lnTo>
                  <a:lnTo>
                    <a:pt x="14206" y="17094"/>
                  </a:lnTo>
                  <a:lnTo>
                    <a:pt x="15120" y="17028"/>
                  </a:lnTo>
                  <a:lnTo>
                    <a:pt x="15535" y="17227"/>
                  </a:lnTo>
                  <a:lnTo>
                    <a:pt x="15535" y="17625"/>
                  </a:lnTo>
                  <a:lnTo>
                    <a:pt x="15037" y="18088"/>
                  </a:lnTo>
                  <a:lnTo>
                    <a:pt x="14705" y="18486"/>
                  </a:lnTo>
                  <a:lnTo>
                    <a:pt x="14206" y="19215"/>
                  </a:lnTo>
                  <a:lnTo>
                    <a:pt x="14123" y="20142"/>
                  </a:lnTo>
                  <a:lnTo>
                    <a:pt x="14206" y="20937"/>
                  </a:lnTo>
                  <a:lnTo>
                    <a:pt x="15286" y="21335"/>
                  </a:lnTo>
                  <a:lnTo>
                    <a:pt x="17114" y="21202"/>
                  </a:lnTo>
                  <a:lnTo>
                    <a:pt x="18942" y="20606"/>
                  </a:lnTo>
                  <a:lnTo>
                    <a:pt x="20520" y="19546"/>
                  </a:lnTo>
                  <a:lnTo>
                    <a:pt x="21185" y="18353"/>
                  </a:lnTo>
                  <a:lnTo>
                    <a:pt x="21600" y="16498"/>
                  </a:lnTo>
                  <a:lnTo>
                    <a:pt x="21018" y="14842"/>
                  </a:lnTo>
                  <a:lnTo>
                    <a:pt x="20105" y="14047"/>
                  </a:lnTo>
                  <a:lnTo>
                    <a:pt x="19025" y="13782"/>
                  </a:lnTo>
                  <a:lnTo>
                    <a:pt x="17778" y="13715"/>
                  </a:lnTo>
                  <a:lnTo>
                    <a:pt x="17114" y="14047"/>
                  </a:lnTo>
                  <a:lnTo>
                    <a:pt x="16449" y="14312"/>
                  </a:lnTo>
                  <a:lnTo>
                    <a:pt x="15868" y="14444"/>
                  </a:lnTo>
                  <a:lnTo>
                    <a:pt x="15369" y="14709"/>
                  </a:lnTo>
                  <a:lnTo>
                    <a:pt x="14788" y="14709"/>
                  </a:lnTo>
                  <a:lnTo>
                    <a:pt x="14455" y="14709"/>
                  </a:lnTo>
                  <a:lnTo>
                    <a:pt x="14206" y="14510"/>
                  </a:lnTo>
                  <a:lnTo>
                    <a:pt x="14871" y="14312"/>
                  </a:lnTo>
                  <a:lnTo>
                    <a:pt x="15702" y="13980"/>
                  </a:lnTo>
                  <a:lnTo>
                    <a:pt x="16449" y="13649"/>
                  </a:lnTo>
                  <a:lnTo>
                    <a:pt x="17114" y="13384"/>
                  </a:lnTo>
                  <a:lnTo>
                    <a:pt x="17197" y="13119"/>
                  </a:lnTo>
                  <a:lnTo>
                    <a:pt x="17197" y="12589"/>
                  </a:lnTo>
                  <a:lnTo>
                    <a:pt x="17114" y="12456"/>
                  </a:lnTo>
                  <a:close/>
                  <a:moveTo>
                    <a:pt x="17114" y="12456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1" name="AutoShape 18"/>
            <p:cNvSpPr>
              <a:spLocks noChangeArrowheads="1"/>
            </p:cNvSpPr>
            <p:nvPr/>
          </p:nvSpPr>
          <p:spPr bwMode="auto">
            <a:xfrm rot="-239999">
              <a:off x="803" y="2054"/>
              <a:ext cx="33" cy="71"/>
            </a:xfrm>
            <a:custGeom>
              <a:avLst/>
              <a:gdLst>
                <a:gd name="T0" fmla="*/ 21 w 21600"/>
                <a:gd name="T1" fmla="*/ 50 h 21600"/>
                <a:gd name="T2" fmla="*/ 17 w 21600"/>
                <a:gd name="T3" fmla="*/ 55 h 21600"/>
                <a:gd name="T4" fmla="*/ 14 w 21600"/>
                <a:gd name="T5" fmla="*/ 60 h 21600"/>
                <a:gd name="T6" fmla="*/ 13 w 21600"/>
                <a:gd name="T7" fmla="*/ 64 h 21600"/>
                <a:gd name="T8" fmla="*/ 13 w 21600"/>
                <a:gd name="T9" fmla="*/ 66 h 21600"/>
                <a:gd name="T10" fmla="*/ 10 w 21600"/>
                <a:gd name="T11" fmla="*/ 68 h 21600"/>
                <a:gd name="T12" fmla="*/ 7 w 21600"/>
                <a:gd name="T13" fmla="*/ 69 h 21600"/>
                <a:gd name="T14" fmla="*/ 5 w 21600"/>
                <a:gd name="T15" fmla="*/ 71 h 21600"/>
                <a:gd name="T16" fmla="*/ 1 w 21600"/>
                <a:gd name="T17" fmla="*/ 71 h 21600"/>
                <a:gd name="T18" fmla="*/ 0 w 21600"/>
                <a:gd name="T19" fmla="*/ 67 h 21600"/>
                <a:gd name="T20" fmla="*/ 0 w 21600"/>
                <a:gd name="T21" fmla="*/ 63 h 21600"/>
                <a:gd name="T22" fmla="*/ 0 w 21600"/>
                <a:gd name="T23" fmla="*/ 58 h 21600"/>
                <a:gd name="T24" fmla="*/ 2 w 21600"/>
                <a:gd name="T25" fmla="*/ 52 h 21600"/>
                <a:gd name="T26" fmla="*/ 4 w 21600"/>
                <a:gd name="T27" fmla="*/ 47 h 21600"/>
                <a:gd name="T28" fmla="*/ 7 w 21600"/>
                <a:gd name="T29" fmla="*/ 46 h 21600"/>
                <a:gd name="T30" fmla="*/ 11 w 21600"/>
                <a:gd name="T31" fmla="*/ 46 h 21600"/>
                <a:gd name="T32" fmla="*/ 13 w 21600"/>
                <a:gd name="T33" fmla="*/ 47 h 21600"/>
                <a:gd name="T34" fmla="*/ 13 w 21600"/>
                <a:gd name="T35" fmla="*/ 46 h 21600"/>
                <a:gd name="T36" fmla="*/ 13 w 21600"/>
                <a:gd name="T37" fmla="*/ 44 h 21600"/>
                <a:gd name="T38" fmla="*/ 12 w 21600"/>
                <a:gd name="T39" fmla="*/ 42 h 21600"/>
                <a:gd name="T40" fmla="*/ 9 w 21600"/>
                <a:gd name="T41" fmla="*/ 40 h 21600"/>
                <a:gd name="T42" fmla="*/ 7 w 21600"/>
                <a:gd name="T43" fmla="*/ 39 h 21600"/>
                <a:gd name="T44" fmla="*/ 7 w 21600"/>
                <a:gd name="T45" fmla="*/ 37 h 21600"/>
                <a:gd name="T46" fmla="*/ 9 w 21600"/>
                <a:gd name="T47" fmla="*/ 32 h 21600"/>
                <a:gd name="T48" fmla="*/ 11 w 21600"/>
                <a:gd name="T49" fmla="*/ 28 h 21600"/>
                <a:gd name="T50" fmla="*/ 13 w 21600"/>
                <a:gd name="T51" fmla="*/ 20 h 21600"/>
                <a:gd name="T52" fmla="*/ 13 w 21600"/>
                <a:gd name="T53" fmla="*/ 17 h 21600"/>
                <a:gd name="T54" fmla="*/ 13 w 21600"/>
                <a:gd name="T55" fmla="*/ 12 h 21600"/>
                <a:gd name="T56" fmla="*/ 13 w 21600"/>
                <a:gd name="T57" fmla="*/ 9 h 21600"/>
                <a:gd name="T58" fmla="*/ 16 w 21600"/>
                <a:gd name="T59" fmla="*/ 6 h 21600"/>
                <a:gd name="T60" fmla="*/ 18 w 21600"/>
                <a:gd name="T61" fmla="*/ 3 h 21600"/>
                <a:gd name="T62" fmla="*/ 21 w 21600"/>
                <a:gd name="T63" fmla="*/ 2 h 21600"/>
                <a:gd name="T64" fmla="*/ 25 w 21600"/>
                <a:gd name="T65" fmla="*/ 0 h 21600"/>
                <a:gd name="T66" fmla="*/ 27 w 21600"/>
                <a:gd name="T67" fmla="*/ 0 h 21600"/>
                <a:gd name="T68" fmla="*/ 31 w 21600"/>
                <a:gd name="T69" fmla="*/ 1 h 21600"/>
                <a:gd name="T70" fmla="*/ 31 w 21600"/>
                <a:gd name="T71" fmla="*/ 3 h 21600"/>
                <a:gd name="T72" fmla="*/ 33 w 21600"/>
                <a:gd name="T73" fmla="*/ 7 h 21600"/>
                <a:gd name="T74" fmla="*/ 33 w 21600"/>
                <a:gd name="T75" fmla="*/ 10 h 21600"/>
                <a:gd name="T76" fmla="*/ 32 w 21600"/>
                <a:gd name="T77" fmla="*/ 15 h 21600"/>
                <a:gd name="T78" fmla="*/ 30 w 21600"/>
                <a:gd name="T79" fmla="*/ 19 h 21600"/>
                <a:gd name="T80" fmla="*/ 28 w 21600"/>
                <a:gd name="T81" fmla="*/ 24 h 21600"/>
                <a:gd name="T82" fmla="*/ 23 w 21600"/>
                <a:gd name="T83" fmla="*/ 34 h 21600"/>
                <a:gd name="T84" fmla="*/ 23 w 21600"/>
                <a:gd name="T85" fmla="*/ 43 h 21600"/>
                <a:gd name="T86" fmla="*/ 22 w 21600"/>
                <a:gd name="T87" fmla="*/ 47 h 21600"/>
                <a:gd name="T88" fmla="*/ 21 w 21600"/>
                <a:gd name="T89" fmla="*/ 50 h 21600"/>
                <a:gd name="T90" fmla="*/ 21 w 21600"/>
                <a:gd name="T91" fmla="*/ 50 h 2160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1600" h="21600">
                  <a:moveTo>
                    <a:pt x="14060" y="15260"/>
                  </a:moveTo>
                  <a:lnTo>
                    <a:pt x="11208" y="16872"/>
                  </a:lnTo>
                  <a:lnTo>
                    <a:pt x="9170" y="18376"/>
                  </a:lnTo>
                  <a:lnTo>
                    <a:pt x="8762" y="19451"/>
                  </a:lnTo>
                  <a:lnTo>
                    <a:pt x="8355" y="20096"/>
                  </a:lnTo>
                  <a:lnTo>
                    <a:pt x="6725" y="20633"/>
                  </a:lnTo>
                  <a:lnTo>
                    <a:pt x="4891" y="21063"/>
                  </a:lnTo>
                  <a:lnTo>
                    <a:pt x="3057" y="21600"/>
                  </a:lnTo>
                  <a:lnTo>
                    <a:pt x="611" y="21493"/>
                  </a:lnTo>
                  <a:lnTo>
                    <a:pt x="0" y="20418"/>
                  </a:lnTo>
                  <a:lnTo>
                    <a:pt x="0" y="19021"/>
                  </a:lnTo>
                  <a:lnTo>
                    <a:pt x="0" y="17624"/>
                  </a:lnTo>
                  <a:lnTo>
                    <a:pt x="1019" y="15904"/>
                  </a:lnTo>
                  <a:lnTo>
                    <a:pt x="2445" y="14400"/>
                  </a:lnTo>
                  <a:lnTo>
                    <a:pt x="4891" y="13863"/>
                  </a:lnTo>
                  <a:lnTo>
                    <a:pt x="7132" y="14078"/>
                  </a:lnTo>
                  <a:lnTo>
                    <a:pt x="8355" y="14400"/>
                  </a:lnTo>
                  <a:lnTo>
                    <a:pt x="8762" y="13970"/>
                  </a:lnTo>
                  <a:lnTo>
                    <a:pt x="8558" y="13325"/>
                  </a:lnTo>
                  <a:lnTo>
                    <a:pt x="8151" y="12681"/>
                  </a:lnTo>
                  <a:lnTo>
                    <a:pt x="6113" y="12251"/>
                  </a:lnTo>
                  <a:lnTo>
                    <a:pt x="4483" y="11928"/>
                  </a:lnTo>
                  <a:lnTo>
                    <a:pt x="4483" y="11176"/>
                  </a:lnTo>
                  <a:lnTo>
                    <a:pt x="5706" y="9887"/>
                  </a:lnTo>
                  <a:lnTo>
                    <a:pt x="7132" y="8382"/>
                  </a:lnTo>
                  <a:lnTo>
                    <a:pt x="8762" y="6125"/>
                  </a:lnTo>
                  <a:lnTo>
                    <a:pt x="8558" y="5051"/>
                  </a:lnTo>
                  <a:lnTo>
                    <a:pt x="8558" y="3761"/>
                  </a:lnTo>
                  <a:lnTo>
                    <a:pt x="8762" y="2794"/>
                  </a:lnTo>
                  <a:lnTo>
                    <a:pt x="10189" y="1827"/>
                  </a:lnTo>
                  <a:lnTo>
                    <a:pt x="11615" y="967"/>
                  </a:lnTo>
                  <a:lnTo>
                    <a:pt x="13653" y="537"/>
                  </a:lnTo>
                  <a:lnTo>
                    <a:pt x="16098" y="0"/>
                  </a:lnTo>
                  <a:lnTo>
                    <a:pt x="17932" y="0"/>
                  </a:lnTo>
                  <a:lnTo>
                    <a:pt x="19970" y="322"/>
                  </a:lnTo>
                  <a:lnTo>
                    <a:pt x="20581" y="967"/>
                  </a:lnTo>
                  <a:lnTo>
                    <a:pt x="21600" y="2257"/>
                  </a:lnTo>
                  <a:lnTo>
                    <a:pt x="21600" y="3116"/>
                  </a:lnTo>
                  <a:lnTo>
                    <a:pt x="21192" y="4621"/>
                  </a:lnTo>
                  <a:lnTo>
                    <a:pt x="19766" y="5910"/>
                  </a:lnTo>
                  <a:lnTo>
                    <a:pt x="18340" y="7415"/>
                  </a:lnTo>
                  <a:lnTo>
                    <a:pt x="15079" y="10316"/>
                  </a:lnTo>
                  <a:lnTo>
                    <a:pt x="15079" y="13110"/>
                  </a:lnTo>
                  <a:lnTo>
                    <a:pt x="14672" y="14400"/>
                  </a:lnTo>
                  <a:lnTo>
                    <a:pt x="14060" y="15260"/>
                  </a:lnTo>
                  <a:close/>
                  <a:moveTo>
                    <a:pt x="14060" y="1526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2" name="AutoShape 19"/>
            <p:cNvSpPr>
              <a:spLocks noChangeArrowheads="1"/>
            </p:cNvSpPr>
            <p:nvPr/>
          </p:nvSpPr>
          <p:spPr bwMode="auto">
            <a:xfrm rot="-239999">
              <a:off x="762" y="2293"/>
              <a:ext cx="30" cy="25"/>
            </a:xfrm>
            <a:custGeom>
              <a:avLst/>
              <a:gdLst>
                <a:gd name="T0" fmla="*/ 24 w 21600"/>
                <a:gd name="T1" fmla="*/ 6 h 21600"/>
                <a:gd name="T2" fmla="*/ 26 w 21600"/>
                <a:gd name="T3" fmla="*/ 7 h 21600"/>
                <a:gd name="T4" fmla="*/ 27 w 21600"/>
                <a:gd name="T5" fmla="*/ 9 h 21600"/>
                <a:gd name="T6" fmla="*/ 29 w 21600"/>
                <a:gd name="T7" fmla="*/ 12 h 21600"/>
                <a:gd name="T8" fmla="*/ 29 w 21600"/>
                <a:gd name="T9" fmla="*/ 14 h 21600"/>
                <a:gd name="T10" fmla="*/ 30 w 21600"/>
                <a:gd name="T11" fmla="*/ 17 h 21600"/>
                <a:gd name="T12" fmla="*/ 30 w 21600"/>
                <a:gd name="T13" fmla="*/ 18 h 21600"/>
                <a:gd name="T14" fmla="*/ 29 w 21600"/>
                <a:gd name="T15" fmla="*/ 20 h 21600"/>
                <a:gd name="T16" fmla="*/ 27 w 21600"/>
                <a:gd name="T17" fmla="*/ 22 h 21600"/>
                <a:gd name="T18" fmla="*/ 25 w 21600"/>
                <a:gd name="T19" fmla="*/ 23 h 21600"/>
                <a:gd name="T20" fmla="*/ 22 w 21600"/>
                <a:gd name="T21" fmla="*/ 24 h 21600"/>
                <a:gd name="T22" fmla="*/ 19 w 21600"/>
                <a:gd name="T23" fmla="*/ 25 h 21600"/>
                <a:gd name="T24" fmla="*/ 16 w 21600"/>
                <a:gd name="T25" fmla="*/ 25 h 21600"/>
                <a:gd name="T26" fmla="*/ 14 w 21600"/>
                <a:gd name="T27" fmla="*/ 25 h 21600"/>
                <a:gd name="T28" fmla="*/ 11 w 21600"/>
                <a:gd name="T29" fmla="*/ 24 h 21600"/>
                <a:gd name="T30" fmla="*/ 9 w 21600"/>
                <a:gd name="T31" fmla="*/ 24 h 21600"/>
                <a:gd name="T32" fmla="*/ 5 w 21600"/>
                <a:gd name="T33" fmla="*/ 23 h 21600"/>
                <a:gd name="T34" fmla="*/ 3 w 21600"/>
                <a:gd name="T35" fmla="*/ 22 h 21600"/>
                <a:gd name="T36" fmla="*/ 1 w 21600"/>
                <a:gd name="T37" fmla="*/ 20 h 21600"/>
                <a:gd name="T38" fmla="*/ 0 w 21600"/>
                <a:gd name="T39" fmla="*/ 19 h 21600"/>
                <a:gd name="T40" fmla="*/ 0 w 21600"/>
                <a:gd name="T41" fmla="*/ 17 h 21600"/>
                <a:gd name="T42" fmla="*/ 0 w 21600"/>
                <a:gd name="T43" fmla="*/ 15 h 21600"/>
                <a:gd name="T44" fmla="*/ 0 w 21600"/>
                <a:gd name="T45" fmla="*/ 12 h 21600"/>
                <a:gd name="T46" fmla="*/ 1 w 21600"/>
                <a:gd name="T47" fmla="*/ 9 h 21600"/>
                <a:gd name="T48" fmla="*/ 1 w 21600"/>
                <a:gd name="T49" fmla="*/ 7 h 21600"/>
                <a:gd name="T50" fmla="*/ 3 w 21600"/>
                <a:gd name="T51" fmla="*/ 6 h 21600"/>
                <a:gd name="T52" fmla="*/ 4 w 21600"/>
                <a:gd name="T53" fmla="*/ 4 h 21600"/>
                <a:gd name="T54" fmla="*/ 4 w 21600"/>
                <a:gd name="T55" fmla="*/ 4 h 21600"/>
                <a:gd name="T56" fmla="*/ 4 w 21600"/>
                <a:gd name="T57" fmla="*/ 2 h 21600"/>
                <a:gd name="T58" fmla="*/ 5 w 21600"/>
                <a:gd name="T59" fmla="*/ 0 h 21600"/>
                <a:gd name="T60" fmla="*/ 6 w 21600"/>
                <a:gd name="T61" fmla="*/ 0 h 21600"/>
                <a:gd name="T62" fmla="*/ 8 w 21600"/>
                <a:gd name="T63" fmla="*/ 0 h 21600"/>
                <a:gd name="T64" fmla="*/ 10 w 21600"/>
                <a:gd name="T65" fmla="*/ 2 h 21600"/>
                <a:gd name="T66" fmla="*/ 13 w 21600"/>
                <a:gd name="T67" fmla="*/ 0 h 21600"/>
                <a:gd name="T68" fmla="*/ 14 w 21600"/>
                <a:gd name="T69" fmla="*/ 0 h 21600"/>
                <a:gd name="T70" fmla="*/ 16 w 21600"/>
                <a:gd name="T71" fmla="*/ 0 h 21600"/>
                <a:gd name="T72" fmla="*/ 17 w 21600"/>
                <a:gd name="T73" fmla="*/ 1 h 21600"/>
                <a:gd name="T74" fmla="*/ 20 w 21600"/>
                <a:gd name="T75" fmla="*/ 3 h 21600"/>
                <a:gd name="T76" fmla="*/ 24 w 21600"/>
                <a:gd name="T77" fmla="*/ 6 h 21600"/>
                <a:gd name="T78" fmla="*/ 24 w 21600"/>
                <a:gd name="T79" fmla="*/ 6 h 2160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600" h="21600">
                  <a:moveTo>
                    <a:pt x="17100" y="5030"/>
                  </a:moveTo>
                  <a:lnTo>
                    <a:pt x="18450" y="6214"/>
                  </a:lnTo>
                  <a:lnTo>
                    <a:pt x="19350" y="7989"/>
                  </a:lnTo>
                  <a:lnTo>
                    <a:pt x="21150" y="10356"/>
                  </a:lnTo>
                  <a:lnTo>
                    <a:pt x="21150" y="11836"/>
                  </a:lnTo>
                  <a:lnTo>
                    <a:pt x="21600" y="14499"/>
                  </a:lnTo>
                  <a:lnTo>
                    <a:pt x="21600" y="15682"/>
                  </a:lnTo>
                  <a:lnTo>
                    <a:pt x="20700" y="17162"/>
                  </a:lnTo>
                  <a:lnTo>
                    <a:pt x="19350" y="18937"/>
                  </a:lnTo>
                  <a:lnTo>
                    <a:pt x="17775" y="19825"/>
                  </a:lnTo>
                  <a:lnTo>
                    <a:pt x="15750" y="21008"/>
                  </a:lnTo>
                  <a:lnTo>
                    <a:pt x="13950" y="21600"/>
                  </a:lnTo>
                  <a:lnTo>
                    <a:pt x="11700" y="21600"/>
                  </a:lnTo>
                  <a:lnTo>
                    <a:pt x="9900" y="21304"/>
                  </a:lnTo>
                  <a:lnTo>
                    <a:pt x="8100" y="20712"/>
                  </a:lnTo>
                  <a:lnTo>
                    <a:pt x="6750" y="20712"/>
                  </a:lnTo>
                  <a:lnTo>
                    <a:pt x="3600" y="20121"/>
                  </a:lnTo>
                  <a:lnTo>
                    <a:pt x="1800" y="18937"/>
                  </a:lnTo>
                  <a:lnTo>
                    <a:pt x="450" y="17458"/>
                  </a:lnTo>
                  <a:lnTo>
                    <a:pt x="0" y="16274"/>
                  </a:lnTo>
                  <a:lnTo>
                    <a:pt x="0" y="14795"/>
                  </a:lnTo>
                  <a:lnTo>
                    <a:pt x="0" y="12723"/>
                  </a:lnTo>
                  <a:lnTo>
                    <a:pt x="225" y="10356"/>
                  </a:lnTo>
                  <a:lnTo>
                    <a:pt x="675" y="7693"/>
                  </a:lnTo>
                  <a:lnTo>
                    <a:pt x="900" y="5918"/>
                  </a:lnTo>
                  <a:lnTo>
                    <a:pt x="2250" y="5030"/>
                  </a:lnTo>
                  <a:lnTo>
                    <a:pt x="2700" y="3847"/>
                  </a:lnTo>
                  <a:lnTo>
                    <a:pt x="2700" y="3255"/>
                  </a:lnTo>
                  <a:lnTo>
                    <a:pt x="2700" y="1479"/>
                  </a:lnTo>
                  <a:lnTo>
                    <a:pt x="3375" y="0"/>
                  </a:lnTo>
                  <a:lnTo>
                    <a:pt x="4500" y="296"/>
                  </a:lnTo>
                  <a:lnTo>
                    <a:pt x="5625" y="296"/>
                  </a:lnTo>
                  <a:lnTo>
                    <a:pt x="7425" y="1479"/>
                  </a:lnTo>
                  <a:lnTo>
                    <a:pt x="9000" y="296"/>
                  </a:lnTo>
                  <a:lnTo>
                    <a:pt x="10125" y="296"/>
                  </a:lnTo>
                  <a:lnTo>
                    <a:pt x="11475" y="296"/>
                  </a:lnTo>
                  <a:lnTo>
                    <a:pt x="12375" y="592"/>
                  </a:lnTo>
                  <a:lnTo>
                    <a:pt x="14625" y="2367"/>
                  </a:lnTo>
                  <a:lnTo>
                    <a:pt x="17100" y="5030"/>
                  </a:lnTo>
                  <a:close/>
                  <a:moveTo>
                    <a:pt x="17100" y="503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3" name="AutoShape 20"/>
            <p:cNvSpPr>
              <a:spLocks noChangeArrowheads="1"/>
            </p:cNvSpPr>
            <p:nvPr/>
          </p:nvSpPr>
          <p:spPr bwMode="auto">
            <a:xfrm rot="-239999">
              <a:off x="828" y="2211"/>
              <a:ext cx="21" cy="29"/>
            </a:xfrm>
            <a:custGeom>
              <a:avLst/>
              <a:gdLst>
                <a:gd name="T0" fmla="*/ 0 w 21600"/>
                <a:gd name="T1" fmla="*/ 26 h 21600"/>
                <a:gd name="T2" fmla="*/ 3 w 21600"/>
                <a:gd name="T3" fmla="*/ 29 h 21600"/>
                <a:gd name="T4" fmla="*/ 4 w 21600"/>
                <a:gd name="T5" fmla="*/ 29 h 21600"/>
                <a:gd name="T6" fmla="*/ 6 w 21600"/>
                <a:gd name="T7" fmla="*/ 26 h 21600"/>
                <a:gd name="T8" fmla="*/ 10 w 21600"/>
                <a:gd name="T9" fmla="*/ 23 h 21600"/>
                <a:gd name="T10" fmla="*/ 16 w 21600"/>
                <a:gd name="T11" fmla="*/ 18 h 21600"/>
                <a:gd name="T12" fmla="*/ 16 w 21600"/>
                <a:gd name="T13" fmla="*/ 16 h 21600"/>
                <a:gd name="T14" fmla="*/ 19 w 21600"/>
                <a:gd name="T15" fmla="*/ 13 h 21600"/>
                <a:gd name="T16" fmla="*/ 20 w 21600"/>
                <a:gd name="T17" fmla="*/ 10 h 21600"/>
                <a:gd name="T18" fmla="*/ 20 w 21600"/>
                <a:gd name="T19" fmla="*/ 8 h 21600"/>
                <a:gd name="T20" fmla="*/ 21 w 21600"/>
                <a:gd name="T21" fmla="*/ 7 h 21600"/>
                <a:gd name="T22" fmla="*/ 21 w 21600"/>
                <a:gd name="T23" fmla="*/ 3 h 21600"/>
                <a:gd name="T24" fmla="*/ 21 w 21600"/>
                <a:gd name="T25" fmla="*/ 1 h 21600"/>
                <a:gd name="T26" fmla="*/ 21 w 21600"/>
                <a:gd name="T27" fmla="*/ 0 h 21600"/>
                <a:gd name="T28" fmla="*/ 20 w 21600"/>
                <a:gd name="T29" fmla="*/ 0 h 21600"/>
                <a:gd name="T30" fmla="*/ 18 w 21600"/>
                <a:gd name="T31" fmla="*/ 0 h 21600"/>
                <a:gd name="T32" fmla="*/ 16 w 21600"/>
                <a:gd name="T33" fmla="*/ 0 h 21600"/>
                <a:gd name="T34" fmla="*/ 13 w 21600"/>
                <a:gd name="T35" fmla="*/ 2 h 21600"/>
                <a:gd name="T36" fmla="*/ 12 w 21600"/>
                <a:gd name="T37" fmla="*/ 4 h 21600"/>
                <a:gd name="T38" fmla="*/ 9 w 21600"/>
                <a:gd name="T39" fmla="*/ 7 h 21600"/>
                <a:gd name="T40" fmla="*/ 5 w 21600"/>
                <a:gd name="T41" fmla="*/ 13 h 21600"/>
                <a:gd name="T42" fmla="*/ 2 w 21600"/>
                <a:gd name="T43" fmla="*/ 18 h 21600"/>
                <a:gd name="T44" fmla="*/ 0 w 21600"/>
                <a:gd name="T45" fmla="*/ 21 h 21600"/>
                <a:gd name="T46" fmla="*/ 0 w 21600"/>
                <a:gd name="T47" fmla="*/ 22 h 21600"/>
                <a:gd name="T48" fmla="*/ 0 w 21600"/>
                <a:gd name="T49" fmla="*/ 23 h 21600"/>
                <a:gd name="T50" fmla="*/ 0 w 21600"/>
                <a:gd name="T51" fmla="*/ 26 h 21600"/>
                <a:gd name="T52" fmla="*/ 0 w 21600"/>
                <a:gd name="T53" fmla="*/ 26 h 2160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1600" h="21600">
                  <a:moveTo>
                    <a:pt x="313" y="19686"/>
                  </a:moveTo>
                  <a:lnTo>
                    <a:pt x="2817" y="21327"/>
                  </a:lnTo>
                  <a:lnTo>
                    <a:pt x="4070" y="21600"/>
                  </a:lnTo>
                  <a:lnTo>
                    <a:pt x="6574" y="19686"/>
                  </a:lnTo>
                  <a:lnTo>
                    <a:pt x="10643" y="16952"/>
                  </a:lnTo>
                  <a:lnTo>
                    <a:pt x="15965" y="13124"/>
                  </a:lnTo>
                  <a:lnTo>
                    <a:pt x="16591" y="12030"/>
                  </a:lnTo>
                  <a:lnTo>
                    <a:pt x="19096" y="9570"/>
                  </a:lnTo>
                  <a:lnTo>
                    <a:pt x="20661" y="7382"/>
                  </a:lnTo>
                  <a:lnTo>
                    <a:pt x="20974" y="6289"/>
                  </a:lnTo>
                  <a:lnTo>
                    <a:pt x="21287" y="4922"/>
                  </a:lnTo>
                  <a:lnTo>
                    <a:pt x="21600" y="1914"/>
                  </a:lnTo>
                  <a:lnTo>
                    <a:pt x="21600" y="820"/>
                  </a:lnTo>
                  <a:lnTo>
                    <a:pt x="21287" y="273"/>
                  </a:lnTo>
                  <a:lnTo>
                    <a:pt x="20348" y="0"/>
                  </a:lnTo>
                  <a:lnTo>
                    <a:pt x="18783" y="0"/>
                  </a:lnTo>
                  <a:lnTo>
                    <a:pt x="16591" y="273"/>
                  </a:lnTo>
                  <a:lnTo>
                    <a:pt x="13774" y="1367"/>
                  </a:lnTo>
                  <a:lnTo>
                    <a:pt x="11896" y="2734"/>
                  </a:lnTo>
                  <a:lnTo>
                    <a:pt x="9391" y="5468"/>
                  </a:lnTo>
                  <a:lnTo>
                    <a:pt x="5322" y="9570"/>
                  </a:lnTo>
                  <a:lnTo>
                    <a:pt x="1878" y="13124"/>
                  </a:lnTo>
                  <a:lnTo>
                    <a:pt x="0" y="15585"/>
                  </a:lnTo>
                  <a:lnTo>
                    <a:pt x="0" y="16405"/>
                  </a:lnTo>
                  <a:lnTo>
                    <a:pt x="0" y="17225"/>
                  </a:lnTo>
                  <a:lnTo>
                    <a:pt x="313" y="19686"/>
                  </a:lnTo>
                  <a:close/>
                  <a:moveTo>
                    <a:pt x="313" y="19686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4" name="AutoShape 21"/>
            <p:cNvSpPr>
              <a:spLocks noChangeArrowheads="1"/>
            </p:cNvSpPr>
            <p:nvPr/>
          </p:nvSpPr>
          <p:spPr bwMode="auto">
            <a:xfrm rot="-239999">
              <a:off x="852" y="2150"/>
              <a:ext cx="16" cy="24"/>
            </a:xfrm>
            <a:custGeom>
              <a:avLst/>
              <a:gdLst>
                <a:gd name="T0" fmla="*/ 2 w 21600"/>
                <a:gd name="T1" fmla="*/ 4 h 21600"/>
                <a:gd name="T2" fmla="*/ 1 w 21600"/>
                <a:gd name="T3" fmla="*/ 9 h 21600"/>
                <a:gd name="T4" fmla="*/ 0 w 21600"/>
                <a:gd name="T5" fmla="*/ 16 h 21600"/>
                <a:gd name="T6" fmla="*/ 0 w 21600"/>
                <a:gd name="T7" fmla="*/ 19 h 21600"/>
                <a:gd name="T8" fmla="*/ 0 w 21600"/>
                <a:gd name="T9" fmla="*/ 22 h 21600"/>
                <a:gd name="T10" fmla="*/ 2 w 21600"/>
                <a:gd name="T11" fmla="*/ 24 h 21600"/>
                <a:gd name="T12" fmla="*/ 6 w 21600"/>
                <a:gd name="T13" fmla="*/ 23 h 21600"/>
                <a:gd name="T14" fmla="*/ 9 w 21600"/>
                <a:gd name="T15" fmla="*/ 23 h 21600"/>
                <a:gd name="T16" fmla="*/ 13 w 21600"/>
                <a:gd name="T17" fmla="*/ 22 h 21600"/>
                <a:gd name="T18" fmla="*/ 16 w 21600"/>
                <a:gd name="T19" fmla="*/ 16 h 21600"/>
                <a:gd name="T20" fmla="*/ 16 w 21600"/>
                <a:gd name="T21" fmla="*/ 12 h 21600"/>
                <a:gd name="T22" fmla="*/ 13 w 21600"/>
                <a:gd name="T23" fmla="*/ 9 h 21600"/>
                <a:gd name="T24" fmla="*/ 10 w 21600"/>
                <a:gd name="T25" fmla="*/ 4 h 21600"/>
                <a:gd name="T26" fmla="*/ 8 w 21600"/>
                <a:gd name="T27" fmla="*/ 1 h 21600"/>
                <a:gd name="T28" fmla="*/ 7 w 21600"/>
                <a:gd name="T29" fmla="*/ 0 h 21600"/>
                <a:gd name="T30" fmla="*/ 3 w 21600"/>
                <a:gd name="T31" fmla="*/ 0 h 21600"/>
                <a:gd name="T32" fmla="*/ 2 w 21600"/>
                <a:gd name="T33" fmla="*/ 4 h 21600"/>
                <a:gd name="T34" fmla="*/ 2 w 21600"/>
                <a:gd name="T35" fmla="*/ 4 h 216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600" h="21600">
                  <a:moveTo>
                    <a:pt x="2541" y="3394"/>
                  </a:moveTo>
                  <a:lnTo>
                    <a:pt x="847" y="8331"/>
                  </a:lnTo>
                  <a:lnTo>
                    <a:pt x="0" y="14194"/>
                  </a:lnTo>
                  <a:lnTo>
                    <a:pt x="0" y="16971"/>
                  </a:lnTo>
                  <a:lnTo>
                    <a:pt x="424" y="20057"/>
                  </a:lnTo>
                  <a:lnTo>
                    <a:pt x="2965" y="21600"/>
                  </a:lnTo>
                  <a:lnTo>
                    <a:pt x="7624" y="20674"/>
                  </a:lnTo>
                  <a:lnTo>
                    <a:pt x="12282" y="20674"/>
                  </a:lnTo>
                  <a:lnTo>
                    <a:pt x="16941" y="20057"/>
                  </a:lnTo>
                  <a:lnTo>
                    <a:pt x="21600" y="14811"/>
                  </a:lnTo>
                  <a:lnTo>
                    <a:pt x="21176" y="10800"/>
                  </a:lnTo>
                  <a:lnTo>
                    <a:pt x="17788" y="8023"/>
                  </a:lnTo>
                  <a:lnTo>
                    <a:pt x="13129" y="4011"/>
                  </a:lnTo>
                  <a:lnTo>
                    <a:pt x="10165" y="617"/>
                  </a:lnTo>
                  <a:lnTo>
                    <a:pt x="8894" y="0"/>
                  </a:lnTo>
                  <a:lnTo>
                    <a:pt x="4659" y="0"/>
                  </a:lnTo>
                  <a:lnTo>
                    <a:pt x="2541" y="3394"/>
                  </a:lnTo>
                  <a:close/>
                  <a:moveTo>
                    <a:pt x="2541" y="3394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5" name="AutoShape 22"/>
            <p:cNvSpPr>
              <a:spLocks noChangeArrowheads="1"/>
            </p:cNvSpPr>
            <p:nvPr/>
          </p:nvSpPr>
          <p:spPr bwMode="auto">
            <a:xfrm rot="-239999">
              <a:off x="800" y="2255"/>
              <a:ext cx="12" cy="37"/>
            </a:xfrm>
            <a:custGeom>
              <a:avLst/>
              <a:gdLst>
                <a:gd name="T0" fmla="*/ 11 w 21600"/>
                <a:gd name="T1" fmla="*/ 0 h 21600"/>
                <a:gd name="T2" fmla="*/ 8 w 21600"/>
                <a:gd name="T3" fmla="*/ 2 h 21600"/>
                <a:gd name="T4" fmla="*/ 5 w 21600"/>
                <a:gd name="T5" fmla="*/ 6 h 21600"/>
                <a:gd name="T6" fmla="*/ 3 w 21600"/>
                <a:gd name="T7" fmla="*/ 8 h 21600"/>
                <a:gd name="T8" fmla="*/ 2 w 21600"/>
                <a:gd name="T9" fmla="*/ 11 h 21600"/>
                <a:gd name="T10" fmla="*/ 0 w 21600"/>
                <a:gd name="T11" fmla="*/ 13 h 21600"/>
                <a:gd name="T12" fmla="*/ 1 w 21600"/>
                <a:gd name="T13" fmla="*/ 16 h 21600"/>
                <a:gd name="T14" fmla="*/ 1 w 21600"/>
                <a:gd name="T15" fmla="*/ 18 h 21600"/>
                <a:gd name="T16" fmla="*/ 3 w 21600"/>
                <a:gd name="T17" fmla="*/ 20 h 21600"/>
                <a:gd name="T18" fmla="*/ 4 w 21600"/>
                <a:gd name="T19" fmla="*/ 21 h 21600"/>
                <a:gd name="T20" fmla="*/ 5 w 21600"/>
                <a:gd name="T21" fmla="*/ 23 h 21600"/>
                <a:gd name="T22" fmla="*/ 5 w 21600"/>
                <a:gd name="T23" fmla="*/ 23 h 21600"/>
                <a:gd name="T24" fmla="*/ 5 w 21600"/>
                <a:gd name="T25" fmla="*/ 25 h 21600"/>
                <a:gd name="T26" fmla="*/ 3 w 21600"/>
                <a:gd name="T27" fmla="*/ 26 h 21600"/>
                <a:gd name="T28" fmla="*/ 3 w 21600"/>
                <a:gd name="T29" fmla="*/ 27 h 21600"/>
                <a:gd name="T30" fmla="*/ 2 w 21600"/>
                <a:gd name="T31" fmla="*/ 30 h 21600"/>
                <a:gd name="T32" fmla="*/ 2 w 21600"/>
                <a:gd name="T33" fmla="*/ 31 h 21600"/>
                <a:gd name="T34" fmla="*/ 2 w 21600"/>
                <a:gd name="T35" fmla="*/ 33 h 21600"/>
                <a:gd name="T36" fmla="*/ 3 w 21600"/>
                <a:gd name="T37" fmla="*/ 36 h 21600"/>
                <a:gd name="T38" fmla="*/ 4 w 21600"/>
                <a:gd name="T39" fmla="*/ 37 h 21600"/>
                <a:gd name="T40" fmla="*/ 6 w 21600"/>
                <a:gd name="T41" fmla="*/ 37 h 21600"/>
                <a:gd name="T42" fmla="*/ 6 w 21600"/>
                <a:gd name="T43" fmla="*/ 36 h 21600"/>
                <a:gd name="T44" fmla="*/ 7 w 21600"/>
                <a:gd name="T45" fmla="*/ 34 h 21600"/>
                <a:gd name="T46" fmla="*/ 8 w 21600"/>
                <a:gd name="T47" fmla="*/ 31 h 21600"/>
                <a:gd name="T48" fmla="*/ 8 w 21600"/>
                <a:gd name="T49" fmla="*/ 26 h 21600"/>
                <a:gd name="T50" fmla="*/ 9 w 21600"/>
                <a:gd name="T51" fmla="*/ 19 h 21600"/>
                <a:gd name="T52" fmla="*/ 11 w 21600"/>
                <a:gd name="T53" fmla="*/ 16 h 21600"/>
                <a:gd name="T54" fmla="*/ 11 w 21600"/>
                <a:gd name="T55" fmla="*/ 12 h 21600"/>
                <a:gd name="T56" fmla="*/ 12 w 21600"/>
                <a:gd name="T57" fmla="*/ 8 h 21600"/>
                <a:gd name="T58" fmla="*/ 12 w 21600"/>
                <a:gd name="T59" fmla="*/ 3 h 21600"/>
                <a:gd name="T60" fmla="*/ 12 w 21600"/>
                <a:gd name="T61" fmla="*/ 2 h 21600"/>
                <a:gd name="T62" fmla="*/ 11 w 21600"/>
                <a:gd name="T63" fmla="*/ 0 h 21600"/>
                <a:gd name="T64" fmla="*/ 11 w 21600"/>
                <a:gd name="T65" fmla="*/ 0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9493" y="0"/>
                  </a:moveTo>
                  <a:lnTo>
                    <a:pt x="14224" y="1440"/>
                  </a:lnTo>
                  <a:lnTo>
                    <a:pt x="8956" y="3291"/>
                  </a:lnTo>
                  <a:lnTo>
                    <a:pt x="5795" y="4937"/>
                  </a:lnTo>
                  <a:lnTo>
                    <a:pt x="3161" y="6171"/>
                  </a:lnTo>
                  <a:lnTo>
                    <a:pt x="0" y="7406"/>
                  </a:lnTo>
                  <a:lnTo>
                    <a:pt x="1580" y="9257"/>
                  </a:lnTo>
                  <a:lnTo>
                    <a:pt x="2634" y="10491"/>
                  </a:lnTo>
                  <a:lnTo>
                    <a:pt x="4741" y="11520"/>
                  </a:lnTo>
                  <a:lnTo>
                    <a:pt x="6849" y="12343"/>
                  </a:lnTo>
                  <a:lnTo>
                    <a:pt x="8956" y="13166"/>
                  </a:lnTo>
                  <a:lnTo>
                    <a:pt x="8956" y="13577"/>
                  </a:lnTo>
                  <a:lnTo>
                    <a:pt x="8429" y="14400"/>
                  </a:lnTo>
                  <a:lnTo>
                    <a:pt x="5795" y="15223"/>
                  </a:lnTo>
                  <a:lnTo>
                    <a:pt x="4741" y="15840"/>
                  </a:lnTo>
                  <a:lnTo>
                    <a:pt x="3161" y="17280"/>
                  </a:lnTo>
                  <a:lnTo>
                    <a:pt x="3161" y="18103"/>
                  </a:lnTo>
                  <a:lnTo>
                    <a:pt x="4215" y="19543"/>
                  </a:lnTo>
                  <a:lnTo>
                    <a:pt x="5795" y="20777"/>
                  </a:lnTo>
                  <a:lnTo>
                    <a:pt x="7376" y="21600"/>
                  </a:lnTo>
                  <a:lnTo>
                    <a:pt x="10010" y="21394"/>
                  </a:lnTo>
                  <a:lnTo>
                    <a:pt x="11063" y="20983"/>
                  </a:lnTo>
                  <a:lnTo>
                    <a:pt x="12117" y="19954"/>
                  </a:lnTo>
                  <a:lnTo>
                    <a:pt x="14224" y="18309"/>
                  </a:lnTo>
                  <a:lnTo>
                    <a:pt x="15278" y="15017"/>
                  </a:lnTo>
                  <a:lnTo>
                    <a:pt x="16859" y="10903"/>
                  </a:lnTo>
                  <a:lnTo>
                    <a:pt x="18966" y="9051"/>
                  </a:lnTo>
                  <a:lnTo>
                    <a:pt x="20546" y="6994"/>
                  </a:lnTo>
                  <a:lnTo>
                    <a:pt x="21073" y="4731"/>
                  </a:lnTo>
                  <a:lnTo>
                    <a:pt x="21600" y="1851"/>
                  </a:lnTo>
                  <a:lnTo>
                    <a:pt x="21600" y="1234"/>
                  </a:lnTo>
                  <a:lnTo>
                    <a:pt x="19493" y="0"/>
                  </a:lnTo>
                  <a:close/>
                  <a:moveTo>
                    <a:pt x="19493" y="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6" name="AutoShape 23"/>
            <p:cNvSpPr>
              <a:spLocks noChangeArrowheads="1"/>
            </p:cNvSpPr>
            <p:nvPr/>
          </p:nvSpPr>
          <p:spPr bwMode="auto">
            <a:xfrm rot="-239999">
              <a:off x="930" y="2224"/>
              <a:ext cx="91" cy="137"/>
            </a:xfrm>
            <a:custGeom>
              <a:avLst/>
              <a:gdLst>
                <a:gd name="T0" fmla="*/ 27 w 21600"/>
                <a:gd name="T1" fmla="*/ 130 h 21600"/>
                <a:gd name="T2" fmla="*/ 23 w 21600"/>
                <a:gd name="T3" fmla="*/ 125 h 21600"/>
                <a:gd name="T4" fmla="*/ 17 w 21600"/>
                <a:gd name="T5" fmla="*/ 129 h 21600"/>
                <a:gd name="T6" fmla="*/ 6 w 21600"/>
                <a:gd name="T7" fmla="*/ 132 h 21600"/>
                <a:gd name="T8" fmla="*/ 0 w 21600"/>
                <a:gd name="T9" fmla="*/ 127 h 21600"/>
                <a:gd name="T10" fmla="*/ 12 w 21600"/>
                <a:gd name="T11" fmla="*/ 103 h 21600"/>
                <a:gd name="T12" fmla="*/ 16 w 21600"/>
                <a:gd name="T13" fmla="*/ 88 h 21600"/>
                <a:gd name="T14" fmla="*/ 21 w 21600"/>
                <a:gd name="T15" fmla="*/ 78 h 21600"/>
                <a:gd name="T16" fmla="*/ 6 w 21600"/>
                <a:gd name="T17" fmla="*/ 82 h 21600"/>
                <a:gd name="T18" fmla="*/ 5 w 21600"/>
                <a:gd name="T19" fmla="*/ 75 h 21600"/>
                <a:gd name="T20" fmla="*/ 24 w 21600"/>
                <a:gd name="T21" fmla="*/ 64 h 21600"/>
                <a:gd name="T22" fmla="*/ 8 w 21600"/>
                <a:gd name="T23" fmla="*/ 42 h 21600"/>
                <a:gd name="T24" fmla="*/ 2 w 21600"/>
                <a:gd name="T25" fmla="*/ 27 h 21600"/>
                <a:gd name="T26" fmla="*/ 9 w 21600"/>
                <a:gd name="T27" fmla="*/ 26 h 21600"/>
                <a:gd name="T28" fmla="*/ 11 w 21600"/>
                <a:gd name="T29" fmla="*/ 20 h 21600"/>
                <a:gd name="T30" fmla="*/ 16 w 21600"/>
                <a:gd name="T31" fmla="*/ 16 h 21600"/>
                <a:gd name="T32" fmla="*/ 21 w 21600"/>
                <a:gd name="T33" fmla="*/ 12 h 21600"/>
                <a:gd name="T34" fmla="*/ 25 w 21600"/>
                <a:gd name="T35" fmla="*/ 5 h 21600"/>
                <a:gd name="T36" fmla="*/ 37 w 21600"/>
                <a:gd name="T37" fmla="*/ 8 h 21600"/>
                <a:gd name="T38" fmla="*/ 49 w 21600"/>
                <a:gd name="T39" fmla="*/ 13 h 21600"/>
                <a:gd name="T40" fmla="*/ 56 w 21600"/>
                <a:gd name="T41" fmla="*/ 18 h 21600"/>
                <a:gd name="T42" fmla="*/ 64 w 21600"/>
                <a:gd name="T43" fmla="*/ 20 h 21600"/>
                <a:gd name="T44" fmla="*/ 64 w 21600"/>
                <a:gd name="T45" fmla="*/ 9 h 21600"/>
                <a:gd name="T46" fmla="*/ 67 w 21600"/>
                <a:gd name="T47" fmla="*/ 0 h 21600"/>
                <a:gd name="T48" fmla="*/ 77 w 21600"/>
                <a:gd name="T49" fmla="*/ 5 h 21600"/>
                <a:gd name="T50" fmla="*/ 82 w 21600"/>
                <a:gd name="T51" fmla="*/ 18 h 21600"/>
                <a:gd name="T52" fmla="*/ 85 w 21600"/>
                <a:gd name="T53" fmla="*/ 28 h 21600"/>
                <a:gd name="T54" fmla="*/ 87 w 21600"/>
                <a:gd name="T55" fmla="*/ 38 h 21600"/>
                <a:gd name="T56" fmla="*/ 91 w 21600"/>
                <a:gd name="T57" fmla="*/ 46 h 21600"/>
                <a:gd name="T58" fmla="*/ 86 w 21600"/>
                <a:gd name="T59" fmla="*/ 48 h 21600"/>
                <a:gd name="T60" fmla="*/ 83 w 21600"/>
                <a:gd name="T61" fmla="*/ 57 h 21600"/>
                <a:gd name="T62" fmla="*/ 78 w 21600"/>
                <a:gd name="T63" fmla="*/ 64 h 21600"/>
                <a:gd name="T64" fmla="*/ 75 w 21600"/>
                <a:gd name="T65" fmla="*/ 67 h 21600"/>
                <a:gd name="T66" fmla="*/ 72 w 21600"/>
                <a:gd name="T67" fmla="*/ 76 h 21600"/>
                <a:gd name="T68" fmla="*/ 66 w 21600"/>
                <a:gd name="T69" fmla="*/ 80 h 21600"/>
                <a:gd name="T70" fmla="*/ 64 w 21600"/>
                <a:gd name="T71" fmla="*/ 88 h 21600"/>
                <a:gd name="T72" fmla="*/ 65 w 21600"/>
                <a:gd name="T73" fmla="*/ 98 h 21600"/>
                <a:gd name="T74" fmla="*/ 68 w 21600"/>
                <a:gd name="T75" fmla="*/ 105 h 21600"/>
                <a:gd name="T76" fmla="*/ 67 w 21600"/>
                <a:gd name="T77" fmla="*/ 112 h 21600"/>
                <a:gd name="T78" fmla="*/ 64 w 21600"/>
                <a:gd name="T79" fmla="*/ 118 h 21600"/>
                <a:gd name="T80" fmla="*/ 66 w 21600"/>
                <a:gd name="T81" fmla="*/ 126 h 21600"/>
                <a:gd name="T82" fmla="*/ 61 w 21600"/>
                <a:gd name="T83" fmla="*/ 130 h 21600"/>
                <a:gd name="T84" fmla="*/ 57 w 21600"/>
                <a:gd name="T85" fmla="*/ 133 h 21600"/>
                <a:gd name="T86" fmla="*/ 51 w 21600"/>
                <a:gd name="T87" fmla="*/ 134 h 21600"/>
                <a:gd name="T88" fmla="*/ 45 w 21600"/>
                <a:gd name="T89" fmla="*/ 137 h 21600"/>
                <a:gd name="T90" fmla="*/ 36 w 21600"/>
                <a:gd name="T91" fmla="*/ 135 h 2160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1600" h="21600">
                  <a:moveTo>
                    <a:pt x="7446" y="21265"/>
                  </a:moveTo>
                  <a:lnTo>
                    <a:pt x="7003" y="20819"/>
                  </a:lnTo>
                  <a:lnTo>
                    <a:pt x="6414" y="20484"/>
                  </a:lnTo>
                  <a:lnTo>
                    <a:pt x="6045" y="19981"/>
                  </a:lnTo>
                  <a:lnTo>
                    <a:pt x="5676" y="19647"/>
                  </a:lnTo>
                  <a:lnTo>
                    <a:pt x="5382" y="19647"/>
                  </a:lnTo>
                  <a:lnTo>
                    <a:pt x="4866" y="19702"/>
                  </a:lnTo>
                  <a:lnTo>
                    <a:pt x="4571" y="20037"/>
                  </a:lnTo>
                  <a:lnTo>
                    <a:pt x="3981" y="20316"/>
                  </a:lnTo>
                  <a:lnTo>
                    <a:pt x="3391" y="20484"/>
                  </a:lnTo>
                  <a:lnTo>
                    <a:pt x="2433" y="20763"/>
                  </a:lnTo>
                  <a:lnTo>
                    <a:pt x="1327" y="20874"/>
                  </a:lnTo>
                  <a:lnTo>
                    <a:pt x="958" y="20819"/>
                  </a:lnTo>
                  <a:lnTo>
                    <a:pt x="369" y="20595"/>
                  </a:lnTo>
                  <a:lnTo>
                    <a:pt x="0" y="20037"/>
                  </a:lnTo>
                  <a:lnTo>
                    <a:pt x="663" y="19312"/>
                  </a:lnTo>
                  <a:lnTo>
                    <a:pt x="2212" y="17470"/>
                  </a:lnTo>
                  <a:lnTo>
                    <a:pt x="2875" y="16298"/>
                  </a:lnTo>
                  <a:lnTo>
                    <a:pt x="3170" y="15516"/>
                  </a:lnTo>
                  <a:lnTo>
                    <a:pt x="3391" y="14735"/>
                  </a:lnTo>
                  <a:lnTo>
                    <a:pt x="3907" y="13953"/>
                  </a:lnTo>
                  <a:lnTo>
                    <a:pt x="4939" y="12726"/>
                  </a:lnTo>
                  <a:lnTo>
                    <a:pt x="5013" y="12502"/>
                  </a:lnTo>
                  <a:lnTo>
                    <a:pt x="4866" y="12335"/>
                  </a:lnTo>
                  <a:lnTo>
                    <a:pt x="4571" y="12335"/>
                  </a:lnTo>
                  <a:lnTo>
                    <a:pt x="3023" y="12726"/>
                  </a:lnTo>
                  <a:lnTo>
                    <a:pt x="1474" y="12893"/>
                  </a:lnTo>
                  <a:lnTo>
                    <a:pt x="811" y="12726"/>
                  </a:lnTo>
                  <a:lnTo>
                    <a:pt x="885" y="12335"/>
                  </a:lnTo>
                  <a:lnTo>
                    <a:pt x="1253" y="11888"/>
                  </a:lnTo>
                  <a:lnTo>
                    <a:pt x="2433" y="11386"/>
                  </a:lnTo>
                  <a:lnTo>
                    <a:pt x="4349" y="10549"/>
                  </a:lnTo>
                  <a:lnTo>
                    <a:pt x="5603" y="10047"/>
                  </a:lnTo>
                  <a:lnTo>
                    <a:pt x="5750" y="9879"/>
                  </a:lnTo>
                  <a:lnTo>
                    <a:pt x="5603" y="9377"/>
                  </a:lnTo>
                  <a:lnTo>
                    <a:pt x="1990" y="6586"/>
                  </a:lnTo>
                  <a:lnTo>
                    <a:pt x="1327" y="6028"/>
                  </a:lnTo>
                  <a:lnTo>
                    <a:pt x="885" y="5302"/>
                  </a:lnTo>
                  <a:lnTo>
                    <a:pt x="442" y="4242"/>
                  </a:lnTo>
                  <a:lnTo>
                    <a:pt x="1401" y="4242"/>
                  </a:lnTo>
                  <a:lnTo>
                    <a:pt x="1843" y="4186"/>
                  </a:lnTo>
                  <a:lnTo>
                    <a:pt x="2212" y="4074"/>
                  </a:lnTo>
                  <a:lnTo>
                    <a:pt x="2654" y="3907"/>
                  </a:lnTo>
                  <a:lnTo>
                    <a:pt x="2654" y="3572"/>
                  </a:lnTo>
                  <a:lnTo>
                    <a:pt x="2654" y="3181"/>
                  </a:lnTo>
                  <a:lnTo>
                    <a:pt x="2728" y="3070"/>
                  </a:lnTo>
                  <a:lnTo>
                    <a:pt x="3317" y="2735"/>
                  </a:lnTo>
                  <a:lnTo>
                    <a:pt x="3760" y="2456"/>
                  </a:lnTo>
                  <a:lnTo>
                    <a:pt x="4202" y="2177"/>
                  </a:lnTo>
                  <a:lnTo>
                    <a:pt x="4349" y="1842"/>
                  </a:lnTo>
                  <a:lnTo>
                    <a:pt x="4939" y="1842"/>
                  </a:lnTo>
                  <a:lnTo>
                    <a:pt x="5382" y="1786"/>
                  </a:lnTo>
                  <a:lnTo>
                    <a:pt x="5603" y="1116"/>
                  </a:lnTo>
                  <a:lnTo>
                    <a:pt x="5824" y="837"/>
                  </a:lnTo>
                  <a:lnTo>
                    <a:pt x="6192" y="726"/>
                  </a:lnTo>
                  <a:lnTo>
                    <a:pt x="7003" y="837"/>
                  </a:lnTo>
                  <a:lnTo>
                    <a:pt x="8773" y="1228"/>
                  </a:lnTo>
                  <a:lnTo>
                    <a:pt x="9878" y="1619"/>
                  </a:lnTo>
                  <a:lnTo>
                    <a:pt x="10984" y="1953"/>
                  </a:lnTo>
                  <a:lnTo>
                    <a:pt x="11722" y="2121"/>
                  </a:lnTo>
                  <a:lnTo>
                    <a:pt x="11869" y="2177"/>
                  </a:lnTo>
                  <a:lnTo>
                    <a:pt x="12459" y="2567"/>
                  </a:lnTo>
                  <a:lnTo>
                    <a:pt x="13270" y="2902"/>
                  </a:lnTo>
                  <a:lnTo>
                    <a:pt x="14154" y="3237"/>
                  </a:lnTo>
                  <a:lnTo>
                    <a:pt x="14818" y="3237"/>
                  </a:lnTo>
                  <a:lnTo>
                    <a:pt x="15186" y="3126"/>
                  </a:lnTo>
                  <a:lnTo>
                    <a:pt x="15334" y="2623"/>
                  </a:lnTo>
                  <a:lnTo>
                    <a:pt x="15260" y="2065"/>
                  </a:lnTo>
                  <a:lnTo>
                    <a:pt x="15113" y="1451"/>
                  </a:lnTo>
                  <a:lnTo>
                    <a:pt x="14965" y="893"/>
                  </a:lnTo>
                  <a:lnTo>
                    <a:pt x="15260" y="279"/>
                  </a:lnTo>
                  <a:lnTo>
                    <a:pt x="15997" y="0"/>
                  </a:lnTo>
                  <a:lnTo>
                    <a:pt x="16734" y="112"/>
                  </a:lnTo>
                  <a:lnTo>
                    <a:pt x="17693" y="391"/>
                  </a:lnTo>
                  <a:lnTo>
                    <a:pt x="18283" y="781"/>
                  </a:lnTo>
                  <a:lnTo>
                    <a:pt x="18577" y="1395"/>
                  </a:lnTo>
                  <a:lnTo>
                    <a:pt x="19094" y="2177"/>
                  </a:lnTo>
                  <a:lnTo>
                    <a:pt x="19388" y="2902"/>
                  </a:lnTo>
                  <a:lnTo>
                    <a:pt x="19683" y="3405"/>
                  </a:lnTo>
                  <a:lnTo>
                    <a:pt x="20126" y="3963"/>
                  </a:lnTo>
                  <a:lnTo>
                    <a:pt x="20126" y="4409"/>
                  </a:lnTo>
                  <a:lnTo>
                    <a:pt x="20126" y="4856"/>
                  </a:lnTo>
                  <a:lnTo>
                    <a:pt x="20273" y="5414"/>
                  </a:lnTo>
                  <a:lnTo>
                    <a:pt x="20568" y="5972"/>
                  </a:lnTo>
                  <a:lnTo>
                    <a:pt x="21084" y="6419"/>
                  </a:lnTo>
                  <a:lnTo>
                    <a:pt x="21600" y="6809"/>
                  </a:lnTo>
                  <a:lnTo>
                    <a:pt x="21600" y="7256"/>
                  </a:lnTo>
                  <a:lnTo>
                    <a:pt x="21305" y="7312"/>
                  </a:lnTo>
                  <a:lnTo>
                    <a:pt x="20789" y="7367"/>
                  </a:lnTo>
                  <a:lnTo>
                    <a:pt x="20347" y="7591"/>
                  </a:lnTo>
                  <a:lnTo>
                    <a:pt x="20126" y="8149"/>
                  </a:lnTo>
                  <a:lnTo>
                    <a:pt x="19978" y="8707"/>
                  </a:lnTo>
                  <a:lnTo>
                    <a:pt x="19683" y="9042"/>
                  </a:lnTo>
                  <a:lnTo>
                    <a:pt x="19167" y="9433"/>
                  </a:lnTo>
                  <a:lnTo>
                    <a:pt x="18872" y="9767"/>
                  </a:lnTo>
                  <a:lnTo>
                    <a:pt x="18577" y="10158"/>
                  </a:lnTo>
                  <a:lnTo>
                    <a:pt x="18430" y="10158"/>
                  </a:lnTo>
                  <a:lnTo>
                    <a:pt x="17914" y="10270"/>
                  </a:lnTo>
                  <a:lnTo>
                    <a:pt x="17767" y="10549"/>
                  </a:lnTo>
                  <a:lnTo>
                    <a:pt x="17545" y="11553"/>
                  </a:lnTo>
                  <a:lnTo>
                    <a:pt x="17324" y="11833"/>
                  </a:lnTo>
                  <a:lnTo>
                    <a:pt x="17029" y="11944"/>
                  </a:lnTo>
                  <a:lnTo>
                    <a:pt x="16587" y="11944"/>
                  </a:lnTo>
                  <a:lnTo>
                    <a:pt x="16071" y="12167"/>
                  </a:lnTo>
                  <a:lnTo>
                    <a:pt x="15702" y="12614"/>
                  </a:lnTo>
                  <a:lnTo>
                    <a:pt x="15481" y="12893"/>
                  </a:lnTo>
                  <a:lnTo>
                    <a:pt x="15260" y="13451"/>
                  </a:lnTo>
                  <a:lnTo>
                    <a:pt x="15186" y="13898"/>
                  </a:lnTo>
                  <a:lnTo>
                    <a:pt x="15186" y="14512"/>
                  </a:lnTo>
                  <a:lnTo>
                    <a:pt x="15334" y="14791"/>
                  </a:lnTo>
                  <a:lnTo>
                    <a:pt x="15481" y="15460"/>
                  </a:lnTo>
                  <a:lnTo>
                    <a:pt x="15850" y="15851"/>
                  </a:lnTo>
                  <a:lnTo>
                    <a:pt x="16145" y="16242"/>
                  </a:lnTo>
                  <a:lnTo>
                    <a:pt x="16218" y="16633"/>
                  </a:lnTo>
                  <a:lnTo>
                    <a:pt x="16218" y="17079"/>
                  </a:lnTo>
                  <a:lnTo>
                    <a:pt x="16071" y="17358"/>
                  </a:lnTo>
                  <a:lnTo>
                    <a:pt x="15924" y="17637"/>
                  </a:lnTo>
                  <a:lnTo>
                    <a:pt x="15555" y="18028"/>
                  </a:lnTo>
                  <a:lnTo>
                    <a:pt x="15408" y="18307"/>
                  </a:lnTo>
                  <a:lnTo>
                    <a:pt x="15260" y="18530"/>
                  </a:lnTo>
                  <a:lnTo>
                    <a:pt x="15334" y="18977"/>
                  </a:lnTo>
                  <a:lnTo>
                    <a:pt x="15555" y="19423"/>
                  </a:lnTo>
                  <a:lnTo>
                    <a:pt x="15555" y="19814"/>
                  </a:lnTo>
                  <a:lnTo>
                    <a:pt x="15408" y="20149"/>
                  </a:lnTo>
                  <a:lnTo>
                    <a:pt x="14965" y="20484"/>
                  </a:lnTo>
                  <a:lnTo>
                    <a:pt x="14597" y="20484"/>
                  </a:lnTo>
                  <a:lnTo>
                    <a:pt x="14081" y="20484"/>
                  </a:lnTo>
                  <a:lnTo>
                    <a:pt x="13786" y="20651"/>
                  </a:lnTo>
                  <a:lnTo>
                    <a:pt x="13565" y="20930"/>
                  </a:lnTo>
                  <a:lnTo>
                    <a:pt x="13270" y="21042"/>
                  </a:lnTo>
                  <a:lnTo>
                    <a:pt x="12680" y="21153"/>
                  </a:lnTo>
                  <a:lnTo>
                    <a:pt x="12090" y="21153"/>
                  </a:lnTo>
                  <a:lnTo>
                    <a:pt x="11648" y="21153"/>
                  </a:lnTo>
                  <a:lnTo>
                    <a:pt x="10984" y="21488"/>
                  </a:lnTo>
                  <a:lnTo>
                    <a:pt x="10616" y="21600"/>
                  </a:lnTo>
                  <a:lnTo>
                    <a:pt x="10026" y="21600"/>
                  </a:lnTo>
                  <a:lnTo>
                    <a:pt x="9289" y="21321"/>
                  </a:lnTo>
                  <a:lnTo>
                    <a:pt x="8552" y="21265"/>
                  </a:lnTo>
                  <a:lnTo>
                    <a:pt x="7446" y="21265"/>
                  </a:lnTo>
                  <a:close/>
                  <a:moveTo>
                    <a:pt x="7446" y="21265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7" name="AutoShape 24"/>
            <p:cNvSpPr>
              <a:spLocks noChangeArrowheads="1"/>
            </p:cNvSpPr>
            <p:nvPr/>
          </p:nvSpPr>
          <p:spPr bwMode="auto">
            <a:xfrm rot="-239999">
              <a:off x="895" y="2312"/>
              <a:ext cx="24" cy="48"/>
            </a:xfrm>
            <a:custGeom>
              <a:avLst/>
              <a:gdLst>
                <a:gd name="T0" fmla="*/ 24 w 21600"/>
                <a:gd name="T1" fmla="*/ 5 h 21600"/>
                <a:gd name="T2" fmla="*/ 24 w 21600"/>
                <a:gd name="T3" fmla="*/ 6 h 21600"/>
                <a:gd name="T4" fmla="*/ 24 w 21600"/>
                <a:gd name="T5" fmla="*/ 10 h 21600"/>
                <a:gd name="T6" fmla="*/ 24 w 21600"/>
                <a:gd name="T7" fmla="*/ 16 h 21600"/>
                <a:gd name="T8" fmla="*/ 24 w 21600"/>
                <a:gd name="T9" fmla="*/ 19 h 21600"/>
                <a:gd name="T10" fmla="*/ 23 w 21600"/>
                <a:gd name="T11" fmla="*/ 25 h 21600"/>
                <a:gd name="T12" fmla="*/ 23 w 21600"/>
                <a:gd name="T13" fmla="*/ 29 h 21600"/>
                <a:gd name="T14" fmla="*/ 22 w 21600"/>
                <a:gd name="T15" fmla="*/ 31 h 21600"/>
                <a:gd name="T16" fmla="*/ 21 w 21600"/>
                <a:gd name="T17" fmla="*/ 33 h 21600"/>
                <a:gd name="T18" fmla="*/ 19 w 21600"/>
                <a:gd name="T19" fmla="*/ 35 h 21600"/>
                <a:gd name="T20" fmla="*/ 17 w 21600"/>
                <a:gd name="T21" fmla="*/ 37 h 21600"/>
                <a:gd name="T22" fmla="*/ 14 w 21600"/>
                <a:gd name="T23" fmla="*/ 40 h 21600"/>
                <a:gd name="T24" fmla="*/ 12 w 21600"/>
                <a:gd name="T25" fmla="*/ 42 h 21600"/>
                <a:gd name="T26" fmla="*/ 9 w 21600"/>
                <a:gd name="T27" fmla="*/ 45 h 21600"/>
                <a:gd name="T28" fmla="*/ 8 w 21600"/>
                <a:gd name="T29" fmla="*/ 48 h 21600"/>
                <a:gd name="T30" fmla="*/ 7 w 21600"/>
                <a:gd name="T31" fmla="*/ 48 h 21600"/>
                <a:gd name="T32" fmla="*/ 5 w 21600"/>
                <a:gd name="T33" fmla="*/ 47 h 21600"/>
                <a:gd name="T34" fmla="*/ 3 w 21600"/>
                <a:gd name="T35" fmla="*/ 46 h 21600"/>
                <a:gd name="T36" fmla="*/ 1 w 21600"/>
                <a:gd name="T37" fmla="*/ 44 h 21600"/>
                <a:gd name="T38" fmla="*/ 1 w 21600"/>
                <a:gd name="T39" fmla="*/ 43 h 21600"/>
                <a:gd name="T40" fmla="*/ 1 w 21600"/>
                <a:gd name="T41" fmla="*/ 40 h 21600"/>
                <a:gd name="T42" fmla="*/ 0 w 21600"/>
                <a:gd name="T43" fmla="*/ 37 h 21600"/>
                <a:gd name="T44" fmla="*/ 0 w 21600"/>
                <a:gd name="T45" fmla="*/ 35 h 21600"/>
                <a:gd name="T46" fmla="*/ 0 w 21600"/>
                <a:gd name="T47" fmla="*/ 31 h 21600"/>
                <a:gd name="T48" fmla="*/ 1 w 21600"/>
                <a:gd name="T49" fmla="*/ 27 h 21600"/>
                <a:gd name="T50" fmla="*/ 1 w 21600"/>
                <a:gd name="T51" fmla="*/ 25 h 21600"/>
                <a:gd name="T52" fmla="*/ 1 w 21600"/>
                <a:gd name="T53" fmla="*/ 19 h 21600"/>
                <a:gd name="T54" fmla="*/ 2 w 21600"/>
                <a:gd name="T55" fmla="*/ 13 h 21600"/>
                <a:gd name="T56" fmla="*/ 3 w 21600"/>
                <a:gd name="T57" fmla="*/ 10 h 21600"/>
                <a:gd name="T58" fmla="*/ 4 w 21600"/>
                <a:gd name="T59" fmla="*/ 7 h 21600"/>
                <a:gd name="T60" fmla="*/ 5 w 21600"/>
                <a:gd name="T61" fmla="*/ 5 h 21600"/>
                <a:gd name="T62" fmla="*/ 6 w 21600"/>
                <a:gd name="T63" fmla="*/ 4 h 21600"/>
                <a:gd name="T64" fmla="*/ 7 w 21600"/>
                <a:gd name="T65" fmla="*/ 2 h 21600"/>
                <a:gd name="T66" fmla="*/ 9 w 21600"/>
                <a:gd name="T67" fmla="*/ 1 h 21600"/>
                <a:gd name="T68" fmla="*/ 11 w 21600"/>
                <a:gd name="T69" fmla="*/ 0 h 21600"/>
                <a:gd name="T70" fmla="*/ 12 w 21600"/>
                <a:gd name="T71" fmla="*/ 0 h 21600"/>
                <a:gd name="T72" fmla="*/ 15 w 21600"/>
                <a:gd name="T73" fmla="*/ 0 h 21600"/>
                <a:gd name="T74" fmla="*/ 17 w 21600"/>
                <a:gd name="T75" fmla="*/ 0 h 21600"/>
                <a:gd name="T76" fmla="*/ 20 w 21600"/>
                <a:gd name="T77" fmla="*/ 1 h 21600"/>
                <a:gd name="T78" fmla="*/ 23 w 21600"/>
                <a:gd name="T79" fmla="*/ 1 h 21600"/>
                <a:gd name="T80" fmla="*/ 24 w 21600"/>
                <a:gd name="T81" fmla="*/ 5 h 21600"/>
                <a:gd name="T82" fmla="*/ 24 w 21600"/>
                <a:gd name="T83" fmla="*/ 5 h 2160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600" h="21600">
                  <a:moveTo>
                    <a:pt x="21319" y="2400"/>
                  </a:moveTo>
                  <a:lnTo>
                    <a:pt x="21600" y="2880"/>
                  </a:lnTo>
                  <a:lnTo>
                    <a:pt x="21600" y="4480"/>
                  </a:lnTo>
                  <a:lnTo>
                    <a:pt x="21319" y="7360"/>
                  </a:lnTo>
                  <a:lnTo>
                    <a:pt x="21319" y="8640"/>
                  </a:lnTo>
                  <a:lnTo>
                    <a:pt x="21039" y="11200"/>
                  </a:lnTo>
                  <a:lnTo>
                    <a:pt x="20758" y="12960"/>
                  </a:lnTo>
                  <a:lnTo>
                    <a:pt x="19636" y="14080"/>
                  </a:lnTo>
                  <a:lnTo>
                    <a:pt x="19075" y="14880"/>
                  </a:lnTo>
                  <a:lnTo>
                    <a:pt x="17112" y="15840"/>
                  </a:lnTo>
                  <a:lnTo>
                    <a:pt x="15709" y="16480"/>
                  </a:lnTo>
                  <a:lnTo>
                    <a:pt x="12623" y="18080"/>
                  </a:lnTo>
                  <a:lnTo>
                    <a:pt x="10379" y="19040"/>
                  </a:lnTo>
                  <a:lnTo>
                    <a:pt x="8135" y="20320"/>
                  </a:lnTo>
                  <a:lnTo>
                    <a:pt x="7013" y="21440"/>
                  </a:lnTo>
                  <a:lnTo>
                    <a:pt x="6732" y="21600"/>
                  </a:lnTo>
                  <a:lnTo>
                    <a:pt x="4488" y="21280"/>
                  </a:lnTo>
                  <a:lnTo>
                    <a:pt x="2525" y="20640"/>
                  </a:lnTo>
                  <a:lnTo>
                    <a:pt x="1122" y="20000"/>
                  </a:lnTo>
                  <a:lnTo>
                    <a:pt x="1122" y="19520"/>
                  </a:lnTo>
                  <a:lnTo>
                    <a:pt x="842" y="17920"/>
                  </a:lnTo>
                  <a:lnTo>
                    <a:pt x="281" y="16640"/>
                  </a:lnTo>
                  <a:lnTo>
                    <a:pt x="281" y="15840"/>
                  </a:lnTo>
                  <a:lnTo>
                    <a:pt x="0" y="14080"/>
                  </a:lnTo>
                  <a:lnTo>
                    <a:pt x="561" y="12320"/>
                  </a:lnTo>
                  <a:lnTo>
                    <a:pt x="561" y="11040"/>
                  </a:lnTo>
                  <a:lnTo>
                    <a:pt x="1122" y="8640"/>
                  </a:lnTo>
                  <a:lnTo>
                    <a:pt x="2244" y="5760"/>
                  </a:lnTo>
                  <a:lnTo>
                    <a:pt x="2805" y="4320"/>
                  </a:lnTo>
                  <a:lnTo>
                    <a:pt x="3366" y="3040"/>
                  </a:lnTo>
                  <a:lnTo>
                    <a:pt x="4208" y="2240"/>
                  </a:lnTo>
                  <a:lnTo>
                    <a:pt x="5049" y="1600"/>
                  </a:lnTo>
                  <a:lnTo>
                    <a:pt x="6732" y="800"/>
                  </a:lnTo>
                  <a:lnTo>
                    <a:pt x="7855" y="320"/>
                  </a:lnTo>
                  <a:lnTo>
                    <a:pt x="9538" y="0"/>
                  </a:lnTo>
                  <a:lnTo>
                    <a:pt x="10660" y="0"/>
                  </a:lnTo>
                  <a:lnTo>
                    <a:pt x="13465" y="160"/>
                  </a:lnTo>
                  <a:lnTo>
                    <a:pt x="15709" y="160"/>
                  </a:lnTo>
                  <a:lnTo>
                    <a:pt x="17673" y="320"/>
                  </a:lnTo>
                  <a:lnTo>
                    <a:pt x="20478" y="640"/>
                  </a:lnTo>
                  <a:lnTo>
                    <a:pt x="21319" y="2400"/>
                  </a:lnTo>
                  <a:close/>
                  <a:moveTo>
                    <a:pt x="21319" y="240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8" name="AutoShape 25"/>
            <p:cNvSpPr>
              <a:spLocks noChangeArrowheads="1"/>
            </p:cNvSpPr>
            <p:nvPr/>
          </p:nvSpPr>
          <p:spPr bwMode="auto">
            <a:xfrm rot="-239999">
              <a:off x="918" y="2313"/>
              <a:ext cx="22" cy="20"/>
            </a:xfrm>
            <a:custGeom>
              <a:avLst/>
              <a:gdLst>
                <a:gd name="T0" fmla="*/ 21 w 21600"/>
                <a:gd name="T1" fmla="*/ 11 h 21600"/>
                <a:gd name="T2" fmla="*/ 22 w 21600"/>
                <a:gd name="T3" fmla="*/ 5 h 21600"/>
                <a:gd name="T4" fmla="*/ 22 w 21600"/>
                <a:gd name="T5" fmla="*/ 2 h 21600"/>
                <a:gd name="T6" fmla="*/ 20 w 21600"/>
                <a:gd name="T7" fmla="*/ 1 h 21600"/>
                <a:gd name="T8" fmla="*/ 20 w 21600"/>
                <a:gd name="T9" fmla="*/ 0 h 21600"/>
                <a:gd name="T10" fmla="*/ 17 w 21600"/>
                <a:gd name="T11" fmla="*/ 3 h 21600"/>
                <a:gd name="T12" fmla="*/ 15 w 21600"/>
                <a:gd name="T13" fmla="*/ 0 h 21600"/>
                <a:gd name="T14" fmla="*/ 12 w 21600"/>
                <a:gd name="T15" fmla="*/ 0 h 21600"/>
                <a:gd name="T16" fmla="*/ 9 w 21600"/>
                <a:gd name="T17" fmla="*/ 1 h 21600"/>
                <a:gd name="T18" fmla="*/ 5 w 21600"/>
                <a:gd name="T19" fmla="*/ 5 h 21600"/>
                <a:gd name="T20" fmla="*/ 4 w 21600"/>
                <a:gd name="T21" fmla="*/ 7 h 21600"/>
                <a:gd name="T22" fmla="*/ 1 w 21600"/>
                <a:gd name="T23" fmla="*/ 8 h 21600"/>
                <a:gd name="T24" fmla="*/ 0 w 21600"/>
                <a:gd name="T25" fmla="*/ 13 h 21600"/>
                <a:gd name="T26" fmla="*/ 1 w 21600"/>
                <a:gd name="T27" fmla="*/ 15 h 21600"/>
                <a:gd name="T28" fmla="*/ 3 w 21600"/>
                <a:gd name="T29" fmla="*/ 18 h 21600"/>
                <a:gd name="T30" fmla="*/ 4 w 21600"/>
                <a:gd name="T31" fmla="*/ 19 h 21600"/>
                <a:gd name="T32" fmla="*/ 5 w 21600"/>
                <a:gd name="T33" fmla="*/ 20 h 21600"/>
                <a:gd name="T34" fmla="*/ 7 w 21600"/>
                <a:gd name="T35" fmla="*/ 20 h 21600"/>
                <a:gd name="T36" fmla="*/ 9 w 21600"/>
                <a:gd name="T37" fmla="*/ 20 h 21600"/>
                <a:gd name="T38" fmla="*/ 12 w 21600"/>
                <a:gd name="T39" fmla="*/ 19 h 21600"/>
                <a:gd name="T40" fmla="*/ 17 w 21600"/>
                <a:gd name="T41" fmla="*/ 20 h 21600"/>
                <a:gd name="T42" fmla="*/ 18 w 21600"/>
                <a:gd name="T43" fmla="*/ 19 h 21600"/>
                <a:gd name="T44" fmla="*/ 20 w 21600"/>
                <a:gd name="T45" fmla="*/ 18 h 21600"/>
                <a:gd name="T46" fmla="*/ 20 w 21600"/>
                <a:gd name="T47" fmla="*/ 14 h 21600"/>
                <a:gd name="T48" fmla="*/ 21 w 21600"/>
                <a:gd name="T49" fmla="*/ 11 h 21600"/>
                <a:gd name="T50" fmla="*/ 21 w 21600"/>
                <a:gd name="T51" fmla="*/ 11 h 2160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1600" h="21600">
                  <a:moveTo>
                    <a:pt x="21000" y="11957"/>
                  </a:moveTo>
                  <a:lnTo>
                    <a:pt x="21300" y="5400"/>
                  </a:lnTo>
                  <a:lnTo>
                    <a:pt x="21600" y="2314"/>
                  </a:lnTo>
                  <a:lnTo>
                    <a:pt x="20100" y="1157"/>
                  </a:lnTo>
                  <a:lnTo>
                    <a:pt x="19200" y="386"/>
                  </a:lnTo>
                  <a:lnTo>
                    <a:pt x="16200" y="2700"/>
                  </a:lnTo>
                  <a:lnTo>
                    <a:pt x="14700" y="0"/>
                  </a:lnTo>
                  <a:lnTo>
                    <a:pt x="11700" y="386"/>
                  </a:lnTo>
                  <a:lnTo>
                    <a:pt x="8400" y="1157"/>
                  </a:lnTo>
                  <a:lnTo>
                    <a:pt x="5400" y="5400"/>
                  </a:lnTo>
                  <a:lnTo>
                    <a:pt x="3600" y="7329"/>
                  </a:lnTo>
                  <a:lnTo>
                    <a:pt x="900" y="8486"/>
                  </a:lnTo>
                  <a:lnTo>
                    <a:pt x="0" y="13886"/>
                  </a:lnTo>
                  <a:lnTo>
                    <a:pt x="1200" y="16200"/>
                  </a:lnTo>
                  <a:lnTo>
                    <a:pt x="2700" y="19671"/>
                  </a:lnTo>
                  <a:lnTo>
                    <a:pt x="3900" y="20829"/>
                  </a:lnTo>
                  <a:lnTo>
                    <a:pt x="4800" y="21600"/>
                  </a:lnTo>
                  <a:lnTo>
                    <a:pt x="6600" y="21600"/>
                  </a:lnTo>
                  <a:lnTo>
                    <a:pt x="9300" y="21214"/>
                  </a:lnTo>
                  <a:lnTo>
                    <a:pt x="12000" y="20829"/>
                  </a:lnTo>
                  <a:lnTo>
                    <a:pt x="16500" y="21214"/>
                  </a:lnTo>
                  <a:lnTo>
                    <a:pt x="17700" y="20443"/>
                  </a:lnTo>
                  <a:lnTo>
                    <a:pt x="20100" y="18900"/>
                  </a:lnTo>
                  <a:lnTo>
                    <a:pt x="20100" y="15429"/>
                  </a:lnTo>
                  <a:lnTo>
                    <a:pt x="21000" y="11957"/>
                  </a:lnTo>
                  <a:close/>
                  <a:moveTo>
                    <a:pt x="21000" y="11957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9" name="AutoShape 26"/>
            <p:cNvSpPr>
              <a:spLocks noChangeArrowheads="1"/>
            </p:cNvSpPr>
            <p:nvPr/>
          </p:nvSpPr>
          <p:spPr bwMode="auto">
            <a:xfrm rot="-239999">
              <a:off x="966" y="2267"/>
              <a:ext cx="113" cy="181"/>
            </a:xfrm>
            <a:custGeom>
              <a:avLst/>
              <a:gdLst>
                <a:gd name="T0" fmla="*/ 46 w 21600"/>
                <a:gd name="T1" fmla="*/ 165 h 21600"/>
                <a:gd name="T2" fmla="*/ 47 w 21600"/>
                <a:gd name="T3" fmla="*/ 156 h 21600"/>
                <a:gd name="T4" fmla="*/ 44 w 21600"/>
                <a:gd name="T5" fmla="*/ 145 h 21600"/>
                <a:gd name="T6" fmla="*/ 38 w 21600"/>
                <a:gd name="T7" fmla="*/ 144 h 21600"/>
                <a:gd name="T8" fmla="*/ 34 w 21600"/>
                <a:gd name="T9" fmla="*/ 145 h 21600"/>
                <a:gd name="T10" fmla="*/ 30 w 21600"/>
                <a:gd name="T11" fmla="*/ 134 h 21600"/>
                <a:gd name="T12" fmla="*/ 26 w 21600"/>
                <a:gd name="T13" fmla="*/ 128 h 21600"/>
                <a:gd name="T14" fmla="*/ 18 w 21600"/>
                <a:gd name="T15" fmla="*/ 120 h 21600"/>
                <a:gd name="T16" fmla="*/ 18 w 21600"/>
                <a:gd name="T17" fmla="*/ 114 h 21600"/>
                <a:gd name="T18" fmla="*/ 16 w 21600"/>
                <a:gd name="T19" fmla="*/ 109 h 21600"/>
                <a:gd name="T20" fmla="*/ 11 w 21600"/>
                <a:gd name="T21" fmla="*/ 106 h 21600"/>
                <a:gd name="T22" fmla="*/ 7 w 21600"/>
                <a:gd name="T23" fmla="*/ 100 h 21600"/>
                <a:gd name="T24" fmla="*/ 0 w 21600"/>
                <a:gd name="T25" fmla="*/ 95 h 21600"/>
                <a:gd name="T26" fmla="*/ 5 w 21600"/>
                <a:gd name="T27" fmla="*/ 89 h 21600"/>
                <a:gd name="T28" fmla="*/ 13 w 21600"/>
                <a:gd name="T29" fmla="*/ 91 h 21600"/>
                <a:gd name="T30" fmla="*/ 20 w 21600"/>
                <a:gd name="T31" fmla="*/ 88 h 21600"/>
                <a:gd name="T32" fmla="*/ 26 w 21600"/>
                <a:gd name="T33" fmla="*/ 87 h 21600"/>
                <a:gd name="T34" fmla="*/ 30 w 21600"/>
                <a:gd name="T35" fmla="*/ 84 h 21600"/>
                <a:gd name="T36" fmla="*/ 34 w 21600"/>
                <a:gd name="T37" fmla="*/ 80 h 21600"/>
                <a:gd name="T38" fmla="*/ 33 w 21600"/>
                <a:gd name="T39" fmla="*/ 72 h 21600"/>
                <a:gd name="T40" fmla="*/ 36 w 21600"/>
                <a:gd name="T41" fmla="*/ 66 h 21600"/>
                <a:gd name="T42" fmla="*/ 37 w 21600"/>
                <a:gd name="T43" fmla="*/ 60 h 21600"/>
                <a:gd name="T44" fmla="*/ 34 w 21600"/>
                <a:gd name="T45" fmla="*/ 52 h 21600"/>
                <a:gd name="T46" fmla="*/ 33 w 21600"/>
                <a:gd name="T47" fmla="*/ 42 h 21600"/>
                <a:gd name="T48" fmla="*/ 35 w 21600"/>
                <a:gd name="T49" fmla="*/ 34 h 21600"/>
                <a:gd name="T50" fmla="*/ 40 w 21600"/>
                <a:gd name="T51" fmla="*/ 30 h 21600"/>
                <a:gd name="T52" fmla="*/ 44 w 21600"/>
                <a:gd name="T53" fmla="*/ 21 h 21600"/>
                <a:gd name="T54" fmla="*/ 47 w 21600"/>
                <a:gd name="T55" fmla="*/ 18 h 21600"/>
                <a:gd name="T56" fmla="*/ 52 w 21600"/>
                <a:gd name="T57" fmla="*/ 11 h 21600"/>
                <a:gd name="T58" fmla="*/ 54 w 21600"/>
                <a:gd name="T59" fmla="*/ 2 h 21600"/>
                <a:gd name="T60" fmla="*/ 60 w 21600"/>
                <a:gd name="T61" fmla="*/ 0 h 21600"/>
                <a:gd name="T62" fmla="*/ 67 w 21600"/>
                <a:gd name="T63" fmla="*/ 5 h 21600"/>
                <a:gd name="T64" fmla="*/ 73 w 21600"/>
                <a:gd name="T65" fmla="*/ 3 h 21600"/>
                <a:gd name="T66" fmla="*/ 78 w 21600"/>
                <a:gd name="T67" fmla="*/ 5 h 21600"/>
                <a:gd name="T68" fmla="*/ 82 w 21600"/>
                <a:gd name="T69" fmla="*/ 13 h 21600"/>
                <a:gd name="T70" fmla="*/ 87 w 21600"/>
                <a:gd name="T71" fmla="*/ 11 h 21600"/>
                <a:gd name="T72" fmla="*/ 93 w 21600"/>
                <a:gd name="T73" fmla="*/ 10 h 21600"/>
                <a:gd name="T74" fmla="*/ 98 w 21600"/>
                <a:gd name="T75" fmla="*/ 3 h 21600"/>
                <a:gd name="T76" fmla="*/ 105 w 21600"/>
                <a:gd name="T77" fmla="*/ 3 h 21600"/>
                <a:gd name="T78" fmla="*/ 110 w 21600"/>
                <a:gd name="T79" fmla="*/ 7 h 21600"/>
                <a:gd name="T80" fmla="*/ 113 w 21600"/>
                <a:gd name="T81" fmla="*/ 15 h 21600"/>
                <a:gd name="T82" fmla="*/ 106 w 21600"/>
                <a:gd name="T83" fmla="*/ 24 h 21600"/>
                <a:gd name="T84" fmla="*/ 91 w 21600"/>
                <a:gd name="T85" fmla="*/ 57 h 21600"/>
                <a:gd name="T86" fmla="*/ 77 w 21600"/>
                <a:gd name="T87" fmla="*/ 99 h 21600"/>
                <a:gd name="T88" fmla="*/ 74 w 21600"/>
                <a:gd name="T89" fmla="*/ 129 h 21600"/>
                <a:gd name="T90" fmla="*/ 70 w 21600"/>
                <a:gd name="T91" fmla="*/ 155 h 21600"/>
                <a:gd name="T92" fmla="*/ 66 w 21600"/>
                <a:gd name="T93" fmla="*/ 171 h 21600"/>
                <a:gd name="T94" fmla="*/ 54 w 21600"/>
                <a:gd name="T95" fmla="*/ 179 h 21600"/>
                <a:gd name="T96" fmla="*/ 45 w 21600"/>
                <a:gd name="T97" fmla="*/ 169 h 216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00" h="21600">
                  <a:moveTo>
                    <a:pt x="8628" y="20205"/>
                  </a:moveTo>
                  <a:lnTo>
                    <a:pt x="8747" y="19951"/>
                  </a:lnTo>
                  <a:lnTo>
                    <a:pt x="8866" y="19656"/>
                  </a:lnTo>
                  <a:lnTo>
                    <a:pt x="9045" y="19233"/>
                  </a:lnTo>
                  <a:lnTo>
                    <a:pt x="9164" y="18937"/>
                  </a:lnTo>
                  <a:lnTo>
                    <a:pt x="8985" y="18641"/>
                  </a:lnTo>
                  <a:lnTo>
                    <a:pt x="8866" y="17838"/>
                  </a:lnTo>
                  <a:lnTo>
                    <a:pt x="8747" y="17458"/>
                  </a:lnTo>
                  <a:lnTo>
                    <a:pt x="8450" y="17288"/>
                  </a:lnTo>
                  <a:lnTo>
                    <a:pt x="8152" y="17288"/>
                  </a:lnTo>
                  <a:lnTo>
                    <a:pt x="7557" y="17204"/>
                  </a:lnTo>
                  <a:lnTo>
                    <a:pt x="7260" y="17162"/>
                  </a:lnTo>
                  <a:lnTo>
                    <a:pt x="6902" y="17077"/>
                  </a:lnTo>
                  <a:lnTo>
                    <a:pt x="6724" y="17162"/>
                  </a:lnTo>
                  <a:lnTo>
                    <a:pt x="6426" y="17246"/>
                  </a:lnTo>
                  <a:lnTo>
                    <a:pt x="6010" y="16781"/>
                  </a:lnTo>
                  <a:lnTo>
                    <a:pt x="5950" y="16443"/>
                  </a:lnTo>
                  <a:lnTo>
                    <a:pt x="5772" y="16020"/>
                  </a:lnTo>
                  <a:lnTo>
                    <a:pt x="5593" y="15767"/>
                  </a:lnTo>
                  <a:lnTo>
                    <a:pt x="5415" y="15555"/>
                  </a:lnTo>
                  <a:lnTo>
                    <a:pt x="4939" y="15217"/>
                  </a:lnTo>
                  <a:lnTo>
                    <a:pt x="4046" y="14752"/>
                  </a:lnTo>
                  <a:lnTo>
                    <a:pt x="3570" y="14499"/>
                  </a:lnTo>
                  <a:lnTo>
                    <a:pt x="3451" y="14330"/>
                  </a:lnTo>
                  <a:lnTo>
                    <a:pt x="3451" y="13991"/>
                  </a:lnTo>
                  <a:lnTo>
                    <a:pt x="3451" y="13865"/>
                  </a:lnTo>
                  <a:lnTo>
                    <a:pt x="3511" y="13653"/>
                  </a:lnTo>
                  <a:lnTo>
                    <a:pt x="3511" y="13442"/>
                  </a:lnTo>
                  <a:lnTo>
                    <a:pt x="3451" y="13231"/>
                  </a:lnTo>
                  <a:lnTo>
                    <a:pt x="3094" y="12977"/>
                  </a:lnTo>
                  <a:lnTo>
                    <a:pt x="2856" y="12808"/>
                  </a:lnTo>
                  <a:lnTo>
                    <a:pt x="2559" y="12723"/>
                  </a:lnTo>
                  <a:lnTo>
                    <a:pt x="2142" y="12596"/>
                  </a:lnTo>
                  <a:lnTo>
                    <a:pt x="1904" y="12427"/>
                  </a:lnTo>
                  <a:lnTo>
                    <a:pt x="1607" y="12132"/>
                  </a:lnTo>
                  <a:lnTo>
                    <a:pt x="1309" y="11878"/>
                  </a:lnTo>
                  <a:lnTo>
                    <a:pt x="1012" y="11667"/>
                  </a:lnTo>
                  <a:lnTo>
                    <a:pt x="298" y="11371"/>
                  </a:lnTo>
                  <a:lnTo>
                    <a:pt x="0" y="11286"/>
                  </a:lnTo>
                  <a:lnTo>
                    <a:pt x="0" y="11032"/>
                  </a:lnTo>
                  <a:lnTo>
                    <a:pt x="0" y="10610"/>
                  </a:lnTo>
                  <a:lnTo>
                    <a:pt x="893" y="10610"/>
                  </a:lnTo>
                  <a:lnTo>
                    <a:pt x="1488" y="10652"/>
                  </a:lnTo>
                  <a:lnTo>
                    <a:pt x="2083" y="10863"/>
                  </a:lnTo>
                  <a:lnTo>
                    <a:pt x="2559" y="10863"/>
                  </a:lnTo>
                  <a:lnTo>
                    <a:pt x="2856" y="10779"/>
                  </a:lnTo>
                  <a:lnTo>
                    <a:pt x="3392" y="10525"/>
                  </a:lnTo>
                  <a:lnTo>
                    <a:pt x="3749" y="10525"/>
                  </a:lnTo>
                  <a:lnTo>
                    <a:pt x="4225" y="10525"/>
                  </a:lnTo>
                  <a:lnTo>
                    <a:pt x="4701" y="10441"/>
                  </a:lnTo>
                  <a:lnTo>
                    <a:pt x="4939" y="10356"/>
                  </a:lnTo>
                  <a:lnTo>
                    <a:pt x="5117" y="10145"/>
                  </a:lnTo>
                  <a:lnTo>
                    <a:pt x="5355" y="10018"/>
                  </a:lnTo>
                  <a:lnTo>
                    <a:pt x="5772" y="10018"/>
                  </a:lnTo>
                  <a:lnTo>
                    <a:pt x="6069" y="10018"/>
                  </a:lnTo>
                  <a:lnTo>
                    <a:pt x="6426" y="9764"/>
                  </a:lnTo>
                  <a:lnTo>
                    <a:pt x="6545" y="9511"/>
                  </a:lnTo>
                  <a:lnTo>
                    <a:pt x="6545" y="9215"/>
                  </a:lnTo>
                  <a:lnTo>
                    <a:pt x="6367" y="8877"/>
                  </a:lnTo>
                  <a:lnTo>
                    <a:pt x="6307" y="8539"/>
                  </a:lnTo>
                  <a:lnTo>
                    <a:pt x="6426" y="8369"/>
                  </a:lnTo>
                  <a:lnTo>
                    <a:pt x="6545" y="8158"/>
                  </a:lnTo>
                  <a:lnTo>
                    <a:pt x="6843" y="7862"/>
                  </a:lnTo>
                  <a:lnTo>
                    <a:pt x="6962" y="7651"/>
                  </a:lnTo>
                  <a:lnTo>
                    <a:pt x="7081" y="7440"/>
                  </a:lnTo>
                  <a:lnTo>
                    <a:pt x="7081" y="7101"/>
                  </a:lnTo>
                  <a:lnTo>
                    <a:pt x="7021" y="6805"/>
                  </a:lnTo>
                  <a:lnTo>
                    <a:pt x="6783" y="6510"/>
                  </a:lnTo>
                  <a:lnTo>
                    <a:pt x="6486" y="6214"/>
                  </a:lnTo>
                  <a:lnTo>
                    <a:pt x="6367" y="5706"/>
                  </a:lnTo>
                  <a:lnTo>
                    <a:pt x="6248" y="5495"/>
                  </a:lnTo>
                  <a:lnTo>
                    <a:pt x="6248" y="5030"/>
                  </a:lnTo>
                  <a:lnTo>
                    <a:pt x="6307" y="4692"/>
                  </a:lnTo>
                  <a:lnTo>
                    <a:pt x="6486" y="4269"/>
                  </a:lnTo>
                  <a:lnTo>
                    <a:pt x="6664" y="4058"/>
                  </a:lnTo>
                  <a:lnTo>
                    <a:pt x="6962" y="3720"/>
                  </a:lnTo>
                  <a:lnTo>
                    <a:pt x="7379" y="3551"/>
                  </a:lnTo>
                  <a:lnTo>
                    <a:pt x="7736" y="3551"/>
                  </a:lnTo>
                  <a:lnTo>
                    <a:pt x="7974" y="3466"/>
                  </a:lnTo>
                  <a:lnTo>
                    <a:pt x="8152" y="3255"/>
                  </a:lnTo>
                  <a:lnTo>
                    <a:pt x="8331" y="2494"/>
                  </a:lnTo>
                  <a:lnTo>
                    <a:pt x="8450" y="2283"/>
                  </a:lnTo>
                  <a:lnTo>
                    <a:pt x="8866" y="2198"/>
                  </a:lnTo>
                  <a:lnTo>
                    <a:pt x="8985" y="2198"/>
                  </a:lnTo>
                  <a:lnTo>
                    <a:pt x="9223" y="1902"/>
                  </a:lnTo>
                  <a:lnTo>
                    <a:pt x="9461" y="1649"/>
                  </a:lnTo>
                  <a:lnTo>
                    <a:pt x="9878" y="1353"/>
                  </a:lnTo>
                  <a:lnTo>
                    <a:pt x="10116" y="1099"/>
                  </a:lnTo>
                  <a:lnTo>
                    <a:pt x="10235" y="676"/>
                  </a:lnTo>
                  <a:lnTo>
                    <a:pt x="10413" y="254"/>
                  </a:lnTo>
                  <a:lnTo>
                    <a:pt x="10770" y="85"/>
                  </a:lnTo>
                  <a:lnTo>
                    <a:pt x="11187" y="42"/>
                  </a:lnTo>
                  <a:lnTo>
                    <a:pt x="11425" y="0"/>
                  </a:lnTo>
                  <a:lnTo>
                    <a:pt x="11960" y="85"/>
                  </a:lnTo>
                  <a:lnTo>
                    <a:pt x="12377" y="338"/>
                  </a:lnTo>
                  <a:lnTo>
                    <a:pt x="12853" y="550"/>
                  </a:lnTo>
                  <a:lnTo>
                    <a:pt x="13150" y="592"/>
                  </a:lnTo>
                  <a:lnTo>
                    <a:pt x="13626" y="507"/>
                  </a:lnTo>
                  <a:lnTo>
                    <a:pt x="13864" y="380"/>
                  </a:lnTo>
                  <a:lnTo>
                    <a:pt x="14340" y="338"/>
                  </a:lnTo>
                  <a:lnTo>
                    <a:pt x="14638" y="338"/>
                  </a:lnTo>
                  <a:lnTo>
                    <a:pt x="14817" y="592"/>
                  </a:lnTo>
                  <a:lnTo>
                    <a:pt x="15114" y="1226"/>
                  </a:lnTo>
                  <a:lnTo>
                    <a:pt x="15352" y="1395"/>
                  </a:lnTo>
                  <a:lnTo>
                    <a:pt x="15650" y="1522"/>
                  </a:lnTo>
                  <a:lnTo>
                    <a:pt x="16007" y="1564"/>
                  </a:lnTo>
                  <a:lnTo>
                    <a:pt x="16304" y="1522"/>
                  </a:lnTo>
                  <a:lnTo>
                    <a:pt x="16542" y="1353"/>
                  </a:lnTo>
                  <a:lnTo>
                    <a:pt x="16602" y="1184"/>
                  </a:lnTo>
                  <a:lnTo>
                    <a:pt x="17554" y="1226"/>
                  </a:lnTo>
                  <a:lnTo>
                    <a:pt x="17851" y="1141"/>
                  </a:lnTo>
                  <a:lnTo>
                    <a:pt x="18446" y="845"/>
                  </a:lnTo>
                  <a:lnTo>
                    <a:pt x="18565" y="719"/>
                  </a:lnTo>
                  <a:lnTo>
                    <a:pt x="18684" y="380"/>
                  </a:lnTo>
                  <a:lnTo>
                    <a:pt x="18803" y="254"/>
                  </a:lnTo>
                  <a:lnTo>
                    <a:pt x="19577" y="338"/>
                  </a:lnTo>
                  <a:lnTo>
                    <a:pt x="20112" y="380"/>
                  </a:lnTo>
                  <a:lnTo>
                    <a:pt x="20707" y="550"/>
                  </a:lnTo>
                  <a:lnTo>
                    <a:pt x="21005" y="676"/>
                  </a:lnTo>
                  <a:lnTo>
                    <a:pt x="21064" y="845"/>
                  </a:lnTo>
                  <a:lnTo>
                    <a:pt x="21124" y="1268"/>
                  </a:lnTo>
                  <a:lnTo>
                    <a:pt x="21243" y="1564"/>
                  </a:lnTo>
                  <a:lnTo>
                    <a:pt x="21540" y="1775"/>
                  </a:lnTo>
                  <a:lnTo>
                    <a:pt x="21600" y="1860"/>
                  </a:lnTo>
                  <a:lnTo>
                    <a:pt x="21183" y="2325"/>
                  </a:lnTo>
                  <a:lnTo>
                    <a:pt x="20172" y="2917"/>
                  </a:lnTo>
                  <a:lnTo>
                    <a:pt x="19577" y="3551"/>
                  </a:lnTo>
                  <a:lnTo>
                    <a:pt x="18684" y="4903"/>
                  </a:lnTo>
                  <a:lnTo>
                    <a:pt x="17375" y="6805"/>
                  </a:lnTo>
                  <a:lnTo>
                    <a:pt x="16364" y="8877"/>
                  </a:lnTo>
                  <a:lnTo>
                    <a:pt x="15352" y="11202"/>
                  </a:lnTo>
                  <a:lnTo>
                    <a:pt x="14757" y="11836"/>
                  </a:lnTo>
                  <a:lnTo>
                    <a:pt x="13745" y="14668"/>
                  </a:lnTo>
                  <a:lnTo>
                    <a:pt x="13805" y="15006"/>
                  </a:lnTo>
                  <a:lnTo>
                    <a:pt x="14221" y="15429"/>
                  </a:lnTo>
                  <a:lnTo>
                    <a:pt x="14400" y="15809"/>
                  </a:lnTo>
                  <a:lnTo>
                    <a:pt x="13924" y="17373"/>
                  </a:lnTo>
                  <a:lnTo>
                    <a:pt x="13329" y="18472"/>
                  </a:lnTo>
                  <a:lnTo>
                    <a:pt x="13031" y="19022"/>
                  </a:lnTo>
                  <a:lnTo>
                    <a:pt x="12912" y="19360"/>
                  </a:lnTo>
                  <a:lnTo>
                    <a:pt x="12615" y="20416"/>
                  </a:lnTo>
                  <a:lnTo>
                    <a:pt x="11603" y="21515"/>
                  </a:lnTo>
                  <a:lnTo>
                    <a:pt x="11008" y="21600"/>
                  </a:lnTo>
                  <a:lnTo>
                    <a:pt x="10354" y="21389"/>
                  </a:lnTo>
                  <a:lnTo>
                    <a:pt x="9640" y="20797"/>
                  </a:lnTo>
                  <a:lnTo>
                    <a:pt x="8926" y="20247"/>
                  </a:lnTo>
                  <a:lnTo>
                    <a:pt x="8628" y="20205"/>
                  </a:lnTo>
                  <a:close/>
                  <a:moveTo>
                    <a:pt x="8628" y="20205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0" name="AutoShape 27"/>
            <p:cNvSpPr>
              <a:spLocks noChangeArrowheads="1"/>
            </p:cNvSpPr>
            <p:nvPr/>
          </p:nvSpPr>
          <p:spPr bwMode="auto">
            <a:xfrm rot="-239999">
              <a:off x="963" y="2039"/>
              <a:ext cx="132" cy="109"/>
            </a:xfrm>
            <a:custGeom>
              <a:avLst/>
              <a:gdLst>
                <a:gd name="T0" fmla="*/ 132 w 21600"/>
                <a:gd name="T1" fmla="*/ 59 h 21600"/>
                <a:gd name="T2" fmla="*/ 127 w 21600"/>
                <a:gd name="T3" fmla="*/ 57 h 21600"/>
                <a:gd name="T4" fmla="*/ 124 w 21600"/>
                <a:gd name="T5" fmla="*/ 54 h 21600"/>
                <a:gd name="T6" fmla="*/ 124 w 21600"/>
                <a:gd name="T7" fmla="*/ 47 h 21600"/>
                <a:gd name="T8" fmla="*/ 120 w 21600"/>
                <a:gd name="T9" fmla="*/ 41 h 21600"/>
                <a:gd name="T10" fmla="*/ 118 w 21600"/>
                <a:gd name="T11" fmla="*/ 33 h 21600"/>
                <a:gd name="T12" fmla="*/ 114 w 21600"/>
                <a:gd name="T13" fmla="*/ 28 h 21600"/>
                <a:gd name="T14" fmla="*/ 111 w 21600"/>
                <a:gd name="T15" fmla="*/ 33 h 21600"/>
                <a:gd name="T16" fmla="*/ 112 w 21600"/>
                <a:gd name="T17" fmla="*/ 40 h 21600"/>
                <a:gd name="T18" fmla="*/ 109 w 21600"/>
                <a:gd name="T19" fmla="*/ 46 h 21600"/>
                <a:gd name="T20" fmla="*/ 106 w 21600"/>
                <a:gd name="T21" fmla="*/ 47 h 21600"/>
                <a:gd name="T22" fmla="*/ 102 w 21600"/>
                <a:gd name="T23" fmla="*/ 47 h 21600"/>
                <a:gd name="T24" fmla="*/ 99 w 21600"/>
                <a:gd name="T25" fmla="*/ 50 h 21600"/>
                <a:gd name="T26" fmla="*/ 92 w 21600"/>
                <a:gd name="T27" fmla="*/ 46 h 21600"/>
                <a:gd name="T28" fmla="*/ 93 w 21600"/>
                <a:gd name="T29" fmla="*/ 39 h 21600"/>
                <a:gd name="T30" fmla="*/ 89 w 21600"/>
                <a:gd name="T31" fmla="*/ 34 h 21600"/>
                <a:gd name="T32" fmla="*/ 83 w 21600"/>
                <a:gd name="T33" fmla="*/ 34 h 21600"/>
                <a:gd name="T34" fmla="*/ 84 w 21600"/>
                <a:gd name="T35" fmla="*/ 30 h 21600"/>
                <a:gd name="T36" fmla="*/ 82 w 21600"/>
                <a:gd name="T37" fmla="*/ 26 h 21600"/>
                <a:gd name="T38" fmla="*/ 83 w 21600"/>
                <a:gd name="T39" fmla="*/ 22 h 21600"/>
                <a:gd name="T40" fmla="*/ 85 w 21600"/>
                <a:gd name="T41" fmla="*/ 16 h 21600"/>
                <a:gd name="T42" fmla="*/ 86 w 21600"/>
                <a:gd name="T43" fmla="*/ 9 h 21600"/>
                <a:gd name="T44" fmla="*/ 83 w 21600"/>
                <a:gd name="T45" fmla="*/ 0 h 21600"/>
                <a:gd name="T46" fmla="*/ 69 w 21600"/>
                <a:gd name="T47" fmla="*/ 4 h 21600"/>
                <a:gd name="T48" fmla="*/ 57 w 21600"/>
                <a:gd name="T49" fmla="*/ 18 h 21600"/>
                <a:gd name="T50" fmla="*/ 37 w 21600"/>
                <a:gd name="T51" fmla="*/ 34 h 21600"/>
                <a:gd name="T52" fmla="*/ 29 w 21600"/>
                <a:gd name="T53" fmla="*/ 37 h 21600"/>
                <a:gd name="T54" fmla="*/ 17 w 21600"/>
                <a:gd name="T55" fmla="*/ 31 h 21600"/>
                <a:gd name="T56" fmla="*/ 7 w 21600"/>
                <a:gd name="T57" fmla="*/ 34 h 21600"/>
                <a:gd name="T58" fmla="*/ 13 w 21600"/>
                <a:gd name="T59" fmla="*/ 37 h 21600"/>
                <a:gd name="T60" fmla="*/ 3 w 21600"/>
                <a:gd name="T61" fmla="*/ 41 h 21600"/>
                <a:gd name="T62" fmla="*/ 0 w 21600"/>
                <a:gd name="T63" fmla="*/ 47 h 21600"/>
                <a:gd name="T64" fmla="*/ 5 w 21600"/>
                <a:gd name="T65" fmla="*/ 60 h 21600"/>
                <a:gd name="T66" fmla="*/ 1 w 21600"/>
                <a:gd name="T67" fmla="*/ 64 h 21600"/>
                <a:gd name="T68" fmla="*/ 5 w 21600"/>
                <a:gd name="T69" fmla="*/ 79 h 21600"/>
                <a:gd name="T70" fmla="*/ 4 w 21600"/>
                <a:gd name="T71" fmla="*/ 89 h 21600"/>
                <a:gd name="T72" fmla="*/ 5 w 21600"/>
                <a:gd name="T73" fmla="*/ 93 h 21600"/>
                <a:gd name="T74" fmla="*/ 7 w 21600"/>
                <a:gd name="T75" fmla="*/ 92 h 21600"/>
                <a:gd name="T76" fmla="*/ 9 w 21600"/>
                <a:gd name="T77" fmla="*/ 90 h 21600"/>
                <a:gd name="T78" fmla="*/ 13 w 21600"/>
                <a:gd name="T79" fmla="*/ 84 h 21600"/>
                <a:gd name="T80" fmla="*/ 19 w 21600"/>
                <a:gd name="T81" fmla="*/ 78 h 21600"/>
                <a:gd name="T82" fmla="*/ 32 w 21600"/>
                <a:gd name="T83" fmla="*/ 91 h 21600"/>
                <a:gd name="T84" fmla="*/ 42 w 21600"/>
                <a:gd name="T85" fmla="*/ 94 h 21600"/>
                <a:gd name="T86" fmla="*/ 50 w 21600"/>
                <a:gd name="T87" fmla="*/ 88 h 21600"/>
                <a:gd name="T88" fmla="*/ 69 w 21600"/>
                <a:gd name="T89" fmla="*/ 84 h 21600"/>
                <a:gd name="T90" fmla="*/ 83 w 21600"/>
                <a:gd name="T91" fmla="*/ 80 h 21600"/>
                <a:gd name="T92" fmla="*/ 98 w 21600"/>
                <a:gd name="T93" fmla="*/ 93 h 21600"/>
                <a:gd name="T94" fmla="*/ 121 w 21600"/>
                <a:gd name="T95" fmla="*/ 109 h 21600"/>
                <a:gd name="T96" fmla="*/ 124 w 21600"/>
                <a:gd name="T97" fmla="*/ 105 h 21600"/>
                <a:gd name="T98" fmla="*/ 120 w 21600"/>
                <a:gd name="T99" fmla="*/ 99 h 21600"/>
                <a:gd name="T100" fmla="*/ 121 w 21600"/>
                <a:gd name="T101" fmla="*/ 96 h 21600"/>
                <a:gd name="T102" fmla="*/ 124 w 21600"/>
                <a:gd name="T103" fmla="*/ 95 h 21600"/>
                <a:gd name="T104" fmla="*/ 125 w 21600"/>
                <a:gd name="T105" fmla="*/ 96 h 21600"/>
                <a:gd name="T106" fmla="*/ 128 w 21600"/>
                <a:gd name="T107" fmla="*/ 94 h 21600"/>
                <a:gd name="T108" fmla="*/ 129 w 21600"/>
                <a:gd name="T109" fmla="*/ 90 h 21600"/>
                <a:gd name="T110" fmla="*/ 129 w 21600"/>
                <a:gd name="T111" fmla="*/ 80 h 21600"/>
                <a:gd name="T112" fmla="*/ 131 w 21600"/>
                <a:gd name="T113" fmla="*/ 68 h 21600"/>
                <a:gd name="T114" fmla="*/ 132 w 21600"/>
                <a:gd name="T115" fmla="*/ 59 h 2160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1600" h="21600">
                  <a:moveTo>
                    <a:pt x="21600" y="11750"/>
                  </a:moveTo>
                  <a:lnTo>
                    <a:pt x="21549" y="11679"/>
                  </a:lnTo>
                  <a:lnTo>
                    <a:pt x="21243" y="11539"/>
                  </a:lnTo>
                  <a:lnTo>
                    <a:pt x="20734" y="11328"/>
                  </a:lnTo>
                  <a:lnTo>
                    <a:pt x="20428" y="11046"/>
                  </a:lnTo>
                  <a:lnTo>
                    <a:pt x="20326" y="10694"/>
                  </a:lnTo>
                  <a:lnTo>
                    <a:pt x="20326" y="9780"/>
                  </a:lnTo>
                  <a:lnTo>
                    <a:pt x="20275" y="9287"/>
                  </a:lnTo>
                  <a:lnTo>
                    <a:pt x="20072" y="8795"/>
                  </a:lnTo>
                  <a:lnTo>
                    <a:pt x="19562" y="8091"/>
                  </a:lnTo>
                  <a:lnTo>
                    <a:pt x="19409" y="7669"/>
                  </a:lnTo>
                  <a:lnTo>
                    <a:pt x="19308" y="6614"/>
                  </a:lnTo>
                  <a:lnTo>
                    <a:pt x="19053" y="4995"/>
                  </a:lnTo>
                  <a:lnTo>
                    <a:pt x="18594" y="5488"/>
                  </a:lnTo>
                  <a:lnTo>
                    <a:pt x="18289" y="6051"/>
                  </a:lnTo>
                  <a:lnTo>
                    <a:pt x="18136" y="6614"/>
                  </a:lnTo>
                  <a:lnTo>
                    <a:pt x="18289" y="7247"/>
                  </a:lnTo>
                  <a:lnTo>
                    <a:pt x="18289" y="8021"/>
                  </a:lnTo>
                  <a:lnTo>
                    <a:pt x="18034" y="8443"/>
                  </a:lnTo>
                  <a:lnTo>
                    <a:pt x="17779" y="9076"/>
                  </a:lnTo>
                  <a:lnTo>
                    <a:pt x="17626" y="9358"/>
                  </a:lnTo>
                  <a:lnTo>
                    <a:pt x="17372" y="9217"/>
                  </a:lnTo>
                  <a:lnTo>
                    <a:pt x="17117" y="9217"/>
                  </a:lnTo>
                  <a:lnTo>
                    <a:pt x="16709" y="9287"/>
                  </a:lnTo>
                  <a:lnTo>
                    <a:pt x="16455" y="9639"/>
                  </a:lnTo>
                  <a:lnTo>
                    <a:pt x="16251" y="9850"/>
                  </a:lnTo>
                  <a:lnTo>
                    <a:pt x="15894" y="9639"/>
                  </a:lnTo>
                  <a:lnTo>
                    <a:pt x="15079" y="9076"/>
                  </a:lnTo>
                  <a:lnTo>
                    <a:pt x="15028" y="8302"/>
                  </a:lnTo>
                  <a:lnTo>
                    <a:pt x="15232" y="7669"/>
                  </a:lnTo>
                  <a:lnTo>
                    <a:pt x="15232" y="7036"/>
                  </a:lnTo>
                  <a:lnTo>
                    <a:pt x="14519" y="6825"/>
                  </a:lnTo>
                  <a:lnTo>
                    <a:pt x="14009" y="6754"/>
                  </a:lnTo>
                  <a:lnTo>
                    <a:pt x="13653" y="6684"/>
                  </a:lnTo>
                  <a:lnTo>
                    <a:pt x="13602" y="6332"/>
                  </a:lnTo>
                  <a:lnTo>
                    <a:pt x="13704" y="5910"/>
                  </a:lnTo>
                  <a:lnTo>
                    <a:pt x="13398" y="5699"/>
                  </a:lnTo>
                  <a:lnTo>
                    <a:pt x="13398" y="5136"/>
                  </a:lnTo>
                  <a:lnTo>
                    <a:pt x="13551" y="4433"/>
                  </a:lnTo>
                  <a:lnTo>
                    <a:pt x="13500" y="4292"/>
                  </a:lnTo>
                  <a:lnTo>
                    <a:pt x="13551" y="3799"/>
                  </a:lnTo>
                  <a:lnTo>
                    <a:pt x="13908" y="3166"/>
                  </a:lnTo>
                  <a:lnTo>
                    <a:pt x="14060" y="2392"/>
                  </a:lnTo>
                  <a:lnTo>
                    <a:pt x="14009" y="1689"/>
                  </a:lnTo>
                  <a:lnTo>
                    <a:pt x="13704" y="844"/>
                  </a:lnTo>
                  <a:lnTo>
                    <a:pt x="13653" y="0"/>
                  </a:lnTo>
                  <a:lnTo>
                    <a:pt x="12023" y="352"/>
                  </a:lnTo>
                  <a:lnTo>
                    <a:pt x="11258" y="844"/>
                  </a:lnTo>
                  <a:lnTo>
                    <a:pt x="9934" y="2955"/>
                  </a:lnTo>
                  <a:lnTo>
                    <a:pt x="9374" y="3659"/>
                  </a:lnTo>
                  <a:lnTo>
                    <a:pt x="8100" y="5840"/>
                  </a:lnTo>
                  <a:lnTo>
                    <a:pt x="6113" y="6825"/>
                  </a:lnTo>
                  <a:lnTo>
                    <a:pt x="5196" y="7177"/>
                  </a:lnTo>
                  <a:lnTo>
                    <a:pt x="4738" y="7247"/>
                  </a:lnTo>
                  <a:lnTo>
                    <a:pt x="4075" y="6684"/>
                  </a:lnTo>
                  <a:lnTo>
                    <a:pt x="2853" y="6121"/>
                  </a:lnTo>
                  <a:lnTo>
                    <a:pt x="1172" y="6403"/>
                  </a:lnTo>
                  <a:lnTo>
                    <a:pt x="1121" y="6754"/>
                  </a:lnTo>
                  <a:lnTo>
                    <a:pt x="2191" y="6965"/>
                  </a:lnTo>
                  <a:lnTo>
                    <a:pt x="2191" y="7388"/>
                  </a:lnTo>
                  <a:lnTo>
                    <a:pt x="1375" y="7739"/>
                  </a:lnTo>
                  <a:lnTo>
                    <a:pt x="509" y="8162"/>
                  </a:lnTo>
                  <a:lnTo>
                    <a:pt x="102" y="8654"/>
                  </a:lnTo>
                  <a:lnTo>
                    <a:pt x="0" y="9358"/>
                  </a:lnTo>
                  <a:lnTo>
                    <a:pt x="357" y="10061"/>
                  </a:lnTo>
                  <a:lnTo>
                    <a:pt x="815" y="11891"/>
                  </a:lnTo>
                  <a:lnTo>
                    <a:pt x="357" y="12313"/>
                  </a:lnTo>
                  <a:lnTo>
                    <a:pt x="102" y="12594"/>
                  </a:lnTo>
                  <a:lnTo>
                    <a:pt x="0" y="13368"/>
                  </a:lnTo>
                  <a:lnTo>
                    <a:pt x="815" y="15690"/>
                  </a:lnTo>
                  <a:lnTo>
                    <a:pt x="815" y="16745"/>
                  </a:lnTo>
                  <a:lnTo>
                    <a:pt x="713" y="17730"/>
                  </a:lnTo>
                  <a:lnTo>
                    <a:pt x="713" y="18223"/>
                  </a:lnTo>
                  <a:lnTo>
                    <a:pt x="815" y="18364"/>
                  </a:lnTo>
                  <a:lnTo>
                    <a:pt x="1070" y="18364"/>
                  </a:lnTo>
                  <a:lnTo>
                    <a:pt x="1172" y="18293"/>
                  </a:lnTo>
                  <a:lnTo>
                    <a:pt x="1375" y="17941"/>
                  </a:lnTo>
                  <a:lnTo>
                    <a:pt x="1426" y="17801"/>
                  </a:lnTo>
                  <a:lnTo>
                    <a:pt x="1783" y="17308"/>
                  </a:lnTo>
                  <a:lnTo>
                    <a:pt x="2089" y="16675"/>
                  </a:lnTo>
                  <a:lnTo>
                    <a:pt x="2700" y="15620"/>
                  </a:lnTo>
                  <a:lnTo>
                    <a:pt x="3057" y="15549"/>
                  </a:lnTo>
                  <a:lnTo>
                    <a:pt x="3872" y="16112"/>
                  </a:lnTo>
                  <a:lnTo>
                    <a:pt x="5196" y="18082"/>
                  </a:lnTo>
                  <a:lnTo>
                    <a:pt x="5808" y="18575"/>
                  </a:lnTo>
                  <a:lnTo>
                    <a:pt x="6877" y="18715"/>
                  </a:lnTo>
                  <a:lnTo>
                    <a:pt x="7692" y="18012"/>
                  </a:lnTo>
                  <a:lnTo>
                    <a:pt x="8151" y="17379"/>
                  </a:lnTo>
                  <a:lnTo>
                    <a:pt x="9119" y="17027"/>
                  </a:lnTo>
                  <a:lnTo>
                    <a:pt x="11309" y="16605"/>
                  </a:lnTo>
                  <a:lnTo>
                    <a:pt x="12277" y="16182"/>
                  </a:lnTo>
                  <a:lnTo>
                    <a:pt x="13653" y="15760"/>
                  </a:lnTo>
                  <a:lnTo>
                    <a:pt x="14468" y="16393"/>
                  </a:lnTo>
                  <a:lnTo>
                    <a:pt x="16047" y="18504"/>
                  </a:lnTo>
                  <a:lnTo>
                    <a:pt x="19155" y="21459"/>
                  </a:lnTo>
                  <a:lnTo>
                    <a:pt x="19868" y="21600"/>
                  </a:lnTo>
                  <a:lnTo>
                    <a:pt x="20123" y="21389"/>
                  </a:lnTo>
                  <a:lnTo>
                    <a:pt x="20225" y="20826"/>
                  </a:lnTo>
                  <a:lnTo>
                    <a:pt x="19919" y="20122"/>
                  </a:lnTo>
                  <a:lnTo>
                    <a:pt x="19715" y="19630"/>
                  </a:lnTo>
                  <a:lnTo>
                    <a:pt x="19715" y="19278"/>
                  </a:lnTo>
                  <a:lnTo>
                    <a:pt x="19817" y="18997"/>
                  </a:lnTo>
                  <a:lnTo>
                    <a:pt x="19970" y="18786"/>
                  </a:lnTo>
                  <a:lnTo>
                    <a:pt x="20225" y="18856"/>
                  </a:lnTo>
                  <a:lnTo>
                    <a:pt x="20377" y="18997"/>
                  </a:lnTo>
                  <a:lnTo>
                    <a:pt x="20530" y="18997"/>
                  </a:lnTo>
                  <a:lnTo>
                    <a:pt x="20734" y="18926"/>
                  </a:lnTo>
                  <a:lnTo>
                    <a:pt x="20938" y="18645"/>
                  </a:lnTo>
                  <a:lnTo>
                    <a:pt x="21091" y="18152"/>
                  </a:lnTo>
                  <a:lnTo>
                    <a:pt x="21091" y="17871"/>
                  </a:lnTo>
                  <a:lnTo>
                    <a:pt x="21091" y="16956"/>
                  </a:lnTo>
                  <a:lnTo>
                    <a:pt x="21142" y="15901"/>
                  </a:lnTo>
                  <a:lnTo>
                    <a:pt x="21142" y="14986"/>
                  </a:lnTo>
                  <a:lnTo>
                    <a:pt x="21396" y="13438"/>
                  </a:lnTo>
                  <a:lnTo>
                    <a:pt x="21600" y="12031"/>
                  </a:lnTo>
                  <a:lnTo>
                    <a:pt x="21600" y="11750"/>
                  </a:lnTo>
                  <a:close/>
                  <a:moveTo>
                    <a:pt x="21600" y="1175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1" name="AutoShape 28"/>
            <p:cNvSpPr>
              <a:spLocks noChangeArrowheads="1"/>
            </p:cNvSpPr>
            <p:nvPr/>
          </p:nvSpPr>
          <p:spPr bwMode="auto">
            <a:xfrm rot="-239999">
              <a:off x="1093" y="2122"/>
              <a:ext cx="22" cy="13"/>
            </a:xfrm>
            <a:custGeom>
              <a:avLst/>
              <a:gdLst>
                <a:gd name="T0" fmla="*/ 2 w 21600"/>
                <a:gd name="T1" fmla="*/ 4 h 21600"/>
                <a:gd name="T2" fmla="*/ 3 w 21600"/>
                <a:gd name="T3" fmla="*/ 3 h 21600"/>
                <a:gd name="T4" fmla="*/ 3 w 21600"/>
                <a:gd name="T5" fmla="*/ 2 h 21600"/>
                <a:gd name="T6" fmla="*/ 3 w 21600"/>
                <a:gd name="T7" fmla="*/ 1 h 21600"/>
                <a:gd name="T8" fmla="*/ 3 w 21600"/>
                <a:gd name="T9" fmla="*/ 0 h 21600"/>
                <a:gd name="T10" fmla="*/ 4 w 21600"/>
                <a:gd name="T11" fmla="*/ 0 h 21600"/>
                <a:gd name="T12" fmla="*/ 5 w 21600"/>
                <a:gd name="T13" fmla="*/ 0 h 21600"/>
                <a:gd name="T14" fmla="*/ 6 w 21600"/>
                <a:gd name="T15" fmla="*/ 0 h 21600"/>
                <a:gd name="T16" fmla="*/ 7 w 21600"/>
                <a:gd name="T17" fmla="*/ 1 h 21600"/>
                <a:gd name="T18" fmla="*/ 8 w 21600"/>
                <a:gd name="T19" fmla="*/ 2 h 21600"/>
                <a:gd name="T20" fmla="*/ 9 w 21600"/>
                <a:gd name="T21" fmla="*/ 2 h 21600"/>
                <a:gd name="T22" fmla="*/ 10 w 21600"/>
                <a:gd name="T23" fmla="*/ 3 h 21600"/>
                <a:gd name="T24" fmla="*/ 12 w 21600"/>
                <a:gd name="T25" fmla="*/ 3 h 21600"/>
                <a:gd name="T26" fmla="*/ 14 w 21600"/>
                <a:gd name="T27" fmla="*/ 4 h 21600"/>
                <a:gd name="T28" fmla="*/ 15 w 21600"/>
                <a:gd name="T29" fmla="*/ 3 h 21600"/>
                <a:gd name="T30" fmla="*/ 17 w 21600"/>
                <a:gd name="T31" fmla="*/ 3 h 21600"/>
                <a:gd name="T32" fmla="*/ 18 w 21600"/>
                <a:gd name="T33" fmla="*/ 3 h 21600"/>
                <a:gd name="T34" fmla="*/ 19 w 21600"/>
                <a:gd name="T35" fmla="*/ 2 h 21600"/>
                <a:gd name="T36" fmla="*/ 20 w 21600"/>
                <a:gd name="T37" fmla="*/ 2 h 21600"/>
                <a:gd name="T38" fmla="*/ 21 w 21600"/>
                <a:gd name="T39" fmla="*/ 1 h 21600"/>
                <a:gd name="T40" fmla="*/ 22 w 21600"/>
                <a:gd name="T41" fmla="*/ 2 h 21600"/>
                <a:gd name="T42" fmla="*/ 22 w 21600"/>
                <a:gd name="T43" fmla="*/ 3 h 21600"/>
                <a:gd name="T44" fmla="*/ 22 w 21600"/>
                <a:gd name="T45" fmla="*/ 4 h 21600"/>
                <a:gd name="T46" fmla="*/ 21 w 21600"/>
                <a:gd name="T47" fmla="*/ 6 h 21600"/>
                <a:gd name="T48" fmla="*/ 21 w 21600"/>
                <a:gd name="T49" fmla="*/ 7 h 21600"/>
                <a:gd name="T50" fmla="*/ 20 w 21600"/>
                <a:gd name="T51" fmla="*/ 7 h 21600"/>
                <a:gd name="T52" fmla="*/ 19 w 21600"/>
                <a:gd name="T53" fmla="*/ 9 h 21600"/>
                <a:gd name="T54" fmla="*/ 17 w 21600"/>
                <a:gd name="T55" fmla="*/ 10 h 21600"/>
                <a:gd name="T56" fmla="*/ 15 w 21600"/>
                <a:gd name="T57" fmla="*/ 12 h 21600"/>
                <a:gd name="T58" fmla="*/ 13 w 21600"/>
                <a:gd name="T59" fmla="*/ 12 h 21600"/>
                <a:gd name="T60" fmla="*/ 11 w 21600"/>
                <a:gd name="T61" fmla="*/ 13 h 21600"/>
                <a:gd name="T62" fmla="*/ 10 w 21600"/>
                <a:gd name="T63" fmla="*/ 13 h 21600"/>
                <a:gd name="T64" fmla="*/ 8 w 21600"/>
                <a:gd name="T65" fmla="*/ 13 h 21600"/>
                <a:gd name="T66" fmla="*/ 7 w 21600"/>
                <a:gd name="T67" fmla="*/ 13 h 21600"/>
                <a:gd name="T68" fmla="*/ 4 w 21600"/>
                <a:gd name="T69" fmla="*/ 13 h 21600"/>
                <a:gd name="T70" fmla="*/ 2 w 21600"/>
                <a:gd name="T71" fmla="*/ 13 h 21600"/>
                <a:gd name="T72" fmla="*/ 1 w 21600"/>
                <a:gd name="T73" fmla="*/ 13 h 21600"/>
                <a:gd name="T74" fmla="*/ 0 w 21600"/>
                <a:gd name="T75" fmla="*/ 12 h 21600"/>
                <a:gd name="T76" fmla="*/ 0 w 21600"/>
                <a:gd name="T77" fmla="*/ 12 h 21600"/>
                <a:gd name="T78" fmla="*/ 0 w 21600"/>
                <a:gd name="T79" fmla="*/ 11 h 21600"/>
                <a:gd name="T80" fmla="*/ 0 w 21600"/>
                <a:gd name="T81" fmla="*/ 10 h 21600"/>
                <a:gd name="T82" fmla="*/ 1 w 21600"/>
                <a:gd name="T83" fmla="*/ 9 h 21600"/>
                <a:gd name="T84" fmla="*/ 2 w 21600"/>
                <a:gd name="T85" fmla="*/ 8 h 21600"/>
                <a:gd name="T86" fmla="*/ 2 w 21600"/>
                <a:gd name="T87" fmla="*/ 7 h 21600"/>
                <a:gd name="T88" fmla="*/ 2 w 21600"/>
                <a:gd name="T89" fmla="*/ 6 h 21600"/>
                <a:gd name="T90" fmla="*/ 2 w 21600"/>
                <a:gd name="T91" fmla="*/ 5 h 21600"/>
                <a:gd name="T92" fmla="*/ 2 w 21600"/>
                <a:gd name="T93" fmla="*/ 4 h 21600"/>
                <a:gd name="T94" fmla="*/ 2 w 21600"/>
                <a:gd name="T95" fmla="*/ 4 h 2160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1600" h="21600">
                  <a:moveTo>
                    <a:pt x="2434" y="5940"/>
                  </a:moveTo>
                  <a:lnTo>
                    <a:pt x="2738" y="4860"/>
                  </a:lnTo>
                  <a:lnTo>
                    <a:pt x="2738" y="3240"/>
                  </a:lnTo>
                  <a:lnTo>
                    <a:pt x="3042" y="2160"/>
                  </a:lnTo>
                  <a:lnTo>
                    <a:pt x="3346" y="540"/>
                  </a:lnTo>
                  <a:lnTo>
                    <a:pt x="3955" y="0"/>
                  </a:lnTo>
                  <a:lnTo>
                    <a:pt x="4868" y="540"/>
                  </a:lnTo>
                  <a:lnTo>
                    <a:pt x="5780" y="540"/>
                  </a:lnTo>
                  <a:lnTo>
                    <a:pt x="6693" y="2160"/>
                  </a:lnTo>
                  <a:lnTo>
                    <a:pt x="7910" y="3780"/>
                  </a:lnTo>
                  <a:lnTo>
                    <a:pt x="8823" y="3780"/>
                  </a:lnTo>
                  <a:lnTo>
                    <a:pt x="9735" y="4320"/>
                  </a:lnTo>
                  <a:lnTo>
                    <a:pt x="11865" y="5400"/>
                  </a:lnTo>
                  <a:lnTo>
                    <a:pt x="13386" y="5940"/>
                  </a:lnTo>
                  <a:lnTo>
                    <a:pt x="15211" y="5400"/>
                  </a:lnTo>
                  <a:lnTo>
                    <a:pt x="16732" y="4860"/>
                  </a:lnTo>
                  <a:lnTo>
                    <a:pt x="17341" y="4320"/>
                  </a:lnTo>
                  <a:lnTo>
                    <a:pt x="18254" y="3780"/>
                  </a:lnTo>
                  <a:lnTo>
                    <a:pt x="20079" y="2700"/>
                  </a:lnTo>
                  <a:lnTo>
                    <a:pt x="20383" y="2160"/>
                  </a:lnTo>
                  <a:lnTo>
                    <a:pt x="21296" y="3240"/>
                  </a:lnTo>
                  <a:lnTo>
                    <a:pt x="21600" y="4860"/>
                  </a:lnTo>
                  <a:lnTo>
                    <a:pt x="21600" y="6480"/>
                  </a:lnTo>
                  <a:lnTo>
                    <a:pt x="20687" y="9720"/>
                  </a:lnTo>
                  <a:lnTo>
                    <a:pt x="20687" y="10800"/>
                  </a:lnTo>
                  <a:lnTo>
                    <a:pt x="20079" y="11880"/>
                  </a:lnTo>
                  <a:lnTo>
                    <a:pt x="18254" y="14580"/>
                  </a:lnTo>
                  <a:lnTo>
                    <a:pt x="16428" y="17280"/>
                  </a:lnTo>
                  <a:lnTo>
                    <a:pt x="14299" y="19980"/>
                  </a:lnTo>
                  <a:lnTo>
                    <a:pt x="12777" y="20520"/>
                  </a:lnTo>
                  <a:lnTo>
                    <a:pt x="11256" y="21060"/>
                  </a:lnTo>
                  <a:lnTo>
                    <a:pt x="9735" y="21600"/>
                  </a:lnTo>
                  <a:lnTo>
                    <a:pt x="7910" y="21600"/>
                  </a:lnTo>
                  <a:lnTo>
                    <a:pt x="6389" y="21600"/>
                  </a:lnTo>
                  <a:lnTo>
                    <a:pt x="3955" y="21600"/>
                  </a:lnTo>
                  <a:lnTo>
                    <a:pt x="2130" y="21600"/>
                  </a:lnTo>
                  <a:lnTo>
                    <a:pt x="608" y="21600"/>
                  </a:lnTo>
                  <a:lnTo>
                    <a:pt x="0" y="20520"/>
                  </a:lnTo>
                  <a:lnTo>
                    <a:pt x="0" y="19440"/>
                  </a:lnTo>
                  <a:lnTo>
                    <a:pt x="0" y="18900"/>
                  </a:lnTo>
                  <a:lnTo>
                    <a:pt x="304" y="17280"/>
                  </a:lnTo>
                  <a:lnTo>
                    <a:pt x="1217" y="15660"/>
                  </a:lnTo>
                  <a:lnTo>
                    <a:pt x="1825" y="14040"/>
                  </a:lnTo>
                  <a:lnTo>
                    <a:pt x="2434" y="11880"/>
                  </a:lnTo>
                  <a:lnTo>
                    <a:pt x="2434" y="10260"/>
                  </a:lnTo>
                  <a:lnTo>
                    <a:pt x="2434" y="8640"/>
                  </a:lnTo>
                  <a:lnTo>
                    <a:pt x="2434" y="5940"/>
                  </a:lnTo>
                  <a:close/>
                  <a:moveTo>
                    <a:pt x="2434" y="594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2" name="AutoShape 29"/>
            <p:cNvSpPr>
              <a:spLocks noChangeArrowheads="1"/>
            </p:cNvSpPr>
            <p:nvPr/>
          </p:nvSpPr>
          <p:spPr bwMode="auto">
            <a:xfrm rot="-239999">
              <a:off x="1218" y="2056"/>
              <a:ext cx="85" cy="52"/>
            </a:xfrm>
            <a:custGeom>
              <a:avLst/>
              <a:gdLst>
                <a:gd name="T0" fmla="*/ 12 w 21600"/>
                <a:gd name="T1" fmla="*/ 52 h 21600"/>
                <a:gd name="T2" fmla="*/ 9 w 21600"/>
                <a:gd name="T3" fmla="*/ 48 h 21600"/>
                <a:gd name="T4" fmla="*/ 2 w 21600"/>
                <a:gd name="T5" fmla="*/ 43 h 21600"/>
                <a:gd name="T6" fmla="*/ 6 w 21600"/>
                <a:gd name="T7" fmla="*/ 37 h 21600"/>
                <a:gd name="T8" fmla="*/ 4 w 21600"/>
                <a:gd name="T9" fmla="*/ 29 h 21600"/>
                <a:gd name="T10" fmla="*/ 0 w 21600"/>
                <a:gd name="T11" fmla="*/ 20 h 21600"/>
                <a:gd name="T12" fmla="*/ 14 w 21600"/>
                <a:gd name="T13" fmla="*/ 19 h 21600"/>
                <a:gd name="T14" fmla="*/ 27 w 21600"/>
                <a:gd name="T15" fmla="*/ 7 h 21600"/>
                <a:gd name="T16" fmla="*/ 34 w 21600"/>
                <a:gd name="T17" fmla="*/ 6 h 21600"/>
                <a:gd name="T18" fmla="*/ 59 w 21600"/>
                <a:gd name="T19" fmla="*/ 3 h 21600"/>
                <a:gd name="T20" fmla="*/ 67 w 21600"/>
                <a:gd name="T21" fmla="*/ 11 h 21600"/>
                <a:gd name="T22" fmla="*/ 72 w 21600"/>
                <a:gd name="T23" fmla="*/ 17 h 21600"/>
                <a:gd name="T24" fmla="*/ 79 w 21600"/>
                <a:gd name="T25" fmla="*/ 16 h 21600"/>
                <a:gd name="T26" fmla="*/ 82 w 21600"/>
                <a:gd name="T27" fmla="*/ 22 h 21600"/>
                <a:gd name="T28" fmla="*/ 85 w 21600"/>
                <a:gd name="T29" fmla="*/ 27 h 21600"/>
                <a:gd name="T30" fmla="*/ 80 w 21600"/>
                <a:gd name="T31" fmla="*/ 29 h 21600"/>
                <a:gd name="T32" fmla="*/ 74 w 21600"/>
                <a:gd name="T33" fmla="*/ 25 h 21600"/>
                <a:gd name="T34" fmla="*/ 69 w 21600"/>
                <a:gd name="T35" fmla="*/ 24 h 21600"/>
                <a:gd name="T36" fmla="*/ 63 w 21600"/>
                <a:gd name="T37" fmla="*/ 25 h 21600"/>
                <a:gd name="T38" fmla="*/ 59 w 21600"/>
                <a:gd name="T39" fmla="*/ 28 h 21600"/>
                <a:gd name="T40" fmla="*/ 56 w 21600"/>
                <a:gd name="T41" fmla="*/ 30 h 21600"/>
                <a:gd name="T42" fmla="*/ 53 w 21600"/>
                <a:gd name="T43" fmla="*/ 30 h 21600"/>
                <a:gd name="T44" fmla="*/ 51 w 21600"/>
                <a:gd name="T45" fmla="*/ 33 h 21600"/>
                <a:gd name="T46" fmla="*/ 47 w 21600"/>
                <a:gd name="T47" fmla="*/ 35 h 21600"/>
                <a:gd name="T48" fmla="*/ 42 w 21600"/>
                <a:gd name="T49" fmla="*/ 36 h 21600"/>
                <a:gd name="T50" fmla="*/ 37 w 21600"/>
                <a:gd name="T51" fmla="*/ 35 h 21600"/>
                <a:gd name="T52" fmla="*/ 32 w 21600"/>
                <a:gd name="T53" fmla="*/ 36 h 21600"/>
                <a:gd name="T54" fmla="*/ 28 w 21600"/>
                <a:gd name="T55" fmla="*/ 39 h 21600"/>
                <a:gd name="T56" fmla="*/ 23 w 21600"/>
                <a:gd name="T57" fmla="*/ 42 h 21600"/>
                <a:gd name="T58" fmla="*/ 18 w 21600"/>
                <a:gd name="T59" fmla="*/ 47 h 21600"/>
                <a:gd name="T60" fmla="*/ 16 w 21600"/>
                <a:gd name="T61" fmla="*/ 49 h 21600"/>
                <a:gd name="T62" fmla="*/ 12 w 21600"/>
                <a:gd name="T63" fmla="*/ 52 h 216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1600" h="21600">
                  <a:moveTo>
                    <a:pt x="3176" y="21600"/>
                  </a:moveTo>
                  <a:lnTo>
                    <a:pt x="3176" y="21451"/>
                  </a:lnTo>
                  <a:lnTo>
                    <a:pt x="2700" y="20706"/>
                  </a:lnTo>
                  <a:lnTo>
                    <a:pt x="2224" y="19961"/>
                  </a:lnTo>
                  <a:lnTo>
                    <a:pt x="1429" y="19217"/>
                  </a:lnTo>
                  <a:lnTo>
                    <a:pt x="635" y="18025"/>
                  </a:lnTo>
                  <a:lnTo>
                    <a:pt x="1271" y="16535"/>
                  </a:lnTo>
                  <a:lnTo>
                    <a:pt x="1429" y="15194"/>
                  </a:lnTo>
                  <a:lnTo>
                    <a:pt x="1350" y="14003"/>
                  </a:lnTo>
                  <a:lnTo>
                    <a:pt x="953" y="12215"/>
                  </a:lnTo>
                  <a:lnTo>
                    <a:pt x="79" y="9683"/>
                  </a:lnTo>
                  <a:lnTo>
                    <a:pt x="0" y="8491"/>
                  </a:lnTo>
                  <a:lnTo>
                    <a:pt x="397" y="7746"/>
                  </a:lnTo>
                  <a:lnTo>
                    <a:pt x="3574" y="7895"/>
                  </a:lnTo>
                  <a:lnTo>
                    <a:pt x="4844" y="5363"/>
                  </a:lnTo>
                  <a:lnTo>
                    <a:pt x="6988" y="2979"/>
                  </a:lnTo>
                  <a:lnTo>
                    <a:pt x="7782" y="2532"/>
                  </a:lnTo>
                  <a:lnTo>
                    <a:pt x="8735" y="2681"/>
                  </a:lnTo>
                  <a:lnTo>
                    <a:pt x="13421" y="0"/>
                  </a:lnTo>
                  <a:lnTo>
                    <a:pt x="15009" y="1341"/>
                  </a:lnTo>
                  <a:lnTo>
                    <a:pt x="16200" y="3277"/>
                  </a:lnTo>
                  <a:lnTo>
                    <a:pt x="16915" y="4767"/>
                  </a:lnTo>
                  <a:lnTo>
                    <a:pt x="17471" y="6257"/>
                  </a:lnTo>
                  <a:lnTo>
                    <a:pt x="18185" y="7001"/>
                  </a:lnTo>
                  <a:lnTo>
                    <a:pt x="19059" y="7001"/>
                  </a:lnTo>
                  <a:lnTo>
                    <a:pt x="20091" y="6852"/>
                  </a:lnTo>
                  <a:lnTo>
                    <a:pt x="20488" y="7299"/>
                  </a:lnTo>
                  <a:lnTo>
                    <a:pt x="20885" y="9236"/>
                  </a:lnTo>
                  <a:lnTo>
                    <a:pt x="21600" y="10577"/>
                  </a:lnTo>
                  <a:lnTo>
                    <a:pt x="21600" y="11172"/>
                  </a:lnTo>
                  <a:lnTo>
                    <a:pt x="20965" y="12215"/>
                  </a:lnTo>
                  <a:lnTo>
                    <a:pt x="20329" y="12066"/>
                  </a:lnTo>
                  <a:lnTo>
                    <a:pt x="19615" y="11321"/>
                  </a:lnTo>
                  <a:lnTo>
                    <a:pt x="18821" y="10577"/>
                  </a:lnTo>
                  <a:lnTo>
                    <a:pt x="17947" y="10130"/>
                  </a:lnTo>
                  <a:lnTo>
                    <a:pt x="17471" y="9981"/>
                  </a:lnTo>
                  <a:lnTo>
                    <a:pt x="16676" y="10130"/>
                  </a:lnTo>
                  <a:lnTo>
                    <a:pt x="15962" y="10279"/>
                  </a:lnTo>
                  <a:lnTo>
                    <a:pt x="15406" y="11023"/>
                  </a:lnTo>
                  <a:lnTo>
                    <a:pt x="14929" y="11470"/>
                  </a:lnTo>
                  <a:lnTo>
                    <a:pt x="14691" y="12364"/>
                  </a:lnTo>
                  <a:lnTo>
                    <a:pt x="14215" y="12662"/>
                  </a:lnTo>
                  <a:lnTo>
                    <a:pt x="13738" y="12662"/>
                  </a:lnTo>
                  <a:lnTo>
                    <a:pt x="13421" y="12513"/>
                  </a:lnTo>
                  <a:lnTo>
                    <a:pt x="13182" y="13258"/>
                  </a:lnTo>
                  <a:lnTo>
                    <a:pt x="13024" y="13705"/>
                  </a:lnTo>
                  <a:lnTo>
                    <a:pt x="12468" y="14003"/>
                  </a:lnTo>
                  <a:lnTo>
                    <a:pt x="11991" y="14599"/>
                  </a:lnTo>
                  <a:lnTo>
                    <a:pt x="11118" y="15046"/>
                  </a:lnTo>
                  <a:lnTo>
                    <a:pt x="10721" y="15046"/>
                  </a:lnTo>
                  <a:lnTo>
                    <a:pt x="10403" y="14301"/>
                  </a:lnTo>
                  <a:lnTo>
                    <a:pt x="9450" y="14599"/>
                  </a:lnTo>
                  <a:lnTo>
                    <a:pt x="8815" y="14748"/>
                  </a:lnTo>
                  <a:lnTo>
                    <a:pt x="8179" y="14748"/>
                  </a:lnTo>
                  <a:lnTo>
                    <a:pt x="7703" y="15641"/>
                  </a:lnTo>
                  <a:lnTo>
                    <a:pt x="7226" y="16088"/>
                  </a:lnTo>
                  <a:lnTo>
                    <a:pt x="5956" y="17280"/>
                  </a:lnTo>
                  <a:lnTo>
                    <a:pt x="5797" y="17429"/>
                  </a:lnTo>
                  <a:lnTo>
                    <a:pt x="5082" y="19068"/>
                  </a:lnTo>
                  <a:lnTo>
                    <a:pt x="4606" y="19663"/>
                  </a:lnTo>
                  <a:lnTo>
                    <a:pt x="4368" y="19961"/>
                  </a:lnTo>
                  <a:lnTo>
                    <a:pt x="3971" y="20408"/>
                  </a:lnTo>
                  <a:lnTo>
                    <a:pt x="3653" y="20557"/>
                  </a:lnTo>
                  <a:lnTo>
                    <a:pt x="3176" y="21600"/>
                  </a:lnTo>
                  <a:close/>
                  <a:moveTo>
                    <a:pt x="3176" y="2160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3" name="AutoShape 30"/>
            <p:cNvSpPr>
              <a:spLocks noChangeArrowheads="1"/>
            </p:cNvSpPr>
            <p:nvPr/>
          </p:nvSpPr>
          <p:spPr bwMode="auto">
            <a:xfrm rot="-239999">
              <a:off x="1077" y="2099"/>
              <a:ext cx="162" cy="150"/>
            </a:xfrm>
            <a:custGeom>
              <a:avLst/>
              <a:gdLst>
                <a:gd name="T0" fmla="*/ 49 w 21600"/>
                <a:gd name="T1" fmla="*/ 150 h 21600"/>
                <a:gd name="T2" fmla="*/ 41 w 21600"/>
                <a:gd name="T3" fmla="*/ 142 h 21600"/>
                <a:gd name="T4" fmla="*/ 42 w 21600"/>
                <a:gd name="T5" fmla="*/ 135 h 21600"/>
                <a:gd name="T6" fmla="*/ 34 w 21600"/>
                <a:gd name="T7" fmla="*/ 135 h 21600"/>
                <a:gd name="T8" fmla="*/ 38 w 21600"/>
                <a:gd name="T9" fmla="*/ 129 h 21600"/>
                <a:gd name="T10" fmla="*/ 37 w 21600"/>
                <a:gd name="T11" fmla="*/ 112 h 21600"/>
                <a:gd name="T12" fmla="*/ 41 w 21600"/>
                <a:gd name="T13" fmla="*/ 105 h 21600"/>
                <a:gd name="T14" fmla="*/ 39 w 21600"/>
                <a:gd name="T15" fmla="*/ 102 h 21600"/>
                <a:gd name="T16" fmla="*/ 32 w 21600"/>
                <a:gd name="T17" fmla="*/ 94 h 21600"/>
                <a:gd name="T18" fmla="*/ 32 w 21600"/>
                <a:gd name="T19" fmla="*/ 82 h 21600"/>
                <a:gd name="T20" fmla="*/ 4 w 21600"/>
                <a:gd name="T21" fmla="*/ 92 h 21600"/>
                <a:gd name="T22" fmla="*/ 6 w 21600"/>
                <a:gd name="T23" fmla="*/ 89 h 21600"/>
                <a:gd name="T24" fmla="*/ 24 w 21600"/>
                <a:gd name="T25" fmla="*/ 80 h 21600"/>
                <a:gd name="T26" fmla="*/ 41 w 21600"/>
                <a:gd name="T27" fmla="*/ 64 h 21600"/>
                <a:gd name="T28" fmla="*/ 52 w 21600"/>
                <a:gd name="T29" fmla="*/ 57 h 21600"/>
                <a:gd name="T30" fmla="*/ 62 w 21600"/>
                <a:gd name="T31" fmla="*/ 42 h 21600"/>
                <a:gd name="T32" fmla="*/ 67 w 21600"/>
                <a:gd name="T33" fmla="*/ 26 h 21600"/>
                <a:gd name="T34" fmla="*/ 70 w 21600"/>
                <a:gd name="T35" fmla="*/ 16 h 21600"/>
                <a:gd name="T36" fmla="*/ 87 w 21600"/>
                <a:gd name="T37" fmla="*/ 0 h 21600"/>
                <a:gd name="T38" fmla="*/ 96 w 21600"/>
                <a:gd name="T39" fmla="*/ 9 h 21600"/>
                <a:gd name="T40" fmla="*/ 111 w 21600"/>
                <a:gd name="T41" fmla="*/ 23 h 21600"/>
                <a:gd name="T42" fmla="*/ 125 w 21600"/>
                <a:gd name="T43" fmla="*/ 18 h 21600"/>
                <a:gd name="T44" fmla="*/ 147 w 21600"/>
                <a:gd name="T45" fmla="*/ 12 h 21600"/>
                <a:gd name="T46" fmla="*/ 156 w 21600"/>
                <a:gd name="T47" fmla="*/ 13 h 21600"/>
                <a:gd name="T48" fmla="*/ 160 w 21600"/>
                <a:gd name="T49" fmla="*/ 17 h 21600"/>
                <a:gd name="T50" fmla="*/ 161 w 21600"/>
                <a:gd name="T51" fmla="*/ 24 h 21600"/>
                <a:gd name="T52" fmla="*/ 160 w 21600"/>
                <a:gd name="T53" fmla="*/ 32 h 21600"/>
                <a:gd name="T54" fmla="*/ 151 w 21600"/>
                <a:gd name="T55" fmla="*/ 37 h 21600"/>
                <a:gd name="T56" fmla="*/ 142 w 21600"/>
                <a:gd name="T57" fmla="*/ 40 h 21600"/>
                <a:gd name="T58" fmla="*/ 129 w 21600"/>
                <a:gd name="T59" fmla="*/ 41 h 21600"/>
                <a:gd name="T60" fmla="*/ 119 w 21600"/>
                <a:gd name="T61" fmla="*/ 41 h 21600"/>
                <a:gd name="T62" fmla="*/ 110 w 21600"/>
                <a:gd name="T63" fmla="*/ 49 h 21600"/>
                <a:gd name="T64" fmla="*/ 103 w 21600"/>
                <a:gd name="T65" fmla="*/ 59 h 21600"/>
                <a:gd name="T66" fmla="*/ 101 w 21600"/>
                <a:gd name="T67" fmla="*/ 67 h 21600"/>
                <a:gd name="T68" fmla="*/ 97 w 21600"/>
                <a:gd name="T69" fmla="*/ 77 h 21600"/>
                <a:gd name="T70" fmla="*/ 89 w 21600"/>
                <a:gd name="T71" fmla="*/ 81 h 21600"/>
                <a:gd name="T72" fmla="*/ 80 w 21600"/>
                <a:gd name="T73" fmla="*/ 82 h 21600"/>
                <a:gd name="T74" fmla="*/ 84 w 21600"/>
                <a:gd name="T75" fmla="*/ 91 h 21600"/>
                <a:gd name="T76" fmla="*/ 83 w 21600"/>
                <a:gd name="T77" fmla="*/ 100 h 21600"/>
                <a:gd name="T78" fmla="*/ 75 w 21600"/>
                <a:gd name="T79" fmla="*/ 111 h 21600"/>
                <a:gd name="T80" fmla="*/ 70 w 21600"/>
                <a:gd name="T81" fmla="*/ 120 h 21600"/>
                <a:gd name="T82" fmla="*/ 63 w 21600"/>
                <a:gd name="T83" fmla="*/ 118 h 21600"/>
                <a:gd name="T84" fmla="*/ 65 w 21600"/>
                <a:gd name="T85" fmla="*/ 128 h 21600"/>
                <a:gd name="T86" fmla="*/ 65 w 21600"/>
                <a:gd name="T87" fmla="*/ 139 h 21600"/>
                <a:gd name="T88" fmla="*/ 64 w 21600"/>
                <a:gd name="T89" fmla="*/ 149 h 2160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21600" h="21600">
                  <a:moveTo>
                    <a:pt x="8566" y="21398"/>
                  </a:moveTo>
                  <a:lnTo>
                    <a:pt x="8400" y="21347"/>
                  </a:lnTo>
                  <a:lnTo>
                    <a:pt x="6497" y="21549"/>
                  </a:lnTo>
                  <a:lnTo>
                    <a:pt x="5917" y="21600"/>
                  </a:lnTo>
                  <a:lnTo>
                    <a:pt x="5545" y="21195"/>
                  </a:lnTo>
                  <a:lnTo>
                    <a:pt x="5462" y="20487"/>
                  </a:lnTo>
                  <a:lnTo>
                    <a:pt x="5669" y="20082"/>
                  </a:lnTo>
                  <a:lnTo>
                    <a:pt x="5669" y="19577"/>
                  </a:lnTo>
                  <a:lnTo>
                    <a:pt x="5545" y="19425"/>
                  </a:lnTo>
                  <a:lnTo>
                    <a:pt x="4966" y="19475"/>
                  </a:lnTo>
                  <a:lnTo>
                    <a:pt x="4552" y="19577"/>
                  </a:lnTo>
                  <a:lnTo>
                    <a:pt x="4469" y="19374"/>
                  </a:lnTo>
                  <a:lnTo>
                    <a:pt x="4510" y="19071"/>
                  </a:lnTo>
                  <a:lnTo>
                    <a:pt x="4676" y="18767"/>
                  </a:lnTo>
                  <a:lnTo>
                    <a:pt x="5007" y="18615"/>
                  </a:lnTo>
                  <a:lnTo>
                    <a:pt x="5255" y="18514"/>
                  </a:lnTo>
                  <a:lnTo>
                    <a:pt x="5255" y="18211"/>
                  </a:lnTo>
                  <a:lnTo>
                    <a:pt x="4966" y="16187"/>
                  </a:lnTo>
                  <a:lnTo>
                    <a:pt x="5628" y="15985"/>
                  </a:lnTo>
                  <a:lnTo>
                    <a:pt x="5545" y="15530"/>
                  </a:lnTo>
                  <a:lnTo>
                    <a:pt x="5462" y="15125"/>
                  </a:lnTo>
                  <a:lnTo>
                    <a:pt x="5503" y="14872"/>
                  </a:lnTo>
                  <a:lnTo>
                    <a:pt x="5462" y="14670"/>
                  </a:lnTo>
                  <a:lnTo>
                    <a:pt x="5255" y="14619"/>
                  </a:lnTo>
                  <a:lnTo>
                    <a:pt x="4552" y="14467"/>
                  </a:lnTo>
                  <a:lnTo>
                    <a:pt x="4345" y="14265"/>
                  </a:lnTo>
                  <a:lnTo>
                    <a:pt x="4221" y="13557"/>
                  </a:lnTo>
                  <a:lnTo>
                    <a:pt x="4221" y="12849"/>
                  </a:lnTo>
                  <a:lnTo>
                    <a:pt x="4303" y="12444"/>
                  </a:lnTo>
                  <a:lnTo>
                    <a:pt x="4221" y="11736"/>
                  </a:lnTo>
                  <a:lnTo>
                    <a:pt x="3310" y="12343"/>
                  </a:lnTo>
                  <a:lnTo>
                    <a:pt x="1490" y="13607"/>
                  </a:lnTo>
                  <a:lnTo>
                    <a:pt x="497" y="13304"/>
                  </a:lnTo>
                  <a:lnTo>
                    <a:pt x="0" y="13405"/>
                  </a:lnTo>
                  <a:lnTo>
                    <a:pt x="41" y="13304"/>
                  </a:lnTo>
                  <a:lnTo>
                    <a:pt x="786" y="12748"/>
                  </a:lnTo>
                  <a:lnTo>
                    <a:pt x="1407" y="12141"/>
                  </a:lnTo>
                  <a:lnTo>
                    <a:pt x="2359" y="11786"/>
                  </a:lnTo>
                  <a:lnTo>
                    <a:pt x="3145" y="11483"/>
                  </a:lnTo>
                  <a:lnTo>
                    <a:pt x="4469" y="10471"/>
                  </a:lnTo>
                  <a:lnTo>
                    <a:pt x="4966" y="9814"/>
                  </a:lnTo>
                  <a:lnTo>
                    <a:pt x="5421" y="9156"/>
                  </a:lnTo>
                  <a:lnTo>
                    <a:pt x="5628" y="8954"/>
                  </a:lnTo>
                  <a:lnTo>
                    <a:pt x="6290" y="8650"/>
                  </a:lnTo>
                  <a:lnTo>
                    <a:pt x="6910" y="8245"/>
                  </a:lnTo>
                  <a:lnTo>
                    <a:pt x="7738" y="7183"/>
                  </a:lnTo>
                  <a:lnTo>
                    <a:pt x="8193" y="6424"/>
                  </a:lnTo>
                  <a:lnTo>
                    <a:pt x="8234" y="6020"/>
                  </a:lnTo>
                  <a:lnTo>
                    <a:pt x="8317" y="5362"/>
                  </a:lnTo>
                  <a:lnTo>
                    <a:pt x="8400" y="4957"/>
                  </a:lnTo>
                  <a:lnTo>
                    <a:pt x="8897" y="3794"/>
                  </a:lnTo>
                  <a:lnTo>
                    <a:pt x="9062" y="3187"/>
                  </a:lnTo>
                  <a:lnTo>
                    <a:pt x="9228" y="2681"/>
                  </a:lnTo>
                  <a:lnTo>
                    <a:pt x="9393" y="2327"/>
                  </a:lnTo>
                  <a:lnTo>
                    <a:pt x="10469" y="1315"/>
                  </a:lnTo>
                  <a:lnTo>
                    <a:pt x="11338" y="405"/>
                  </a:lnTo>
                  <a:lnTo>
                    <a:pt x="11628" y="0"/>
                  </a:lnTo>
                  <a:lnTo>
                    <a:pt x="11917" y="101"/>
                  </a:lnTo>
                  <a:lnTo>
                    <a:pt x="12703" y="911"/>
                  </a:lnTo>
                  <a:lnTo>
                    <a:pt x="12786" y="1315"/>
                  </a:lnTo>
                  <a:lnTo>
                    <a:pt x="13531" y="3035"/>
                  </a:lnTo>
                  <a:lnTo>
                    <a:pt x="14069" y="3339"/>
                  </a:lnTo>
                  <a:lnTo>
                    <a:pt x="14814" y="3288"/>
                  </a:lnTo>
                  <a:lnTo>
                    <a:pt x="15641" y="2732"/>
                  </a:lnTo>
                  <a:lnTo>
                    <a:pt x="16097" y="2580"/>
                  </a:lnTo>
                  <a:lnTo>
                    <a:pt x="16717" y="2580"/>
                  </a:lnTo>
                  <a:lnTo>
                    <a:pt x="18372" y="2529"/>
                  </a:lnTo>
                  <a:lnTo>
                    <a:pt x="18703" y="2580"/>
                  </a:lnTo>
                  <a:lnTo>
                    <a:pt x="19572" y="1669"/>
                  </a:lnTo>
                  <a:lnTo>
                    <a:pt x="19945" y="1214"/>
                  </a:lnTo>
                  <a:lnTo>
                    <a:pt x="20359" y="1619"/>
                  </a:lnTo>
                  <a:lnTo>
                    <a:pt x="20772" y="1872"/>
                  </a:lnTo>
                  <a:lnTo>
                    <a:pt x="21021" y="2125"/>
                  </a:lnTo>
                  <a:lnTo>
                    <a:pt x="21269" y="2378"/>
                  </a:lnTo>
                  <a:lnTo>
                    <a:pt x="21269" y="2428"/>
                  </a:lnTo>
                  <a:lnTo>
                    <a:pt x="21352" y="2580"/>
                  </a:lnTo>
                  <a:lnTo>
                    <a:pt x="21434" y="2782"/>
                  </a:lnTo>
                  <a:lnTo>
                    <a:pt x="21434" y="3440"/>
                  </a:lnTo>
                  <a:lnTo>
                    <a:pt x="21476" y="3541"/>
                  </a:lnTo>
                  <a:lnTo>
                    <a:pt x="21600" y="4553"/>
                  </a:lnTo>
                  <a:lnTo>
                    <a:pt x="21310" y="4654"/>
                  </a:lnTo>
                  <a:lnTo>
                    <a:pt x="20897" y="4806"/>
                  </a:lnTo>
                  <a:lnTo>
                    <a:pt x="20441" y="5362"/>
                  </a:lnTo>
                  <a:lnTo>
                    <a:pt x="20110" y="5362"/>
                  </a:lnTo>
                  <a:lnTo>
                    <a:pt x="19738" y="5564"/>
                  </a:lnTo>
                  <a:lnTo>
                    <a:pt x="19241" y="5666"/>
                  </a:lnTo>
                  <a:lnTo>
                    <a:pt x="18910" y="5716"/>
                  </a:lnTo>
                  <a:lnTo>
                    <a:pt x="18290" y="5615"/>
                  </a:lnTo>
                  <a:lnTo>
                    <a:pt x="17959" y="5615"/>
                  </a:lnTo>
                  <a:lnTo>
                    <a:pt x="17214" y="5868"/>
                  </a:lnTo>
                  <a:lnTo>
                    <a:pt x="16717" y="5969"/>
                  </a:lnTo>
                  <a:lnTo>
                    <a:pt x="16345" y="6020"/>
                  </a:lnTo>
                  <a:lnTo>
                    <a:pt x="15848" y="5868"/>
                  </a:lnTo>
                  <a:lnTo>
                    <a:pt x="15434" y="6020"/>
                  </a:lnTo>
                  <a:lnTo>
                    <a:pt x="15021" y="6424"/>
                  </a:lnTo>
                  <a:lnTo>
                    <a:pt x="14690" y="7082"/>
                  </a:lnTo>
                  <a:lnTo>
                    <a:pt x="14400" y="7689"/>
                  </a:lnTo>
                  <a:lnTo>
                    <a:pt x="14110" y="7993"/>
                  </a:lnTo>
                  <a:lnTo>
                    <a:pt x="13779" y="8498"/>
                  </a:lnTo>
                  <a:lnTo>
                    <a:pt x="13697" y="8751"/>
                  </a:lnTo>
                  <a:lnTo>
                    <a:pt x="13655" y="9308"/>
                  </a:lnTo>
                  <a:lnTo>
                    <a:pt x="13531" y="9662"/>
                  </a:lnTo>
                  <a:lnTo>
                    <a:pt x="13283" y="10168"/>
                  </a:lnTo>
                  <a:lnTo>
                    <a:pt x="13117" y="10724"/>
                  </a:lnTo>
                  <a:lnTo>
                    <a:pt x="12993" y="11078"/>
                  </a:lnTo>
                  <a:lnTo>
                    <a:pt x="12662" y="11432"/>
                  </a:lnTo>
                  <a:lnTo>
                    <a:pt x="12248" y="11685"/>
                  </a:lnTo>
                  <a:lnTo>
                    <a:pt x="11917" y="11635"/>
                  </a:lnTo>
                  <a:lnTo>
                    <a:pt x="11421" y="11635"/>
                  </a:lnTo>
                  <a:lnTo>
                    <a:pt x="11090" y="11635"/>
                  </a:lnTo>
                  <a:lnTo>
                    <a:pt x="10717" y="11837"/>
                  </a:lnTo>
                  <a:lnTo>
                    <a:pt x="10676" y="12242"/>
                  </a:lnTo>
                  <a:lnTo>
                    <a:pt x="10800" y="12646"/>
                  </a:lnTo>
                  <a:lnTo>
                    <a:pt x="11255" y="13152"/>
                  </a:lnTo>
                  <a:lnTo>
                    <a:pt x="11462" y="13860"/>
                  </a:lnTo>
                  <a:lnTo>
                    <a:pt x="11379" y="14113"/>
                  </a:lnTo>
                  <a:lnTo>
                    <a:pt x="11131" y="14417"/>
                  </a:lnTo>
                  <a:lnTo>
                    <a:pt x="10303" y="15226"/>
                  </a:lnTo>
                  <a:lnTo>
                    <a:pt x="10138" y="15631"/>
                  </a:lnTo>
                  <a:lnTo>
                    <a:pt x="9972" y="16036"/>
                  </a:lnTo>
                  <a:lnTo>
                    <a:pt x="9600" y="16390"/>
                  </a:lnTo>
                  <a:lnTo>
                    <a:pt x="9517" y="16794"/>
                  </a:lnTo>
                  <a:lnTo>
                    <a:pt x="9310" y="17351"/>
                  </a:lnTo>
                  <a:lnTo>
                    <a:pt x="8938" y="17148"/>
                  </a:lnTo>
                  <a:lnTo>
                    <a:pt x="8483" y="16896"/>
                  </a:lnTo>
                  <a:lnTo>
                    <a:pt x="8359" y="16946"/>
                  </a:lnTo>
                  <a:lnTo>
                    <a:pt x="8359" y="17199"/>
                  </a:lnTo>
                  <a:lnTo>
                    <a:pt x="8483" y="17857"/>
                  </a:lnTo>
                  <a:lnTo>
                    <a:pt x="8648" y="18464"/>
                  </a:lnTo>
                  <a:lnTo>
                    <a:pt x="8607" y="19071"/>
                  </a:lnTo>
                  <a:lnTo>
                    <a:pt x="8648" y="19475"/>
                  </a:lnTo>
                  <a:lnTo>
                    <a:pt x="8731" y="20082"/>
                  </a:lnTo>
                  <a:lnTo>
                    <a:pt x="8731" y="20892"/>
                  </a:lnTo>
                  <a:lnTo>
                    <a:pt x="8566" y="21398"/>
                  </a:lnTo>
                  <a:close/>
                  <a:moveTo>
                    <a:pt x="8566" y="21398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4" name="AutoShape 31"/>
            <p:cNvSpPr>
              <a:spLocks noChangeArrowheads="1"/>
            </p:cNvSpPr>
            <p:nvPr/>
          </p:nvSpPr>
          <p:spPr bwMode="auto">
            <a:xfrm rot="-239999">
              <a:off x="1138" y="2125"/>
              <a:ext cx="160" cy="141"/>
            </a:xfrm>
            <a:custGeom>
              <a:avLst/>
              <a:gdLst>
                <a:gd name="T0" fmla="*/ 7 w 21600"/>
                <a:gd name="T1" fmla="*/ 109 h 21600"/>
                <a:gd name="T2" fmla="*/ 7 w 21600"/>
                <a:gd name="T3" fmla="*/ 98 h 21600"/>
                <a:gd name="T4" fmla="*/ 5 w 21600"/>
                <a:gd name="T5" fmla="*/ 87 h 21600"/>
                <a:gd name="T6" fmla="*/ 12 w 21600"/>
                <a:gd name="T7" fmla="*/ 90 h 21600"/>
                <a:gd name="T8" fmla="*/ 17 w 21600"/>
                <a:gd name="T9" fmla="*/ 81 h 21600"/>
                <a:gd name="T10" fmla="*/ 25 w 21600"/>
                <a:gd name="T11" fmla="*/ 69 h 21600"/>
                <a:gd name="T12" fmla="*/ 26 w 21600"/>
                <a:gd name="T13" fmla="*/ 61 h 21600"/>
                <a:gd name="T14" fmla="*/ 22 w 21600"/>
                <a:gd name="T15" fmla="*/ 51 h 21600"/>
                <a:gd name="T16" fmla="*/ 31 w 21600"/>
                <a:gd name="T17" fmla="*/ 50 h 21600"/>
                <a:gd name="T18" fmla="*/ 39 w 21600"/>
                <a:gd name="T19" fmla="*/ 46 h 21600"/>
                <a:gd name="T20" fmla="*/ 43 w 21600"/>
                <a:gd name="T21" fmla="*/ 36 h 21600"/>
                <a:gd name="T22" fmla="*/ 45 w 21600"/>
                <a:gd name="T23" fmla="*/ 28 h 21600"/>
                <a:gd name="T24" fmla="*/ 52 w 21600"/>
                <a:gd name="T25" fmla="*/ 18 h 21600"/>
                <a:gd name="T26" fmla="*/ 61 w 21600"/>
                <a:gd name="T27" fmla="*/ 10 h 21600"/>
                <a:gd name="T28" fmla="*/ 71 w 21600"/>
                <a:gd name="T29" fmla="*/ 10 h 21600"/>
                <a:gd name="T30" fmla="*/ 83 w 21600"/>
                <a:gd name="T31" fmla="*/ 9 h 21600"/>
                <a:gd name="T32" fmla="*/ 92 w 21600"/>
                <a:gd name="T33" fmla="*/ 6 h 21600"/>
                <a:gd name="T34" fmla="*/ 101 w 21600"/>
                <a:gd name="T35" fmla="*/ 1 h 21600"/>
                <a:gd name="T36" fmla="*/ 106 w 21600"/>
                <a:gd name="T37" fmla="*/ 0 h 21600"/>
                <a:gd name="T38" fmla="*/ 114 w 21600"/>
                <a:gd name="T39" fmla="*/ 8 h 21600"/>
                <a:gd name="T40" fmla="*/ 121 w 21600"/>
                <a:gd name="T41" fmla="*/ 7 h 21600"/>
                <a:gd name="T42" fmla="*/ 126 w 21600"/>
                <a:gd name="T43" fmla="*/ 11 h 21600"/>
                <a:gd name="T44" fmla="*/ 134 w 21600"/>
                <a:gd name="T45" fmla="*/ 7 h 21600"/>
                <a:gd name="T46" fmla="*/ 140 w 21600"/>
                <a:gd name="T47" fmla="*/ 15 h 21600"/>
                <a:gd name="T48" fmla="*/ 140 w 21600"/>
                <a:gd name="T49" fmla="*/ 24 h 21600"/>
                <a:gd name="T50" fmla="*/ 146 w 21600"/>
                <a:gd name="T51" fmla="*/ 27 h 21600"/>
                <a:gd name="T52" fmla="*/ 148 w 21600"/>
                <a:gd name="T53" fmla="*/ 32 h 21600"/>
                <a:gd name="T54" fmla="*/ 149 w 21600"/>
                <a:gd name="T55" fmla="*/ 38 h 21600"/>
                <a:gd name="T56" fmla="*/ 155 w 21600"/>
                <a:gd name="T57" fmla="*/ 40 h 21600"/>
                <a:gd name="T58" fmla="*/ 160 w 21600"/>
                <a:gd name="T59" fmla="*/ 44 h 21600"/>
                <a:gd name="T60" fmla="*/ 148 w 21600"/>
                <a:gd name="T61" fmla="*/ 73 h 21600"/>
                <a:gd name="T62" fmla="*/ 118 w 21600"/>
                <a:gd name="T63" fmla="*/ 49 h 21600"/>
                <a:gd name="T64" fmla="*/ 86 w 21600"/>
                <a:gd name="T65" fmla="*/ 49 h 21600"/>
                <a:gd name="T66" fmla="*/ 62 w 21600"/>
                <a:gd name="T67" fmla="*/ 65 h 21600"/>
                <a:gd name="T68" fmla="*/ 54 w 21600"/>
                <a:gd name="T69" fmla="*/ 89 h 21600"/>
                <a:gd name="T70" fmla="*/ 45 w 21600"/>
                <a:gd name="T71" fmla="*/ 104 h 21600"/>
                <a:gd name="T72" fmla="*/ 32 w 21600"/>
                <a:gd name="T73" fmla="*/ 113 h 21600"/>
                <a:gd name="T74" fmla="*/ 32 w 21600"/>
                <a:gd name="T75" fmla="*/ 124 h 21600"/>
                <a:gd name="T76" fmla="*/ 36 w 21600"/>
                <a:gd name="T77" fmla="*/ 132 h 21600"/>
                <a:gd name="T78" fmla="*/ 32 w 21600"/>
                <a:gd name="T79" fmla="*/ 140 h 21600"/>
                <a:gd name="T80" fmla="*/ 14 w 21600"/>
                <a:gd name="T81" fmla="*/ 137 h 21600"/>
                <a:gd name="T82" fmla="*/ 0 w 21600"/>
                <a:gd name="T83" fmla="*/ 133 h 21600"/>
                <a:gd name="T84" fmla="*/ 6 w 21600"/>
                <a:gd name="T85" fmla="*/ 118 h 2160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1600" h="21600">
                  <a:moveTo>
                    <a:pt x="834" y="18127"/>
                  </a:moveTo>
                  <a:lnTo>
                    <a:pt x="1001" y="17584"/>
                  </a:lnTo>
                  <a:lnTo>
                    <a:pt x="1001" y="16716"/>
                  </a:lnTo>
                  <a:lnTo>
                    <a:pt x="917" y="16064"/>
                  </a:lnTo>
                  <a:lnTo>
                    <a:pt x="876" y="15630"/>
                  </a:lnTo>
                  <a:lnTo>
                    <a:pt x="917" y="14979"/>
                  </a:lnTo>
                  <a:lnTo>
                    <a:pt x="751" y="14328"/>
                  </a:lnTo>
                  <a:lnTo>
                    <a:pt x="625" y="13622"/>
                  </a:lnTo>
                  <a:lnTo>
                    <a:pt x="625" y="13351"/>
                  </a:lnTo>
                  <a:lnTo>
                    <a:pt x="751" y="13296"/>
                  </a:lnTo>
                  <a:lnTo>
                    <a:pt x="1209" y="13568"/>
                  </a:lnTo>
                  <a:lnTo>
                    <a:pt x="1585" y="13785"/>
                  </a:lnTo>
                  <a:lnTo>
                    <a:pt x="1793" y="13188"/>
                  </a:lnTo>
                  <a:lnTo>
                    <a:pt x="1876" y="12754"/>
                  </a:lnTo>
                  <a:lnTo>
                    <a:pt x="2252" y="12374"/>
                  </a:lnTo>
                  <a:lnTo>
                    <a:pt x="2419" y="11940"/>
                  </a:lnTo>
                  <a:lnTo>
                    <a:pt x="2585" y="11506"/>
                  </a:lnTo>
                  <a:lnTo>
                    <a:pt x="3419" y="10637"/>
                  </a:lnTo>
                  <a:lnTo>
                    <a:pt x="3669" y="10312"/>
                  </a:lnTo>
                  <a:lnTo>
                    <a:pt x="3753" y="10040"/>
                  </a:lnTo>
                  <a:lnTo>
                    <a:pt x="3544" y="9280"/>
                  </a:lnTo>
                  <a:lnTo>
                    <a:pt x="3086" y="8738"/>
                  </a:lnTo>
                  <a:lnTo>
                    <a:pt x="2961" y="8304"/>
                  </a:lnTo>
                  <a:lnTo>
                    <a:pt x="3002" y="7869"/>
                  </a:lnTo>
                  <a:lnTo>
                    <a:pt x="3378" y="7652"/>
                  </a:lnTo>
                  <a:lnTo>
                    <a:pt x="3711" y="7652"/>
                  </a:lnTo>
                  <a:lnTo>
                    <a:pt x="4212" y="7652"/>
                  </a:lnTo>
                  <a:lnTo>
                    <a:pt x="4545" y="7707"/>
                  </a:lnTo>
                  <a:lnTo>
                    <a:pt x="4962" y="7435"/>
                  </a:lnTo>
                  <a:lnTo>
                    <a:pt x="5296" y="7055"/>
                  </a:lnTo>
                  <a:lnTo>
                    <a:pt x="5421" y="6675"/>
                  </a:lnTo>
                  <a:lnTo>
                    <a:pt x="5588" y="6078"/>
                  </a:lnTo>
                  <a:lnTo>
                    <a:pt x="5838" y="5536"/>
                  </a:lnTo>
                  <a:lnTo>
                    <a:pt x="5963" y="5156"/>
                  </a:lnTo>
                  <a:lnTo>
                    <a:pt x="6005" y="4559"/>
                  </a:lnTo>
                  <a:lnTo>
                    <a:pt x="6088" y="4287"/>
                  </a:lnTo>
                  <a:lnTo>
                    <a:pt x="6422" y="3745"/>
                  </a:lnTo>
                  <a:lnTo>
                    <a:pt x="6714" y="3419"/>
                  </a:lnTo>
                  <a:lnTo>
                    <a:pt x="7005" y="2768"/>
                  </a:lnTo>
                  <a:lnTo>
                    <a:pt x="7339" y="2062"/>
                  </a:lnTo>
                  <a:lnTo>
                    <a:pt x="7756" y="1628"/>
                  </a:lnTo>
                  <a:lnTo>
                    <a:pt x="8173" y="1465"/>
                  </a:lnTo>
                  <a:lnTo>
                    <a:pt x="8673" y="1628"/>
                  </a:lnTo>
                  <a:lnTo>
                    <a:pt x="9049" y="1574"/>
                  </a:lnTo>
                  <a:lnTo>
                    <a:pt x="9549" y="1465"/>
                  </a:lnTo>
                  <a:lnTo>
                    <a:pt x="10300" y="1194"/>
                  </a:lnTo>
                  <a:lnTo>
                    <a:pt x="10633" y="1194"/>
                  </a:lnTo>
                  <a:lnTo>
                    <a:pt x="11259" y="1303"/>
                  </a:lnTo>
                  <a:lnTo>
                    <a:pt x="11592" y="1248"/>
                  </a:lnTo>
                  <a:lnTo>
                    <a:pt x="12093" y="1140"/>
                  </a:lnTo>
                  <a:lnTo>
                    <a:pt x="12468" y="923"/>
                  </a:lnTo>
                  <a:lnTo>
                    <a:pt x="12802" y="923"/>
                  </a:lnTo>
                  <a:lnTo>
                    <a:pt x="13260" y="326"/>
                  </a:lnTo>
                  <a:lnTo>
                    <a:pt x="13677" y="163"/>
                  </a:lnTo>
                  <a:lnTo>
                    <a:pt x="13969" y="54"/>
                  </a:lnTo>
                  <a:lnTo>
                    <a:pt x="14053" y="0"/>
                  </a:lnTo>
                  <a:lnTo>
                    <a:pt x="14261" y="0"/>
                  </a:lnTo>
                  <a:lnTo>
                    <a:pt x="14428" y="0"/>
                  </a:lnTo>
                  <a:lnTo>
                    <a:pt x="14720" y="651"/>
                  </a:lnTo>
                  <a:lnTo>
                    <a:pt x="15429" y="1194"/>
                  </a:lnTo>
                  <a:lnTo>
                    <a:pt x="15637" y="1194"/>
                  </a:lnTo>
                  <a:lnTo>
                    <a:pt x="16096" y="1031"/>
                  </a:lnTo>
                  <a:lnTo>
                    <a:pt x="16304" y="1031"/>
                  </a:lnTo>
                  <a:lnTo>
                    <a:pt x="16596" y="1194"/>
                  </a:lnTo>
                  <a:lnTo>
                    <a:pt x="16805" y="1574"/>
                  </a:lnTo>
                  <a:lnTo>
                    <a:pt x="17013" y="1628"/>
                  </a:lnTo>
                  <a:lnTo>
                    <a:pt x="17597" y="1465"/>
                  </a:lnTo>
                  <a:lnTo>
                    <a:pt x="17847" y="1140"/>
                  </a:lnTo>
                  <a:lnTo>
                    <a:pt x="18139" y="1085"/>
                  </a:lnTo>
                  <a:lnTo>
                    <a:pt x="18473" y="1411"/>
                  </a:lnTo>
                  <a:lnTo>
                    <a:pt x="18806" y="1899"/>
                  </a:lnTo>
                  <a:lnTo>
                    <a:pt x="18848" y="2279"/>
                  </a:lnTo>
                  <a:lnTo>
                    <a:pt x="18764" y="2876"/>
                  </a:lnTo>
                  <a:lnTo>
                    <a:pt x="18681" y="3148"/>
                  </a:lnTo>
                  <a:lnTo>
                    <a:pt x="18848" y="3690"/>
                  </a:lnTo>
                  <a:lnTo>
                    <a:pt x="19056" y="4016"/>
                  </a:lnTo>
                  <a:lnTo>
                    <a:pt x="19307" y="4070"/>
                  </a:lnTo>
                  <a:lnTo>
                    <a:pt x="19682" y="4125"/>
                  </a:lnTo>
                  <a:lnTo>
                    <a:pt x="19807" y="4287"/>
                  </a:lnTo>
                  <a:lnTo>
                    <a:pt x="20015" y="4667"/>
                  </a:lnTo>
                  <a:lnTo>
                    <a:pt x="20015" y="4884"/>
                  </a:lnTo>
                  <a:lnTo>
                    <a:pt x="19849" y="5319"/>
                  </a:lnTo>
                  <a:lnTo>
                    <a:pt x="19890" y="5536"/>
                  </a:lnTo>
                  <a:lnTo>
                    <a:pt x="20099" y="5807"/>
                  </a:lnTo>
                  <a:lnTo>
                    <a:pt x="20391" y="5970"/>
                  </a:lnTo>
                  <a:lnTo>
                    <a:pt x="20683" y="6078"/>
                  </a:lnTo>
                  <a:lnTo>
                    <a:pt x="20891" y="6078"/>
                  </a:lnTo>
                  <a:lnTo>
                    <a:pt x="21225" y="6350"/>
                  </a:lnTo>
                  <a:lnTo>
                    <a:pt x="21600" y="6567"/>
                  </a:lnTo>
                  <a:lnTo>
                    <a:pt x="21558" y="6675"/>
                  </a:lnTo>
                  <a:lnTo>
                    <a:pt x="20683" y="8412"/>
                  </a:lnTo>
                  <a:lnTo>
                    <a:pt x="20349" y="9389"/>
                  </a:lnTo>
                  <a:lnTo>
                    <a:pt x="20015" y="11180"/>
                  </a:lnTo>
                  <a:lnTo>
                    <a:pt x="19807" y="12211"/>
                  </a:lnTo>
                  <a:lnTo>
                    <a:pt x="17722" y="9335"/>
                  </a:lnTo>
                  <a:lnTo>
                    <a:pt x="15887" y="7489"/>
                  </a:lnTo>
                  <a:lnTo>
                    <a:pt x="14011" y="6838"/>
                  </a:lnTo>
                  <a:lnTo>
                    <a:pt x="12843" y="6892"/>
                  </a:lnTo>
                  <a:lnTo>
                    <a:pt x="11676" y="7544"/>
                  </a:lnTo>
                  <a:lnTo>
                    <a:pt x="9674" y="9009"/>
                  </a:lnTo>
                  <a:lnTo>
                    <a:pt x="9382" y="9226"/>
                  </a:lnTo>
                  <a:lnTo>
                    <a:pt x="8423" y="9986"/>
                  </a:lnTo>
                  <a:lnTo>
                    <a:pt x="8215" y="10529"/>
                  </a:lnTo>
                  <a:lnTo>
                    <a:pt x="7798" y="12374"/>
                  </a:lnTo>
                  <a:lnTo>
                    <a:pt x="7339" y="13568"/>
                  </a:lnTo>
                  <a:lnTo>
                    <a:pt x="6797" y="14382"/>
                  </a:lnTo>
                  <a:lnTo>
                    <a:pt x="6505" y="15033"/>
                  </a:lnTo>
                  <a:lnTo>
                    <a:pt x="6088" y="15902"/>
                  </a:lnTo>
                  <a:lnTo>
                    <a:pt x="5838" y="16444"/>
                  </a:lnTo>
                  <a:lnTo>
                    <a:pt x="4295" y="16987"/>
                  </a:lnTo>
                  <a:lnTo>
                    <a:pt x="4253" y="17313"/>
                  </a:lnTo>
                  <a:lnTo>
                    <a:pt x="4670" y="18344"/>
                  </a:lnTo>
                  <a:lnTo>
                    <a:pt x="4629" y="18778"/>
                  </a:lnTo>
                  <a:lnTo>
                    <a:pt x="4295" y="18941"/>
                  </a:lnTo>
                  <a:lnTo>
                    <a:pt x="4253" y="19375"/>
                  </a:lnTo>
                  <a:lnTo>
                    <a:pt x="4462" y="19809"/>
                  </a:lnTo>
                  <a:lnTo>
                    <a:pt x="4795" y="20243"/>
                  </a:lnTo>
                  <a:lnTo>
                    <a:pt x="5129" y="21220"/>
                  </a:lnTo>
                  <a:lnTo>
                    <a:pt x="4962" y="21600"/>
                  </a:lnTo>
                  <a:lnTo>
                    <a:pt x="4337" y="21383"/>
                  </a:lnTo>
                  <a:lnTo>
                    <a:pt x="3586" y="20786"/>
                  </a:lnTo>
                  <a:lnTo>
                    <a:pt x="3002" y="20677"/>
                  </a:lnTo>
                  <a:lnTo>
                    <a:pt x="1835" y="21057"/>
                  </a:lnTo>
                  <a:lnTo>
                    <a:pt x="1126" y="20732"/>
                  </a:lnTo>
                  <a:lnTo>
                    <a:pt x="167" y="20677"/>
                  </a:lnTo>
                  <a:lnTo>
                    <a:pt x="0" y="20406"/>
                  </a:lnTo>
                  <a:lnTo>
                    <a:pt x="0" y="19863"/>
                  </a:lnTo>
                  <a:lnTo>
                    <a:pt x="667" y="18507"/>
                  </a:lnTo>
                  <a:lnTo>
                    <a:pt x="834" y="18127"/>
                  </a:lnTo>
                  <a:close/>
                  <a:moveTo>
                    <a:pt x="834" y="18127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5" name="AutoShape 32"/>
            <p:cNvSpPr>
              <a:spLocks noChangeArrowheads="1"/>
            </p:cNvSpPr>
            <p:nvPr/>
          </p:nvSpPr>
          <p:spPr bwMode="auto">
            <a:xfrm rot="-239999">
              <a:off x="1166" y="1908"/>
              <a:ext cx="128" cy="72"/>
            </a:xfrm>
            <a:custGeom>
              <a:avLst/>
              <a:gdLst>
                <a:gd name="T0" fmla="*/ 16 w 21600"/>
                <a:gd name="T1" fmla="*/ 70 h 21600"/>
                <a:gd name="T2" fmla="*/ 10 w 21600"/>
                <a:gd name="T3" fmla="*/ 67 h 21600"/>
                <a:gd name="T4" fmla="*/ 0 w 21600"/>
                <a:gd name="T5" fmla="*/ 68 h 21600"/>
                <a:gd name="T6" fmla="*/ 3 w 21600"/>
                <a:gd name="T7" fmla="*/ 59 h 21600"/>
                <a:gd name="T8" fmla="*/ 6 w 21600"/>
                <a:gd name="T9" fmla="*/ 55 h 21600"/>
                <a:gd name="T10" fmla="*/ 6 w 21600"/>
                <a:gd name="T11" fmla="*/ 49 h 21600"/>
                <a:gd name="T12" fmla="*/ 10 w 21600"/>
                <a:gd name="T13" fmla="*/ 48 h 21600"/>
                <a:gd name="T14" fmla="*/ 14 w 21600"/>
                <a:gd name="T15" fmla="*/ 47 h 21600"/>
                <a:gd name="T16" fmla="*/ 16 w 21600"/>
                <a:gd name="T17" fmla="*/ 40 h 21600"/>
                <a:gd name="T18" fmla="*/ 16 w 21600"/>
                <a:gd name="T19" fmla="*/ 34 h 21600"/>
                <a:gd name="T20" fmla="*/ 17 w 21600"/>
                <a:gd name="T21" fmla="*/ 28 h 21600"/>
                <a:gd name="T22" fmla="*/ 16 w 21600"/>
                <a:gd name="T23" fmla="*/ 25 h 21600"/>
                <a:gd name="T24" fmla="*/ 16 w 21600"/>
                <a:gd name="T25" fmla="*/ 23 h 21600"/>
                <a:gd name="T26" fmla="*/ 21 w 21600"/>
                <a:gd name="T27" fmla="*/ 19 h 21600"/>
                <a:gd name="T28" fmla="*/ 29 w 21600"/>
                <a:gd name="T29" fmla="*/ 17 h 21600"/>
                <a:gd name="T30" fmla="*/ 43 w 21600"/>
                <a:gd name="T31" fmla="*/ 11 h 21600"/>
                <a:gd name="T32" fmla="*/ 64 w 21600"/>
                <a:gd name="T33" fmla="*/ 15 h 21600"/>
                <a:gd name="T34" fmla="*/ 79 w 21600"/>
                <a:gd name="T35" fmla="*/ 13 h 21600"/>
                <a:gd name="T36" fmla="*/ 105 w 21600"/>
                <a:gd name="T37" fmla="*/ 10 h 21600"/>
                <a:gd name="T38" fmla="*/ 119 w 21600"/>
                <a:gd name="T39" fmla="*/ 0 h 21600"/>
                <a:gd name="T40" fmla="*/ 121 w 21600"/>
                <a:gd name="T41" fmla="*/ 5 h 21600"/>
                <a:gd name="T42" fmla="*/ 121 w 21600"/>
                <a:gd name="T43" fmla="*/ 10 h 21600"/>
                <a:gd name="T44" fmla="*/ 121 w 21600"/>
                <a:gd name="T45" fmla="*/ 17 h 21600"/>
                <a:gd name="T46" fmla="*/ 126 w 21600"/>
                <a:gd name="T47" fmla="*/ 27 h 21600"/>
                <a:gd name="T48" fmla="*/ 127 w 21600"/>
                <a:gd name="T49" fmla="*/ 35 h 21600"/>
                <a:gd name="T50" fmla="*/ 128 w 21600"/>
                <a:gd name="T51" fmla="*/ 43 h 21600"/>
                <a:gd name="T52" fmla="*/ 126 w 21600"/>
                <a:gd name="T53" fmla="*/ 49 h 21600"/>
                <a:gd name="T54" fmla="*/ 121 w 21600"/>
                <a:gd name="T55" fmla="*/ 53 h 21600"/>
                <a:gd name="T56" fmla="*/ 117 w 21600"/>
                <a:gd name="T57" fmla="*/ 53 h 21600"/>
                <a:gd name="T58" fmla="*/ 112 w 21600"/>
                <a:gd name="T59" fmla="*/ 55 h 21600"/>
                <a:gd name="T60" fmla="*/ 105 w 21600"/>
                <a:gd name="T61" fmla="*/ 58 h 21600"/>
                <a:gd name="T62" fmla="*/ 100 w 21600"/>
                <a:gd name="T63" fmla="*/ 58 h 21600"/>
                <a:gd name="T64" fmla="*/ 97 w 21600"/>
                <a:gd name="T65" fmla="*/ 58 h 21600"/>
                <a:gd name="T66" fmla="*/ 98 w 21600"/>
                <a:gd name="T67" fmla="*/ 50 h 21600"/>
                <a:gd name="T68" fmla="*/ 95 w 21600"/>
                <a:gd name="T69" fmla="*/ 46 h 21600"/>
                <a:gd name="T70" fmla="*/ 90 w 21600"/>
                <a:gd name="T71" fmla="*/ 43 h 21600"/>
                <a:gd name="T72" fmla="*/ 85 w 21600"/>
                <a:gd name="T73" fmla="*/ 38 h 21600"/>
                <a:gd name="T74" fmla="*/ 75 w 21600"/>
                <a:gd name="T75" fmla="*/ 42 h 21600"/>
                <a:gd name="T76" fmla="*/ 71 w 21600"/>
                <a:gd name="T77" fmla="*/ 46 h 21600"/>
                <a:gd name="T78" fmla="*/ 67 w 21600"/>
                <a:gd name="T79" fmla="*/ 46 h 21600"/>
                <a:gd name="T80" fmla="*/ 64 w 21600"/>
                <a:gd name="T81" fmla="*/ 40 h 21600"/>
                <a:gd name="T82" fmla="*/ 59 w 21600"/>
                <a:gd name="T83" fmla="*/ 38 h 21600"/>
                <a:gd name="T84" fmla="*/ 55 w 21600"/>
                <a:gd name="T85" fmla="*/ 38 h 21600"/>
                <a:gd name="T86" fmla="*/ 51 w 21600"/>
                <a:gd name="T87" fmla="*/ 37 h 21600"/>
                <a:gd name="T88" fmla="*/ 46 w 21600"/>
                <a:gd name="T89" fmla="*/ 47 h 21600"/>
                <a:gd name="T90" fmla="*/ 43 w 21600"/>
                <a:gd name="T91" fmla="*/ 48 h 21600"/>
                <a:gd name="T92" fmla="*/ 40 w 21600"/>
                <a:gd name="T93" fmla="*/ 54 h 21600"/>
                <a:gd name="T94" fmla="*/ 35 w 21600"/>
                <a:gd name="T95" fmla="*/ 56 h 21600"/>
                <a:gd name="T96" fmla="*/ 33 w 21600"/>
                <a:gd name="T97" fmla="*/ 57 h 21600"/>
                <a:gd name="T98" fmla="*/ 34 w 21600"/>
                <a:gd name="T99" fmla="*/ 61 h 21600"/>
                <a:gd name="T100" fmla="*/ 31 w 21600"/>
                <a:gd name="T101" fmla="*/ 63 h 21600"/>
                <a:gd name="T102" fmla="*/ 28 w 21600"/>
                <a:gd name="T103" fmla="*/ 65 h 21600"/>
                <a:gd name="T104" fmla="*/ 22 w 21600"/>
                <a:gd name="T105" fmla="*/ 67 h 21600"/>
                <a:gd name="T106" fmla="*/ 18 w 21600"/>
                <a:gd name="T107" fmla="*/ 72 h 2160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1600" h="21600">
                  <a:moveTo>
                    <a:pt x="3093" y="21600"/>
                  </a:moveTo>
                  <a:lnTo>
                    <a:pt x="2726" y="20859"/>
                  </a:lnTo>
                  <a:lnTo>
                    <a:pt x="2202" y="20435"/>
                  </a:lnTo>
                  <a:lnTo>
                    <a:pt x="1625" y="20118"/>
                  </a:lnTo>
                  <a:lnTo>
                    <a:pt x="891" y="19482"/>
                  </a:lnTo>
                  <a:lnTo>
                    <a:pt x="0" y="20541"/>
                  </a:lnTo>
                  <a:lnTo>
                    <a:pt x="315" y="18953"/>
                  </a:lnTo>
                  <a:lnTo>
                    <a:pt x="577" y="17788"/>
                  </a:lnTo>
                  <a:lnTo>
                    <a:pt x="944" y="16941"/>
                  </a:lnTo>
                  <a:lnTo>
                    <a:pt x="996" y="16624"/>
                  </a:lnTo>
                  <a:lnTo>
                    <a:pt x="944" y="15141"/>
                  </a:lnTo>
                  <a:lnTo>
                    <a:pt x="996" y="14824"/>
                  </a:lnTo>
                  <a:lnTo>
                    <a:pt x="1311" y="14612"/>
                  </a:lnTo>
                  <a:lnTo>
                    <a:pt x="1730" y="14400"/>
                  </a:lnTo>
                  <a:lnTo>
                    <a:pt x="2045" y="14400"/>
                  </a:lnTo>
                  <a:lnTo>
                    <a:pt x="2307" y="14188"/>
                  </a:lnTo>
                  <a:lnTo>
                    <a:pt x="2621" y="13341"/>
                  </a:lnTo>
                  <a:lnTo>
                    <a:pt x="2779" y="11965"/>
                  </a:lnTo>
                  <a:lnTo>
                    <a:pt x="2831" y="11224"/>
                  </a:lnTo>
                  <a:lnTo>
                    <a:pt x="2779" y="10059"/>
                  </a:lnTo>
                  <a:lnTo>
                    <a:pt x="2831" y="9212"/>
                  </a:lnTo>
                  <a:lnTo>
                    <a:pt x="2936" y="8471"/>
                  </a:lnTo>
                  <a:lnTo>
                    <a:pt x="2936" y="8047"/>
                  </a:lnTo>
                  <a:lnTo>
                    <a:pt x="2779" y="7518"/>
                  </a:lnTo>
                  <a:lnTo>
                    <a:pt x="2569" y="6988"/>
                  </a:lnTo>
                  <a:lnTo>
                    <a:pt x="2621" y="6882"/>
                  </a:lnTo>
                  <a:lnTo>
                    <a:pt x="3146" y="6247"/>
                  </a:lnTo>
                  <a:lnTo>
                    <a:pt x="3513" y="5824"/>
                  </a:lnTo>
                  <a:lnTo>
                    <a:pt x="4194" y="5612"/>
                  </a:lnTo>
                  <a:lnTo>
                    <a:pt x="4876" y="5082"/>
                  </a:lnTo>
                  <a:lnTo>
                    <a:pt x="6711" y="3282"/>
                  </a:lnTo>
                  <a:lnTo>
                    <a:pt x="7287" y="3282"/>
                  </a:lnTo>
                  <a:lnTo>
                    <a:pt x="9175" y="4235"/>
                  </a:lnTo>
                  <a:lnTo>
                    <a:pt x="10852" y="4553"/>
                  </a:lnTo>
                  <a:lnTo>
                    <a:pt x="11849" y="4235"/>
                  </a:lnTo>
                  <a:lnTo>
                    <a:pt x="13317" y="3812"/>
                  </a:lnTo>
                  <a:lnTo>
                    <a:pt x="14732" y="3600"/>
                  </a:lnTo>
                  <a:lnTo>
                    <a:pt x="17668" y="2965"/>
                  </a:lnTo>
                  <a:lnTo>
                    <a:pt x="18454" y="1588"/>
                  </a:lnTo>
                  <a:lnTo>
                    <a:pt x="20080" y="0"/>
                  </a:lnTo>
                  <a:lnTo>
                    <a:pt x="20342" y="1059"/>
                  </a:lnTo>
                  <a:lnTo>
                    <a:pt x="20394" y="1376"/>
                  </a:lnTo>
                  <a:lnTo>
                    <a:pt x="20342" y="1906"/>
                  </a:lnTo>
                  <a:lnTo>
                    <a:pt x="20394" y="3071"/>
                  </a:lnTo>
                  <a:lnTo>
                    <a:pt x="20394" y="4235"/>
                  </a:lnTo>
                  <a:lnTo>
                    <a:pt x="20499" y="5188"/>
                  </a:lnTo>
                  <a:lnTo>
                    <a:pt x="20918" y="6776"/>
                  </a:lnTo>
                  <a:lnTo>
                    <a:pt x="21285" y="8047"/>
                  </a:lnTo>
                  <a:lnTo>
                    <a:pt x="21495" y="9212"/>
                  </a:lnTo>
                  <a:lnTo>
                    <a:pt x="21495" y="10482"/>
                  </a:lnTo>
                  <a:lnTo>
                    <a:pt x="21495" y="11435"/>
                  </a:lnTo>
                  <a:lnTo>
                    <a:pt x="21548" y="12918"/>
                  </a:lnTo>
                  <a:lnTo>
                    <a:pt x="21600" y="13871"/>
                  </a:lnTo>
                  <a:lnTo>
                    <a:pt x="21338" y="14824"/>
                  </a:lnTo>
                  <a:lnTo>
                    <a:pt x="20866" y="15353"/>
                  </a:lnTo>
                  <a:lnTo>
                    <a:pt x="20342" y="15882"/>
                  </a:lnTo>
                  <a:lnTo>
                    <a:pt x="20289" y="15882"/>
                  </a:lnTo>
                  <a:lnTo>
                    <a:pt x="19817" y="15882"/>
                  </a:lnTo>
                  <a:lnTo>
                    <a:pt x="19398" y="15988"/>
                  </a:lnTo>
                  <a:lnTo>
                    <a:pt x="18979" y="16412"/>
                  </a:lnTo>
                  <a:lnTo>
                    <a:pt x="18035" y="17471"/>
                  </a:lnTo>
                  <a:lnTo>
                    <a:pt x="17773" y="17471"/>
                  </a:lnTo>
                  <a:lnTo>
                    <a:pt x="17249" y="17576"/>
                  </a:lnTo>
                  <a:lnTo>
                    <a:pt x="16882" y="17471"/>
                  </a:lnTo>
                  <a:lnTo>
                    <a:pt x="16515" y="17788"/>
                  </a:lnTo>
                  <a:lnTo>
                    <a:pt x="16410" y="17471"/>
                  </a:lnTo>
                  <a:lnTo>
                    <a:pt x="16305" y="16941"/>
                  </a:lnTo>
                  <a:lnTo>
                    <a:pt x="16515" y="15035"/>
                  </a:lnTo>
                  <a:lnTo>
                    <a:pt x="16410" y="14612"/>
                  </a:lnTo>
                  <a:lnTo>
                    <a:pt x="16043" y="13765"/>
                  </a:lnTo>
                  <a:lnTo>
                    <a:pt x="15676" y="13447"/>
                  </a:lnTo>
                  <a:lnTo>
                    <a:pt x="15204" y="12918"/>
                  </a:lnTo>
                  <a:lnTo>
                    <a:pt x="14313" y="12176"/>
                  </a:lnTo>
                  <a:lnTo>
                    <a:pt x="14260" y="11541"/>
                  </a:lnTo>
                  <a:lnTo>
                    <a:pt x="13998" y="11541"/>
                  </a:lnTo>
                  <a:lnTo>
                    <a:pt x="12687" y="12600"/>
                  </a:lnTo>
                  <a:lnTo>
                    <a:pt x="12530" y="12918"/>
                  </a:lnTo>
                  <a:lnTo>
                    <a:pt x="11901" y="13871"/>
                  </a:lnTo>
                  <a:lnTo>
                    <a:pt x="11639" y="13976"/>
                  </a:lnTo>
                  <a:lnTo>
                    <a:pt x="11377" y="13659"/>
                  </a:lnTo>
                  <a:lnTo>
                    <a:pt x="11219" y="12812"/>
                  </a:lnTo>
                  <a:lnTo>
                    <a:pt x="10800" y="12071"/>
                  </a:lnTo>
                  <a:lnTo>
                    <a:pt x="10381" y="11753"/>
                  </a:lnTo>
                  <a:lnTo>
                    <a:pt x="10014" y="11329"/>
                  </a:lnTo>
                  <a:lnTo>
                    <a:pt x="9699" y="11224"/>
                  </a:lnTo>
                  <a:lnTo>
                    <a:pt x="9280" y="11329"/>
                  </a:lnTo>
                  <a:lnTo>
                    <a:pt x="8965" y="11224"/>
                  </a:lnTo>
                  <a:lnTo>
                    <a:pt x="8546" y="11118"/>
                  </a:lnTo>
                  <a:lnTo>
                    <a:pt x="8336" y="11435"/>
                  </a:lnTo>
                  <a:lnTo>
                    <a:pt x="7707" y="13976"/>
                  </a:lnTo>
                  <a:lnTo>
                    <a:pt x="7497" y="14506"/>
                  </a:lnTo>
                  <a:lnTo>
                    <a:pt x="7287" y="14506"/>
                  </a:lnTo>
                  <a:lnTo>
                    <a:pt x="7078" y="15247"/>
                  </a:lnTo>
                  <a:lnTo>
                    <a:pt x="6816" y="16094"/>
                  </a:lnTo>
                  <a:lnTo>
                    <a:pt x="6553" y="16412"/>
                  </a:lnTo>
                  <a:lnTo>
                    <a:pt x="5977" y="16729"/>
                  </a:lnTo>
                  <a:lnTo>
                    <a:pt x="5662" y="16835"/>
                  </a:lnTo>
                  <a:lnTo>
                    <a:pt x="5557" y="17047"/>
                  </a:lnTo>
                  <a:lnTo>
                    <a:pt x="5505" y="17365"/>
                  </a:lnTo>
                  <a:lnTo>
                    <a:pt x="5662" y="18212"/>
                  </a:lnTo>
                  <a:lnTo>
                    <a:pt x="5557" y="18741"/>
                  </a:lnTo>
                  <a:lnTo>
                    <a:pt x="5295" y="18953"/>
                  </a:lnTo>
                  <a:lnTo>
                    <a:pt x="4928" y="19271"/>
                  </a:lnTo>
                  <a:lnTo>
                    <a:pt x="4718" y="19588"/>
                  </a:lnTo>
                  <a:lnTo>
                    <a:pt x="4247" y="19694"/>
                  </a:lnTo>
                  <a:lnTo>
                    <a:pt x="3775" y="20224"/>
                  </a:lnTo>
                  <a:lnTo>
                    <a:pt x="3460" y="20753"/>
                  </a:lnTo>
                  <a:lnTo>
                    <a:pt x="3093" y="21600"/>
                  </a:lnTo>
                  <a:close/>
                  <a:moveTo>
                    <a:pt x="3093" y="2160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6" name="AutoShape 33"/>
            <p:cNvSpPr>
              <a:spLocks noChangeArrowheads="1"/>
            </p:cNvSpPr>
            <p:nvPr/>
          </p:nvSpPr>
          <p:spPr bwMode="auto">
            <a:xfrm rot="-239999">
              <a:off x="1039" y="1922"/>
              <a:ext cx="149" cy="160"/>
            </a:xfrm>
            <a:custGeom>
              <a:avLst/>
              <a:gdLst>
                <a:gd name="T0" fmla="*/ 37 w 21600"/>
                <a:gd name="T1" fmla="*/ 128 h 21600"/>
                <a:gd name="T2" fmla="*/ 43 w 21600"/>
                <a:gd name="T3" fmla="*/ 122 h 21600"/>
                <a:gd name="T4" fmla="*/ 45 w 21600"/>
                <a:gd name="T5" fmla="*/ 112 h 21600"/>
                <a:gd name="T6" fmla="*/ 46 w 21600"/>
                <a:gd name="T7" fmla="*/ 106 h 21600"/>
                <a:gd name="T8" fmla="*/ 53 w 21600"/>
                <a:gd name="T9" fmla="*/ 98 h 21600"/>
                <a:gd name="T10" fmla="*/ 56 w 21600"/>
                <a:gd name="T11" fmla="*/ 92 h 21600"/>
                <a:gd name="T12" fmla="*/ 63 w 21600"/>
                <a:gd name="T13" fmla="*/ 95 h 21600"/>
                <a:gd name="T14" fmla="*/ 68 w 21600"/>
                <a:gd name="T15" fmla="*/ 96 h 21600"/>
                <a:gd name="T16" fmla="*/ 80 w 21600"/>
                <a:gd name="T17" fmla="*/ 96 h 21600"/>
                <a:gd name="T18" fmla="*/ 88 w 21600"/>
                <a:gd name="T19" fmla="*/ 93 h 21600"/>
                <a:gd name="T20" fmla="*/ 92 w 21600"/>
                <a:gd name="T21" fmla="*/ 87 h 21600"/>
                <a:gd name="T22" fmla="*/ 91 w 21600"/>
                <a:gd name="T23" fmla="*/ 81 h 21600"/>
                <a:gd name="T24" fmla="*/ 106 w 21600"/>
                <a:gd name="T25" fmla="*/ 66 h 21600"/>
                <a:gd name="T26" fmla="*/ 111 w 21600"/>
                <a:gd name="T27" fmla="*/ 59 h 21600"/>
                <a:gd name="T28" fmla="*/ 118 w 21600"/>
                <a:gd name="T29" fmla="*/ 61 h 21600"/>
                <a:gd name="T30" fmla="*/ 126 w 21600"/>
                <a:gd name="T31" fmla="*/ 63 h 21600"/>
                <a:gd name="T32" fmla="*/ 133 w 21600"/>
                <a:gd name="T33" fmla="*/ 57 h 21600"/>
                <a:gd name="T34" fmla="*/ 138 w 21600"/>
                <a:gd name="T35" fmla="*/ 49 h 21600"/>
                <a:gd name="T36" fmla="*/ 139 w 21600"/>
                <a:gd name="T37" fmla="*/ 43 h 21600"/>
                <a:gd name="T38" fmla="*/ 145 w 21600"/>
                <a:gd name="T39" fmla="*/ 41 h 21600"/>
                <a:gd name="T40" fmla="*/ 148 w 21600"/>
                <a:gd name="T41" fmla="*/ 31 h 21600"/>
                <a:gd name="T42" fmla="*/ 149 w 21600"/>
                <a:gd name="T43" fmla="*/ 22 h 21600"/>
                <a:gd name="T44" fmla="*/ 147 w 21600"/>
                <a:gd name="T45" fmla="*/ 17 h 21600"/>
                <a:gd name="T46" fmla="*/ 143 w 21600"/>
                <a:gd name="T47" fmla="*/ 12 h 21600"/>
                <a:gd name="T48" fmla="*/ 143 w 21600"/>
                <a:gd name="T49" fmla="*/ 6 h 21600"/>
                <a:gd name="T50" fmla="*/ 138 w 21600"/>
                <a:gd name="T51" fmla="*/ 0 h 21600"/>
                <a:gd name="T52" fmla="*/ 112 w 21600"/>
                <a:gd name="T53" fmla="*/ 8 h 21600"/>
                <a:gd name="T54" fmla="*/ 94 w 21600"/>
                <a:gd name="T55" fmla="*/ 17 h 21600"/>
                <a:gd name="T56" fmla="*/ 87 w 21600"/>
                <a:gd name="T57" fmla="*/ 29 h 21600"/>
                <a:gd name="T58" fmla="*/ 70 w 21600"/>
                <a:gd name="T59" fmla="*/ 43 h 21600"/>
                <a:gd name="T60" fmla="*/ 52 w 21600"/>
                <a:gd name="T61" fmla="*/ 63 h 21600"/>
                <a:gd name="T62" fmla="*/ 40 w 21600"/>
                <a:gd name="T63" fmla="*/ 75 h 21600"/>
                <a:gd name="T64" fmla="*/ 9 w 21600"/>
                <a:gd name="T65" fmla="*/ 107 h 21600"/>
                <a:gd name="T66" fmla="*/ 2 w 21600"/>
                <a:gd name="T67" fmla="*/ 115 h 21600"/>
                <a:gd name="T68" fmla="*/ 3 w 21600"/>
                <a:gd name="T69" fmla="*/ 127 h 21600"/>
                <a:gd name="T70" fmla="*/ 1 w 21600"/>
                <a:gd name="T71" fmla="*/ 133 h 21600"/>
                <a:gd name="T72" fmla="*/ 2 w 21600"/>
                <a:gd name="T73" fmla="*/ 140 h 21600"/>
                <a:gd name="T74" fmla="*/ 4 w 21600"/>
                <a:gd name="T75" fmla="*/ 144 h 21600"/>
                <a:gd name="T76" fmla="*/ 11 w 21600"/>
                <a:gd name="T77" fmla="*/ 149 h 21600"/>
                <a:gd name="T78" fmla="*/ 15 w 21600"/>
                <a:gd name="T79" fmla="*/ 159 h 21600"/>
                <a:gd name="T80" fmla="*/ 20 w 21600"/>
                <a:gd name="T81" fmla="*/ 157 h 21600"/>
                <a:gd name="T82" fmla="*/ 26 w 21600"/>
                <a:gd name="T83" fmla="*/ 158 h 21600"/>
                <a:gd name="T84" fmla="*/ 30 w 21600"/>
                <a:gd name="T85" fmla="*/ 151 h 21600"/>
                <a:gd name="T86" fmla="*/ 30 w 21600"/>
                <a:gd name="T87" fmla="*/ 141 h 21600"/>
                <a:gd name="T88" fmla="*/ 34 w 21600"/>
                <a:gd name="T89" fmla="*/ 136 h 2160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21600" h="21600">
                  <a:moveTo>
                    <a:pt x="4995" y="18317"/>
                  </a:moveTo>
                  <a:lnTo>
                    <a:pt x="5175" y="17651"/>
                  </a:lnTo>
                  <a:lnTo>
                    <a:pt x="5355" y="17270"/>
                  </a:lnTo>
                  <a:lnTo>
                    <a:pt x="5715" y="17128"/>
                  </a:lnTo>
                  <a:lnTo>
                    <a:pt x="6120" y="16890"/>
                  </a:lnTo>
                  <a:lnTo>
                    <a:pt x="6255" y="16509"/>
                  </a:lnTo>
                  <a:lnTo>
                    <a:pt x="6390" y="15891"/>
                  </a:lnTo>
                  <a:lnTo>
                    <a:pt x="6435" y="15510"/>
                  </a:lnTo>
                  <a:lnTo>
                    <a:pt x="6525" y="15082"/>
                  </a:lnTo>
                  <a:lnTo>
                    <a:pt x="6750" y="14654"/>
                  </a:lnTo>
                  <a:lnTo>
                    <a:pt x="6750" y="14511"/>
                  </a:lnTo>
                  <a:lnTo>
                    <a:pt x="6615" y="14321"/>
                  </a:lnTo>
                  <a:lnTo>
                    <a:pt x="6570" y="14130"/>
                  </a:lnTo>
                  <a:lnTo>
                    <a:pt x="7065" y="13655"/>
                  </a:lnTo>
                  <a:lnTo>
                    <a:pt x="7650" y="13274"/>
                  </a:lnTo>
                  <a:lnTo>
                    <a:pt x="7740" y="12989"/>
                  </a:lnTo>
                  <a:lnTo>
                    <a:pt x="8010" y="12560"/>
                  </a:lnTo>
                  <a:lnTo>
                    <a:pt x="8145" y="12465"/>
                  </a:lnTo>
                  <a:lnTo>
                    <a:pt x="8460" y="12846"/>
                  </a:lnTo>
                  <a:lnTo>
                    <a:pt x="8685" y="12941"/>
                  </a:lnTo>
                  <a:lnTo>
                    <a:pt x="9090" y="12798"/>
                  </a:lnTo>
                  <a:lnTo>
                    <a:pt x="9225" y="12751"/>
                  </a:lnTo>
                  <a:lnTo>
                    <a:pt x="9630" y="12941"/>
                  </a:lnTo>
                  <a:lnTo>
                    <a:pt x="9810" y="12941"/>
                  </a:lnTo>
                  <a:lnTo>
                    <a:pt x="10170" y="12798"/>
                  </a:lnTo>
                  <a:lnTo>
                    <a:pt x="11115" y="12798"/>
                  </a:lnTo>
                  <a:lnTo>
                    <a:pt x="11655" y="12893"/>
                  </a:lnTo>
                  <a:lnTo>
                    <a:pt x="11835" y="12893"/>
                  </a:lnTo>
                  <a:lnTo>
                    <a:pt x="12555" y="12513"/>
                  </a:lnTo>
                  <a:lnTo>
                    <a:pt x="12825" y="12513"/>
                  </a:lnTo>
                  <a:lnTo>
                    <a:pt x="12960" y="12513"/>
                  </a:lnTo>
                  <a:lnTo>
                    <a:pt x="13320" y="11847"/>
                  </a:lnTo>
                  <a:lnTo>
                    <a:pt x="13365" y="11704"/>
                  </a:lnTo>
                  <a:lnTo>
                    <a:pt x="12870" y="11419"/>
                  </a:lnTo>
                  <a:lnTo>
                    <a:pt x="12870" y="11228"/>
                  </a:lnTo>
                  <a:lnTo>
                    <a:pt x="13185" y="10943"/>
                  </a:lnTo>
                  <a:lnTo>
                    <a:pt x="14535" y="9896"/>
                  </a:lnTo>
                  <a:lnTo>
                    <a:pt x="14805" y="9658"/>
                  </a:lnTo>
                  <a:lnTo>
                    <a:pt x="15390" y="8849"/>
                  </a:lnTo>
                  <a:lnTo>
                    <a:pt x="15525" y="8516"/>
                  </a:lnTo>
                  <a:lnTo>
                    <a:pt x="15885" y="7993"/>
                  </a:lnTo>
                  <a:lnTo>
                    <a:pt x="16110" y="7898"/>
                  </a:lnTo>
                  <a:lnTo>
                    <a:pt x="16560" y="7945"/>
                  </a:lnTo>
                  <a:lnTo>
                    <a:pt x="16965" y="8231"/>
                  </a:lnTo>
                  <a:lnTo>
                    <a:pt x="17145" y="8231"/>
                  </a:lnTo>
                  <a:lnTo>
                    <a:pt x="17325" y="8041"/>
                  </a:lnTo>
                  <a:lnTo>
                    <a:pt x="17685" y="8231"/>
                  </a:lnTo>
                  <a:lnTo>
                    <a:pt x="18270" y="8516"/>
                  </a:lnTo>
                  <a:lnTo>
                    <a:pt x="18405" y="8421"/>
                  </a:lnTo>
                  <a:lnTo>
                    <a:pt x="19080" y="8421"/>
                  </a:lnTo>
                  <a:lnTo>
                    <a:pt x="19350" y="7707"/>
                  </a:lnTo>
                  <a:lnTo>
                    <a:pt x="19575" y="7184"/>
                  </a:lnTo>
                  <a:lnTo>
                    <a:pt x="19890" y="6804"/>
                  </a:lnTo>
                  <a:lnTo>
                    <a:pt x="19935" y="6661"/>
                  </a:lnTo>
                  <a:lnTo>
                    <a:pt x="19890" y="5995"/>
                  </a:lnTo>
                  <a:lnTo>
                    <a:pt x="19935" y="5852"/>
                  </a:lnTo>
                  <a:lnTo>
                    <a:pt x="20205" y="5757"/>
                  </a:lnTo>
                  <a:lnTo>
                    <a:pt x="20565" y="5662"/>
                  </a:lnTo>
                  <a:lnTo>
                    <a:pt x="20835" y="5662"/>
                  </a:lnTo>
                  <a:lnTo>
                    <a:pt x="21060" y="5567"/>
                  </a:lnTo>
                  <a:lnTo>
                    <a:pt x="21330" y="5186"/>
                  </a:lnTo>
                  <a:lnTo>
                    <a:pt x="21465" y="4567"/>
                  </a:lnTo>
                  <a:lnTo>
                    <a:pt x="21510" y="4234"/>
                  </a:lnTo>
                  <a:lnTo>
                    <a:pt x="21465" y="3711"/>
                  </a:lnTo>
                  <a:lnTo>
                    <a:pt x="21510" y="3330"/>
                  </a:lnTo>
                  <a:lnTo>
                    <a:pt x="21600" y="2997"/>
                  </a:lnTo>
                  <a:lnTo>
                    <a:pt x="21600" y="2807"/>
                  </a:lnTo>
                  <a:lnTo>
                    <a:pt x="21465" y="2569"/>
                  </a:lnTo>
                  <a:lnTo>
                    <a:pt x="21285" y="2331"/>
                  </a:lnTo>
                  <a:lnTo>
                    <a:pt x="21330" y="2331"/>
                  </a:lnTo>
                  <a:lnTo>
                    <a:pt x="21240" y="2284"/>
                  </a:lnTo>
                  <a:lnTo>
                    <a:pt x="20745" y="1570"/>
                  </a:lnTo>
                  <a:lnTo>
                    <a:pt x="20655" y="1237"/>
                  </a:lnTo>
                  <a:lnTo>
                    <a:pt x="20655" y="999"/>
                  </a:lnTo>
                  <a:lnTo>
                    <a:pt x="20745" y="809"/>
                  </a:lnTo>
                  <a:lnTo>
                    <a:pt x="21600" y="523"/>
                  </a:lnTo>
                  <a:lnTo>
                    <a:pt x="20925" y="285"/>
                  </a:lnTo>
                  <a:lnTo>
                    <a:pt x="19935" y="0"/>
                  </a:lnTo>
                  <a:lnTo>
                    <a:pt x="18855" y="238"/>
                  </a:lnTo>
                  <a:lnTo>
                    <a:pt x="18000" y="95"/>
                  </a:lnTo>
                  <a:lnTo>
                    <a:pt x="16290" y="1142"/>
                  </a:lnTo>
                  <a:lnTo>
                    <a:pt x="16020" y="1380"/>
                  </a:lnTo>
                  <a:lnTo>
                    <a:pt x="13860" y="1856"/>
                  </a:lnTo>
                  <a:lnTo>
                    <a:pt x="13635" y="2236"/>
                  </a:lnTo>
                  <a:lnTo>
                    <a:pt x="11970" y="2902"/>
                  </a:lnTo>
                  <a:lnTo>
                    <a:pt x="12375" y="3521"/>
                  </a:lnTo>
                  <a:lnTo>
                    <a:pt x="12555" y="3854"/>
                  </a:lnTo>
                  <a:lnTo>
                    <a:pt x="12330" y="4425"/>
                  </a:lnTo>
                  <a:lnTo>
                    <a:pt x="11385" y="5233"/>
                  </a:lnTo>
                  <a:lnTo>
                    <a:pt x="10125" y="5757"/>
                  </a:lnTo>
                  <a:lnTo>
                    <a:pt x="9630" y="5995"/>
                  </a:lnTo>
                  <a:lnTo>
                    <a:pt x="8145" y="7803"/>
                  </a:lnTo>
                  <a:lnTo>
                    <a:pt x="7560" y="8516"/>
                  </a:lnTo>
                  <a:lnTo>
                    <a:pt x="6660" y="9230"/>
                  </a:lnTo>
                  <a:lnTo>
                    <a:pt x="6165" y="9515"/>
                  </a:lnTo>
                  <a:lnTo>
                    <a:pt x="5850" y="10134"/>
                  </a:lnTo>
                  <a:lnTo>
                    <a:pt x="5490" y="10467"/>
                  </a:lnTo>
                  <a:lnTo>
                    <a:pt x="4590" y="11133"/>
                  </a:lnTo>
                  <a:lnTo>
                    <a:pt x="1260" y="14463"/>
                  </a:lnTo>
                  <a:lnTo>
                    <a:pt x="765" y="14892"/>
                  </a:lnTo>
                  <a:lnTo>
                    <a:pt x="225" y="14939"/>
                  </a:lnTo>
                  <a:lnTo>
                    <a:pt x="270" y="15510"/>
                  </a:lnTo>
                  <a:lnTo>
                    <a:pt x="540" y="16081"/>
                  </a:lnTo>
                  <a:lnTo>
                    <a:pt x="585" y="16557"/>
                  </a:lnTo>
                  <a:lnTo>
                    <a:pt x="450" y="17080"/>
                  </a:lnTo>
                  <a:lnTo>
                    <a:pt x="135" y="17508"/>
                  </a:lnTo>
                  <a:lnTo>
                    <a:pt x="90" y="17841"/>
                  </a:lnTo>
                  <a:lnTo>
                    <a:pt x="135" y="17937"/>
                  </a:lnTo>
                  <a:lnTo>
                    <a:pt x="0" y="18412"/>
                  </a:lnTo>
                  <a:lnTo>
                    <a:pt x="0" y="18793"/>
                  </a:lnTo>
                  <a:lnTo>
                    <a:pt x="270" y="18936"/>
                  </a:lnTo>
                  <a:lnTo>
                    <a:pt x="180" y="19221"/>
                  </a:lnTo>
                  <a:lnTo>
                    <a:pt x="225" y="19459"/>
                  </a:lnTo>
                  <a:lnTo>
                    <a:pt x="540" y="19507"/>
                  </a:lnTo>
                  <a:lnTo>
                    <a:pt x="990" y="19554"/>
                  </a:lnTo>
                  <a:lnTo>
                    <a:pt x="1620" y="19697"/>
                  </a:lnTo>
                  <a:lnTo>
                    <a:pt x="1620" y="20125"/>
                  </a:lnTo>
                  <a:lnTo>
                    <a:pt x="1440" y="20553"/>
                  </a:lnTo>
                  <a:lnTo>
                    <a:pt x="1485" y="21077"/>
                  </a:lnTo>
                  <a:lnTo>
                    <a:pt x="2205" y="21457"/>
                  </a:lnTo>
                  <a:lnTo>
                    <a:pt x="2520" y="21600"/>
                  </a:lnTo>
                  <a:lnTo>
                    <a:pt x="2700" y="21457"/>
                  </a:lnTo>
                  <a:lnTo>
                    <a:pt x="2925" y="21219"/>
                  </a:lnTo>
                  <a:lnTo>
                    <a:pt x="3285" y="21172"/>
                  </a:lnTo>
                  <a:lnTo>
                    <a:pt x="3510" y="21172"/>
                  </a:lnTo>
                  <a:lnTo>
                    <a:pt x="3735" y="21267"/>
                  </a:lnTo>
                  <a:lnTo>
                    <a:pt x="3870" y="21077"/>
                  </a:lnTo>
                  <a:lnTo>
                    <a:pt x="4095" y="20648"/>
                  </a:lnTo>
                  <a:lnTo>
                    <a:pt x="4320" y="20363"/>
                  </a:lnTo>
                  <a:lnTo>
                    <a:pt x="4320" y="19840"/>
                  </a:lnTo>
                  <a:lnTo>
                    <a:pt x="4185" y="19411"/>
                  </a:lnTo>
                  <a:lnTo>
                    <a:pt x="4320" y="19031"/>
                  </a:lnTo>
                  <a:lnTo>
                    <a:pt x="4590" y="18650"/>
                  </a:lnTo>
                  <a:lnTo>
                    <a:pt x="4995" y="18317"/>
                  </a:lnTo>
                  <a:close/>
                  <a:moveTo>
                    <a:pt x="4995" y="18317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7" name="AutoShape 34"/>
            <p:cNvSpPr>
              <a:spLocks noChangeArrowheads="1"/>
            </p:cNvSpPr>
            <p:nvPr/>
          </p:nvSpPr>
          <p:spPr bwMode="auto">
            <a:xfrm rot="-239999">
              <a:off x="1161" y="1826"/>
              <a:ext cx="23" cy="22"/>
            </a:xfrm>
            <a:custGeom>
              <a:avLst/>
              <a:gdLst>
                <a:gd name="T0" fmla="*/ 23 w 21600"/>
                <a:gd name="T1" fmla="*/ 6 h 21600"/>
                <a:gd name="T2" fmla="*/ 23 w 21600"/>
                <a:gd name="T3" fmla="*/ 8 h 21600"/>
                <a:gd name="T4" fmla="*/ 22 w 21600"/>
                <a:gd name="T5" fmla="*/ 9 h 21600"/>
                <a:gd name="T6" fmla="*/ 21 w 21600"/>
                <a:gd name="T7" fmla="*/ 14 h 21600"/>
                <a:gd name="T8" fmla="*/ 21 w 21600"/>
                <a:gd name="T9" fmla="*/ 16 h 21600"/>
                <a:gd name="T10" fmla="*/ 19 w 21600"/>
                <a:gd name="T11" fmla="*/ 21 h 21600"/>
                <a:gd name="T12" fmla="*/ 16 w 21600"/>
                <a:gd name="T13" fmla="*/ 21 h 21600"/>
                <a:gd name="T14" fmla="*/ 15 w 21600"/>
                <a:gd name="T15" fmla="*/ 22 h 21600"/>
                <a:gd name="T16" fmla="*/ 12 w 21600"/>
                <a:gd name="T17" fmla="*/ 22 h 21600"/>
                <a:gd name="T18" fmla="*/ 6 w 21600"/>
                <a:gd name="T19" fmla="*/ 22 h 21600"/>
                <a:gd name="T20" fmla="*/ 4 w 21600"/>
                <a:gd name="T21" fmla="*/ 21 h 21600"/>
                <a:gd name="T22" fmla="*/ 3 w 21600"/>
                <a:gd name="T23" fmla="*/ 19 h 21600"/>
                <a:gd name="T24" fmla="*/ 1 w 21600"/>
                <a:gd name="T25" fmla="*/ 17 h 21600"/>
                <a:gd name="T26" fmla="*/ 0 w 21600"/>
                <a:gd name="T27" fmla="*/ 14 h 21600"/>
                <a:gd name="T28" fmla="*/ 0 w 21600"/>
                <a:gd name="T29" fmla="*/ 11 h 21600"/>
                <a:gd name="T30" fmla="*/ 0 w 21600"/>
                <a:gd name="T31" fmla="*/ 9 h 21600"/>
                <a:gd name="T32" fmla="*/ 1 w 21600"/>
                <a:gd name="T33" fmla="*/ 7 h 21600"/>
                <a:gd name="T34" fmla="*/ 2 w 21600"/>
                <a:gd name="T35" fmla="*/ 5 h 21600"/>
                <a:gd name="T36" fmla="*/ 3 w 21600"/>
                <a:gd name="T37" fmla="*/ 3 h 21600"/>
                <a:gd name="T38" fmla="*/ 5 w 21600"/>
                <a:gd name="T39" fmla="*/ 2 h 21600"/>
                <a:gd name="T40" fmla="*/ 9 w 21600"/>
                <a:gd name="T41" fmla="*/ 1 h 21600"/>
                <a:gd name="T42" fmla="*/ 14 w 21600"/>
                <a:gd name="T43" fmla="*/ 0 h 21600"/>
                <a:gd name="T44" fmla="*/ 17 w 21600"/>
                <a:gd name="T45" fmla="*/ 0 h 21600"/>
                <a:gd name="T46" fmla="*/ 20 w 21600"/>
                <a:gd name="T47" fmla="*/ 1 h 21600"/>
                <a:gd name="T48" fmla="*/ 23 w 21600"/>
                <a:gd name="T49" fmla="*/ 6 h 21600"/>
                <a:gd name="T50" fmla="*/ 23 w 21600"/>
                <a:gd name="T51" fmla="*/ 6 h 2160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1600" h="21600">
                  <a:moveTo>
                    <a:pt x="21600" y="5829"/>
                  </a:moveTo>
                  <a:lnTo>
                    <a:pt x="21304" y="7543"/>
                  </a:lnTo>
                  <a:lnTo>
                    <a:pt x="21008" y="9257"/>
                  </a:lnTo>
                  <a:lnTo>
                    <a:pt x="20121" y="13714"/>
                  </a:lnTo>
                  <a:lnTo>
                    <a:pt x="19529" y="15771"/>
                  </a:lnTo>
                  <a:lnTo>
                    <a:pt x="17458" y="20229"/>
                  </a:lnTo>
                  <a:lnTo>
                    <a:pt x="15386" y="20914"/>
                  </a:lnTo>
                  <a:lnTo>
                    <a:pt x="14203" y="21257"/>
                  </a:lnTo>
                  <a:lnTo>
                    <a:pt x="10948" y="21600"/>
                  </a:lnTo>
                  <a:lnTo>
                    <a:pt x="5326" y="21600"/>
                  </a:lnTo>
                  <a:lnTo>
                    <a:pt x="4142" y="20914"/>
                  </a:lnTo>
                  <a:lnTo>
                    <a:pt x="2663" y="18857"/>
                  </a:lnTo>
                  <a:lnTo>
                    <a:pt x="1184" y="16800"/>
                  </a:lnTo>
                  <a:lnTo>
                    <a:pt x="0" y="13371"/>
                  </a:lnTo>
                  <a:lnTo>
                    <a:pt x="0" y="10971"/>
                  </a:lnTo>
                  <a:lnTo>
                    <a:pt x="0" y="8914"/>
                  </a:lnTo>
                  <a:lnTo>
                    <a:pt x="888" y="7200"/>
                  </a:lnTo>
                  <a:lnTo>
                    <a:pt x="2071" y="4457"/>
                  </a:lnTo>
                  <a:lnTo>
                    <a:pt x="3255" y="3086"/>
                  </a:lnTo>
                  <a:lnTo>
                    <a:pt x="4734" y="1714"/>
                  </a:lnTo>
                  <a:lnTo>
                    <a:pt x="7989" y="686"/>
                  </a:lnTo>
                  <a:lnTo>
                    <a:pt x="12723" y="0"/>
                  </a:lnTo>
                  <a:lnTo>
                    <a:pt x="16274" y="343"/>
                  </a:lnTo>
                  <a:lnTo>
                    <a:pt x="19233" y="1029"/>
                  </a:lnTo>
                  <a:lnTo>
                    <a:pt x="21600" y="5829"/>
                  </a:lnTo>
                  <a:close/>
                  <a:moveTo>
                    <a:pt x="21600" y="5829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8" name="AutoShape 35"/>
            <p:cNvSpPr>
              <a:spLocks noChangeArrowheads="1"/>
            </p:cNvSpPr>
            <p:nvPr/>
          </p:nvSpPr>
          <p:spPr bwMode="auto">
            <a:xfrm rot="-239999">
              <a:off x="1189" y="1944"/>
              <a:ext cx="104" cy="112"/>
            </a:xfrm>
            <a:custGeom>
              <a:avLst/>
              <a:gdLst>
                <a:gd name="T0" fmla="*/ 11 w 21600"/>
                <a:gd name="T1" fmla="*/ 106 h 21600"/>
                <a:gd name="T2" fmla="*/ 11 w 21600"/>
                <a:gd name="T3" fmla="*/ 100 h 21600"/>
                <a:gd name="T4" fmla="*/ 9 w 21600"/>
                <a:gd name="T5" fmla="*/ 94 h 21600"/>
                <a:gd name="T6" fmla="*/ 8 w 21600"/>
                <a:gd name="T7" fmla="*/ 88 h 21600"/>
                <a:gd name="T8" fmla="*/ 7 w 21600"/>
                <a:gd name="T9" fmla="*/ 77 h 21600"/>
                <a:gd name="T10" fmla="*/ 6 w 21600"/>
                <a:gd name="T11" fmla="*/ 72 h 21600"/>
                <a:gd name="T12" fmla="*/ 6 w 21600"/>
                <a:gd name="T13" fmla="*/ 63 h 21600"/>
                <a:gd name="T14" fmla="*/ 3 w 21600"/>
                <a:gd name="T15" fmla="*/ 57 h 21600"/>
                <a:gd name="T16" fmla="*/ 0 w 21600"/>
                <a:gd name="T17" fmla="*/ 49 h 21600"/>
                <a:gd name="T18" fmla="*/ 2 w 21600"/>
                <a:gd name="T19" fmla="*/ 42 h 21600"/>
                <a:gd name="T20" fmla="*/ 0 w 21600"/>
                <a:gd name="T21" fmla="*/ 35 h 21600"/>
                <a:gd name="T22" fmla="*/ 4 w 21600"/>
                <a:gd name="T23" fmla="*/ 30 h 21600"/>
                <a:gd name="T24" fmla="*/ 10 w 21600"/>
                <a:gd name="T25" fmla="*/ 28 h 21600"/>
                <a:gd name="T26" fmla="*/ 13 w 21600"/>
                <a:gd name="T27" fmla="*/ 26 h 21600"/>
                <a:gd name="T28" fmla="*/ 15 w 21600"/>
                <a:gd name="T29" fmla="*/ 24 h 21600"/>
                <a:gd name="T30" fmla="*/ 15 w 21600"/>
                <a:gd name="T31" fmla="*/ 20 h 21600"/>
                <a:gd name="T32" fmla="*/ 17 w 21600"/>
                <a:gd name="T33" fmla="*/ 19 h 21600"/>
                <a:gd name="T34" fmla="*/ 22 w 21600"/>
                <a:gd name="T35" fmla="*/ 17 h 21600"/>
                <a:gd name="T36" fmla="*/ 25 w 21600"/>
                <a:gd name="T37" fmla="*/ 11 h 21600"/>
                <a:gd name="T38" fmla="*/ 28 w 21600"/>
                <a:gd name="T39" fmla="*/ 10 h 21600"/>
                <a:gd name="T40" fmla="*/ 33 w 21600"/>
                <a:gd name="T41" fmla="*/ 0 h 21600"/>
                <a:gd name="T42" fmla="*/ 37 w 21600"/>
                <a:gd name="T43" fmla="*/ 1 h 21600"/>
                <a:gd name="T44" fmla="*/ 41 w 21600"/>
                <a:gd name="T45" fmla="*/ 1 h 21600"/>
                <a:gd name="T46" fmla="*/ 46 w 21600"/>
                <a:gd name="T47" fmla="*/ 3 h 21600"/>
                <a:gd name="T48" fmla="*/ 49 w 21600"/>
                <a:gd name="T49" fmla="*/ 8 h 21600"/>
                <a:gd name="T50" fmla="*/ 52 w 21600"/>
                <a:gd name="T51" fmla="*/ 9 h 21600"/>
                <a:gd name="T52" fmla="*/ 57 w 21600"/>
                <a:gd name="T53" fmla="*/ 5 h 21600"/>
                <a:gd name="T54" fmla="*/ 66 w 21600"/>
                <a:gd name="T55" fmla="*/ 1 h 21600"/>
                <a:gd name="T56" fmla="*/ 72 w 21600"/>
                <a:gd name="T57" fmla="*/ 6 h 21600"/>
                <a:gd name="T58" fmla="*/ 77 w 21600"/>
                <a:gd name="T59" fmla="*/ 9 h 21600"/>
                <a:gd name="T60" fmla="*/ 80 w 21600"/>
                <a:gd name="T61" fmla="*/ 13 h 21600"/>
                <a:gd name="T62" fmla="*/ 79 w 21600"/>
                <a:gd name="T63" fmla="*/ 21 h 21600"/>
                <a:gd name="T64" fmla="*/ 82 w 21600"/>
                <a:gd name="T65" fmla="*/ 21 h 21600"/>
                <a:gd name="T66" fmla="*/ 87 w 21600"/>
                <a:gd name="T67" fmla="*/ 21 h 21600"/>
                <a:gd name="T68" fmla="*/ 94 w 21600"/>
                <a:gd name="T69" fmla="*/ 18 h 21600"/>
                <a:gd name="T70" fmla="*/ 99 w 21600"/>
                <a:gd name="T71" fmla="*/ 16 h 21600"/>
                <a:gd name="T72" fmla="*/ 102 w 21600"/>
                <a:gd name="T73" fmla="*/ 19 h 21600"/>
                <a:gd name="T74" fmla="*/ 104 w 21600"/>
                <a:gd name="T75" fmla="*/ 24 h 21600"/>
                <a:gd name="T76" fmla="*/ 102 w 21600"/>
                <a:gd name="T77" fmla="*/ 29 h 21600"/>
                <a:gd name="T78" fmla="*/ 98 w 21600"/>
                <a:gd name="T79" fmla="*/ 32 h 21600"/>
                <a:gd name="T80" fmla="*/ 95 w 21600"/>
                <a:gd name="T81" fmla="*/ 37 h 21600"/>
                <a:gd name="T82" fmla="*/ 92 w 21600"/>
                <a:gd name="T83" fmla="*/ 41 h 21600"/>
                <a:gd name="T84" fmla="*/ 91 w 21600"/>
                <a:gd name="T85" fmla="*/ 45 h 21600"/>
                <a:gd name="T86" fmla="*/ 90 w 21600"/>
                <a:gd name="T87" fmla="*/ 48 h 21600"/>
                <a:gd name="T88" fmla="*/ 90 w 21600"/>
                <a:gd name="T89" fmla="*/ 53 h 21600"/>
                <a:gd name="T90" fmla="*/ 90 w 21600"/>
                <a:gd name="T91" fmla="*/ 59 h 21600"/>
                <a:gd name="T92" fmla="*/ 91 w 21600"/>
                <a:gd name="T93" fmla="*/ 65 h 21600"/>
                <a:gd name="T94" fmla="*/ 93 w 21600"/>
                <a:gd name="T95" fmla="*/ 69 h 21600"/>
                <a:gd name="T96" fmla="*/ 94 w 21600"/>
                <a:gd name="T97" fmla="*/ 73 h 21600"/>
                <a:gd name="T98" fmla="*/ 90 w 21600"/>
                <a:gd name="T99" fmla="*/ 79 h 21600"/>
                <a:gd name="T100" fmla="*/ 80 w 21600"/>
                <a:gd name="T101" fmla="*/ 90 h 21600"/>
                <a:gd name="T102" fmla="*/ 65 w 21600"/>
                <a:gd name="T103" fmla="*/ 94 h 21600"/>
                <a:gd name="T104" fmla="*/ 62 w 21600"/>
                <a:gd name="T105" fmla="*/ 101 h 21600"/>
                <a:gd name="T106" fmla="*/ 61 w 21600"/>
                <a:gd name="T107" fmla="*/ 106 h 21600"/>
                <a:gd name="T108" fmla="*/ 57 w 21600"/>
                <a:gd name="T109" fmla="*/ 109 h 21600"/>
                <a:gd name="T110" fmla="*/ 47 w 21600"/>
                <a:gd name="T111" fmla="*/ 109 h 21600"/>
                <a:gd name="T112" fmla="*/ 44 w 21600"/>
                <a:gd name="T113" fmla="*/ 112 h 21600"/>
                <a:gd name="T114" fmla="*/ 32 w 21600"/>
                <a:gd name="T115" fmla="*/ 106 h 21600"/>
                <a:gd name="T116" fmla="*/ 24 w 21600"/>
                <a:gd name="T117" fmla="*/ 108 h 21600"/>
                <a:gd name="T118" fmla="*/ 12 w 21600"/>
                <a:gd name="T119" fmla="*/ 110 h 2160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1600" h="21600">
                  <a:moveTo>
                    <a:pt x="2507" y="21259"/>
                  </a:moveTo>
                  <a:lnTo>
                    <a:pt x="2250" y="20510"/>
                  </a:lnTo>
                  <a:lnTo>
                    <a:pt x="2314" y="19965"/>
                  </a:lnTo>
                  <a:lnTo>
                    <a:pt x="2314" y="19351"/>
                  </a:lnTo>
                  <a:lnTo>
                    <a:pt x="2121" y="18738"/>
                  </a:lnTo>
                  <a:lnTo>
                    <a:pt x="1864" y="18125"/>
                  </a:lnTo>
                  <a:lnTo>
                    <a:pt x="1607" y="17648"/>
                  </a:lnTo>
                  <a:lnTo>
                    <a:pt x="1607" y="16898"/>
                  </a:lnTo>
                  <a:lnTo>
                    <a:pt x="1543" y="16353"/>
                  </a:lnTo>
                  <a:lnTo>
                    <a:pt x="1414" y="14854"/>
                  </a:lnTo>
                  <a:lnTo>
                    <a:pt x="1221" y="14241"/>
                  </a:lnTo>
                  <a:lnTo>
                    <a:pt x="1286" y="13900"/>
                  </a:lnTo>
                  <a:lnTo>
                    <a:pt x="1414" y="13083"/>
                  </a:lnTo>
                  <a:lnTo>
                    <a:pt x="1221" y="12197"/>
                  </a:lnTo>
                  <a:lnTo>
                    <a:pt x="1029" y="11720"/>
                  </a:lnTo>
                  <a:lnTo>
                    <a:pt x="643" y="11038"/>
                  </a:lnTo>
                  <a:lnTo>
                    <a:pt x="129" y="10289"/>
                  </a:lnTo>
                  <a:lnTo>
                    <a:pt x="0" y="9539"/>
                  </a:lnTo>
                  <a:lnTo>
                    <a:pt x="129" y="8994"/>
                  </a:lnTo>
                  <a:lnTo>
                    <a:pt x="450" y="8109"/>
                  </a:lnTo>
                  <a:lnTo>
                    <a:pt x="386" y="7563"/>
                  </a:lnTo>
                  <a:lnTo>
                    <a:pt x="64" y="6746"/>
                  </a:lnTo>
                  <a:lnTo>
                    <a:pt x="514" y="6201"/>
                  </a:lnTo>
                  <a:lnTo>
                    <a:pt x="900" y="5860"/>
                  </a:lnTo>
                  <a:lnTo>
                    <a:pt x="1479" y="5519"/>
                  </a:lnTo>
                  <a:lnTo>
                    <a:pt x="2057" y="5451"/>
                  </a:lnTo>
                  <a:lnTo>
                    <a:pt x="2314" y="5247"/>
                  </a:lnTo>
                  <a:lnTo>
                    <a:pt x="2764" y="5042"/>
                  </a:lnTo>
                  <a:lnTo>
                    <a:pt x="3086" y="4906"/>
                  </a:lnTo>
                  <a:lnTo>
                    <a:pt x="3214" y="4565"/>
                  </a:lnTo>
                  <a:lnTo>
                    <a:pt x="3021" y="4020"/>
                  </a:lnTo>
                  <a:lnTo>
                    <a:pt x="3086" y="3816"/>
                  </a:lnTo>
                  <a:lnTo>
                    <a:pt x="3214" y="3679"/>
                  </a:lnTo>
                  <a:lnTo>
                    <a:pt x="3600" y="3611"/>
                  </a:lnTo>
                  <a:lnTo>
                    <a:pt x="4307" y="3407"/>
                  </a:lnTo>
                  <a:lnTo>
                    <a:pt x="4629" y="3203"/>
                  </a:lnTo>
                  <a:lnTo>
                    <a:pt x="4950" y="2657"/>
                  </a:lnTo>
                  <a:lnTo>
                    <a:pt x="5207" y="2180"/>
                  </a:lnTo>
                  <a:lnTo>
                    <a:pt x="5464" y="2180"/>
                  </a:lnTo>
                  <a:lnTo>
                    <a:pt x="5721" y="1840"/>
                  </a:lnTo>
                  <a:lnTo>
                    <a:pt x="6493" y="204"/>
                  </a:lnTo>
                  <a:lnTo>
                    <a:pt x="6750" y="0"/>
                  </a:lnTo>
                  <a:lnTo>
                    <a:pt x="7264" y="68"/>
                  </a:lnTo>
                  <a:lnTo>
                    <a:pt x="7650" y="136"/>
                  </a:lnTo>
                  <a:lnTo>
                    <a:pt x="8164" y="68"/>
                  </a:lnTo>
                  <a:lnTo>
                    <a:pt x="8550" y="136"/>
                  </a:lnTo>
                  <a:lnTo>
                    <a:pt x="9000" y="409"/>
                  </a:lnTo>
                  <a:lnTo>
                    <a:pt x="9514" y="613"/>
                  </a:lnTo>
                  <a:lnTo>
                    <a:pt x="10029" y="1090"/>
                  </a:lnTo>
                  <a:lnTo>
                    <a:pt x="10221" y="1635"/>
                  </a:lnTo>
                  <a:lnTo>
                    <a:pt x="10543" y="1840"/>
                  </a:lnTo>
                  <a:lnTo>
                    <a:pt x="10864" y="1772"/>
                  </a:lnTo>
                  <a:lnTo>
                    <a:pt x="11636" y="1158"/>
                  </a:lnTo>
                  <a:lnTo>
                    <a:pt x="11829" y="954"/>
                  </a:lnTo>
                  <a:lnTo>
                    <a:pt x="13436" y="273"/>
                  </a:lnTo>
                  <a:lnTo>
                    <a:pt x="13757" y="273"/>
                  </a:lnTo>
                  <a:lnTo>
                    <a:pt x="13821" y="681"/>
                  </a:lnTo>
                  <a:lnTo>
                    <a:pt x="14914" y="1158"/>
                  </a:lnTo>
                  <a:lnTo>
                    <a:pt x="15493" y="1499"/>
                  </a:lnTo>
                  <a:lnTo>
                    <a:pt x="15943" y="1703"/>
                  </a:lnTo>
                  <a:lnTo>
                    <a:pt x="16393" y="2249"/>
                  </a:lnTo>
                  <a:lnTo>
                    <a:pt x="16521" y="2521"/>
                  </a:lnTo>
                  <a:lnTo>
                    <a:pt x="16264" y="3748"/>
                  </a:lnTo>
                  <a:lnTo>
                    <a:pt x="16393" y="4088"/>
                  </a:lnTo>
                  <a:lnTo>
                    <a:pt x="16521" y="4293"/>
                  </a:lnTo>
                  <a:lnTo>
                    <a:pt x="16971" y="4088"/>
                  </a:lnTo>
                  <a:lnTo>
                    <a:pt x="17421" y="4156"/>
                  </a:lnTo>
                  <a:lnTo>
                    <a:pt x="18064" y="4088"/>
                  </a:lnTo>
                  <a:lnTo>
                    <a:pt x="18386" y="4088"/>
                  </a:lnTo>
                  <a:lnTo>
                    <a:pt x="19543" y="3407"/>
                  </a:lnTo>
                  <a:lnTo>
                    <a:pt x="20057" y="3134"/>
                  </a:lnTo>
                  <a:lnTo>
                    <a:pt x="20571" y="3066"/>
                  </a:lnTo>
                  <a:lnTo>
                    <a:pt x="21150" y="3066"/>
                  </a:lnTo>
                  <a:lnTo>
                    <a:pt x="21214" y="3611"/>
                  </a:lnTo>
                  <a:lnTo>
                    <a:pt x="21343" y="4156"/>
                  </a:lnTo>
                  <a:lnTo>
                    <a:pt x="21600" y="4633"/>
                  </a:lnTo>
                  <a:lnTo>
                    <a:pt x="21407" y="5042"/>
                  </a:lnTo>
                  <a:lnTo>
                    <a:pt x="21086" y="5519"/>
                  </a:lnTo>
                  <a:lnTo>
                    <a:pt x="20571" y="5860"/>
                  </a:lnTo>
                  <a:lnTo>
                    <a:pt x="20314" y="6132"/>
                  </a:lnTo>
                  <a:lnTo>
                    <a:pt x="20121" y="6541"/>
                  </a:lnTo>
                  <a:lnTo>
                    <a:pt x="19671" y="7155"/>
                  </a:lnTo>
                  <a:lnTo>
                    <a:pt x="19093" y="7700"/>
                  </a:lnTo>
                  <a:lnTo>
                    <a:pt x="19029" y="7904"/>
                  </a:lnTo>
                  <a:lnTo>
                    <a:pt x="18964" y="8313"/>
                  </a:lnTo>
                  <a:lnTo>
                    <a:pt x="18900" y="8585"/>
                  </a:lnTo>
                  <a:lnTo>
                    <a:pt x="18707" y="8994"/>
                  </a:lnTo>
                  <a:lnTo>
                    <a:pt x="18643" y="9267"/>
                  </a:lnTo>
                  <a:lnTo>
                    <a:pt x="18579" y="9676"/>
                  </a:lnTo>
                  <a:lnTo>
                    <a:pt x="18771" y="10221"/>
                  </a:lnTo>
                  <a:lnTo>
                    <a:pt x="18771" y="10630"/>
                  </a:lnTo>
                  <a:lnTo>
                    <a:pt x="18643" y="11379"/>
                  </a:lnTo>
                  <a:lnTo>
                    <a:pt x="18643" y="11652"/>
                  </a:lnTo>
                  <a:lnTo>
                    <a:pt x="18900" y="12469"/>
                  </a:lnTo>
                  <a:lnTo>
                    <a:pt x="18964" y="13083"/>
                  </a:lnTo>
                  <a:lnTo>
                    <a:pt x="19221" y="13287"/>
                  </a:lnTo>
                  <a:lnTo>
                    <a:pt x="19543" y="13696"/>
                  </a:lnTo>
                  <a:lnTo>
                    <a:pt x="19607" y="14037"/>
                  </a:lnTo>
                  <a:lnTo>
                    <a:pt x="19800" y="14854"/>
                  </a:lnTo>
                  <a:lnTo>
                    <a:pt x="18643" y="15263"/>
                  </a:lnTo>
                  <a:lnTo>
                    <a:pt x="18064" y="15740"/>
                  </a:lnTo>
                  <a:lnTo>
                    <a:pt x="16586" y="17444"/>
                  </a:lnTo>
                  <a:lnTo>
                    <a:pt x="16071" y="17716"/>
                  </a:lnTo>
                  <a:lnTo>
                    <a:pt x="13500" y="18193"/>
                  </a:lnTo>
                  <a:lnTo>
                    <a:pt x="13114" y="18738"/>
                  </a:lnTo>
                  <a:lnTo>
                    <a:pt x="12921" y="19420"/>
                  </a:lnTo>
                  <a:lnTo>
                    <a:pt x="12793" y="20033"/>
                  </a:lnTo>
                  <a:lnTo>
                    <a:pt x="12729" y="20442"/>
                  </a:lnTo>
                  <a:lnTo>
                    <a:pt x="12343" y="20850"/>
                  </a:lnTo>
                  <a:lnTo>
                    <a:pt x="11764" y="21055"/>
                  </a:lnTo>
                  <a:lnTo>
                    <a:pt x="10093" y="20919"/>
                  </a:lnTo>
                  <a:lnTo>
                    <a:pt x="9707" y="21055"/>
                  </a:lnTo>
                  <a:lnTo>
                    <a:pt x="9514" y="21600"/>
                  </a:lnTo>
                  <a:lnTo>
                    <a:pt x="9129" y="21532"/>
                  </a:lnTo>
                  <a:lnTo>
                    <a:pt x="7071" y="20374"/>
                  </a:lnTo>
                  <a:lnTo>
                    <a:pt x="6557" y="20374"/>
                  </a:lnTo>
                  <a:lnTo>
                    <a:pt x="5529" y="20850"/>
                  </a:lnTo>
                  <a:lnTo>
                    <a:pt x="4950" y="20919"/>
                  </a:lnTo>
                  <a:lnTo>
                    <a:pt x="2507" y="21259"/>
                  </a:lnTo>
                  <a:close/>
                  <a:moveTo>
                    <a:pt x="2507" y="21259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9" name="AutoShape 36"/>
            <p:cNvSpPr>
              <a:spLocks noChangeArrowheads="1"/>
            </p:cNvSpPr>
            <p:nvPr/>
          </p:nvSpPr>
          <p:spPr bwMode="auto">
            <a:xfrm rot="-239999">
              <a:off x="1076" y="1979"/>
              <a:ext cx="127" cy="118"/>
            </a:xfrm>
            <a:custGeom>
              <a:avLst/>
              <a:gdLst>
                <a:gd name="T0" fmla="*/ 16 w 21600"/>
                <a:gd name="T1" fmla="*/ 108 h 21600"/>
                <a:gd name="T2" fmla="*/ 26 w 21600"/>
                <a:gd name="T3" fmla="*/ 101 h 21600"/>
                <a:gd name="T4" fmla="*/ 32 w 21600"/>
                <a:gd name="T5" fmla="*/ 101 h 21600"/>
                <a:gd name="T6" fmla="*/ 35 w 21600"/>
                <a:gd name="T7" fmla="*/ 107 h 21600"/>
                <a:gd name="T8" fmla="*/ 37 w 21600"/>
                <a:gd name="T9" fmla="*/ 112 h 21600"/>
                <a:gd name="T10" fmla="*/ 41 w 21600"/>
                <a:gd name="T11" fmla="*/ 118 h 21600"/>
                <a:gd name="T12" fmla="*/ 45 w 21600"/>
                <a:gd name="T13" fmla="*/ 113 h 21600"/>
                <a:gd name="T14" fmla="*/ 55 w 21600"/>
                <a:gd name="T15" fmla="*/ 110 h 21600"/>
                <a:gd name="T16" fmla="*/ 60 w 21600"/>
                <a:gd name="T17" fmla="*/ 110 h 21600"/>
                <a:gd name="T18" fmla="*/ 65 w 21600"/>
                <a:gd name="T19" fmla="*/ 102 h 21600"/>
                <a:gd name="T20" fmla="*/ 70 w 21600"/>
                <a:gd name="T21" fmla="*/ 101 h 21600"/>
                <a:gd name="T22" fmla="*/ 74 w 21600"/>
                <a:gd name="T23" fmla="*/ 99 h 21600"/>
                <a:gd name="T24" fmla="*/ 90 w 21600"/>
                <a:gd name="T25" fmla="*/ 95 h 21600"/>
                <a:gd name="T26" fmla="*/ 111 w 21600"/>
                <a:gd name="T27" fmla="*/ 87 h 21600"/>
                <a:gd name="T28" fmla="*/ 115 w 21600"/>
                <a:gd name="T29" fmla="*/ 91 h 21600"/>
                <a:gd name="T30" fmla="*/ 119 w 21600"/>
                <a:gd name="T31" fmla="*/ 90 h 21600"/>
                <a:gd name="T32" fmla="*/ 127 w 21600"/>
                <a:gd name="T33" fmla="*/ 82 h 21600"/>
                <a:gd name="T34" fmla="*/ 126 w 21600"/>
                <a:gd name="T35" fmla="*/ 76 h 21600"/>
                <a:gd name="T36" fmla="*/ 125 w 21600"/>
                <a:gd name="T37" fmla="*/ 69 h 21600"/>
                <a:gd name="T38" fmla="*/ 123 w 21600"/>
                <a:gd name="T39" fmla="*/ 64 h 21600"/>
                <a:gd name="T40" fmla="*/ 122 w 21600"/>
                <a:gd name="T41" fmla="*/ 57 h 21600"/>
                <a:gd name="T42" fmla="*/ 121 w 21600"/>
                <a:gd name="T43" fmla="*/ 46 h 21600"/>
                <a:gd name="T44" fmla="*/ 122 w 21600"/>
                <a:gd name="T45" fmla="*/ 40 h 21600"/>
                <a:gd name="T46" fmla="*/ 120 w 21600"/>
                <a:gd name="T47" fmla="*/ 33 h 21600"/>
                <a:gd name="T48" fmla="*/ 116 w 21600"/>
                <a:gd name="T49" fmla="*/ 26 h 21600"/>
                <a:gd name="T50" fmla="*/ 116 w 21600"/>
                <a:gd name="T51" fmla="*/ 19 h 21600"/>
                <a:gd name="T52" fmla="*/ 117 w 21600"/>
                <a:gd name="T53" fmla="*/ 12 h 21600"/>
                <a:gd name="T54" fmla="*/ 113 w 21600"/>
                <a:gd name="T55" fmla="*/ 5 h 21600"/>
                <a:gd name="T56" fmla="*/ 107 w 21600"/>
                <a:gd name="T57" fmla="*/ 2 h 21600"/>
                <a:gd name="T58" fmla="*/ 97 w 21600"/>
                <a:gd name="T59" fmla="*/ 4 h 21600"/>
                <a:gd name="T60" fmla="*/ 91 w 21600"/>
                <a:gd name="T61" fmla="*/ 5 h 21600"/>
                <a:gd name="T62" fmla="*/ 85 w 21600"/>
                <a:gd name="T63" fmla="*/ 1 h 21600"/>
                <a:gd name="T64" fmla="*/ 82 w 21600"/>
                <a:gd name="T65" fmla="*/ 2 h 21600"/>
                <a:gd name="T66" fmla="*/ 77 w 21600"/>
                <a:gd name="T67" fmla="*/ 0 h 21600"/>
                <a:gd name="T68" fmla="*/ 72 w 21600"/>
                <a:gd name="T69" fmla="*/ 5 h 21600"/>
                <a:gd name="T70" fmla="*/ 68 w 21600"/>
                <a:gd name="T71" fmla="*/ 13 h 21600"/>
                <a:gd name="T72" fmla="*/ 56 w 21600"/>
                <a:gd name="T73" fmla="*/ 23 h 21600"/>
                <a:gd name="T74" fmla="*/ 54 w 21600"/>
                <a:gd name="T75" fmla="*/ 26 h 21600"/>
                <a:gd name="T76" fmla="*/ 57 w 21600"/>
                <a:gd name="T77" fmla="*/ 29 h 21600"/>
                <a:gd name="T78" fmla="*/ 54 w 21600"/>
                <a:gd name="T79" fmla="*/ 34 h 21600"/>
                <a:gd name="T80" fmla="*/ 47 w 21600"/>
                <a:gd name="T81" fmla="*/ 37 h 21600"/>
                <a:gd name="T82" fmla="*/ 42 w 21600"/>
                <a:gd name="T83" fmla="*/ 36 h 21600"/>
                <a:gd name="T84" fmla="*/ 33 w 21600"/>
                <a:gd name="T85" fmla="*/ 37 h 21600"/>
                <a:gd name="T86" fmla="*/ 29 w 21600"/>
                <a:gd name="T87" fmla="*/ 36 h 21600"/>
                <a:gd name="T88" fmla="*/ 25 w 21600"/>
                <a:gd name="T89" fmla="*/ 37 h 21600"/>
                <a:gd name="T90" fmla="*/ 22 w 21600"/>
                <a:gd name="T91" fmla="*/ 34 h 21600"/>
                <a:gd name="T92" fmla="*/ 19 w 21600"/>
                <a:gd name="T93" fmla="*/ 38 h 21600"/>
                <a:gd name="T94" fmla="*/ 14 w 21600"/>
                <a:gd name="T95" fmla="*/ 43 h 21600"/>
                <a:gd name="T96" fmla="*/ 11 w 21600"/>
                <a:gd name="T97" fmla="*/ 48 h 21600"/>
                <a:gd name="T98" fmla="*/ 12 w 21600"/>
                <a:gd name="T99" fmla="*/ 50 h 21600"/>
                <a:gd name="T100" fmla="*/ 10 w 21600"/>
                <a:gd name="T101" fmla="*/ 56 h 21600"/>
                <a:gd name="T102" fmla="*/ 9 w 21600"/>
                <a:gd name="T103" fmla="*/ 64 h 21600"/>
                <a:gd name="T104" fmla="*/ 5 w 21600"/>
                <a:gd name="T105" fmla="*/ 68 h 21600"/>
                <a:gd name="T106" fmla="*/ 1 w 21600"/>
                <a:gd name="T107" fmla="*/ 72 h 21600"/>
                <a:gd name="T108" fmla="*/ 2 w 21600"/>
                <a:gd name="T109" fmla="*/ 85 h 21600"/>
                <a:gd name="T110" fmla="*/ 3 w 21600"/>
                <a:gd name="T111" fmla="*/ 93 h 21600"/>
                <a:gd name="T112" fmla="*/ 7 w 21600"/>
                <a:gd name="T113" fmla="*/ 99 h 21600"/>
                <a:gd name="T114" fmla="*/ 8 w 21600"/>
                <a:gd name="T115" fmla="*/ 106 h 21600"/>
                <a:gd name="T116" fmla="*/ 10 w 21600"/>
                <a:gd name="T117" fmla="*/ 109 h 21600"/>
                <a:gd name="T118" fmla="*/ 15 w 21600"/>
                <a:gd name="T119" fmla="*/ 111 h 21600"/>
                <a:gd name="T120" fmla="*/ 15 w 21600"/>
                <a:gd name="T121" fmla="*/ 111 h 2160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600" h="21600">
                  <a:moveTo>
                    <a:pt x="2634" y="20310"/>
                  </a:moveTo>
                  <a:lnTo>
                    <a:pt x="2740" y="19859"/>
                  </a:lnTo>
                  <a:lnTo>
                    <a:pt x="3688" y="19279"/>
                  </a:lnTo>
                  <a:lnTo>
                    <a:pt x="4373" y="18505"/>
                  </a:lnTo>
                  <a:lnTo>
                    <a:pt x="4847" y="18312"/>
                  </a:lnTo>
                  <a:lnTo>
                    <a:pt x="5426" y="18505"/>
                  </a:lnTo>
                  <a:lnTo>
                    <a:pt x="5690" y="18827"/>
                  </a:lnTo>
                  <a:lnTo>
                    <a:pt x="5900" y="19601"/>
                  </a:lnTo>
                  <a:lnTo>
                    <a:pt x="6059" y="19859"/>
                  </a:lnTo>
                  <a:lnTo>
                    <a:pt x="6217" y="20504"/>
                  </a:lnTo>
                  <a:lnTo>
                    <a:pt x="6533" y="21020"/>
                  </a:lnTo>
                  <a:lnTo>
                    <a:pt x="7007" y="21600"/>
                  </a:lnTo>
                  <a:lnTo>
                    <a:pt x="7112" y="21407"/>
                  </a:lnTo>
                  <a:lnTo>
                    <a:pt x="7586" y="20697"/>
                  </a:lnTo>
                  <a:lnTo>
                    <a:pt x="7902" y="20504"/>
                  </a:lnTo>
                  <a:lnTo>
                    <a:pt x="9430" y="20181"/>
                  </a:lnTo>
                  <a:lnTo>
                    <a:pt x="9799" y="20181"/>
                  </a:lnTo>
                  <a:lnTo>
                    <a:pt x="10168" y="20053"/>
                  </a:lnTo>
                  <a:lnTo>
                    <a:pt x="10537" y="19666"/>
                  </a:lnTo>
                  <a:lnTo>
                    <a:pt x="11063" y="18699"/>
                  </a:lnTo>
                  <a:lnTo>
                    <a:pt x="11432" y="18505"/>
                  </a:lnTo>
                  <a:lnTo>
                    <a:pt x="11854" y="18570"/>
                  </a:lnTo>
                  <a:lnTo>
                    <a:pt x="12222" y="18441"/>
                  </a:lnTo>
                  <a:lnTo>
                    <a:pt x="12591" y="18118"/>
                  </a:lnTo>
                  <a:lnTo>
                    <a:pt x="14857" y="17538"/>
                  </a:lnTo>
                  <a:lnTo>
                    <a:pt x="15383" y="17344"/>
                  </a:lnTo>
                  <a:lnTo>
                    <a:pt x="17280" y="16700"/>
                  </a:lnTo>
                  <a:lnTo>
                    <a:pt x="18808" y="15990"/>
                  </a:lnTo>
                  <a:lnTo>
                    <a:pt x="19229" y="16248"/>
                  </a:lnTo>
                  <a:lnTo>
                    <a:pt x="19545" y="16571"/>
                  </a:lnTo>
                  <a:lnTo>
                    <a:pt x="20020" y="16764"/>
                  </a:lnTo>
                  <a:lnTo>
                    <a:pt x="20283" y="16442"/>
                  </a:lnTo>
                  <a:lnTo>
                    <a:pt x="20862" y="15152"/>
                  </a:lnTo>
                  <a:lnTo>
                    <a:pt x="21600" y="15088"/>
                  </a:lnTo>
                  <a:lnTo>
                    <a:pt x="21389" y="14379"/>
                  </a:lnTo>
                  <a:lnTo>
                    <a:pt x="21442" y="13863"/>
                  </a:lnTo>
                  <a:lnTo>
                    <a:pt x="21442" y="13282"/>
                  </a:lnTo>
                  <a:lnTo>
                    <a:pt x="21284" y="12702"/>
                  </a:lnTo>
                  <a:lnTo>
                    <a:pt x="21073" y="12122"/>
                  </a:lnTo>
                  <a:lnTo>
                    <a:pt x="20862" y="11670"/>
                  </a:lnTo>
                  <a:lnTo>
                    <a:pt x="20862" y="10961"/>
                  </a:lnTo>
                  <a:lnTo>
                    <a:pt x="20810" y="10445"/>
                  </a:lnTo>
                  <a:lnTo>
                    <a:pt x="20704" y="9027"/>
                  </a:lnTo>
                  <a:lnTo>
                    <a:pt x="20546" y="8447"/>
                  </a:lnTo>
                  <a:lnTo>
                    <a:pt x="20599" y="8124"/>
                  </a:lnTo>
                  <a:lnTo>
                    <a:pt x="20704" y="7350"/>
                  </a:lnTo>
                  <a:lnTo>
                    <a:pt x="20546" y="6512"/>
                  </a:lnTo>
                  <a:lnTo>
                    <a:pt x="20388" y="6061"/>
                  </a:lnTo>
                  <a:lnTo>
                    <a:pt x="20072" y="5416"/>
                  </a:lnTo>
                  <a:lnTo>
                    <a:pt x="19651" y="4707"/>
                  </a:lnTo>
                  <a:lnTo>
                    <a:pt x="19545" y="3998"/>
                  </a:lnTo>
                  <a:lnTo>
                    <a:pt x="19651" y="3482"/>
                  </a:lnTo>
                  <a:lnTo>
                    <a:pt x="19914" y="2644"/>
                  </a:lnTo>
                  <a:lnTo>
                    <a:pt x="19861" y="2128"/>
                  </a:lnTo>
                  <a:lnTo>
                    <a:pt x="19598" y="1354"/>
                  </a:lnTo>
                  <a:lnTo>
                    <a:pt x="19229" y="903"/>
                  </a:lnTo>
                  <a:lnTo>
                    <a:pt x="18702" y="645"/>
                  </a:lnTo>
                  <a:lnTo>
                    <a:pt x="18123" y="451"/>
                  </a:lnTo>
                  <a:lnTo>
                    <a:pt x="17385" y="64"/>
                  </a:lnTo>
                  <a:lnTo>
                    <a:pt x="16490" y="709"/>
                  </a:lnTo>
                  <a:lnTo>
                    <a:pt x="15700" y="709"/>
                  </a:lnTo>
                  <a:lnTo>
                    <a:pt x="15541" y="838"/>
                  </a:lnTo>
                  <a:lnTo>
                    <a:pt x="14857" y="451"/>
                  </a:lnTo>
                  <a:lnTo>
                    <a:pt x="14435" y="193"/>
                  </a:lnTo>
                  <a:lnTo>
                    <a:pt x="14224" y="451"/>
                  </a:lnTo>
                  <a:lnTo>
                    <a:pt x="14014" y="451"/>
                  </a:lnTo>
                  <a:lnTo>
                    <a:pt x="13540" y="64"/>
                  </a:lnTo>
                  <a:lnTo>
                    <a:pt x="13013" y="0"/>
                  </a:lnTo>
                  <a:lnTo>
                    <a:pt x="12749" y="129"/>
                  </a:lnTo>
                  <a:lnTo>
                    <a:pt x="12328" y="838"/>
                  </a:lnTo>
                  <a:lnTo>
                    <a:pt x="12170" y="1290"/>
                  </a:lnTo>
                  <a:lnTo>
                    <a:pt x="11485" y="2386"/>
                  </a:lnTo>
                  <a:lnTo>
                    <a:pt x="11169" y="2708"/>
                  </a:lnTo>
                  <a:lnTo>
                    <a:pt x="9588" y="4127"/>
                  </a:lnTo>
                  <a:lnTo>
                    <a:pt x="9220" y="4513"/>
                  </a:lnTo>
                  <a:lnTo>
                    <a:pt x="9220" y="4771"/>
                  </a:lnTo>
                  <a:lnTo>
                    <a:pt x="9799" y="5158"/>
                  </a:lnTo>
                  <a:lnTo>
                    <a:pt x="9746" y="5352"/>
                  </a:lnTo>
                  <a:lnTo>
                    <a:pt x="9325" y="6254"/>
                  </a:lnTo>
                  <a:lnTo>
                    <a:pt x="9167" y="6254"/>
                  </a:lnTo>
                  <a:lnTo>
                    <a:pt x="8851" y="6254"/>
                  </a:lnTo>
                  <a:lnTo>
                    <a:pt x="8008" y="6770"/>
                  </a:lnTo>
                  <a:lnTo>
                    <a:pt x="7797" y="6770"/>
                  </a:lnTo>
                  <a:lnTo>
                    <a:pt x="7165" y="6641"/>
                  </a:lnTo>
                  <a:lnTo>
                    <a:pt x="6059" y="6641"/>
                  </a:lnTo>
                  <a:lnTo>
                    <a:pt x="5637" y="6835"/>
                  </a:lnTo>
                  <a:lnTo>
                    <a:pt x="5426" y="6835"/>
                  </a:lnTo>
                  <a:lnTo>
                    <a:pt x="4952" y="6577"/>
                  </a:lnTo>
                  <a:lnTo>
                    <a:pt x="4794" y="6641"/>
                  </a:lnTo>
                  <a:lnTo>
                    <a:pt x="4320" y="6835"/>
                  </a:lnTo>
                  <a:lnTo>
                    <a:pt x="4057" y="6706"/>
                  </a:lnTo>
                  <a:lnTo>
                    <a:pt x="3688" y="6190"/>
                  </a:lnTo>
                  <a:lnTo>
                    <a:pt x="3530" y="6319"/>
                  </a:lnTo>
                  <a:lnTo>
                    <a:pt x="3214" y="6899"/>
                  </a:lnTo>
                  <a:lnTo>
                    <a:pt x="3108" y="7286"/>
                  </a:lnTo>
                  <a:lnTo>
                    <a:pt x="2423" y="7802"/>
                  </a:lnTo>
                  <a:lnTo>
                    <a:pt x="1844" y="8447"/>
                  </a:lnTo>
                  <a:lnTo>
                    <a:pt x="1897" y="8704"/>
                  </a:lnTo>
                  <a:lnTo>
                    <a:pt x="2055" y="8962"/>
                  </a:lnTo>
                  <a:lnTo>
                    <a:pt x="2055" y="9156"/>
                  </a:lnTo>
                  <a:lnTo>
                    <a:pt x="1791" y="9736"/>
                  </a:lnTo>
                  <a:lnTo>
                    <a:pt x="1686" y="10316"/>
                  </a:lnTo>
                  <a:lnTo>
                    <a:pt x="1633" y="10832"/>
                  </a:lnTo>
                  <a:lnTo>
                    <a:pt x="1475" y="11670"/>
                  </a:lnTo>
                  <a:lnTo>
                    <a:pt x="1317" y="12186"/>
                  </a:lnTo>
                  <a:lnTo>
                    <a:pt x="843" y="12509"/>
                  </a:lnTo>
                  <a:lnTo>
                    <a:pt x="421" y="12702"/>
                  </a:lnTo>
                  <a:lnTo>
                    <a:pt x="211" y="13218"/>
                  </a:lnTo>
                  <a:lnTo>
                    <a:pt x="0" y="14121"/>
                  </a:lnTo>
                  <a:lnTo>
                    <a:pt x="263" y="15604"/>
                  </a:lnTo>
                  <a:lnTo>
                    <a:pt x="369" y="16571"/>
                  </a:lnTo>
                  <a:lnTo>
                    <a:pt x="527" y="16958"/>
                  </a:lnTo>
                  <a:lnTo>
                    <a:pt x="1054" y="17602"/>
                  </a:lnTo>
                  <a:lnTo>
                    <a:pt x="1264" y="18054"/>
                  </a:lnTo>
                  <a:lnTo>
                    <a:pt x="1317" y="18505"/>
                  </a:lnTo>
                  <a:lnTo>
                    <a:pt x="1317" y="19343"/>
                  </a:lnTo>
                  <a:lnTo>
                    <a:pt x="1422" y="19666"/>
                  </a:lnTo>
                  <a:lnTo>
                    <a:pt x="1739" y="19924"/>
                  </a:lnTo>
                  <a:lnTo>
                    <a:pt x="2265" y="20117"/>
                  </a:lnTo>
                  <a:lnTo>
                    <a:pt x="2581" y="20246"/>
                  </a:lnTo>
                  <a:lnTo>
                    <a:pt x="2634" y="20310"/>
                  </a:lnTo>
                  <a:close/>
                  <a:moveTo>
                    <a:pt x="2634" y="2031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0" name="AutoShape 37"/>
            <p:cNvSpPr>
              <a:spLocks noChangeArrowheads="1"/>
            </p:cNvSpPr>
            <p:nvPr/>
          </p:nvSpPr>
          <p:spPr bwMode="auto">
            <a:xfrm rot="-239999">
              <a:off x="1107" y="2089"/>
              <a:ext cx="14" cy="21"/>
            </a:xfrm>
            <a:custGeom>
              <a:avLst/>
              <a:gdLst>
                <a:gd name="T0" fmla="*/ 9 w 21600"/>
                <a:gd name="T1" fmla="*/ 5 h 21600"/>
                <a:gd name="T2" fmla="*/ 9 w 21600"/>
                <a:gd name="T3" fmla="*/ 5 h 21600"/>
                <a:gd name="T4" fmla="*/ 10 w 21600"/>
                <a:gd name="T5" fmla="*/ 7 h 21600"/>
                <a:gd name="T6" fmla="*/ 11 w 21600"/>
                <a:gd name="T7" fmla="*/ 9 h 21600"/>
                <a:gd name="T8" fmla="*/ 12 w 21600"/>
                <a:gd name="T9" fmla="*/ 10 h 21600"/>
                <a:gd name="T10" fmla="*/ 12 w 21600"/>
                <a:gd name="T11" fmla="*/ 12 h 21600"/>
                <a:gd name="T12" fmla="*/ 14 w 21600"/>
                <a:gd name="T13" fmla="*/ 13 h 21600"/>
                <a:gd name="T14" fmla="*/ 14 w 21600"/>
                <a:gd name="T15" fmla="*/ 14 h 21600"/>
                <a:gd name="T16" fmla="*/ 14 w 21600"/>
                <a:gd name="T17" fmla="*/ 15 h 21600"/>
                <a:gd name="T18" fmla="*/ 14 w 21600"/>
                <a:gd name="T19" fmla="*/ 16 h 21600"/>
                <a:gd name="T20" fmla="*/ 13 w 21600"/>
                <a:gd name="T21" fmla="*/ 19 h 21600"/>
                <a:gd name="T22" fmla="*/ 13 w 21600"/>
                <a:gd name="T23" fmla="*/ 19 h 21600"/>
                <a:gd name="T24" fmla="*/ 12 w 21600"/>
                <a:gd name="T25" fmla="*/ 21 h 21600"/>
                <a:gd name="T26" fmla="*/ 11 w 21600"/>
                <a:gd name="T27" fmla="*/ 21 h 21600"/>
                <a:gd name="T28" fmla="*/ 10 w 21600"/>
                <a:gd name="T29" fmla="*/ 21 h 21600"/>
                <a:gd name="T30" fmla="*/ 9 w 21600"/>
                <a:gd name="T31" fmla="*/ 20 h 21600"/>
                <a:gd name="T32" fmla="*/ 6 w 21600"/>
                <a:gd name="T33" fmla="*/ 17 h 21600"/>
                <a:gd name="T34" fmla="*/ 4 w 21600"/>
                <a:gd name="T35" fmla="*/ 14 h 21600"/>
                <a:gd name="T36" fmla="*/ 2 w 21600"/>
                <a:gd name="T37" fmla="*/ 13 h 21600"/>
                <a:gd name="T38" fmla="*/ 2 w 21600"/>
                <a:gd name="T39" fmla="*/ 11 h 21600"/>
                <a:gd name="T40" fmla="*/ 1 w 21600"/>
                <a:gd name="T41" fmla="*/ 8 h 21600"/>
                <a:gd name="T42" fmla="*/ 0 w 21600"/>
                <a:gd name="T43" fmla="*/ 6 h 21600"/>
                <a:gd name="T44" fmla="*/ 0 w 21600"/>
                <a:gd name="T45" fmla="*/ 5 h 21600"/>
                <a:gd name="T46" fmla="*/ 1 w 21600"/>
                <a:gd name="T47" fmla="*/ 3 h 21600"/>
                <a:gd name="T48" fmla="*/ 1 w 21600"/>
                <a:gd name="T49" fmla="*/ 2 h 21600"/>
                <a:gd name="T50" fmla="*/ 3 w 21600"/>
                <a:gd name="T51" fmla="*/ 0 h 21600"/>
                <a:gd name="T52" fmla="*/ 4 w 21600"/>
                <a:gd name="T53" fmla="*/ 0 h 21600"/>
                <a:gd name="T54" fmla="*/ 6 w 21600"/>
                <a:gd name="T55" fmla="*/ 0 h 21600"/>
                <a:gd name="T56" fmla="*/ 7 w 21600"/>
                <a:gd name="T57" fmla="*/ 0 h 21600"/>
                <a:gd name="T58" fmla="*/ 7 w 21600"/>
                <a:gd name="T59" fmla="*/ 2 h 21600"/>
                <a:gd name="T60" fmla="*/ 9 w 21600"/>
                <a:gd name="T61" fmla="*/ 5 h 21600"/>
                <a:gd name="T62" fmla="*/ 9 w 21600"/>
                <a:gd name="T63" fmla="*/ 5 h 216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1600" h="21600">
                  <a:moveTo>
                    <a:pt x="13617" y="4877"/>
                  </a:moveTo>
                  <a:lnTo>
                    <a:pt x="14087" y="5574"/>
                  </a:lnTo>
                  <a:lnTo>
                    <a:pt x="15496" y="7316"/>
                  </a:lnTo>
                  <a:lnTo>
                    <a:pt x="17374" y="9406"/>
                  </a:lnTo>
                  <a:lnTo>
                    <a:pt x="18313" y="10452"/>
                  </a:lnTo>
                  <a:lnTo>
                    <a:pt x="19252" y="12194"/>
                  </a:lnTo>
                  <a:lnTo>
                    <a:pt x="21130" y="13239"/>
                  </a:lnTo>
                  <a:lnTo>
                    <a:pt x="21600" y="13935"/>
                  </a:lnTo>
                  <a:lnTo>
                    <a:pt x="21130" y="14981"/>
                  </a:lnTo>
                  <a:lnTo>
                    <a:pt x="21130" y="16723"/>
                  </a:lnTo>
                  <a:lnTo>
                    <a:pt x="20661" y="19510"/>
                  </a:lnTo>
                  <a:lnTo>
                    <a:pt x="20191" y="19858"/>
                  </a:lnTo>
                  <a:lnTo>
                    <a:pt x="17843" y="21252"/>
                  </a:lnTo>
                  <a:lnTo>
                    <a:pt x="17374" y="21600"/>
                  </a:lnTo>
                  <a:lnTo>
                    <a:pt x="15496" y="21252"/>
                  </a:lnTo>
                  <a:lnTo>
                    <a:pt x="13148" y="20555"/>
                  </a:lnTo>
                  <a:lnTo>
                    <a:pt x="9391" y="17768"/>
                  </a:lnTo>
                  <a:lnTo>
                    <a:pt x="5635" y="14632"/>
                  </a:lnTo>
                  <a:lnTo>
                    <a:pt x="3757" y="13587"/>
                  </a:lnTo>
                  <a:lnTo>
                    <a:pt x="2348" y="10800"/>
                  </a:lnTo>
                  <a:lnTo>
                    <a:pt x="939" y="8710"/>
                  </a:lnTo>
                  <a:lnTo>
                    <a:pt x="0" y="6619"/>
                  </a:lnTo>
                  <a:lnTo>
                    <a:pt x="0" y="4877"/>
                  </a:lnTo>
                  <a:lnTo>
                    <a:pt x="939" y="3484"/>
                  </a:lnTo>
                  <a:lnTo>
                    <a:pt x="1878" y="2090"/>
                  </a:lnTo>
                  <a:lnTo>
                    <a:pt x="5165" y="348"/>
                  </a:lnTo>
                  <a:lnTo>
                    <a:pt x="6104" y="348"/>
                  </a:lnTo>
                  <a:lnTo>
                    <a:pt x="8922" y="0"/>
                  </a:lnTo>
                  <a:lnTo>
                    <a:pt x="10330" y="348"/>
                  </a:lnTo>
                  <a:lnTo>
                    <a:pt x="11270" y="1742"/>
                  </a:lnTo>
                  <a:lnTo>
                    <a:pt x="13617" y="4877"/>
                  </a:lnTo>
                  <a:close/>
                  <a:moveTo>
                    <a:pt x="13617" y="4877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1" name="AutoShape 38"/>
            <p:cNvSpPr>
              <a:spLocks noChangeArrowheads="1"/>
            </p:cNvSpPr>
            <p:nvPr/>
          </p:nvSpPr>
          <p:spPr bwMode="auto">
            <a:xfrm rot="-239999">
              <a:off x="1275" y="1895"/>
              <a:ext cx="112" cy="131"/>
            </a:xfrm>
            <a:custGeom>
              <a:avLst/>
              <a:gdLst>
                <a:gd name="T0" fmla="*/ 112 w 21600"/>
                <a:gd name="T1" fmla="*/ 120 h 21600"/>
                <a:gd name="T2" fmla="*/ 111 w 21600"/>
                <a:gd name="T3" fmla="*/ 111 h 21600"/>
                <a:gd name="T4" fmla="*/ 112 w 21600"/>
                <a:gd name="T5" fmla="*/ 103 h 21600"/>
                <a:gd name="T6" fmla="*/ 108 w 21600"/>
                <a:gd name="T7" fmla="*/ 95 h 21600"/>
                <a:gd name="T8" fmla="*/ 103 w 21600"/>
                <a:gd name="T9" fmla="*/ 88 h 21600"/>
                <a:gd name="T10" fmla="*/ 104 w 21600"/>
                <a:gd name="T11" fmla="*/ 80 h 21600"/>
                <a:gd name="T12" fmla="*/ 104 w 21600"/>
                <a:gd name="T13" fmla="*/ 74 h 21600"/>
                <a:gd name="T14" fmla="*/ 97 w 21600"/>
                <a:gd name="T15" fmla="*/ 69 h 21600"/>
                <a:gd name="T16" fmla="*/ 93 w 21600"/>
                <a:gd name="T17" fmla="*/ 64 h 21600"/>
                <a:gd name="T18" fmla="*/ 87 w 21600"/>
                <a:gd name="T19" fmla="*/ 63 h 21600"/>
                <a:gd name="T20" fmla="*/ 83 w 21600"/>
                <a:gd name="T21" fmla="*/ 54 h 21600"/>
                <a:gd name="T22" fmla="*/ 77 w 21600"/>
                <a:gd name="T23" fmla="*/ 56 h 21600"/>
                <a:gd name="T24" fmla="*/ 73 w 21600"/>
                <a:gd name="T25" fmla="*/ 51 h 21600"/>
                <a:gd name="T26" fmla="*/ 67 w 21600"/>
                <a:gd name="T27" fmla="*/ 48 h 21600"/>
                <a:gd name="T28" fmla="*/ 66 w 21600"/>
                <a:gd name="T29" fmla="*/ 37 h 21600"/>
                <a:gd name="T30" fmla="*/ 69 w 21600"/>
                <a:gd name="T31" fmla="*/ 35 h 21600"/>
                <a:gd name="T32" fmla="*/ 74 w 21600"/>
                <a:gd name="T33" fmla="*/ 36 h 21600"/>
                <a:gd name="T34" fmla="*/ 75 w 21600"/>
                <a:gd name="T35" fmla="*/ 24 h 21600"/>
                <a:gd name="T36" fmla="*/ 72 w 21600"/>
                <a:gd name="T37" fmla="*/ 19 h 21600"/>
                <a:gd name="T38" fmla="*/ 64 w 21600"/>
                <a:gd name="T39" fmla="*/ 19 h 21600"/>
                <a:gd name="T40" fmla="*/ 58 w 21600"/>
                <a:gd name="T41" fmla="*/ 14 h 21600"/>
                <a:gd name="T42" fmla="*/ 59 w 21600"/>
                <a:gd name="T43" fmla="*/ 4 h 21600"/>
                <a:gd name="T44" fmla="*/ 44 w 21600"/>
                <a:gd name="T45" fmla="*/ 2 h 21600"/>
                <a:gd name="T46" fmla="*/ 30 w 21600"/>
                <a:gd name="T47" fmla="*/ 2 h 21600"/>
                <a:gd name="T48" fmla="*/ 11 w 21600"/>
                <a:gd name="T49" fmla="*/ 6 h 21600"/>
                <a:gd name="T50" fmla="*/ 13 w 21600"/>
                <a:gd name="T51" fmla="*/ 12 h 21600"/>
                <a:gd name="T52" fmla="*/ 14 w 21600"/>
                <a:gd name="T53" fmla="*/ 23 h 21600"/>
                <a:gd name="T54" fmla="*/ 20 w 21600"/>
                <a:gd name="T55" fmla="*/ 36 h 21600"/>
                <a:gd name="T56" fmla="*/ 20 w 21600"/>
                <a:gd name="T57" fmla="*/ 48 h 21600"/>
                <a:gd name="T58" fmla="*/ 16 w 21600"/>
                <a:gd name="T59" fmla="*/ 56 h 21600"/>
                <a:gd name="T60" fmla="*/ 13 w 21600"/>
                <a:gd name="T61" fmla="*/ 61 h 21600"/>
                <a:gd name="T62" fmla="*/ 14 w 21600"/>
                <a:gd name="T63" fmla="*/ 68 h 21600"/>
                <a:gd name="T64" fmla="*/ 8 w 21600"/>
                <a:gd name="T65" fmla="*/ 74 h 21600"/>
                <a:gd name="T66" fmla="*/ 2 w 21600"/>
                <a:gd name="T67" fmla="*/ 82 h 21600"/>
                <a:gd name="T68" fmla="*/ 2 w 21600"/>
                <a:gd name="T69" fmla="*/ 87 h 21600"/>
                <a:gd name="T70" fmla="*/ 0 w 21600"/>
                <a:gd name="T71" fmla="*/ 92 h 21600"/>
                <a:gd name="T72" fmla="*/ 0 w 21600"/>
                <a:gd name="T73" fmla="*/ 101 h 21600"/>
                <a:gd name="T74" fmla="*/ 2 w 21600"/>
                <a:gd name="T75" fmla="*/ 110 h 21600"/>
                <a:gd name="T76" fmla="*/ 5 w 21600"/>
                <a:gd name="T77" fmla="*/ 115 h 21600"/>
                <a:gd name="T78" fmla="*/ 16 w 21600"/>
                <a:gd name="T79" fmla="*/ 115 h 21600"/>
                <a:gd name="T80" fmla="*/ 50 w 21600"/>
                <a:gd name="T81" fmla="*/ 115 h 21600"/>
                <a:gd name="T82" fmla="*/ 63 w 21600"/>
                <a:gd name="T83" fmla="*/ 128 h 21600"/>
                <a:gd name="T84" fmla="*/ 77 w 21600"/>
                <a:gd name="T85" fmla="*/ 131 h 21600"/>
                <a:gd name="T86" fmla="*/ 94 w 21600"/>
                <a:gd name="T87" fmla="*/ 123 h 21600"/>
                <a:gd name="T88" fmla="*/ 110 w 21600"/>
                <a:gd name="T89" fmla="*/ 127 h 2160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21600" h="21600">
                  <a:moveTo>
                    <a:pt x="21121" y="20907"/>
                  </a:moveTo>
                  <a:lnTo>
                    <a:pt x="21540" y="20329"/>
                  </a:lnTo>
                  <a:lnTo>
                    <a:pt x="21540" y="19810"/>
                  </a:lnTo>
                  <a:lnTo>
                    <a:pt x="21600" y="19405"/>
                  </a:lnTo>
                  <a:lnTo>
                    <a:pt x="21540" y="18828"/>
                  </a:lnTo>
                  <a:lnTo>
                    <a:pt x="21361" y="18250"/>
                  </a:lnTo>
                  <a:lnTo>
                    <a:pt x="21241" y="17904"/>
                  </a:lnTo>
                  <a:lnTo>
                    <a:pt x="21241" y="17442"/>
                  </a:lnTo>
                  <a:lnTo>
                    <a:pt x="21540" y="16922"/>
                  </a:lnTo>
                  <a:lnTo>
                    <a:pt x="21480" y="16518"/>
                  </a:lnTo>
                  <a:lnTo>
                    <a:pt x="21361" y="15882"/>
                  </a:lnTo>
                  <a:lnTo>
                    <a:pt x="20822" y="15594"/>
                  </a:lnTo>
                  <a:lnTo>
                    <a:pt x="19805" y="15016"/>
                  </a:lnTo>
                  <a:lnTo>
                    <a:pt x="19805" y="14670"/>
                  </a:lnTo>
                  <a:lnTo>
                    <a:pt x="19865" y="14439"/>
                  </a:lnTo>
                  <a:lnTo>
                    <a:pt x="19566" y="13514"/>
                  </a:lnTo>
                  <a:lnTo>
                    <a:pt x="19685" y="13283"/>
                  </a:lnTo>
                  <a:lnTo>
                    <a:pt x="20044" y="13110"/>
                  </a:lnTo>
                  <a:lnTo>
                    <a:pt x="19865" y="12417"/>
                  </a:lnTo>
                  <a:lnTo>
                    <a:pt x="19865" y="12359"/>
                  </a:lnTo>
                  <a:lnTo>
                    <a:pt x="19984" y="12244"/>
                  </a:lnTo>
                  <a:lnTo>
                    <a:pt x="19625" y="11666"/>
                  </a:lnTo>
                  <a:lnTo>
                    <a:pt x="19326" y="11435"/>
                  </a:lnTo>
                  <a:lnTo>
                    <a:pt x="18728" y="11378"/>
                  </a:lnTo>
                  <a:lnTo>
                    <a:pt x="18249" y="11204"/>
                  </a:lnTo>
                  <a:lnTo>
                    <a:pt x="18249" y="10742"/>
                  </a:lnTo>
                  <a:lnTo>
                    <a:pt x="17890" y="10511"/>
                  </a:lnTo>
                  <a:lnTo>
                    <a:pt x="17591" y="10742"/>
                  </a:lnTo>
                  <a:lnTo>
                    <a:pt x="17172" y="10684"/>
                  </a:lnTo>
                  <a:lnTo>
                    <a:pt x="16753" y="10338"/>
                  </a:lnTo>
                  <a:lnTo>
                    <a:pt x="16694" y="9818"/>
                  </a:lnTo>
                  <a:lnTo>
                    <a:pt x="16574" y="9125"/>
                  </a:lnTo>
                  <a:lnTo>
                    <a:pt x="16095" y="8836"/>
                  </a:lnTo>
                  <a:lnTo>
                    <a:pt x="15676" y="8779"/>
                  </a:lnTo>
                  <a:lnTo>
                    <a:pt x="15258" y="9067"/>
                  </a:lnTo>
                  <a:lnTo>
                    <a:pt x="14839" y="9241"/>
                  </a:lnTo>
                  <a:lnTo>
                    <a:pt x="14420" y="9067"/>
                  </a:lnTo>
                  <a:lnTo>
                    <a:pt x="14240" y="8663"/>
                  </a:lnTo>
                  <a:lnTo>
                    <a:pt x="14001" y="8374"/>
                  </a:lnTo>
                  <a:lnTo>
                    <a:pt x="13762" y="8086"/>
                  </a:lnTo>
                  <a:lnTo>
                    <a:pt x="13223" y="8086"/>
                  </a:lnTo>
                  <a:lnTo>
                    <a:pt x="12864" y="7855"/>
                  </a:lnTo>
                  <a:lnTo>
                    <a:pt x="12625" y="7508"/>
                  </a:lnTo>
                  <a:lnTo>
                    <a:pt x="12625" y="6699"/>
                  </a:lnTo>
                  <a:lnTo>
                    <a:pt x="12685" y="6122"/>
                  </a:lnTo>
                  <a:lnTo>
                    <a:pt x="12864" y="5602"/>
                  </a:lnTo>
                  <a:lnTo>
                    <a:pt x="13104" y="5602"/>
                  </a:lnTo>
                  <a:lnTo>
                    <a:pt x="13343" y="5718"/>
                  </a:lnTo>
                  <a:lnTo>
                    <a:pt x="13582" y="5949"/>
                  </a:lnTo>
                  <a:lnTo>
                    <a:pt x="13762" y="6006"/>
                  </a:lnTo>
                  <a:lnTo>
                    <a:pt x="14181" y="5891"/>
                  </a:lnTo>
                  <a:lnTo>
                    <a:pt x="14360" y="5718"/>
                  </a:lnTo>
                  <a:lnTo>
                    <a:pt x="14420" y="5198"/>
                  </a:lnTo>
                  <a:lnTo>
                    <a:pt x="14420" y="3985"/>
                  </a:lnTo>
                  <a:lnTo>
                    <a:pt x="14300" y="3292"/>
                  </a:lnTo>
                  <a:lnTo>
                    <a:pt x="14121" y="3061"/>
                  </a:lnTo>
                  <a:lnTo>
                    <a:pt x="13881" y="3176"/>
                  </a:lnTo>
                  <a:lnTo>
                    <a:pt x="12804" y="3523"/>
                  </a:lnTo>
                  <a:lnTo>
                    <a:pt x="12625" y="3523"/>
                  </a:lnTo>
                  <a:lnTo>
                    <a:pt x="12266" y="3176"/>
                  </a:lnTo>
                  <a:lnTo>
                    <a:pt x="12027" y="3003"/>
                  </a:lnTo>
                  <a:lnTo>
                    <a:pt x="11368" y="2772"/>
                  </a:lnTo>
                  <a:lnTo>
                    <a:pt x="11189" y="2368"/>
                  </a:lnTo>
                  <a:lnTo>
                    <a:pt x="11189" y="1790"/>
                  </a:lnTo>
                  <a:lnTo>
                    <a:pt x="11189" y="1386"/>
                  </a:lnTo>
                  <a:lnTo>
                    <a:pt x="11428" y="693"/>
                  </a:lnTo>
                  <a:lnTo>
                    <a:pt x="10770" y="462"/>
                  </a:lnTo>
                  <a:lnTo>
                    <a:pt x="9573" y="289"/>
                  </a:lnTo>
                  <a:lnTo>
                    <a:pt x="8437" y="347"/>
                  </a:lnTo>
                  <a:lnTo>
                    <a:pt x="8078" y="462"/>
                  </a:lnTo>
                  <a:lnTo>
                    <a:pt x="6761" y="0"/>
                  </a:lnTo>
                  <a:lnTo>
                    <a:pt x="5864" y="404"/>
                  </a:lnTo>
                  <a:lnTo>
                    <a:pt x="5325" y="520"/>
                  </a:lnTo>
                  <a:lnTo>
                    <a:pt x="3590" y="289"/>
                  </a:lnTo>
                  <a:lnTo>
                    <a:pt x="2154" y="924"/>
                  </a:lnTo>
                  <a:lnTo>
                    <a:pt x="2453" y="1502"/>
                  </a:lnTo>
                  <a:lnTo>
                    <a:pt x="2513" y="1675"/>
                  </a:lnTo>
                  <a:lnTo>
                    <a:pt x="2453" y="1964"/>
                  </a:lnTo>
                  <a:lnTo>
                    <a:pt x="2513" y="2599"/>
                  </a:lnTo>
                  <a:lnTo>
                    <a:pt x="2513" y="3234"/>
                  </a:lnTo>
                  <a:lnTo>
                    <a:pt x="2633" y="3754"/>
                  </a:lnTo>
                  <a:lnTo>
                    <a:pt x="3111" y="4620"/>
                  </a:lnTo>
                  <a:lnTo>
                    <a:pt x="3530" y="5313"/>
                  </a:lnTo>
                  <a:lnTo>
                    <a:pt x="3770" y="5949"/>
                  </a:lnTo>
                  <a:lnTo>
                    <a:pt x="3770" y="6642"/>
                  </a:lnTo>
                  <a:lnTo>
                    <a:pt x="3770" y="7161"/>
                  </a:lnTo>
                  <a:lnTo>
                    <a:pt x="3829" y="7970"/>
                  </a:lnTo>
                  <a:lnTo>
                    <a:pt x="3889" y="8490"/>
                  </a:lnTo>
                  <a:lnTo>
                    <a:pt x="3590" y="9010"/>
                  </a:lnTo>
                  <a:lnTo>
                    <a:pt x="3052" y="9298"/>
                  </a:lnTo>
                  <a:lnTo>
                    <a:pt x="2453" y="9587"/>
                  </a:lnTo>
                  <a:lnTo>
                    <a:pt x="2393" y="9587"/>
                  </a:lnTo>
                  <a:lnTo>
                    <a:pt x="2453" y="10049"/>
                  </a:lnTo>
                  <a:lnTo>
                    <a:pt x="2573" y="10511"/>
                  </a:lnTo>
                  <a:lnTo>
                    <a:pt x="2812" y="10916"/>
                  </a:lnTo>
                  <a:lnTo>
                    <a:pt x="2633" y="11262"/>
                  </a:lnTo>
                  <a:lnTo>
                    <a:pt x="2334" y="11666"/>
                  </a:lnTo>
                  <a:lnTo>
                    <a:pt x="1855" y="11955"/>
                  </a:lnTo>
                  <a:lnTo>
                    <a:pt x="1616" y="12186"/>
                  </a:lnTo>
                  <a:lnTo>
                    <a:pt x="1436" y="12533"/>
                  </a:lnTo>
                  <a:lnTo>
                    <a:pt x="1017" y="13052"/>
                  </a:lnTo>
                  <a:lnTo>
                    <a:pt x="479" y="13514"/>
                  </a:lnTo>
                  <a:lnTo>
                    <a:pt x="419" y="13688"/>
                  </a:lnTo>
                  <a:lnTo>
                    <a:pt x="359" y="14034"/>
                  </a:lnTo>
                  <a:lnTo>
                    <a:pt x="299" y="14265"/>
                  </a:lnTo>
                  <a:lnTo>
                    <a:pt x="120" y="14612"/>
                  </a:lnTo>
                  <a:lnTo>
                    <a:pt x="60" y="14843"/>
                  </a:lnTo>
                  <a:lnTo>
                    <a:pt x="0" y="15189"/>
                  </a:lnTo>
                  <a:lnTo>
                    <a:pt x="180" y="15651"/>
                  </a:lnTo>
                  <a:lnTo>
                    <a:pt x="180" y="15998"/>
                  </a:lnTo>
                  <a:lnTo>
                    <a:pt x="60" y="16633"/>
                  </a:lnTo>
                  <a:lnTo>
                    <a:pt x="60" y="16864"/>
                  </a:lnTo>
                  <a:lnTo>
                    <a:pt x="299" y="17557"/>
                  </a:lnTo>
                  <a:lnTo>
                    <a:pt x="359" y="18077"/>
                  </a:lnTo>
                  <a:lnTo>
                    <a:pt x="598" y="18250"/>
                  </a:lnTo>
                  <a:lnTo>
                    <a:pt x="898" y="18597"/>
                  </a:lnTo>
                  <a:lnTo>
                    <a:pt x="957" y="18886"/>
                  </a:lnTo>
                  <a:lnTo>
                    <a:pt x="1137" y="19579"/>
                  </a:lnTo>
                  <a:lnTo>
                    <a:pt x="1496" y="19463"/>
                  </a:lnTo>
                  <a:lnTo>
                    <a:pt x="2992" y="18886"/>
                  </a:lnTo>
                  <a:lnTo>
                    <a:pt x="4129" y="18481"/>
                  </a:lnTo>
                  <a:lnTo>
                    <a:pt x="8676" y="18481"/>
                  </a:lnTo>
                  <a:lnTo>
                    <a:pt x="9573" y="19001"/>
                  </a:lnTo>
                  <a:lnTo>
                    <a:pt x="10830" y="19983"/>
                  </a:lnTo>
                  <a:lnTo>
                    <a:pt x="11847" y="20849"/>
                  </a:lnTo>
                  <a:lnTo>
                    <a:pt x="12206" y="21138"/>
                  </a:lnTo>
                  <a:lnTo>
                    <a:pt x="13283" y="21542"/>
                  </a:lnTo>
                  <a:lnTo>
                    <a:pt x="14181" y="21600"/>
                  </a:lnTo>
                  <a:lnTo>
                    <a:pt x="14779" y="21600"/>
                  </a:lnTo>
                  <a:lnTo>
                    <a:pt x="15796" y="21427"/>
                  </a:lnTo>
                  <a:lnTo>
                    <a:pt x="16394" y="21196"/>
                  </a:lnTo>
                  <a:lnTo>
                    <a:pt x="18189" y="20272"/>
                  </a:lnTo>
                  <a:lnTo>
                    <a:pt x="19984" y="20329"/>
                  </a:lnTo>
                  <a:lnTo>
                    <a:pt x="21061" y="20791"/>
                  </a:lnTo>
                  <a:lnTo>
                    <a:pt x="21121" y="20907"/>
                  </a:lnTo>
                  <a:close/>
                  <a:moveTo>
                    <a:pt x="21121" y="20907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2" name="AutoShape 39"/>
            <p:cNvSpPr>
              <a:spLocks noChangeArrowheads="1"/>
            </p:cNvSpPr>
            <p:nvPr/>
          </p:nvSpPr>
          <p:spPr bwMode="auto">
            <a:xfrm rot="-239999">
              <a:off x="1320" y="2027"/>
              <a:ext cx="37" cy="52"/>
            </a:xfrm>
            <a:custGeom>
              <a:avLst/>
              <a:gdLst>
                <a:gd name="T0" fmla="*/ 37 w 21600"/>
                <a:gd name="T1" fmla="*/ 1 h 21600"/>
                <a:gd name="T2" fmla="*/ 37 w 21600"/>
                <a:gd name="T3" fmla="*/ 4 h 21600"/>
                <a:gd name="T4" fmla="*/ 35 w 21600"/>
                <a:gd name="T5" fmla="*/ 9 h 21600"/>
                <a:gd name="T6" fmla="*/ 34 w 21600"/>
                <a:gd name="T7" fmla="*/ 12 h 21600"/>
                <a:gd name="T8" fmla="*/ 32 w 21600"/>
                <a:gd name="T9" fmla="*/ 15 h 21600"/>
                <a:gd name="T10" fmla="*/ 27 w 21600"/>
                <a:gd name="T11" fmla="*/ 21 h 21600"/>
                <a:gd name="T12" fmla="*/ 26 w 21600"/>
                <a:gd name="T13" fmla="*/ 25 h 21600"/>
                <a:gd name="T14" fmla="*/ 26 w 21600"/>
                <a:gd name="T15" fmla="*/ 28 h 21600"/>
                <a:gd name="T16" fmla="*/ 29 w 21600"/>
                <a:gd name="T17" fmla="*/ 31 h 21600"/>
                <a:gd name="T18" fmla="*/ 31 w 21600"/>
                <a:gd name="T19" fmla="*/ 35 h 21600"/>
                <a:gd name="T20" fmla="*/ 31 w 21600"/>
                <a:gd name="T21" fmla="*/ 39 h 21600"/>
                <a:gd name="T22" fmla="*/ 29 w 21600"/>
                <a:gd name="T23" fmla="*/ 41 h 21600"/>
                <a:gd name="T24" fmla="*/ 24 w 21600"/>
                <a:gd name="T25" fmla="*/ 46 h 21600"/>
                <a:gd name="T26" fmla="*/ 19 w 21600"/>
                <a:gd name="T27" fmla="*/ 48 h 21600"/>
                <a:gd name="T28" fmla="*/ 12 w 21600"/>
                <a:gd name="T29" fmla="*/ 52 h 21600"/>
                <a:gd name="T30" fmla="*/ 8 w 21600"/>
                <a:gd name="T31" fmla="*/ 50 h 21600"/>
                <a:gd name="T32" fmla="*/ 6 w 21600"/>
                <a:gd name="T33" fmla="*/ 47 h 21600"/>
                <a:gd name="T34" fmla="*/ 3 w 21600"/>
                <a:gd name="T35" fmla="*/ 45 h 21600"/>
                <a:gd name="T36" fmla="*/ 0 w 21600"/>
                <a:gd name="T37" fmla="*/ 42 h 21600"/>
                <a:gd name="T38" fmla="*/ 0 w 21600"/>
                <a:gd name="T39" fmla="*/ 37 h 21600"/>
                <a:gd name="T40" fmla="*/ 2 w 21600"/>
                <a:gd name="T41" fmla="*/ 35 h 21600"/>
                <a:gd name="T42" fmla="*/ 5 w 21600"/>
                <a:gd name="T43" fmla="*/ 32 h 21600"/>
                <a:gd name="T44" fmla="*/ 6 w 21600"/>
                <a:gd name="T45" fmla="*/ 30 h 21600"/>
                <a:gd name="T46" fmla="*/ 9 w 21600"/>
                <a:gd name="T47" fmla="*/ 26 h 21600"/>
                <a:gd name="T48" fmla="*/ 13 w 21600"/>
                <a:gd name="T49" fmla="*/ 20 h 21600"/>
                <a:gd name="T50" fmla="*/ 17 w 21600"/>
                <a:gd name="T51" fmla="*/ 14 h 21600"/>
                <a:gd name="T52" fmla="*/ 20 w 21600"/>
                <a:gd name="T53" fmla="*/ 10 h 21600"/>
                <a:gd name="T54" fmla="*/ 24 w 21600"/>
                <a:gd name="T55" fmla="*/ 6 h 21600"/>
                <a:gd name="T56" fmla="*/ 27 w 21600"/>
                <a:gd name="T57" fmla="*/ 2 h 21600"/>
                <a:gd name="T58" fmla="*/ 30 w 21600"/>
                <a:gd name="T59" fmla="*/ 2 h 21600"/>
                <a:gd name="T60" fmla="*/ 33 w 21600"/>
                <a:gd name="T61" fmla="*/ 0 h 21600"/>
                <a:gd name="T62" fmla="*/ 36 w 21600"/>
                <a:gd name="T63" fmla="*/ 0 h 216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1600" h="21600">
                  <a:moveTo>
                    <a:pt x="21228" y="0"/>
                  </a:moveTo>
                  <a:lnTo>
                    <a:pt x="21414" y="588"/>
                  </a:lnTo>
                  <a:lnTo>
                    <a:pt x="21600" y="1029"/>
                  </a:lnTo>
                  <a:lnTo>
                    <a:pt x="21600" y="1616"/>
                  </a:lnTo>
                  <a:lnTo>
                    <a:pt x="21228" y="2645"/>
                  </a:lnTo>
                  <a:lnTo>
                    <a:pt x="20297" y="3820"/>
                  </a:lnTo>
                  <a:lnTo>
                    <a:pt x="20110" y="4408"/>
                  </a:lnTo>
                  <a:lnTo>
                    <a:pt x="19738" y="4849"/>
                  </a:lnTo>
                  <a:lnTo>
                    <a:pt x="19366" y="5584"/>
                  </a:lnTo>
                  <a:lnTo>
                    <a:pt x="18434" y="6318"/>
                  </a:lnTo>
                  <a:lnTo>
                    <a:pt x="17876" y="6906"/>
                  </a:lnTo>
                  <a:lnTo>
                    <a:pt x="16014" y="8522"/>
                  </a:lnTo>
                  <a:lnTo>
                    <a:pt x="15455" y="9698"/>
                  </a:lnTo>
                  <a:lnTo>
                    <a:pt x="14897" y="10580"/>
                  </a:lnTo>
                  <a:lnTo>
                    <a:pt x="14897" y="10873"/>
                  </a:lnTo>
                  <a:lnTo>
                    <a:pt x="15083" y="11461"/>
                  </a:lnTo>
                  <a:lnTo>
                    <a:pt x="15641" y="12196"/>
                  </a:lnTo>
                  <a:lnTo>
                    <a:pt x="17131" y="12931"/>
                  </a:lnTo>
                  <a:lnTo>
                    <a:pt x="17876" y="13812"/>
                  </a:lnTo>
                  <a:lnTo>
                    <a:pt x="18248" y="14694"/>
                  </a:lnTo>
                  <a:lnTo>
                    <a:pt x="18248" y="15282"/>
                  </a:lnTo>
                  <a:lnTo>
                    <a:pt x="18062" y="16163"/>
                  </a:lnTo>
                  <a:lnTo>
                    <a:pt x="17503" y="16457"/>
                  </a:lnTo>
                  <a:lnTo>
                    <a:pt x="17131" y="17045"/>
                  </a:lnTo>
                  <a:lnTo>
                    <a:pt x="15828" y="17927"/>
                  </a:lnTo>
                  <a:lnTo>
                    <a:pt x="13966" y="18955"/>
                  </a:lnTo>
                  <a:lnTo>
                    <a:pt x="12476" y="19837"/>
                  </a:lnTo>
                  <a:lnTo>
                    <a:pt x="11359" y="20131"/>
                  </a:lnTo>
                  <a:lnTo>
                    <a:pt x="9869" y="20718"/>
                  </a:lnTo>
                  <a:lnTo>
                    <a:pt x="7262" y="21600"/>
                  </a:lnTo>
                  <a:lnTo>
                    <a:pt x="5959" y="21306"/>
                  </a:lnTo>
                  <a:lnTo>
                    <a:pt x="4841" y="20718"/>
                  </a:lnTo>
                  <a:lnTo>
                    <a:pt x="4097" y="20131"/>
                  </a:lnTo>
                  <a:lnTo>
                    <a:pt x="3352" y="19543"/>
                  </a:lnTo>
                  <a:lnTo>
                    <a:pt x="2793" y="19249"/>
                  </a:lnTo>
                  <a:lnTo>
                    <a:pt x="1676" y="18661"/>
                  </a:lnTo>
                  <a:lnTo>
                    <a:pt x="745" y="18220"/>
                  </a:lnTo>
                  <a:lnTo>
                    <a:pt x="0" y="17486"/>
                  </a:lnTo>
                  <a:lnTo>
                    <a:pt x="0" y="16604"/>
                  </a:lnTo>
                  <a:lnTo>
                    <a:pt x="0" y="15429"/>
                  </a:lnTo>
                  <a:lnTo>
                    <a:pt x="186" y="15135"/>
                  </a:lnTo>
                  <a:lnTo>
                    <a:pt x="1117" y="14400"/>
                  </a:lnTo>
                  <a:lnTo>
                    <a:pt x="1676" y="13959"/>
                  </a:lnTo>
                  <a:lnTo>
                    <a:pt x="2793" y="13371"/>
                  </a:lnTo>
                  <a:lnTo>
                    <a:pt x="3352" y="13078"/>
                  </a:lnTo>
                  <a:lnTo>
                    <a:pt x="3724" y="12637"/>
                  </a:lnTo>
                  <a:lnTo>
                    <a:pt x="4283" y="11902"/>
                  </a:lnTo>
                  <a:lnTo>
                    <a:pt x="5028" y="10727"/>
                  </a:lnTo>
                  <a:lnTo>
                    <a:pt x="6331" y="9257"/>
                  </a:lnTo>
                  <a:lnTo>
                    <a:pt x="7448" y="8229"/>
                  </a:lnTo>
                  <a:lnTo>
                    <a:pt x="9124" y="6612"/>
                  </a:lnTo>
                  <a:lnTo>
                    <a:pt x="9683" y="5878"/>
                  </a:lnTo>
                  <a:lnTo>
                    <a:pt x="10986" y="4555"/>
                  </a:lnTo>
                  <a:lnTo>
                    <a:pt x="11917" y="3967"/>
                  </a:lnTo>
                  <a:lnTo>
                    <a:pt x="12848" y="3086"/>
                  </a:lnTo>
                  <a:lnTo>
                    <a:pt x="13966" y="2351"/>
                  </a:lnTo>
                  <a:lnTo>
                    <a:pt x="14897" y="1616"/>
                  </a:lnTo>
                  <a:lnTo>
                    <a:pt x="16014" y="1029"/>
                  </a:lnTo>
                  <a:lnTo>
                    <a:pt x="16572" y="735"/>
                  </a:lnTo>
                  <a:lnTo>
                    <a:pt x="17317" y="735"/>
                  </a:lnTo>
                  <a:lnTo>
                    <a:pt x="18434" y="294"/>
                  </a:lnTo>
                  <a:lnTo>
                    <a:pt x="18993" y="147"/>
                  </a:lnTo>
                  <a:lnTo>
                    <a:pt x="20110" y="0"/>
                  </a:lnTo>
                  <a:lnTo>
                    <a:pt x="21228" y="0"/>
                  </a:lnTo>
                  <a:close/>
                  <a:moveTo>
                    <a:pt x="21228" y="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3" name="AutoShape 40"/>
            <p:cNvSpPr>
              <a:spLocks noChangeArrowheads="1"/>
            </p:cNvSpPr>
            <p:nvPr/>
          </p:nvSpPr>
          <p:spPr bwMode="auto">
            <a:xfrm rot="-239999">
              <a:off x="1234" y="2077"/>
              <a:ext cx="99" cy="87"/>
            </a:xfrm>
            <a:custGeom>
              <a:avLst/>
              <a:gdLst>
                <a:gd name="T0" fmla="*/ 56 w 21600"/>
                <a:gd name="T1" fmla="*/ 86 h 21600"/>
                <a:gd name="T2" fmla="*/ 52 w 21600"/>
                <a:gd name="T3" fmla="*/ 84 h 21600"/>
                <a:gd name="T4" fmla="*/ 48 w 21600"/>
                <a:gd name="T5" fmla="*/ 82 h 21600"/>
                <a:gd name="T6" fmla="*/ 46 w 21600"/>
                <a:gd name="T7" fmla="*/ 79 h 21600"/>
                <a:gd name="T8" fmla="*/ 47 w 21600"/>
                <a:gd name="T9" fmla="*/ 75 h 21600"/>
                <a:gd name="T10" fmla="*/ 45 w 21600"/>
                <a:gd name="T11" fmla="*/ 71 h 21600"/>
                <a:gd name="T12" fmla="*/ 40 w 21600"/>
                <a:gd name="T13" fmla="*/ 70 h 21600"/>
                <a:gd name="T14" fmla="*/ 37 w 21600"/>
                <a:gd name="T15" fmla="*/ 65 h 21600"/>
                <a:gd name="T16" fmla="*/ 39 w 21600"/>
                <a:gd name="T17" fmla="*/ 59 h 21600"/>
                <a:gd name="T18" fmla="*/ 36 w 21600"/>
                <a:gd name="T19" fmla="*/ 53 h 21600"/>
                <a:gd name="T20" fmla="*/ 31 w 21600"/>
                <a:gd name="T21" fmla="*/ 51 h 21600"/>
                <a:gd name="T22" fmla="*/ 25 w 21600"/>
                <a:gd name="T23" fmla="*/ 55 h 21600"/>
                <a:gd name="T24" fmla="*/ 22 w 21600"/>
                <a:gd name="T25" fmla="*/ 52 h 21600"/>
                <a:gd name="T26" fmla="*/ 18 w 21600"/>
                <a:gd name="T27" fmla="*/ 51 h 21600"/>
                <a:gd name="T28" fmla="*/ 13 w 21600"/>
                <a:gd name="T29" fmla="*/ 52 h 21600"/>
                <a:gd name="T30" fmla="*/ 6 w 21600"/>
                <a:gd name="T31" fmla="*/ 44 h 21600"/>
                <a:gd name="T32" fmla="*/ 3 w 21600"/>
                <a:gd name="T33" fmla="*/ 44 h 21600"/>
                <a:gd name="T34" fmla="*/ 2 w 21600"/>
                <a:gd name="T35" fmla="*/ 37 h 21600"/>
                <a:gd name="T36" fmla="*/ 1 w 21600"/>
                <a:gd name="T37" fmla="*/ 32 h 21600"/>
                <a:gd name="T38" fmla="*/ 0 w 21600"/>
                <a:gd name="T39" fmla="*/ 29 h 21600"/>
                <a:gd name="T40" fmla="*/ 3 w 21600"/>
                <a:gd name="T41" fmla="*/ 27 h 21600"/>
                <a:gd name="T42" fmla="*/ 6 w 21600"/>
                <a:gd name="T43" fmla="*/ 25 h 21600"/>
                <a:gd name="T44" fmla="*/ 10 w 21600"/>
                <a:gd name="T45" fmla="*/ 20 h 21600"/>
                <a:gd name="T46" fmla="*/ 16 w 21600"/>
                <a:gd name="T47" fmla="*/ 16 h 21600"/>
                <a:gd name="T48" fmla="*/ 19 w 21600"/>
                <a:gd name="T49" fmla="*/ 13 h 21600"/>
                <a:gd name="T50" fmla="*/ 24 w 21600"/>
                <a:gd name="T51" fmla="*/ 13 h 21600"/>
                <a:gd name="T52" fmla="*/ 29 w 21600"/>
                <a:gd name="T53" fmla="*/ 14 h 21600"/>
                <a:gd name="T54" fmla="*/ 34 w 21600"/>
                <a:gd name="T55" fmla="*/ 13 h 21600"/>
                <a:gd name="T56" fmla="*/ 38 w 21600"/>
                <a:gd name="T57" fmla="*/ 11 h 21600"/>
                <a:gd name="T58" fmla="*/ 40 w 21600"/>
                <a:gd name="T59" fmla="*/ 8 h 21600"/>
                <a:gd name="T60" fmla="*/ 43 w 21600"/>
                <a:gd name="T61" fmla="*/ 8 h 21600"/>
                <a:gd name="T62" fmla="*/ 46 w 21600"/>
                <a:gd name="T63" fmla="*/ 5 h 21600"/>
                <a:gd name="T64" fmla="*/ 50 w 21600"/>
                <a:gd name="T65" fmla="*/ 2 h 21600"/>
                <a:gd name="T66" fmla="*/ 56 w 21600"/>
                <a:gd name="T67" fmla="*/ 2 h 21600"/>
                <a:gd name="T68" fmla="*/ 61 w 21600"/>
                <a:gd name="T69" fmla="*/ 3 h 21600"/>
                <a:gd name="T70" fmla="*/ 67 w 21600"/>
                <a:gd name="T71" fmla="*/ 7 h 21600"/>
                <a:gd name="T72" fmla="*/ 72 w 21600"/>
                <a:gd name="T73" fmla="*/ 5 h 21600"/>
                <a:gd name="T74" fmla="*/ 72 w 21600"/>
                <a:gd name="T75" fmla="*/ 3 h 21600"/>
                <a:gd name="T76" fmla="*/ 86 w 21600"/>
                <a:gd name="T77" fmla="*/ 0 h 21600"/>
                <a:gd name="T78" fmla="*/ 89 w 21600"/>
                <a:gd name="T79" fmla="*/ 8 h 21600"/>
                <a:gd name="T80" fmla="*/ 87 w 21600"/>
                <a:gd name="T81" fmla="*/ 21 h 21600"/>
                <a:gd name="T82" fmla="*/ 89 w 21600"/>
                <a:gd name="T83" fmla="*/ 30 h 21600"/>
                <a:gd name="T84" fmla="*/ 95 w 21600"/>
                <a:gd name="T85" fmla="*/ 39 h 21600"/>
                <a:gd name="T86" fmla="*/ 92 w 21600"/>
                <a:gd name="T87" fmla="*/ 44 h 21600"/>
                <a:gd name="T88" fmla="*/ 97 w 21600"/>
                <a:gd name="T89" fmla="*/ 49 h 21600"/>
                <a:gd name="T90" fmla="*/ 91 w 21600"/>
                <a:gd name="T91" fmla="*/ 57 h 21600"/>
                <a:gd name="T92" fmla="*/ 65 w 21600"/>
                <a:gd name="T93" fmla="*/ 78 h 21600"/>
                <a:gd name="T94" fmla="*/ 59 w 21600"/>
                <a:gd name="T95" fmla="*/ 87 h 2160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1600" h="21600">
                  <a:moveTo>
                    <a:pt x="12852" y="21600"/>
                  </a:moveTo>
                  <a:lnTo>
                    <a:pt x="12247" y="21247"/>
                  </a:lnTo>
                  <a:lnTo>
                    <a:pt x="11708" y="20807"/>
                  </a:lnTo>
                  <a:lnTo>
                    <a:pt x="11372" y="20807"/>
                  </a:lnTo>
                  <a:lnTo>
                    <a:pt x="10901" y="20630"/>
                  </a:lnTo>
                  <a:lnTo>
                    <a:pt x="10430" y="20366"/>
                  </a:lnTo>
                  <a:lnTo>
                    <a:pt x="10093" y="19925"/>
                  </a:lnTo>
                  <a:lnTo>
                    <a:pt x="10026" y="19572"/>
                  </a:lnTo>
                  <a:lnTo>
                    <a:pt x="10295" y="18867"/>
                  </a:lnTo>
                  <a:lnTo>
                    <a:pt x="10295" y="18514"/>
                  </a:lnTo>
                  <a:lnTo>
                    <a:pt x="9959" y="17897"/>
                  </a:lnTo>
                  <a:lnTo>
                    <a:pt x="9757" y="17633"/>
                  </a:lnTo>
                  <a:lnTo>
                    <a:pt x="9151" y="17544"/>
                  </a:lnTo>
                  <a:lnTo>
                    <a:pt x="8748" y="17456"/>
                  </a:lnTo>
                  <a:lnTo>
                    <a:pt x="8411" y="16927"/>
                  </a:lnTo>
                  <a:lnTo>
                    <a:pt x="8142" y="16046"/>
                  </a:lnTo>
                  <a:lnTo>
                    <a:pt x="8277" y="15605"/>
                  </a:lnTo>
                  <a:lnTo>
                    <a:pt x="8411" y="14635"/>
                  </a:lnTo>
                  <a:lnTo>
                    <a:pt x="8344" y="14018"/>
                  </a:lnTo>
                  <a:lnTo>
                    <a:pt x="7806" y="13224"/>
                  </a:lnTo>
                  <a:lnTo>
                    <a:pt x="7267" y="12696"/>
                  </a:lnTo>
                  <a:lnTo>
                    <a:pt x="6796" y="12784"/>
                  </a:lnTo>
                  <a:lnTo>
                    <a:pt x="6393" y="13313"/>
                  </a:lnTo>
                  <a:lnTo>
                    <a:pt x="5450" y="13577"/>
                  </a:lnTo>
                  <a:lnTo>
                    <a:pt x="5114" y="13489"/>
                  </a:lnTo>
                  <a:lnTo>
                    <a:pt x="4778" y="12872"/>
                  </a:lnTo>
                  <a:lnTo>
                    <a:pt x="4307" y="12607"/>
                  </a:lnTo>
                  <a:lnTo>
                    <a:pt x="3970" y="12607"/>
                  </a:lnTo>
                  <a:lnTo>
                    <a:pt x="3230" y="12872"/>
                  </a:lnTo>
                  <a:lnTo>
                    <a:pt x="2893" y="12872"/>
                  </a:lnTo>
                  <a:lnTo>
                    <a:pt x="1750" y="11990"/>
                  </a:lnTo>
                  <a:lnTo>
                    <a:pt x="1279" y="10932"/>
                  </a:lnTo>
                  <a:lnTo>
                    <a:pt x="1009" y="10932"/>
                  </a:lnTo>
                  <a:lnTo>
                    <a:pt x="673" y="10932"/>
                  </a:lnTo>
                  <a:lnTo>
                    <a:pt x="538" y="11020"/>
                  </a:lnTo>
                  <a:lnTo>
                    <a:pt x="336" y="9257"/>
                  </a:lnTo>
                  <a:lnTo>
                    <a:pt x="269" y="9081"/>
                  </a:lnTo>
                  <a:lnTo>
                    <a:pt x="269" y="7935"/>
                  </a:lnTo>
                  <a:lnTo>
                    <a:pt x="135" y="7582"/>
                  </a:lnTo>
                  <a:lnTo>
                    <a:pt x="0" y="7318"/>
                  </a:lnTo>
                  <a:lnTo>
                    <a:pt x="404" y="6700"/>
                  </a:lnTo>
                  <a:lnTo>
                    <a:pt x="673" y="6612"/>
                  </a:lnTo>
                  <a:lnTo>
                    <a:pt x="1009" y="6348"/>
                  </a:lnTo>
                  <a:lnTo>
                    <a:pt x="1211" y="6171"/>
                  </a:lnTo>
                  <a:lnTo>
                    <a:pt x="1615" y="5819"/>
                  </a:lnTo>
                  <a:lnTo>
                    <a:pt x="2221" y="4849"/>
                  </a:lnTo>
                  <a:lnTo>
                    <a:pt x="2355" y="4761"/>
                  </a:lnTo>
                  <a:lnTo>
                    <a:pt x="3432" y="4056"/>
                  </a:lnTo>
                  <a:lnTo>
                    <a:pt x="3836" y="3791"/>
                  </a:lnTo>
                  <a:lnTo>
                    <a:pt x="4239" y="3262"/>
                  </a:lnTo>
                  <a:lnTo>
                    <a:pt x="4778" y="3262"/>
                  </a:lnTo>
                  <a:lnTo>
                    <a:pt x="5316" y="3174"/>
                  </a:lnTo>
                  <a:lnTo>
                    <a:pt x="6123" y="2998"/>
                  </a:lnTo>
                  <a:lnTo>
                    <a:pt x="6393" y="3438"/>
                  </a:lnTo>
                  <a:lnTo>
                    <a:pt x="6729" y="3438"/>
                  </a:lnTo>
                  <a:lnTo>
                    <a:pt x="7469" y="3174"/>
                  </a:lnTo>
                  <a:lnTo>
                    <a:pt x="7873" y="2821"/>
                  </a:lnTo>
                  <a:lnTo>
                    <a:pt x="8344" y="2645"/>
                  </a:lnTo>
                  <a:lnTo>
                    <a:pt x="8479" y="2380"/>
                  </a:lnTo>
                  <a:lnTo>
                    <a:pt x="8680" y="1940"/>
                  </a:lnTo>
                  <a:lnTo>
                    <a:pt x="8950" y="2028"/>
                  </a:lnTo>
                  <a:lnTo>
                    <a:pt x="9353" y="2028"/>
                  </a:lnTo>
                  <a:lnTo>
                    <a:pt x="9757" y="1851"/>
                  </a:lnTo>
                  <a:lnTo>
                    <a:pt x="9959" y="1322"/>
                  </a:lnTo>
                  <a:lnTo>
                    <a:pt x="10363" y="1058"/>
                  </a:lnTo>
                  <a:lnTo>
                    <a:pt x="10834" y="617"/>
                  </a:lnTo>
                  <a:lnTo>
                    <a:pt x="11439" y="529"/>
                  </a:lnTo>
                  <a:lnTo>
                    <a:pt x="12112" y="441"/>
                  </a:lnTo>
                  <a:lnTo>
                    <a:pt x="12516" y="529"/>
                  </a:lnTo>
                  <a:lnTo>
                    <a:pt x="13256" y="793"/>
                  </a:lnTo>
                  <a:lnTo>
                    <a:pt x="13929" y="1234"/>
                  </a:lnTo>
                  <a:lnTo>
                    <a:pt x="14535" y="1675"/>
                  </a:lnTo>
                  <a:lnTo>
                    <a:pt x="15073" y="1763"/>
                  </a:lnTo>
                  <a:lnTo>
                    <a:pt x="15611" y="1146"/>
                  </a:lnTo>
                  <a:lnTo>
                    <a:pt x="15611" y="793"/>
                  </a:lnTo>
                  <a:lnTo>
                    <a:pt x="15679" y="793"/>
                  </a:lnTo>
                  <a:lnTo>
                    <a:pt x="16486" y="970"/>
                  </a:lnTo>
                  <a:lnTo>
                    <a:pt x="18707" y="0"/>
                  </a:lnTo>
                  <a:lnTo>
                    <a:pt x="19312" y="617"/>
                  </a:lnTo>
                  <a:lnTo>
                    <a:pt x="19514" y="2028"/>
                  </a:lnTo>
                  <a:lnTo>
                    <a:pt x="19110" y="3967"/>
                  </a:lnTo>
                  <a:lnTo>
                    <a:pt x="18976" y="5290"/>
                  </a:lnTo>
                  <a:lnTo>
                    <a:pt x="19110" y="6348"/>
                  </a:lnTo>
                  <a:lnTo>
                    <a:pt x="19514" y="7406"/>
                  </a:lnTo>
                  <a:lnTo>
                    <a:pt x="20321" y="8111"/>
                  </a:lnTo>
                  <a:lnTo>
                    <a:pt x="20658" y="9698"/>
                  </a:lnTo>
                  <a:lnTo>
                    <a:pt x="20523" y="10403"/>
                  </a:lnTo>
                  <a:lnTo>
                    <a:pt x="20052" y="11020"/>
                  </a:lnTo>
                  <a:lnTo>
                    <a:pt x="20254" y="11814"/>
                  </a:lnTo>
                  <a:lnTo>
                    <a:pt x="21129" y="12167"/>
                  </a:lnTo>
                  <a:lnTo>
                    <a:pt x="21600" y="12696"/>
                  </a:lnTo>
                  <a:lnTo>
                    <a:pt x="19918" y="14194"/>
                  </a:lnTo>
                  <a:lnTo>
                    <a:pt x="17024" y="16839"/>
                  </a:lnTo>
                  <a:lnTo>
                    <a:pt x="14265" y="19484"/>
                  </a:lnTo>
                  <a:lnTo>
                    <a:pt x="12852" y="21600"/>
                  </a:lnTo>
                  <a:close/>
                  <a:moveTo>
                    <a:pt x="12852" y="2160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4" name="AutoShape 41"/>
            <p:cNvSpPr>
              <a:spLocks noChangeArrowheads="1"/>
            </p:cNvSpPr>
            <p:nvPr/>
          </p:nvSpPr>
          <p:spPr bwMode="auto">
            <a:xfrm rot="-239999">
              <a:off x="1332" y="1881"/>
              <a:ext cx="111" cy="132"/>
            </a:xfrm>
            <a:custGeom>
              <a:avLst/>
              <a:gdLst>
                <a:gd name="T0" fmla="*/ 109 w 21600"/>
                <a:gd name="T1" fmla="*/ 130 h 21600"/>
                <a:gd name="T2" fmla="*/ 104 w 21600"/>
                <a:gd name="T3" fmla="*/ 128 h 21600"/>
                <a:gd name="T4" fmla="*/ 95 w 21600"/>
                <a:gd name="T5" fmla="*/ 132 h 21600"/>
                <a:gd name="T6" fmla="*/ 87 w 21600"/>
                <a:gd name="T7" fmla="*/ 130 h 21600"/>
                <a:gd name="T8" fmla="*/ 81 w 21600"/>
                <a:gd name="T9" fmla="*/ 119 h 21600"/>
                <a:gd name="T10" fmla="*/ 78 w 21600"/>
                <a:gd name="T11" fmla="*/ 111 h 21600"/>
                <a:gd name="T12" fmla="*/ 73 w 21600"/>
                <a:gd name="T13" fmla="*/ 104 h 21600"/>
                <a:gd name="T14" fmla="*/ 68 w 21600"/>
                <a:gd name="T15" fmla="*/ 97 h 21600"/>
                <a:gd name="T16" fmla="*/ 66 w 21600"/>
                <a:gd name="T17" fmla="*/ 100 h 21600"/>
                <a:gd name="T18" fmla="*/ 60 w 21600"/>
                <a:gd name="T19" fmla="*/ 100 h 21600"/>
                <a:gd name="T20" fmla="*/ 56 w 21600"/>
                <a:gd name="T21" fmla="*/ 92 h 21600"/>
                <a:gd name="T22" fmla="*/ 46 w 21600"/>
                <a:gd name="T23" fmla="*/ 84 h 21600"/>
                <a:gd name="T24" fmla="*/ 39 w 21600"/>
                <a:gd name="T25" fmla="*/ 79 h 21600"/>
                <a:gd name="T26" fmla="*/ 35 w 21600"/>
                <a:gd name="T27" fmla="*/ 74 h 21600"/>
                <a:gd name="T28" fmla="*/ 29 w 21600"/>
                <a:gd name="T29" fmla="*/ 73 h 21600"/>
                <a:gd name="T30" fmla="*/ 26 w 21600"/>
                <a:gd name="T31" fmla="*/ 64 h 21600"/>
                <a:gd name="T32" fmla="*/ 19 w 21600"/>
                <a:gd name="T33" fmla="*/ 66 h 21600"/>
                <a:gd name="T34" fmla="*/ 15 w 21600"/>
                <a:gd name="T35" fmla="*/ 61 h 21600"/>
                <a:gd name="T36" fmla="*/ 9 w 21600"/>
                <a:gd name="T37" fmla="*/ 57 h 21600"/>
                <a:gd name="T38" fmla="*/ 8 w 21600"/>
                <a:gd name="T39" fmla="*/ 47 h 21600"/>
                <a:gd name="T40" fmla="*/ 11 w 21600"/>
                <a:gd name="T41" fmla="*/ 44 h 21600"/>
                <a:gd name="T42" fmla="*/ 16 w 21600"/>
                <a:gd name="T43" fmla="*/ 45 h 21600"/>
                <a:gd name="T44" fmla="*/ 17 w 21600"/>
                <a:gd name="T45" fmla="*/ 34 h 21600"/>
                <a:gd name="T46" fmla="*/ 14 w 21600"/>
                <a:gd name="T47" fmla="*/ 29 h 21600"/>
                <a:gd name="T48" fmla="*/ 6 w 21600"/>
                <a:gd name="T49" fmla="*/ 29 h 21600"/>
                <a:gd name="T50" fmla="*/ 0 w 21600"/>
                <a:gd name="T51" fmla="*/ 24 h 21600"/>
                <a:gd name="T52" fmla="*/ 1 w 21600"/>
                <a:gd name="T53" fmla="*/ 13 h 21600"/>
                <a:gd name="T54" fmla="*/ 7 w 21600"/>
                <a:gd name="T55" fmla="*/ 11 h 21600"/>
                <a:gd name="T56" fmla="*/ 18 w 21600"/>
                <a:gd name="T57" fmla="*/ 1 h 21600"/>
                <a:gd name="T58" fmla="*/ 34 w 21600"/>
                <a:gd name="T59" fmla="*/ 1 h 21600"/>
                <a:gd name="T60" fmla="*/ 43 w 21600"/>
                <a:gd name="T61" fmla="*/ 13 h 21600"/>
                <a:gd name="T62" fmla="*/ 36 w 21600"/>
                <a:gd name="T63" fmla="*/ 27 h 21600"/>
                <a:gd name="T64" fmla="*/ 51 w 21600"/>
                <a:gd name="T65" fmla="*/ 21 h 21600"/>
                <a:gd name="T66" fmla="*/ 57 w 21600"/>
                <a:gd name="T67" fmla="*/ 22 h 21600"/>
                <a:gd name="T68" fmla="*/ 60 w 21600"/>
                <a:gd name="T69" fmla="*/ 39 h 21600"/>
                <a:gd name="T70" fmla="*/ 67 w 21600"/>
                <a:gd name="T71" fmla="*/ 50 h 21600"/>
                <a:gd name="T72" fmla="*/ 77 w 21600"/>
                <a:gd name="T73" fmla="*/ 53 h 21600"/>
                <a:gd name="T74" fmla="*/ 85 w 21600"/>
                <a:gd name="T75" fmla="*/ 49 h 21600"/>
                <a:gd name="T76" fmla="*/ 92 w 21600"/>
                <a:gd name="T77" fmla="*/ 57 h 21600"/>
                <a:gd name="T78" fmla="*/ 92 w 21600"/>
                <a:gd name="T79" fmla="*/ 70 h 21600"/>
                <a:gd name="T80" fmla="*/ 91 w 21600"/>
                <a:gd name="T81" fmla="*/ 83 h 21600"/>
                <a:gd name="T82" fmla="*/ 93 w 21600"/>
                <a:gd name="T83" fmla="*/ 98 h 21600"/>
                <a:gd name="T84" fmla="*/ 96 w 21600"/>
                <a:gd name="T85" fmla="*/ 109 h 21600"/>
                <a:gd name="T86" fmla="*/ 102 w 21600"/>
                <a:gd name="T87" fmla="*/ 109 h 21600"/>
                <a:gd name="T88" fmla="*/ 107 w 21600"/>
                <a:gd name="T89" fmla="*/ 116 h 21600"/>
                <a:gd name="T90" fmla="*/ 111 w 21600"/>
                <a:gd name="T91" fmla="*/ 125 h 2160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1600" h="21600">
                  <a:moveTo>
                    <a:pt x="21600" y="20439"/>
                  </a:moveTo>
                  <a:lnTo>
                    <a:pt x="21600" y="20845"/>
                  </a:lnTo>
                  <a:lnTo>
                    <a:pt x="21297" y="21194"/>
                  </a:lnTo>
                  <a:lnTo>
                    <a:pt x="20933" y="21252"/>
                  </a:lnTo>
                  <a:lnTo>
                    <a:pt x="20569" y="20961"/>
                  </a:lnTo>
                  <a:lnTo>
                    <a:pt x="20144" y="21019"/>
                  </a:lnTo>
                  <a:lnTo>
                    <a:pt x="19658" y="21194"/>
                  </a:lnTo>
                  <a:lnTo>
                    <a:pt x="18991" y="21600"/>
                  </a:lnTo>
                  <a:lnTo>
                    <a:pt x="18445" y="21600"/>
                  </a:lnTo>
                  <a:lnTo>
                    <a:pt x="17656" y="21252"/>
                  </a:lnTo>
                  <a:lnTo>
                    <a:pt x="17231" y="21077"/>
                  </a:lnTo>
                  <a:lnTo>
                    <a:pt x="16928" y="21194"/>
                  </a:lnTo>
                  <a:lnTo>
                    <a:pt x="15715" y="20381"/>
                  </a:lnTo>
                  <a:lnTo>
                    <a:pt x="15836" y="19916"/>
                  </a:lnTo>
                  <a:lnTo>
                    <a:pt x="15836" y="19394"/>
                  </a:lnTo>
                  <a:lnTo>
                    <a:pt x="15654" y="18987"/>
                  </a:lnTo>
                  <a:lnTo>
                    <a:pt x="15351" y="18465"/>
                  </a:lnTo>
                  <a:lnTo>
                    <a:pt x="15229" y="18116"/>
                  </a:lnTo>
                  <a:lnTo>
                    <a:pt x="14987" y="17768"/>
                  </a:lnTo>
                  <a:lnTo>
                    <a:pt x="14622" y="17361"/>
                  </a:lnTo>
                  <a:lnTo>
                    <a:pt x="14258" y="17013"/>
                  </a:lnTo>
                  <a:lnTo>
                    <a:pt x="14016" y="16723"/>
                  </a:lnTo>
                  <a:lnTo>
                    <a:pt x="13712" y="15968"/>
                  </a:lnTo>
                  <a:lnTo>
                    <a:pt x="13288" y="15852"/>
                  </a:lnTo>
                  <a:lnTo>
                    <a:pt x="13045" y="15852"/>
                  </a:lnTo>
                  <a:lnTo>
                    <a:pt x="12742" y="16084"/>
                  </a:lnTo>
                  <a:lnTo>
                    <a:pt x="12802" y="16432"/>
                  </a:lnTo>
                  <a:lnTo>
                    <a:pt x="12620" y="16606"/>
                  </a:lnTo>
                  <a:lnTo>
                    <a:pt x="12135" y="16548"/>
                  </a:lnTo>
                  <a:lnTo>
                    <a:pt x="11771" y="16374"/>
                  </a:lnTo>
                  <a:lnTo>
                    <a:pt x="11467" y="15910"/>
                  </a:lnTo>
                  <a:lnTo>
                    <a:pt x="11285" y="15445"/>
                  </a:lnTo>
                  <a:lnTo>
                    <a:pt x="10982" y="14981"/>
                  </a:lnTo>
                  <a:lnTo>
                    <a:pt x="10557" y="14690"/>
                  </a:lnTo>
                  <a:lnTo>
                    <a:pt x="8798" y="13935"/>
                  </a:lnTo>
                  <a:lnTo>
                    <a:pt x="8919" y="13819"/>
                  </a:lnTo>
                  <a:lnTo>
                    <a:pt x="8555" y="13239"/>
                  </a:lnTo>
                  <a:lnTo>
                    <a:pt x="8252" y="13006"/>
                  </a:lnTo>
                  <a:lnTo>
                    <a:pt x="7645" y="12948"/>
                  </a:lnTo>
                  <a:lnTo>
                    <a:pt x="7160" y="12774"/>
                  </a:lnTo>
                  <a:lnTo>
                    <a:pt x="7160" y="12310"/>
                  </a:lnTo>
                  <a:lnTo>
                    <a:pt x="6796" y="12077"/>
                  </a:lnTo>
                  <a:lnTo>
                    <a:pt x="6492" y="12310"/>
                  </a:lnTo>
                  <a:lnTo>
                    <a:pt x="6067" y="12252"/>
                  </a:lnTo>
                  <a:lnTo>
                    <a:pt x="5643" y="11903"/>
                  </a:lnTo>
                  <a:lnTo>
                    <a:pt x="5582" y="11381"/>
                  </a:lnTo>
                  <a:lnTo>
                    <a:pt x="5461" y="10684"/>
                  </a:lnTo>
                  <a:lnTo>
                    <a:pt x="4975" y="10394"/>
                  </a:lnTo>
                  <a:lnTo>
                    <a:pt x="4551" y="10335"/>
                  </a:lnTo>
                  <a:lnTo>
                    <a:pt x="4126" y="10626"/>
                  </a:lnTo>
                  <a:lnTo>
                    <a:pt x="3701" y="10800"/>
                  </a:lnTo>
                  <a:lnTo>
                    <a:pt x="3276" y="10626"/>
                  </a:lnTo>
                  <a:lnTo>
                    <a:pt x="3094" y="10219"/>
                  </a:lnTo>
                  <a:lnTo>
                    <a:pt x="2852" y="9929"/>
                  </a:lnTo>
                  <a:lnTo>
                    <a:pt x="2609" y="9639"/>
                  </a:lnTo>
                  <a:lnTo>
                    <a:pt x="2063" y="9639"/>
                  </a:lnTo>
                  <a:lnTo>
                    <a:pt x="1699" y="9406"/>
                  </a:lnTo>
                  <a:lnTo>
                    <a:pt x="1456" y="9058"/>
                  </a:lnTo>
                  <a:lnTo>
                    <a:pt x="1456" y="8245"/>
                  </a:lnTo>
                  <a:lnTo>
                    <a:pt x="1517" y="7665"/>
                  </a:lnTo>
                  <a:lnTo>
                    <a:pt x="1699" y="7142"/>
                  </a:lnTo>
                  <a:lnTo>
                    <a:pt x="1942" y="7142"/>
                  </a:lnTo>
                  <a:lnTo>
                    <a:pt x="2184" y="7258"/>
                  </a:lnTo>
                  <a:lnTo>
                    <a:pt x="2427" y="7490"/>
                  </a:lnTo>
                  <a:lnTo>
                    <a:pt x="2609" y="7548"/>
                  </a:lnTo>
                  <a:lnTo>
                    <a:pt x="3034" y="7432"/>
                  </a:lnTo>
                  <a:lnTo>
                    <a:pt x="3216" y="7258"/>
                  </a:lnTo>
                  <a:lnTo>
                    <a:pt x="3276" y="6735"/>
                  </a:lnTo>
                  <a:lnTo>
                    <a:pt x="3276" y="5516"/>
                  </a:lnTo>
                  <a:lnTo>
                    <a:pt x="3155" y="4819"/>
                  </a:lnTo>
                  <a:lnTo>
                    <a:pt x="2973" y="4587"/>
                  </a:lnTo>
                  <a:lnTo>
                    <a:pt x="2730" y="4703"/>
                  </a:lnTo>
                  <a:lnTo>
                    <a:pt x="1638" y="5052"/>
                  </a:lnTo>
                  <a:lnTo>
                    <a:pt x="1456" y="5052"/>
                  </a:lnTo>
                  <a:lnTo>
                    <a:pt x="1092" y="4703"/>
                  </a:lnTo>
                  <a:lnTo>
                    <a:pt x="849" y="4529"/>
                  </a:lnTo>
                  <a:lnTo>
                    <a:pt x="182" y="4297"/>
                  </a:lnTo>
                  <a:lnTo>
                    <a:pt x="0" y="3890"/>
                  </a:lnTo>
                  <a:lnTo>
                    <a:pt x="0" y="3310"/>
                  </a:lnTo>
                  <a:lnTo>
                    <a:pt x="0" y="2903"/>
                  </a:lnTo>
                  <a:lnTo>
                    <a:pt x="243" y="2206"/>
                  </a:lnTo>
                  <a:lnTo>
                    <a:pt x="789" y="2381"/>
                  </a:lnTo>
                  <a:lnTo>
                    <a:pt x="1456" y="2148"/>
                  </a:lnTo>
                  <a:lnTo>
                    <a:pt x="1335" y="1800"/>
                  </a:lnTo>
                  <a:lnTo>
                    <a:pt x="1153" y="1161"/>
                  </a:lnTo>
                  <a:lnTo>
                    <a:pt x="1578" y="813"/>
                  </a:lnTo>
                  <a:lnTo>
                    <a:pt x="3458" y="232"/>
                  </a:lnTo>
                  <a:lnTo>
                    <a:pt x="4004" y="116"/>
                  </a:lnTo>
                  <a:lnTo>
                    <a:pt x="5825" y="0"/>
                  </a:lnTo>
                  <a:lnTo>
                    <a:pt x="6553" y="116"/>
                  </a:lnTo>
                  <a:lnTo>
                    <a:pt x="8130" y="987"/>
                  </a:lnTo>
                  <a:lnTo>
                    <a:pt x="8555" y="1626"/>
                  </a:lnTo>
                  <a:lnTo>
                    <a:pt x="8434" y="2206"/>
                  </a:lnTo>
                  <a:lnTo>
                    <a:pt x="7948" y="2845"/>
                  </a:lnTo>
                  <a:lnTo>
                    <a:pt x="6735" y="3542"/>
                  </a:lnTo>
                  <a:lnTo>
                    <a:pt x="6978" y="4413"/>
                  </a:lnTo>
                  <a:lnTo>
                    <a:pt x="7706" y="4935"/>
                  </a:lnTo>
                  <a:lnTo>
                    <a:pt x="8980" y="4297"/>
                  </a:lnTo>
                  <a:lnTo>
                    <a:pt x="9829" y="3484"/>
                  </a:lnTo>
                  <a:lnTo>
                    <a:pt x="10133" y="2961"/>
                  </a:lnTo>
                  <a:lnTo>
                    <a:pt x="10739" y="3484"/>
                  </a:lnTo>
                  <a:lnTo>
                    <a:pt x="11164" y="3600"/>
                  </a:lnTo>
                  <a:lnTo>
                    <a:pt x="11103" y="4645"/>
                  </a:lnTo>
                  <a:lnTo>
                    <a:pt x="11467" y="5632"/>
                  </a:lnTo>
                  <a:lnTo>
                    <a:pt x="11589" y="6387"/>
                  </a:lnTo>
                  <a:lnTo>
                    <a:pt x="12256" y="7374"/>
                  </a:lnTo>
                  <a:lnTo>
                    <a:pt x="12620" y="7955"/>
                  </a:lnTo>
                  <a:lnTo>
                    <a:pt x="13106" y="8245"/>
                  </a:lnTo>
                  <a:lnTo>
                    <a:pt x="13834" y="8419"/>
                  </a:lnTo>
                  <a:lnTo>
                    <a:pt x="14501" y="8361"/>
                  </a:lnTo>
                  <a:lnTo>
                    <a:pt x="15047" y="8594"/>
                  </a:lnTo>
                  <a:lnTo>
                    <a:pt x="15593" y="8710"/>
                  </a:lnTo>
                  <a:lnTo>
                    <a:pt x="16139" y="8361"/>
                  </a:lnTo>
                  <a:lnTo>
                    <a:pt x="16564" y="8071"/>
                  </a:lnTo>
                  <a:lnTo>
                    <a:pt x="16807" y="8710"/>
                  </a:lnTo>
                  <a:lnTo>
                    <a:pt x="17413" y="8942"/>
                  </a:lnTo>
                  <a:lnTo>
                    <a:pt x="17838" y="9290"/>
                  </a:lnTo>
                  <a:lnTo>
                    <a:pt x="18020" y="9813"/>
                  </a:lnTo>
                  <a:lnTo>
                    <a:pt x="17960" y="10626"/>
                  </a:lnTo>
                  <a:lnTo>
                    <a:pt x="17960" y="11439"/>
                  </a:lnTo>
                  <a:lnTo>
                    <a:pt x="18142" y="12019"/>
                  </a:lnTo>
                  <a:lnTo>
                    <a:pt x="18020" y="12542"/>
                  </a:lnTo>
                  <a:lnTo>
                    <a:pt x="17778" y="13587"/>
                  </a:lnTo>
                  <a:lnTo>
                    <a:pt x="17838" y="14458"/>
                  </a:lnTo>
                  <a:lnTo>
                    <a:pt x="17838" y="15271"/>
                  </a:lnTo>
                  <a:lnTo>
                    <a:pt x="18142" y="16026"/>
                  </a:lnTo>
                  <a:lnTo>
                    <a:pt x="18445" y="16490"/>
                  </a:lnTo>
                  <a:lnTo>
                    <a:pt x="18566" y="17361"/>
                  </a:lnTo>
                  <a:lnTo>
                    <a:pt x="18688" y="17768"/>
                  </a:lnTo>
                  <a:lnTo>
                    <a:pt x="18991" y="17884"/>
                  </a:lnTo>
                  <a:lnTo>
                    <a:pt x="19537" y="17710"/>
                  </a:lnTo>
                  <a:lnTo>
                    <a:pt x="19840" y="17768"/>
                  </a:lnTo>
                  <a:lnTo>
                    <a:pt x="19840" y="18232"/>
                  </a:lnTo>
                  <a:lnTo>
                    <a:pt x="20083" y="18523"/>
                  </a:lnTo>
                  <a:lnTo>
                    <a:pt x="20811" y="19045"/>
                  </a:lnTo>
                  <a:lnTo>
                    <a:pt x="21236" y="19684"/>
                  </a:lnTo>
                  <a:lnTo>
                    <a:pt x="21539" y="20206"/>
                  </a:lnTo>
                  <a:lnTo>
                    <a:pt x="21600" y="20439"/>
                  </a:lnTo>
                  <a:close/>
                  <a:moveTo>
                    <a:pt x="21600" y="20439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5" name="AutoShape 42"/>
            <p:cNvSpPr>
              <a:spLocks noChangeArrowheads="1"/>
            </p:cNvSpPr>
            <p:nvPr/>
          </p:nvSpPr>
          <p:spPr bwMode="auto">
            <a:xfrm rot="-239999">
              <a:off x="1383" y="1807"/>
              <a:ext cx="119" cy="123"/>
            </a:xfrm>
            <a:custGeom>
              <a:avLst/>
              <a:gdLst>
                <a:gd name="T0" fmla="*/ 26 w 21600"/>
                <a:gd name="T1" fmla="*/ 121 h 21600"/>
                <a:gd name="T2" fmla="*/ 20 w 21600"/>
                <a:gd name="T3" fmla="*/ 122 h 21600"/>
                <a:gd name="T4" fmla="*/ 14 w 21600"/>
                <a:gd name="T5" fmla="*/ 121 h 21600"/>
                <a:gd name="T6" fmla="*/ 8 w 21600"/>
                <a:gd name="T7" fmla="*/ 118 h 21600"/>
                <a:gd name="T8" fmla="*/ 3 w 21600"/>
                <a:gd name="T9" fmla="*/ 109 h 21600"/>
                <a:gd name="T10" fmla="*/ 0 w 21600"/>
                <a:gd name="T11" fmla="*/ 98 h 21600"/>
                <a:gd name="T12" fmla="*/ 1 w 21600"/>
                <a:gd name="T13" fmla="*/ 93 h 21600"/>
                <a:gd name="T14" fmla="*/ 7 w 21600"/>
                <a:gd name="T15" fmla="*/ 98 h 21600"/>
                <a:gd name="T16" fmla="*/ 14 w 21600"/>
                <a:gd name="T17" fmla="*/ 94 h 21600"/>
                <a:gd name="T18" fmla="*/ 16 w 21600"/>
                <a:gd name="T19" fmla="*/ 98 h 21600"/>
                <a:gd name="T20" fmla="*/ 21 w 21600"/>
                <a:gd name="T21" fmla="*/ 95 h 21600"/>
                <a:gd name="T22" fmla="*/ 20 w 21600"/>
                <a:gd name="T23" fmla="*/ 91 h 21600"/>
                <a:gd name="T24" fmla="*/ 30 w 21600"/>
                <a:gd name="T25" fmla="*/ 90 h 21600"/>
                <a:gd name="T26" fmla="*/ 34 w 21600"/>
                <a:gd name="T27" fmla="*/ 83 h 21600"/>
                <a:gd name="T28" fmla="*/ 45 w 21600"/>
                <a:gd name="T29" fmla="*/ 78 h 21600"/>
                <a:gd name="T30" fmla="*/ 48 w 21600"/>
                <a:gd name="T31" fmla="*/ 67 h 21600"/>
                <a:gd name="T32" fmla="*/ 52 w 21600"/>
                <a:gd name="T33" fmla="*/ 71 h 21600"/>
                <a:gd name="T34" fmla="*/ 57 w 21600"/>
                <a:gd name="T35" fmla="*/ 76 h 21600"/>
                <a:gd name="T36" fmla="*/ 54 w 21600"/>
                <a:gd name="T37" fmla="*/ 60 h 21600"/>
                <a:gd name="T38" fmla="*/ 44 w 21600"/>
                <a:gd name="T39" fmla="*/ 42 h 21600"/>
                <a:gd name="T40" fmla="*/ 59 w 21600"/>
                <a:gd name="T41" fmla="*/ 18 h 21600"/>
                <a:gd name="T42" fmla="*/ 75 w 21600"/>
                <a:gd name="T43" fmla="*/ 0 h 21600"/>
                <a:gd name="T44" fmla="*/ 78 w 21600"/>
                <a:gd name="T45" fmla="*/ 9 h 21600"/>
                <a:gd name="T46" fmla="*/ 81 w 21600"/>
                <a:gd name="T47" fmla="*/ 14 h 21600"/>
                <a:gd name="T48" fmla="*/ 86 w 21600"/>
                <a:gd name="T49" fmla="*/ 16 h 21600"/>
                <a:gd name="T50" fmla="*/ 90 w 21600"/>
                <a:gd name="T51" fmla="*/ 20 h 21600"/>
                <a:gd name="T52" fmla="*/ 96 w 21600"/>
                <a:gd name="T53" fmla="*/ 20 h 21600"/>
                <a:gd name="T54" fmla="*/ 102 w 21600"/>
                <a:gd name="T55" fmla="*/ 23 h 21600"/>
                <a:gd name="T56" fmla="*/ 106 w 21600"/>
                <a:gd name="T57" fmla="*/ 28 h 21600"/>
                <a:gd name="T58" fmla="*/ 110 w 21600"/>
                <a:gd name="T59" fmla="*/ 29 h 21600"/>
                <a:gd name="T60" fmla="*/ 114 w 21600"/>
                <a:gd name="T61" fmla="*/ 28 h 21600"/>
                <a:gd name="T62" fmla="*/ 116 w 21600"/>
                <a:gd name="T63" fmla="*/ 29 h 21600"/>
                <a:gd name="T64" fmla="*/ 116 w 21600"/>
                <a:gd name="T65" fmla="*/ 32 h 21600"/>
                <a:gd name="T66" fmla="*/ 111 w 21600"/>
                <a:gd name="T67" fmla="*/ 34 h 21600"/>
                <a:gd name="T68" fmla="*/ 111 w 21600"/>
                <a:gd name="T69" fmla="*/ 46 h 21600"/>
                <a:gd name="T70" fmla="*/ 114 w 21600"/>
                <a:gd name="T71" fmla="*/ 48 h 21600"/>
                <a:gd name="T72" fmla="*/ 117 w 21600"/>
                <a:gd name="T73" fmla="*/ 49 h 21600"/>
                <a:gd name="T74" fmla="*/ 119 w 21600"/>
                <a:gd name="T75" fmla="*/ 54 h 21600"/>
                <a:gd name="T76" fmla="*/ 118 w 21600"/>
                <a:gd name="T77" fmla="*/ 61 h 21600"/>
                <a:gd name="T78" fmla="*/ 114 w 21600"/>
                <a:gd name="T79" fmla="*/ 65 h 21600"/>
                <a:gd name="T80" fmla="*/ 108 w 21600"/>
                <a:gd name="T81" fmla="*/ 67 h 21600"/>
                <a:gd name="T82" fmla="*/ 106 w 21600"/>
                <a:gd name="T83" fmla="*/ 65 h 21600"/>
                <a:gd name="T84" fmla="*/ 100 w 21600"/>
                <a:gd name="T85" fmla="*/ 67 h 21600"/>
                <a:gd name="T86" fmla="*/ 94 w 21600"/>
                <a:gd name="T87" fmla="*/ 70 h 21600"/>
                <a:gd name="T88" fmla="*/ 86 w 21600"/>
                <a:gd name="T89" fmla="*/ 67 h 21600"/>
                <a:gd name="T90" fmla="*/ 80 w 21600"/>
                <a:gd name="T91" fmla="*/ 68 h 21600"/>
                <a:gd name="T92" fmla="*/ 78 w 21600"/>
                <a:gd name="T93" fmla="*/ 74 h 21600"/>
                <a:gd name="T94" fmla="*/ 74 w 21600"/>
                <a:gd name="T95" fmla="*/ 84 h 21600"/>
                <a:gd name="T96" fmla="*/ 68 w 21600"/>
                <a:gd name="T97" fmla="*/ 79 h 21600"/>
                <a:gd name="T98" fmla="*/ 65 w 21600"/>
                <a:gd name="T99" fmla="*/ 84 h 21600"/>
                <a:gd name="T100" fmla="*/ 67 w 21600"/>
                <a:gd name="T101" fmla="*/ 94 h 21600"/>
                <a:gd name="T102" fmla="*/ 64 w 21600"/>
                <a:gd name="T103" fmla="*/ 96 h 21600"/>
                <a:gd name="T104" fmla="*/ 62 w 21600"/>
                <a:gd name="T105" fmla="*/ 97 h 21600"/>
                <a:gd name="T106" fmla="*/ 57 w 21600"/>
                <a:gd name="T107" fmla="*/ 101 h 21600"/>
                <a:gd name="T108" fmla="*/ 52 w 21600"/>
                <a:gd name="T109" fmla="*/ 102 h 21600"/>
                <a:gd name="T110" fmla="*/ 50 w 21600"/>
                <a:gd name="T111" fmla="*/ 103 h 21600"/>
                <a:gd name="T112" fmla="*/ 47 w 21600"/>
                <a:gd name="T113" fmla="*/ 106 h 21600"/>
                <a:gd name="T114" fmla="*/ 45 w 21600"/>
                <a:gd name="T115" fmla="*/ 111 h 21600"/>
                <a:gd name="T116" fmla="*/ 43 w 21600"/>
                <a:gd name="T117" fmla="*/ 116 h 21600"/>
                <a:gd name="T118" fmla="*/ 35 w 21600"/>
                <a:gd name="T119" fmla="*/ 115 h 21600"/>
                <a:gd name="T120" fmla="*/ 30 w 21600"/>
                <a:gd name="T121" fmla="*/ 117 h 21600"/>
                <a:gd name="T122" fmla="*/ 28 w 21600"/>
                <a:gd name="T123" fmla="*/ 119 h 2160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1600" h="21600">
                  <a:moveTo>
                    <a:pt x="5129" y="20919"/>
                  </a:moveTo>
                  <a:lnTo>
                    <a:pt x="4730" y="21229"/>
                  </a:lnTo>
                  <a:lnTo>
                    <a:pt x="4217" y="21600"/>
                  </a:lnTo>
                  <a:lnTo>
                    <a:pt x="3704" y="21476"/>
                  </a:lnTo>
                  <a:lnTo>
                    <a:pt x="3192" y="21229"/>
                  </a:lnTo>
                  <a:lnTo>
                    <a:pt x="2565" y="21291"/>
                  </a:lnTo>
                  <a:lnTo>
                    <a:pt x="1881" y="21105"/>
                  </a:lnTo>
                  <a:lnTo>
                    <a:pt x="1425" y="20795"/>
                  </a:lnTo>
                  <a:lnTo>
                    <a:pt x="1083" y="20177"/>
                  </a:lnTo>
                  <a:lnTo>
                    <a:pt x="456" y="19124"/>
                  </a:lnTo>
                  <a:lnTo>
                    <a:pt x="342" y="18320"/>
                  </a:lnTo>
                  <a:lnTo>
                    <a:pt x="0" y="17268"/>
                  </a:lnTo>
                  <a:lnTo>
                    <a:pt x="57" y="16154"/>
                  </a:lnTo>
                  <a:lnTo>
                    <a:pt x="114" y="16277"/>
                  </a:lnTo>
                  <a:lnTo>
                    <a:pt x="513" y="17144"/>
                  </a:lnTo>
                  <a:lnTo>
                    <a:pt x="1311" y="17268"/>
                  </a:lnTo>
                  <a:lnTo>
                    <a:pt x="2052" y="16587"/>
                  </a:lnTo>
                  <a:lnTo>
                    <a:pt x="2565" y="16525"/>
                  </a:lnTo>
                  <a:lnTo>
                    <a:pt x="2394" y="17206"/>
                  </a:lnTo>
                  <a:lnTo>
                    <a:pt x="2850" y="17268"/>
                  </a:lnTo>
                  <a:lnTo>
                    <a:pt x="3875" y="16958"/>
                  </a:lnTo>
                  <a:lnTo>
                    <a:pt x="3761" y="16649"/>
                  </a:lnTo>
                  <a:lnTo>
                    <a:pt x="3420" y="16277"/>
                  </a:lnTo>
                  <a:lnTo>
                    <a:pt x="3591" y="15968"/>
                  </a:lnTo>
                  <a:lnTo>
                    <a:pt x="4616" y="15720"/>
                  </a:lnTo>
                  <a:lnTo>
                    <a:pt x="5357" y="15844"/>
                  </a:lnTo>
                  <a:lnTo>
                    <a:pt x="5699" y="15411"/>
                  </a:lnTo>
                  <a:lnTo>
                    <a:pt x="6098" y="14544"/>
                  </a:lnTo>
                  <a:lnTo>
                    <a:pt x="7865" y="13987"/>
                  </a:lnTo>
                  <a:lnTo>
                    <a:pt x="8207" y="13616"/>
                  </a:lnTo>
                  <a:lnTo>
                    <a:pt x="8150" y="12811"/>
                  </a:lnTo>
                  <a:lnTo>
                    <a:pt x="8777" y="11759"/>
                  </a:lnTo>
                  <a:lnTo>
                    <a:pt x="9233" y="11821"/>
                  </a:lnTo>
                  <a:lnTo>
                    <a:pt x="9461" y="12440"/>
                  </a:lnTo>
                  <a:lnTo>
                    <a:pt x="9917" y="13740"/>
                  </a:lnTo>
                  <a:lnTo>
                    <a:pt x="10316" y="13430"/>
                  </a:lnTo>
                  <a:lnTo>
                    <a:pt x="10658" y="12131"/>
                  </a:lnTo>
                  <a:lnTo>
                    <a:pt x="9746" y="10583"/>
                  </a:lnTo>
                  <a:lnTo>
                    <a:pt x="8834" y="9346"/>
                  </a:lnTo>
                  <a:lnTo>
                    <a:pt x="8036" y="7303"/>
                  </a:lnTo>
                  <a:lnTo>
                    <a:pt x="9518" y="4270"/>
                  </a:lnTo>
                  <a:lnTo>
                    <a:pt x="10772" y="3095"/>
                  </a:lnTo>
                  <a:lnTo>
                    <a:pt x="12196" y="1176"/>
                  </a:lnTo>
                  <a:lnTo>
                    <a:pt x="13564" y="0"/>
                  </a:lnTo>
                  <a:lnTo>
                    <a:pt x="13906" y="866"/>
                  </a:lnTo>
                  <a:lnTo>
                    <a:pt x="14134" y="1547"/>
                  </a:lnTo>
                  <a:lnTo>
                    <a:pt x="14476" y="1981"/>
                  </a:lnTo>
                  <a:lnTo>
                    <a:pt x="14647" y="2414"/>
                  </a:lnTo>
                  <a:lnTo>
                    <a:pt x="14989" y="2723"/>
                  </a:lnTo>
                  <a:lnTo>
                    <a:pt x="15616" y="2785"/>
                  </a:lnTo>
                  <a:lnTo>
                    <a:pt x="15901" y="3528"/>
                  </a:lnTo>
                  <a:lnTo>
                    <a:pt x="16300" y="3466"/>
                  </a:lnTo>
                  <a:lnTo>
                    <a:pt x="16756" y="3466"/>
                  </a:lnTo>
                  <a:lnTo>
                    <a:pt x="17383" y="3466"/>
                  </a:lnTo>
                  <a:lnTo>
                    <a:pt x="18066" y="3713"/>
                  </a:lnTo>
                  <a:lnTo>
                    <a:pt x="18465" y="4023"/>
                  </a:lnTo>
                  <a:lnTo>
                    <a:pt x="18864" y="4580"/>
                  </a:lnTo>
                  <a:lnTo>
                    <a:pt x="19206" y="4951"/>
                  </a:lnTo>
                  <a:lnTo>
                    <a:pt x="19548" y="5075"/>
                  </a:lnTo>
                  <a:lnTo>
                    <a:pt x="20004" y="5013"/>
                  </a:lnTo>
                  <a:lnTo>
                    <a:pt x="20346" y="4951"/>
                  </a:lnTo>
                  <a:lnTo>
                    <a:pt x="20745" y="4951"/>
                  </a:lnTo>
                  <a:lnTo>
                    <a:pt x="20802" y="4951"/>
                  </a:lnTo>
                  <a:lnTo>
                    <a:pt x="21030" y="5137"/>
                  </a:lnTo>
                  <a:lnTo>
                    <a:pt x="21030" y="5446"/>
                  </a:lnTo>
                  <a:lnTo>
                    <a:pt x="20973" y="5570"/>
                  </a:lnTo>
                  <a:lnTo>
                    <a:pt x="20517" y="5818"/>
                  </a:lnTo>
                  <a:lnTo>
                    <a:pt x="20232" y="6003"/>
                  </a:lnTo>
                  <a:lnTo>
                    <a:pt x="20175" y="6313"/>
                  </a:lnTo>
                  <a:lnTo>
                    <a:pt x="20175" y="8108"/>
                  </a:lnTo>
                  <a:lnTo>
                    <a:pt x="20289" y="8232"/>
                  </a:lnTo>
                  <a:lnTo>
                    <a:pt x="20631" y="8355"/>
                  </a:lnTo>
                  <a:lnTo>
                    <a:pt x="20802" y="8479"/>
                  </a:lnTo>
                  <a:lnTo>
                    <a:pt x="21201" y="8665"/>
                  </a:lnTo>
                  <a:lnTo>
                    <a:pt x="21429" y="8850"/>
                  </a:lnTo>
                  <a:lnTo>
                    <a:pt x="21543" y="9531"/>
                  </a:lnTo>
                  <a:lnTo>
                    <a:pt x="21600" y="10336"/>
                  </a:lnTo>
                  <a:lnTo>
                    <a:pt x="21429" y="10645"/>
                  </a:lnTo>
                  <a:lnTo>
                    <a:pt x="21201" y="11264"/>
                  </a:lnTo>
                  <a:lnTo>
                    <a:pt x="20745" y="11388"/>
                  </a:lnTo>
                  <a:lnTo>
                    <a:pt x="20004" y="11512"/>
                  </a:lnTo>
                  <a:lnTo>
                    <a:pt x="19605" y="11697"/>
                  </a:lnTo>
                  <a:lnTo>
                    <a:pt x="19377" y="11636"/>
                  </a:lnTo>
                  <a:lnTo>
                    <a:pt x="19206" y="11450"/>
                  </a:lnTo>
                  <a:lnTo>
                    <a:pt x="18864" y="11326"/>
                  </a:lnTo>
                  <a:lnTo>
                    <a:pt x="18066" y="11697"/>
                  </a:lnTo>
                  <a:lnTo>
                    <a:pt x="17326" y="11883"/>
                  </a:lnTo>
                  <a:lnTo>
                    <a:pt x="16984" y="12254"/>
                  </a:lnTo>
                  <a:lnTo>
                    <a:pt x="16186" y="11945"/>
                  </a:lnTo>
                  <a:lnTo>
                    <a:pt x="15616" y="11697"/>
                  </a:lnTo>
                  <a:lnTo>
                    <a:pt x="14932" y="11636"/>
                  </a:lnTo>
                  <a:lnTo>
                    <a:pt x="14476" y="12007"/>
                  </a:lnTo>
                  <a:lnTo>
                    <a:pt x="14248" y="12626"/>
                  </a:lnTo>
                  <a:lnTo>
                    <a:pt x="14134" y="13059"/>
                  </a:lnTo>
                  <a:lnTo>
                    <a:pt x="14020" y="14854"/>
                  </a:lnTo>
                  <a:lnTo>
                    <a:pt x="13450" y="14668"/>
                  </a:lnTo>
                  <a:lnTo>
                    <a:pt x="12823" y="14235"/>
                  </a:lnTo>
                  <a:lnTo>
                    <a:pt x="12310" y="13864"/>
                  </a:lnTo>
                  <a:lnTo>
                    <a:pt x="11911" y="13987"/>
                  </a:lnTo>
                  <a:lnTo>
                    <a:pt x="11854" y="14668"/>
                  </a:lnTo>
                  <a:lnTo>
                    <a:pt x="12139" y="15597"/>
                  </a:lnTo>
                  <a:lnTo>
                    <a:pt x="12139" y="16463"/>
                  </a:lnTo>
                  <a:lnTo>
                    <a:pt x="12139" y="16711"/>
                  </a:lnTo>
                  <a:lnTo>
                    <a:pt x="11569" y="16772"/>
                  </a:lnTo>
                  <a:lnTo>
                    <a:pt x="11227" y="16834"/>
                  </a:lnTo>
                  <a:lnTo>
                    <a:pt x="11227" y="17082"/>
                  </a:lnTo>
                  <a:lnTo>
                    <a:pt x="10828" y="17577"/>
                  </a:lnTo>
                  <a:lnTo>
                    <a:pt x="10373" y="17763"/>
                  </a:lnTo>
                  <a:lnTo>
                    <a:pt x="9860" y="17887"/>
                  </a:lnTo>
                  <a:lnTo>
                    <a:pt x="9518" y="17887"/>
                  </a:lnTo>
                  <a:lnTo>
                    <a:pt x="9404" y="18258"/>
                  </a:lnTo>
                  <a:lnTo>
                    <a:pt x="9062" y="18134"/>
                  </a:lnTo>
                  <a:lnTo>
                    <a:pt x="8834" y="17948"/>
                  </a:lnTo>
                  <a:lnTo>
                    <a:pt x="8549" y="18567"/>
                  </a:lnTo>
                  <a:lnTo>
                    <a:pt x="8378" y="18753"/>
                  </a:lnTo>
                  <a:lnTo>
                    <a:pt x="8093" y="19496"/>
                  </a:lnTo>
                  <a:lnTo>
                    <a:pt x="7922" y="19929"/>
                  </a:lnTo>
                  <a:lnTo>
                    <a:pt x="7808" y="20300"/>
                  </a:lnTo>
                  <a:lnTo>
                    <a:pt x="7181" y="20238"/>
                  </a:lnTo>
                  <a:lnTo>
                    <a:pt x="6269" y="20177"/>
                  </a:lnTo>
                  <a:lnTo>
                    <a:pt x="5699" y="20362"/>
                  </a:lnTo>
                  <a:lnTo>
                    <a:pt x="5357" y="20548"/>
                  </a:lnTo>
                  <a:lnTo>
                    <a:pt x="5186" y="20857"/>
                  </a:lnTo>
                  <a:lnTo>
                    <a:pt x="5129" y="20919"/>
                  </a:lnTo>
                  <a:close/>
                  <a:moveTo>
                    <a:pt x="5129" y="20919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6" name="AutoShape 43"/>
            <p:cNvSpPr>
              <a:spLocks noChangeArrowheads="1"/>
            </p:cNvSpPr>
            <p:nvPr/>
          </p:nvSpPr>
          <p:spPr bwMode="auto">
            <a:xfrm rot="-239999">
              <a:off x="1432" y="1941"/>
              <a:ext cx="103" cy="186"/>
            </a:xfrm>
            <a:custGeom>
              <a:avLst/>
              <a:gdLst>
                <a:gd name="T0" fmla="*/ 12 w 21600"/>
                <a:gd name="T1" fmla="*/ 184 h 21600"/>
                <a:gd name="T2" fmla="*/ 8 w 21600"/>
                <a:gd name="T3" fmla="*/ 176 h 21600"/>
                <a:gd name="T4" fmla="*/ 1 w 21600"/>
                <a:gd name="T5" fmla="*/ 164 h 21600"/>
                <a:gd name="T6" fmla="*/ 3 w 21600"/>
                <a:gd name="T7" fmla="*/ 162 h 21600"/>
                <a:gd name="T8" fmla="*/ 8 w 21600"/>
                <a:gd name="T9" fmla="*/ 158 h 21600"/>
                <a:gd name="T10" fmla="*/ 16 w 21600"/>
                <a:gd name="T11" fmla="*/ 150 h 21600"/>
                <a:gd name="T12" fmla="*/ 25 w 21600"/>
                <a:gd name="T13" fmla="*/ 145 h 21600"/>
                <a:gd name="T14" fmla="*/ 23 w 21600"/>
                <a:gd name="T15" fmla="*/ 130 h 21600"/>
                <a:gd name="T16" fmla="*/ 25 w 21600"/>
                <a:gd name="T17" fmla="*/ 116 h 21600"/>
                <a:gd name="T18" fmla="*/ 24 w 21600"/>
                <a:gd name="T19" fmla="*/ 105 h 21600"/>
                <a:gd name="T20" fmla="*/ 25 w 21600"/>
                <a:gd name="T21" fmla="*/ 94 h 21600"/>
                <a:gd name="T22" fmla="*/ 33 w 21600"/>
                <a:gd name="T23" fmla="*/ 94 h 21600"/>
                <a:gd name="T24" fmla="*/ 31 w 21600"/>
                <a:gd name="T25" fmla="*/ 85 h 21600"/>
                <a:gd name="T26" fmla="*/ 24 w 21600"/>
                <a:gd name="T27" fmla="*/ 81 h 21600"/>
                <a:gd name="T28" fmla="*/ 20 w 21600"/>
                <a:gd name="T29" fmla="*/ 72 h 21600"/>
                <a:gd name="T30" fmla="*/ 23 w 21600"/>
                <a:gd name="T31" fmla="*/ 62 h 21600"/>
                <a:gd name="T32" fmla="*/ 18 w 21600"/>
                <a:gd name="T33" fmla="*/ 58 h 21600"/>
                <a:gd name="T34" fmla="*/ 23 w 21600"/>
                <a:gd name="T35" fmla="*/ 51 h 21600"/>
                <a:gd name="T36" fmla="*/ 25 w 21600"/>
                <a:gd name="T37" fmla="*/ 42 h 21600"/>
                <a:gd name="T38" fmla="*/ 30 w 21600"/>
                <a:gd name="T39" fmla="*/ 44 h 21600"/>
                <a:gd name="T40" fmla="*/ 41 w 21600"/>
                <a:gd name="T41" fmla="*/ 45 h 21600"/>
                <a:gd name="T42" fmla="*/ 47 w 21600"/>
                <a:gd name="T43" fmla="*/ 36 h 21600"/>
                <a:gd name="T44" fmla="*/ 52 w 21600"/>
                <a:gd name="T45" fmla="*/ 20 h 21600"/>
                <a:gd name="T46" fmla="*/ 52 w 21600"/>
                <a:gd name="T47" fmla="*/ 3 h 21600"/>
                <a:gd name="T48" fmla="*/ 60 w 21600"/>
                <a:gd name="T49" fmla="*/ 2 h 21600"/>
                <a:gd name="T50" fmla="*/ 66 w 21600"/>
                <a:gd name="T51" fmla="*/ 4 h 21600"/>
                <a:gd name="T52" fmla="*/ 70 w 21600"/>
                <a:gd name="T53" fmla="*/ 10 h 21600"/>
                <a:gd name="T54" fmla="*/ 76 w 21600"/>
                <a:gd name="T55" fmla="*/ 6 h 21600"/>
                <a:gd name="T56" fmla="*/ 82 w 21600"/>
                <a:gd name="T57" fmla="*/ 14 h 21600"/>
                <a:gd name="T58" fmla="*/ 87 w 21600"/>
                <a:gd name="T59" fmla="*/ 19 h 21600"/>
                <a:gd name="T60" fmla="*/ 82 w 21600"/>
                <a:gd name="T61" fmla="*/ 28 h 21600"/>
                <a:gd name="T62" fmla="*/ 77 w 21600"/>
                <a:gd name="T63" fmla="*/ 48 h 21600"/>
                <a:gd name="T64" fmla="*/ 67 w 21600"/>
                <a:gd name="T65" fmla="*/ 59 h 21600"/>
                <a:gd name="T66" fmla="*/ 69 w 21600"/>
                <a:gd name="T67" fmla="*/ 77 h 21600"/>
                <a:gd name="T68" fmla="*/ 87 w 21600"/>
                <a:gd name="T69" fmla="*/ 86 h 21600"/>
                <a:gd name="T70" fmla="*/ 100 w 21600"/>
                <a:gd name="T71" fmla="*/ 85 h 21600"/>
                <a:gd name="T72" fmla="*/ 98 w 21600"/>
                <a:gd name="T73" fmla="*/ 122 h 21600"/>
                <a:gd name="T74" fmla="*/ 74 w 21600"/>
                <a:gd name="T75" fmla="*/ 121 h 21600"/>
                <a:gd name="T76" fmla="*/ 46 w 21600"/>
                <a:gd name="T77" fmla="*/ 132 h 21600"/>
                <a:gd name="T78" fmla="*/ 39 w 21600"/>
                <a:gd name="T79" fmla="*/ 144 h 21600"/>
                <a:gd name="T80" fmla="*/ 27 w 21600"/>
                <a:gd name="T81" fmla="*/ 164 h 21600"/>
                <a:gd name="T82" fmla="*/ 17 w 21600"/>
                <a:gd name="T83" fmla="*/ 182 h 2160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600" h="21600">
                  <a:moveTo>
                    <a:pt x="3253" y="21600"/>
                  </a:moveTo>
                  <a:lnTo>
                    <a:pt x="3058" y="21477"/>
                  </a:lnTo>
                  <a:lnTo>
                    <a:pt x="2537" y="21353"/>
                  </a:lnTo>
                  <a:lnTo>
                    <a:pt x="2342" y="21106"/>
                  </a:lnTo>
                  <a:lnTo>
                    <a:pt x="1822" y="20777"/>
                  </a:lnTo>
                  <a:lnTo>
                    <a:pt x="1627" y="20407"/>
                  </a:lnTo>
                  <a:lnTo>
                    <a:pt x="1041" y="20037"/>
                  </a:lnTo>
                  <a:lnTo>
                    <a:pt x="325" y="19461"/>
                  </a:lnTo>
                  <a:lnTo>
                    <a:pt x="195" y="19090"/>
                  </a:lnTo>
                  <a:lnTo>
                    <a:pt x="0" y="18638"/>
                  </a:lnTo>
                  <a:lnTo>
                    <a:pt x="130" y="18679"/>
                  </a:lnTo>
                  <a:lnTo>
                    <a:pt x="586" y="18802"/>
                  </a:lnTo>
                  <a:lnTo>
                    <a:pt x="716" y="18514"/>
                  </a:lnTo>
                  <a:lnTo>
                    <a:pt x="1692" y="18473"/>
                  </a:lnTo>
                  <a:lnTo>
                    <a:pt x="1692" y="18309"/>
                  </a:lnTo>
                  <a:lnTo>
                    <a:pt x="2082" y="18021"/>
                  </a:lnTo>
                  <a:lnTo>
                    <a:pt x="2733" y="17774"/>
                  </a:lnTo>
                  <a:lnTo>
                    <a:pt x="3253" y="17403"/>
                  </a:lnTo>
                  <a:lnTo>
                    <a:pt x="3904" y="17198"/>
                  </a:lnTo>
                  <a:lnTo>
                    <a:pt x="4749" y="17115"/>
                  </a:lnTo>
                  <a:lnTo>
                    <a:pt x="5140" y="16869"/>
                  </a:lnTo>
                  <a:lnTo>
                    <a:pt x="5270" y="16251"/>
                  </a:lnTo>
                  <a:lnTo>
                    <a:pt x="5010" y="15675"/>
                  </a:lnTo>
                  <a:lnTo>
                    <a:pt x="4880" y="15099"/>
                  </a:lnTo>
                  <a:lnTo>
                    <a:pt x="5010" y="14647"/>
                  </a:lnTo>
                  <a:lnTo>
                    <a:pt x="5140" y="14030"/>
                  </a:lnTo>
                  <a:lnTo>
                    <a:pt x="5205" y="13454"/>
                  </a:lnTo>
                  <a:lnTo>
                    <a:pt x="5010" y="12919"/>
                  </a:lnTo>
                  <a:lnTo>
                    <a:pt x="5400" y="12672"/>
                  </a:lnTo>
                  <a:lnTo>
                    <a:pt x="5010" y="12178"/>
                  </a:lnTo>
                  <a:lnTo>
                    <a:pt x="4619" y="11726"/>
                  </a:lnTo>
                  <a:lnTo>
                    <a:pt x="4880" y="11355"/>
                  </a:lnTo>
                  <a:lnTo>
                    <a:pt x="5205" y="10903"/>
                  </a:lnTo>
                  <a:lnTo>
                    <a:pt x="5920" y="11026"/>
                  </a:lnTo>
                  <a:lnTo>
                    <a:pt x="6506" y="11109"/>
                  </a:lnTo>
                  <a:lnTo>
                    <a:pt x="6896" y="10944"/>
                  </a:lnTo>
                  <a:lnTo>
                    <a:pt x="7027" y="10533"/>
                  </a:lnTo>
                  <a:lnTo>
                    <a:pt x="7027" y="10080"/>
                  </a:lnTo>
                  <a:lnTo>
                    <a:pt x="6506" y="9833"/>
                  </a:lnTo>
                  <a:lnTo>
                    <a:pt x="6051" y="9504"/>
                  </a:lnTo>
                  <a:lnTo>
                    <a:pt x="5530" y="9545"/>
                  </a:lnTo>
                  <a:lnTo>
                    <a:pt x="5010" y="9463"/>
                  </a:lnTo>
                  <a:lnTo>
                    <a:pt x="4619" y="9175"/>
                  </a:lnTo>
                  <a:lnTo>
                    <a:pt x="4164" y="8805"/>
                  </a:lnTo>
                  <a:lnTo>
                    <a:pt x="4229" y="8352"/>
                  </a:lnTo>
                  <a:lnTo>
                    <a:pt x="4424" y="7899"/>
                  </a:lnTo>
                  <a:lnTo>
                    <a:pt x="4749" y="7570"/>
                  </a:lnTo>
                  <a:lnTo>
                    <a:pt x="4749" y="7200"/>
                  </a:lnTo>
                  <a:lnTo>
                    <a:pt x="4294" y="7118"/>
                  </a:lnTo>
                  <a:lnTo>
                    <a:pt x="3904" y="6994"/>
                  </a:lnTo>
                  <a:lnTo>
                    <a:pt x="3708" y="6706"/>
                  </a:lnTo>
                  <a:lnTo>
                    <a:pt x="3839" y="6377"/>
                  </a:lnTo>
                  <a:lnTo>
                    <a:pt x="4489" y="6089"/>
                  </a:lnTo>
                  <a:lnTo>
                    <a:pt x="4880" y="5883"/>
                  </a:lnTo>
                  <a:lnTo>
                    <a:pt x="5270" y="5554"/>
                  </a:lnTo>
                  <a:lnTo>
                    <a:pt x="5270" y="5184"/>
                  </a:lnTo>
                  <a:lnTo>
                    <a:pt x="5270" y="4855"/>
                  </a:lnTo>
                  <a:lnTo>
                    <a:pt x="5660" y="4731"/>
                  </a:lnTo>
                  <a:lnTo>
                    <a:pt x="5986" y="4896"/>
                  </a:lnTo>
                  <a:lnTo>
                    <a:pt x="6376" y="5061"/>
                  </a:lnTo>
                  <a:lnTo>
                    <a:pt x="7092" y="5061"/>
                  </a:lnTo>
                  <a:lnTo>
                    <a:pt x="7872" y="5225"/>
                  </a:lnTo>
                  <a:lnTo>
                    <a:pt x="8588" y="5266"/>
                  </a:lnTo>
                  <a:lnTo>
                    <a:pt x="9239" y="5019"/>
                  </a:lnTo>
                  <a:lnTo>
                    <a:pt x="9564" y="4608"/>
                  </a:lnTo>
                  <a:lnTo>
                    <a:pt x="9759" y="4197"/>
                  </a:lnTo>
                  <a:lnTo>
                    <a:pt x="10214" y="3950"/>
                  </a:lnTo>
                  <a:lnTo>
                    <a:pt x="10475" y="3497"/>
                  </a:lnTo>
                  <a:lnTo>
                    <a:pt x="10930" y="2304"/>
                  </a:lnTo>
                  <a:lnTo>
                    <a:pt x="11060" y="1399"/>
                  </a:lnTo>
                  <a:lnTo>
                    <a:pt x="10930" y="987"/>
                  </a:lnTo>
                  <a:lnTo>
                    <a:pt x="10800" y="329"/>
                  </a:lnTo>
                  <a:lnTo>
                    <a:pt x="11386" y="411"/>
                  </a:lnTo>
                  <a:lnTo>
                    <a:pt x="12101" y="288"/>
                  </a:lnTo>
                  <a:lnTo>
                    <a:pt x="12622" y="247"/>
                  </a:lnTo>
                  <a:lnTo>
                    <a:pt x="13207" y="0"/>
                  </a:lnTo>
                  <a:lnTo>
                    <a:pt x="13402" y="0"/>
                  </a:lnTo>
                  <a:lnTo>
                    <a:pt x="13793" y="411"/>
                  </a:lnTo>
                  <a:lnTo>
                    <a:pt x="14053" y="699"/>
                  </a:lnTo>
                  <a:lnTo>
                    <a:pt x="14378" y="1029"/>
                  </a:lnTo>
                  <a:lnTo>
                    <a:pt x="14639" y="1193"/>
                  </a:lnTo>
                  <a:lnTo>
                    <a:pt x="14964" y="1152"/>
                  </a:lnTo>
                  <a:lnTo>
                    <a:pt x="15614" y="905"/>
                  </a:lnTo>
                  <a:lnTo>
                    <a:pt x="15875" y="741"/>
                  </a:lnTo>
                  <a:lnTo>
                    <a:pt x="16265" y="1111"/>
                  </a:lnTo>
                  <a:lnTo>
                    <a:pt x="16720" y="1440"/>
                  </a:lnTo>
                  <a:lnTo>
                    <a:pt x="17111" y="1646"/>
                  </a:lnTo>
                  <a:lnTo>
                    <a:pt x="17501" y="1851"/>
                  </a:lnTo>
                  <a:lnTo>
                    <a:pt x="17892" y="1975"/>
                  </a:lnTo>
                  <a:lnTo>
                    <a:pt x="18282" y="2222"/>
                  </a:lnTo>
                  <a:lnTo>
                    <a:pt x="18542" y="2551"/>
                  </a:lnTo>
                  <a:lnTo>
                    <a:pt x="18672" y="2921"/>
                  </a:lnTo>
                  <a:lnTo>
                    <a:pt x="17241" y="3291"/>
                  </a:lnTo>
                  <a:lnTo>
                    <a:pt x="16200" y="3867"/>
                  </a:lnTo>
                  <a:lnTo>
                    <a:pt x="16005" y="4567"/>
                  </a:lnTo>
                  <a:lnTo>
                    <a:pt x="16070" y="5554"/>
                  </a:lnTo>
                  <a:lnTo>
                    <a:pt x="15614" y="5842"/>
                  </a:lnTo>
                  <a:lnTo>
                    <a:pt x="14443" y="6418"/>
                  </a:lnTo>
                  <a:lnTo>
                    <a:pt x="14118" y="6871"/>
                  </a:lnTo>
                  <a:lnTo>
                    <a:pt x="14053" y="7488"/>
                  </a:lnTo>
                  <a:lnTo>
                    <a:pt x="14118" y="8270"/>
                  </a:lnTo>
                  <a:lnTo>
                    <a:pt x="14573" y="8887"/>
                  </a:lnTo>
                  <a:lnTo>
                    <a:pt x="15549" y="9257"/>
                  </a:lnTo>
                  <a:lnTo>
                    <a:pt x="16916" y="9751"/>
                  </a:lnTo>
                  <a:lnTo>
                    <a:pt x="18152" y="9998"/>
                  </a:lnTo>
                  <a:lnTo>
                    <a:pt x="19258" y="9998"/>
                  </a:lnTo>
                  <a:lnTo>
                    <a:pt x="20364" y="9998"/>
                  </a:lnTo>
                  <a:lnTo>
                    <a:pt x="21014" y="9874"/>
                  </a:lnTo>
                  <a:lnTo>
                    <a:pt x="21600" y="11561"/>
                  </a:lnTo>
                  <a:lnTo>
                    <a:pt x="21014" y="13865"/>
                  </a:lnTo>
                  <a:lnTo>
                    <a:pt x="20494" y="14112"/>
                  </a:lnTo>
                  <a:lnTo>
                    <a:pt x="18542" y="14277"/>
                  </a:lnTo>
                  <a:lnTo>
                    <a:pt x="16005" y="14235"/>
                  </a:lnTo>
                  <a:lnTo>
                    <a:pt x="15549" y="14071"/>
                  </a:lnTo>
                  <a:lnTo>
                    <a:pt x="12687" y="14277"/>
                  </a:lnTo>
                  <a:lnTo>
                    <a:pt x="10345" y="14811"/>
                  </a:lnTo>
                  <a:lnTo>
                    <a:pt x="9564" y="15305"/>
                  </a:lnTo>
                  <a:lnTo>
                    <a:pt x="8718" y="16087"/>
                  </a:lnTo>
                  <a:lnTo>
                    <a:pt x="8328" y="16416"/>
                  </a:lnTo>
                  <a:lnTo>
                    <a:pt x="8133" y="16704"/>
                  </a:lnTo>
                  <a:lnTo>
                    <a:pt x="8002" y="17856"/>
                  </a:lnTo>
                  <a:lnTo>
                    <a:pt x="7807" y="18144"/>
                  </a:lnTo>
                  <a:lnTo>
                    <a:pt x="5725" y="19049"/>
                  </a:lnTo>
                  <a:lnTo>
                    <a:pt x="5205" y="19419"/>
                  </a:lnTo>
                  <a:lnTo>
                    <a:pt x="4424" y="20283"/>
                  </a:lnTo>
                  <a:lnTo>
                    <a:pt x="3643" y="21106"/>
                  </a:lnTo>
                  <a:lnTo>
                    <a:pt x="3253" y="21600"/>
                  </a:lnTo>
                  <a:close/>
                  <a:moveTo>
                    <a:pt x="3253" y="2160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7" name="AutoShape 44"/>
            <p:cNvSpPr>
              <a:spLocks noChangeArrowheads="1"/>
            </p:cNvSpPr>
            <p:nvPr/>
          </p:nvSpPr>
          <p:spPr bwMode="auto">
            <a:xfrm rot="-239999">
              <a:off x="1417" y="1885"/>
              <a:ext cx="62" cy="116"/>
            </a:xfrm>
            <a:custGeom>
              <a:avLst/>
              <a:gdLst>
                <a:gd name="T0" fmla="*/ 25 w 21600"/>
                <a:gd name="T1" fmla="*/ 115 h 21600"/>
                <a:gd name="T2" fmla="*/ 22 w 21600"/>
                <a:gd name="T3" fmla="*/ 107 h 21600"/>
                <a:gd name="T4" fmla="*/ 17 w 21600"/>
                <a:gd name="T5" fmla="*/ 103 h 21600"/>
                <a:gd name="T6" fmla="*/ 15 w 21600"/>
                <a:gd name="T7" fmla="*/ 99 h 21600"/>
                <a:gd name="T8" fmla="*/ 11 w 21600"/>
                <a:gd name="T9" fmla="*/ 100 h 21600"/>
                <a:gd name="T10" fmla="*/ 10 w 21600"/>
                <a:gd name="T11" fmla="*/ 92 h 21600"/>
                <a:gd name="T12" fmla="*/ 7 w 21600"/>
                <a:gd name="T13" fmla="*/ 84 h 21600"/>
                <a:gd name="T14" fmla="*/ 6 w 21600"/>
                <a:gd name="T15" fmla="*/ 74 h 21600"/>
                <a:gd name="T16" fmla="*/ 8 w 21600"/>
                <a:gd name="T17" fmla="*/ 65 h 21600"/>
                <a:gd name="T18" fmla="*/ 7 w 21600"/>
                <a:gd name="T19" fmla="*/ 56 h 21600"/>
                <a:gd name="T20" fmla="*/ 7 w 21600"/>
                <a:gd name="T21" fmla="*/ 48 h 21600"/>
                <a:gd name="T22" fmla="*/ 1 w 21600"/>
                <a:gd name="T23" fmla="*/ 44 h 21600"/>
                <a:gd name="T24" fmla="*/ 0 w 21600"/>
                <a:gd name="T25" fmla="*/ 40 h 21600"/>
                <a:gd name="T26" fmla="*/ 3 w 21600"/>
                <a:gd name="T27" fmla="*/ 37 h 21600"/>
                <a:gd name="T28" fmla="*/ 11 w 21600"/>
                <a:gd name="T29" fmla="*/ 37 h 21600"/>
                <a:gd name="T30" fmla="*/ 15 w 21600"/>
                <a:gd name="T31" fmla="*/ 35 h 21600"/>
                <a:gd name="T32" fmla="*/ 18 w 21600"/>
                <a:gd name="T33" fmla="*/ 28 h 21600"/>
                <a:gd name="T34" fmla="*/ 20 w 21600"/>
                <a:gd name="T35" fmla="*/ 23 h 21600"/>
                <a:gd name="T36" fmla="*/ 23 w 21600"/>
                <a:gd name="T37" fmla="*/ 25 h 21600"/>
                <a:gd name="T38" fmla="*/ 26 w 21600"/>
                <a:gd name="T39" fmla="*/ 23 h 21600"/>
                <a:gd name="T40" fmla="*/ 31 w 21600"/>
                <a:gd name="T41" fmla="*/ 21 h 21600"/>
                <a:gd name="T42" fmla="*/ 33 w 21600"/>
                <a:gd name="T43" fmla="*/ 17 h 21600"/>
                <a:gd name="T44" fmla="*/ 38 w 21600"/>
                <a:gd name="T45" fmla="*/ 16 h 21600"/>
                <a:gd name="T46" fmla="*/ 38 w 21600"/>
                <a:gd name="T47" fmla="*/ 10 h 21600"/>
                <a:gd name="T48" fmla="*/ 37 w 21600"/>
                <a:gd name="T49" fmla="*/ 1 h 21600"/>
                <a:gd name="T50" fmla="*/ 42 w 21600"/>
                <a:gd name="T51" fmla="*/ 2 h 21600"/>
                <a:gd name="T52" fmla="*/ 48 w 21600"/>
                <a:gd name="T53" fmla="*/ 6 h 21600"/>
                <a:gd name="T54" fmla="*/ 51 w 21600"/>
                <a:gd name="T55" fmla="*/ 10 h 21600"/>
                <a:gd name="T56" fmla="*/ 53 w 21600"/>
                <a:gd name="T57" fmla="*/ 10 h 21600"/>
                <a:gd name="T58" fmla="*/ 53 w 21600"/>
                <a:gd name="T59" fmla="*/ 15 h 21600"/>
                <a:gd name="T60" fmla="*/ 55 w 21600"/>
                <a:gd name="T61" fmla="*/ 20 h 21600"/>
                <a:gd name="T62" fmla="*/ 57 w 21600"/>
                <a:gd name="T63" fmla="*/ 24 h 21600"/>
                <a:gd name="T64" fmla="*/ 59 w 21600"/>
                <a:gd name="T65" fmla="*/ 28 h 21600"/>
                <a:gd name="T66" fmla="*/ 61 w 21600"/>
                <a:gd name="T67" fmla="*/ 35 h 21600"/>
                <a:gd name="T68" fmla="*/ 62 w 21600"/>
                <a:gd name="T69" fmla="*/ 41 h 21600"/>
                <a:gd name="T70" fmla="*/ 60 w 21600"/>
                <a:gd name="T71" fmla="*/ 48 h 21600"/>
                <a:gd name="T72" fmla="*/ 57 w 21600"/>
                <a:gd name="T73" fmla="*/ 58 h 21600"/>
                <a:gd name="T74" fmla="*/ 60 w 21600"/>
                <a:gd name="T75" fmla="*/ 61 h 21600"/>
                <a:gd name="T76" fmla="*/ 61 w 21600"/>
                <a:gd name="T77" fmla="*/ 70 h 21600"/>
                <a:gd name="T78" fmla="*/ 58 w 21600"/>
                <a:gd name="T79" fmla="*/ 88 h 21600"/>
                <a:gd name="T80" fmla="*/ 55 w 21600"/>
                <a:gd name="T81" fmla="*/ 94 h 21600"/>
                <a:gd name="T82" fmla="*/ 52 w 21600"/>
                <a:gd name="T83" fmla="*/ 101 h 21600"/>
                <a:gd name="T84" fmla="*/ 46 w 21600"/>
                <a:gd name="T85" fmla="*/ 103 h 21600"/>
                <a:gd name="T86" fmla="*/ 38 w 21600"/>
                <a:gd name="T87" fmla="*/ 102 h 21600"/>
                <a:gd name="T88" fmla="*/ 35 w 21600"/>
                <a:gd name="T89" fmla="*/ 99 h 21600"/>
                <a:gd name="T90" fmla="*/ 33 w 21600"/>
                <a:gd name="T91" fmla="*/ 103 h 21600"/>
                <a:gd name="T92" fmla="*/ 31 w 21600"/>
                <a:gd name="T93" fmla="*/ 109 h 21600"/>
                <a:gd name="T94" fmla="*/ 26 w 21600"/>
                <a:gd name="T95" fmla="*/ 113 h 21600"/>
                <a:gd name="T96" fmla="*/ 26 w 21600"/>
                <a:gd name="T97" fmla="*/ 116 h 216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00" h="21600">
                  <a:moveTo>
                    <a:pt x="8964" y="21600"/>
                  </a:moveTo>
                  <a:lnTo>
                    <a:pt x="8856" y="21336"/>
                  </a:lnTo>
                  <a:lnTo>
                    <a:pt x="8316" y="20741"/>
                  </a:lnTo>
                  <a:lnTo>
                    <a:pt x="7560" y="20015"/>
                  </a:lnTo>
                  <a:lnTo>
                    <a:pt x="6264" y="19420"/>
                  </a:lnTo>
                  <a:lnTo>
                    <a:pt x="5832" y="19090"/>
                  </a:lnTo>
                  <a:lnTo>
                    <a:pt x="5832" y="18561"/>
                  </a:lnTo>
                  <a:lnTo>
                    <a:pt x="5292" y="18495"/>
                  </a:lnTo>
                  <a:lnTo>
                    <a:pt x="4320" y="18694"/>
                  </a:lnTo>
                  <a:lnTo>
                    <a:pt x="3780" y="18561"/>
                  </a:lnTo>
                  <a:lnTo>
                    <a:pt x="3564" y="18099"/>
                  </a:lnTo>
                  <a:lnTo>
                    <a:pt x="3348" y="17108"/>
                  </a:lnTo>
                  <a:lnTo>
                    <a:pt x="2808" y="16580"/>
                  </a:lnTo>
                  <a:lnTo>
                    <a:pt x="2268" y="15721"/>
                  </a:lnTo>
                  <a:lnTo>
                    <a:pt x="2268" y="14796"/>
                  </a:lnTo>
                  <a:lnTo>
                    <a:pt x="2160" y="13806"/>
                  </a:lnTo>
                  <a:lnTo>
                    <a:pt x="2592" y="12617"/>
                  </a:lnTo>
                  <a:lnTo>
                    <a:pt x="2808" y="12022"/>
                  </a:lnTo>
                  <a:lnTo>
                    <a:pt x="2484" y="11361"/>
                  </a:lnTo>
                  <a:lnTo>
                    <a:pt x="2484" y="10437"/>
                  </a:lnTo>
                  <a:lnTo>
                    <a:pt x="2592" y="9512"/>
                  </a:lnTo>
                  <a:lnTo>
                    <a:pt x="2268" y="8917"/>
                  </a:lnTo>
                  <a:lnTo>
                    <a:pt x="1512" y="8521"/>
                  </a:lnTo>
                  <a:lnTo>
                    <a:pt x="432" y="8257"/>
                  </a:lnTo>
                  <a:lnTo>
                    <a:pt x="0" y="7530"/>
                  </a:lnTo>
                  <a:lnTo>
                    <a:pt x="108" y="7464"/>
                  </a:lnTo>
                  <a:lnTo>
                    <a:pt x="432" y="7134"/>
                  </a:lnTo>
                  <a:lnTo>
                    <a:pt x="1080" y="6936"/>
                  </a:lnTo>
                  <a:lnTo>
                    <a:pt x="2160" y="6738"/>
                  </a:lnTo>
                  <a:lnTo>
                    <a:pt x="3888" y="6804"/>
                  </a:lnTo>
                  <a:lnTo>
                    <a:pt x="5076" y="6870"/>
                  </a:lnTo>
                  <a:lnTo>
                    <a:pt x="5292" y="6473"/>
                  </a:lnTo>
                  <a:lnTo>
                    <a:pt x="5616" y="6011"/>
                  </a:lnTo>
                  <a:lnTo>
                    <a:pt x="6156" y="5218"/>
                  </a:lnTo>
                  <a:lnTo>
                    <a:pt x="6480" y="5020"/>
                  </a:lnTo>
                  <a:lnTo>
                    <a:pt x="7020" y="4360"/>
                  </a:lnTo>
                  <a:lnTo>
                    <a:pt x="7452" y="4558"/>
                  </a:lnTo>
                  <a:lnTo>
                    <a:pt x="8100" y="4690"/>
                  </a:lnTo>
                  <a:lnTo>
                    <a:pt x="8316" y="4294"/>
                  </a:lnTo>
                  <a:lnTo>
                    <a:pt x="8964" y="4294"/>
                  </a:lnTo>
                  <a:lnTo>
                    <a:pt x="9936" y="4161"/>
                  </a:lnTo>
                  <a:lnTo>
                    <a:pt x="10800" y="3963"/>
                  </a:lnTo>
                  <a:lnTo>
                    <a:pt x="11556" y="3435"/>
                  </a:lnTo>
                  <a:lnTo>
                    <a:pt x="11556" y="3171"/>
                  </a:lnTo>
                  <a:lnTo>
                    <a:pt x="12204" y="3105"/>
                  </a:lnTo>
                  <a:lnTo>
                    <a:pt x="13284" y="3039"/>
                  </a:lnTo>
                  <a:lnTo>
                    <a:pt x="13284" y="2774"/>
                  </a:lnTo>
                  <a:lnTo>
                    <a:pt x="13284" y="1850"/>
                  </a:lnTo>
                  <a:lnTo>
                    <a:pt x="12744" y="859"/>
                  </a:lnTo>
                  <a:lnTo>
                    <a:pt x="12852" y="132"/>
                  </a:lnTo>
                  <a:lnTo>
                    <a:pt x="13608" y="0"/>
                  </a:lnTo>
                  <a:lnTo>
                    <a:pt x="14580" y="396"/>
                  </a:lnTo>
                  <a:lnTo>
                    <a:pt x="15768" y="859"/>
                  </a:lnTo>
                  <a:lnTo>
                    <a:pt x="16848" y="1057"/>
                  </a:lnTo>
                  <a:lnTo>
                    <a:pt x="17064" y="1453"/>
                  </a:lnTo>
                  <a:lnTo>
                    <a:pt x="17604" y="1783"/>
                  </a:lnTo>
                  <a:lnTo>
                    <a:pt x="17820" y="1916"/>
                  </a:lnTo>
                  <a:lnTo>
                    <a:pt x="18468" y="1850"/>
                  </a:lnTo>
                  <a:lnTo>
                    <a:pt x="18576" y="2114"/>
                  </a:lnTo>
                  <a:lnTo>
                    <a:pt x="18576" y="2708"/>
                  </a:lnTo>
                  <a:lnTo>
                    <a:pt x="18792" y="3435"/>
                  </a:lnTo>
                  <a:lnTo>
                    <a:pt x="19332" y="3699"/>
                  </a:lnTo>
                  <a:lnTo>
                    <a:pt x="20304" y="3831"/>
                  </a:lnTo>
                  <a:lnTo>
                    <a:pt x="19980" y="4492"/>
                  </a:lnTo>
                  <a:lnTo>
                    <a:pt x="19872" y="4822"/>
                  </a:lnTo>
                  <a:lnTo>
                    <a:pt x="20520" y="5218"/>
                  </a:lnTo>
                  <a:lnTo>
                    <a:pt x="20952" y="5747"/>
                  </a:lnTo>
                  <a:lnTo>
                    <a:pt x="21276" y="6539"/>
                  </a:lnTo>
                  <a:lnTo>
                    <a:pt x="21492" y="7332"/>
                  </a:lnTo>
                  <a:lnTo>
                    <a:pt x="21600" y="7662"/>
                  </a:lnTo>
                  <a:lnTo>
                    <a:pt x="21384" y="8191"/>
                  </a:lnTo>
                  <a:lnTo>
                    <a:pt x="20736" y="8851"/>
                  </a:lnTo>
                  <a:lnTo>
                    <a:pt x="20304" y="9710"/>
                  </a:lnTo>
                  <a:lnTo>
                    <a:pt x="19980" y="10833"/>
                  </a:lnTo>
                  <a:lnTo>
                    <a:pt x="20628" y="11295"/>
                  </a:lnTo>
                  <a:lnTo>
                    <a:pt x="20736" y="11361"/>
                  </a:lnTo>
                  <a:lnTo>
                    <a:pt x="20952" y="12418"/>
                  </a:lnTo>
                  <a:lnTo>
                    <a:pt x="21168" y="13079"/>
                  </a:lnTo>
                  <a:lnTo>
                    <a:pt x="20952" y="14532"/>
                  </a:lnTo>
                  <a:lnTo>
                    <a:pt x="20196" y="16448"/>
                  </a:lnTo>
                  <a:lnTo>
                    <a:pt x="19764" y="17174"/>
                  </a:lnTo>
                  <a:lnTo>
                    <a:pt x="19008" y="17571"/>
                  </a:lnTo>
                  <a:lnTo>
                    <a:pt x="18684" y="18231"/>
                  </a:lnTo>
                  <a:lnTo>
                    <a:pt x="18144" y="18892"/>
                  </a:lnTo>
                  <a:lnTo>
                    <a:pt x="17064" y="19288"/>
                  </a:lnTo>
                  <a:lnTo>
                    <a:pt x="15876" y="19222"/>
                  </a:lnTo>
                  <a:lnTo>
                    <a:pt x="14580" y="18958"/>
                  </a:lnTo>
                  <a:lnTo>
                    <a:pt x="13392" y="18958"/>
                  </a:lnTo>
                  <a:lnTo>
                    <a:pt x="12744" y="18694"/>
                  </a:lnTo>
                  <a:lnTo>
                    <a:pt x="12204" y="18429"/>
                  </a:lnTo>
                  <a:lnTo>
                    <a:pt x="11556" y="18628"/>
                  </a:lnTo>
                  <a:lnTo>
                    <a:pt x="11556" y="19156"/>
                  </a:lnTo>
                  <a:lnTo>
                    <a:pt x="11556" y="19750"/>
                  </a:lnTo>
                  <a:lnTo>
                    <a:pt x="10908" y="20279"/>
                  </a:lnTo>
                  <a:lnTo>
                    <a:pt x="10260" y="20609"/>
                  </a:lnTo>
                  <a:lnTo>
                    <a:pt x="9180" y="21072"/>
                  </a:lnTo>
                  <a:lnTo>
                    <a:pt x="8964" y="21600"/>
                  </a:lnTo>
                  <a:close/>
                  <a:moveTo>
                    <a:pt x="8964" y="2160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8" name="AutoShape 45"/>
            <p:cNvSpPr>
              <a:spLocks noChangeArrowheads="1"/>
            </p:cNvSpPr>
            <p:nvPr/>
          </p:nvSpPr>
          <p:spPr bwMode="auto">
            <a:xfrm rot="-239999">
              <a:off x="1356" y="1966"/>
              <a:ext cx="62" cy="98"/>
            </a:xfrm>
            <a:custGeom>
              <a:avLst/>
              <a:gdLst>
                <a:gd name="T0" fmla="*/ 0 w 21600"/>
                <a:gd name="T1" fmla="*/ 96 h 21600"/>
                <a:gd name="T2" fmla="*/ 5 w 21600"/>
                <a:gd name="T3" fmla="*/ 90 h 21600"/>
                <a:gd name="T4" fmla="*/ 15 w 21600"/>
                <a:gd name="T5" fmla="*/ 86 h 21600"/>
                <a:gd name="T6" fmla="*/ 26 w 21600"/>
                <a:gd name="T7" fmla="*/ 75 h 21600"/>
                <a:gd name="T8" fmla="*/ 34 w 21600"/>
                <a:gd name="T9" fmla="*/ 59 h 21600"/>
                <a:gd name="T10" fmla="*/ 33 w 21600"/>
                <a:gd name="T11" fmla="*/ 52 h 21600"/>
                <a:gd name="T12" fmla="*/ 35 w 21600"/>
                <a:gd name="T13" fmla="*/ 46 h 21600"/>
                <a:gd name="T14" fmla="*/ 35 w 21600"/>
                <a:gd name="T15" fmla="*/ 40 h 21600"/>
                <a:gd name="T16" fmla="*/ 34 w 21600"/>
                <a:gd name="T17" fmla="*/ 34 h 21600"/>
                <a:gd name="T18" fmla="*/ 35 w 21600"/>
                <a:gd name="T19" fmla="*/ 28 h 21600"/>
                <a:gd name="T20" fmla="*/ 34 w 21600"/>
                <a:gd name="T21" fmla="*/ 22 h 21600"/>
                <a:gd name="T22" fmla="*/ 26 w 21600"/>
                <a:gd name="T23" fmla="*/ 16 h 21600"/>
                <a:gd name="T24" fmla="*/ 27 w 21600"/>
                <a:gd name="T25" fmla="*/ 13 h 21600"/>
                <a:gd name="T26" fmla="*/ 26 w 21600"/>
                <a:gd name="T27" fmla="*/ 6 h 21600"/>
                <a:gd name="T28" fmla="*/ 27 w 21600"/>
                <a:gd name="T29" fmla="*/ 0 h 21600"/>
                <a:gd name="T30" fmla="*/ 35 w 21600"/>
                <a:gd name="T31" fmla="*/ 5 h 21600"/>
                <a:gd name="T32" fmla="*/ 39 w 21600"/>
                <a:gd name="T33" fmla="*/ 9 h 21600"/>
                <a:gd name="T34" fmla="*/ 42 w 21600"/>
                <a:gd name="T35" fmla="*/ 15 h 21600"/>
                <a:gd name="T36" fmla="*/ 46 w 21600"/>
                <a:gd name="T37" fmla="*/ 16 h 21600"/>
                <a:gd name="T38" fmla="*/ 46 w 21600"/>
                <a:gd name="T39" fmla="*/ 13 h 21600"/>
                <a:gd name="T40" fmla="*/ 49 w 21600"/>
                <a:gd name="T41" fmla="*/ 12 h 21600"/>
                <a:gd name="T42" fmla="*/ 53 w 21600"/>
                <a:gd name="T43" fmla="*/ 17 h 21600"/>
                <a:gd name="T44" fmla="*/ 56 w 21600"/>
                <a:gd name="T45" fmla="*/ 21 h 21600"/>
                <a:gd name="T46" fmla="*/ 59 w 21600"/>
                <a:gd name="T47" fmla="*/ 25 h 21600"/>
                <a:gd name="T48" fmla="*/ 61 w 21600"/>
                <a:gd name="T49" fmla="*/ 31 h 21600"/>
                <a:gd name="T50" fmla="*/ 62 w 21600"/>
                <a:gd name="T51" fmla="*/ 36 h 21600"/>
                <a:gd name="T52" fmla="*/ 58 w 21600"/>
                <a:gd name="T53" fmla="*/ 38 h 21600"/>
                <a:gd name="T54" fmla="*/ 58 w 21600"/>
                <a:gd name="T55" fmla="*/ 42 h 21600"/>
                <a:gd name="T56" fmla="*/ 56 w 21600"/>
                <a:gd name="T57" fmla="*/ 51 h 21600"/>
                <a:gd name="T58" fmla="*/ 57 w 21600"/>
                <a:gd name="T59" fmla="*/ 58 h 21600"/>
                <a:gd name="T60" fmla="*/ 57 w 21600"/>
                <a:gd name="T61" fmla="*/ 64 h 21600"/>
                <a:gd name="T62" fmla="*/ 57 w 21600"/>
                <a:gd name="T63" fmla="*/ 71 h 21600"/>
                <a:gd name="T64" fmla="*/ 57 w 21600"/>
                <a:gd name="T65" fmla="*/ 80 h 21600"/>
                <a:gd name="T66" fmla="*/ 51 w 21600"/>
                <a:gd name="T67" fmla="*/ 84 h 21600"/>
                <a:gd name="T68" fmla="*/ 46 w 21600"/>
                <a:gd name="T69" fmla="*/ 86 h 21600"/>
                <a:gd name="T70" fmla="*/ 40 w 21600"/>
                <a:gd name="T71" fmla="*/ 89 h 21600"/>
                <a:gd name="T72" fmla="*/ 35 w 21600"/>
                <a:gd name="T73" fmla="*/ 90 h 21600"/>
                <a:gd name="T74" fmla="*/ 30 w 21600"/>
                <a:gd name="T75" fmla="*/ 90 h 21600"/>
                <a:gd name="T76" fmla="*/ 27 w 21600"/>
                <a:gd name="T77" fmla="*/ 94 h 21600"/>
                <a:gd name="T78" fmla="*/ 19 w 21600"/>
                <a:gd name="T79" fmla="*/ 94 h 21600"/>
                <a:gd name="T80" fmla="*/ 14 w 21600"/>
                <a:gd name="T81" fmla="*/ 97 h 21600"/>
                <a:gd name="T82" fmla="*/ 8 w 21600"/>
                <a:gd name="T83" fmla="*/ 97 h 21600"/>
                <a:gd name="T84" fmla="*/ 0 w 21600"/>
                <a:gd name="T85" fmla="*/ 96 h 2160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1600" h="21600">
                  <a:moveTo>
                    <a:pt x="0" y="21210"/>
                  </a:moveTo>
                  <a:lnTo>
                    <a:pt x="0" y="21054"/>
                  </a:lnTo>
                  <a:lnTo>
                    <a:pt x="1170" y="20430"/>
                  </a:lnTo>
                  <a:lnTo>
                    <a:pt x="1915" y="19806"/>
                  </a:lnTo>
                  <a:lnTo>
                    <a:pt x="3086" y="19573"/>
                  </a:lnTo>
                  <a:lnTo>
                    <a:pt x="5107" y="18949"/>
                  </a:lnTo>
                  <a:lnTo>
                    <a:pt x="7023" y="17779"/>
                  </a:lnTo>
                  <a:lnTo>
                    <a:pt x="8938" y="16531"/>
                  </a:lnTo>
                  <a:lnTo>
                    <a:pt x="10215" y="14816"/>
                  </a:lnTo>
                  <a:lnTo>
                    <a:pt x="11917" y="13022"/>
                  </a:lnTo>
                  <a:lnTo>
                    <a:pt x="12130" y="12243"/>
                  </a:lnTo>
                  <a:lnTo>
                    <a:pt x="11492" y="11541"/>
                  </a:lnTo>
                  <a:lnTo>
                    <a:pt x="12236" y="10761"/>
                  </a:lnTo>
                  <a:lnTo>
                    <a:pt x="12236" y="10059"/>
                  </a:lnTo>
                  <a:lnTo>
                    <a:pt x="12343" y="9513"/>
                  </a:lnTo>
                  <a:lnTo>
                    <a:pt x="12236" y="8734"/>
                  </a:lnTo>
                  <a:lnTo>
                    <a:pt x="11917" y="7954"/>
                  </a:lnTo>
                  <a:lnTo>
                    <a:pt x="11704" y="7486"/>
                  </a:lnTo>
                  <a:lnTo>
                    <a:pt x="11704" y="6862"/>
                  </a:lnTo>
                  <a:lnTo>
                    <a:pt x="12236" y="6160"/>
                  </a:lnTo>
                  <a:lnTo>
                    <a:pt x="12130" y="5614"/>
                  </a:lnTo>
                  <a:lnTo>
                    <a:pt x="11917" y="4757"/>
                  </a:lnTo>
                  <a:lnTo>
                    <a:pt x="10960" y="4367"/>
                  </a:lnTo>
                  <a:lnTo>
                    <a:pt x="9151" y="3587"/>
                  </a:lnTo>
                  <a:lnTo>
                    <a:pt x="9151" y="3119"/>
                  </a:lnTo>
                  <a:lnTo>
                    <a:pt x="9257" y="2807"/>
                  </a:lnTo>
                  <a:lnTo>
                    <a:pt x="8725" y="1560"/>
                  </a:lnTo>
                  <a:lnTo>
                    <a:pt x="8938" y="1248"/>
                  </a:lnTo>
                  <a:lnTo>
                    <a:pt x="9576" y="1014"/>
                  </a:lnTo>
                  <a:lnTo>
                    <a:pt x="9257" y="78"/>
                  </a:lnTo>
                  <a:lnTo>
                    <a:pt x="9257" y="0"/>
                  </a:lnTo>
                  <a:lnTo>
                    <a:pt x="12343" y="1014"/>
                  </a:lnTo>
                  <a:lnTo>
                    <a:pt x="13088" y="1404"/>
                  </a:lnTo>
                  <a:lnTo>
                    <a:pt x="13620" y="2027"/>
                  </a:lnTo>
                  <a:lnTo>
                    <a:pt x="13939" y="2651"/>
                  </a:lnTo>
                  <a:lnTo>
                    <a:pt x="14471" y="3275"/>
                  </a:lnTo>
                  <a:lnTo>
                    <a:pt x="15109" y="3509"/>
                  </a:lnTo>
                  <a:lnTo>
                    <a:pt x="15961" y="3587"/>
                  </a:lnTo>
                  <a:lnTo>
                    <a:pt x="16280" y="3353"/>
                  </a:lnTo>
                  <a:lnTo>
                    <a:pt x="16173" y="2885"/>
                  </a:lnTo>
                  <a:lnTo>
                    <a:pt x="16705" y="2573"/>
                  </a:lnTo>
                  <a:lnTo>
                    <a:pt x="17131" y="2573"/>
                  </a:lnTo>
                  <a:lnTo>
                    <a:pt x="17876" y="2729"/>
                  </a:lnTo>
                  <a:lnTo>
                    <a:pt x="18408" y="3743"/>
                  </a:lnTo>
                  <a:lnTo>
                    <a:pt x="18833" y="4133"/>
                  </a:lnTo>
                  <a:lnTo>
                    <a:pt x="19472" y="4601"/>
                  </a:lnTo>
                  <a:lnTo>
                    <a:pt x="20110" y="5147"/>
                  </a:lnTo>
                  <a:lnTo>
                    <a:pt x="20536" y="5614"/>
                  </a:lnTo>
                  <a:lnTo>
                    <a:pt x="20749" y="6082"/>
                  </a:lnTo>
                  <a:lnTo>
                    <a:pt x="21281" y="6784"/>
                  </a:lnTo>
                  <a:lnTo>
                    <a:pt x="21600" y="7330"/>
                  </a:lnTo>
                  <a:lnTo>
                    <a:pt x="21600" y="8032"/>
                  </a:lnTo>
                  <a:lnTo>
                    <a:pt x="21387" y="8656"/>
                  </a:lnTo>
                  <a:lnTo>
                    <a:pt x="20323" y="8344"/>
                  </a:lnTo>
                  <a:lnTo>
                    <a:pt x="20110" y="8500"/>
                  </a:lnTo>
                  <a:lnTo>
                    <a:pt x="20110" y="9279"/>
                  </a:lnTo>
                  <a:lnTo>
                    <a:pt x="19791" y="10137"/>
                  </a:lnTo>
                  <a:lnTo>
                    <a:pt x="19366" y="11151"/>
                  </a:lnTo>
                  <a:lnTo>
                    <a:pt x="19472" y="11931"/>
                  </a:lnTo>
                  <a:lnTo>
                    <a:pt x="20004" y="12788"/>
                  </a:lnTo>
                  <a:lnTo>
                    <a:pt x="19685" y="13256"/>
                  </a:lnTo>
                  <a:lnTo>
                    <a:pt x="19791" y="14192"/>
                  </a:lnTo>
                  <a:lnTo>
                    <a:pt x="20110" y="15128"/>
                  </a:lnTo>
                  <a:lnTo>
                    <a:pt x="19791" y="15674"/>
                  </a:lnTo>
                  <a:lnTo>
                    <a:pt x="19791" y="16297"/>
                  </a:lnTo>
                  <a:lnTo>
                    <a:pt x="19791" y="17545"/>
                  </a:lnTo>
                  <a:lnTo>
                    <a:pt x="19791" y="18325"/>
                  </a:lnTo>
                  <a:lnTo>
                    <a:pt x="17663" y="18481"/>
                  </a:lnTo>
                  <a:lnTo>
                    <a:pt x="16705" y="18325"/>
                  </a:lnTo>
                  <a:lnTo>
                    <a:pt x="15854" y="18871"/>
                  </a:lnTo>
                  <a:lnTo>
                    <a:pt x="14897" y="19495"/>
                  </a:lnTo>
                  <a:lnTo>
                    <a:pt x="14045" y="19651"/>
                  </a:lnTo>
                  <a:lnTo>
                    <a:pt x="12556" y="19729"/>
                  </a:lnTo>
                  <a:lnTo>
                    <a:pt x="12130" y="19884"/>
                  </a:lnTo>
                  <a:lnTo>
                    <a:pt x="11279" y="19651"/>
                  </a:lnTo>
                  <a:lnTo>
                    <a:pt x="10534" y="19884"/>
                  </a:lnTo>
                  <a:lnTo>
                    <a:pt x="9683" y="20352"/>
                  </a:lnTo>
                  <a:lnTo>
                    <a:pt x="9257" y="20742"/>
                  </a:lnTo>
                  <a:lnTo>
                    <a:pt x="7555" y="20430"/>
                  </a:lnTo>
                  <a:lnTo>
                    <a:pt x="6491" y="20742"/>
                  </a:lnTo>
                  <a:lnTo>
                    <a:pt x="5639" y="21132"/>
                  </a:lnTo>
                  <a:lnTo>
                    <a:pt x="4895" y="21444"/>
                  </a:lnTo>
                  <a:lnTo>
                    <a:pt x="3724" y="21600"/>
                  </a:lnTo>
                  <a:lnTo>
                    <a:pt x="2660" y="21366"/>
                  </a:lnTo>
                  <a:lnTo>
                    <a:pt x="1383" y="21366"/>
                  </a:lnTo>
                  <a:lnTo>
                    <a:pt x="0" y="21210"/>
                  </a:lnTo>
                  <a:close/>
                  <a:moveTo>
                    <a:pt x="0" y="2121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9" name="AutoShape 46"/>
            <p:cNvSpPr>
              <a:spLocks noChangeArrowheads="1"/>
            </p:cNvSpPr>
            <p:nvPr/>
          </p:nvSpPr>
          <p:spPr bwMode="auto">
            <a:xfrm rot="-239999">
              <a:off x="1408" y="2001"/>
              <a:ext cx="59" cy="107"/>
            </a:xfrm>
            <a:custGeom>
              <a:avLst/>
              <a:gdLst>
                <a:gd name="T0" fmla="*/ 23 w 21600"/>
                <a:gd name="T1" fmla="*/ 103 h 21600"/>
                <a:gd name="T2" fmla="*/ 18 w 21600"/>
                <a:gd name="T3" fmla="*/ 106 h 21600"/>
                <a:gd name="T4" fmla="*/ 13 w 21600"/>
                <a:gd name="T5" fmla="*/ 103 h 21600"/>
                <a:gd name="T6" fmla="*/ 10 w 21600"/>
                <a:gd name="T7" fmla="*/ 107 h 21600"/>
                <a:gd name="T8" fmla="*/ 6 w 21600"/>
                <a:gd name="T9" fmla="*/ 102 h 21600"/>
                <a:gd name="T10" fmla="*/ 7 w 21600"/>
                <a:gd name="T11" fmla="*/ 97 h 21600"/>
                <a:gd name="T12" fmla="*/ 6 w 21600"/>
                <a:gd name="T13" fmla="*/ 93 h 21600"/>
                <a:gd name="T14" fmla="*/ 5 w 21600"/>
                <a:gd name="T15" fmla="*/ 88 h 21600"/>
                <a:gd name="T16" fmla="*/ 1 w 21600"/>
                <a:gd name="T17" fmla="*/ 82 h 21600"/>
                <a:gd name="T18" fmla="*/ 2 w 21600"/>
                <a:gd name="T19" fmla="*/ 75 h 21600"/>
                <a:gd name="T20" fmla="*/ 6 w 21600"/>
                <a:gd name="T21" fmla="*/ 69 h 21600"/>
                <a:gd name="T22" fmla="*/ 7 w 21600"/>
                <a:gd name="T23" fmla="*/ 64 h 21600"/>
                <a:gd name="T24" fmla="*/ 12 w 21600"/>
                <a:gd name="T25" fmla="*/ 62 h 21600"/>
                <a:gd name="T26" fmla="*/ 11 w 21600"/>
                <a:gd name="T27" fmla="*/ 57 h 21600"/>
                <a:gd name="T28" fmla="*/ 8 w 21600"/>
                <a:gd name="T29" fmla="*/ 50 h 21600"/>
                <a:gd name="T30" fmla="*/ 8 w 21600"/>
                <a:gd name="T31" fmla="*/ 42 h 21600"/>
                <a:gd name="T32" fmla="*/ 8 w 21600"/>
                <a:gd name="T33" fmla="*/ 33 h 21600"/>
                <a:gd name="T34" fmla="*/ 8 w 21600"/>
                <a:gd name="T35" fmla="*/ 26 h 21600"/>
                <a:gd name="T36" fmla="*/ 9 w 21600"/>
                <a:gd name="T37" fmla="*/ 20 h 21600"/>
                <a:gd name="T38" fmla="*/ 7 w 21600"/>
                <a:gd name="T39" fmla="*/ 13 h 21600"/>
                <a:gd name="T40" fmla="*/ 9 w 21600"/>
                <a:gd name="T41" fmla="*/ 4 h 21600"/>
                <a:gd name="T42" fmla="*/ 10 w 21600"/>
                <a:gd name="T43" fmla="*/ 0 h 21600"/>
                <a:gd name="T44" fmla="*/ 19 w 21600"/>
                <a:gd name="T45" fmla="*/ 6 h 21600"/>
                <a:gd name="T46" fmla="*/ 23 w 21600"/>
                <a:gd name="T47" fmla="*/ 7 h 21600"/>
                <a:gd name="T48" fmla="*/ 30 w 21600"/>
                <a:gd name="T49" fmla="*/ 9 h 21600"/>
                <a:gd name="T50" fmla="*/ 36 w 21600"/>
                <a:gd name="T51" fmla="*/ 5 h 21600"/>
                <a:gd name="T52" fmla="*/ 40 w 21600"/>
                <a:gd name="T53" fmla="*/ 7 h 21600"/>
                <a:gd name="T54" fmla="*/ 43 w 21600"/>
                <a:gd name="T55" fmla="*/ 4 h 21600"/>
                <a:gd name="T56" fmla="*/ 44 w 21600"/>
                <a:gd name="T57" fmla="*/ 4 h 21600"/>
                <a:gd name="T58" fmla="*/ 48 w 21600"/>
                <a:gd name="T59" fmla="*/ 6 h 21600"/>
                <a:gd name="T60" fmla="*/ 47 w 21600"/>
                <a:gd name="T61" fmla="*/ 12 h 21600"/>
                <a:gd name="T62" fmla="*/ 45 w 21600"/>
                <a:gd name="T63" fmla="*/ 20 h 21600"/>
                <a:gd name="T64" fmla="*/ 49 w 21600"/>
                <a:gd name="T65" fmla="*/ 25 h 21600"/>
                <a:gd name="T66" fmla="*/ 54 w 21600"/>
                <a:gd name="T67" fmla="*/ 26 h 21600"/>
                <a:gd name="T68" fmla="*/ 59 w 21600"/>
                <a:gd name="T69" fmla="*/ 31 h 21600"/>
                <a:gd name="T70" fmla="*/ 58 w 21600"/>
                <a:gd name="T71" fmla="*/ 38 h 21600"/>
                <a:gd name="T72" fmla="*/ 54 w 21600"/>
                <a:gd name="T73" fmla="*/ 39 h 21600"/>
                <a:gd name="T74" fmla="*/ 49 w 21600"/>
                <a:gd name="T75" fmla="*/ 42 h 21600"/>
                <a:gd name="T76" fmla="*/ 49 w 21600"/>
                <a:gd name="T77" fmla="*/ 49 h 21600"/>
                <a:gd name="T78" fmla="*/ 49 w 21600"/>
                <a:gd name="T79" fmla="*/ 55 h 21600"/>
                <a:gd name="T80" fmla="*/ 50 w 21600"/>
                <a:gd name="T81" fmla="*/ 65 h 21600"/>
                <a:gd name="T82" fmla="*/ 49 w 21600"/>
                <a:gd name="T83" fmla="*/ 74 h 21600"/>
                <a:gd name="T84" fmla="*/ 51 w 21600"/>
                <a:gd name="T85" fmla="*/ 84 h 21600"/>
                <a:gd name="T86" fmla="*/ 48 w 21600"/>
                <a:gd name="T87" fmla="*/ 91 h 21600"/>
                <a:gd name="T88" fmla="*/ 41 w 21600"/>
                <a:gd name="T89" fmla="*/ 94 h 21600"/>
                <a:gd name="T90" fmla="*/ 35 w 21600"/>
                <a:gd name="T91" fmla="*/ 99 h 21600"/>
                <a:gd name="T92" fmla="*/ 34 w 21600"/>
                <a:gd name="T93" fmla="*/ 103 h 21600"/>
                <a:gd name="T94" fmla="*/ 28 w 21600"/>
                <a:gd name="T95" fmla="*/ 106 h 21600"/>
                <a:gd name="T96" fmla="*/ 25 w 21600"/>
                <a:gd name="T97" fmla="*/ 104 h 216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00" h="21600">
                  <a:moveTo>
                    <a:pt x="9322" y="21030"/>
                  </a:moveTo>
                  <a:lnTo>
                    <a:pt x="8526" y="20816"/>
                  </a:lnTo>
                  <a:lnTo>
                    <a:pt x="7389" y="21101"/>
                  </a:lnTo>
                  <a:lnTo>
                    <a:pt x="6480" y="21315"/>
                  </a:lnTo>
                  <a:lnTo>
                    <a:pt x="5684" y="21030"/>
                  </a:lnTo>
                  <a:lnTo>
                    <a:pt x="4888" y="20887"/>
                  </a:lnTo>
                  <a:lnTo>
                    <a:pt x="4093" y="21172"/>
                  </a:lnTo>
                  <a:lnTo>
                    <a:pt x="3638" y="21529"/>
                  </a:lnTo>
                  <a:lnTo>
                    <a:pt x="2842" y="21600"/>
                  </a:lnTo>
                  <a:lnTo>
                    <a:pt x="2046" y="20531"/>
                  </a:lnTo>
                  <a:lnTo>
                    <a:pt x="2046" y="19960"/>
                  </a:lnTo>
                  <a:lnTo>
                    <a:pt x="2501" y="19675"/>
                  </a:lnTo>
                  <a:lnTo>
                    <a:pt x="2615" y="19248"/>
                  </a:lnTo>
                  <a:lnTo>
                    <a:pt x="2160" y="18677"/>
                  </a:lnTo>
                  <a:lnTo>
                    <a:pt x="1933" y="18392"/>
                  </a:lnTo>
                  <a:lnTo>
                    <a:pt x="1705" y="17679"/>
                  </a:lnTo>
                  <a:lnTo>
                    <a:pt x="1592" y="17394"/>
                  </a:lnTo>
                  <a:lnTo>
                    <a:pt x="341" y="16539"/>
                  </a:lnTo>
                  <a:lnTo>
                    <a:pt x="0" y="16111"/>
                  </a:lnTo>
                  <a:lnTo>
                    <a:pt x="909" y="15042"/>
                  </a:lnTo>
                  <a:lnTo>
                    <a:pt x="1137" y="14614"/>
                  </a:lnTo>
                  <a:lnTo>
                    <a:pt x="2046" y="13901"/>
                  </a:lnTo>
                  <a:lnTo>
                    <a:pt x="2501" y="13473"/>
                  </a:lnTo>
                  <a:lnTo>
                    <a:pt x="2615" y="12974"/>
                  </a:lnTo>
                  <a:lnTo>
                    <a:pt x="3752" y="12689"/>
                  </a:lnTo>
                  <a:lnTo>
                    <a:pt x="4434" y="12547"/>
                  </a:lnTo>
                  <a:lnTo>
                    <a:pt x="4434" y="11691"/>
                  </a:lnTo>
                  <a:lnTo>
                    <a:pt x="4093" y="11406"/>
                  </a:lnTo>
                  <a:lnTo>
                    <a:pt x="3411" y="10764"/>
                  </a:lnTo>
                  <a:lnTo>
                    <a:pt x="2956" y="10194"/>
                  </a:lnTo>
                  <a:lnTo>
                    <a:pt x="3069" y="9125"/>
                  </a:lnTo>
                  <a:lnTo>
                    <a:pt x="3069" y="8412"/>
                  </a:lnTo>
                  <a:lnTo>
                    <a:pt x="3069" y="7271"/>
                  </a:lnTo>
                  <a:lnTo>
                    <a:pt x="3069" y="6701"/>
                  </a:lnTo>
                  <a:lnTo>
                    <a:pt x="3411" y="6202"/>
                  </a:lnTo>
                  <a:lnTo>
                    <a:pt x="3069" y="5347"/>
                  </a:lnTo>
                  <a:lnTo>
                    <a:pt x="2956" y="4491"/>
                  </a:lnTo>
                  <a:lnTo>
                    <a:pt x="3297" y="4063"/>
                  </a:lnTo>
                  <a:lnTo>
                    <a:pt x="2728" y="3279"/>
                  </a:lnTo>
                  <a:lnTo>
                    <a:pt x="2615" y="2566"/>
                  </a:lnTo>
                  <a:lnTo>
                    <a:pt x="3069" y="1640"/>
                  </a:lnTo>
                  <a:lnTo>
                    <a:pt x="3411" y="855"/>
                  </a:lnTo>
                  <a:lnTo>
                    <a:pt x="3411" y="143"/>
                  </a:lnTo>
                  <a:lnTo>
                    <a:pt x="3638" y="0"/>
                  </a:lnTo>
                  <a:lnTo>
                    <a:pt x="4775" y="285"/>
                  </a:lnTo>
                  <a:lnTo>
                    <a:pt x="7048" y="1283"/>
                  </a:lnTo>
                  <a:lnTo>
                    <a:pt x="7617" y="1141"/>
                  </a:lnTo>
                  <a:lnTo>
                    <a:pt x="8413" y="1354"/>
                  </a:lnTo>
                  <a:lnTo>
                    <a:pt x="9891" y="1782"/>
                  </a:lnTo>
                  <a:lnTo>
                    <a:pt x="10914" y="1782"/>
                  </a:lnTo>
                  <a:lnTo>
                    <a:pt x="12164" y="1283"/>
                  </a:lnTo>
                  <a:lnTo>
                    <a:pt x="13074" y="1069"/>
                  </a:lnTo>
                  <a:lnTo>
                    <a:pt x="13869" y="998"/>
                  </a:lnTo>
                  <a:lnTo>
                    <a:pt x="14552" y="1354"/>
                  </a:lnTo>
                  <a:lnTo>
                    <a:pt x="15234" y="1283"/>
                  </a:lnTo>
                  <a:lnTo>
                    <a:pt x="15802" y="855"/>
                  </a:lnTo>
                  <a:lnTo>
                    <a:pt x="15802" y="356"/>
                  </a:lnTo>
                  <a:lnTo>
                    <a:pt x="16143" y="855"/>
                  </a:lnTo>
                  <a:lnTo>
                    <a:pt x="16825" y="1069"/>
                  </a:lnTo>
                  <a:lnTo>
                    <a:pt x="17621" y="1212"/>
                  </a:lnTo>
                  <a:lnTo>
                    <a:pt x="17621" y="1853"/>
                  </a:lnTo>
                  <a:lnTo>
                    <a:pt x="17053" y="2424"/>
                  </a:lnTo>
                  <a:lnTo>
                    <a:pt x="16712" y="3208"/>
                  </a:lnTo>
                  <a:lnTo>
                    <a:pt x="16598" y="3992"/>
                  </a:lnTo>
                  <a:lnTo>
                    <a:pt x="17394" y="4634"/>
                  </a:lnTo>
                  <a:lnTo>
                    <a:pt x="18076" y="5133"/>
                  </a:lnTo>
                  <a:lnTo>
                    <a:pt x="18985" y="5275"/>
                  </a:lnTo>
                  <a:lnTo>
                    <a:pt x="19895" y="5204"/>
                  </a:lnTo>
                  <a:lnTo>
                    <a:pt x="20691" y="5774"/>
                  </a:lnTo>
                  <a:lnTo>
                    <a:pt x="21600" y="6202"/>
                  </a:lnTo>
                  <a:lnTo>
                    <a:pt x="21600" y="6986"/>
                  </a:lnTo>
                  <a:lnTo>
                    <a:pt x="21373" y="7699"/>
                  </a:lnTo>
                  <a:lnTo>
                    <a:pt x="20691" y="7984"/>
                  </a:lnTo>
                  <a:lnTo>
                    <a:pt x="19667" y="7842"/>
                  </a:lnTo>
                  <a:lnTo>
                    <a:pt x="18417" y="7628"/>
                  </a:lnTo>
                  <a:lnTo>
                    <a:pt x="17848" y="8412"/>
                  </a:lnTo>
                  <a:lnTo>
                    <a:pt x="17394" y="9053"/>
                  </a:lnTo>
                  <a:lnTo>
                    <a:pt x="18076" y="9838"/>
                  </a:lnTo>
                  <a:lnTo>
                    <a:pt x="18758" y="10693"/>
                  </a:lnTo>
                  <a:lnTo>
                    <a:pt x="18076" y="11121"/>
                  </a:lnTo>
                  <a:lnTo>
                    <a:pt x="18417" y="12048"/>
                  </a:lnTo>
                  <a:lnTo>
                    <a:pt x="18303" y="13046"/>
                  </a:lnTo>
                  <a:lnTo>
                    <a:pt x="18076" y="14115"/>
                  </a:lnTo>
                  <a:lnTo>
                    <a:pt x="17848" y="14899"/>
                  </a:lnTo>
                  <a:lnTo>
                    <a:pt x="18076" y="15897"/>
                  </a:lnTo>
                  <a:lnTo>
                    <a:pt x="18531" y="16895"/>
                  </a:lnTo>
                  <a:lnTo>
                    <a:pt x="18303" y="17964"/>
                  </a:lnTo>
                  <a:lnTo>
                    <a:pt x="17621" y="18392"/>
                  </a:lnTo>
                  <a:lnTo>
                    <a:pt x="16143" y="18535"/>
                  </a:lnTo>
                  <a:lnTo>
                    <a:pt x="15006" y="18891"/>
                  </a:lnTo>
                  <a:lnTo>
                    <a:pt x="14097" y="19533"/>
                  </a:lnTo>
                  <a:lnTo>
                    <a:pt x="12960" y="19960"/>
                  </a:lnTo>
                  <a:lnTo>
                    <a:pt x="12278" y="20459"/>
                  </a:lnTo>
                  <a:lnTo>
                    <a:pt x="12278" y="20745"/>
                  </a:lnTo>
                  <a:lnTo>
                    <a:pt x="10573" y="20816"/>
                  </a:lnTo>
                  <a:lnTo>
                    <a:pt x="10345" y="21315"/>
                  </a:lnTo>
                  <a:lnTo>
                    <a:pt x="9549" y="21101"/>
                  </a:lnTo>
                  <a:lnTo>
                    <a:pt x="9322" y="21030"/>
                  </a:lnTo>
                  <a:close/>
                  <a:moveTo>
                    <a:pt x="9322" y="2103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0" name="AutoShape 47"/>
            <p:cNvSpPr>
              <a:spLocks noChangeArrowheads="1"/>
            </p:cNvSpPr>
            <p:nvPr/>
          </p:nvSpPr>
          <p:spPr bwMode="auto">
            <a:xfrm rot="-239999">
              <a:off x="1360" y="2048"/>
              <a:ext cx="93" cy="118"/>
            </a:xfrm>
            <a:custGeom>
              <a:avLst/>
              <a:gdLst>
                <a:gd name="T0" fmla="*/ 91 w 21600"/>
                <a:gd name="T1" fmla="*/ 88 h 21600"/>
                <a:gd name="T2" fmla="*/ 89 w 21600"/>
                <a:gd name="T3" fmla="*/ 100 h 21600"/>
                <a:gd name="T4" fmla="*/ 78 w 21600"/>
                <a:gd name="T5" fmla="*/ 108 h 21600"/>
                <a:gd name="T6" fmla="*/ 75 w 21600"/>
                <a:gd name="T7" fmla="*/ 114 h 21600"/>
                <a:gd name="T8" fmla="*/ 66 w 21600"/>
                <a:gd name="T9" fmla="*/ 116 h 21600"/>
                <a:gd name="T10" fmla="*/ 66 w 21600"/>
                <a:gd name="T11" fmla="*/ 112 h 21600"/>
                <a:gd name="T12" fmla="*/ 39 w 21600"/>
                <a:gd name="T13" fmla="*/ 107 h 21600"/>
                <a:gd name="T14" fmla="*/ 32 w 21600"/>
                <a:gd name="T15" fmla="*/ 97 h 21600"/>
                <a:gd name="T16" fmla="*/ 25 w 21600"/>
                <a:gd name="T17" fmla="*/ 88 h 21600"/>
                <a:gd name="T18" fmla="*/ 30 w 21600"/>
                <a:gd name="T19" fmla="*/ 84 h 21600"/>
                <a:gd name="T20" fmla="*/ 22 w 21600"/>
                <a:gd name="T21" fmla="*/ 79 h 21600"/>
                <a:gd name="T22" fmla="*/ 16 w 21600"/>
                <a:gd name="T23" fmla="*/ 76 h 21600"/>
                <a:gd name="T24" fmla="*/ 10 w 21600"/>
                <a:gd name="T25" fmla="*/ 67 h 21600"/>
                <a:gd name="T26" fmla="*/ 4 w 21600"/>
                <a:gd name="T27" fmla="*/ 64 h 21600"/>
                <a:gd name="T28" fmla="*/ 1 w 21600"/>
                <a:gd name="T29" fmla="*/ 51 h 21600"/>
                <a:gd name="T30" fmla="*/ 6 w 21600"/>
                <a:gd name="T31" fmla="*/ 47 h 21600"/>
                <a:gd name="T32" fmla="*/ 6 w 21600"/>
                <a:gd name="T33" fmla="*/ 42 h 21600"/>
                <a:gd name="T34" fmla="*/ 2 w 21600"/>
                <a:gd name="T35" fmla="*/ 35 h 21600"/>
                <a:gd name="T36" fmla="*/ 10 w 21600"/>
                <a:gd name="T37" fmla="*/ 29 h 21600"/>
                <a:gd name="T38" fmla="*/ 7 w 21600"/>
                <a:gd name="T39" fmla="*/ 22 h 21600"/>
                <a:gd name="T40" fmla="*/ 2 w 21600"/>
                <a:gd name="T41" fmla="*/ 13 h 21600"/>
                <a:gd name="T42" fmla="*/ 10 w 21600"/>
                <a:gd name="T43" fmla="*/ 14 h 21600"/>
                <a:gd name="T44" fmla="*/ 17 w 21600"/>
                <a:gd name="T45" fmla="*/ 14 h 21600"/>
                <a:gd name="T46" fmla="*/ 21 w 21600"/>
                <a:gd name="T47" fmla="*/ 11 h 21600"/>
                <a:gd name="T48" fmla="*/ 29 w 21600"/>
                <a:gd name="T49" fmla="*/ 11 h 21600"/>
                <a:gd name="T50" fmla="*/ 33 w 21600"/>
                <a:gd name="T51" fmla="*/ 7 h 21600"/>
                <a:gd name="T52" fmla="*/ 38 w 21600"/>
                <a:gd name="T53" fmla="*/ 7 h 21600"/>
                <a:gd name="T54" fmla="*/ 43 w 21600"/>
                <a:gd name="T55" fmla="*/ 6 h 21600"/>
                <a:gd name="T56" fmla="*/ 49 w 21600"/>
                <a:gd name="T57" fmla="*/ 2 h 21600"/>
                <a:gd name="T58" fmla="*/ 54 w 21600"/>
                <a:gd name="T59" fmla="*/ 1 h 21600"/>
                <a:gd name="T60" fmla="*/ 60 w 21600"/>
                <a:gd name="T61" fmla="*/ 5 h 21600"/>
                <a:gd name="T62" fmla="*/ 63 w 21600"/>
                <a:gd name="T63" fmla="*/ 11 h 21600"/>
                <a:gd name="T64" fmla="*/ 64 w 21600"/>
                <a:gd name="T65" fmla="*/ 17 h 21600"/>
                <a:gd name="T66" fmla="*/ 59 w 21600"/>
                <a:gd name="T67" fmla="*/ 19 h 21600"/>
                <a:gd name="T68" fmla="*/ 57 w 21600"/>
                <a:gd name="T69" fmla="*/ 24 h 21600"/>
                <a:gd name="T70" fmla="*/ 54 w 21600"/>
                <a:gd name="T71" fmla="*/ 29 h 21600"/>
                <a:gd name="T72" fmla="*/ 53 w 21600"/>
                <a:gd name="T73" fmla="*/ 37 h 21600"/>
                <a:gd name="T74" fmla="*/ 56 w 21600"/>
                <a:gd name="T75" fmla="*/ 42 h 21600"/>
                <a:gd name="T76" fmla="*/ 58 w 21600"/>
                <a:gd name="T77" fmla="*/ 47 h 21600"/>
                <a:gd name="T78" fmla="*/ 59 w 21600"/>
                <a:gd name="T79" fmla="*/ 52 h 21600"/>
                <a:gd name="T80" fmla="*/ 57 w 21600"/>
                <a:gd name="T81" fmla="*/ 57 h 21600"/>
                <a:gd name="T82" fmla="*/ 62 w 21600"/>
                <a:gd name="T83" fmla="*/ 61 h 21600"/>
                <a:gd name="T84" fmla="*/ 65 w 21600"/>
                <a:gd name="T85" fmla="*/ 58 h 21600"/>
                <a:gd name="T86" fmla="*/ 70 w 21600"/>
                <a:gd name="T87" fmla="*/ 60 h 21600"/>
                <a:gd name="T88" fmla="*/ 75 w 21600"/>
                <a:gd name="T89" fmla="*/ 58 h 21600"/>
                <a:gd name="T90" fmla="*/ 78 w 21600"/>
                <a:gd name="T91" fmla="*/ 63 h 21600"/>
                <a:gd name="T92" fmla="*/ 82 w 21600"/>
                <a:gd name="T93" fmla="*/ 71 h 21600"/>
                <a:gd name="T94" fmla="*/ 86 w 21600"/>
                <a:gd name="T95" fmla="*/ 77 h 21600"/>
                <a:gd name="T96" fmla="*/ 90 w 21600"/>
                <a:gd name="T97" fmla="*/ 82 h 21600"/>
                <a:gd name="T98" fmla="*/ 93 w 21600"/>
                <a:gd name="T99" fmla="*/ 84 h 2160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600" h="21600">
                  <a:moveTo>
                    <a:pt x="21600" y="15456"/>
                  </a:moveTo>
                  <a:lnTo>
                    <a:pt x="21165" y="16103"/>
                  </a:lnTo>
                  <a:lnTo>
                    <a:pt x="20875" y="16685"/>
                  </a:lnTo>
                  <a:lnTo>
                    <a:pt x="20585" y="18302"/>
                  </a:lnTo>
                  <a:lnTo>
                    <a:pt x="20223" y="18625"/>
                  </a:lnTo>
                  <a:lnTo>
                    <a:pt x="18121" y="19854"/>
                  </a:lnTo>
                  <a:lnTo>
                    <a:pt x="17831" y="20048"/>
                  </a:lnTo>
                  <a:lnTo>
                    <a:pt x="17468" y="20824"/>
                  </a:lnTo>
                  <a:lnTo>
                    <a:pt x="15584" y="21600"/>
                  </a:lnTo>
                  <a:lnTo>
                    <a:pt x="15439" y="21277"/>
                  </a:lnTo>
                  <a:lnTo>
                    <a:pt x="15729" y="20630"/>
                  </a:lnTo>
                  <a:lnTo>
                    <a:pt x="15439" y="20565"/>
                  </a:lnTo>
                  <a:lnTo>
                    <a:pt x="10293" y="19660"/>
                  </a:lnTo>
                  <a:lnTo>
                    <a:pt x="9060" y="19531"/>
                  </a:lnTo>
                  <a:lnTo>
                    <a:pt x="7611" y="18366"/>
                  </a:lnTo>
                  <a:lnTo>
                    <a:pt x="7466" y="17784"/>
                  </a:lnTo>
                  <a:lnTo>
                    <a:pt x="6161" y="17073"/>
                  </a:lnTo>
                  <a:lnTo>
                    <a:pt x="5871" y="16168"/>
                  </a:lnTo>
                  <a:lnTo>
                    <a:pt x="6523" y="15586"/>
                  </a:lnTo>
                  <a:lnTo>
                    <a:pt x="6958" y="15392"/>
                  </a:lnTo>
                  <a:lnTo>
                    <a:pt x="6379" y="14874"/>
                  </a:lnTo>
                  <a:lnTo>
                    <a:pt x="5219" y="14486"/>
                  </a:lnTo>
                  <a:lnTo>
                    <a:pt x="4204" y="13969"/>
                  </a:lnTo>
                  <a:lnTo>
                    <a:pt x="3697" y="13904"/>
                  </a:lnTo>
                  <a:lnTo>
                    <a:pt x="3407" y="13646"/>
                  </a:lnTo>
                  <a:lnTo>
                    <a:pt x="2247" y="12223"/>
                  </a:lnTo>
                  <a:lnTo>
                    <a:pt x="1450" y="11770"/>
                  </a:lnTo>
                  <a:lnTo>
                    <a:pt x="1015" y="11641"/>
                  </a:lnTo>
                  <a:lnTo>
                    <a:pt x="0" y="11641"/>
                  </a:lnTo>
                  <a:lnTo>
                    <a:pt x="217" y="9377"/>
                  </a:lnTo>
                  <a:lnTo>
                    <a:pt x="507" y="9054"/>
                  </a:lnTo>
                  <a:lnTo>
                    <a:pt x="1377" y="8666"/>
                  </a:lnTo>
                  <a:lnTo>
                    <a:pt x="1595" y="8149"/>
                  </a:lnTo>
                  <a:lnTo>
                    <a:pt x="1450" y="7696"/>
                  </a:lnTo>
                  <a:lnTo>
                    <a:pt x="580" y="6920"/>
                  </a:lnTo>
                  <a:lnTo>
                    <a:pt x="580" y="6467"/>
                  </a:lnTo>
                  <a:lnTo>
                    <a:pt x="725" y="6208"/>
                  </a:lnTo>
                  <a:lnTo>
                    <a:pt x="2247" y="5368"/>
                  </a:lnTo>
                  <a:lnTo>
                    <a:pt x="2030" y="4850"/>
                  </a:lnTo>
                  <a:lnTo>
                    <a:pt x="1595" y="4074"/>
                  </a:lnTo>
                  <a:lnTo>
                    <a:pt x="580" y="3104"/>
                  </a:lnTo>
                  <a:lnTo>
                    <a:pt x="507" y="2393"/>
                  </a:lnTo>
                  <a:lnTo>
                    <a:pt x="1450" y="2522"/>
                  </a:lnTo>
                  <a:lnTo>
                    <a:pt x="2319" y="2522"/>
                  </a:lnTo>
                  <a:lnTo>
                    <a:pt x="3044" y="2716"/>
                  </a:lnTo>
                  <a:lnTo>
                    <a:pt x="3842" y="2587"/>
                  </a:lnTo>
                  <a:lnTo>
                    <a:pt x="4349" y="2328"/>
                  </a:lnTo>
                  <a:lnTo>
                    <a:pt x="4929" y="2005"/>
                  </a:lnTo>
                  <a:lnTo>
                    <a:pt x="5654" y="1746"/>
                  </a:lnTo>
                  <a:lnTo>
                    <a:pt x="6813" y="2005"/>
                  </a:lnTo>
                  <a:lnTo>
                    <a:pt x="7103" y="1681"/>
                  </a:lnTo>
                  <a:lnTo>
                    <a:pt x="7683" y="1293"/>
                  </a:lnTo>
                  <a:lnTo>
                    <a:pt x="8191" y="1099"/>
                  </a:lnTo>
                  <a:lnTo>
                    <a:pt x="8770" y="1293"/>
                  </a:lnTo>
                  <a:lnTo>
                    <a:pt x="9060" y="1164"/>
                  </a:lnTo>
                  <a:lnTo>
                    <a:pt x="10075" y="1099"/>
                  </a:lnTo>
                  <a:lnTo>
                    <a:pt x="10655" y="970"/>
                  </a:lnTo>
                  <a:lnTo>
                    <a:pt x="11307" y="453"/>
                  </a:lnTo>
                  <a:lnTo>
                    <a:pt x="11887" y="0"/>
                  </a:lnTo>
                  <a:lnTo>
                    <a:pt x="12540" y="129"/>
                  </a:lnTo>
                  <a:lnTo>
                    <a:pt x="13989" y="0"/>
                  </a:lnTo>
                  <a:lnTo>
                    <a:pt x="13917" y="970"/>
                  </a:lnTo>
                  <a:lnTo>
                    <a:pt x="14207" y="1487"/>
                  </a:lnTo>
                  <a:lnTo>
                    <a:pt x="14642" y="2069"/>
                  </a:lnTo>
                  <a:lnTo>
                    <a:pt x="14859" y="2328"/>
                  </a:lnTo>
                  <a:lnTo>
                    <a:pt x="14859" y="3104"/>
                  </a:lnTo>
                  <a:lnTo>
                    <a:pt x="14424" y="3234"/>
                  </a:lnTo>
                  <a:lnTo>
                    <a:pt x="13699" y="3492"/>
                  </a:lnTo>
                  <a:lnTo>
                    <a:pt x="13627" y="3945"/>
                  </a:lnTo>
                  <a:lnTo>
                    <a:pt x="13337" y="4333"/>
                  </a:lnTo>
                  <a:lnTo>
                    <a:pt x="12757" y="4980"/>
                  </a:lnTo>
                  <a:lnTo>
                    <a:pt x="12612" y="5368"/>
                  </a:lnTo>
                  <a:lnTo>
                    <a:pt x="12032" y="6338"/>
                  </a:lnTo>
                  <a:lnTo>
                    <a:pt x="12250" y="6726"/>
                  </a:lnTo>
                  <a:lnTo>
                    <a:pt x="13047" y="7502"/>
                  </a:lnTo>
                  <a:lnTo>
                    <a:pt x="13119" y="7760"/>
                  </a:lnTo>
                  <a:lnTo>
                    <a:pt x="13264" y="8407"/>
                  </a:lnTo>
                  <a:lnTo>
                    <a:pt x="13409" y="8666"/>
                  </a:lnTo>
                  <a:lnTo>
                    <a:pt x="13699" y="9183"/>
                  </a:lnTo>
                  <a:lnTo>
                    <a:pt x="13627" y="9571"/>
                  </a:lnTo>
                  <a:lnTo>
                    <a:pt x="13337" y="9830"/>
                  </a:lnTo>
                  <a:lnTo>
                    <a:pt x="13337" y="10347"/>
                  </a:lnTo>
                  <a:lnTo>
                    <a:pt x="13844" y="11317"/>
                  </a:lnTo>
                  <a:lnTo>
                    <a:pt x="14352" y="11253"/>
                  </a:lnTo>
                  <a:lnTo>
                    <a:pt x="14642" y="10929"/>
                  </a:lnTo>
                  <a:lnTo>
                    <a:pt x="15149" y="10671"/>
                  </a:lnTo>
                  <a:lnTo>
                    <a:pt x="15656" y="10800"/>
                  </a:lnTo>
                  <a:lnTo>
                    <a:pt x="16164" y="11059"/>
                  </a:lnTo>
                  <a:lnTo>
                    <a:pt x="16744" y="10865"/>
                  </a:lnTo>
                  <a:lnTo>
                    <a:pt x="17468" y="10606"/>
                  </a:lnTo>
                  <a:lnTo>
                    <a:pt x="17976" y="10800"/>
                  </a:lnTo>
                  <a:lnTo>
                    <a:pt x="18193" y="11511"/>
                  </a:lnTo>
                  <a:lnTo>
                    <a:pt x="18338" y="12093"/>
                  </a:lnTo>
                  <a:lnTo>
                    <a:pt x="19136" y="12999"/>
                  </a:lnTo>
                  <a:lnTo>
                    <a:pt x="19788" y="13581"/>
                  </a:lnTo>
                  <a:lnTo>
                    <a:pt x="20005" y="14163"/>
                  </a:lnTo>
                  <a:lnTo>
                    <a:pt x="20585" y="14680"/>
                  </a:lnTo>
                  <a:lnTo>
                    <a:pt x="20803" y="15068"/>
                  </a:lnTo>
                  <a:lnTo>
                    <a:pt x="21383" y="15262"/>
                  </a:lnTo>
                  <a:lnTo>
                    <a:pt x="21600" y="15456"/>
                  </a:lnTo>
                  <a:close/>
                  <a:moveTo>
                    <a:pt x="21600" y="15456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1" name="AutoShape 48"/>
            <p:cNvSpPr>
              <a:spLocks noChangeArrowheads="1"/>
            </p:cNvSpPr>
            <p:nvPr/>
          </p:nvSpPr>
          <p:spPr bwMode="auto">
            <a:xfrm rot="-239999">
              <a:off x="1497" y="1718"/>
              <a:ext cx="90" cy="91"/>
            </a:xfrm>
            <a:custGeom>
              <a:avLst/>
              <a:gdLst>
                <a:gd name="T0" fmla="*/ 2 w 21600"/>
                <a:gd name="T1" fmla="*/ 90 h 21600"/>
                <a:gd name="T2" fmla="*/ 0 w 21600"/>
                <a:gd name="T3" fmla="*/ 85 h 21600"/>
                <a:gd name="T4" fmla="*/ 1 w 21600"/>
                <a:gd name="T5" fmla="*/ 74 h 21600"/>
                <a:gd name="T6" fmla="*/ 3 w 21600"/>
                <a:gd name="T7" fmla="*/ 65 h 21600"/>
                <a:gd name="T8" fmla="*/ 5 w 21600"/>
                <a:gd name="T9" fmla="*/ 58 h 21600"/>
                <a:gd name="T10" fmla="*/ 4 w 21600"/>
                <a:gd name="T11" fmla="*/ 52 h 21600"/>
                <a:gd name="T12" fmla="*/ 8 w 21600"/>
                <a:gd name="T13" fmla="*/ 43 h 21600"/>
                <a:gd name="T14" fmla="*/ 5 w 21600"/>
                <a:gd name="T15" fmla="*/ 35 h 21600"/>
                <a:gd name="T16" fmla="*/ 9 w 21600"/>
                <a:gd name="T17" fmla="*/ 29 h 21600"/>
                <a:gd name="T18" fmla="*/ 10 w 21600"/>
                <a:gd name="T19" fmla="*/ 23 h 21600"/>
                <a:gd name="T20" fmla="*/ 13 w 21600"/>
                <a:gd name="T21" fmla="*/ 13 h 21600"/>
                <a:gd name="T22" fmla="*/ 18 w 21600"/>
                <a:gd name="T23" fmla="*/ 7 h 21600"/>
                <a:gd name="T24" fmla="*/ 23 w 21600"/>
                <a:gd name="T25" fmla="*/ 4 h 21600"/>
                <a:gd name="T26" fmla="*/ 28 w 21600"/>
                <a:gd name="T27" fmla="*/ 6 h 21600"/>
                <a:gd name="T28" fmla="*/ 28 w 21600"/>
                <a:gd name="T29" fmla="*/ 12 h 21600"/>
                <a:gd name="T30" fmla="*/ 28 w 21600"/>
                <a:gd name="T31" fmla="*/ 17 h 21600"/>
                <a:gd name="T32" fmla="*/ 44 w 21600"/>
                <a:gd name="T33" fmla="*/ 24 h 21600"/>
                <a:gd name="T34" fmla="*/ 59 w 21600"/>
                <a:gd name="T35" fmla="*/ 22 h 21600"/>
                <a:gd name="T36" fmla="*/ 62 w 21600"/>
                <a:gd name="T37" fmla="*/ 8 h 21600"/>
                <a:gd name="T38" fmla="*/ 74 w 21600"/>
                <a:gd name="T39" fmla="*/ 3 h 21600"/>
                <a:gd name="T40" fmla="*/ 85 w 21600"/>
                <a:gd name="T41" fmla="*/ 4 h 21600"/>
                <a:gd name="T42" fmla="*/ 88 w 21600"/>
                <a:gd name="T43" fmla="*/ 6 h 21600"/>
                <a:gd name="T44" fmla="*/ 88 w 21600"/>
                <a:gd name="T45" fmla="*/ 9 h 21600"/>
                <a:gd name="T46" fmla="*/ 88 w 21600"/>
                <a:gd name="T47" fmla="*/ 14 h 21600"/>
                <a:gd name="T48" fmla="*/ 90 w 21600"/>
                <a:gd name="T49" fmla="*/ 21 h 21600"/>
                <a:gd name="T50" fmla="*/ 89 w 21600"/>
                <a:gd name="T51" fmla="*/ 28 h 21600"/>
                <a:gd name="T52" fmla="*/ 90 w 21600"/>
                <a:gd name="T53" fmla="*/ 33 h 21600"/>
                <a:gd name="T54" fmla="*/ 89 w 21600"/>
                <a:gd name="T55" fmla="*/ 41 h 21600"/>
                <a:gd name="T56" fmla="*/ 87 w 21600"/>
                <a:gd name="T57" fmla="*/ 50 h 21600"/>
                <a:gd name="T58" fmla="*/ 84 w 21600"/>
                <a:gd name="T59" fmla="*/ 54 h 21600"/>
                <a:gd name="T60" fmla="*/ 84 w 21600"/>
                <a:gd name="T61" fmla="*/ 60 h 21600"/>
                <a:gd name="T62" fmla="*/ 80 w 21600"/>
                <a:gd name="T63" fmla="*/ 67 h 21600"/>
                <a:gd name="T64" fmla="*/ 78 w 21600"/>
                <a:gd name="T65" fmla="*/ 72 h 21600"/>
                <a:gd name="T66" fmla="*/ 74 w 21600"/>
                <a:gd name="T67" fmla="*/ 76 h 21600"/>
                <a:gd name="T68" fmla="*/ 72 w 21600"/>
                <a:gd name="T69" fmla="*/ 77 h 21600"/>
                <a:gd name="T70" fmla="*/ 69 w 21600"/>
                <a:gd name="T71" fmla="*/ 73 h 21600"/>
                <a:gd name="T72" fmla="*/ 66 w 21600"/>
                <a:gd name="T73" fmla="*/ 72 h 21600"/>
                <a:gd name="T74" fmla="*/ 62 w 21600"/>
                <a:gd name="T75" fmla="*/ 72 h 21600"/>
                <a:gd name="T76" fmla="*/ 58 w 21600"/>
                <a:gd name="T77" fmla="*/ 68 h 21600"/>
                <a:gd name="T78" fmla="*/ 53 w 21600"/>
                <a:gd name="T79" fmla="*/ 70 h 21600"/>
                <a:gd name="T80" fmla="*/ 50 w 21600"/>
                <a:gd name="T81" fmla="*/ 66 h 21600"/>
                <a:gd name="T82" fmla="*/ 45 w 21600"/>
                <a:gd name="T83" fmla="*/ 68 h 21600"/>
                <a:gd name="T84" fmla="*/ 39 w 21600"/>
                <a:gd name="T85" fmla="*/ 65 h 21600"/>
                <a:gd name="T86" fmla="*/ 35 w 21600"/>
                <a:gd name="T87" fmla="*/ 70 h 21600"/>
                <a:gd name="T88" fmla="*/ 31 w 21600"/>
                <a:gd name="T89" fmla="*/ 74 h 21600"/>
                <a:gd name="T90" fmla="*/ 28 w 21600"/>
                <a:gd name="T91" fmla="*/ 81 h 21600"/>
                <a:gd name="T92" fmla="*/ 25 w 21600"/>
                <a:gd name="T93" fmla="*/ 86 h 21600"/>
                <a:gd name="T94" fmla="*/ 22 w 21600"/>
                <a:gd name="T95" fmla="*/ 88 h 21600"/>
                <a:gd name="T96" fmla="*/ 20 w 21600"/>
                <a:gd name="T97" fmla="*/ 83 h 21600"/>
                <a:gd name="T98" fmla="*/ 13 w 21600"/>
                <a:gd name="T99" fmla="*/ 79 h 21600"/>
                <a:gd name="T100" fmla="*/ 9 w 21600"/>
                <a:gd name="T101" fmla="*/ 83 h 21600"/>
                <a:gd name="T102" fmla="*/ 5 w 21600"/>
                <a:gd name="T103" fmla="*/ 85 h 21600"/>
                <a:gd name="T104" fmla="*/ 2 w 21600"/>
                <a:gd name="T105" fmla="*/ 91 h 216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1600" h="21600">
                  <a:moveTo>
                    <a:pt x="525" y="21600"/>
                  </a:moveTo>
                  <a:lnTo>
                    <a:pt x="375" y="21263"/>
                  </a:lnTo>
                  <a:lnTo>
                    <a:pt x="150" y="20925"/>
                  </a:lnTo>
                  <a:lnTo>
                    <a:pt x="0" y="20081"/>
                  </a:lnTo>
                  <a:lnTo>
                    <a:pt x="75" y="18731"/>
                  </a:lnTo>
                  <a:lnTo>
                    <a:pt x="150" y="17466"/>
                  </a:lnTo>
                  <a:lnTo>
                    <a:pt x="450" y="16200"/>
                  </a:lnTo>
                  <a:lnTo>
                    <a:pt x="600" y="15356"/>
                  </a:lnTo>
                  <a:lnTo>
                    <a:pt x="1050" y="14175"/>
                  </a:lnTo>
                  <a:lnTo>
                    <a:pt x="1125" y="13838"/>
                  </a:lnTo>
                  <a:lnTo>
                    <a:pt x="1125" y="12741"/>
                  </a:lnTo>
                  <a:lnTo>
                    <a:pt x="1050" y="12403"/>
                  </a:lnTo>
                  <a:lnTo>
                    <a:pt x="1125" y="11981"/>
                  </a:lnTo>
                  <a:lnTo>
                    <a:pt x="1800" y="10209"/>
                  </a:lnTo>
                  <a:lnTo>
                    <a:pt x="1725" y="9703"/>
                  </a:lnTo>
                  <a:lnTo>
                    <a:pt x="1275" y="8269"/>
                  </a:lnTo>
                  <a:lnTo>
                    <a:pt x="1350" y="7847"/>
                  </a:lnTo>
                  <a:lnTo>
                    <a:pt x="2100" y="6834"/>
                  </a:lnTo>
                  <a:lnTo>
                    <a:pt x="2250" y="6497"/>
                  </a:lnTo>
                  <a:lnTo>
                    <a:pt x="2475" y="5569"/>
                  </a:lnTo>
                  <a:lnTo>
                    <a:pt x="2850" y="4134"/>
                  </a:lnTo>
                  <a:lnTo>
                    <a:pt x="3225" y="3038"/>
                  </a:lnTo>
                  <a:lnTo>
                    <a:pt x="3750" y="2109"/>
                  </a:lnTo>
                  <a:lnTo>
                    <a:pt x="4200" y="1772"/>
                  </a:lnTo>
                  <a:lnTo>
                    <a:pt x="4800" y="1519"/>
                  </a:lnTo>
                  <a:lnTo>
                    <a:pt x="5475" y="1013"/>
                  </a:lnTo>
                  <a:lnTo>
                    <a:pt x="5850" y="1266"/>
                  </a:lnTo>
                  <a:lnTo>
                    <a:pt x="6600" y="1350"/>
                  </a:lnTo>
                  <a:lnTo>
                    <a:pt x="6900" y="1434"/>
                  </a:lnTo>
                  <a:lnTo>
                    <a:pt x="6750" y="2784"/>
                  </a:lnTo>
                  <a:lnTo>
                    <a:pt x="6450" y="3459"/>
                  </a:lnTo>
                  <a:lnTo>
                    <a:pt x="6675" y="4050"/>
                  </a:lnTo>
                  <a:lnTo>
                    <a:pt x="8100" y="5147"/>
                  </a:lnTo>
                  <a:lnTo>
                    <a:pt x="10575" y="5653"/>
                  </a:lnTo>
                  <a:lnTo>
                    <a:pt x="12900" y="6075"/>
                  </a:lnTo>
                  <a:lnTo>
                    <a:pt x="14100" y="5316"/>
                  </a:lnTo>
                  <a:lnTo>
                    <a:pt x="14925" y="3628"/>
                  </a:lnTo>
                  <a:lnTo>
                    <a:pt x="14850" y="1941"/>
                  </a:lnTo>
                  <a:lnTo>
                    <a:pt x="15225" y="1688"/>
                  </a:lnTo>
                  <a:lnTo>
                    <a:pt x="17775" y="675"/>
                  </a:lnTo>
                  <a:lnTo>
                    <a:pt x="20475" y="0"/>
                  </a:lnTo>
                  <a:lnTo>
                    <a:pt x="20475" y="844"/>
                  </a:lnTo>
                  <a:lnTo>
                    <a:pt x="20775" y="1097"/>
                  </a:lnTo>
                  <a:lnTo>
                    <a:pt x="21000" y="1519"/>
                  </a:lnTo>
                  <a:lnTo>
                    <a:pt x="21150" y="1856"/>
                  </a:lnTo>
                  <a:lnTo>
                    <a:pt x="21075" y="2109"/>
                  </a:lnTo>
                  <a:lnTo>
                    <a:pt x="21000" y="2700"/>
                  </a:lnTo>
                  <a:lnTo>
                    <a:pt x="21075" y="3291"/>
                  </a:lnTo>
                  <a:lnTo>
                    <a:pt x="21300" y="3797"/>
                  </a:lnTo>
                  <a:lnTo>
                    <a:pt x="21600" y="4894"/>
                  </a:lnTo>
                  <a:lnTo>
                    <a:pt x="21525" y="5906"/>
                  </a:lnTo>
                  <a:lnTo>
                    <a:pt x="21450" y="6750"/>
                  </a:lnTo>
                  <a:lnTo>
                    <a:pt x="21450" y="6919"/>
                  </a:lnTo>
                  <a:lnTo>
                    <a:pt x="21600" y="7931"/>
                  </a:lnTo>
                  <a:lnTo>
                    <a:pt x="21150" y="9281"/>
                  </a:lnTo>
                  <a:lnTo>
                    <a:pt x="21300" y="9703"/>
                  </a:lnTo>
                  <a:lnTo>
                    <a:pt x="21375" y="10969"/>
                  </a:lnTo>
                  <a:lnTo>
                    <a:pt x="20925" y="11981"/>
                  </a:lnTo>
                  <a:lnTo>
                    <a:pt x="20400" y="12403"/>
                  </a:lnTo>
                  <a:lnTo>
                    <a:pt x="20175" y="12825"/>
                  </a:lnTo>
                  <a:lnTo>
                    <a:pt x="19875" y="13584"/>
                  </a:lnTo>
                  <a:lnTo>
                    <a:pt x="20175" y="14344"/>
                  </a:lnTo>
                  <a:lnTo>
                    <a:pt x="19575" y="15103"/>
                  </a:lnTo>
                  <a:lnTo>
                    <a:pt x="19125" y="15947"/>
                  </a:lnTo>
                  <a:lnTo>
                    <a:pt x="18900" y="16453"/>
                  </a:lnTo>
                  <a:lnTo>
                    <a:pt x="18825" y="17044"/>
                  </a:lnTo>
                  <a:lnTo>
                    <a:pt x="18375" y="17888"/>
                  </a:lnTo>
                  <a:lnTo>
                    <a:pt x="17700" y="18141"/>
                  </a:lnTo>
                  <a:lnTo>
                    <a:pt x="17550" y="18394"/>
                  </a:lnTo>
                  <a:lnTo>
                    <a:pt x="17250" y="18225"/>
                  </a:lnTo>
                  <a:lnTo>
                    <a:pt x="17100" y="18056"/>
                  </a:lnTo>
                  <a:lnTo>
                    <a:pt x="16650" y="17381"/>
                  </a:lnTo>
                  <a:lnTo>
                    <a:pt x="16350" y="17213"/>
                  </a:lnTo>
                  <a:lnTo>
                    <a:pt x="15825" y="17044"/>
                  </a:lnTo>
                  <a:lnTo>
                    <a:pt x="15225" y="17297"/>
                  </a:lnTo>
                  <a:lnTo>
                    <a:pt x="14850" y="17044"/>
                  </a:lnTo>
                  <a:lnTo>
                    <a:pt x="14475" y="16369"/>
                  </a:lnTo>
                  <a:lnTo>
                    <a:pt x="14025" y="16200"/>
                  </a:lnTo>
                  <a:lnTo>
                    <a:pt x="13425" y="16200"/>
                  </a:lnTo>
                  <a:lnTo>
                    <a:pt x="12750" y="16622"/>
                  </a:lnTo>
                  <a:lnTo>
                    <a:pt x="12225" y="16453"/>
                  </a:lnTo>
                  <a:lnTo>
                    <a:pt x="12075" y="15694"/>
                  </a:lnTo>
                  <a:lnTo>
                    <a:pt x="11475" y="15694"/>
                  </a:lnTo>
                  <a:lnTo>
                    <a:pt x="10800" y="16031"/>
                  </a:lnTo>
                  <a:lnTo>
                    <a:pt x="10125" y="15609"/>
                  </a:lnTo>
                  <a:lnTo>
                    <a:pt x="9375" y="15525"/>
                  </a:lnTo>
                  <a:lnTo>
                    <a:pt x="8775" y="15947"/>
                  </a:lnTo>
                  <a:lnTo>
                    <a:pt x="8475" y="16538"/>
                  </a:lnTo>
                  <a:lnTo>
                    <a:pt x="7800" y="16875"/>
                  </a:lnTo>
                  <a:lnTo>
                    <a:pt x="7350" y="17466"/>
                  </a:lnTo>
                  <a:lnTo>
                    <a:pt x="7050" y="18056"/>
                  </a:lnTo>
                  <a:lnTo>
                    <a:pt x="6825" y="19153"/>
                  </a:lnTo>
                  <a:lnTo>
                    <a:pt x="6525" y="19913"/>
                  </a:lnTo>
                  <a:lnTo>
                    <a:pt x="6000" y="20503"/>
                  </a:lnTo>
                  <a:lnTo>
                    <a:pt x="5475" y="20588"/>
                  </a:lnTo>
                  <a:lnTo>
                    <a:pt x="5325" y="20841"/>
                  </a:lnTo>
                  <a:lnTo>
                    <a:pt x="4950" y="20588"/>
                  </a:lnTo>
                  <a:lnTo>
                    <a:pt x="4800" y="19659"/>
                  </a:lnTo>
                  <a:lnTo>
                    <a:pt x="3750" y="18984"/>
                  </a:lnTo>
                  <a:lnTo>
                    <a:pt x="3225" y="18816"/>
                  </a:lnTo>
                  <a:lnTo>
                    <a:pt x="2925" y="18900"/>
                  </a:lnTo>
                  <a:lnTo>
                    <a:pt x="2250" y="19659"/>
                  </a:lnTo>
                  <a:lnTo>
                    <a:pt x="1725" y="19913"/>
                  </a:lnTo>
                  <a:lnTo>
                    <a:pt x="1200" y="20081"/>
                  </a:lnTo>
                  <a:lnTo>
                    <a:pt x="975" y="20588"/>
                  </a:lnTo>
                  <a:lnTo>
                    <a:pt x="525" y="21600"/>
                  </a:lnTo>
                  <a:close/>
                  <a:moveTo>
                    <a:pt x="525" y="2160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2" name="AutoShape 49"/>
            <p:cNvSpPr>
              <a:spLocks noChangeArrowheads="1"/>
            </p:cNvSpPr>
            <p:nvPr/>
          </p:nvSpPr>
          <p:spPr bwMode="auto">
            <a:xfrm rot="-239999">
              <a:off x="1449" y="1657"/>
              <a:ext cx="103" cy="174"/>
            </a:xfrm>
            <a:custGeom>
              <a:avLst/>
              <a:gdLst>
                <a:gd name="T0" fmla="*/ 39 w 21600"/>
                <a:gd name="T1" fmla="*/ 173 h 21600"/>
                <a:gd name="T2" fmla="*/ 35 w 21600"/>
                <a:gd name="T3" fmla="*/ 174 h 21600"/>
                <a:gd name="T4" fmla="*/ 31 w 21600"/>
                <a:gd name="T5" fmla="*/ 173 h 21600"/>
                <a:gd name="T6" fmla="*/ 27 w 21600"/>
                <a:gd name="T7" fmla="*/ 168 h 21600"/>
                <a:gd name="T8" fmla="*/ 21 w 21600"/>
                <a:gd name="T9" fmla="*/ 165 h 21600"/>
                <a:gd name="T10" fmla="*/ 15 w 21600"/>
                <a:gd name="T11" fmla="*/ 165 h 21600"/>
                <a:gd name="T12" fmla="*/ 11 w 21600"/>
                <a:gd name="T13" fmla="*/ 161 h 21600"/>
                <a:gd name="T14" fmla="*/ 6 w 21600"/>
                <a:gd name="T15" fmla="*/ 159 h 21600"/>
                <a:gd name="T16" fmla="*/ 3 w 21600"/>
                <a:gd name="T17" fmla="*/ 154 h 21600"/>
                <a:gd name="T18" fmla="*/ 0 w 21600"/>
                <a:gd name="T19" fmla="*/ 145 h 21600"/>
                <a:gd name="T20" fmla="*/ 15 w 21600"/>
                <a:gd name="T21" fmla="*/ 132 h 21600"/>
                <a:gd name="T22" fmla="*/ 27 w 21600"/>
                <a:gd name="T23" fmla="*/ 116 h 21600"/>
                <a:gd name="T24" fmla="*/ 39 w 21600"/>
                <a:gd name="T25" fmla="*/ 100 h 21600"/>
                <a:gd name="T26" fmla="*/ 45 w 21600"/>
                <a:gd name="T27" fmla="*/ 85 h 21600"/>
                <a:gd name="T28" fmla="*/ 45 w 21600"/>
                <a:gd name="T29" fmla="*/ 64 h 21600"/>
                <a:gd name="T30" fmla="*/ 40 w 21600"/>
                <a:gd name="T31" fmla="*/ 48 h 21600"/>
                <a:gd name="T32" fmla="*/ 41 w 21600"/>
                <a:gd name="T33" fmla="*/ 37 h 21600"/>
                <a:gd name="T34" fmla="*/ 44 w 21600"/>
                <a:gd name="T35" fmla="*/ 22 h 21600"/>
                <a:gd name="T36" fmla="*/ 64 w 21600"/>
                <a:gd name="T37" fmla="*/ 13 h 21600"/>
                <a:gd name="T38" fmla="*/ 81 w 21600"/>
                <a:gd name="T39" fmla="*/ 3 h 21600"/>
                <a:gd name="T40" fmla="*/ 87 w 21600"/>
                <a:gd name="T41" fmla="*/ 2 h 21600"/>
                <a:gd name="T42" fmla="*/ 103 w 21600"/>
                <a:gd name="T43" fmla="*/ 2 h 21600"/>
                <a:gd name="T44" fmla="*/ 96 w 21600"/>
                <a:gd name="T45" fmla="*/ 15 h 21600"/>
                <a:gd name="T46" fmla="*/ 96 w 21600"/>
                <a:gd name="T47" fmla="*/ 23 h 21600"/>
                <a:gd name="T48" fmla="*/ 89 w 21600"/>
                <a:gd name="T49" fmla="*/ 29 h 21600"/>
                <a:gd name="T50" fmla="*/ 76 w 21600"/>
                <a:gd name="T51" fmla="*/ 40 h 21600"/>
                <a:gd name="T52" fmla="*/ 64 w 21600"/>
                <a:gd name="T53" fmla="*/ 40 h 21600"/>
                <a:gd name="T54" fmla="*/ 59 w 21600"/>
                <a:gd name="T55" fmla="*/ 49 h 21600"/>
                <a:gd name="T56" fmla="*/ 67 w 21600"/>
                <a:gd name="T57" fmla="*/ 53 h 21600"/>
                <a:gd name="T58" fmla="*/ 76 w 21600"/>
                <a:gd name="T59" fmla="*/ 59 h 21600"/>
                <a:gd name="T60" fmla="*/ 74 w 21600"/>
                <a:gd name="T61" fmla="*/ 70 h 21600"/>
                <a:gd name="T62" fmla="*/ 69 w 21600"/>
                <a:gd name="T63" fmla="*/ 69 h 21600"/>
                <a:gd name="T64" fmla="*/ 64 w 21600"/>
                <a:gd name="T65" fmla="*/ 72 h 21600"/>
                <a:gd name="T66" fmla="*/ 60 w 21600"/>
                <a:gd name="T67" fmla="*/ 77 h 21600"/>
                <a:gd name="T68" fmla="*/ 57 w 21600"/>
                <a:gd name="T69" fmla="*/ 88 h 21600"/>
                <a:gd name="T70" fmla="*/ 55 w 21600"/>
                <a:gd name="T71" fmla="*/ 93 h 21600"/>
                <a:gd name="T72" fmla="*/ 52 w 21600"/>
                <a:gd name="T73" fmla="*/ 99 h 21600"/>
                <a:gd name="T74" fmla="*/ 54 w 21600"/>
                <a:gd name="T75" fmla="*/ 107 h 21600"/>
                <a:gd name="T76" fmla="*/ 51 w 21600"/>
                <a:gd name="T77" fmla="*/ 116 h 21600"/>
                <a:gd name="T78" fmla="*/ 51 w 21600"/>
                <a:gd name="T79" fmla="*/ 122 h 21600"/>
                <a:gd name="T80" fmla="*/ 49 w 21600"/>
                <a:gd name="T81" fmla="*/ 129 h 21600"/>
                <a:gd name="T82" fmla="*/ 47 w 21600"/>
                <a:gd name="T83" fmla="*/ 137 h 21600"/>
                <a:gd name="T84" fmla="*/ 47 w 21600"/>
                <a:gd name="T85" fmla="*/ 148 h 21600"/>
                <a:gd name="T86" fmla="*/ 48 w 21600"/>
                <a:gd name="T87" fmla="*/ 153 h 21600"/>
                <a:gd name="T88" fmla="*/ 50 w 21600"/>
                <a:gd name="T89" fmla="*/ 157 h 21600"/>
                <a:gd name="T90" fmla="*/ 49 w 21600"/>
                <a:gd name="T91" fmla="*/ 164 h 21600"/>
                <a:gd name="T92" fmla="*/ 43 w 21600"/>
                <a:gd name="T93" fmla="*/ 170 h 21600"/>
                <a:gd name="T94" fmla="*/ 39 w 21600"/>
                <a:gd name="T95" fmla="*/ 173 h 2160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1600" h="21600">
                  <a:moveTo>
                    <a:pt x="8213" y="21513"/>
                  </a:moveTo>
                  <a:lnTo>
                    <a:pt x="8149" y="21513"/>
                  </a:lnTo>
                  <a:lnTo>
                    <a:pt x="7696" y="21513"/>
                  </a:lnTo>
                  <a:lnTo>
                    <a:pt x="7308" y="21556"/>
                  </a:lnTo>
                  <a:lnTo>
                    <a:pt x="6790" y="21600"/>
                  </a:lnTo>
                  <a:lnTo>
                    <a:pt x="6402" y="21513"/>
                  </a:lnTo>
                  <a:lnTo>
                    <a:pt x="6014" y="21251"/>
                  </a:lnTo>
                  <a:lnTo>
                    <a:pt x="5562" y="20858"/>
                  </a:lnTo>
                  <a:lnTo>
                    <a:pt x="5109" y="20640"/>
                  </a:lnTo>
                  <a:lnTo>
                    <a:pt x="4333" y="20465"/>
                  </a:lnTo>
                  <a:lnTo>
                    <a:pt x="3622" y="20465"/>
                  </a:lnTo>
                  <a:lnTo>
                    <a:pt x="3104" y="20465"/>
                  </a:lnTo>
                  <a:lnTo>
                    <a:pt x="2651" y="20509"/>
                  </a:lnTo>
                  <a:lnTo>
                    <a:pt x="2328" y="19985"/>
                  </a:lnTo>
                  <a:lnTo>
                    <a:pt x="1617" y="19942"/>
                  </a:lnTo>
                  <a:lnTo>
                    <a:pt x="1229" y="19724"/>
                  </a:lnTo>
                  <a:lnTo>
                    <a:pt x="1035" y="19418"/>
                  </a:lnTo>
                  <a:lnTo>
                    <a:pt x="647" y="19113"/>
                  </a:lnTo>
                  <a:lnTo>
                    <a:pt x="388" y="18633"/>
                  </a:lnTo>
                  <a:lnTo>
                    <a:pt x="0" y="18022"/>
                  </a:lnTo>
                  <a:lnTo>
                    <a:pt x="1164" y="17411"/>
                  </a:lnTo>
                  <a:lnTo>
                    <a:pt x="3104" y="16364"/>
                  </a:lnTo>
                  <a:lnTo>
                    <a:pt x="4139" y="15665"/>
                  </a:lnTo>
                  <a:lnTo>
                    <a:pt x="5626" y="14444"/>
                  </a:lnTo>
                  <a:lnTo>
                    <a:pt x="7178" y="13222"/>
                  </a:lnTo>
                  <a:lnTo>
                    <a:pt x="8084" y="12393"/>
                  </a:lnTo>
                  <a:lnTo>
                    <a:pt x="8731" y="11564"/>
                  </a:lnTo>
                  <a:lnTo>
                    <a:pt x="9442" y="10560"/>
                  </a:lnTo>
                  <a:lnTo>
                    <a:pt x="9765" y="9556"/>
                  </a:lnTo>
                  <a:lnTo>
                    <a:pt x="9507" y="7942"/>
                  </a:lnTo>
                  <a:lnTo>
                    <a:pt x="8989" y="5847"/>
                  </a:lnTo>
                  <a:lnTo>
                    <a:pt x="8472" y="5978"/>
                  </a:lnTo>
                  <a:lnTo>
                    <a:pt x="8278" y="5585"/>
                  </a:lnTo>
                  <a:lnTo>
                    <a:pt x="8666" y="4538"/>
                  </a:lnTo>
                  <a:lnTo>
                    <a:pt x="9313" y="3840"/>
                  </a:lnTo>
                  <a:lnTo>
                    <a:pt x="9248" y="2793"/>
                  </a:lnTo>
                  <a:lnTo>
                    <a:pt x="12352" y="1702"/>
                  </a:lnTo>
                  <a:lnTo>
                    <a:pt x="13451" y="1571"/>
                  </a:lnTo>
                  <a:lnTo>
                    <a:pt x="15974" y="873"/>
                  </a:lnTo>
                  <a:lnTo>
                    <a:pt x="17073" y="393"/>
                  </a:lnTo>
                  <a:lnTo>
                    <a:pt x="17655" y="349"/>
                  </a:lnTo>
                  <a:lnTo>
                    <a:pt x="18302" y="262"/>
                  </a:lnTo>
                  <a:lnTo>
                    <a:pt x="20242" y="0"/>
                  </a:lnTo>
                  <a:lnTo>
                    <a:pt x="21535" y="262"/>
                  </a:lnTo>
                  <a:lnTo>
                    <a:pt x="21600" y="1178"/>
                  </a:lnTo>
                  <a:lnTo>
                    <a:pt x="20177" y="1833"/>
                  </a:lnTo>
                  <a:lnTo>
                    <a:pt x="19983" y="2138"/>
                  </a:lnTo>
                  <a:lnTo>
                    <a:pt x="20113" y="2880"/>
                  </a:lnTo>
                  <a:lnTo>
                    <a:pt x="19660" y="3229"/>
                  </a:lnTo>
                  <a:lnTo>
                    <a:pt x="18625" y="3578"/>
                  </a:lnTo>
                  <a:lnTo>
                    <a:pt x="17008" y="3796"/>
                  </a:lnTo>
                  <a:lnTo>
                    <a:pt x="15844" y="4931"/>
                  </a:lnTo>
                  <a:lnTo>
                    <a:pt x="15133" y="5149"/>
                  </a:lnTo>
                  <a:lnTo>
                    <a:pt x="13387" y="4931"/>
                  </a:lnTo>
                  <a:lnTo>
                    <a:pt x="12675" y="5411"/>
                  </a:lnTo>
                  <a:lnTo>
                    <a:pt x="12417" y="6065"/>
                  </a:lnTo>
                  <a:lnTo>
                    <a:pt x="12869" y="6415"/>
                  </a:lnTo>
                  <a:lnTo>
                    <a:pt x="14098" y="6633"/>
                  </a:lnTo>
                  <a:lnTo>
                    <a:pt x="15909" y="6938"/>
                  </a:lnTo>
                  <a:lnTo>
                    <a:pt x="16038" y="7287"/>
                  </a:lnTo>
                  <a:lnTo>
                    <a:pt x="15715" y="8771"/>
                  </a:lnTo>
                  <a:lnTo>
                    <a:pt x="15456" y="8727"/>
                  </a:lnTo>
                  <a:lnTo>
                    <a:pt x="14810" y="8684"/>
                  </a:lnTo>
                  <a:lnTo>
                    <a:pt x="14486" y="8553"/>
                  </a:lnTo>
                  <a:lnTo>
                    <a:pt x="13904" y="8815"/>
                  </a:lnTo>
                  <a:lnTo>
                    <a:pt x="13387" y="8945"/>
                  </a:lnTo>
                  <a:lnTo>
                    <a:pt x="12999" y="9120"/>
                  </a:lnTo>
                  <a:lnTo>
                    <a:pt x="12546" y="9600"/>
                  </a:lnTo>
                  <a:lnTo>
                    <a:pt x="12223" y="10167"/>
                  </a:lnTo>
                  <a:lnTo>
                    <a:pt x="11899" y="10909"/>
                  </a:lnTo>
                  <a:lnTo>
                    <a:pt x="11705" y="11389"/>
                  </a:lnTo>
                  <a:lnTo>
                    <a:pt x="11576" y="11564"/>
                  </a:lnTo>
                  <a:lnTo>
                    <a:pt x="10929" y="12087"/>
                  </a:lnTo>
                  <a:lnTo>
                    <a:pt x="10865" y="12305"/>
                  </a:lnTo>
                  <a:lnTo>
                    <a:pt x="11253" y="13047"/>
                  </a:lnTo>
                  <a:lnTo>
                    <a:pt x="11317" y="13309"/>
                  </a:lnTo>
                  <a:lnTo>
                    <a:pt x="10735" y="14225"/>
                  </a:lnTo>
                  <a:lnTo>
                    <a:pt x="10671" y="14444"/>
                  </a:lnTo>
                  <a:lnTo>
                    <a:pt x="10735" y="14618"/>
                  </a:lnTo>
                  <a:lnTo>
                    <a:pt x="10735" y="15185"/>
                  </a:lnTo>
                  <a:lnTo>
                    <a:pt x="10671" y="15360"/>
                  </a:lnTo>
                  <a:lnTo>
                    <a:pt x="10283" y="15971"/>
                  </a:lnTo>
                  <a:lnTo>
                    <a:pt x="10153" y="16407"/>
                  </a:lnTo>
                  <a:lnTo>
                    <a:pt x="9895" y="17062"/>
                  </a:lnTo>
                  <a:lnTo>
                    <a:pt x="9830" y="17716"/>
                  </a:lnTo>
                  <a:lnTo>
                    <a:pt x="9765" y="18415"/>
                  </a:lnTo>
                  <a:lnTo>
                    <a:pt x="9895" y="18851"/>
                  </a:lnTo>
                  <a:lnTo>
                    <a:pt x="10089" y="19025"/>
                  </a:lnTo>
                  <a:lnTo>
                    <a:pt x="10218" y="19200"/>
                  </a:lnTo>
                  <a:lnTo>
                    <a:pt x="10412" y="19549"/>
                  </a:lnTo>
                  <a:lnTo>
                    <a:pt x="10541" y="19811"/>
                  </a:lnTo>
                  <a:lnTo>
                    <a:pt x="10283" y="20335"/>
                  </a:lnTo>
                  <a:lnTo>
                    <a:pt x="9830" y="20858"/>
                  </a:lnTo>
                  <a:lnTo>
                    <a:pt x="9119" y="21164"/>
                  </a:lnTo>
                  <a:lnTo>
                    <a:pt x="8537" y="21425"/>
                  </a:lnTo>
                  <a:lnTo>
                    <a:pt x="8213" y="21513"/>
                  </a:lnTo>
                  <a:close/>
                  <a:moveTo>
                    <a:pt x="8213" y="21513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3" name="AutoShape 50"/>
            <p:cNvSpPr>
              <a:spLocks noChangeArrowheads="1"/>
            </p:cNvSpPr>
            <p:nvPr/>
          </p:nvSpPr>
          <p:spPr bwMode="auto">
            <a:xfrm rot="-239999">
              <a:off x="1560" y="1703"/>
              <a:ext cx="129" cy="231"/>
            </a:xfrm>
            <a:custGeom>
              <a:avLst/>
              <a:gdLst>
                <a:gd name="T0" fmla="*/ 33 w 21600"/>
                <a:gd name="T1" fmla="*/ 226 h 21600"/>
                <a:gd name="T2" fmla="*/ 21 w 21600"/>
                <a:gd name="T3" fmla="*/ 229 h 21600"/>
                <a:gd name="T4" fmla="*/ 15 w 21600"/>
                <a:gd name="T5" fmla="*/ 224 h 21600"/>
                <a:gd name="T6" fmla="*/ 21 w 21600"/>
                <a:gd name="T7" fmla="*/ 218 h 21600"/>
                <a:gd name="T8" fmla="*/ 23 w 21600"/>
                <a:gd name="T9" fmla="*/ 208 h 21600"/>
                <a:gd name="T10" fmla="*/ 26 w 21600"/>
                <a:gd name="T11" fmla="*/ 199 h 21600"/>
                <a:gd name="T12" fmla="*/ 20 w 21600"/>
                <a:gd name="T13" fmla="*/ 194 h 21600"/>
                <a:gd name="T14" fmla="*/ 19 w 21600"/>
                <a:gd name="T15" fmla="*/ 182 h 21600"/>
                <a:gd name="T16" fmla="*/ 13 w 21600"/>
                <a:gd name="T17" fmla="*/ 170 h 21600"/>
                <a:gd name="T18" fmla="*/ 2 w 21600"/>
                <a:gd name="T19" fmla="*/ 160 h 21600"/>
                <a:gd name="T20" fmla="*/ 4 w 21600"/>
                <a:gd name="T21" fmla="*/ 151 h 21600"/>
                <a:gd name="T22" fmla="*/ 11 w 21600"/>
                <a:gd name="T23" fmla="*/ 148 h 21600"/>
                <a:gd name="T24" fmla="*/ 16 w 21600"/>
                <a:gd name="T25" fmla="*/ 140 h 21600"/>
                <a:gd name="T26" fmla="*/ 21 w 21600"/>
                <a:gd name="T27" fmla="*/ 129 h 21600"/>
                <a:gd name="T28" fmla="*/ 16 w 21600"/>
                <a:gd name="T29" fmla="*/ 122 h 21600"/>
                <a:gd name="T30" fmla="*/ 18 w 21600"/>
                <a:gd name="T31" fmla="*/ 110 h 21600"/>
                <a:gd name="T32" fmla="*/ 23 w 21600"/>
                <a:gd name="T33" fmla="*/ 99 h 21600"/>
                <a:gd name="T34" fmla="*/ 14 w 21600"/>
                <a:gd name="T35" fmla="*/ 87 h 21600"/>
                <a:gd name="T36" fmla="*/ 20 w 21600"/>
                <a:gd name="T37" fmla="*/ 79 h 21600"/>
                <a:gd name="T38" fmla="*/ 24 w 21600"/>
                <a:gd name="T39" fmla="*/ 67 h 21600"/>
                <a:gd name="T40" fmla="*/ 30 w 21600"/>
                <a:gd name="T41" fmla="*/ 56 h 21600"/>
                <a:gd name="T42" fmla="*/ 30 w 21600"/>
                <a:gd name="T43" fmla="*/ 39 h 21600"/>
                <a:gd name="T44" fmla="*/ 62 w 21600"/>
                <a:gd name="T45" fmla="*/ 20 h 21600"/>
                <a:gd name="T46" fmla="*/ 72 w 21600"/>
                <a:gd name="T47" fmla="*/ 12 h 21600"/>
                <a:gd name="T48" fmla="*/ 74 w 21600"/>
                <a:gd name="T49" fmla="*/ 25 h 21600"/>
                <a:gd name="T50" fmla="*/ 83 w 21600"/>
                <a:gd name="T51" fmla="*/ 26 h 21600"/>
                <a:gd name="T52" fmla="*/ 91 w 21600"/>
                <a:gd name="T53" fmla="*/ 24 h 21600"/>
                <a:gd name="T54" fmla="*/ 94 w 21600"/>
                <a:gd name="T55" fmla="*/ 20 h 21600"/>
                <a:gd name="T56" fmla="*/ 95 w 21600"/>
                <a:gd name="T57" fmla="*/ 13 h 21600"/>
                <a:gd name="T58" fmla="*/ 108 w 21600"/>
                <a:gd name="T59" fmla="*/ 1 h 21600"/>
                <a:gd name="T60" fmla="*/ 120 w 21600"/>
                <a:gd name="T61" fmla="*/ 6 h 21600"/>
                <a:gd name="T62" fmla="*/ 122 w 21600"/>
                <a:gd name="T63" fmla="*/ 13 h 21600"/>
                <a:gd name="T64" fmla="*/ 128 w 21600"/>
                <a:gd name="T65" fmla="*/ 20 h 21600"/>
                <a:gd name="T66" fmla="*/ 126 w 21600"/>
                <a:gd name="T67" fmla="*/ 31 h 21600"/>
                <a:gd name="T68" fmla="*/ 123 w 21600"/>
                <a:gd name="T69" fmla="*/ 39 h 21600"/>
                <a:gd name="T70" fmla="*/ 113 w 21600"/>
                <a:gd name="T71" fmla="*/ 48 h 21600"/>
                <a:gd name="T72" fmla="*/ 104 w 21600"/>
                <a:gd name="T73" fmla="*/ 73 h 21600"/>
                <a:gd name="T74" fmla="*/ 112 w 21600"/>
                <a:gd name="T75" fmla="*/ 78 h 21600"/>
                <a:gd name="T76" fmla="*/ 122 w 21600"/>
                <a:gd name="T77" fmla="*/ 78 h 21600"/>
                <a:gd name="T78" fmla="*/ 120 w 21600"/>
                <a:gd name="T79" fmla="*/ 96 h 21600"/>
                <a:gd name="T80" fmla="*/ 120 w 21600"/>
                <a:gd name="T81" fmla="*/ 108 h 21600"/>
                <a:gd name="T82" fmla="*/ 122 w 21600"/>
                <a:gd name="T83" fmla="*/ 121 h 21600"/>
                <a:gd name="T84" fmla="*/ 127 w 21600"/>
                <a:gd name="T85" fmla="*/ 134 h 21600"/>
                <a:gd name="T86" fmla="*/ 124 w 21600"/>
                <a:gd name="T87" fmla="*/ 146 h 21600"/>
                <a:gd name="T88" fmla="*/ 114 w 21600"/>
                <a:gd name="T89" fmla="*/ 144 h 21600"/>
                <a:gd name="T90" fmla="*/ 99 w 21600"/>
                <a:gd name="T91" fmla="*/ 138 h 21600"/>
                <a:gd name="T92" fmla="*/ 89 w 21600"/>
                <a:gd name="T93" fmla="*/ 143 h 21600"/>
                <a:gd name="T94" fmla="*/ 82 w 21600"/>
                <a:gd name="T95" fmla="*/ 167 h 21600"/>
                <a:gd name="T96" fmla="*/ 89 w 21600"/>
                <a:gd name="T97" fmla="*/ 175 h 21600"/>
                <a:gd name="T98" fmla="*/ 84 w 21600"/>
                <a:gd name="T99" fmla="*/ 193 h 21600"/>
                <a:gd name="T100" fmla="*/ 81 w 21600"/>
                <a:gd name="T101" fmla="*/ 203 h 21600"/>
                <a:gd name="T102" fmla="*/ 73 w 21600"/>
                <a:gd name="T103" fmla="*/ 215 h 21600"/>
                <a:gd name="T104" fmla="*/ 60 w 21600"/>
                <a:gd name="T105" fmla="*/ 227 h 21600"/>
                <a:gd name="T106" fmla="*/ 49 w 21600"/>
                <a:gd name="T107" fmla="*/ 228 h 2160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1600" h="21600">
                  <a:moveTo>
                    <a:pt x="8132" y="21336"/>
                  </a:moveTo>
                  <a:lnTo>
                    <a:pt x="6837" y="21369"/>
                  </a:lnTo>
                  <a:lnTo>
                    <a:pt x="6060" y="21303"/>
                  </a:lnTo>
                  <a:lnTo>
                    <a:pt x="5542" y="21171"/>
                  </a:lnTo>
                  <a:lnTo>
                    <a:pt x="4765" y="21336"/>
                  </a:lnTo>
                  <a:lnTo>
                    <a:pt x="4144" y="21501"/>
                  </a:lnTo>
                  <a:lnTo>
                    <a:pt x="3781" y="21600"/>
                  </a:lnTo>
                  <a:lnTo>
                    <a:pt x="3522" y="21435"/>
                  </a:lnTo>
                  <a:lnTo>
                    <a:pt x="3160" y="21204"/>
                  </a:lnTo>
                  <a:lnTo>
                    <a:pt x="3004" y="21039"/>
                  </a:lnTo>
                  <a:lnTo>
                    <a:pt x="2797" y="21072"/>
                  </a:lnTo>
                  <a:lnTo>
                    <a:pt x="2538" y="20973"/>
                  </a:lnTo>
                  <a:lnTo>
                    <a:pt x="2797" y="20907"/>
                  </a:lnTo>
                  <a:lnTo>
                    <a:pt x="3160" y="20809"/>
                  </a:lnTo>
                  <a:lnTo>
                    <a:pt x="3315" y="20644"/>
                  </a:lnTo>
                  <a:lnTo>
                    <a:pt x="3471" y="20380"/>
                  </a:lnTo>
                  <a:lnTo>
                    <a:pt x="3522" y="20116"/>
                  </a:lnTo>
                  <a:lnTo>
                    <a:pt x="3833" y="19819"/>
                  </a:lnTo>
                  <a:lnTo>
                    <a:pt x="3937" y="19654"/>
                  </a:lnTo>
                  <a:lnTo>
                    <a:pt x="3885" y="19456"/>
                  </a:lnTo>
                  <a:lnTo>
                    <a:pt x="3988" y="19259"/>
                  </a:lnTo>
                  <a:lnTo>
                    <a:pt x="4196" y="19061"/>
                  </a:lnTo>
                  <a:lnTo>
                    <a:pt x="4403" y="18830"/>
                  </a:lnTo>
                  <a:lnTo>
                    <a:pt x="4403" y="18566"/>
                  </a:lnTo>
                  <a:lnTo>
                    <a:pt x="4299" y="18434"/>
                  </a:lnTo>
                  <a:lnTo>
                    <a:pt x="3988" y="18401"/>
                  </a:lnTo>
                  <a:lnTo>
                    <a:pt x="3471" y="18302"/>
                  </a:lnTo>
                  <a:lnTo>
                    <a:pt x="3315" y="18170"/>
                  </a:lnTo>
                  <a:lnTo>
                    <a:pt x="2797" y="17610"/>
                  </a:lnTo>
                  <a:lnTo>
                    <a:pt x="2849" y="17445"/>
                  </a:lnTo>
                  <a:lnTo>
                    <a:pt x="3004" y="17280"/>
                  </a:lnTo>
                  <a:lnTo>
                    <a:pt x="3108" y="17016"/>
                  </a:lnTo>
                  <a:lnTo>
                    <a:pt x="3004" y="16752"/>
                  </a:lnTo>
                  <a:lnTo>
                    <a:pt x="2849" y="16555"/>
                  </a:lnTo>
                  <a:lnTo>
                    <a:pt x="2124" y="16093"/>
                  </a:lnTo>
                  <a:lnTo>
                    <a:pt x="2124" y="15862"/>
                  </a:lnTo>
                  <a:lnTo>
                    <a:pt x="1606" y="15697"/>
                  </a:lnTo>
                  <a:lnTo>
                    <a:pt x="932" y="15334"/>
                  </a:lnTo>
                  <a:lnTo>
                    <a:pt x="673" y="15038"/>
                  </a:lnTo>
                  <a:lnTo>
                    <a:pt x="259" y="14972"/>
                  </a:lnTo>
                  <a:lnTo>
                    <a:pt x="0" y="14873"/>
                  </a:lnTo>
                  <a:lnTo>
                    <a:pt x="155" y="14675"/>
                  </a:lnTo>
                  <a:lnTo>
                    <a:pt x="466" y="14444"/>
                  </a:lnTo>
                  <a:lnTo>
                    <a:pt x="673" y="14081"/>
                  </a:lnTo>
                  <a:lnTo>
                    <a:pt x="881" y="14015"/>
                  </a:lnTo>
                  <a:lnTo>
                    <a:pt x="1295" y="13982"/>
                  </a:lnTo>
                  <a:lnTo>
                    <a:pt x="1709" y="13949"/>
                  </a:lnTo>
                  <a:lnTo>
                    <a:pt x="1865" y="13850"/>
                  </a:lnTo>
                  <a:lnTo>
                    <a:pt x="1968" y="13620"/>
                  </a:lnTo>
                  <a:lnTo>
                    <a:pt x="2227" y="13488"/>
                  </a:lnTo>
                  <a:lnTo>
                    <a:pt x="2538" y="13290"/>
                  </a:lnTo>
                  <a:lnTo>
                    <a:pt x="2694" y="13092"/>
                  </a:lnTo>
                  <a:lnTo>
                    <a:pt x="2953" y="12795"/>
                  </a:lnTo>
                  <a:lnTo>
                    <a:pt x="3108" y="12564"/>
                  </a:lnTo>
                  <a:lnTo>
                    <a:pt x="3367" y="12300"/>
                  </a:lnTo>
                  <a:lnTo>
                    <a:pt x="3471" y="12070"/>
                  </a:lnTo>
                  <a:lnTo>
                    <a:pt x="3315" y="11938"/>
                  </a:lnTo>
                  <a:lnTo>
                    <a:pt x="2901" y="11773"/>
                  </a:lnTo>
                  <a:lnTo>
                    <a:pt x="2694" y="11575"/>
                  </a:lnTo>
                  <a:lnTo>
                    <a:pt x="2694" y="11410"/>
                  </a:lnTo>
                  <a:lnTo>
                    <a:pt x="2901" y="11212"/>
                  </a:lnTo>
                  <a:lnTo>
                    <a:pt x="3263" y="10882"/>
                  </a:lnTo>
                  <a:lnTo>
                    <a:pt x="3315" y="10685"/>
                  </a:lnTo>
                  <a:lnTo>
                    <a:pt x="3056" y="10289"/>
                  </a:lnTo>
                  <a:lnTo>
                    <a:pt x="3056" y="10157"/>
                  </a:lnTo>
                  <a:lnTo>
                    <a:pt x="3315" y="9827"/>
                  </a:lnTo>
                  <a:lnTo>
                    <a:pt x="3678" y="9497"/>
                  </a:lnTo>
                  <a:lnTo>
                    <a:pt x="3833" y="9267"/>
                  </a:lnTo>
                  <a:lnTo>
                    <a:pt x="3885" y="9102"/>
                  </a:lnTo>
                  <a:lnTo>
                    <a:pt x="3678" y="8871"/>
                  </a:lnTo>
                  <a:lnTo>
                    <a:pt x="3263" y="8607"/>
                  </a:lnTo>
                  <a:lnTo>
                    <a:pt x="2383" y="8145"/>
                  </a:lnTo>
                  <a:lnTo>
                    <a:pt x="2486" y="8046"/>
                  </a:lnTo>
                  <a:lnTo>
                    <a:pt x="2953" y="7947"/>
                  </a:lnTo>
                  <a:lnTo>
                    <a:pt x="3263" y="7618"/>
                  </a:lnTo>
                  <a:lnTo>
                    <a:pt x="3315" y="7387"/>
                  </a:lnTo>
                  <a:lnTo>
                    <a:pt x="3471" y="7189"/>
                  </a:lnTo>
                  <a:lnTo>
                    <a:pt x="3781" y="6859"/>
                  </a:lnTo>
                  <a:lnTo>
                    <a:pt x="4196" y="6562"/>
                  </a:lnTo>
                  <a:lnTo>
                    <a:pt x="3988" y="6266"/>
                  </a:lnTo>
                  <a:lnTo>
                    <a:pt x="4196" y="5969"/>
                  </a:lnTo>
                  <a:lnTo>
                    <a:pt x="4351" y="5804"/>
                  </a:lnTo>
                  <a:lnTo>
                    <a:pt x="4714" y="5639"/>
                  </a:lnTo>
                  <a:lnTo>
                    <a:pt x="5024" y="5243"/>
                  </a:lnTo>
                  <a:lnTo>
                    <a:pt x="4973" y="4749"/>
                  </a:lnTo>
                  <a:lnTo>
                    <a:pt x="4869" y="4584"/>
                  </a:lnTo>
                  <a:lnTo>
                    <a:pt x="5180" y="4056"/>
                  </a:lnTo>
                  <a:lnTo>
                    <a:pt x="5076" y="3660"/>
                  </a:lnTo>
                  <a:lnTo>
                    <a:pt x="5076" y="3595"/>
                  </a:lnTo>
                  <a:lnTo>
                    <a:pt x="8340" y="2935"/>
                  </a:lnTo>
                  <a:lnTo>
                    <a:pt x="9842" y="2407"/>
                  </a:lnTo>
                  <a:lnTo>
                    <a:pt x="10308" y="1880"/>
                  </a:lnTo>
                  <a:lnTo>
                    <a:pt x="10412" y="1385"/>
                  </a:lnTo>
                  <a:lnTo>
                    <a:pt x="10619" y="1154"/>
                  </a:lnTo>
                  <a:lnTo>
                    <a:pt x="11188" y="1088"/>
                  </a:lnTo>
                  <a:lnTo>
                    <a:pt x="12017" y="1154"/>
                  </a:lnTo>
                  <a:lnTo>
                    <a:pt x="12535" y="1286"/>
                  </a:lnTo>
                  <a:lnTo>
                    <a:pt x="12742" y="1484"/>
                  </a:lnTo>
                  <a:lnTo>
                    <a:pt x="12535" y="2045"/>
                  </a:lnTo>
                  <a:lnTo>
                    <a:pt x="12432" y="2308"/>
                  </a:lnTo>
                  <a:lnTo>
                    <a:pt x="12535" y="2506"/>
                  </a:lnTo>
                  <a:lnTo>
                    <a:pt x="13364" y="2902"/>
                  </a:lnTo>
                  <a:lnTo>
                    <a:pt x="13727" y="2671"/>
                  </a:lnTo>
                  <a:lnTo>
                    <a:pt x="13934" y="2473"/>
                  </a:lnTo>
                  <a:lnTo>
                    <a:pt x="14089" y="2209"/>
                  </a:lnTo>
                  <a:lnTo>
                    <a:pt x="14193" y="2045"/>
                  </a:lnTo>
                  <a:lnTo>
                    <a:pt x="15177" y="1979"/>
                  </a:lnTo>
                  <a:lnTo>
                    <a:pt x="15177" y="2209"/>
                  </a:lnTo>
                  <a:lnTo>
                    <a:pt x="15177" y="2473"/>
                  </a:lnTo>
                  <a:lnTo>
                    <a:pt x="15281" y="2572"/>
                  </a:lnTo>
                  <a:lnTo>
                    <a:pt x="15695" y="2176"/>
                  </a:lnTo>
                  <a:lnTo>
                    <a:pt x="15747" y="1913"/>
                  </a:lnTo>
                  <a:lnTo>
                    <a:pt x="15799" y="1649"/>
                  </a:lnTo>
                  <a:lnTo>
                    <a:pt x="15954" y="1517"/>
                  </a:lnTo>
                  <a:lnTo>
                    <a:pt x="15902" y="1286"/>
                  </a:lnTo>
                  <a:lnTo>
                    <a:pt x="15954" y="1187"/>
                  </a:lnTo>
                  <a:lnTo>
                    <a:pt x="16161" y="1055"/>
                  </a:lnTo>
                  <a:lnTo>
                    <a:pt x="17197" y="693"/>
                  </a:lnTo>
                  <a:lnTo>
                    <a:pt x="17456" y="429"/>
                  </a:lnTo>
                  <a:lnTo>
                    <a:pt x="18078" y="66"/>
                  </a:lnTo>
                  <a:lnTo>
                    <a:pt x="18906" y="0"/>
                  </a:lnTo>
                  <a:lnTo>
                    <a:pt x="19942" y="231"/>
                  </a:lnTo>
                  <a:lnTo>
                    <a:pt x="19891" y="363"/>
                  </a:lnTo>
                  <a:lnTo>
                    <a:pt x="20046" y="561"/>
                  </a:lnTo>
                  <a:lnTo>
                    <a:pt x="19942" y="791"/>
                  </a:lnTo>
                  <a:lnTo>
                    <a:pt x="19942" y="989"/>
                  </a:lnTo>
                  <a:lnTo>
                    <a:pt x="19994" y="1154"/>
                  </a:lnTo>
                  <a:lnTo>
                    <a:pt x="20357" y="1253"/>
                  </a:lnTo>
                  <a:lnTo>
                    <a:pt x="20460" y="1385"/>
                  </a:lnTo>
                  <a:lnTo>
                    <a:pt x="20616" y="1583"/>
                  </a:lnTo>
                  <a:lnTo>
                    <a:pt x="20927" y="1715"/>
                  </a:lnTo>
                  <a:lnTo>
                    <a:pt x="21393" y="1913"/>
                  </a:lnTo>
                  <a:lnTo>
                    <a:pt x="21600" y="2144"/>
                  </a:lnTo>
                  <a:lnTo>
                    <a:pt x="21496" y="2638"/>
                  </a:lnTo>
                  <a:lnTo>
                    <a:pt x="21289" y="2803"/>
                  </a:lnTo>
                  <a:lnTo>
                    <a:pt x="21134" y="2935"/>
                  </a:lnTo>
                  <a:lnTo>
                    <a:pt x="21186" y="3034"/>
                  </a:lnTo>
                  <a:lnTo>
                    <a:pt x="21445" y="3232"/>
                  </a:lnTo>
                  <a:lnTo>
                    <a:pt x="21496" y="3430"/>
                  </a:lnTo>
                  <a:lnTo>
                    <a:pt x="20616" y="3693"/>
                  </a:lnTo>
                  <a:lnTo>
                    <a:pt x="20046" y="3726"/>
                  </a:lnTo>
                  <a:lnTo>
                    <a:pt x="19580" y="3792"/>
                  </a:lnTo>
                  <a:lnTo>
                    <a:pt x="19217" y="4023"/>
                  </a:lnTo>
                  <a:lnTo>
                    <a:pt x="18906" y="4485"/>
                  </a:lnTo>
                  <a:lnTo>
                    <a:pt x="18596" y="4551"/>
                  </a:lnTo>
                  <a:lnTo>
                    <a:pt x="18181" y="5013"/>
                  </a:lnTo>
                  <a:lnTo>
                    <a:pt x="17560" y="5738"/>
                  </a:lnTo>
                  <a:lnTo>
                    <a:pt x="17353" y="6859"/>
                  </a:lnTo>
                  <a:lnTo>
                    <a:pt x="17508" y="7222"/>
                  </a:lnTo>
                  <a:lnTo>
                    <a:pt x="17974" y="7420"/>
                  </a:lnTo>
                  <a:lnTo>
                    <a:pt x="18388" y="7321"/>
                  </a:lnTo>
                  <a:lnTo>
                    <a:pt x="18751" y="7288"/>
                  </a:lnTo>
                  <a:lnTo>
                    <a:pt x="19165" y="7387"/>
                  </a:lnTo>
                  <a:lnTo>
                    <a:pt x="19269" y="7519"/>
                  </a:lnTo>
                  <a:lnTo>
                    <a:pt x="19476" y="7552"/>
                  </a:lnTo>
                  <a:lnTo>
                    <a:pt x="20409" y="7321"/>
                  </a:lnTo>
                  <a:lnTo>
                    <a:pt x="20616" y="7387"/>
                  </a:lnTo>
                  <a:lnTo>
                    <a:pt x="20927" y="7849"/>
                  </a:lnTo>
                  <a:lnTo>
                    <a:pt x="20616" y="8772"/>
                  </a:lnTo>
                  <a:lnTo>
                    <a:pt x="20098" y="9003"/>
                  </a:lnTo>
                  <a:lnTo>
                    <a:pt x="20098" y="9234"/>
                  </a:lnTo>
                  <a:lnTo>
                    <a:pt x="20357" y="9596"/>
                  </a:lnTo>
                  <a:lnTo>
                    <a:pt x="20357" y="9827"/>
                  </a:lnTo>
                  <a:lnTo>
                    <a:pt x="20150" y="10124"/>
                  </a:lnTo>
                  <a:lnTo>
                    <a:pt x="19735" y="10289"/>
                  </a:lnTo>
                  <a:lnTo>
                    <a:pt x="19891" y="10751"/>
                  </a:lnTo>
                  <a:lnTo>
                    <a:pt x="20460" y="11080"/>
                  </a:lnTo>
                  <a:lnTo>
                    <a:pt x="20409" y="11344"/>
                  </a:lnTo>
                  <a:lnTo>
                    <a:pt x="20305" y="11938"/>
                  </a:lnTo>
                  <a:lnTo>
                    <a:pt x="20512" y="12202"/>
                  </a:lnTo>
                  <a:lnTo>
                    <a:pt x="21134" y="12432"/>
                  </a:lnTo>
                  <a:lnTo>
                    <a:pt x="21289" y="12564"/>
                  </a:lnTo>
                  <a:lnTo>
                    <a:pt x="21445" y="12861"/>
                  </a:lnTo>
                  <a:lnTo>
                    <a:pt x="21496" y="13224"/>
                  </a:lnTo>
                  <a:lnTo>
                    <a:pt x="21341" y="13554"/>
                  </a:lnTo>
                  <a:lnTo>
                    <a:pt x="20771" y="13620"/>
                  </a:lnTo>
                  <a:lnTo>
                    <a:pt x="20460" y="13982"/>
                  </a:lnTo>
                  <a:lnTo>
                    <a:pt x="19580" y="13817"/>
                  </a:lnTo>
                  <a:lnTo>
                    <a:pt x="19476" y="13554"/>
                  </a:lnTo>
                  <a:lnTo>
                    <a:pt x="19062" y="13455"/>
                  </a:lnTo>
                  <a:lnTo>
                    <a:pt x="18181" y="13587"/>
                  </a:lnTo>
                  <a:lnTo>
                    <a:pt x="17612" y="13224"/>
                  </a:lnTo>
                  <a:lnTo>
                    <a:pt x="17456" y="12927"/>
                  </a:lnTo>
                  <a:lnTo>
                    <a:pt x="16576" y="12861"/>
                  </a:lnTo>
                  <a:lnTo>
                    <a:pt x="16161" y="13257"/>
                  </a:lnTo>
                  <a:lnTo>
                    <a:pt x="15954" y="13389"/>
                  </a:lnTo>
                  <a:lnTo>
                    <a:pt x="15488" y="13455"/>
                  </a:lnTo>
                  <a:lnTo>
                    <a:pt x="14970" y="13356"/>
                  </a:lnTo>
                  <a:lnTo>
                    <a:pt x="13986" y="14543"/>
                  </a:lnTo>
                  <a:lnTo>
                    <a:pt x="14193" y="15071"/>
                  </a:lnTo>
                  <a:lnTo>
                    <a:pt x="13986" y="15367"/>
                  </a:lnTo>
                  <a:lnTo>
                    <a:pt x="13778" y="15598"/>
                  </a:lnTo>
                  <a:lnTo>
                    <a:pt x="13934" y="15730"/>
                  </a:lnTo>
                  <a:lnTo>
                    <a:pt x="14245" y="15961"/>
                  </a:lnTo>
                  <a:lnTo>
                    <a:pt x="14659" y="16126"/>
                  </a:lnTo>
                  <a:lnTo>
                    <a:pt x="14918" y="16390"/>
                  </a:lnTo>
                  <a:lnTo>
                    <a:pt x="14504" y="16785"/>
                  </a:lnTo>
                  <a:lnTo>
                    <a:pt x="14245" y="17115"/>
                  </a:lnTo>
                  <a:lnTo>
                    <a:pt x="14037" y="17577"/>
                  </a:lnTo>
                  <a:lnTo>
                    <a:pt x="14037" y="18005"/>
                  </a:lnTo>
                  <a:lnTo>
                    <a:pt x="13986" y="18269"/>
                  </a:lnTo>
                  <a:lnTo>
                    <a:pt x="13778" y="18467"/>
                  </a:lnTo>
                  <a:lnTo>
                    <a:pt x="13571" y="18731"/>
                  </a:lnTo>
                  <a:lnTo>
                    <a:pt x="13571" y="18962"/>
                  </a:lnTo>
                  <a:lnTo>
                    <a:pt x="13571" y="19292"/>
                  </a:lnTo>
                  <a:lnTo>
                    <a:pt x="13312" y="19687"/>
                  </a:lnTo>
                  <a:lnTo>
                    <a:pt x="12898" y="19918"/>
                  </a:lnTo>
                  <a:lnTo>
                    <a:pt x="12276" y="20083"/>
                  </a:lnTo>
                  <a:lnTo>
                    <a:pt x="11344" y="20347"/>
                  </a:lnTo>
                  <a:lnTo>
                    <a:pt x="10929" y="20677"/>
                  </a:lnTo>
                  <a:lnTo>
                    <a:pt x="10360" y="21006"/>
                  </a:lnTo>
                  <a:lnTo>
                    <a:pt x="10049" y="21204"/>
                  </a:lnTo>
                  <a:lnTo>
                    <a:pt x="9065" y="21303"/>
                  </a:lnTo>
                  <a:lnTo>
                    <a:pt x="8806" y="21204"/>
                  </a:lnTo>
                  <a:lnTo>
                    <a:pt x="8443" y="21237"/>
                  </a:lnTo>
                  <a:lnTo>
                    <a:pt x="8132" y="21336"/>
                  </a:lnTo>
                  <a:close/>
                  <a:moveTo>
                    <a:pt x="8132" y="21336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" name="AutoShape 51"/>
            <p:cNvSpPr>
              <a:spLocks noChangeArrowheads="1"/>
            </p:cNvSpPr>
            <p:nvPr/>
          </p:nvSpPr>
          <p:spPr bwMode="auto">
            <a:xfrm rot="-239999">
              <a:off x="1460" y="1785"/>
              <a:ext cx="129" cy="163"/>
            </a:xfrm>
            <a:custGeom>
              <a:avLst/>
              <a:gdLst>
                <a:gd name="T0" fmla="*/ 29 w 21600"/>
                <a:gd name="T1" fmla="*/ 163 h 21600"/>
                <a:gd name="T2" fmla="*/ 24 w 21600"/>
                <a:gd name="T3" fmla="*/ 153 h 21600"/>
                <a:gd name="T4" fmla="*/ 14 w 21600"/>
                <a:gd name="T5" fmla="*/ 156 h 21600"/>
                <a:gd name="T6" fmla="*/ 10 w 21600"/>
                <a:gd name="T7" fmla="*/ 147 h 21600"/>
                <a:gd name="T8" fmla="*/ 13 w 21600"/>
                <a:gd name="T9" fmla="*/ 134 h 21600"/>
                <a:gd name="T10" fmla="*/ 9 w 21600"/>
                <a:gd name="T11" fmla="*/ 121 h 21600"/>
                <a:gd name="T12" fmla="*/ 6 w 21600"/>
                <a:gd name="T13" fmla="*/ 113 h 21600"/>
                <a:gd name="T14" fmla="*/ 3 w 21600"/>
                <a:gd name="T15" fmla="*/ 105 h 21600"/>
                <a:gd name="T16" fmla="*/ 1 w 21600"/>
                <a:gd name="T17" fmla="*/ 90 h 21600"/>
                <a:gd name="T18" fmla="*/ 9 w 21600"/>
                <a:gd name="T19" fmla="*/ 83 h 21600"/>
                <a:gd name="T20" fmla="*/ 22 w 21600"/>
                <a:gd name="T21" fmla="*/ 83 h 21600"/>
                <a:gd name="T22" fmla="*/ 30 w 21600"/>
                <a:gd name="T23" fmla="*/ 83 h 21600"/>
                <a:gd name="T24" fmla="*/ 40 w 21600"/>
                <a:gd name="T25" fmla="*/ 77 h 21600"/>
                <a:gd name="T26" fmla="*/ 39 w 21600"/>
                <a:gd name="T27" fmla="*/ 65 h 21600"/>
                <a:gd name="T28" fmla="*/ 33 w 21600"/>
                <a:gd name="T29" fmla="*/ 62 h 21600"/>
                <a:gd name="T30" fmla="*/ 38 w 21600"/>
                <a:gd name="T31" fmla="*/ 48 h 21600"/>
                <a:gd name="T32" fmla="*/ 38 w 21600"/>
                <a:gd name="T33" fmla="*/ 43 h 21600"/>
                <a:gd name="T34" fmla="*/ 48 w 21600"/>
                <a:gd name="T35" fmla="*/ 30 h 21600"/>
                <a:gd name="T36" fmla="*/ 49 w 21600"/>
                <a:gd name="T37" fmla="*/ 19 h 21600"/>
                <a:gd name="T38" fmla="*/ 58 w 21600"/>
                <a:gd name="T39" fmla="*/ 14 h 21600"/>
                <a:gd name="T40" fmla="*/ 66 w 21600"/>
                <a:gd name="T41" fmla="*/ 22 h 21600"/>
                <a:gd name="T42" fmla="*/ 73 w 21600"/>
                <a:gd name="T43" fmla="*/ 15 h 21600"/>
                <a:gd name="T44" fmla="*/ 79 w 21600"/>
                <a:gd name="T45" fmla="*/ 4 h 21600"/>
                <a:gd name="T46" fmla="*/ 89 w 21600"/>
                <a:gd name="T47" fmla="*/ 2 h 21600"/>
                <a:gd name="T48" fmla="*/ 97 w 21600"/>
                <a:gd name="T49" fmla="*/ 5 h 21600"/>
                <a:gd name="T50" fmla="*/ 106 w 21600"/>
                <a:gd name="T51" fmla="*/ 6 h 21600"/>
                <a:gd name="T52" fmla="*/ 113 w 21600"/>
                <a:gd name="T53" fmla="*/ 8 h 21600"/>
                <a:gd name="T54" fmla="*/ 122 w 21600"/>
                <a:gd name="T55" fmla="*/ 17 h 21600"/>
                <a:gd name="T56" fmla="*/ 125 w 21600"/>
                <a:gd name="T57" fmla="*/ 26 h 21600"/>
                <a:gd name="T58" fmla="*/ 122 w 21600"/>
                <a:gd name="T59" fmla="*/ 39 h 21600"/>
                <a:gd name="T60" fmla="*/ 119 w 21600"/>
                <a:gd name="T61" fmla="*/ 49 h 21600"/>
                <a:gd name="T62" fmla="*/ 123 w 21600"/>
                <a:gd name="T63" fmla="*/ 56 h 21600"/>
                <a:gd name="T64" fmla="*/ 118 w 21600"/>
                <a:gd name="T65" fmla="*/ 67 h 21600"/>
                <a:gd name="T66" fmla="*/ 113 w 21600"/>
                <a:gd name="T67" fmla="*/ 74 h 21600"/>
                <a:gd name="T68" fmla="*/ 105 w 21600"/>
                <a:gd name="T69" fmla="*/ 79 h 21600"/>
                <a:gd name="T70" fmla="*/ 107 w 21600"/>
                <a:gd name="T71" fmla="*/ 86 h 21600"/>
                <a:gd name="T72" fmla="*/ 115 w 21600"/>
                <a:gd name="T73" fmla="*/ 97 h 21600"/>
                <a:gd name="T74" fmla="*/ 121 w 21600"/>
                <a:gd name="T75" fmla="*/ 110 h 21600"/>
                <a:gd name="T76" fmla="*/ 123 w 21600"/>
                <a:gd name="T77" fmla="*/ 121 h 21600"/>
                <a:gd name="T78" fmla="*/ 129 w 21600"/>
                <a:gd name="T79" fmla="*/ 126 h 21600"/>
                <a:gd name="T80" fmla="*/ 126 w 21600"/>
                <a:gd name="T81" fmla="*/ 135 h 21600"/>
                <a:gd name="T82" fmla="*/ 122 w 21600"/>
                <a:gd name="T83" fmla="*/ 146 h 21600"/>
                <a:gd name="T84" fmla="*/ 117 w 21600"/>
                <a:gd name="T85" fmla="*/ 150 h 21600"/>
                <a:gd name="T86" fmla="*/ 110 w 21600"/>
                <a:gd name="T87" fmla="*/ 157 h 21600"/>
                <a:gd name="T88" fmla="*/ 105 w 21600"/>
                <a:gd name="T89" fmla="*/ 151 h 21600"/>
                <a:gd name="T90" fmla="*/ 98 w 21600"/>
                <a:gd name="T91" fmla="*/ 147 h 21600"/>
                <a:gd name="T92" fmla="*/ 89 w 21600"/>
                <a:gd name="T93" fmla="*/ 149 h 21600"/>
                <a:gd name="T94" fmla="*/ 80 w 21600"/>
                <a:gd name="T95" fmla="*/ 142 h 21600"/>
                <a:gd name="T96" fmla="*/ 73 w 21600"/>
                <a:gd name="T97" fmla="*/ 133 h 21600"/>
                <a:gd name="T98" fmla="*/ 64 w 21600"/>
                <a:gd name="T99" fmla="*/ 131 h 21600"/>
                <a:gd name="T100" fmla="*/ 55 w 21600"/>
                <a:gd name="T101" fmla="*/ 134 h 21600"/>
                <a:gd name="T102" fmla="*/ 49 w 21600"/>
                <a:gd name="T103" fmla="*/ 137 h 21600"/>
                <a:gd name="T104" fmla="*/ 42 w 21600"/>
                <a:gd name="T105" fmla="*/ 145 h 21600"/>
                <a:gd name="T106" fmla="*/ 37 w 21600"/>
                <a:gd name="T107" fmla="*/ 157 h 2160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1600" h="21600">
                  <a:moveTo>
                    <a:pt x="5919" y="21086"/>
                  </a:moveTo>
                  <a:lnTo>
                    <a:pt x="5712" y="21273"/>
                  </a:lnTo>
                  <a:lnTo>
                    <a:pt x="5192" y="21553"/>
                  </a:lnTo>
                  <a:lnTo>
                    <a:pt x="4933" y="21600"/>
                  </a:lnTo>
                  <a:lnTo>
                    <a:pt x="4725" y="21413"/>
                  </a:lnTo>
                  <a:lnTo>
                    <a:pt x="4465" y="21039"/>
                  </a:lnTo>
                  <a:lnTo>
                    <a:pt x="4258" y="20712"/>
                  </a:lnTo>
                  <a:lnTo>
                    <a:pt x="3946" y="20244"/>
                  </a:lnTo>
                  <a:lnTo>
                    <a:pt x="3790" y="20244"/>
                  </a:lnTo>
                  <a:lnTo>
                    <a:pt x="3323" y="20525"/>
                  </a:lnTo>
                  <a:lnTo>
                    <a:pt x="2908" y="20571"/>
                  </a:lnTo>
                  <a:lnTo>
                    <a:pt x="2337" y="20712"/>
                  </a:lnTo>
                  <a:lnTo>
                    <a:pt x="1869" y="20618"/>
                  </a:lnTo>
                  <a:lnTo>
                    <a:pt x="1817" y="20571"/>
                  </a:lnTo>
                  <a:lnTo>
                    <a:pt x="1506" y="20244"/>
                  </a:lnTo>
                  <a:lnTo>
                    <a:pt x="1662" y="19449"/>
                  </a:lnTo>
                  <a:lnTo>
                    <a:pt x="1869" y="18842"/>
                  </a:lnTo>
                  <a:lnTo>
                    <a:pt x="2181" y="18374"/>
                  </a:lnTo>
                  <a:lnTo>
                    <a:pt x="2285" y="18000"/>
                  </a:lnTo>
                  <a:lnTo>
                    <a:pt x="2233" y="17766"/>
                  </a:lnTo>
                  <a:lnTo>
                    <a:pt x="2129" y="17205"/>
                  </a:lnTo>
                  <a:lnTo>
                    <a:pt x="1973" y="16644"/>
                  </a:lnTo>
                  <a:lnTo>
                    <a:pt x="1765" y="16270"/>
                  </a:lnTo>
                  <a:lnTo>
                    <a:pt x="1454" y="15990"/>
                  </a:lnTo>
                  <a:lnTo>
                    <a:pt x="1506" y="15756"/>
                  </a:lnTo>
                  <a:lnTo>
                    <a:pt x="1662" y="15288"/>
                  </a:lnTo>
                  <a:lnTo>
                    <a:pt x="1194" y="15195"/>
                  </a:lnTo>
                  <a:lnTo>
                    <a:pt x="935" y="15008"/>
                  </a:lnTo>
                  <a:lnTo>
                    <a:pt x="831" y="14494"/>
                  </a:lnTo>
                  <a:lnTo>
                    <a:pt x="831" y="14073"/>
                  </a:lnTo>
                  <a:lnTo>
                    <a:pt x="779" y="13886"/>
                  </a:lnTo>
                  <a:lnTo>
                    <a:pt x="467" y="13932"/>
                  </a:lnTo>
                  <a:lnTo>
                    <a:pt x="363" y="13839"/>
                  </a:lnTo>
                  <a:lnTo>
                    <a:pt x="104" y="13605"/>
                  </a:lnTo>
                  <a:lnTo>
                    <a:pt x="0" y="13325"/>
                  </a:lnTo>
                  <a:lnTo>
                    <a:pt x="104" y="11969"/>
                  </a:lnTo>
                  <a:lnTo>
                    <a:pt x="208" y="11642"/>
                  </a:lnTo>
                  <a:lnTo>
                    <a:pt x="415" y="11174"/>
                  </a:lnTo>
                  <a:lnTo>
                    <a:pt x="831" y="10894"/>
                  </a:lnTo>
                  <a:lnTo>
                    <a:pt x="1454" y="10940"/>
                  </a:lnTo>
                  <a:lnTo>
                    <a:pt x="1973" y="11127"/>
                  </a:lnTo>
                  <a:lnTo>
                    <a:pt x="2700" y="11361"/>
                  </a:lnTo>
                  <a:lnTo>
                    <a:pt x="3012" y="11081"/>
                  </a:lnTo>
                  <a:lnTo>
                    <a:pt x="3687" y="10940"/>
                  </a:lnTo>
                  <a:lnTo>
                    <a:pt x="4413" y="10660"/>
                  </a:lnTo>
                  <a:lnTo>
                    <a:pt x="4725" y="10753"/>
                  </a:lnTo>
                  <a:lnTo>
                    <a:pt x="4881" y="10894"/>
                  </a:lnTo>
                  <a:lnTo>
                    <a:pt x="5088" y="10940"/>
                  </a:lnTo>
                  <a:lnTo>
                    <a:pt x="5452" y="10800"/>
                  </a:lnTo>
                  <a:lnTo>
                    <a:pt x="6127" y="10706"/>
                  </a:lnTo>
                  <a:lnTo>
                    <a:pt x="6542" y="10613"/>
                  </a:lnTo>
                  <a:lnTo>
                    <a:pt x="6750" y="10145"/>
                  </a:lnTo>
                  <a:lnTo>
                    <a:pt x="6906" y="9912"/>
                  </a:lnTo>
                  <a:lnTo>
                    <a:pt x="6854" y="9304"/>
                  </a:lnTo>
                  <a:lnTo>
                    <a:pt x="6750" y="8790"/>
                  </a:lnTo>
                  <a:lnTo>
                    <a:pt x="6542" y="8649"/>
                  </a:lnTo>
                  <a:lnTo>
                    <a:pt x="6179" y="8509"/>
                  </a:lnTo>
                  <a:lnTo>
                    <a:pt x="6023" y="8416"/>
                  </a:lnTo>
                  <a:lnTo>
                    <a:pt x="5712" y="8322"/>
                  </a:lnTo>
                  <a:lnTo>
                    <a:pt x="5608" y="8229"/>
                  </a:lnTo>
                  <a:lnTo>
                    <a:pt x="5608" y="6873"/>
                  </a:lnTo>
                  <a:lnTo>
                    <a:pt x="5660" y="6639"/>
                  </a:lnTo>
                  <a:lnTo>
                    <a:pt x="5919" y="6499"/>
                  </a:lnTo>
                  <a:lnTo>
                    <a:pt x="6335" y="6312"/>
                  </a:lnTo>
                  <a:lnTo>
                    <a:pt x="6387" y="6218"/>
                  </a:lnTo>
                  <a:lnTo>
                    <a:pt x="6387" y="5984"/>
                  </a:lnTo>
                  <a:lnTo>
                    <a:pt x="6179" y="5844"/>
                  </a:lnTo>
                  <a:lnTo>
                    <a:pt x="6438" y="5751"/>
                  </a:lnTo>
                  <a:lnTo>
                    <a:pt x="6906" y="5470"/>
                  </a:lnTo>
                  <a:lnTo>
                    <a:pt x="7477" y="5143"/>
                  </a:lnTo>
                  <a:lnTo>
                    <a:pt x="7840" y="4582"/>
                  </a:lnTo>
                  <a:lnTo>
                    <a:pt x="8048" y="4021"/>
                  </a:lnTo>
                  <a:lnTo>
                    <a:pt x="7944" y="3740"/>
                  </a:lnTo>
                  <a:lnTo>
                    <a:pt x="7788" y="3366"/>
                  </a:lnTo>
                  <a:lnTo>
                    <a:pt x="8100" y="2805"/>
                  </a:lnTo>
                  <a:lnTo>
                    <a:pt x="8256" y="2525"/>
                  </a:lnTo>
                  <a:lnTo>
                    <a:pt x="8619" y="2431"/>
                  </a:lnTo>
                  <a:lnTo>
                    <a:pt x="8983" y="2291"/>
                  </a:lnTo>
                  <a:lnTo>
                    <a:pt x="9450" y="1870"/>
                  </a:lnTo>
                  <a:lnTo>
                    <a:pt x="9658" y="1823"/>
                  </a:lnTo>
                  <a:lnTo>
                    <a:pt x="10021" y="1917"/>
                  </a:lnTo>
                  <a:lnTo>
                    <a:pt x="10748" y="2291"/>
                  </a:lnTo>
                  <a:lnTo>
                    <a:pt x="10852" y="2805"/>
                  </a:lnTo>
                  <a:lnTo>
                    <a:pt x="11112" y="2945"/>
                  </a:lnTo>
                  <a:lnTo>
                    <a:pt x="11215" y="2805"/>
                  </a:lnTo>
                  <a:lnTo>
                    <a:pt x="11579" y="2758"/>
                  </a:lnTo>
                  <a:lnTo>
                    <a:pt x="11942" y="2431"/>
                  </a:lnTo>
                  <a:lnTo>
                    <a:pt x="12150" y="2010"/>
                  </a:lnTo>
                  <a:lnTo>
                    <a:pt x="12306" y="1403"/>
                  </a:lnTo>
                  <a:lnTo>
                    <a:pt x="12513" y="1075"/>
                  </a:lnTo>
                  <a:lnTo>
                    <a:pt x="12825" y="748"/>
                  </a:lnTo>
                  <a:lnTo>
                    <a:pt x="13292" y="561"/>
                  </a:lnTo>
                  <a:lnTo>
                    <a:pt x="13500" y="234"/>
                  </a:lnTo>
                  <a:lnTo>
                    <a:pt x="13915" y="0"/>
                  </a:lnTo>
                  <a:lnTo>
                    <a:pt x="14435" y="47"/>
                  </a:lnTo>
                  <a:lnTo>
                    <a:pt x="14902" y="281"/>
                  </a:lnTo>
                  <a:lnTo>
                    <a:pt x="15369" y="94"/>
                  </a:lnTo>
                  <a:lnTo>
                    <a:pt x="15785" y="94"/>
                  </a:lnTo>
                  <a:lnTo>
                    <a:pt x="15888" y="514"/>
                  </a:lnTo>
                  <a:lnTo>
                    <a:pt x="16252" y="608"/>
                  </a:lnTo>
                  <a:lnTo>
                    <a:pt x="16719" y="374"/>
                  </a:lnTo>
                  <a:lnTo>
                    <a:pt x="17135" y="374"/>
                  </a:lnTo>
                  <a:lnTo>
                    <a:pt x="17446" y="468"/>
                  </a:lnTo>
                  <a:lnTo>
                    <a:pt x="17706" y="842"/>
                  </a:lnTo>
                  <a:lnTo>
                    <a:pt x="17965" y="982"/>
                  </a:lnTo>
                  <a:lnTo>
                    <a:pt x="18381" y="842"/>
                  </a:lnTo>
                  <a:lnTo>
                    <a:pt x="18744" y="935"/>
                  </a:lnTo>
                  <a:lnTo>
                    <a:pt x="18952" y="1029"/>
                  </a:lnTo>
                  <a:lnTo>
                    <a:pt x="19263" y="1403"/>
                  </a:lnTo>
                  <a:lnTo>
                    <a:pt x="19367" y="1496"/>
                  </a:lnTo>
                  <a:lnTo>
                    <a:pt x="19575" y="1590"/>
                  </a:lnTo>
                  <a:lnTo>
                    <a:pt x="20458" y="2244"/>
                  </a:lnTo>
                  <a:lnTo>
                    <a:pt x="20873" y="2618"/>
                  </a:lnTo>
                  <a:lnTo>
                    <a:pt x="21081" y="2945"/>
                  </a:lnTo>
                  <a:lnTo>
                    <a:pt x="21029" y="3179"/>
                  </a:lnTo>
                  <a:lnTo>
                    <a:pt x="20873" y="3506"/>
                  </a:lnTo>
                  <a:lnTo>
                    <a:pt x="20510" y="3974"/>
                  </a:lnTo>
                  <a:lnTo>
                    <a:pt x="20250" y="4442"/>
                  </a:lnTo>
                  <a:lnTo>
                    <a:pt x="20250" y="4629"/>
                  </a:lnTo>
                  <a:lnTo>
                    <a:pt x="20510" y="5190"/>
                  </a:lnTo>
                  <a:lnTo>
                    <a:pt x="20458" y="5470"/>
                  </a:lnTo>
                  <a:lnTo>
                    <a:pt x="20094" y="5938"/>
                  </a:lnTo>
                  <a:lnTo>
                    <a:pt x="19887" y="6218"/>
                  </a:lnTo>
                  <a:lnTo>
                    <a:pt x="19887" y="6452"/>
                  </a:lnTo>
                  <a:lnTo>
                    <a:pt x="20094" y="6732"/>
                  </a:lnTo>
                  <a:lnTo>
                    <a:pt x="20510" y="6966"/>
                  </a:lnTo>
                  <a:lnTo>
                    <a:pt x="20665" y="7153"/>
                  </a:lnTo>
                  <a:lnTo>
                    <a:pt x="20562" y="7481"/>
                  </a:lnTo>
                  <a:lnTo>
                    <a:pt x="20302" y="7855"/>
                  </a:lnTo>
                  <a:lnTo>
                    <a:pt x="20146" y="8182"/>
                  </a:lnTo>
                  <a:lnTo>
                    <a:pt x="19887" y="8603"/>
                  </a:lnTo>
                  <a:lnTo>
                    <a:pt x="19731" y="8883"/>
                  </a:lnTo>
                  <a:lnTo>
                    <a:pt x="19419" y="9164"/>
                  </a:lnTo>
                  <a:lnTo>
                    <a:pt x="19160" y="9351"/>
                  </a:lnTo>
                  <a:lnTo>
                    <a:pt x="19056" y="9678"/>
                  </a:lnTo>
                  <a:lnTo>
                    <a:pt x="18900" y="9818"/>
                  </a:lnTo>
                  <a:lnTo>
                    <a:pt x="18485" y="9865"/>
                  </a:lnTo>
                  <a:lnTo>
                    <a:pt x="18069" y="9912"/>
                  </a:lnTo>
                  <a:lnTo>
                    <a:pt x="17862" y="10005"/>
                  </a:lnTo>
                  <a:lnTo>
                    <a:pt x="17654" y="10519"/>
                  </a:lnTo>
                  <a:lnTo>
                    <a:pt x="17342" y="10847"/>
                  </a:lnTo>
                  <a:lnTo>
                    <a:pt x="17187" y="11127"/>
                  </a:lnTo>
                  <a:lnTo>
                    <a:pt x="17446" y="11268"/>
                  </a:lnTo>
                  <a:lnTo>
                    <a:pt x="17862" y="11361"/>
                  </a:lnTo>
                  <a:lnTo>
                    <a:pt x="18121" y="11782"/>
                  </a:lnTo>
                  <a:lnTo>
                    <a:pt x="18796" y="12296"/>
                  </a:lnTo>
                  <a:lnTo>
                    <a:pt x="19315" y="12530"/>
                  </a:lnTo>
                  <a:lnTo>
                    <a:pt x="19315" y="12857"/>
                  </a:lnTo>
                  <a:lnTo>
                    <a:pt x="20042" y="13512"/>
                  </a:lnTo>
                  <a:lnTo>
                    <a:pt x="20198" y="13792"/>
                  </a:lnTo>
                  <a:lnTo>
                    <a:pt x="20302" y="14166"/>
                  </a:lnTo>
                  <a:lnTo>
                    <a:pt x="20198" y="14540"/>
                  </a:lnTo>
                  <a:lnTo>
                    <a:pt x="20042" y="14774"/>
                  </a:lnTo>
                  <a:lnTo>
                    <a:pt x="19990" y="15008"/>
                  </a:lnTo>
                  <a:lnTo>
                    <a:pt x="20510" y="15803"/>
                  </a:lnTo>
                  <a:lnTo>
                    <a:pt x="20665" y="15990"/>
                  </a:lnTo>
                  <a:lnTo>
                    <a:pt x="21185" y="16130"/>
                  </a:lnTo>
                  <a:lnTo>
                    <a:pt x="21496" y="16177"/>
                  </a:lnTo>
                  <a:lnTo>
                    <a:pt x="21600" y="16364"/>
                  </a:lnTo>
                  <a:lnTo>
                    <a:pt x="21600" y="16738"/>
                  </a:lnTo>
                  <a:lnTo>
                    <a:pt x="21392" y="17065"/>
                  </a:lnTo>
                  <a:lnTo>
                    <a:pt x="21185" y="17345"/>
                  </a:lnTo>
                  <a:lnTo>
                    <a:pt x="21081" y="17626"/>
                  </a:lnTo>
                  <a:lnTo>
                    <a:pt x="21133" y="17906"/>
                  </a:lnTo>
                  <a:lnTo>
                    <a:pt x="21029" y="18140"/>
                  </a:lnTo>
                  <a:lnTo>
                    <a:pt x="20717" y="18561"/>
                  </a:lnTo>
                  <a:lnTo>
                    <a:pt x="20665" y="18935"/>
                  </a:lnTo>
                  <a:lnTo>
                    <a:pt x="20510" y="19309"/>
                  </a:lnTo>
                  <a:lnTo>
                    <a:pt x="20354" y="19543"/>
                  </a:lnTo>
                  <a:lnTo>
                    <a:pt x="19990" y="19683"/>
                  </a:lnTo>
                  <a:lnTo>
                    <a:pt x="19731" y="19777"/>
                  </a:lnTo>
                  <a:lnTo>
                    <a:pt x="19575" y="19823"/>
                  </a:lnTo>
                  <a:lnTo>
                    <a:pt x="19263" y="20151"/>
                  </a:lnTo>
                  <a:lnTo>
                    <a:pt x="18952" y="20525"/>
                  </a:lnTo>
                  <a:lnTo>
                    <a:pt x="18744" y="20712"/>
                  </a:lnTo>
                  <a:lnTo>
                    <a:pt x="18381" y="20758"/>
                  </a:lnTo>
                  <a:lnTo>
                    <a:pt x="17965" y="20665"/>
                  </a:lnTo>
                  <a:lnTo>
                    <a:pt x="17602" y="20478"/>
                  </a:lnTo>
                  <a:lnTo>
                    <a:pt x="17550" y="20244"/>
                  </a:lnTo>
                  <a:lnTo>
                    <a:pt x="17498" y="19964"/>
                  </a:lnTo>
                  <a:lnTo>
                    <a:pt x="17342" y="19730"/>
                  </a:lnTo>
                  <a:lnTo>
                    <a:pt x="17135" y="19590"/>
                  </a:lnTo>
                  <a:lnTo>
                    <a:pt x="16771" y="19543"/>
                  </a:lnTo>
                  <a:lnTo>
                    <a:pt x="16356" y="19543"/>
                  </a:lnTo>
                  <a:lnTo>
                    <a:pt x="16044" y="19636"/>
                  </a:lnTo>
                  <a:lnTo>
                    <a:pt x="15785" y="19964"/>
                  </a:lnTo>
                  <a:lnTo>
                    <a:pt x="15317" y="19730"/>
                  </a:lnTo>
                  <a:lnTo>
                    <a:pt x="14902" y="19683"/>
                  </a:lnTo>
                  <a:lnTo>
                    <a:pt x="14331" y="19636"/>
                  </a:lnTo>
                  <a:lnTo>
                    <a:pt x="13863" y="19496"/>
                  </a:lnTo>
                  <a:lnTo>
                    <a:pt x="13500" y="19169"/>
                  </a:lnTo>
                  <a:lnTo>
                    <a:pt x="13396" y="18795"/>
                  </a:lnTo>
                  <a:lnTo>
                    <a:pt x="13033" y="18561"/>
                  </a:lnTo>
                  <a:lnTo>
                    <a:pt x="12721" y="18281"/>
                  </a:lnTo>
                  <a:lnTo>
                    <a:pt x="12462" y="17719"/>
                  </a:lnTo>
                  <a:lnTo>
                    <a:pt x="12306" y="17579"/>
                  </a:lnTo>
                  <a:lnTo>
                    <a:pt x="11942" y="17626"/>
                  </a:lnTo>
                  <a:lnTo>
                    <a:pt x="11631" y="17626"/>
                  </a:lnTo>
                  <a:lnTo>
                    <a:pt x="11008" y="17392"/>
                  </a:lnTo>
                  <a:lnTo>
                    <a:pt x="10748" y="17392"/>
                  </a:lnTo>
                  <a:lnTo>
                    <a:pt x="10333" y="17532"/>
                  </a:lnTo>
                  <a:lnTo>
                    <a:pt x="9969" y="17673"/>
                  </a:lnTo>
                  <a:lnTo>
                    <a:pt x="9606" y="17719"/>
                  </a:lnTo>
                  <a:lnTo>
                    <a:pt x="9242" y="17813"/>
                  </a:lnTo>
                  <a:lnTo>
                    <a:pt x="9087" y="18187"/>
                  </a:lnTo>
                  <a:lnTo>
                    <a:pt x="8879" y="18374"/>
                  </a:lnTo>
                  <a:lnTo>
                    <a:pt x="8515" y="18374"/>
                  </a:lnTo>
                  <a:lnTo>
                    <a:pt x="8204" y="18187"/>
                  </a:lnTo>
                  <a:lnTo>
                    <a:pt x="7788" y="18281"/>
                  </a:lnTo>
                  <a:lnTo>
                    <a:pt x="7633" y="18468"/>
                  </a:lnTo>
                  <a:lnTo>
                    <a:pt x="7269" y="18842"/>
                  </a:lnTo>
                  <a:lnTo>
                    <a:pt x="6958" y="19169"/>
                  </a:lnTo>
                  <a:lnTo>
                    <a:pt x="6594" y="19730"/>
                  </a:lnTo>
                  <a:lnTo>
                    <a:pt x="6387" y="20151"/>
                  </a:lnTo>
                  <a:lnTo>
                    <a:pt x="6179" y="20525"/>
                  </a:lnTo>
                  <a:lnTo>
                    <a:pt x="6127" y="20805"/>
                  </a:lnTo>
                  <a:lnTo>
                    <a:pt x="5919" y="21086"/>
                  </a:lnTo>
                  <a:close/>
                  <a:moveTo>
                    <a:pt x="5919" y="21086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" name="AutoShape 52"/>
            <p:cNvSpPr>
              <a:spLocks noChangeArrowheads="1"/>
            </p:cNvSpPr>
            <p:nvPr/>
          </p:nvSpPr>
          <p:spPr bwMode="auto">
            <a:xfrm rot="-239999">
              <a:off x="1503" y="1914"/>
              <a:ext cx="116" cy="104"/>
            </a:xfrm>
            <a:custGeom>
              <a:avLst/>
              <a:gdLst>
                <a:gd name="T0" fmla="*/ 75 w 21600"/>
                <a:gd name="T1" fmla="*/ 92 h 21600"/>
                <a:gd name="T2" fmla="*/ 37 w 21600"/>
                <a:gd name="T3" fmla="*/ 104 h 21600"/>
                <a:gd name="T4" fmla="*/ 42 w 21600"/>
                <a:gd name="T5" fmla="*/ 91 h 21600"/>
                <a:gd name="T6" fmla="*/ 58 w 21600"/>
                <a:gd name="T7" fmla="*/ 86 h 21600"/>
                <a:gd name="T8" fmla="*/ 66 w 21600"/>
                <a:gd name="T9" fmla="*/ 80 h 21600"/>
                <a:gd name="T10" fmla="*/ 54 w 21600"/>
                <a:gd name="T11" fmla="*/ 74 h 21600"/>
                <a:gd name="T12" fmla="*/ 51 w 21600"/>
                <a:gd name="T13" fmla="*/ 80 h 21600"/>
                <a:gd name="T14" fmla="*/ 35 w 21600"/>
                <a:gd name="T15" fmla="*/ 76 h 21600"/>
                <a:gd name="T16" fmla="*/ 31 w 21600"/>
                <a:gd name="T17" fmla="*/ 65 h 21600"/>
                <a:gd name="T18" fmla="*/ 29 w 21600"/>
                <a:gd name="T19" fmla="*/ 67 h 21600"/>
                <a:gd name="T20" fmla="*/ 31 w 21600"/>
                <a:gd name="T21" fmla="*/ 83 h 21600"/>
                <a:gd name="T22" fmla="*/ 32 w 21600"/>
                <a:gd name="T23" fmla="*/ 88 h 21600"/>
                <a:gd name="T24" fmla="*/ 19 w 21600"/>
                <a:gd name="T25" fmla="*/ 83 h 21600"/>
                <a:gd name="T26" fmla="*/ 19 w 21600"/>
                <a:gd name="T27" fmla="*/ 77 h 21600"/>
                <a:gd name="T28" fmla="*/ 15 w 21600"/>
                <a:gd name="T29" fmla="*/ 64 h 21600"/>
                <a:gd name="T30" fmla="*/ 16 w 21600"/>
                <a:gd name="T31" fmla="*/ 55 h 21600"/>
                <a:gd name="T32" fmla="*/ 19 w 21600"/>
                <a:gd name="T33" fmla="*/ 46 h 21600"/>
                <a:gd name="T34" fmla="*/ 16 w 21600"/>
                <a:gd name="T35" fmla="*/ 46 h 21600"/>
                <a:gd name="T36" fmla="*/ 13 w 21600"/>
                <a:gd name="T37" fmla="*/ 43 h 21600"/>
                <a:gd name="T38" fmla="*/ 10 w 21600"/>
                <a:gd name="T39" fmla="*/ 38 h 21600"/>
                <a:gd name="T40" fmla="*/ 6 w 21600"/>
                <a:gd name="T41" fmla="*/ 35 h 21600"/>
                <a:gd name="T42" fmla="*/ 2 w 21600"/>
                <a:gd name="T43" fmla="*/ 31 h 21600"/>
                <a:gd name="T44" fmla="*/ 1 w 21600"/>
                <a:gd name="T45" fmla="*/ 26 h 21600"/>
                <a:gd name="T46" fmla="*/ 3 w 21600"/>
                <a:gd name="T47" fmla="*/ 21 h 21600"/>
                <a:gd name="T48" fmla="*/ 6 w 21600"/>
                <a:gd name="T49" fmla="*/ 13 h 21600"/>
                <a:gd name="T50" fmla="*/ 10 w 21600"/>
                <a:gd name="T51" fmla="*/ 8 h 21600"/>
                <a:gd name="T52" fmla="*/ 14 w 21600"/>
                <a:gd name="T53" fmla="*/ 6 h 21600"/>
                <a:gd name="T54" fmla="*/ 18 w 21600"/>
                <a:gd name="T55" fmla="*/ 7 h 21600"/>
                <a:gd name="T56" fmla="*/ 20 w 21600"/>
                <a:gd name="T57" fmla="*/ 3 h 21600"/>
                <a:gd name="T58" fmla="*/ 24 w 21600"/>
                <a:gd name="T59" fmla="*/ 2 h 21600"/>
                <a:gd name="T60" fmla="*/ 29 w 21600"/>
                <a:gd name="T61" fmla="*/ 0 h 21600"/>
                <a:gd name="T62" fmla="*/ 34 w 21600"/>
                <a:gd name="T63" fmla="*/ 2 h 21600"/>
                <a:gd name="T64" fmla="*/ 38 w 21600"/>
                <a:gd name="T65" fmla="*/ 1 h 21600"/>
                <a:gd name="T66" fmla="*/ 41 w 21600"/>
                <a:gd name="T67" fmla="*/ 7 h 21600"/>
                <a:gd name="T68" fmla="*/ 45 w 21600"/>
                <a:gd name="T69" fmla="*/ 11 h 21600"/>
                <a:gd name="T70" fmla="*/ 47 w 21600"/>
                <a:gd name="T71" fmla="*/ 16 h 21600"/>
                <a:gd name="T72" fmla="*/ 54 w 21600"/>
                <a:gd name="T73" fmla="*/ 17 h 21600"/>
                <a:gd name="T74" fmla="*/ 59 w 21600"/>
                <a:gd name="T75" fmla="*/ 19 h 21600"/>
                <a:gd name="T76" fmla="*/ 62 w 21600"/>
                <a:gd name="T77" fmla="*/ 16 h 21600"/>
                <a:gd name="T78" fmla="*/ 67 w 21600"/>
                <a:gd name="T79" fmla="*/ 17 h 21600"/>
                <a:gd name="T80" fmla="*/ 69 w 21600"/>
                <a:gd name="T81" fmla="*/ 19 h 21600"/>
                <a:gd name="T82" fmla="*/ 70 w 21600"/>
                <a:gd name="T83" fmla="*/ 23 h 21600"/>
                <a:gd name="T84" fmla="*/ 74 w 21600"/>
                <a:gd name="T85" fmla="*/ 25 h 21600"/>
                <a:gd name="T86" fmla="*/ 78 w 21600"/>
                <a:gd name="T87" fmla="*/ 24 h 21600"/>
                <a:gd name="T88" fmla="*/ 82 w 21600"/>
                <a:gd name="T89" fmla="*/ 18 h 21600"/>
                <a:gd name="T90" fmla="*/ 84 w 21600"/>
                <a:gd name="T91" fmla="*/ 19 h 21600"/>
                <a:gd name="T92" fmla="*/ 86 w 21600"/>
                <a:gd name="T93" fmla="*/ 20 h 21600"/>
                <a:gd name="T94" fmla="*/ 90 w 21600"/>
                <a:gd name="T95" fmla="*/ 25 h 21600"/>
                <a:gd name="T96" fmla="*/ 96 w 21600"/>
                <a:gd name="T97" fmla="*/ 22 h 21600"/>
                <a:gd name="T98" fmla="*/ 104 w 21600"/>
                <a:gd name="T99" fmla="*/ 21 h 21600"/>
                <a:gd name="T100" fmla="*/ 116 w 21600"/>
                <a:gd name="T101" fmla="*/ 22 h 21600"/>
                <a:gd name="T102" fmla="*/ 114 w 21600"/>
                <a:gd name="T103" fmla="*/ 26 h 21600"/>
                <a:gd name="T104" fmla="*/ 113 w 21600"/>
                <a:gd name="T105" fmla="*/ 31 h 21600"/>
                <a:gd name="T106" fmla="*/ 109 w 21600"/>
                <a:gd name="T107" fmla="*/ 36 h 21600"/>
                <a:gd name="T108" fmla="*/ 106 w 21600"/>
                <a:gd name="T109" fmla="*/ 42 h 21600"/>
                <a:gd name="T110" fmla="*/ 101 w 21600"/>
                <a:gd name="T111" fmla="*/ 46 h 21600"/>
                <a:gd name="T112" fmla="*/ 97 w 21600"/>
                <a:gd name="T113" fmla="*/ 57 h 21600"/>
                <a:gd name="T114" fmla="*/ 93 w 21600"/>
                <a:gd name="T115" fmla="*/ 64 h 21600"/>
                <a:gd name="T116" fmla="*/ 89 w 21600"/>
                <a:gd name="T117" fmla="*/ 68 h 21600"/>
                <a:gd name="T118" fmla="*/ 83 w 21600"/>
                <a:gd name="T119" fmla="*/ 73 h 21600"/>
                <a:gd name="T120" fmla="*/ 81 w 21600"/>
                <a:gd name="T121" fmla="*/ 80 h 21600"/>
                <a:gd name="T122" fmla="*/ 81 w 21600"/>
                <a:gd name="T123" fmla="*/ 91 h 2160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1600" h="21600">
                  <a:moveTo>
                    <a:pt x="15074" y="18900"/>
                  </a:moveTo>
                  <a:lnTo>
                    <a:pt x="13919" y="19119"/>
                  </a:lnTo>
                  <a:lnTo>
                    <a:pt x="11609" y="19849"/>
                  </a:lnTo>
                  <a:lnTo>
                    <a:pt x="6815" y="21600"/>
                  </a:lnTo>
                  <a:lnTo>
                    <a:pt x="6468" y="21162"/>
                  </a:lnTo>
                  <a:lnTo>
                    <a:pt x="7739" y="18973"/>
                  </a:lnTo>
                  <a:lnTo>
                    <a:pt x="8836" y="19046"/>
                  </a:lnTo>
                  <a:lnTo>
                    <a:pt x="10800" y="17805"/>
                  </a:lnTo>
                  <a:lnTo>
                    <a:pt x="12244" y="17003"/>
                  </a:lnTo>
                  <a:lnTo>
                    <a:pt x="12359" y="16565"/>
                  </a:lnTo>
                  <a:lnTo>
                    <a:pt x="11897" y="15981"/>
                  </a:lnTo>
                  <a:lnTo>
                    <a:pt x="10049" y="15470"/>
                  </a:lnTo>
                  <a:lnTo>
                    <a:pt x="9703" y="16054"/>
                  </a:lnTo>
                  <a:lnTo>
                    <a:pt x="9529" y="16565"/>
                  </a:lnTo>
                  <a:lnTo>
                    <a:pt x="6988" y="16200"/>
                  </a:lnTo>
                  <a:lnTo>
                    <a:pt x="6468" y="15835"/>
                  </a:lnTo>
                  <a:lnTo>
                    <a:pt x="5891" y="14668"/>
                  </a:lnTo>
                  <a:lnTo>
                    <a:pt x="5775" y="13427"/>
                  </a:lnTo>
                  <a:lnTo>
                    <a:pt x="5544" y="13354"/>
                  </a:lnTo>
                  <a:lnTo>
                    <a:pt x="5313" y="14011"/>
                  </a:lnTo>
                  <a:lnTo>
                    <a:pt x="5025" y="16346"/>
                  </a:lnTo>
                  <a:lnTo>
                    <a:pt x="5833" y="17222"/>
                  </a:lnTo>
                  <a:lnTo>
                    <a:pt x="6180" y="17951"/>
                  </a:lnTo>
                  <a:lnTo>
                    <a:pt x="5949" y="18316"/>
                  </a:lnTo>
                  <a:lnTo>
                    <a:pt x="3870" y="17732"/>
                  </a:lnTo>
                  <a:lnTo>
                    <a:pt x="3581" y="17295"/>
                  </a:lnTo>
                  <a:lnTo>
                    <a:pt x="3465" y="16711"/>
                  </a:lnTo>
                  <a:lnTo>
                    <a:pt x="3581" y="15908"/>
                  </a:lnTo>
                  <a:lnTo>
                    <a:pt x="3465" y="15178"/>
                  </a:lnTo>
                  <a:lnTo>
                    <a:pt x="2714" y="13354"/>
                  </a:lnTo>
                  <a:lnTo>
                    <a:pt x="2714" y="12624"/>
                  </a:lnTo>
                  <a:lnTo>
                    <a:pt x="3003" y="11457"/>
                  </a:lnTo>
                  <a:lnTo>
                    <a:pt x="3407" y="10216"/>
                  </a:lnTo>
                  <a:lnTo>
                    <a:pt x="3581" y="9486"/>
                  </a:lnTo>
                  <a:lnTo>
                    <a:pt x="3465" y="9268"/>
                  </a:lnTo>
                  <a:lnTo>
                    <a:pt x="2888" y="9486"/>
                  </a:lnTo>
                  <a:lnTo>
                    <a:pt x="2483" y="9632"/>
                  </a:lnTo>
                  <a:lnTo>
                    <a:pt x="2368" y="8976"/>
                  </a:lnTo>
                  <a:lnTo>
                    <a:pt x="2137" y="8392"/>
                  </a:lnTo>
                  <a:lnTo>
                    <a:pt x="1790" y="7954"/>
                  </a:lnTo>
                  <a:lnTo>
                    <a:pt x="1444" y="7735"/>
                  </a:lnTo>
                  <a:lnTo>
                    <a:pt x="1097" y="7370"/>
                  </a:lnTo>
                  <a:lnTo>
                    <a:pt x="751" y="7005"/>
                  </a:lnTo>
                  <a:lnTo>
                    <a:pt x="347" y="6422"/>
                  </a:lnTo>
                  <a:lnTo>
                    <a:pt x="0" y="5765"/>
                  </a:lnTo>
                  <a:lnTo>
                    <a:pt x="231" y="5327"/>
                  </a:lnTo>
                  <a:lnTo>
                    <a:pt x="289" y="4889"/>
                  </a:lnTo>
                  <a:lnTo>
                    <a:pt x="520" y="4305"/>
                  </a:lnTo>
                  <a:lnTo>
                    <a:pt x="751" y="3649"/>
                  </a:lnTo>
                  <a:lnTo>
                    <a:pt x="1155" y="2773"/>
                  </a:lnTo>
                  <a:lnTo>
                    <a:pt x="1502" y="2262"/>
                  </a:lnTo>
                  <a:lnTo>
                    <a:pt x="1906" y="1678"/>
                  </a:lnTo>
                  <a:lnTo>
                    <a:pt x="2079" y="1386"/>
                  </a:lnTo>
                  <a:lnTo>
                    <a:pt x="2541" y="1241"/>
                  </a:lnTo>
                  <a:lnTo>
                    <a:pt x="2888" y="1532"/>
                  </a:lnTo>
                  <a:lnTo>
                    <a:pt x="3292" y="1532"/>
                  </a:lnTo>
                  <a:lnTo>
                    <a:pt x="3523" y="1241"/>
                  </a:lnTo>
                  <a:lnTo>
                    <a:pt x="3696" y="657"/>
                  </a:lnTo>
                  <a:lnTo>
                    <a:pt x="4101" y="511"/>
                  </a:lnTo>
                  <a:lnTo>
                    <a:pt x="4505" y="438"/>
                  </a:lnTo>
                  <a:lnTo>
                    <a:pt x="4909" y="219"/>
                  </a:lnTo>
                  <a:lnTo>
                    <a:pt x="5371" y="0"/>
                  </a:lnTo>
                  <a:lnTo>
                    <a:pt x="5660" y="0"/>
                  </a:lnTo>
                  <a:lnTo>
                    <a:pt x="6353" y="365"/>
                  </a:lnTo>
                  <a:lnTo>
                    <a:pt x="6699" y="365"/>
                  </a:lnTo>
                  <a:lnTo>
                    <a:pt x="7104" y="292"/>
                  </a:lnTo>
                  <a:lnTo>
                    <a:pt x="7277" y="511"/>
                  </a:lnTo>
                  <a:lnTo>
                    <a:pt x="7566" y="1386"/>
                  </a:lnTo>
                  <a:lnTo>
                    <a:pt x="7912" y="1824"/>
                  </a:lnTo>
                  <a:lnTo>
                    <a:pt x="8317" y="2189"/>
                  </a:lnTo>
                  <a:lnTo>
                    <a:pt x="8432" y="2773"/>
                  </a:lnTo>
                  <a:lnTo>
                    <a:pt x="8836" y="3284"/>
                  </a:lnTo>
                  <a:lnTo>
                    <a:pt x="9356" y="3503"/>
                  </a:lnTo>
                  <a:lnTo>
                    <a:pt x="9991" y="3576"/>
                  </a:lnTo>
                  <a:lnTo>
                    <a:pt x="10453" y="3649"/>
                  </a:lnTo>
                  <a:lnTo>
                    <a:pt x="10973" y="4014"/>
                  </a:lnTo>
                  <a:lnTo>
                    <a:pt x="11262" y="3503"/>
                  </a:lnTo>
                  <a:lnTo>
                    <a:pt x="11609" y="3357"/>
                  </a:lnTo>
                  <a:lnTo>
                    <a:pt x="12071" y="3357"/>
                  </a:lnTo>
                  <a:lnTo>
                    <a:pt x="12475" y="3430"/>
                  </a:lnTo>
                  <a:lnTo>
                    <a:pt x="12706" y="3649"/>
                  </a:lnTo>
                  <a:lnTo>
                    <a:pt x="12879" y="4014"/>
                  </a:lnTo>
                  <a:lnTo>
                    <a:pt x="12937" y="4451"/>
                  </a:lnTo>
                  <a:lnTo>
                    <a:pt x="12995" y="4816"/>
                  </a:lnTo>
                  <a:lnTo>
                    <a:pt x="13399" y="5108"/>
                  </a:lnTo>
                  <a:lnTo>
                    <a:pt x="13861" y="5254"/>
                  </a:lnTo>
                  <a:lnTo>
                    <a:pt x="14265" y="5181"/>
                  </a:lnTo>
                  <a:lnTo>
                    <a:pt x="14496" y="4889"/>
                  </a:lnTo>
                  <a:lnTo>
                    <a:pt x="14843" y="4305"/>
                  </a:lnTo>
                  <a:lnTo>
                    <a:pt x="15189" y="3795"/>
                  </a:lnTo>
                  <a:lnTo>
                    <a:pt x="15363" y="3722"/>
                  </a:lnTo>
                  <a:lnTo>
                    <a:pt x="15651" y="3941"/>
                  </a:lnTo>
                  <a:lnTo>
                    <a:pt x="15882" y="3868"/>
                  </a:lnTo>
                  <a:lnTo>
                    <a:pt x="16056" y="4232"/>
                  </a:lnTo>
                  <a:lnTo>
                    <a:pt x="16460" y="4743"/>
                  </a:lnTo>
                  <a:lnTo>
                    <a:pt x="16749" y="5108"/>
                  </a:lnTo>
                  <a:lnTo>
                    <a:pt x="17153" y="4889"/>
                  </a:lnTo>
                  <a:lnTo>
                    <a:pt x="17846" y="4524"/>
                  </a:lnTo>
                  <a:lnTo>
                    <a:pt x="18712" y="4159"/>
                  </a:lnTo>
                  <a:lnTo>
                    <a:pt x="19290" y="4451"/>
                  </a:lnTo>
                  <a:lnTo>
                    <a:pt x="20156" y="4597"/>
                  </a:lnTo>
                  <a:lnTo>
                    <a:pt x="21600" y="4524"/>
                  </a:lnTo>
                  <a:lnTo>
                    <a:pt x="21138" y="4962"/>
                  </a:lnTo>
                  <a:lnTo>
                    <a:pt x="21138" y="5400"/>
                  </a:lnTo>
                  <a:lnTo>
                    <a:pt x="21080" y="6203"/>
                  </a:lnTo>
                  <a:lnTo>
                    <a:pt x="21022" y="6495"/>
                  </a:lnTo>
                  <a:lnTo>
                    <a:pt x="20618" y="7078"/>
                  </a:lnTo>
                  <a:lnTo>
                    <a:pt x="20329" y="7516"/>
                  </a:lnTo>
                  <a:lnTo>
                    <a:pt x="19925" y="8392"/>
                  </a:lnTo>
                  <a:lnTo>
                    <a:pt x="19752" y="8684"/>
                  </a:lnTo>
                  <a:lnTo>
                    <a:pt x="19174" y="9195"/>
                  </a:lnTo>
                  <a:lnTo>
                    <a:pt x="18828" y="9632"/>
                  </a:lnTo>
                  <a:lnTo>
                    <a:pt x="18539" y="10362"/>
                  </a:lnTo>
                  <a:lnTo>
                    <a:pt x="18077" y="11895"/>
                  </a:lnTo>
                  <a:lnTo>
                    <a:pt x="17788" y="12114"/>
                  </a:lnTo>
                  <a:lnTo>
                    <a:pt x="17268" y="13208"/>
                  </a:lnTo>
                  <a:lnTo>
                    <a:pt x="16980" y="13865"/>
                  </a:lnTo>
                  <a:lnTo>
                    <a:pt x="16518" y="14157"/>
                  </a:lnTo>
                  <a:lnTo>
                    <a:pt x="15767" y="14668"/>
                  </a:lnTo>
                  <a:lnTo>
                    <a:pt x="15420" y="15178"/>
                  </a:lnTo>
                  <a:lnTo>
                    <a:pt x="15247" y="15689"/>
                  </a:lnTo>
                  <a:lnTo>
                    <a:pt x="15074" y="16638"/>
                  </a:lnTo>
                  <a:lnTo>
                    <a:pt x="14958" y="17878"/>
                  </a:lnTo>
                  <a:lnTo>
                    <a:pt x="15074" y="18900"/>
                  </a:lnTo>
                  <a:close/>
                  <a:moveTo>
                    <a:pt x="15074" y="1890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" name="AutoShape 53"/>
            <p:cNvSpPr>
              <a:spLocks noChangeArrowheads="1"/>
            </p:cNvSpPr>
            <p:nvPr/>
          </p:nvSpPr>
          <p:spPr bwMode="auto">
            <a:xfrm rot="-239999">
              <a:off x="1777" y="1701"/>
              <a:ext cx="112" cy="151"/>
            </a:xfrm>
            <a:custGeom>
              <a:avLst/>
              <a:gdLst>
                <a:gd name="T0" fmla="*/ 109 w 21600"/>
                <a:gd name="T1" fmla="*/ 150 h 21600"/>
                <a:gd name="T2" fmla="*/ 106 w 21600"/>
                <a:gd name="T3" fmla="*/ 150 h 21600"/>
                <a:gd name="T4" fmla="*/ 101 w 21600"/>
                <a:gd name="T5" fmla="*/ 146 h 21600"/>
                <a:gd name="T6" fmla="*/ 99 w 21600"/>
                <a:gd name="T7" fmla="*/ 137 h 21600"/>
                <a:gd name="T8" fmla="*/ 90 w 21600"/>
                <a:gd name="T9" fmla="*/ 136 h 21600"/>
                <a:gd name="T10" fmla="*/ 83 w 21600"/>
                <a:gd name="T11" fmla="*/ 135 h 21600"/>
                <a:gd name="T12" fmla="*/ 81 w 21600"/>
                <a:gd name="T13" fmla="*/ 131 h 21600"/>
                <a:gd name="T14" fmla="*/ 77 w 21600"/>
                <a:gd name="T15" fmla="*/ 128 h 21600"/>
                <a:gd name="T16" fmla="*/ 68 w 21600"/>
                <a:gd name="T17" fmla="*/ 128 h 21600"/>
                <a:gd name="T18" fmla="*/ 60 w 21600"/>
                <a:gd name="T19" fmla="*/ 133 h 21600"/>
                <a:gd name="T20" fmla="*/ 53 w 21600"/>
                <a:gd name="T21" fmla="*/ 137 h 21600"/>
                <a:gd name="T22" fmla="*/ 48 w 21600"/>
                <a:gd name="T23" fmla="*/ 139 h 21600"/>
                <a:gd name="T24" fmla="*/ 43 w 21600"/>
                <a:gd name="T25" fmla="*/ 138 h 21600"/>
                <a:gd name="T26" fmla="*/ 38 w 21600"/>
                <a:gd name="T27" fmla="*/ 136 h 21600"/>
                <a:gd name="T28" fmla="*/ 30 w 21600"/>
                <a:gd name="T29" fmla="*/ 130 h 21600"/>
                <a:gd name="T30" fmla="*/ 23 w 21600"/>
                <a:gd name="T31" fmla="*/ 123 h 21600"/>
                <a:gd name="T32" fmla="*/ 16 w 21600"/>
                <a:gd name="T33" fmla="*/ 114 h 21600"/>
                <a:gd name="T34" fmla="*/ 10 w 21600"/>
                <a:gd name="T35" fmla="*/ 109 h 21600"/>
                <a:gd name="T36" fmla="*/ 5 w 21600"/>
                <a:gd name="T37" fmla="*/ 107 h 21600"/>
                <a:gd name="T38" fmla="*/ 4 w 21600"/>
                <a:gd name="T39" fmla="*/ 104 h 21600"/>
                <a:gd name="T40" fmla="*/ 0 w 21600"/>
                <a:gd name="T41" fmla="*/ 98 h 21600"/>
                <a:gd name="T42" fmla="*/ 0 w 21600"/>
                <a:gd name="T43" fmla="*/ 92 h 21600"/>
                <a:gd name="T44" fmla="*/ 10 w 21600"/>
                <a:gd name="T45" fmla="*/ 92 h 21600"/>
                <a:gd name="T46" fmla="*/ 16 w 21600"/>
                <a:gd name="T47" fmla="*/ 83 h 21600"/>
                <a:gd name="T48" fmla="*/ 17 w 21600"/>
                <a:gd name="T49" fmla="*/ 78 h 21600"/>
                <a:gd name="T50" fmla="*/ 25 w 21600"/>
                <a:gd name="T51" fmla="*/ 79 h 21600"/>
                <a:gd name="T52" fmla="*/ 30 w 21600"/>
                <a:gd name="T53" fmla="*/ 72 h 21600"/>
                <a:gd name="T54" fmla="*/ 33 w 21600"/>
                <a:gd name="T55" fmla="*/ 73 h 21600"/>
                <a:gd name="T56" fmla="*/ 37 w 21600"/>
                <a:gd name="T57" fmla="*/ 69 h 21600"/>
                <a:gd name="T58" fmla="*/ 41 w 21600"/>
                <a:gd name="T59" fmla="*/ 68 h 21600"/>
                <a:gd name="T60" fmla="*/ 47 w 21600"/>
                <a:gd name="T61" fmla="*/ 68 h 21600"/>
                <a:gd name="T62" fmla="*/ 48 w 21600"/>
                <a:gd name="T63" fmla="*/ 58 h 21600"/>
                <a:gd name="T64" fmla="*/ 51 w 21600"/>
                <a:gd name="T65" fmla="*/ 55 h 21600"/>
                <a:gd name="T66" fmla="*/ 50 w 21600"/>
                <a:gd name="T67" fmla="*/ 41 h 21600"/>
                <a:gd name="T68" fmla="*/ 50 w 21600"/>
                <a:gd name="T69" fmla="*/ 31 h 21600"/>
                <a:gd name="T70" fmla="*/ 54 w 21600"/>
                <a:gd name="T71" fmla="*/ 27 h 21600"/>
                <a:gd name="T72" fmla="*/ 51 w 21600"/>
                <a:gd name="T73" fmla="*/ 17 h 21600"/>
                <a:gd name="T74" fmla="*/ 54 w 21600"/>
                <a:gd name="T75" fmla="*/ 5 h 21600"/>
                <a:gd name="T76" fmla="*/ 55 w 21600"/>
                <a:gd name="T77" fmla="*/ 3 h 21600"/>
                <a:gd name="T78" fmla="*/ 62 w 21600"/>
                <a:gd name="T79" fmla="*/ 10 h 21600"/>
                <a:gd name="T80" fmla="*/ 71 w 21600"/>
                <a:gd name="T81" fmla="*/ 20 h 21600"/>
                <a:gd name="T82" fmla="*/ 76 w 21600"/>
                <a:gd name="T83" fmla="*/ 23 h 21600"/>
                <a:gd name="T84" fmla="*/ 82 w 21600"/>
                <a:gd name="T85" fmla="*/ 24 h 21600"/>
                <a:gd name="T86" fmla="*/ 87 w 21600"/>
                <a:gd name="T87" fmla="*/ 16 h 21600"/>
                <a:gd name="T88" fmla="*/ 87 w 21600"/>
                <a:gd name="T89" fmla="*/ 11 h 21600"/>
                <a:gd name="T90" fmla="*/ 89 w 21600"/>
                <a:gd name="T91" fmla="*/ 7 h 21600"/>
                <a:gd name="T92" fmla="*/ 95 w 21600"/>
                <a:gd name="T93" fmla="*/ 10 h 21600"/>
                <a:gd name="T94" fmla="*/ 99 w 21600"/>
                <a:gd name="T95" fmla="*/ 15 h 21600"/>
                <a:gd name="T96" fmla="*/ 107 w 21600"/>
                <a:gd name="T97" fmla="*/ 17 h 21600"/>
                <a:gd name="T98" fmla="*/ 101 w 21600"/>
                <a:gd name="T99" fmla="*/ 28 h 21600"/>
                <a:gd name="T100" fmla="*/ 95 w 21600"/>
                <a:gd name="T101" fmla="*/ 46 h 21600"/>
                <a:gd name="T102" fmla="*/ 89 w 21600"/>
                <a:gd name="T103" fmla="*/ 62 h 21600"/>
                <a:gd name="T104" fmla="*/ 88 w 21600"/>
                <a:gd name="T105" fmla="*/ 79 h 21600"/>
                <a:gd name="T106" fmla="*/ 84 w 21600"/>
                <a:gd name="T107" fmla="*/ 85 h 21600"/>
                <a:gd name="T108" fmla="*/ 86 w 21600"/>
                <a:gd name="T109" fmla="*/ 102 h 21600"/>
                <a:gd name="T110" fmla="*/ 106 w 21600"/>
                <a:gd name="T111" fmla="*/ 141 h 21600"/>
                <a:gd name="T112" fmla="*/ 112 w 21600"/>
                <a:gd name="T113" fmla="*/ 147 h 2160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1600" h="21600">
                  <a:moveTo>
                    <a:pt x="21600" y="21095"/>
                  </a:moveTo>
                  <a:lnTo>
                    <a:pt x="20940" y="21449"/>
                  </a:lnTo>
                  <a:lnTo>
                    <a:pt x="20640" y="21600"/>
                  </a:lnTo>
                  <a:lnTo>
                    <a:pt x="20520" y="21499"/>
                  </a:lnTo>
                  <a:lnTo>
                    <a:pt x="19800" y="21348"/>
                  </a:lnTo>
                  <a:lnTo>
                    <a:pt x="19500" y="20893"/>
                  </a:lnTo>
                  <a:lnTo>
                    <a:pt x="19260" y="20036"/>
                  </a:lnTo>
                  <a:lnTo>
                    <a:pt x="19080" y="19632"/>
                  </a:lnTo>
                  <a:lnTo>
                    <a:pt x="18600" y="19430"/>
                  </a:lnTo>
                  <a:lnTo>
                    <a:pt x="17280" y="19430"/>
                  </a:lnTo>
                  <a:lnTo>
                    <a:pt x="16380" y="19480"/>
                  </a:lnTo>
                  <a:lnTo>
                    <a:pt x="16020" y="19379"/>
                  </a:lnTo>
                  <a:lnTo>
                    <a:pt x="15780" y="19178"/>
                  </a:lnTo>
                  <a:lnTo>
                    <a:pt x="15660" y="18673"/>
                  </a:lnTo>
                  <a:lnTo>
                    <a:pt x="15300" y="18320"/>
                  </a:lnTo>
                  <a:lnTo>
                    <a:pt x="14820" y="18269"/>
                  </a:lnTo>
                  <a:lnTo>
                    <a:pt x="14040" y="18723"/>
                  </a:lnTo>
                  <a:lnTo>
                    <a:pt x="13200" y="18269"/>
                  </a:lnTo>
                  <a:lnTo>
                    <a:pt x="12600" y="18320"/>
                  </a:lnTo>
                  <a:lnTo>
                    <a:pt x="11640" y="19077"/>
                  </a:lnTo>
                  <a:lnTo>
                    <a:pt x="10800" y="19329"/>
                  </a:lnTo>
                  <a:lnTo>
                    <a:pt x="10200" y="19581"/>
                  </a:lnTo>
                  <a:lnTo>
                    <a:pt x="9840" y="19733"/>
                  </a:lnTo>
                  <a:lnTo>
                    <a:pt x="9300" y="19834"/>
                  </a:lnTo>
                  <a:lnTo>
                    <a:pt x="8700" y="19682"/>
                  </a:lnTo>
                  <a:lnTo>
                    <a:pt x="8220" y="19733"/>
                  </a:lnTo>
                  <a:lnTo>
                    <a:pt x="7860" y="19632"/>
                  </a:lnTo>
                  <a:lnTo>
                    <a:pt x="7260" y="19480"/>
                  </a:lnTo>
                  <a:lnTo>
                    <a:pt x="6480" y="18925"/>
                  </a:lnTo>
                  <a:lnTo>
                    <a:pt x="5880" y="18572"/>
                  </a:lnTo>
                  <a:lnTo>
                    <a:pt x="5160" y="18219"/>
                  </a:lnTo>
                  <a:lnTo>
                    <a:pt x="4380" y="17664"/>
                  </a:lnTo>
                  <a:lnTo>
                    <a:pt x="3660" y="16856"/>
                  </a:lnTo>
                  <a:lnTo>
                    <a:pt x="3120" y="16301"/>
                  </a:lnTo>
                  <a:lnTo>
                    <a:pt x="2460" y="15493"/>
                  </a:lnTo>
                  <a:lnTo>
                    <a:pt x="1920" y="15645"/>
                  </a:lnTo>
                  <a:lnTo>
                    <a:pt x="1440" y="15493"/>
                  </a:lnTo>
                  <a:lnTo>
                    <a:pt x="960" y="15292"/>
                  </a:lnTo>
                  <a:lnTo>
                    <a:pt x="840" y="15140"/>
                  </a:lnTo>
                  <a:lnTo>
                    <a:pt x="720" y="14888"/>
                  </a:lnTo>
                  <a:lnTo>
                    <a:pt x="300" y="14535"/>
                  </a:lnTo>
                  <a:lnTo>
                    <a:pt x="60" y="14080"/>
                  </a:lnTo>
                  <a:lnTo>
                    <a:pt x="0" y="13727"/>
                  </a:lnTo>
                  <a:lnTo>
                    <a:pt x="0" y="13172"/>
                  </a:lnTo>
                  <a:lnTo>
                    <a:pt x="900" y="13323"/>
                  </a:lnTo>
                  <a:lnTo>
                    <a:pt x="1860" y="13222"/>
                  </a:lnTo>
                  <a:lnTo>
                    <a:pt x="2640" y="12718"/>
                  </a:lnTo>
                  <a:lnTo>
                    <a:pt x="3000" y="11910"/>
                  </a:lnTo>
                  <a:lnTo>
                    <a:pt x="3000" y="11204"/>
                  </a:lnTo>
                  <a:lnTo>
                    <a:pt x="3360" y="11153"/>
                  </a:lnTo>
                  <a:lnTo>
                    <a:pt x="4200" y="11456"/>
                  </a:lnTo>
                  <a:lnTo>
                    <a:pt x="4800" y="11305"/>
                  </a:lnTo>
                  <a:lnTo>
                    <a:pt x="5640" y="10598"/>
                  </a:lnTo>
                  <a:lnTo>
                    <a:pt x="5820" y="10346"/>
                  </a:lnTo>
                  <a:lnTo>
                    <a:pt x="6120" y="10295"/>
                  </a:lnTo>
                  <a:lnTo>
                    <a:pt x="6300" y="10447"/>
                  </a:lnTo>
                  <a:lnTo>
                    <a:pt x="6900" y="9942"/>
                  </a:lnTo>
                  <a:lnTo>
                    <a:pt x="7200" y="9892"/>
                  </a:lnTo>
                  <a:lnTo>
                    <a:pt x="7680" y="10144"/>
                  </a:lnTo>
                  <a:lnTo>
                    <a:pt x="7860" y="9740"/>
                  </a:lnTo>
                  <a:lnTo>
                    <a:pt x="8700" y="9942"/>
                  </a:lnTo>
                  <a:lnTo>
                    <a:pt x="9060" y="9690"/>
                  </a:lnTo>
                  <a:lnTo>
                    <a:pt x="8940" y="8781"/>
                  </a:lnTo>
                  <a:lnTo>
                    <a:pt x="9300" y="8327"/>
                  </a:lnTo>
                  <a:lnTo>
                    <a:pt x="9840" y="8176"/>
                  </a:lnTo>
                  <a:lnTo>
                    <a:pt x="9900" y="7822"/>
                  </a:lnTo>
                  <a:lnTo>
                    <a:pt x="9660" y="7065"/>
                  </a:lnTo>
                  <a:lnTo>
                    <a:pt x="9600" y="5905"/>
                  </a:lnTo>
                  <a:lnTo>
                    <a:pt x="9300" y="5097"/>
                  </a:lnTo>
                  <a:lnTo>
                    <a:pt x="9660" y="4492"/>
                  </a:lnTo>
                  <a:lnTo>
                    <a:pt x="10380" y="4088"/>
                  </a:lnTo>
                  <a:lnTo>
                    <a:pt x="10380" y="3836"/>
                  </a:lnTo>
                  <a:lnTo>
                    <a:pt x="9780" y="2927"/>
                  </a:lnTo>
                  <a:lnTo>
                    <a:pt x="9900" y="2473"/>
                  </a:lnTo>
                  <a:lnTo>
                    <a:pt x="10260" y="1665"/>
                  </a:lnTo>
                  <a:lnTo>
                    <a:pt x="10380" y="656"/>
                  </a:lnTo>
                  <a:lnTo>
                    <a:pt x="10380" y="0"/>
                  </a:lnTo>
                  <a:lnTo>
                    <a:pt x="10680" y="404"/>
                  </a:lnTo>
                  <a:lnTo>
                    <a:pt x="11280" y="1009"/>
                  </a:lnTo>
                  <a:lnTo>
                    <a:pt x="11940" y="1464"/>
                  </a:lnTo>
                  <a:lnTo>
                    <a:pt x="12720" y="1968"/>
                  </a:lnTo>
                  <a:lnTo>
                    <a:pt x="13620" y="2826"/>
                  </a:lnTo>
                  <a:lnTo>
                    <a:pt x="14160" y="3129"/>
                  </a:lnTo>
                  <a:lnTo>
                    <a:pt x="14640" y="3230"/>
                  </a:lnTo>
                  <a:lnTo>
                    <a:pt x="15120" y="3533"/>
                  </a:lnTo>
                  <a:lnTo>
                    <a:pt x="15780" y="3381"/>
                  </a:lnTo>
                  <a:lnTo>
                    <a:pt x="16140" y="2675"/>
                  </a:lnTo>
                  <a:lnTo>
                    <a:pt x="16740" y="2321"/>
                  </a:lnTo>
                  <a:lnTo>
                    <a:pt x="16860" y="1968"/>
                  </a:lnTo>
                  <a:lnTo>
                    <a:pt x="16740" y="1615"/>
                  </a:lnTo>
                  <a:lnTo>
                    <a:pt x="16620" y="959"/>
                  </a:lnTo>
                  <a:lnTo>
                    <a:pt x="17160" y="1009"/>
                  </a:lnTo>
                  <a:lnTo>
                    <a:pt x="17640" y="1161"/>
                  </a:lnTo>
                  <a:lnTo>
                    <a:pt x="18300" y="1464"/>
                  </a:lnTo>
                  <a:lnTo>
                    <a:pt x="18660" y="1716"/>
                  </a:lnTo>
                  <a:lnTo>
                    <a:pt x="19140" y="2120"/>
                  </a:lnTo>
                  <a:lnTo>
                    <a:pt x="20160" y="2120"/>
                  </a:lnTo>
                  <a:lnTo>
                    <a:pt x="20580" y="2422"/>
                  </a:lnTo>
                  <a:lnTo>
                    <a:pt x="20580" y="2523"/>
                  </a:lnTo>
                  <a:lnTo>
                    <a:pt x="19440" y="3987"/>
                  </a:lnTo>
                  <a:lnTo>
                    <a:pt x="19020" y="4996"/>
                  </a:lnTo>
                  <a:lnTo>
                    <a:pt x="18240" y="6611"/>
                  </a:lnTo>
                  <a:lnTo>
                    <a:pt x="17100" y="8630"/>
                  </a:lnTo>
                  <a:lnTo>
                    <a:pt x="17100" y="8933"/>
                  </a:lnTo>
                  <a:lnTo>
                    <a:pt x="17220" y="10598"/>
                  </a:lnTo>
                  <a:lnTo>
                    <a:pt x="16980" y="11355"/>
                  </a:lnTo>
                  <a:lnTo>
                    <a:pt x="16560" y="11759"/>
                  </a:lnTo>
                  <a:lnTo>
                    <a:pt x="16200" y="12112"/>
                  </a:lnTo>
                  <a:lnTo>
                    <a:pt x="16020" y="12667"/>
                  </a:lnTo>
                  <a:lnTo>
                    <a:pt x="16620" y="14535"/>
                  </a:lnTo>
                  <a:lnTo>
                    <a:pt x="18480" y="17613"/>
                  </a:lnTo>
                  <a:lnTo>
                    <a:pt x="20520" y="20187"/>
                  </a:lnTo>
                  <a:lnTo>
                    <a:pt x="21600" y="21095"/>
                  </a:lnTo>
                  <a:close/>
                  <a:moveTo>
                    <a:pt x="21600" y="21095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" name="AutoShape 54"/>
            <p:cNvSpPr>
              <a:spLocks noChangeArrowheads="1"/>
            </p:cNvSpPr>
            <p:nvPr/>
          </p:nvSpPr>
          <p:spPr bwMode="auto">
            <a:xfrm rot="-239999">
              <a:off x="1736" y="1679"/>
              <a:ext cx="92" cy="119"/>
            </a:xfrm>
            <a:custGeom>
              <a:avLst/>
              <a:gdLst>
                <a:gd name="T0" fmla="*/ 35 w 21600"/>
                <a:gd name="T1" fmla="*/ 117 h 21600"/>
                <a:gd name="T2" fmla="*/ 27 w 21600"/>
                <a:gd name="T3" fmla="*/ 112 h 21600"/>
                <a:gd name="T4" fmla="*/ 21 w 21600"/>
                <a:gd name="T5" fmla="*/ 108 h 21600"/>
                <a:gd name="T6" fmla="*/ 12 w 21600"/>
                <a:gd name="T7" fmla="*/ 103 h 21600"/>
                <a:gd name="T8" fmla="*/ 8 w 21600"/>
                <a:gd name="T9" fmla="*/ 94 h 21600"/>
                <a:gd name="T10" fmla="*/ 9 w 21600"/>
                <a:gd name="T11" fmla="*/ 85 h 21600"/>
                <a:gd name="T12" fmla="*/ 12 w 21600"/>
                <a:gd name="T13" fmla="*/ 76 h 21600"/>
                <a:gd name="T14" fmla="*/ 2 w 21600"/>
                <a:gd name="T15" fmla="*/ 67 h 21600"/>
                <a:gd name="T16" fmla="*/ 4 w 21600"/>
                <a:gd name="T17" fmla="*/ 55 h 21600"/>
                <a:gd name="T18" fmla="*/ 4 w 21600"/>
                <a:gd name="T19" fmla="*/ 46 h 21600"/>
                <a:gd name="T20" fmla="*/ 0 w 21600"/>
                <a:gd name="T21" fmla="*/ 38 h 21600"/>
                <a:gd name="T22" fmla="*/ 1 w 21600"/>
                <a:gd name="T23" fmla="*/ 34 h 21600"/>
                <a:gd name="T24" fmla="*/ 17 w 21600"/>
                <a:gd name="T25" fmla="*/ 32 h 21600"/>
                <a:gd name="T26" fmla="*/ 26 w 21600"/>
                <a:gd name="T27" fmla="*/ 25 h 21600"/>
                <a:gd name="T28" fmla="*/ 35 w 21600"/>
                <a:gd name="T29" fmla="*/ 19 h 21600"/>
                <a:gd name="T30" fmla="*/ 41 w 21600"/>
                <a:gd name="T31" fmla="*/ 13 h 21600"/>
                <a:gd name="T32" fmla="*/ 48 w 21600"/>
                <a:gd name="T33" fmla="*/ 11 h 21600"/>
                <a:gd name="T34" fmla="*/ 55 w 21600"/>
                <a:gd name="T35" fmla="*/ 4 h 21600"/>
                <a:gd name="T36" fmla="*/ 64 w 21600"/>
                <a:gd name="T37" fmla="*/ 0 h 21600"/>
                <a:gd name="T38" fmla="*/ 73 w 21600"/>
                <a:gd name="T39" fmla="*/ 2 h 21600"/>
                <a:gd name="T40" fmla="*/ 88 w 21600"/>
                <a:gd name="T41" fmla="*/ 16 h 21600"/>
                <a:gd name="T42" fmla="*/ 92 w 21600"/>
                <a:gd name="T43" fmla="*/ 30 h 21600"/>
                <a:gd name="T44" fmla="*/ 90 w 21600"/>
                <a:gd name="T45" fmla="*/ 43 h 21600"/>
                <a:gd name="T46" fmla="*/ 92 w 21600"/>
                <a:gd name="T47" fmla="*/ 53 h 21600"/>
                <a:gd name="T48" fmla="*/ 88 w 21600"/>
                <a:gd name="T49" fmla="*/ 57 h 21600"/>
                <a:gd name="T50" fmla="*/ 88 w 21600"/>
                <a:gd name="T51" fmla="*/ 67 h 21600"/>
                <a:gd name="T52" fmla="*/ 90 w 21600"/>
                <a:gd name="T53" fmla="*/ 81 h 21600"/>
                <a:gd name="T54" fmla="*/ 86 w 21600"/>
                <a:gd name="T55" fmla="*/ 84 h 21600"/>
                <a:gd name="T56" fmla="*/ 85 w 21600"/>
                <a:gd name="T57" fmla="*/ 94 h 21600"/>
                <a:gd name="T58" fmla="*/ 79 w 21600"/>
                <a:gd name="T59" fmla="*/ 94 h 21600"/>
                <a:gd name="T60" fmla="*/ 76 w 21600"/>
                <a:gd name="T61" fmla="*/ 95 h 21600"/>
                <a:gd name="T62" fmla="*/ 71 w 21600"/>
                <a:gd name="T63" fmla="*/ 99 h 21600"/>
                <a:gd name="T64" fmla="*/ 68 w 21600"/>
                <a:gd name="T65" fmla="*/ 98 h 21600"/>
                <a:gd name="T66" fmla="*/ 63 w 21600"/>
                <a:gd name="T67" fmla="*/ 105 h 21600"/>
                <a:gd name="T68" fmla="*/ 56 w 21600"/>
                <a:gd name="T69" fmla="*/ 104 h 21600"/>
                <a:gd name="T70" fmla="*/ 54 w 21600"/>
                <a:gd name="T71" fmla="*/ 109 h 21600"/>
                <a:gd name="T72" fmla="*/ 48 w 21600"/>
                <a:gd name="T73" fmla="*/ 118 h 21600"/>
                <a:gd name="T74" fmla="*/ 38 w 21600"/>
                <a:gd name="T75" fmla="*/ 118 h 2160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1600" h="21600">
                  <a:moveTo>
                    <a:pt x="8976" y="21408"/>
                  </a:moveTo>
                  <a:lnTo>
                    <a:pt x="8173" y="21151"/>
                  </a:lnTo>
                  <a:lnTo>
                    <a:pt x="7443" y="20574"/>
                  </a:lnTo>
                  <a:lnTo>
                    <a:pt x="6349" y="20318"/>
                  </a:lnTo>
                  <a:lnTo>
                    <a:pt x="5327" y="19741"/>
                  </a:lnTo>
                  <a:lnTo>
                    <a:pt x="4816" y="19677"/>
                  </a:lnTo>
                  <a:lnTo>
                    <a:pt x="3357" y="19805"/>
                  </a:lnTo>
                  <a:lnTo>
                    <a:pt x="2700" y="18780"/>
                  </a:lnTo>
                  <a:lnTo>
                    <a:pt x="1751" y="17626"/>
                  </a:lnTo>
                  <a:lnTo>
                    <a:pt x="1824" y="17049"/>
                  </a:lnTo>
                  <a:lnTo>
                    <a:pt x="2262" y="16280"/>
                  </a:lnTo>
                  <a:lnTo>
                    <a:pt x="2043" y="15511"/>
                  </a:lnTo>
                  <a:lnTo>
                    <a:pt x="2116" y="14806"/>
                  </a:lnTo>
                  <a:lnTo>
                    <a:pt x="2846" y="13716"/>
                  </a:lnTo>
                  <a:lnTo>
                    <a:pt x="2919" y="13268"/>
                  </a:lnTo>
                  <a:lnTo>
                    <a:pt x="438" y="12114"/>
                  </a:lnTo>
                  <a:lnTo>
                    <a:pt x="584" y="11217"/>
                  </a:lnTo>
                  <a:lnTo>
                    <a:pt x="949" y="9999"/>
                  </a:lnTo>
                  <a:lnTo>
                    <a:pt x="438" y="9101"/>
                  </a:lnTo>
                  <a:lnTo>
                    <a:pt x="876" y="8268"/>
                  </a:lnTo>
                  <a:lnTo>
                    <a:pt x="949" y="7884"/>
                  </a:lnTo>
                  <a:lnTo>
                    <a:pt x="0" y="6986"/>
                  </a:lnTo>
                  <a:lnTo>
                    <a:pt x="0" y="6730"/>
                  </a:lnTo>
                  <a:lnTo>
                    <a:pt x="292" y="6089"/>
                  </a:lnTo>
                  <a:lnTo>
                    <a:pt x="1532" y="5897"/>
                  </a:lnTo>
                  <a:lnTo>
                    <a:pt x="4014" y="5769"/>
                  </a:lnTo>
                  <a:lnTo>
                    <a:pt x="5108" y="5384"/>
                  </a:lnTo>
                  <a:lnTo>
                    <a:pt x="6203" y="4551"/>
                  </a:lnTo>
                  <a:lnTo>
                    <a:pt x="6422" y="4166"/>
                  </a:lnTo>
                  <a:lnTo>
                    <a:pt x="8246" y="3461"/>
                  </a:lnTo>
                  <a:lnTo>
                    <a:pt x="9268" y="2948"/>
                  </a:lnTo>
                  <a:lnTo>
                    <a:pt x="9632" y="2307"/>
                  </a:lnTo>
                  <a:lnTo>
                    <a:pt x="9924" y="1987"/>
                  </a:lnTo>
                  <a:lnTo>
                    <a:pt x="11311" y="1987"/>
                  </a:lnTo>
                  <a:lnTo>
                    <a:pt x="12259" y="1731"/>
                  </a:lnTo>
                  <a:lnTo>
                    <a:pt x="12989" y="705"/>
                  </a:lnTo>
                  <a:lnTo>
                    <a:pt x="13646" y="256"/>
                  </a:lnTo>
                  <a:lnTo>
                    <a:pt x="14959" y="0"/>
                  </a:lnTo>
                  <a:lnTo>
                    <a:pt x="15981" y="0"/>
                  </a:lnTo>
                  <a:lnTo>
                    <a:pt x="17149" y="320"/>
                  </a:lnTo>
                  <a:lnTo>
                    <a:pt x="18389" y="1154"/>
                  </a:lnTo>
                  <a:lnTo>
                    <a:pt x="20724" y="2948"/>
                  </a:lnTo>
                  <a:lnTo>
                    <a:pt x="21600" y="4679"/>
                  </a:lnTo>
                  <a:lnTo>
                    <a:pt x="21600" y="5512"/>
                  </a:lnTo>
                  <a:lnTo>
                    <a:pt x="21454" y="6794"/>
                  </a:lnTo>
                  <a:lnTo>
                    <a:pt x="21016" y="7820"/>
                  </a:lnTo>
                  <a:lnTo>
                    <a:pt x="20870" y="8396"/>
                  </a:lnTo>
                  <a:lnTo>
                    <a:pt x="21600" y="9550"/>
                  </a:lnTo>
                  <a:lnTo>
                    <a:pt x="21600" y="9871"/>
                  </a:lnTo>
                  <a:lnTo>
                    <a:pt x="20724" y="10383"/>
                  </a:lnTo>
                  <a:lnTo>
                    <a:pt x="20286" y="11153"/>
                  </a:lnTo>
                  <a:lnTo>
                    <a:pt x="20651" y="12178"/>
                  </a:lnTo>
                  <a:lnTo>
                    <a:pt x="20724" y="13652"/>
                  </a:lnTo>
                  <a:lnTo>
                    <a:pt x="21016" y="14614"/>
                  </a:lnTo>
                  <a:lnTo>
                    <a:pt x="20943" y="15062"/>
                  </a:lnTo>
                  <a:lnTo>
                    <a:pt x="20286" y="15255"/>
                  </a:lnTo>
                  <a:lnTo>
                    <a:pt x="19849" y="15831"/>
                  </a:lnTo>
                  <a:lnTo>
                    <a:pt x="19995" y="16985"/>
                  </a:lnTo>
                  <a:lnTo>
                    <a:pt x="19557" y="17306"/>
                  </a:lnTo>
                  <a:lnTo>
                    <a:pt x="18535" y="17049"/>
                  </a:lnTo>
                  <a:lnTo>
                    <a:pt x="18316" y="17562"/>
                  </a:lnTo>
                  <a:lnTo>
                    <a:pt x="17732" y="17242"/>
                  </a:lnTo>
                  <a:lnTo>
                    <a:pt x="17368" y="17306"/>
                  </a:lnTo>
                  <a:lnTo>
                    <a:pt x="16638" y="17947"/>
                  </a:lnTo>
                  <a:lnTo>
                    <a:pt x="16419" y="17754"/>
                  </a:lnTo>
                  <a:lnTo>
                    <a:pt x="16054" y="17818"/>
                  </a:lnTo>
                  <a:lnTo>
                    <a:pt x="15835" y="18139"/>
                  </a:lnTo>
                  <a:lnTo>
                    <a:pt x="14814" y="19036"/>
                  </a:lnTo>
                  <a:lnTo>
                    <a:pt x="14084" y="19228"/>
                  </a:lnTo>
                  <a:lnTo>
                    <a:pt x="13062" y="18844"/>
                  </a:lnTo>
                  <a:lnTo>
                    <a:pt x="12624" y="18908"/>
                  </a:lnTo>
                  <a:lnTo>
                    <a:pt x="12624" y="19805"/>
                  </a:lnTo>
                  <a:lnTo>
                    <a:pt x="12186" y="20831"/>
                  </a:lnTo>
                  <a:lnTo>
                    <a:pt x="11238" y="21472"/>
                  </a:lnTo>
                  <a:lnTo>
                    <a:pt x="10070" y="21600"/>
                  </a:lnTo>
                  <a:lnTo>
                    <a:pt x="8976" y="21408"/>
                  </a:lnTo>
                  <a:close/>
                  <a:moveTo>
                    <a:pt x="8976" y="21408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" name="AutoShape 55"/>
            <p:cNvSpPr>
              <a:spLocks noChangeArrowheads="1"/>
            </p:cNvSpPr>
            <p:nvPr/>
          </p:nvSpPr>
          <p:spPr bwMode="auto">
            <a:xfrm rot="-239999">
              <a:off x="1660" y="1702"/>
              <a:ext cx="116" cy="130"/>
            </a:xfrm>
            <a:custGeom>
              <a:avLst/>
              <a:gdLst>
                <a:gd name="T0" fmla="*/ 23 w 21600"/>
                <a:gd name="T1" fmla="*/ 128 h 21600"/>
                <a:gd name="T2" fmla="*/ 18 w 21600"/>
                <a:gd name="T3" fmla="*/ 122 h 21600"/>
                <a:gd name="T4" fmla="*/ 19 w 21600"/>
                <a:gd name="T5" fmla="*/ 113 h 21600"/>
                <a:gd name="T6" fmla="*/ 14 w 21600"/>
                <a:gd name="T7" fmla="*/ 104 h 21600"/>
                <a:gd name="T8" fmla="*/ 18 w 21600"/>
                <a:gd name="T9" fmla="*/ 99 h 21600"/>
                <a:gd name="T10" fmla="*/ 16 w 21600"/>
                <a:gd name="T11" fmla="*/ 93 h 21600"/>
                <a:gd name="T12" fmla="*/ 19 w 21600"/>
                <a:gd name="T13" fmla="*/ 88 h 21600"/>
                <a:gd name="T14" fmla="*/ 19 w 21600"/>
                <a:gd name="T15" fmla="*/ 73 h 21600"/>
                <a:gd name="T16" fmla="*/ 13 w 21600"/>
                <a:gd name="T17" fmla="*/ 75 h 21600"/>
                <a:gd name="T18" fmla="*/ 11 w 21600"/>
                <a:gd name="T19" fmla="*/ 73 h 21600"/>
                <a:gd name="T20" fmla="*/ 6 w 21600"/>
                <a:gd name="T21" fmla="*/ 72 h 21600"/>
                <a:gd name="T22" fmla="*/ 1 w 21600"/>
                <a:gd name="T23" fmla="*/ 71 h 21600"/>
                <a:gd name="T24" fmla="*/ 1 w 21600"/>
                <a:gd name="T25" fmla="*/ 55 h 21600"/>
                <a:gd name="T26" fmla="*/ 7 w 21600"/>
                <a:gd name="T27" fmla="*/ 43 h 21600"/>
                <a:gd name="T28" fmla="*/ 11 w 21600"/>
                <a:gd name="T29" fmla="*/ 37 h 21600"/>
                <a:gd name="T30" fmla="*/ 16 w 21600"/>
                <a:gd name="T31" fmla="*/ 34 h 21600"/>
                <a:gd name="T32" fmla="*/ 25 w 21600"/>
                <a:gd name="T33" fmla="*/ 31 h 21600"/>
                <a:gd name="T34" fmla="*/ 34 w 21600"/>
                <a:gd name="T35" fmla="*/ 32 h 21600"/>
                <a:gd name="T36" fmla="*/ 41 w 21600"/>
                <a:gd name="T37" fmla="*/ 25 h 21600"/>
                <a:gd name="T38" fmla="*/ 41 w 21600"/>
                <a:gd name="T39" fmla="*/ 18 h 21600"/>
                <a:gd name="T40" fmla="*/ 46 w 21600"/>
                <a:gd name="T41" fmla="*/ 15 h 21600"/>
                <a:gd name="T42" fmla="*/ 46 w 21600"/>
                <a:gd name="T43" fmla="*/ 7 h 21600"/>
                <a:gd name="T44" fmla="*/ 55 w 21600"/>
                <a:gd name="T45" fmla="*/ 6 h 21600"/>
                <a:gd name="T46" fmla="*/ 63 w 21600"/>
                <a:gd name="T47" fmla="*/ 9 h 21600"/>
                <a:gd name="T48" fmla="*/ 67 w 21600"/>
                <a:gd name="T49" fmla="*/ 15 h 21600"/>
                <a:gd name="T50" fmla="*/ 79 w 21600"/>
                <a:gd name="T51" fmla="*/ 15 h 21600"/>
                <a:gd name="T52" fmla="*/ 78 w 21600"/>
                <a:gd name="T53" fmla="*/ 20 h 21600"/>
                <a:gd name="T54" fmla="*/ 82 w 21600"/>
                <a:gd name="T55" fmla="*/ 27 h 21600"/>
                <a:gd name="T56" fmla="*/ 82 w 21600"/>
                <a:gd name="T57" fmla="*/ 37 h 21600"/>
                <a:gd name="T58" fmla="*/ 80 w 21600"/>
                <a:gd name="T59" fmla="*/ 49 h 21600"/>
                <a:gd name="T60" fmla="*/ 90 w 21600"/>
                <a:gd name="T61" fmla="*/ 58 h 21600"/>
                <a:gd name="T62" fmla="*/ 87 w 21600"/>
                <a:gd name="T63" fmla="*/ 67 h 21600"/>
                <a:gd name="T64" fmla="*/ 86 w 21600"/>
                <a:gd name="T65" fmla="*/ 76 h 21600"/>
                <a:gd name="T66" fmla="*/ 89 w 21600"/>
                <a:gd name="T67" fmla="*/ 86 h 21600"/>
                <a:gd name="T68" fmla="*/ 98 w 21600"/>
                <a:gd name="T69" fmla="*/ 91 h 21600"/>
                <a:gd name="T70" fmla="*/ 105 w 21600"/>
                <a:gd name="T71" fmla="*/ 94 h 21600"/>
                <a:gd name="T72" fmla="*/ 113 w 21600"/>
                <a:gd name="T73" fmla="*/ 99 h 21600"/>
                <a:gd name="T74" fmla="*/ 110 w 21600"/>
                <a:gd name="T75" fmla="*/ 102 h 21600"/>
                <a:gd name="T76" fmla="*/ 101 w 21600"/>
                <a:gd name="T77" fmla="*/ 105 h 21600"/>
                <a:gd name="T78" fmla="*/ 89 w 21600"/>
                <a:gd name="T79" fmla="*/ 99 h 21600"/>
                <a:gd name="T80" fmla="*/ 84 w 21600"/>
                <a:gd name="T81" fmla="*/ 97 h 21600"/>
                <a:gd name="T82" fmla="*/ 79 w 21600"/>
                <a:gd name="T83" fmla="*/ 99 h 21600"/>
                <a:gd name="T84" fmla="*/ 68 w 21600"/>
                <a:gd name="T85" fmla="*/ 93 h 21600"/>
                <a:gd name="T86" fmla="*/ 61 w 21600"/>
                <a:gd name="T87" fmla="*/ 96 h 21600"/>
                <a:gd name="T88" fmla="*/ 60 w 21600"/>
                <a:gd name="T89" fmla="*/ 107 h 21600"/>
                <a:gd name="T90" fmla="*/ 54 w 21600"/>
                <a:gd name="T91" fmla="*/ 108 h 21600"/>
                <a:gd name="T92" fmla="*/ 52 w 21600"/>
                <a:gd name="T93" fmla="*/ 112 h 21600"/>
                <a:gd name="T94" fmla="*/ 38 w 21600"/>
                <a:gd name="T95" fmla="*/ 124 h 21600"/>
                <a:gd name="T96" fmla="*/ 31 w 21600"/>
                <a:gd name="T97" fmla="*/ 126 h 21600"/>
                <a:gd name="T98" fmla="*/ 25 w 21600"/>
                <a:gd name="T99" fmla="*/ 130 h 21600"/>
                <a:gd name="T100" fmla="*/ 24 w 21600"/>
                <a:gd name="T101" fmla="*/ 129 h 216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1600" h="21600">
                  <a:moveTo>
                    <a:pt x="4378" y="21423"/>
                  </a:moveTo>
                  <a:lnTo>
                    <a:pt x="4205" y="21187"/>
                  </a:lnTo>
                  <a:lnTo>
                    <a:pt x="3514" y="20774"/>
                  </a:lnTo>
                  <a:lnTo>
                    <a:pt x="3283" y="20302"/>
                  </a:lnTo>
                  <a:lnTo>
                    <a:pt x="3398" y="19239"/>
                  </a:lnTo>
                  <a:lnTo>
                    <a:pt x="3456" y="18767"/>
                  </a:lnTo>
                  <a:lnTo>
                    <a:pt x="2822" y="18177"/>
                  </a:lnTo>
                  <a:lnTo>
                    <a:pt x="2650" y="17351"/>
                  </a:lnTo>
                  <a:lnTo>
                    <a:pt x="3110" y="17056"/>
                  </a:lnTo>
                  <a:lnTo>
                    <a:pt x="3341" y="16525"/>
                  </a:lnTo>
                  <a:lnTo>
                    <a:pt x="3341" y="16111"/>
                  </a:lnTo>
                  <a:lnTo>
                    <a:pt x="3053" y="15462"/>
                  </a:lnTo>
                  <a:lnTo>
                    <a:pt x="3053" y="15049"/>
                  </a:lnTo>
                  <a:lnTo>
                    <a:pt x="3629" y="14636"/>
                  </a:lnTo>
                  <a:lnTo>
                    <a:pt x="3974" y="12984"/>
                  </a:lnTo>
                  <a:lnTo>
                    <a:pt x="3629" y="12157"/>
                  </a:lnTo>
                  <a:lnTo>
                    <a:pt x="3398" y="12039"/>
                  </a:lnTo>
                  <a:lnTo>
                    <a:pt x="2362" y="12452"/>
                  </a:lnTo>
                  <a:lnTo>
                    <a:pt x="2131" y="12393"/>
                  </a:lnTo>
                  <a:lnTo>
                    <a:pt x="2016" y="12157"/>
                  </a:lnTo>
                  <a:lnTo>
                    <a:pt x="1555" y="11980"/>
                  </a:lnTo>
                  <a:lnTo>
                    <a:pt x="1152" y="12039"/>
                  </a:lnTo>
                  <a:lnTo>
                    <a:pt x="691" y="12216"/>
                  </a:lnTo>
                  <a:lnTo>
                    <a:pt x="173" y="11862"/>
                  </a:lnTo>
                  <a:lnTo>
                    <a:pt x="0" y="11213"/>
                  </a:lnTo>
                  <a:lnTo>
                    <a:pt x="230" y="9207"/>
                  </a:lnTo>
                  <a:lnTo>
                    <a:pt x="922" y="7908"/>
                  </a:lnTo>
                  <a:lnTo>
                    <a:pt x="1382" y="7082"/>
                  </a:lnTo>
                  <a:lnTo>
                    <a:pt x="1728" y="6964"/>
                  </a:lnTo>
                  <a:lnTo>
                    <a:pt x="2074" y="6138"/>
                  </a:lnTo>
                  <a:lnTo>
                    <a:pt x="2477" y="5725"/>
                  </a:lnTo>
                  <a:lnTo>
                    <a:pt x="2995" y="5607"/>
                  </a:lnTo>
                  <a:lnTo>
                    <a:pt x="3629" y="5548"/>
                  </a:lnTo>
                  <a:lnTo>
                    <a:pt x="4608" y="5075"/>
                  </a:lnTo>
                  <a:lnTo>
                    <a:pt x="5472" y="5430"/>
                  </a:lnTo>
                  <a:lnTo>
                    <a:pt x="6394" y="5311"/>
                  </a:lnTo>
                  <a:lnTo>
                    <a:pt x="6509" y="4485"/>
                  </a:lnTo>
                  <a:lnTo>
                    <a:pt x="7718" y="4072"/>
                  </a:lnTo>
                  <a:lnTo>
                    <a:pt x="7834" y="3482"/>
                  </a:lnTo>
                  <a:lnTo>
                    <a:pt x="7718" y="3010"/>
                  </a:lnTo>
                  <a:lnTo>
                    <a:pt x="8582" y="3010"/>
                  </a:lnTo>
                  <a:lnTo>
                    <a:pt x="8640" y="2420"/>
                  </a:lnTo>
                  <a:lnTo>
                    <a:pt x="8410" y="1830"/>
                  </a:lnTo>
                  <a:lnTo>
                    <a:pt x="8640" y="1180"/>
                  </a:lnTo>
                  <a:lnTo>
                    <a:pt x="9734" y="1239"/>
                  </a:lnTo>
                  <a:lnTo>
                    <a:pt x="10195" y="944"/>
                  </a:lnTo>
                  <a:lnTo>
                    <a:pt x="11002" y="0"/>
                  </a:lnTo>
                  <a:lnTo>
                    <a:pt x="11808" y="1416"/>
                  </a:lnTo>
                  <a:lnTo>
                    <a:pt x="12499" y="2243"/>
                  </a:lnTo>
                  <a:lnTo>
                    <a:pt x="12557" y="2479"/>
                  </a:lnTo>
                  <a:lnTo>
                    <a:pt x="13594" y="3010"/>
                  </a:lnTo>
                  <a:lnTo>
                    <a:pt x="14746" y="2538"/>
                  </a:lnTo>
                  <a:lnTo>
                    <a:pt x="14515" y="3128"/>
                  </a:lnTo>
                  <a:lnTo>
                    <a:pt x="14515" y="3364"/>
                  </a:lnTo>
                  <a:lnTo>
                    <a:pt x="15264" y="4190"/>
                  </a:lnTo>
                  <a:lnTo>
                    <a:pt x="15206" y="4544"/>
                  </a:lnTo>
                  <a:lnTo>
                    <a:pt x="14861" y="5311"/>
                  </a:lnTo>
                  <a:lnTo>
                    <a:pt x="15264" y="6138"/>
                  </a:lnTo>
                  <a:lnTo>
                    <a:pt x="14976" y="7259"/>
                  </a:lnTo>
                  <a:lnTo>
                    <a:pt x="14861" y="8085"/>
                  </a:lnTo>
                  <a:lnTo>
                    <a:pt x="16819" y="9148"/>
                  </a:lnTo>
                  <a:lnTo>
                    <a:pt x="16762" y="9561"/>
                  </a:lnTo>
                  <a:lnTo>
                    <a:pt x="16186" y="10564"/>
                  </a:lnTo>
                  <a:lnTo>
                    <a:pt x="16128" y="11213"/>
                  </a:lnTo>
                  <a:lnTo>
                    <a:pt x="16301" y="11921"/>
                  </a:lnTo>
                  <a:lnTo>
                    <a:pt x="15955" y="12630"/>
                  </a:lnTo>
                  <a:lnTo>
                    <a:pt x="15898" y="13161"/>
                  </a:lnTo>
                  <a:lnTo>
                    <a:pt x="16646" y="14223"/>
                  </a:lnTo>
                  <a:lnTo>
                    <a:pt x="17165" y="15167"/>
                  </a:lnTo>
                  <a:lnTo>
                    <a:pt x="18317" y="15049"/>
                  </a:lnTo>
                  <a:lnTo>
                    <a:pt x="18720" y="15108"/>
                  </a:lnTo>
                  <a:lnTo>
                    <a:pt x="19526" y="15639"/>
                  </a:lnTo>
                  <a:lnTo>
                    <a:pt x="20390" y="15875"/>
                  </a:lnTo>
                  <a:lnTo>
                    <a:pt x="20966" y="16407"/>
                  </a:lnTo>
                  <a:lnTo>
                    <a:pt x="21600" y="16643"/>
                  </a:lnTo>
                  <a:lnTo>
                    <a:pt x="20506" y="16997"/>
                  </a:lnTo>
                  <a:lnTo>
                    <a:pt x="19411" y="17115"/>
                  </a:lnTo>
                  <a:lnTo>
                    <a:pt x="18720" y="17469"/>
                  </a:lnTo>
                  <a:lnTo>
                    <a:pt x="18029" y="17528"/>
                  </a:lnTo>
                  <a:lnTo>
                    <a:pt x="16589" y="16525"/>
                  </a:lnTo>
                  <a:lnTo>
                    <a:pt x="16070" y="16111"/>
                  </a:lnTo>
                  <a:lnTo>
                    <a:pt x="15725" y="16111"/>
                  </a:lnTo>
                  <a:lnTo>
                    <a:pt x="15264" y="16584"/>
                  </a:lnTo>
                  <a:lnTo>
                    <a:pt x="14746" y="16525"/>
                  </a:lnTo>
                  <a:lnTo>
                    <a:pt x="13594" y="15757"/>
                  </a:lnTo>
                  <a:lnTo>
                    <a:pt x="12672" y="15403"/>
                  </a:lnTo>
                  <a:lnTo>
                    <a:pt x="12154" y="15521"/>
                  </a:lnTo>
                  <a:lnTo>
                    <a:pt x="11405" y="15993"/>
                  </a:lnTo>
                  <a:lnTo>
                    <a:pt x="11117" y="16525"/>
                  </a:lnTo>
                  <a:lnTo>
                    <a:pt x="11117" y="17823"/>
                  </a:lnTo>
                  <a:lnTo>
                    <a:pt x="10944" y="18059"/>
                  </a:lnTo>
                  <a:lnTo>
                    <a:pt x="10138" y="17941"/>
                  </a:lnTo>
                  <a:lnTo>
                    <a:pt x="9965" y="18295"/>
                  </a:lnTo>
                  <a:lnTo>
                    <a:pt x="9619" y="18531"/>
                  </a:lnTo>
                  <a:lnTo>
                    <a:pt x="8064" y="19298"/>
                  </a:lnTo>
                  <a:lnTo>
                    <a:pt x="7085" y="20656"/>
                  </a:lnTo>
                  <a:lnTo>
                    <a:pt x="6163" y="20715"/>
                  </a:lnTo>
                  <a:lnTo>
                    <a:pt x="5702" y="20892"/>
                  </a:lnTo>
                  <a:lnTo>
                    <a:pt x="5184" y="21423"/>
                  </a:lnTo>
                  <a:lnTo>
                    <a:pt x="4723" y="21600"/>
                  </a:lnTo>
                  <a:lnTo>
                    <a:pt x="4378" y="21423"/>
                  </a:lnTo>
                  <a:close/>
                  <a:moveTo>
                    <a:pt x="4378" y="21423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" name="AutoShape 56"/>
            <p:cNvSpPr>
              <a:spLocks noChangeArrowheads="1"/>
            </p:cNvSpPr>
            <p:nvPr/>
          </p:nvSpPr>
          <p:spPr bwMode="auto">
            <a:xfrm rot="-239999">
              <a:off x="1688" y="1793"/>
              <a:ext cx="113" cy="63"/>
            </a:xfrm>
            <a:custGeom>
              <a:avLst/>
              <a:gdLst>
                <a:gd name="T0" fmla="*/ 108 w 21600"/>
                <a:gd name="T1" fmla="*/ 58 h 21600"/>
                <a:gd name="T2" fmla="*/ 102 w 21600"/>
                <a:gd name="T3" fmla="*/ 57 h 21600"/>
                <a:gd name="T4" fmla="*/ 96 w 21600"/>
                <a:gd name="T5" fmla="*/ 60 h 21600"/>
                <a:gd name="T6" fmla="*/ 85 w 21600"/>
                <a:gd name="T7" fmla="*/ 63 h 21600"/>
                <a:gd name="T8" fmla="*/ 80 w 21600"/>
                <a:gd name="T9" fmla="*/ 57 h 21600"/>
                <a:gd name="T10" fmla="*/ 78 w 21600"/>
                <a:gd name="T11" fmla="*/ 57 h 21600"/>
                <a:gd name="T12" fmla="*/ 77 w 21600"/>
                <a:gd name="T13" fmla="*/ 59 h 21600"/>
                <a:gd name="T14" fmla="*/ 73 w 21600"/>
                <a:gd name="T15" fmla="*/ 61 h 21600"/>
                <a:gd name="T16" fmla="*/ 68 w 21600"/>
                <a:gd name="T17" fmla="*/ 61 h 21600"/>
                <a:gd name="T18" fmla="*/ 65 w 21600"/>
                <a:gd name="T19" fmla="*/ 56 h 21600"/>
                <a:gd name="T20" fmla="*/ 61 w 21600"/>
                <a:gd name="T21" fmla="*/ 54 h 21600"/>
                <a:gd name="T22" fmla="*/ 50 w 21600"/>
                <a:gd name="T23" fmla="*/ 52 h 21600"/>
                <a:gd name="T24" fmla="*/ 42 w 21600"/>
                <a:gd name="T25" fmla="*/ 49 h 21600"/>
                <a:gd name="T26" fmla="*/ 31 w 21600"/>
                <a:gd name="T27" fmla="*/ 52 h 21600"/>
                <a:gd name="T28" fmla="*/ 22 w 21600"/>
                <a:gd name="T29" fmla="*/ 51 h 21600"/>
                <a:gd name="T30" fmla="*/ 17 w 21600"/>
                <a:gd name="T31" fmla="*/ 51 h 21600"/>
                <a:gd name="T32" fmla="*/ 11 w 21600"/>
                <a:gd name="T33" fmla="*/ 49 h 21600"/>
                <a:gd name="T34" fmla="*/ 7 w 21600"/>
                <a:gd name="T35" fmla="*/ 45 h 21600"/>
                <a:gd name="T36" fmla="*/ 2 w 21600"/>
                <a:gd name="T37" fmla="*/ 45 h 21600"/>
                <a:gd name="T38" fmla="*/ 1 w 21600"/>
                <a:gd name="T39" fmla="*/ 38 h 21600"/>
                <a:gd name="T40" fmla="*/ 2 w 21600"/>
                <a:gd name="T41" fmla="*/ 36 h 21600"/>
                <a:gd name="T42" fmla="*/ 7 w 21600"/>
                <a:gd name="T43" fmla="*/ 32 h 21600"/>
                <a:gd name="T44" fmla="*/ 15 w 21600"/>
                <a:gd name="T45" fmla="*/ 31 h 21600"/>
                <a:gd name="T46" fmla="*/ 28 w 21600"/>
                <a:gd name="T47" fmla="*/ 18 h 21600"/>
                <a:gd name="T48" fmla="*/ 31 w 21600"/>
                <a:gd name="T49" fmla="*/ 15 h 21600"/>
                <a:gd name="T50" fmla="*/ 36 w 21600"/>
                <a:gd name="T51" fmla="*/ 14 h 21600"/>
                <a:gd name="T52" fmla="*/ 38 w 21600"/>
                <a:gd name="T53" fmla="*/ 3 h 21600"/>
                <a:gd name="T54" fmla="*/ 45 w 21600"/>
                <a:gd name="T55" fmla="*/ 0 h 21600"/>
                <a:gd name="T56" fmla="*/ 56 w 21600"/>
                <a:gd name="T57" fmla="*/ 7 h 21600"/>
                <a:gd name="T58" fmla="*/ 61 w 21600"/>
                <a:gd name="T59" fmla="*/ 4 h 21600"/>
                <a:gd name="T60" fmla="*/ 66 w 21600"/>
                <a:gd name="T61" fmla="*/ 7 h 21600"/>
                <a:gd name="T62" fmla="*/ 78 w 21600"/>
                <a:gd name="T63" fmla="*/ 12 h 21600"/>
                <a:gd name="T64" fmla="*/ 87 w 21600"/>
                <a:gd name="T65" fmla="*/ 9 h 21600"/>
                <a:gd name="T66" fmla="*/ 93 w 21600"/>
                <a:gd name="T67" fmla="*/ 11 h 21600"/>
                <a:gd name="T68" fmla="*/ 95 w 21600"/>
                <a:gd name="T69" fmla="*/ 17 h 21600"/>
                <a:gd name="T70" fmla="*/ 97 w 21600"/>
                <a:gd name="T71" fmla="*/ 21 h 21600"/>
                <a:gd name="T72" fmla="*/ 101 w 21600"/>
                <a:gd name="T73" fmla="*/ 23 h 21600"/>
                <a:gd name="T74" fmla="*/ 105 w 21600"/>
                <a:gd name="T75" fmla="*/ 32 h 21600"/>
                <a:gd name="T76" fmla="*/ 107 w 21600"/>
                <a:gd name="T77" fmla="*/ 38 h 21600"/>
                <a:gd name="T78" fmla="*/ 111 w 21600"/>
                <a:gd name="T79" fmla="*/ 49 h 21600"/>
                <a:gd name="T80" fmla="*/ 113 w 21600"/>
                <a:gd name="T81" fmla="*/ 56 h 21600"/>
                <a:gd name="T82" fmla="*/ 110 w 21600"/>
                <a:gd name="T83" fmla="*/ 58 h 2160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600" h="21600">
                  <a:moveTo>
                    <a:pt x="21064" y="20057"/>
                  </a:moveTo>
                  <a:lnTo>
                    <a:pt x="20648" y="19938"/>
                  </a:lnTo>
                  <a:lnTo>
                    <a:pt x="19755" y="19582"/>
                  </a:lnTo>
                  <a:lnTo>
                    <a:pt x="19458" y="19701"/>
                  </a:lnTo>
                  <a:lnTo>
                    <a:pt x="19160" y="20413"/>
                  </a:lnTo>
                  <a:lnTo>
                    <a:pt x="18268" y="20532"/>
                  </a:lnTo>
                  <a:lnTo>
                    <a:pt x="17613" y="20057"/>
                  </a:lnTo>
                  <a:lnTo>
                    <a:pt x="16304" y="21600"/>
                  </a:lnTo>
                  <a:lnTo>
                    <a:pt x="15352" y="20888"/>
                  </a:lnTo>
                  <a:lnTo>
                    <a:pt x="15352" y="19701"/>
                  </a:lnTo>
                  <a:lnTo>
                    <a:pt x="15233" y="19226"/>
                  </a:lnTo>
                  <a:lnTo>
                    <a:pt x="14936" y="19701"/>
                  </a:lnTo>
                  <a:lnTo>
                    <a:pt x="14698" y="19938"/>
                  </a:lnTo>
                  <a:lnTo>
                    <a:pt x="14638" y="20295"/>
                  </a:lnTo>
                  <a:lnTo>
                    <a:pt x="14519" y="20651"/>
                  </a:lnTo>
                  <a:lnTo>
                    <a:pt x="13924" y="20769"/>
                  </a:lnTo>
                  <a:lnTo>
                    <a:pt x="13448" y="21007"/>
                  </a:lnTo>
                  <a:lnTo>
                    <a:pt x="12972" y="20888"/>
                  </a:lnTo>
                  <a:lnTo>
                    <a:pt x="12615" y="20176"/>
                  </a:lnTo>
                  <a:lnTo>
                    <a:pt x="12377" y="19345"/>
                  </a:lnTo>
                  <a:lnTo>
                    <a:pt x="11841" y="19226"/>
                  </a:lnTo>
                  <a:lnTo>
                    <a:pt x="11722" y="18514"/>
                  </a:lnTo>
                  <a:lnTo>
                    <a:pt x="10651" y="18633"/>
                  </a:lnTo>
                  <a:lnTo>
                    <a:pt x="9640" y="17802"/>
                  </a:lnTo>
                  <a:lnTo>
                    <a:pt x="8509" y="17921"/>
                  </a:lnTo>
                  <a:lnTo>
                    <a:pt x="8033" y="16853"/>
                  </a:lnTo>
                  <a:lnTo>
                    <a:pt x="7319" y="16378"/>
                  </a:lnTo>
                  <a:lnTo>
                    <a:pt x="5831" y="17684"/>
                  </a:lnTo>
                  <a:lnTo>
                    <a:pt x="4463" y="17446"/>
                  </a:lnTo>
                  <a:lnTo>
                    <a:pt x="4165" y="17446"/>
                  </a:lnTo>
                  <a:lnTo>
                    <a:pt x="3570" y="17327"/>
                  </a:lnTo>
                  <a:lnTo>
                    <a:pt x="3154" y="17565"/>
                  </a:lnTo>
                  <a:lnTo>
                    <a:pt x="2618" y="17327"/>
                  </a:lnTo>
                  <a:lnTo>
                    <a:pt x="2142" y="16734"/>
                  </a:lnTo>
                  <a:lnTo>
                    <a:pt x="1845" y="15785"/>
                  </a:lnTo>
                  <a:lnTo>
                    <a:pt x="1428" y="15310"/>
                  </a:lnTo>
                  <a:lnTo>
                    <a:pt x="1012" y="15191"/>
                  </a:lnTo>
                  <a:lnTo>
                    <a:pt x="476" y="15310"/>
                  </a:lnTo>
                  <a:lnTo>
                    <a:pt x="238" y="14479"/>
                  </a:lnTo>
                  <a:lnTo>
                    <a:pt x="179" y="13174"/>
                  </a:lnTo>
                  <a:lnTo>
                    <a:pt x="0" y="12105"/>
                  </a:lnTo>
                  <a:lnTo>
                    <a:pt x="357" y="12462"/>
                  </a:lnTo>
                  <a:lnTo>
                    <a:pt x="833" y="12105"/>
                  </a:lnTo>
                  <a:lnTo>
                    <a:pt x="1369" y="11037"/>
                  </a:lnTo>
                  <a:lnTo>
                    <a:pt x="1845" y="10681"/>
                  </a:lnTo>
                  <a:lnTo>
                    <a:pt x="2797" y="10563"/>
                  </a:lnTo>
                  <a:lnTo>
                    <a:pt x="3808" y="7833"/>
                  </a:lnTo>
                  <a:lnTo>
                    <a:pt x="5415" y="6290"/>
                  </a:lnTo>
                  <a:lnTo>
                    <a:pt x="5772" y="5815"/>
                  </a:lnTo>
                  <a:lnTo>
                    <a:pt x="5950" y="5103"/>
                  </a:lnTo>
                  <a:lnTo>
                    <a:pt x="6783" y="5341"/>
                  </a:lnTo>
                  <a:lnTo>
                    <a:pt x="6962" y="4866"/>
                  </a:lnTo>
                  <a:lnTo>
                    <a:pt x="6962" y="2255"/>
                  </a:lnTo>
                  <a:lnTo>
                    <a:pt x="7260" y="1187"/>
                  </a:lnTo>
                  <a:lnTo>
                    <a:pt x="8033" y="237"/>
                  </a:lnTo>
                  <a:lnTo>
                    <a:pt x="8569" y="0"/>
                  </a:lnTo>
                  <a:lnTo>
                    <a:pt x="9521" y="712"/>
                  </a:lnTo>
                  <a:lnTo>
                    <a:pt x="10711" y="2255"/>
                  </a:lnTo>
                  <a:lnTo>
                    <a:pt x="11246" y="2374"/>
                  </a:lnTo>
                  <a:lnTo>
                    <a:pt x="11722" y="1424"/>
                  </a:lnTo>
                  <a:lnTo>
                    <a:pt x="12079" y="1424"/>
                  </a:lnTo>
                  <a:lnTo>
                    <a:pt x="12615" y="2255"/>
                  </a:lnTo>
                  <a:lnTo>
                    <a:pt x="14102" y="4273"/>
                  </a:lnTo>
                  <a:lnTo>
                    <a:pt x="14817" y="4154"/>
                  </a:lnTo>
                  <a:lnTo>
                    <a:pt x="15531" y="3442"/>
                  </a:lnTo>
                  <a:lnTo>
                    <a:pt x="16661" y="3204"/>
                  </a:lnTo>
                  <a:lnTo>
                    <a:pt x="17792" y="2492"/>
                  </a:lnTo>
                  <a:lnTo>
                    <a:pt x="17792" y="3798"/>
                  </a:lnTo>
                  <a:lnTo>
                    <a:pt x="17851" y="4629"/>
                  </a:lnTo>
                  <a:lnTo>
                    <a:pt x="18089" y="5697"/>
                  </a:lnTo>
                  <a:lnTo>
                    <a:pt x="18506" y="6527"/>
                  </a:lnTo>
                  <a:lnTo>
                    <a:pt x="18625" y="7121"/>
                  </a:lnTo>
                  <a:lnTo>
                    <a:pt x="18744" y="7477"/>
                  </a:lnTo>
                  <a:lnTo>
                    <a:pt x="19220" y="7952"/>
                  </a:lnTo>
                  <a:lnTo>
                    <a:pt x="19696" y="8308"/>
                  </a:lnTo>
                  <a:lnTo>
                    <a:pt x="19993" y="11037"/>
                  </a:lnTo>
                  <a:lnTo>
                    <a:pt x="20291" y="11987"/>
                  </a:lnTo>
                  <a:lnTo>
                    <a:pt x="20469" y="13055"/>
                  </a:lnTo>
                  <a:lnTo>
                    <a:pt x="20886" y="14716"/>
                  </a:lnTo>
                  <a:lnTo>
                    <a:pt x="21243" y="16734"/>
                  </a:lnTo>
                  <a:lnTo>
                    <a:pt x="21540" y="18040"/>
                  </a:lnTo>
                  <a:lnTo>
                    <a:pt x="21600" y="19226"/>
                  </a:lnTo>
                  <a:lnTo>
                    <a:pt x="21064" y="20057"/>
                  </a:lnTo>
                  <a:close/>
                  <a:moveTo>
                    <a:pt x="21064" y="20057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0" name="AutoShape 57"/>
            <p:cNvSpPr>
              <a:spLocks noChangeArrowheads="1"/>
            </p:cNvSpPr>
            <p:nvPr/>
          </p:nvSpPr>
          <p:spPr bwMode="auto">
            <a:xfrm rot="-239999">
              <a:off x="1720" y="1867"/>
              <a:ext cx="73" cy="70"/>
            </a:xfrm>
            <a:custGeom>
              <a:avLst/>
              <a:gdLst>
                <a:gd name="T0" fmla="*/ 12 w 21600"/>
                <a:gd name="T1" fmla="*/ 68 h 21600"/>
                <a:gd name="T2" fmla="*/ 8 w 21600"/>
                <a:gd name="T3" fmla="*/ 63 h 21600"/>
                <a:gd name="T4" fmla="*/ 3 w 21600"/>
                <a:gd name="T5" fmla="*/ 53 h 21600"/>
                <a:gd name="T6" fmla="*/ 6 w 21600"/>
                <a:gd name="T7" fmla="*/ 47 h 21600"/>
                <a:gd name="T8" fmla="*/ 8 w 21600"/>
                <a:gd name="T9" fmla="*/ 41 h 21600"/>
                <a:gd name="T10" fmla="*/ 6 w 21600"/>
                <a:gd name="T11" fmla="*/ 34 h 21600"/>
                <a:gd name="T12" fmla="*/ 0 w 21600"/>
                <a:gd name="T13" fmla="*/ 31 h 21600"/>
                <a:gd name="T14" fmla="*/ 4 w 21600"/>
                <a:gd name="T15" fmla="*/ 26 h 21600"/>
                <a:gd name="T16" fmla="*/ 10 w 21600"/>
                <a:gd name="T17" fmla="*/ 20 h 21600"/>
                <a:gd name="T18" fmla="*/ 14 w 21600"/>
                <a:gd name="T19" fmla="*/ 12 h 21600"/>
                <a:gd name="T20" fmla="*/ 14 w 21600"/>
                <a:gd name="T21" fmla="*/ 4 h 21600"/>
                <a:gd name="T22" fmla="*/ 16 w 21600"/>
                <a:gd name="T23" fmla="*/ 2 h 21600"/>
                <a:gd name="T24" fmla="*/ 20 w 21600"/>
                <a:gd name="T25" fmla="*/ 4 h 21600"/>
                <a:gd name="T26" fmla="*/ 23 w 21600"/>
                <a:gd name="T27" fmla="*/ 5 h 21600"/>
                <a:gd name="T28" fmla="*/ 28 w 21600"/>
                <a:gd name="T29" fmla="*/ 6 h 21600"/>
                <a:gd name="T30" fmla="*/ 33 w 21600"/>
                <a:gd name="T31" fmla="*/ 6 h 21600"/>
                <a:gd name="T32" fmla="*/ 38 w 21600"/>
                <a:gd name="T33" fmla="*/ 8 h 21600"/>
                <a:gd name="T34" fmla="*/ 41 w 21600"/>
                <a:gd name="T35" fmla="*/ 16 h 21600"/>
                <a:gd name="T36" fmla="*/ 44 w 21600"/>
                <a:gd name="T37" fmla="*/ 20 h 21600"/>
                <a:gd name="T38" fmla="*/ 46 w 21600"/>
                <a:gd name="T39" fmla="*/ 15 h 21600"/>
                <a:gd name="T40" fmla="*/ 45 w 21600"/>
                <a:gd name="T41" fmla="*/ 11 h 21600"/>
                <a:gd name="T42" fmla="*/ 44 w 21600"/>
                <a:gd name="T43" fmla="*/ 6 h 21600"/>
                <a:gd name="T44" fmla="*/ 47 w 21600"/>
                <a:gd name="T45" fmla="*/ 7 h 21600"/>
                <a:gd name="T46" fmla="*/ 50 w 21600"/>
                <a:gd name="T47" fmla="*/ 5 h 21600"/>
                <a:gd name="T48" fmla="*/ 54 w 21600"/>
                <a:gd name="T49" fmla="*/ 4 h 21600"/>
                <a:gd name="T50" fmla="*/ 58 w 21600"/>
                <a:gd name="T51" fmla="*/ 7 h 21600"/>
                <a:gd name="T52" fmla="*/ 67 w 21600"/>
                <a:gd name="T53" fmla="*/ 10 h 21600"/>
                <a:gd name="T54" fmla="*/ 73 w 21600"/>
                <a:gd name="T55" fmla="*/ 14 h 21600"/>
                <a:gd name="T56" fmla="*/ 68 w 21600"/>
                <a:gd name="T57" fmla="*/ 23 h 21600"/>
                <a:gd name="T58" fmla="*/ 63 w 21600"/>
                <a:gd name="T59" fmla="*/ 36 h 21600"/>
                <a:gd name="T60" fmla="*/ 66 w 21600"/>
                <a:gd name="T61" fmla="*/ 42 h 21600"/>
                <a:gd name="T62" fmla="*/ 71 w 21600"/>
                <a:gd name="T63" fmla="*/ 51 h 21600"/>
                <a:gd name="T64" fmla="*/ 70 w 21600"/>
                <a:gd name="T65" fmla="*/ 58 h 21600"/>
                <a:gd name="T66" fmla="*/ 63 w 21600"/>
                <a:gd name="T67" fmla="*/ 69 h 21600"/>
                <a:gd name="T68" fmla="*/ 57 w 21600"/>
                <a:gd name="T69" fmla="*/ 69 h 21600"/>
                <a:gd name="T70" fmla="*/ 57 w 21600"/>
                <a:gd name="T71" fmla="*/ 57 h 21600"/>
                <a:gd name="T72" fmla="*/ 52 w 21600"/>
                <a:gd name="T73" fmla="*/ 49 h 21600"/>
                <a:gd name="T74" fmla="*/ 22 w 21600"/>
                <a:gd name="T75" fmla="*/ 55 h 21600"/>
                <a:gd name="T76" fmla="*/ 14 w 21600"/>
                <a:gd name="T77" fmla="*/ 68 h 2160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1600" h="21600">
                  <a:moveTo>
                    <a:pt x="4136" y="20942"/>
                  </a:moveTo>
                  <a:lnTo>
                    <a:pt x="3677" y="20832"/>
                  </a:lnTo>
                  <a:lnTo>
                    <a:pt x="3125" y="20394"/>
                  </a:lnTo>
                  <a:lnTo>
                    <a:pt x="2298" y="19517"/>
                  </a:lnTo>
                  <a:lnTo>
                    <a:pt x="1195" y="17543"/>
                  </a:lnTo>
                  <a:lnTo>
                    <a:pt x="827" y="16447"/>
                  </a:lnTo>
                  <a:lnTo>
                    <a:pt x="1103" y="15679"/>
                  </a:lnTo>
                  <a:lnTo>
                    <a:pt x="1746" y="14473"/>
                  </a:lnTo>
                  <a:lnTo>
                    <a:pt x="2206" y="13486"/>
                  </a:lnTo>
                  <a:lnTo>
                    <a:pt x="2298" y="12499"/>
                  </a:lnTo>
                  <a:lnTo>
                    <a:pt x="2206" y="11403"/>
                  </a:lnTo>
                  <a:lnTo>
                    <a:pt x="1746" y="10526"/>
                  </a:lnTo>
                  <a:lnTo>
                    <a:pt x="827" y="9978"/>
                  </a:lnTo>
                  <a:lnTo>
                    <a:pt x="0" y="9649"/>
                  </a:lnTo>
                  <a:lnTo>
                    <a:pt x="551" y="8552"/>
                  </a:lnTo>
                  <a:lnTo>
                    <a:pt x="1287" y="7894"/>
                  </a:lnTo>
                  <a:lnTo>
                    <a:pt x="2114" y="7017"/>
                  </a:lnTo>
                  <a:lnTo>
                    <a:pt x="3033" y="6250"/>
                  </a:lnTo>
                  <a:lnTo>
                    <a:pt x="3769" y="4934"/>
                  </a:lnTo>
                  <a:lnTo>
                    <a:pt x="4136" y="3728"/>
                  </a:lnTo>
                  <a:lnTo>
                    <a:pt x="4228" y="2193"/>
                  </a:lnTo>
                  <a:lnTo>
                    <a:pt x="4228" y="1096"/>
                  </a:lnTo>
                  <a:lnTo>
                    <a:pt x="4136" y="0"/>
                  </a:lnTo>
                  <a:lnTo>
                    <a:pt x="4871" y="658"/>
                  </a:lnTo>
                  <a:lnTo>
                    <a:pt x="5239" y="1096"/>
                  </a:lnTo>
                  <a:lnTo>
                    <a:pt x="5791" y="1206"/>
                  </a:lnTo>
                  <a:lnTo>
                    <a:pt x="6158" y="1206"/>
                  </a:lnTo>
                  <a:lnTo>
                    <a:pt x="6710" y="1535"/>
                  </a:lnTo>
                  <a:lnTo>
                    <a:pt x="7445" y="1864"/>
                  </a:lnTo>
                  <a:lnTo>
                    <a:pt x="8272" y="1864"/>
                  </a:lnTo>
                  <a:lnTo>
                    <a:pt x="9191" y="1645"/>
                  </a:lnTo>
                  <a:lnTo>
                    <a:pt x="9835" y="1754"/>
                  </a:lnTo>
                  <a:lnTo>
                    <a:pt x="10570" y="2083"/>
                  </a:lnTo>
                  <a:lnTo>
                    <a:pt x="11306" y="2522"/>
                  </a:lnTo>
                  <a:lnTo>
                    <a:pt x="11765" y="3838"/>
                  </a:lnTo>
                  <a:lnTo>
                    <a:pt x="12133" y="4824"/>
                  </a:lnTo>
                  <a:lnTo>
                    <a:pt x="12500" y="5482"/>
                  </a:lnTo>
                  <a:lnTo>
                    <a:pt x="13144" y="6140"/>
                  </a:lnTo>
                  <a:lnTo>
                    <a:pt x="13236" y="5592"/>
                  </a:lnTo>
                  <a:lnTo>
                    <a:pt x="13511" y="4605"/>
                  </a:lnTo>
                  <a:lnTo>
                    <a:pt x="13603" y="4166"/>
                  </a:lnTo>
                  <a:lnTo>
                    <a:pt x="13236" y="3399"/>
                  </a:lnTo>
                  <a:lnTo>
                    <a:pt x="13144" y="2412"/>
                  </a:lnTo>
                  <a:lnTo>
                    <a:pt x="13144" y="1974"/>
                  </a:lnTo>
                  <a:lnTo>
                    <a:pt x="13328" y="1864"/>
                  </a:lnTo>
                  <a:lnTo>
                    <a:pt x="13971" y="2193"/>
                  </a:lnTo>
                  <a:lnTo>
                    <a:pt x="14339" y="1754"/>
                  </a:lnTo>
                  <a:lnTo>
                    <a:pt x="14890" y="1535"/>
                  </a:lnTo>
                  <a:lnTo>
                    <a:pt x="15626" y="1096"/>
                  </a:lnTo>
                  <a:lnTo>
                    <a:pt x="15993" y="1096"/>
                  </a:lnTo>
                  <a:lnTo>
                    <a:pt x="16729" y="1864"/>
                  </a:lnTo>
                  <a:lnTo>
                    <a:pt x="17188" y="2083"/>
                  </a:lnTo>
                  <a:lnTo>
                    <a:pt x="18475" y="1645"/>
                  </a:lnTo>
                  <a:lnTo>
                    <a:pt x="19762" y="3180"/>
                  </a:lnTo>
                  <a:lnTo>
                    <a:pt x="20681" y="3947"/>
                  </a:lnTo>
                  <a:lnTo>
                    <a:pt x="21600" y="4386"/>
                  </a:lnTo>
                  <a:lnTo>
                    <a:pt x="21508" y="4824"/>
                  </a:lnTo>
                  <a:lnTo>
                    <a:pt x="20221" y="7017"/>
                  </a:lnTo>
                  <a:lnTo>
                    <a:pt x="19210" y="9210"/>
                  </a:lnTo>
                  <a:lnTo>
                    <a:pt x="18659" y="11184"/>
                  </a:lnTo>
                  <a:lnTo>
                    <a:pt x="18843" y="11951"/>
                  </a:lnTo>
                  <a:lnTo>
                    <a:pt x="19670" y="13048"/>
                  </a:lnTo>
                  <a:lnTo>
                    <a:pt x="20865" y="15131"/>
                  </a:lnTo>
                  <a:lnTo>
                    <a:pt x="21140" y="15789"/>
                  </a:lnTo>
                  <a:lnTo>
                    <a:pt x="21140" y="16556"/>
                  </a:lnTo>
                  <a:lnTo>
                    <a:pt x="20773" y="17982"/>
                  </a:lnTo>
                  <a:lnTo>
                    <a:pt x="19670" y="20065"/>
                  </a:lnTo>
                  <a:lnTo>
                    <a:pt x="18751" y="21161"/>
                  </a:lnTo>
                  <a:lnTo>
                    <a:pt x="17923" y="21600"/>
                  </a:lnTo>
                  <a:lnTo>
                    <a:pt x="17004" y="21161"/>
                  </a:lnTo>
                  <a:lnTo>
                    <a:pt x="16912" y="19955"/>
                  </a:lnTo>
                  <a:lnTo>
                    <a:pt x="17004" y="17543"/>
                  </a:lnTo>
                  <a:lnTo>
                    <a:pt x="16453" y="15898"/>
                  </a:lnTo>
                  <a:lnTo>
                    <a:pt x="15258" y="15241"/>
                  </a:lnTo>
                  <a:lnTo>
                    <a:pt x="14063" y="15021"/>
                  </a:lnTo>
                  <a:lnTo>
                    <a:pt x="6618" y="16885"/>
                  </a:lnTo>
                  <a:lnTo>
                    <a:pt x="5331" y="18420"/>
                  </a:lnTo>
                  <a:lnTo>
                    <a:pt x="4136" y="20942"/>
                  </a:lnTo>
                  <a:close/>
                  <a:moveTo>
                    <a:pt x="4136" y="20942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1" name="AutoShape 58"/>
            <p:cNvSpPr>
              <a:spLocks noChangeArrowheads="1"/>
            </p:cNvSpPr>
            <p:nvPr/>
          </p:nvSpPr>
          <p:spPr bwMode="auto">
            <a:xfrm rot="-239999">
              <a:off x="1647" y="1836"/>
              <a:ext cx="86" cy="99"/>
            </a:xfrm>
            <a:custGeom>
              <a:avLst/>
              <a:gdLst>
                <a:gd name="T0" fmla="*/ 71 w 21600"/>
                <a:gd name="T1" fmla="*/ 70 h 21600"/>
                <a:gd name="T2" fmla="*/ 66 w 21600"/>
                <a:gd name="T3" fmla="*/ 72 h 21600"/>
                <a:gd name="T4" fmla="*/ 60 w 21600"/>
                <a:gd name="T5" fmla="*/ 73 h 21600"/>
                <a:gd name="T6" fmla="*/ 55 w 21600"/>
                <a:gd name="T7" fmla="*/ 75 h 21600"/>
                <a:gd name="T8" fmla="*/ 47 w 21600"/>
                <a:gd name="T9" fmla="*/ 76 h 21600"/>
                <a:gd name="T10" fmla="*/ 44 w 21600"/>
                <a:gd name="T11" fmla="*/ 73 h 21600"/>
                <a:gd name="T12" fmla="*/ 43 w 21600"/>
                <a:gd name="T13" fmla="*/ 70 h 21600"/>
                <a:gd name="T14" fmla="*/ 39 w 21600"/>
                <a:gd name="T15" fmla="*/ 70 h 21600"/>
                <a:gd name="T16" fmla="*/ 38 w 21600"/>
                <a:gd name="T17" fmla="*/ 66 h 21600"/>
                <a:gd name="T18" fmla="*/ 35 w 21600"/>
                <a:gd name="T19" fmla="*/ 66 h 21600"/>
                <a:gd name="T20" fmla="*/ 32 w 21600"/>
                <a:gd name="T21" fmla="*/ 71 h 21600"/>
                <a:gd name="T22" fmla="*/ 31 w 21600"/>
                <a:gd name="T23" fmla="*/ 80 h 21600"/>
                <a:gd name="T24" fmla="*/ 31 w 21600"/>
                <a:gd name="T25" fmla="*/ 88 h 21600"/>
                <a:gd name="T26" fmla="*/ 25 w 21600"/>
                <a:gd name="T27" fmla="*/ 99 h 21600"/>
                <a:gd name="T28" fmla="*/ 20 w 21600"/>
                <a:gd name="T29" fmla="*/ 95 h 21600"/>
                <a:gd name="T30" fmla="*/ 17 w 21600"/>
                <a:gd name="T31" fmla="*/ 87 h 21600"/>
                <a:gd name="T32" fmla="*/ 14 w 21600"/>
                <a:gd name="T33" fmla="*/ 81 h 21600"/>
                <a:gd name="T34" fmla="*/ 8 w 21600"/>
                <a:gd name="T35" fmla="*/ 77 h 21600"/>
                <a:gd name="T36" fmla="*/ 9 w 21600"/>
                <a:gd name="T37" fmla="*/ 67 h 21600"/>
                <a:gd name="T38" fmla="*/ 10 w 21600"/>
                <a:gd name="T39" fmla="*/ 57 h 21600"/>
                <a:gd name="T40" fmla="*/ 9 w 21600"/>
                <a:gd name="T41" fmla="*/ 47 h 21600"/>
                <a:gd name="T42" fmla="*/ 7 w 21600"/>
                <a:gd name="T43" fmla="*/ 38 h 21600"/>
                <a:gd name="T44" fmla="*/ 3 w 21600"/>
                <a:gd name="T45" fmla="*/ 33 h 21600"/>
                <a:gd name="T46" fmla="*/ 0 w 21600"/>
                <a:gd name="T47" fmla="*/ 29 h 21600"/>
                <a:gd name="T48" fmla="*/ 2 w 21600"/>
                <a:gd name="T49" fmla="*/ 24 h 21600"/>
                <a:gd name="T50" fmla="*/ 7 w 21600"/>
                <a:gd name="T51" fmla="*/ 5 h 21600"/>
                <a:gd name="T52" fmla="*/ 13 w 21600"/>
                <a:gd name="T53" fmla="*/ 6 h 21600"/>
                <a:gd name="T54" fmla="*/ 17 w 21600"/>
                <a:gd name="T55" fmla="*/ 0 h 21600"/>
                <a:gd name="T56" fmla="*/ 23 w 21600"/>
                <a:gd name="T57" fmla="*/ 4 h 21600"/>
                <a:gd name="T58" fmla="*/ 32 w 21600"/>
                <a:gd name="T59" fmla="*/ 6 h 21600"/>
                <a:gd name="T60" fmla="*/ 35 w 21600"/>
                <a:gd name="T61" fmla="*/ 10 h 21600"/>
                <a:gd name="T62" fmla="*/ 42 w 21600"/>
                <a:gd name="T63" fmla="*/ 8 h 21600"/>
                <a:gd name="T64" fmla="*/ 46 w 21600"/>
                <a:gd name="T65" fmla="*/ 4 h 21600"/>
                <a:gd name="T66" fmla="*/ 50 w 21600"/>
                <a:gd name="T67" fmla="*/ 6 h 21600"/>
                <a:gd name="T68" fmla="*/ 55 w 21600"/>
                <a:gd name="T69" fmla="*/ 8 h 21600"/>
                <a:gd name="T70" fmla="*/ 59 w 21600"/>
                <a:gd name="T71" fmla="*/ 12 h 21600"/>
                <a:gd name="T72" fmla="*/ 64 w 21600"/>
                <a:gd name="T73" fmla="*/ 12 h 21600"/>
                <a:gd name="T74" fmla="*/ 69 w 21600"/>
                <a:gd name="T75" fmla="*/ 13 h 21600"/>
                <a:gd name="T76" fmla="*/ 74 w 21600"/>
                <a:gd name="T77" fmla="*/ 27 h 21600"/>
                <a:gd name="T78" fmla="*/ 86 w 21600"/>
                <a:gd name="T79" fmla="*/ 37 h 21600"/>
                <a:gd name="T80" fmla="*/ 86 w 21600"/>
                <a:gd name="T81" fmla="*/ 44 h 21600"/>
                <a:gd name="T82" fmla="*/ 84 w 21600"/>
                <a:gd name="T83" fmla="*/ 53 h 21600"/>
                <a:gd name="T84" fmla="*/ 79 w 21600"/>
                <a:gd name="T85" fmla="*/ 59 h 21600"/>
                <a:gd name="T86" fmla="*/ 74 w 21600"/>
                <a:gd name="T87" fmla="*/ 64 h 21600"/>
                <a:gd name="T88" fmla="*/ 72 w 21600"/>
                <a:gd name="T89" fmla="*/ 68 h 2160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21600" h="21600">
                  <a:moveTo>
                    <a:pt x="18000" y="14787"/>
                  </a:moveTo>
                  <a:lnTo>
                    <a:pt x="17765" y="15252"/>
                  </a:lnTo>
                  <a:lnTo>
                    <a:pt x="17139" y="15639"/>
                  </a:lnTo>
                  <a:lnTo>
                    <a:pt x="16513" y="15794"/>
                  </a:lnTo>
                  <a:lnTo>
                    <a:pt x="15730" y="15794"/>
                  </a:lnTo>
                  <a:lnTo>
                    <a:pt x="15104" y="15948"/>
                  </a:lnTo>
                  <a:lnTo>
                    <a:pt x="14243" y="16335"/>
                  </a:lnTo>
                  <a:lnTo>
                    <a:pt x="13852" y="16335"/>
                  </a:lnTo>
                  <a:lnTo>
                    <a:pt x="12913" y="16645"/>
                  </a:lnTo>
                  <a:lnTo>
                    <a:pt x="11896" y="16645"/>
                  </a:lnTo>
                  <a:lnTo>
                    <a:pt x="11348" y="16335"/>
                  </a:lnTo>
                  <a:lnTo>
                    <a:pt x="11113" y="16026"/>
                  </a:lnTo>
                  <a:lnTo>
                    <a:pt x="10957" y="15561"/>
                  </a:lnTo>
                  <a:lnTo>
                    <a:pt x="10722" y="15329"/>
                  </a:lnTo>
                  <a:lnTo>
                    <a:pt x="10096" y="15406"/>
                  </a:lnTo>
                  <a:lnTo>
                    <a:pt x="9861" y="15174"/>
                  </a:lnTo>
                  <a:lnTo>
                    <a:pt x="9470" y="14710"/>
                  </a:lnTo>
                  <a:lnTo>
                    <a:pt x="9470" y="14323"/>
                  </a:lnTo>
                  <a:lnTo>
                    <a:pt x="9235" y="14245"/>
                  </a:lnTo>
                  <a:lnTo>
                    <a:pt x="8765" y="14477"/>
                  </a:lnTo>
                  <a:lnTo>
                    <a:pt x="8374" y="14865"/>
                  </a:lnTo>
                  <a:lnTo>
                    <a:pt x="8061" y="15561"/>
                  </a:lnTo>
                  <a:lnTo>
                    <a:pt x="7670" y="16413"/>
                  </a:lnTo>
                  <a:lnTo>
                    <a:pt x="7670" y="17497"/>
                  </a:lnTo>
                  <a:lnTo>
                    <a:pt x="7748" y="18271"/>
                  </a:lnTo>
                  <a:lnTo>
                    <a:pt x="7670" y="19277"/>
                  </a:lnTo>
                  <a:lnTo>
                    <a:pt x="6730" y="21213"/>
                  </a:lnTo>
                  <a:lnTo>
                    <a:pt x="6183" y="21600"/>
                  </a:lnTo>
                  <a:lnTo>
                    <a:pt x="5478" y="21445"/>
                  </a:lnTo>
                  <a:lnTo>
                    <a:pt x="4930" y="20671"/>
                  </a:lnTo>
                  <a:lnTo>
                    <a:pt x="4696" y="19974"/>
                  </a:lnTo>
                  <a:lnTo>
                    <a:pt x="4383" y="18890"/>
                  </a:lnTo>
                  <a:lnTo>
                    <a:pt x="4070" y="17884"/>
                  </a:lnTo>
                  <a:lnTo>
                    <a:pt x="3600" y="17574"/>
                  </a:lnTo>
                  <a:lnTo>
                    <a:pt x="2817" y="17652"/>
                  </a:lnTo>
                  <a:lnTo>
                    <a:pt x="2113" y="16877"/>
                  </a:lnTo>
                  <a:lnTo>
                    <a:pt x="1957" y="15329"/>
                  </a:lnTo>
                  <a:lnTo>
                    <a:pt x="2348" y="14632"/>
                  </a:lnTo>
                  <a:lnTo>
                    <a:pt x="2504" y="13703"/>
                  </a:lnTo>
                  <a:lnTo>
                    <a:pt x="2583" y="12465"/>
                  </a:lnTo>
                  <a:lnTo>
                    <a:pt x="2426" y="10916"/>
                  </a:lnTo>
                  <a:lnTo>
                    <a:pt x="2348" y="10219"/>
                  </a:lnTo>
                  <a:lnTo>
                    <a:pt x="2191" y="9290"/>
                  </a:lnTo>
                  <a:lnTo>
                    <a:pt x="1722" y="8284"/>
                  </a:lnTo>
                  <a:lnTo>
                    <a:pt x="1330" y="7665"/>
                  </a:lnTo>
                  <a:lnTo>
                    <a:pt x="704" y="7277"/>
                  </a:lnTo>
                  <a:lnTo>
                    <a:pt x="235" y="6735"/>
                  </a:lnTo>
                  <a:lnTo>
                    <a:pt x="0" y="6426"/>
                  </a:lnTo>
                  <a:lnTo>
                    <a:pt x="313" y="5884"/>
                  </a:lnTo>
                  <a:lnTo>
                    <a:pt x="626" y="5187"/>
                  </a:lnTo>
                  <a:lnTo>
                    <a:pt x="313" y="3948"/>
                  </a:lnTo>
                  <a:lnTo>
                    <a:pt x="1800" y="1161"/>
                  </a:lnTo>
                  <a:lnTo>
                    <a:pt x="2583" y="1394"/>
                  </a:lnTo>
                  <a:lnTo>
                    <a:pt x="3287" y="1239"/>
                  </a:lnTo>
                  <a:lnTo>
                    <a:pt x="3600" y="929"/>
                  </a:lnTo>
                  <a:lnTo>
                    <a:pt x="4226" y="0"/>
                  </a:lnTo>
                  <a:lnTo>
                    <a:pt x="5557" y="155"/>
                  </a:lnTo>
                  <a:lnTo>
                    <a:pt x="5791" y="852"/>
                  </a:lnTo>
                  <a:lnTo>
                    <a:pt x="6652" y="1703"/>
                  </a:lnTo>
                  <a:lnTo>
                    <a:pt x="7983" y="1394"/>
                  </a:lnTo>
                  <a:lnTo>
                    <a:pt x="8609" y="1626"/>
                  </a:lnTo>
                  <a:lnTo>
                    <a:pt x="8765" y="2245"/>
                  </a:lnTo>
                  <a:lnTo>
                    <a:pt x="10096" y="2632"/>
                  </a:lnTo>
                  <a:lnTo>
                    <a:pt x="10565" y="1781"/>
                  </a:lnTo>
                  <a:lnTo>
                    <a:pt x="11426" y="1626"/>
                  </a:lnTo>
                  <a:lnTo>
                    <a:pt x="11661" y="852"/>
                  </a:lnTo>
                  <a:lnTo>
                    <a:pt x="11974" y="1394"/>
                  </a:lnTo>
                  <a:lnTo>
                    <a:pt x="12678" y="1316"/>
                  </a:lnTo>
                  <a:lnTo>
                    <a:pt x="13226" y="1394"/>
                  </a:lnTo>
                  <a:lnTo>
                    <a:pt x="13774" y="1703"/>
                  </a:lnTo>
                  <a:lnTo>
                    <a:pt x="14165" y="2323"/>
                  </a:lnTo>
                  <a:lnTo>
                    <a:pt x="14791" y="2710"/>
                  </a:lnTo>
                  <a:lnTo>
                    <a:pt x="15496" y="2865"/>
                  </a:lnTo>
                  <a:lnTo>
                    <a:pt x="16043" y="2710"/>
                  </a:lnTo>
                  <a:lnTo>
                    <a:pt x="16826" y="2787"/>
                  </a:lnTo>
                  <a:lnTo>
                    <a:pt x="17217" y="2787"/>
                  </a:lnTo>
                  <a:lnTo>
                    <a:pt x="18078" y="4026"/>
                  </a:lnTo>
                  <a:lnTo>
                    <a:pt x="18704" y="5884"/>
                  </a:lnTo>
                  <a:lnTo>
                    <a:pt x="20035" y="7200"/>
                  </a:lnTo>
                  <a:lnTo>
                    <a:pt x="21522" y="7974"/>
                  </a:lnTo>
                  <a:lnTo>
                    <a:pt x="21600" y="8748"/>
                  </a:lnTo>
                  <a:lnTo>
                    <a:pt x="21600" y="9523"/>
                  </a:lnTo>
                  <a:lnTo>
                    <a:pt x="21522" y="10606"/>
                  </a:lnTo>
                  <a:lnTo>
                    <a:pt x="21209" y="11458"/>
                  </a:lnTo>
                  <a:lnTo>
                    <a:pt x="20583" y="12387"/>
                  </a:lnTo>
                  <a:lnTo>
                    <a:pt x="19800" y="12929"/>
                  </a:lnTo>
                  <a:lnTo>
                    <a:pt x="19096" y="13548"/>
                  </a:lnTo>
                  <a:lnTo>
                    <a:pt x="18470" y="14013"/>
                  </a:lnTo>
                  <a:lnTo>
                    <a:pt x="18000" y="14787"/>
                  </a:lnTo>
                  <a:close/>
                  <a:moveTo>
                    <a:pt x="18000" y="14787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2" name="AutoShape 59"/>
            <p:cNvSpPr>
              <a:spLocks noChangeArrowheads="1"/>
            </p:cNvSpPr>
            <p:nvPr/>
          </p:nvSpPr>
          <p:spPr bwMode="auto">
            <a:xfrm rot="-239999">
              <a:off x="1582" y="1875"/>
              <a:ext cx="155" cy="132"/>
            </a:xfrm>
            <a:custGeom>
              <a:avLst/>
              <a:gdLst>
                <a:gd name="T0" fmla="*/ 1 w 21600"/>
                <a:gd name="T1" fmla="*/ 112 h 21600"/>
                <a:gd name="T2" fmla="*/ 4 w 21600"/>
                <a:gd name="T3" fmla="*/ 103 h 21600"/>
                <a:gd name="T4" fmla="*/ 12 w 21600"/>
                <a:gd name="T5" fmla="*/ 96 h 21600"/>
                <a:gd name="T6" fmla="*/ 19 w 21600"/>
                <a:gd name="T7" fmla="*/ 82 h 21600"/>
                <a:gd name="T8" fmla="*/ 26 w 21600"/>
                <a:gd name="T9" fmla="*/ 74 h 21600"/>
                <a:gd name="T10" fmla="*/ 30 w 21600"/>
                <a:gd name="T11" fmla="*/ 66 h 21600"/>
                <a:gd name="T12" fmla="*/ 33 w 21600"/>
                <a:gd name="T13" fmla="*/ 58 h 21600"/>
                <a:gd name="T14" fmla="*/ 37 w 21600"/>
                <a:gd name="T15" fmla="*/ 52 h 21600"/>
                <a:gd name="T16" fmla="*/ 47 w 21600"/>
                <a:gd name="T17" fmla="*/ 52 h 21600"/>
                <a:gd name="T18" fmla="*/ 55 w 21600"/>
                <a:gd name="T19" fmla="*/ 43 h 21600"/>
                <a:gd name="T20" fmla="*/ 66 w 21600"/>
                <a:gd name="T21" fmla="*/ 36 h 21600"/>
                <a:gd name="T22" fmla="*/ 68 w 21600"/>
                <a:gd name="T23" fmla="*/ 25 h 21600"/>
                <a:gd name="T24" fmla="*/ 71 w 21600"/>
                <a:gd name="T25" fmla="*/ 17 h 21600"/>
                <a:gd name="T26" fmla="*/ 73 w 21600"/>
                <a:gd name="T27" fmla="*/ 4 h 21600"/>
                <a:gd name="T28" fmla="*/ 78 w 21600"/>
                <a:gd name="T29" fmla="*/ 9 h 21600"/>
                <a:gd name="T30" fmla="*/ 79 w 21600"/>
                <a:gd name="T31" fmla="*/ 25 h 21600"/>
                <a:gd name="T32" fmla="*/ 77 w 21600"/>
                <a:gd name="T33" fmla="*/ 39 h 21600"/>
                <a:gd name="T34" fmla="*/ 85 w 21600"/>
                <a:gd name="T35" fmla="*/ 44 h 21600"/>
                <a:gd name="T36" fmla="*/ 88 w 21600"/>
                <a:gd name="T37" fmla="*/ 57 h 21600"/>
                <a:gd name="T38" fmla="*/ 96 w 21600"/>
                <a:gd name="T39" fmla="*/ 59 h 21600"/>
                <a:gd name="T40" fmla="*/ 99 w 21600"/>
                <a:gd name="T41" fmla="*/ 42 h 21600"/>
                <a:gd name="T42" fmla="*/ 102 w 21600"/>
                <a:gd name="T43" fmla="*/ 30 h 21600"/>
                <a:gd name="T44" fmla="*/ 106 w 21600"/>
                <a:gd name="T45" fmla="*/ 28 h 21600"/>
                <a:gd name="T46" fmla="*/ 109 w 21600"/>
                <a:gd name="T47" fmla="*/ 33 h 21600"/>
                <a:gd name="T48" fmla="*/ 113 w 21600"/>
                <a:gd name="T49" fmla="*/ 36 h 21600"/>
                <a:gd name="T50" fmla="*/ 120 w 21600"/>
                <a:gd name="T51" fmla="*/ 38 h 21600"/>
                <a:gd name="T52" fmla="*/ 128 w 21600"/>
                <a:gd name="T53" fmla="*/ 35 h 21600"/>
                <a:gd name="T54" fmla="*/ 137 w 21600"/>
                <a:gd name="T55" fmla="*/ 34 h 21600"/>
                <a:gd name="T56" fmla="*/ 143 w 21600"/>
                <a:gd name="T57" fmla="*/ 31 h 21600"/>
                <a:gd name="T58" fmla="*/ 148 w 21600"/>
                <a:gd name="T59" fmla="*/ 39 h 21600"/>
                <a:gd name="T60" fmla="*/ 144 w 21600"/>
                <a:gd name="T61" fmla="*/ 49 h 21600"/>
                <a:gd name="T62" fmla="*/ 148 w 21600"/>
                <a:gd name="T63" fmla="*/ 62 h 21600"/>
                <a:gd name="T64" fmla="*/ 154 w 21600"/>
                <a:gd name="T65" fmla="*/ 67 h 21600"/>
                <a:gd name="T66" fmla="*/ 152 w 21600"/>
                <a:gd name="T67" fmla="*/ 81 h 21600"/>
                <a:gd name="T68" fmla="*/ 155 w 21600"/>
                <a:gd name="T69" fmla="*/ 93 h 21600"/>
                <a:gd name="T70" fmla="*/ 129 w 21600"/>
                <a:gd name="T71" fmla="*/ 129 h 21600"/>
                <a:gd name="T72" fmla="*/ 117 w 21600"/>
                <a:gd name="T73" fmla="*/ 118 h 21600"/>
                <a:gd name="T74" fmla="*/ 122 w 21600"/>
                <a:gd name="T75" fmla="*/ 76 h 21600"/>
                <a:gd name="T76" fmla="*/ 121 w 21600"/>
                <a:gd name="T77" fmla="*/ 69 h 21600"/>
                <a:gd name="T78" fmla="*/ 100 w 21600"/>
                <a:gd name="T79" fmla="*/ 79 h 21600"/>
                <a:gd name="T80" fmla="*/ 93 w 21600"/>
                <a:gd name="T81" fmla="*/ 88 h 21600"/>
                <a:gd name="T82" fmla="*/ 80 w 21600"/>
                <a:gd name="T83" fmla="*/ 100 h 21600"/>
                <a:gd name="T84" fmla="*/ 72 w 21600"/>
                <a:gd name="T85" fmla="*/ 116 h 21600"/>
                <a:gd name="T86" fmla="*/ 70 w 21600"/>
                <a:gd name="T87" fmla="*/ 132 h 21600"/>
                <a:gd name="T88" fmla="*/ 42 w 21600"/>
                <a:gd name="T89" fmla="*/ 123 h 21600"/>
                <a:gd name="T90" fmla="*/ 27 w 21600"/>
                <a:gd name="T91" fmla="*/ 129 h 21600"/>
                <a:gd name="T92" fmla="*/ 5 w 21600"/>
                <a:gd name="T93" fmla="*/ 123 h 2160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1600" h="21600">
                  <a:moveTo>
                    <a:pt x="86" y="20203"/>
                  </a:moveTo>
                  <a:lnTo>
                    <a:pt x="0" y="19388"/>
                  </a:lnTo>
                  <a:lnTo>
                    <a:pt x="86" y="18398"/>
                  </a:lnTo>
                  <a:lnTo>
                    <a:pt x="215" y="17641"/>
                  </a:lnTo>
                  <a:lnTo>
                    <a:pt x="344" y="17233"/>
                  </a:lnTo>
                  <a:lnTo>
                    <a:pt x="601" y="16826"/>
                  </a:lnTo>
                  <a:lnTo>
                    <a:pt x="1159" y="16418"/>
                  </a:lnTo>
                  <a:lnTo>
                    <a:pt x="1503" y="16185"/>
                  </a:lnTo>
                  <a:lnTo>
                    <a:pt x="1718" y="15661"/>
                  </a:lnTo>
                  <a:lnTo>
                    <a:pt x="2104" y="14788"/>
                  </a:lnTo>
                  <a:lnTo>
                    <a:pt x="2319" y="14613"/>
                  </a:lnTo>
                  <a:lnTo>
                    <a:pt x="2662" y="13391"/>
                  </a:lnTo>
                  <a:lnTo>
                    <a:pt x="2877" y="12809"/>
                  </a:lnTo>
                  <a:lnTo>
                    <a:pt x="3135" y="12459"/>
                  </a:lnTo>
                  <a:lnTo>
                    <a:pt x="3564" y="12052"/>
                  </a:lnTo>
                  <a:lnTo>
                    <a:pt x="3693" y="11819"/>
                  </a:lnTo>
                  <a:lnTo>
                    <a:pt x="3994" y="11120"/>
                  </a:lnTo>
                  <a:lnTo>
                    <a:pt x="4208" y="10771"/>
                  </a:lnTo>
                  <a:lnTo>
                    <a:pt x="4509" y="10305"/>
                  </a:lnTo>
                  <a:lnTo>
                    <a:pt x="4552" y="10072"/>
                  </a:lnTo>
                  <a:lnTo>
                    <a:pt x="4595" y="9432"/>
                  </a:lnTo>
                  <a:lnTo>
                    <a:pt x="4595" y="9082"/>
                  </a:lnTo>
                  <a:lnTo>
                    <a:pt x="4938" y="8733"/>
                  </a:lnTo>
                  <a:lnTo>
                    <a:pt x="5196" y="8558"/>
                  </a:lnTo>
                  <a:lnTo>
                    <a:pt x="5497" y="8500"/>
                  </a:lnTo>
                  <a:lnTo>
                    <a:pt x="5711" y="8675"/>
                  </a:lnTo>
                  <a:lnTo>
                    <a:pt x="6527" y="8500"/>
                  </a:lnTo>
                  <a:lnTo>
                    <a:pt x="6785" y="8151"/>
                  </a:lnTo>
                  <a:lnTo>
                    <a:pt x="7257" y="7569"/>
                  </a:lnTo>
                  <a:lnTo>
                    <a:pt x="7601" y="6987"/>
                  </a:lnTo>
                  <a:lnTo>
                    <a:pt x="8374" y="6521"/>
                  </a:lnTo>
                  <a:lnTo>
                    <a:pt x="8889" y="6230"/>
                  </a:lnTo>
                  <a:lnTo>
                    <a:pt x="9233" y="5822"/>
                  </a:lnTo>
                  <a:lnTo>
                    <a:pt x="9447" y="5123"/>
                  </a:lnTo>
                  <a:lnTo>
                    <a:pt x="9447" y="4541"/>
                  </a:lnTo>
                  <a:lnTo>
                    <a:pt x="9447" y="4134"/>
                  </a:lnTo>
                  <a:lnTo>
                    <a:pt x="9619" y="3668"/>
                  </a:lnTo>
                  <a:lnTo>
                    <a:pt x="9791" y="3319"/>
                  </a:lnTo>
                  <a:lnTo>
                    <a:pt x="9834" y="2853"/>
                  </a:lnTo>
                  <a:lnTo>
                    <a:pt x="9834" y="2096"/>
                  </a:lnTo>
                  <a:lnTo>
                    <a:pt x="10006" y="1281"/>
                  </a:lnTo>
                  <a:lnTo>
                    <a:pt x="10220" y="699"/>
                  </a:lnTo>
                  <a:lnTo>
                    <a:pt x="10564" y="0"/>
                  </a:lnTo>
                  <a:lnTo>
                    <a:pt x="10821" y="757"/>
                  </a:lnTo>
                  <a:lnTo>
                    <a:pt x="10907" y="1456"/>
                  </a:lnTo>
                  <a:lnTo>
                    <a:pt x="10950" y="1980"/>
                  </a:lnTo>
                  <a:lnTo>
                    <a:pt x="11036" y="3144"/>
                  </a:lnTo>
                  <a:lnTo>
                    <a:pt x="10993" y="4075"/>
                  </a:lnTo>
                  <a:lnTo>
                    <a:pt x="10907" y="4774"/>
                  </a:lnTo>
                  <a:lnTo>
                    <a:pt x="10693" y="5298"/>
                  </a:lnTo>
                  <a:lnTo>
                    <a:pt x="10779" y="6463"/>
                  </a:lnTo>
                  <a:lnTo>
                    <a:pt x="11165" y="7045"/>
                  </a:lnTo>
                  <a:lnTo>
                    <a:pt x="11594" y="6987"/>
                  </a:lnTo>
                  <a:lnTo>
                    <a:pt x="11852" y="7219"/>
                  </a:lnTo>
                  <a:lnTo>
                    <a:pt x="12024" y="7976"/>
                  </a:lnTo>
                  <a:lnTo>
                    <a:pt x="12196" y="8791"/>
                  </a:lnTo>
                  <a:lnTo>
                    <a:pt x="12324" y="9315"/>
                  </a:lnTo>
                  <a:lnTo>
                    <a:pt x="12625" y="9898"/>
                  </a:lnTo>
                  <a:lnTo>
                    <a:pt x="13012" y="10014"/>
                  </a:lnTo>
                  <a:lnTo>
                    <a:pt x="13312" y="9723"/>
                  </a:lnTo>
                  <a:lnTo>
                    <a:pt x="13827" y="8267"/>
                  </a:lnTo>
                  <a:lnTo>
                    <a:pt x="13870" y="7511"/>
                  </a:lnTo>
                  <a:lnTo>
                    <a:pt x="13827" y="6928"/>
                  </a:lnTo>
                  <a:lnTo>
                    <a:pt x="13827" y="6113"/>
                  </a:lnTo>
                  <a:lnTo>
                    <a:pt x="14042" y="5473"/>
                  </a:lnTo>
                  <a:lnTo>
                    <a:pt x="14214" y="4949"/>
                  </a:lnTo>
                  <a:lnTo>
                    <a:pt x="14429" y="4658"/>
                  </a:lnTo>
                  <a:lnTo>
                    <a:pt x="14686" y="4483"/>
                  </a:lnTo>
                  <a:lnTo>
                    <a:pt x="14815" y="4541"/>
                  </a:lnTo>
                  <a:lnTo>
                    <a:pt x="14815" y="4832"/>
                  </a:lnTo>
                  <a:lnTo>
                    <a:pt x="15030" y="5182"/>
                  </a:lnTo>
                  <a:lnTo>
                    <a:pt x="15159" y="5356"/>
                  </a:lnTo>
                  <a:lnTo>
                    <a:pt x="15502" y="5298"/>
                  </a:lnTo>
                  <a:lnTo>
                    <a:pt x="15631" y="5473"/>
                  </a:lnTo>
                  <a:lnTo>
                    <a:pt x="15717" y="5822"/>
                  </a:lnTo>
                  <a:lnTo>
                    <a:pt x="15846" y="6055"/>
                  </a:lnTo>
                  <a:lnTo>
                    <a:pt x="16146" y="6288"/>
                  </a:lnTo>
                  <a:lnTo>
                    <a:pt x="16705" y="6288"/>
                  </a:lnTo>
                  <a:lnTo>
                    <a:pt x="17220" y="6055"/>
                  </a:lnTo>
                  <a:lnTo>
                    <a:pt x="17435" y="6055"/>
                  </a:lnTo>
                  <a:lnTo>
                    <a:pt x="17907" y="5764"/>
                  </a:lnTo>
                  <a:lnTo>
                    <a:pt x="18250" y="5647"/>
                  </a:lnTo>
                  <a:lnTo>
                    <a:pt x="18680" y="5647"/>
                  </a:lnTo>
                  <a:lnTo>
                    <a:pt x="19023" y="5531"/>
                  </a:lnTo>
                  <a:lnTo>
                    <a:pt x="19367" y="5240"/>
                  </a:lnTo>
                  <a:lnTo>
                    <a:pt x="19496" y="4891"/>
                  </a:lnTo>
                  <a:lnTo>
                    <a:pt x="19882" y="5065"/>
                  </a:lnTo>
                  <a:lnTo>
                    <a:pt x="20312" y="5356"/>
                  </a:lnTo>
                  <a:lnTo>
                    <a:pt x="20526" y="5822"/>
                  </a:lnTo>
                  <a:lnTo>
                    <a:pt x="20569" y="6404"/>
                  </a:lnTo>
                  <a:lnTo>
                    <a:pt x="20526" y="6928"/>
                  </a:lnTo>
                  <a:lnTo>
                    <a:pt x="20312" y="7452"/>
                  </a:lnTo>
                  <a:lnTo>
                    <a:pt x="20011" y="8093"/>
                  </a:lnTo>
                  <a:lnTo>
                    <a:pt x="19882" y="8500"/>
                  </a:lnTo>
                  <a:lnTo>
                    <a:pt x="20054" y="9082"/>
                  </a:lnTo>
                  <a:lnTo>
                    <a:pt x="20569" y="10130"/>
                  </a:lnTo>
                  <a:lnTo>
                    <a:pt x="20956" y="10596"/>
                  </a:lnTo>
                  <a:lnTo>
                    <a:pt x="21214" y="10829"/>
                  </a:lnTo>
                  <a:lnTo>
                    <a:pt x="21428" y="10887"/>
                  </a:lnTo>
                  <a:lnTo>
                    <a:pt x="21299" y="11120"/>
                  </a:lnTo>
                  <a:lnTo>
                    <a:pt x="21085" y="12518"/>
                  </a:lnTo>
                  <a:lnTo>
                    <a:pt x="21171" y="13216"/>
                  </a:lnTo>
                  <a:lnTo>
                    <a:pt x="21471" y="13798"/>
                  </a:lnTo>
                  <a:lnTo>
                    <a:pt x="21600" y="14322"/>
                  </a:lnTo>
                  <a:lnTo>
                    <a:pt x="21557" y="15137"/>
                  </a:lnTo>
                  <a:lnTo>
                    <a:pt x="20827" y="17699"/>
                  </a:lnTo>
                  <a:lnTo>
                    <a:pt x="19195" y="20203"/>
                  </a:lnTo>
                  <a:lnTo>
                    <a:pt x="17993" y="21134"/>
                  </a:lnTo>
                  <a:lnTo>
                    <a:pt x="17263" y="20960"/>
                  </a:lnTo>
                  <a:lnTo>
                    <a:pt x="16619" y="20436"/>
                  </a:lnTo>
                  <a:lnTo>
                    <a:pt x="16275" y="19271"/>
                  </a:lnTo>
                  <a:lnTo>
                    <a:pt x="16361" y="16826"/>
                  </a:lnTo>
                  <a:lnTo>
                    <a:pt x="16533" y="13333"/>
                  </a:lnTo>
                  <a:lnTo>
                    <a:pt x="16962" y="12401"/>
                  </a:lnTo>
                  <a:lnTo>
                    <a:pt x="17134" y="11935"/>
                  </a:lnTo>
                  <a:lnTo>
                    <a:pt x="17005" y="11586"/>
                  </a:lnTo>
                  <a:lnTo>
                    <a:pt x="16833" y="11295"/>
                  </a:lnTo>
                  <a:lnTo>
                    <a:pt x="14128" y="11586"/>
                  </a:lnTo>
                  <a:lnTo>
                    <a:pt x="13956" y="12110"/>
                  </a:lnTo>
                  <a:lnTo>
                    <a:pt x="13956" y="12983"/>
                  </a:lnTo>
                  <a:lnTo>
                    <a:pt x="13827" y="13391"/>
                  </a:lnTo>
                  <a:lnTo>
                    <a:pt x="13613" y="13857"/>
                  </a:lnTo>
                  <a:lnTo>
                    <a:pt x="12926" y="14439"/>
                  </a:lnTo>
                  <a:lnTo>
                    <a:pt x="12196" y="15079"/>
                  </a:lnTo>
                  <a:lnTo>
                    <a:pt x="11294" y="15778"/>
                  </a:lnTo>
                  <a:lnTo>
                    <a:pt x="11165" y="16418"/>
                  </a:lnTo>
                  <a:lnTo>
                    <a:pt x="10993" y="17175"/>
                  </a:lnTo>
                  <a:lnTo>
                    <a:pt x="10864" y="17525"/>
                  </a:lnTo>
                  <a:lnTo>
                    <a:pt x="10006" y="18922"/>
                  </a:lnTo>
                  <a:lnTo>
                    <a:pt x="9619" y="19912"/>
                  </a:lnTo>
                  <a:lnTo>
                    <a:pt x="9619" y="20319"/>
                  </a:lnTo>
                  <a:lnTo>
                    <a:pt x="9748" y="21600"/>
                  </a:lnTo>
                  <a:lnTo>
                    <a:pt x="8546" y="21251"/>
                  </a:lnTo>
                  <a:lnTo>
                    <a:pt x="6355" y="20319"/>
                  </a:lnTo>
                  <a:lnTo>
                    <a:pt x="5883" y="20203"/>
                  </a:lnTo>
                  <a:lnTo>
                    <a:pt x="5196" y="20377"/>
                  </a:lnTo>
                  <a:lnTo>
                    <a:pt x="4251" y="20960"/>
                  </a:lnTo>
                  <a:lnTo>
                    <a:pt x="3736" y="21134"/>
                  </a:lnTo>
                  <a:lnTo>
                    <a:pt x="2920" y="20668"/>
                  </a:lnTo>
                  <a:lnTo>
                    <a:pt x="1159" y="20144"/>
                  </a:lnTo>
                  <a:lnTo>
                    <a:pt x="644" y="20144"/>
                  </a:lnTo>
                  <a:lnTo>
                    <a:pt x="86" y="20203"/>
                  </a:lnTo>
                  <a:close/>
                  <a:moveTo>
                    <a:pt x="86" y="20203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3" name="AutoShape 60"/>
            <p:cNvSpPr>
              <a:spLocks noChangeArrowheads="1"/>
            </p:cNvSpPr>
            <p:nvPr/>
          </p:nvSpPr>
          <p:spPr bwMode="auto">
            <a:xfrm rot="-239999">
              <a:off x="1814" y="1444"/>
              <a:ext cx="137" cy="150"/>
            </a:xfrm>
            <a:custGeom>
              <a:avLst/>
              <a:gdLst>
                <a:gd name="T0" fmla="*/ 62 w 21600"/>
                <a:gd name="T1" fmla="*/ 133 h 21600"/>
                <a:gd name="T2" fmla="*/ 58 w 21600"/>
                <a:gd name="T3" fmla="*/ 137 h 21600"/>
                <a:gd name="T4" fmla="*/ 50 w 21600"/>
                <a:gd name="T5" fmla="*/ 146 h 21600"/>
                <a:gd name="T6" fmla="*/ 45 w 21600"/>
                <a:gd name="T7" fmla="*/ 149 h 21600"/>
                <a:gd name="T8" fmla="*/ 37 w 21600"/>
                <a:gd name="T9" fmla="*/ 133 h 21600"/>
                <a:gd name="T10" fmla="*/ 30 w 21600"/>
                <a:gd name="T11" fmla="*/ 133 h 21600"/>
                <a:gd name="T12" fmla="*/ 22 w 21600"/>
                <a:gd name="T13" fmla="*/ 131 h 21600"/>
                <a:gd name="T14" fmla="*/ 12 w 21600"/>
                <a:gd name="T15" fmla="*/ 125 h 21600"/>
                <a:gd name="T16" fmla="*/ 7 w 21600"/>
                <a:gd name="T17" fmla="*/ 124 h 21600"/>
                <a:gd name="T18" fmla="*/ 1 w 21600"/>
                <a:gd name="T19" fmla="*/ 122 h 21600"/>
                <a:gd name="T20" fmla="*/ 4 w 21600"/>
                <a:gd name="T21" fmla="*/ 115 h 21600"/>
                <a:gd name="T22" fmla="*/ 11 w 21600"/>
                <a:gd name="T23" fmla="*/ 115 h 21600"/>
                <a:gd name="T24" fmla="*/ 12 w 21600"/>
                <a:gd name="T25" fmla="*/ 108 h 21600"/>
                <a:gd name="T26" fmla="*/ 12 w 21600"/>
                <a:gd name="T27" fmla="*/ 103 h 21600"/>
                <a:gd name="T28" fmla="*/ 18 w 21600"/>
                <a:gd name="T29" fmla="*/ 95 h 21600"/>
                <a:gd name="T30" fmla="*/ 18 w 21600"/>
                <a:gd name="T31" fmla="*/ 87 h 21600"/>
                <a:gd name="T32" fmla="*/ 20 w 21600"/>
                <a:gd name="T33" fmla="*/ 71 h 21600"/>
                <a:gd name="T34" fmla="*/ 26 w 21600"/>
                <a:gd name="T35" fmla="*/ 60 h 21600"/>
                <a:gd name="T36" fmla="*/ 21 w 21600"/>
                <a:gd name="T37" fmla="*/ 52 h 21600"/>
                <a:gd name="T38" fmla="*/ 19 w 21600"/>
                <a:gd name="T39" fmla="*/ 40 h 21600"/>
                <a:gd name="T40" fmla="*/ 25 w 21600"/>
                <a:gd name="T41" fmla="*/ 39 h 21600"/>
                <a:gd name="T42" fmla="*/ 28 w 21600"/>
                <a:gd name="T43" fmla="*/ 30 h 21600"/>
                <a:gd name="T44" fmla="*/ 27 w 21600"/>
                <a:gd name="T45" fmla="*/ 22 h 21600"/>
                <a:gd name="T46" fmla="*/ 21 w 21600"/>
                <a:gd name="T47" fmla="*/ 14 h 21600"/>
                <a:gd name="T48" fmla="*/ 24 w 21600"/>
                <a:gd name="T49" fmla="*/ 9 h 21600"/>
                <a:gd name="T50" fmla="*/ 29 w 21600"/>
                <a:gd name="T51" fmla="*/ 4 h 21600"/>
                <a:gd name="T52" fmla="*/ 39 w 21600"/>
                <a:gd name="T53" fmla="*/ 2 h 21600"/>
                <a:gd name="T54" fmla="*/ 53 w 21600"/>
                <a:gd name="T55" fmla="*/ 6 h 21600"/>
                <a:gd name="T56" fmla="*/ 64 w 21600"/>
                <a:gd name="T57" fmla="*/ 5 h 21600"/>
                <a:gd name="T58" fmla="*/ 73 w 21600"/>
                <a:gd name="T59" fmla="*/ 8 h 21600"/>
                <a:gd name="T60" fmla="*/ 82 w 21600"/>
                <a:gd name="T61" fmla="*/ 14 h 21600"/>
                <a:gd name="T62" fmla="*/ 90 w 21600"/>
                <a:gd name="T63" fmla="*/ 16 h 21600"/>
                <a:gd name="T64" fmla="*/ 85 w 21600"/>
                <a:gd name="T65" fmla="*/ 18 h 21600"/>
                <a:gd name="T66" fmla="*/ 83 w 21600"/>
                <a:gd name="T67" fmla="*/ 22 h 21600"/>
                <a:gd name="T68" fmla="*/ 87 w 21600"/>
                <a:gd name="T69" fmla="*/ 27 h 21600"/>
                <a:gd name="T70" fmla="*/ 104 w 21600"/>
                <a:gd name="T71" fmla="*/ 27 h 21600"/>
                <a:gd name="T72" fmla="*/ 110 w 21600"/>
                <a:gd name="T73" fmla="*/ 23 h 21600"/>
                <a:gd name="T74" fmla="*/ 113 w 21600"/>
                <a:gd name="T75" fmla="*/ 27 h 21600"/>
                <a:gd name="T76" fmla="*/ 118 w 21600"/>
                <a:gd name="T77" fmla="*/ 18 h 21600"/>
                <a:gd name="T78" fmla="*/ 119 w 21600"/>
                <a:gd name="T79" fmla="*/ 3 h 21600"/>
                <a:gd name="T80" fmla="*/ 126 w 21600"/>
                <a:gd name="T81" fmla="*/ 3 h 21600"/>
                <a:gd name="T82" fmla="*/ 137 w 21600"/>
                <a:gd name="T83" fmla="*/ 7 h 21600"/>
                <a:gd name="T84" fmla="*/ 135 w 21600"/>
                <a:gd name="T85" fmla="*/ 17 h 21600"/>
                <a:gd name="T86" fmla="*/ 127 w 21600"/>
                <a:gd name="T87" fmla="*/ 24 h 21600"/>
                <a:gd name="T88" fmla="*/ 122 w 21600"/>
                <a:gd name="T89" fmla="*/ 27 h 21600"/>
                <a:gd name="T90" fmla="*/ 126 w 21600"/>
                <a:gd name="T91" fmla="*/ 33 h 21600"/>
                <a:gd name="T92" fmla="*/ 125 w 21600"/>
                <a:gd name="T93" fmla="*/ 39 h 21600"/>
                <a:gd name="T94" fmla="*/ 122 w 21600"/>
                <a:gd name="T95" fmla="*/ 40 h 21600"/>
                <a:gd name="T96" fmla="*/ 118 w 21600"/>
                <a:gd name="T97" fmla="*/ 50 h 21600"/>
                <a:gd name="T98" fmla="*/ 122 w 21600"/>
                <a:gd name="T99" fmla="*/ 53 h 21600"/>
                <a:gd name="T100" fmla="*/ 122 w 21600"/>
                <a:gd name="T101" fmla="*/ 64 h 21600"/>
                <a:gd name="T102" fmla="*/ 119 w 21600"/>
                <a:gd name="T103" fmla="*/ 91 h 21600"/>
                <a:gd name="T104" fmla="*/ 106 w 21600"/>
                <a:gd name="T105" fmla="*/ 86 h 21600"/>
                <a:gd name="T106" fmla="*/ 109 w 21600"/>
                <a:gd name="T107" fmla="*/ 78 h 21600"/>
                <a:gd name="T108" fmla="*/ 92 w 21600"/>
                <a:gd name="T109" fmla="*/ 76 h 21600"/>
                <a:gd name="T110" fmla="*/ 87 w 21600"/>
                <a:gd name="T111" fmla="*/ 80 h 21600"/>
                <a:gd name="T112" fmla="*/ 84 w 21600"/>
                <a:gd name="T113" fmla="*/ 83 h 21600"/>
                <a:gd name="T114" fmla="*/ 80 w 21600"/>
                <a:gd name="T115" fmla="*/ 81 h 21600"/>
                <a:gd name="T116" fmla="*/ 78 w 21600"/>
                <a:gd name="T117" fmla="*/ 85 h 21600"/>
                <a:gd name="T118" fmla="*/ 80 w 21600"/>
                <a:gd name="T119" fmla="*/ 91 h 21600"/>
                <a:gd name="T120" fmla="*/ 75 w 21600"/>
                <a:gd name="T121" fmla="*/ 93 h 21600"/>
                <a:gd name="T122" fmla="*/ 66 w 21600"/>
                <a:gd name="T123" fmla="*/ 106 h 21600"/>
                <a:gd name="T124" fmla="*/ 63 w 21600"/>
                <a:gd name="T125" fmla="*/ 133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9947" y="19115"/>
                  </a:moveTo>
                  <a:lnTo>
                    <a:pt x="9703" y="19166"/>
                  </a:lnTo>
                  <a:lnTo>
                    <a:pt x="9410" y="19369"/>
                  </a:lnTo>
                  <a:lnTo>
                    <a:pt x="9069" y="19775"/>
                  </a:lnTo>
                  <a:lnTo>
                    <a:pt x="8874" y="20839"/>
                  </a:lnTo>
                  <a:lnTo>
                    <a:pt x="7850" y="21042"/>
                  </a:lnTo>
                  <a:lnTo>
                    <a:pt x="7850" y="21600"/>
                  </a:lnTo>
                  <a:lnTo>
                    <a:pt x="7021" y="21448"/>
                  </a:lnTo>
                  <a:lnTo>
                    <a:pt x="6534" y="20231"/>
                  </a:lnTo>
                  <a:lnTo>
                    <a:pt x="5802" y="19166"/>
                  </a:lnTo>
                  <a:lnTo>
                    <a:pt x="5412" y="18913"/>
                  </a:lnTo>
                  <a:lnTo>
                    <a:pt x="4730" y="19166"/>
                  </a:lnTo>
                  <a:lnTo>
                    <a:pt x="3901" y="19268"/>
                  </a:lnTo>
                  <a:lnTo>
                    <a:pt x="3462" y="18862"/>
                  </a:lnTo>
                  <a:lnTo>
                    <a:pt x="2633" y="18710"/>
                  </a:lnTo>
                  <a:lnTo>
                    <a:pt x="1902" y="18051"/>
                  </a:lnTo>
                  <a:lnTo>
                    <a:pt x="1512" y="18101"/>
                  </a:lnTo>
                  <a:lnTo>
                    <a:pt x="1073" y="17797"/>
                  </a:lnTo>
                  <a:lnTo>
                    <a:pt x="634" y="17645"/>
                  </a:lnTo>
                  <a:lnTo>
                    <a:pt x="98" y="17594"/>
                  </a:lnTo>
                  <a:lnTo>
                    <a:pt x="0" y="16834"/>
                  </a:lnTo>
                  <a:lnTo>
                    <a:pt x="683" y="16631"/>
                  </a:lnTo>
                  <a:lnTo>
                    <a:pt x="975" y="16530"/>
                  </a:lnTo>
                  <a:lnTo>
                    <a:pt x="1658" y="16530"/>
                  </a:lnTo>
                  <a:lnTo>
                    <a:pt x="1999" y="16124"/>
                  </a:lnTo>
                  <a:lnTo>
                    <a:pt x="1853" y="15515"/>
                  </a:lnTo>
                  <a:lnTo>
                    <a:pt x="1755" y="15211"/>
                  </a:lnTo>
                  <a:lnTo>
                    <a:pt x="1902" y="14806"/>
                  </a:lnTo>
                  <a:lnTo>
                    <a:pt x="2194" y="14501"/>
                  </a:lnTo>
                  <a:lnTo>
                    <a:pt x="2828" y="13741"/>
                  </a:lnTo>
                  <a:lnTo>
                    <a:pt x="2877" y="13183"/>
                  </a:lnTo>
                  <a:lnTo>
                    <a:pt x="2877" y="12575"/>
                  </a:lnTo>
                  <a:lnTo>
                    <a:pt x="2730" y="11915"/>
                  </a:lnTo>
                  <a:lnTo>
                    <a:pt x="3218" y="10293"/>
                  </a:lnTo>
                  <a:lnTo>
                    <a:pt x="3657" y="9330"/>
                  </a:lnTo>
                  <a:lnTo>
                    <a:pt x="4144" y="8620"/>
                  </a:lnTo>
                  <a:lnTo>
                    <a:pt x="3852" y="7961"/>
                  </a:lnTo>
                  <a:lnTo>
                    <a:pt x="3364" y="7504"/>
                  </a:lnTo>
                  <a:lnTo>
                    <a:pt x="3121" y="6439"/>
                  </a:lnTo>
                  <a:lnTo>
                    <a:pt x="3023" y="5730"/>
                  </a:lnTo>
                  <a:lnTo>
                    <a:pt x="3072" y="5375"/>
                  </a:lnTo>
                  <a:lnTo>
                    <a:pt x="3901" y="5577"/>
                  </a:lnTo>
                  <a:lnTo>
                    <a:pt x="4291" y="5070"/>
                  </a:lnTo>
                  <a:lnTo>
                    <a:pt x="4388" y="4310"/>
                  </a:lnTo>
                  <a:lnTo>
                    <a:pt x="3852" y="3904"/>
                  </a:lnTo>
                  <a:lnTo>
                    <a:pt x="4193" y="3144"/>
                  </a:lnTo>
                  <a:lnTo>
                    <a:pt x="3754" y="2383"/>
                  </a:lnTo>
                  <a:lnTo>
                    <a:pt x="3364" y="2028"/>
                  </a:lnTo>
                  <a:lnTo>
                    <a:pt x="3121" y="1268"/>
                  </a:lnTo>
                  <a:lnTo>
                    <a:pt x="3706" y="1268"/>
                  </a:lnTo>
                  <a:lnTo>
                    <a:pt x="4388" y="1014"/>
                  </a:lnTo>
                  <a:lnTo>
                    <a:pt x="4535" y="558"/>
                  </a:lnTo>
                  <a:lnTo>
                    <a:pt x="5461" y="0"/>
                  </a:lnTo>
                  <a:lnTo>
                    <a:pt x="6144" y="254"/>
                  </a:lnTo>
                  <a:lnTo>
                    <a:pt x="7899" y="1014"/>
                  </a:lnTo>
                  <a:lnTo>
                    <a:pt x="8435" y="913"/>
                  </a:lnTo>
                  <a:lnTo>
                    <a:pt x="9069" y="963"/>
                  </a:lnTo>
                  <a:lnTo>
                    <a:pt x="10044" y="659"/>
                  </a:lnTo>
                  <a:lnTo>
                    <a:pt x="10581" y="558"/>
                  </a:lnTo>
                  <a:lnTo>
                    <a:pt x="11507" y="1217"/>
                  </a:lnTo>
                  <a:lnTo>
                    <a:pt x="12482" y="1927"/>
                  </a:lnTo>
                  <a:lnTo>
                    <a:pt x="12970" y="2079"/>
                  </a:lnTo>
                  <a:lnTo>
                    <a:pt x="14091" y="2028"/>
                  </a:lnTo>
                  <a:lnTo>
                    <a:pt x="14237" y="2282"/>
                  </a:lnTo>
                  <a:lnTo>
                    <a:pt x="13945" y="2535"/>
                  </a:lnTo>
                  <a:lnTo>
                    <a:pt x="13409" y="2586"/>
                  </a:lnTo>
                  <a:lnTo>
                    <a:pt x="13165" y="2839"/>
                  </a:lnTo>
                  <a:lnTo>
                    <a:pt x="13019" y="3144"/>
                  </a:lnTo>
                  <a:lnTo>
                    <a:pt x="13165" y="3549"/>
                  </a:lnTo>
                  <a:lnTo>
                    <a:pt x="13750" y="3854"/>
                  </a:lnTo>
                  <a:lnTo>
                    <a:pt x="15261" y="4056"/>
                  </a:lnTo>
                  <a:lnTo>
                    <a:pt x="16432" y="3955"/>
                  </a:lnTo>
                  <a:lnTo>
                    <a:pt x="16919" y="3194"/>
                  </a:lnTo>
                  <a:lnTo>
                    <a:pt x="17407" y="3346"/>
                  </a:lnTo>
                  <a:lnTo>
                    <a:pt x="17651" y="3803"/>
                  </a:lnTo>
                  <a:lnTo>
                    <a:pt x="17846" y="3955"/>
                  </a:lnTo>
                  <a:lnTo>
                    <a:pt x="18382" y="3397"/>
                  </a:lnTo>
                  <a:lnTo>
                    <a:pt x="18674" y="2586"/>
                  </a:lnTo>
                  <a:lnTo>
                    <a:pt x="18626" y="1521"/>
                  </a:lnTo>
                  <a:lnTo>
                    <a:pt x="18772" y="456"/>
                  </a:lnTo>
                  <a:lnTo>
                    <a:pt x="19357" y="355"/>
                  </a:lnTo>
                  <a:lnTo>
                    <a:pt x="19845" y="406"/>
                  </a:lnTo>
                  <a:lnTo>
                    <a:pt x="21112" y="1065"/>
                  </a:lnTo>
                  <a:lnTo>
                    <a:pt x="21600" y="1065"/>
                  </a:lnTo>
                  <a:lnTo>
                    <a:pt x="21551" y="1115"/>
                  </a:lnTo>
                  <a:lnTo>
                    <a:pt x="21307" y="2434"/>
                  </a:lnTo>
                  <a:lnTo>
                    <a:pt x="20527" y="2839"/>
                  </a:lnTo>
                  <a:lnTo>
                    <a:pt x="20088" y="3448"/>
                  </a:lnTo>
                  <a:lnTo>
                    <a:pt x="19357" y="3651"/>
                  </a:lnTo>
                  <a:lnTo>
                    <a:pt x="19308" y="3955"/>
                  </a:lnTo>
                  <a:lnTo>
                    <a:pt x="19357" y="4361"/>
                  </a:lnTo>
                  <a:lnTo>
                    <a:pt x="19845" y="4715"/>
                  </a:lnTo>
                  <a:lnTo>
                    <a:pt x="19991" y="5070"/>
                  </a:lnTo>
                  <a:lnTo>
                    <a:pt x="19747" y="5628"/>
                  </a:lnTo>
                  <a:lnTo>
                    <a:pt x="19406" y="5730"/>
                  </a:lnTo>
                  <a:lnTo>
                    <a:pt x="19162" y="5780"/>
                  </a:lnTo>
                  <a:lnTo>
                    <a:pt x="18967" y="6642"/>
                  </a:lnTo>
                  <a:lnTo>
                    <a:pt x="18626" y="7251"/>
                  </a:lnTo>
                  <a:lnTo>
                    <a:pt x="18918" y="7707"/>
                  </a:lnTo>
                  <a:lnTo>
                    <a:pt x="19308" y="7656"/>
                  </a:lnTo>
                  <a:lnTo>
                    <a:pt x="19455" y="7910"/>
                  </a:lnTo>
                  <a:lnTo>
                    <a:pt x="19162" y="9177"/>
                  </a:lnTo>
                  <a:lnTo>
                    <a:pt x="19260" y="12473"/>
                  </a:lnTo>
                  <a:lnTo>
                    <a:pt x="18723" y="13082"/>
                  </a:lnTo>
                  <a:lnTo>
                    <a:pt x="18138" y="13132"/>
                  </a:lnTo>
                  <a:lnTo>
                    <a:pt x="16675" y="12321"/>
                  </a:lnTo>
                  <a:lnTo>
                    <a:pt x="16968" y="11865"/>
                  </a:lnTo>
                  <a:lnTo>
                    <a:pt x="17163" y="11206"/>
                  </a:lnTo>
                  <a:lnTo>
                    <a:pt x="17017" y="10901"/>
                  </a:lnTo>
                  <a:lnTo>
                    <a:pt x="14481" y="10901"/>
                  </a:lnTo>
                  <a:lnTo>
                    <a:pt x="13750" y="11256"/>
                  </a:lnTo>
                  <a:lnTo>
                    <a:pt x="13701" y="11510"/>
                  </a:lnTo>
                  <a:lnTo>
                    <a:pt x="13750" y="12068"/>
                  </a:lnTo>
                  <a:lnTo>
                    <a:pt x="13262" y="11966"/>
                  </a:lnTo>
                  <a:lnTo>
                    <a:pt x="13116" y="11763"/>
                  </a:lnTo>
                  <a:lnTo>
                    <a:pt x="12580" y="11662"/>
                  </a:lnTo>
                  <a:lnTo>
                    <a:pt x="12238" y="11865"/>
                  </a:lnTo>
                  <a:lnTo>
                    <a:pt x="12238" y="12270"/>
                  </a:lnTo>
                  <a:lnTo>
                    <a:pt x="12580" y="12777"/>
                  </a:lnTo>
                  <a:lnTo>
                    <a:pt x="12677" y="13082"/>
                  </a:lnTo>
                  <a:lnTo>
                    <a:pt x="12482" y="13335"/>
                  </a:lnTo>
                  <a:lnTo>
                    <a:pt x="11897" y="13335"/>
                  </a:lnTo>
                  <a:lnTo>
                    <a:pt x="11361" y="13335"/>
                  </a:lnTo>
                  <a:lnTo>
                    <a:pt x="10337" y="15262"/>
                  </a:lnTo>
                  <a:lnTo>
                    <a:pt x="9849" y="17544"/>
                  </a:lnTo>
                  <a:lnTo>
                    <a:pt x="9947" y="19115"/>
                  </a:lnTo>
                  <a:close/>
                  <a:moveTo>
                    <a:pt x="9947" y="19115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4" name="AutoShape 61"/>
            <p:cNvSpPr>
              <a:spLocks noChangeArrowheads="1"/>
            </p:cNvSpPr>
            <p:nvPr/>
          </p:nvSpPr>
          <p:spPr bwMode="auto">
            <a:xfrm rot="-239999">
              <a:off x="1746" y="1432"/>
              <a:ext cx="95" cy="173"/>
            </a:xfrm>
            <a:custGeom>
              <a:avLst/>
              <a:gdLst>
                <a:gd name="T0" fmla="*/ 10 w 21600"/>
                <a:gd name="T1" fmla="*/ 165 h 21600"/>
                <a:gd name="T2" fmla="*/ 4 w 21600"/>
                <a:gd name="T3" fmla="*/ 159 h 21600"/>
                <a:gd name="T4" fmla="*/ 4 w 21600"/>
                <a:gd name="T5" fmla="*/ 148 h 21600"/>
                <a:gd name="T6" fmla="*/ 9 w 21600"/>
                <a:gd name="T7" fmla="*/ 137 h 21600"/>
                <a:gd name="T8" fmla="*/ 9 w 21600"/>
                <a:gd name="T9" fmla="*/ 133 h 21600"/>
                <a:gd name="T10" fmla="*/ 10 w 21600"/>
                <a:gd name="T11" fmla="*/ 129 h 21600"/>
                <a:gd name="T12" fmla="*/ 11 w 21600"/>
                <a:gd name="T13" fmla="*/ 120 h 21600"/>
                <a:gd name="T14" fmla="*/ 18 w 21600"/>
                <a:gd name="T15" fmla="*/ 118 h 21600"/>
                <a:gd name="T16" fmla="*/ 27 w 21600"/>
                <a:gd name="T17" fmla="*/ 110 h 21600"/>
                <a:gd name="T18" fmla="*/ 25 w 21600"/>
                <a:gd name="T19" fmla="*/ 102 h 21600"/>
                <a:gd name="T20" fmla="*/ 19 w 21600"/>
                <a:gd name="T21" fmla="*/ 97 h 21600"/>
                <a:gd name="T22" fmla="*/ 16 w 21600"/>
                <a:gd name="T23" fmla="*/ 95 h 21600"/>
                <a:gd name="T24" fmla="*/ 14 w 21600"/>
                <a:gd name="T25" fmla="*/ 91 h 21600"/>
                <a:gd name="T26" fmla="*/ 16 w 21600"/>
                <a:gd name="T27" fmla="*/ 82 h 21600"/>
                <a:gd name="T28" fmla="*/ 12 w 21600"/>
                <a:gd name="T29" fmla="*/ 76 h 21600"/>
                <a:gd name="T30" fmla="*/ 0 w 21600"/>
                <a:gd name="T31" fmla="*/ 70 h 21600"/>
                <a:gd name="T32" fmla="*/ 8 w 21600"/>
                <a:gd name="T33" fmla="*/ 58 h 21600"/>
                <a:gd name="T34" fmla="*/ 25 w 21600"/>
                <a:gd name="T35" fmla="*/ 29 h 21600"/>
                <a:gd name="T36" fmla="*/ 30 w 21600"/>
                <a:gd name="T37" fmla="*/ 0 h 21600"/>
                <a:gd name="T38" fmla="*/ 44 w 21600"/>
                <a:gd name="T39" fmla="*/ 0 h 21600"/>
                <a:gd name="T40" fmla="*/ 50 w 21600"/>
                <a:gd name="T41" fmla="*/ 6 h 21600"/>
                <a:gd name="T42" fmla="*/ 62 w 21600"/>
                <a:gd name="T43" fmla="*/ 11 h 21600"/>
                <a:gd name="T44" fmla="*/ 70 w 21600"/>
                <a:gd name="T45" fmla="*/ 13 h 21600"/>
                <a:gd name="T46" fmla="*/ 74 w 21600"/>
                <a:gd name="T47" fmla="*/ 18 h 21600"/>
                <a:gd name="T48" fmla="*/ 80 w 21600"/>
                <a:gd name="T49" fmla="*/ 27 h 21600"/>
                <a:gd name="T50" fmla="*/ 87 w 21600"/>
                <a:gd name="T51" fmla="*/ 28 h 21600"/>
                <a:gd name="T52" fmla="*/ 91 w 21600"/>
                <a:gd name="T53" fmla="*/ 36 h 21600"/>
                <a:gd name="T54" fmla="*/ 92 w 21600"/>
                <a:gd name="T55" fmla="*/ 47 h 21600"/>
                <a:gd name="T56" fmla="*/ 94 w 21600"/>
                <a:gd name="T57" fmla="*/ 55 h 21600"/>
                <a:gd name="T58" fmla="*/ 87 w 21600"/>
                <a:gd name="T59" fmla="*/ 57 h 21600"/>
                <a:gd name="T60" fmla="*/ 87 w 21600"/>
                <a:gd name="T61" fmla="*/ 64 h 21600"/>
                <a:gd name="T62" fmla="*/ 92 w 21600"/>
                <a:gd name="T63" fmla="*/ 75 h 21600"/>
                <a:gd name="T64" fmla="*/ 90 w 21600"/>
                <a:gd name="T65" fmla="*/ 84 h 21600"/>
                <a:gd name="T66" fmla="*/ 84 w 21600"/>
                <a:gd name="T67" fmla="*/ 102 h 21600"/>
                <a:gd name="T68" fmla="*/ 85 w 21600"/>
                <a:gd name="T69" fmla="*/ 111 h 21600"/>
                <a:gd name="T70" fmla="*/ 81 w 21600"/>
                <a:gd name="T71" fmla="*/ 120 h 21600"/>
                <a:gd name="T72" fmla="*/ 78 w 21600"/>
                <a:gd name="T73" fmla="*/ 125 h 21600"/>
                <a:gd name="T74" fmla="*/ 80 w 21600"/>
                <a:gd name="T75" fmla="*/ 131 h 21600"/>
                <a:gd name="T76" fmla="*/ 73 w 21600"/>
                <a:gd name="T77" fmla="*/ 134 h 21600"/>
                <a:gd name="T78" fmla="*/ 67 w 21600"/>
                <a:gd name="T79" fmla="*/ 136 h 21600"/>
                <a:gd name="T80" fmla="*/ 66 w 21600"/>
                <a:gd name="T81" fmla="*/ 148 h 21600"/>
                <a:gd name="T82" fmla="*/ 66 w 21600"/>
                <a:gd name="T83" fmla="*/ 159 h 21600"/>
                <a:gd name="T84" fmla="*/ 67 w 21600"/>
                <a:gd name="T85" fmla="*/ 167 h 21600"/>
                <a:gd name="T86" fmla="*/ 56 w 21600"/>
                <a:gd name="T87" fmla="*/ 172 h 21600"/>
                <a:gd name="T88" fmla="*/ 47 w 21600"/>
                <a:gd name="T89" fmla="*/ 173 h 21600"/>
                <a:gd name="T90" fmla="*/ 42 w 21600"/>
                <a:gd name="T91" fmla="*/ 169 h 21600"/>
                <a:gd name="T92" fmla="*/ 40 w 21600"/>
                <a:gd name="T93" fmla="*/ 165 h 21600"/>
                <a:gd name="T94" fmla="*/ 32 w 21600"/>
                <a:gd name="T95" fmla="*/ 166 h 21600"/>
                <a:gd name="T96" fmla="*/ 18 w 21600"/>
                <a:gd name="T97" fmla="*/ 164 h 21600"/>
                <a:gd name="T98" fmla="*/ 12 w 21600"/>
                <a:gd name="T99" fmla="*/ 166 h 21600"/>
                <a:gd name="T100" fmla="*/ 10 w 21600"/>
                <a:gd name="T101" fmla="*/ 167 h 216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1600" h="21600">
                  <a:moveTo>
                    <a:pt x="2322" y="20855"/>
                  </a:moveTo>
                  <a:lnTo>
                    <a:pt x="2322" y="20636"/>
                  </a:lnTo>
                  <a:lnTo>
                    <a:pt x="1759" y="20373"/>
                  </a:lnTo>
                  <a:lnTo>
                    <a:pt x="844" y="19891"/>
                  </a:lnTo>
                  <a:lnTo>
                    <a:pt x="774" y="19628"/>
                  </a:lnTo>
                  <a:lnTo>
                    <a:pt x="915" y="18533"/>
                  </a:lnTo>
                  <a:lnTo>
                    <a:pt x="1196" y="18095"/>
                  </a:lnTo>
                  <a:lnTo>
                    <a:pt x="2040" y="17087"/>
                  </a:lnTo>
                  <a:lnTo>
                    <a:pt x="2181" y="16824"/>
                  </a:lnTo>
                  <a:lnTo>
                    <a:pt x="1970" y="16561"/>
                  </a:lnTo>
                  <a:lnTo>
                    <a:pt x="1759" y="16299"/>
                  </a:lnTo>
                  <a:lnTo>
                    <a:pt x="2181" y="16080"/>
                  </a:lnTo>
                  <a:lnTo>
                    <a:pt x="2251" y="15203"/>
                  </a:lnTo>
                  <a:lnTo>
                    <a:pt x="2533" y="15028"/>
                  </a:lnTo>
                  <a:lnTo>
                    <a:pt x="3307" y="14940"/>
                  </a:lnTo>
                  <a:lnTo>
                    <a:pt x="4081" y="14765"/>
                  </a:lnTo>
                  <a:lnTo>
                    <a:pt x="4995" y="14546"/>
                  </a:lnTo>
                  <a:lnTo>
                    <a:pt x="6121" y="13714"/>
                  </a:lnTo>
                  <a:lnTo>
                    <a:pt x="6262" y="13275"/>
                  </a:lnTo>
                  <a:lnTo>
                    <a:pt x="5769" y="12750"/>
                  </a:lnTo>
                  <a:lnTo>
                    <a:pt x="5066" y="12136"/>
                  </a:lnTo>
                  <a:lnTo>
                    <a:pt x="4433" y="12049"/>
                  </a:lnTo>
                  <a:lnTo>
                    <a:pt x="4010" y="11961"/>
                  </a:lnTo>
                  <a:lnTo>
                    <a:pt x="3659" y="11873"/>
                  </a:lnTo>
                  <a:lnTo>
                    <a:pt x="3236" y="11654"/>
                  </a:lnTo>
                  <a:lnTo>
                    <a:pt x="3096" y="11348"/>
                  </a:lnTo>
                  <a:lnTo>
                    <a:pt x="3166" y="10866"/>
                  </a:lnTo>
                  <a:lnTo>
                    <a:pt x="3659" y="10209"/>
                  </a:lnTo>
                  <a:lnTo>
                    <a:pt x="3448" y="9814"/>
                  </a:lnTo>
                  <a:lnTo>
                    <a:pt x="2674" y="9551"/>
                  </a:lnTo>
                  <a:lnTo>
                    <a:pt x="1548" y="9245"/>
                  </a:lnTo>
                  <a:lnTo>
                    <a:pt x="0" y="8719"/>
                  </a:lnTo>
                  <a:lnTo>
                    <a:pt x="422" y="8018"/>
                  </a:lnTo>
                  <a:lnTo>
                    <a:pt x="1759" y="7185"/>
                  </a:lnTo>
                  <a:lnTo>
                    <a:pt x="4573" y="5214"/>
                  </a:lnTo>
                  <a:lnTo>
                    <a:pt x="5699" y="3680"/>
                  </a:lnTo>
                  <a:lnTo>
                    <a:pt x="6614" y="1621"/>
                  </a:lnTo>
                  <a:lnTo>
                    <a:pt x="6825" y="44"/>
                  </a:lnTo>
                  <a:lnTo>
                    <a:pt x="8373" y="394"/>
                  </a:lnTo>
                  <a:lnTo>
                    <a:pt x="9921" y="0"/>
                  </a:lnTo>
                  <a:lnTo>
                    <a:pt x="10976" y="307"/>
                  </a:lnTo>
                  <a:lnTo>
                    <a:pt x="11257" y="789"/>
                  </a:lnTo>
                  <a:lnTo>
                    <a:pt x="13157" y="1271"/>
                  </a:lnTo>
                  <a:lnTo>
                    <a:pt x="14072" y="1358"/>
                  </a:lnTo>
                  <a:lnTo>
                    <a:pt x="15338" y="1840"/>
                  </a:lnTo>
                  <a:lnTo>
                    <a:pt x="15901" y="1665"/>
                  </a:lnTo>
                  <a:lnTo>
                    <a:pt x="16605" y="1840"/>
                  </a:lnTo>
                  <a:lnTo>
                    <a:pt x="16886" y="2278"/>
                  </a:lnTo>
                  <a:lnTo>
                    <a:pt x="17871" y="2716"/>
                  </a:lnTo>
                  <a:lnTo>
                    <a:pt x="18223" y="3330"/>
                  </a:lnTo>
                  <a:lnTo>
                    <a:pt x="18715" y="3549"/>
                  </a:lnTo>
                  <a:lnTo>
                    <a:pt x="19771" y="3549"/>
                  </a:lnTo>
                  <a:lnTo>
                    <a:pt x="20122" y="4206"/>
                  </a:lnTo>
                  <a:lnTo>
                    <a:pt x="20685" y="4513"/>
                  </a:lnTo>
                  <a:lnTo>
                    <a:pt x="21319" y="5170"/>
                  </a:lnTo>
                  <a:lnTo>
                    <a:pt x="20826" y="5827"/>
                  </a:lnTo>
                  <a:lnTo>
                    <a:pt x="21600" y="6178"/>
                  </a:lnTo>
                  <a:lnTo>
                    <a:pt x="21459" y="6835"/>
                  </a:lnTo>
                  <a:lnTo>
                    <a:pt x="20896" y="7273"/>
                  </a:lnTo>
                  <a:lnTo>
                    <a:pt x="19700" y="7098"/>
                  </a:lnTo>
                  <a:lnTo>
                    <a:pt x="19630" y="7404"/>
                  </a:lnTo>
                  <a:lnTo>
                    <a:pt x="19771" y="8018"/>
                  </a:lnTo>
                  <a:lnTo>
                    <a:pt x="20122" y="8938"/>
                  </a:lnTo>
                  <a:lnTo>
                    <a:pt x="20826" y="9332"/>
                  </a:lnTo>
                  <a:lnTo>
                    <a:pt x="21248" y="9902"/>
                  </a:lnTo>
                  <a:lnTo>
                    <a:pt x="20545" y="10515"/>
                  </a:lnTo>
                  <a:lnTo>
                    <a:pt x="19911" y="11348"/>
                  </a:lnTo>
                  <a:lnTo>
                    <a:pt x="19208" y="12750"/>
                  </a:lnTo>
                  <a:lnTo>
                    <a:pt x="19419" y="13319"/>
                  </a:lnTo>
                  <a:lnTo>
                    <a:pt x="19419" y="13845"/>
                  </a:lnTo>
                  <a:lnTo>
                    <a:pt x="19349" y="14327"/>
                  </a:lnTo>
                  <a:lnTo>
                    <a:pt x="18434" y="14984"/>
                  </a:lnTo>
                  <a:lnTo>
                    <a:pt x="18012" y="15247"/>
                  </a:lnTo>
                  <a:lnTo>
                    <a:pt x="17801" y="15598"/>
                  </a:lnTo>
                  <a:lnTo>
                    <a:pt x="17941" y="15860"/>
                  </a:lnTo>
                  <a:lnTo>
                    <a:pt x="18152" y="16386"/>
                  </a:lnTo>
                  <a:lnTo>
                    <a:pt x="17660" y="16737"/>
                  </a:lnTo>
                  <a:lnTo>
                    <a:pt x="16675" y="16737"/>
                  </a:lnTo>
                  <a:lnTo>
                    <a:pt x="16253" y="16824"/>
                  </a:lnTo>
                  <a:lnTo>
                    <a:pt x="15268" y="17000"/>
                  </a:lnTo>
                  <a:lnTo>
                    <a:pt x="15408" y="17657"/>
                  </a:lnTo>
                  <a:lnTo>
                    <a:pt x="14986" y="18489"/>
                  </a:lnTo>
                  <a:lnTo>
                    <a:pt x="14846" y="19103"/>
                  </a:lnTo>
                  <a:lnTo>
                    <a:pt x="15057" y="19847"/>
                  </a:lnTo>
                  <a:lnTo>
                    <a:pt x="15479" y="20417"/>
                  </a:lnTo>
                  <a:lnTo>
                    <a:pt x="15268" y="20855"/>
                  </a:lnTo>
                  <a:lnTo>
                    <a:pt x="14212" y="21600"/>
                  </a:lnTo>
                  <a:lnTo>
                    <a:pt x="12805" y="21425"/>
                  </a:lnTo>
                  <a:lnTo>
                    <a:pt x="11820" y="21162"/>
                  </a:lnTo>
                  <a:lnTo>
                    <a:pt x="10765" y="21600"/>
                  </a:lnTo>
                  <a:lnTo>
                    <a:pt x="10061" y="21512"/>
                  </a:lnTo>
                  <a:lnTo>
                    <a:pt x="9639" y="21074"/>
                  </a:lnTo>
                  <a:lnTo>
                    <a:pt x="9287" y="20636"/>
                  </a:lnTo>
                  <a:lnTo>
                    <a:pt x="9076" y="20548"/>
                  </a:lnTo>
                  <a:lnTo>
                    <a:pt x="8584" y="20505"/>
                  </a:lnTo>
                  <a:lnTo>
                    <a:pt x="7177" y="20680"/>
                  </a:lnTo>
                  <a:lnTo>
                    <a:pt x="5558" y="20505"/>
                  </a:lnTo>
                  <a:lnTo>
                    <a:pt x="4010" y="20461"/>
                  </a:lnTo>
                  <a:lnTo>
                    <a:pt x="3518" y="20680"/>
                  </a:lnTo>
                  <a:lnTo>
                    <a:pt x="2814" y="20724"/>
                  </a:lnTo>
                  <a:lnTo>
                    <a:pt x="2322" y="20855"/>
                  </a:lnTo>
                  <a:close/>
                  <a:moveTo>
                    <a:pt x="2322" y="20855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" name="AutoShape 62"/>
            <p:cNvSpPr>
              <a:spLocks noChangeArrowheads="1"/>
            </p:cNvSpPr>
            <p:nvPr/>
          </p:nvSpPr>
          <p:spPr bwMode="auto">
            <a:xfrm rot="-239999">
              <a:off x="1717" y="1573"/>
              <a:ext cx="180" cy="154"/>
            </a:xfrm>
            <a:custGeom>
              <a:avLst/>
              <a:gdLst>
                <a:gd name="T0" fmla="*/ 155 w 21600"/>
                <a:gd name="T1" fmla="*/ 144 h 21600"/>
                <a:gd name="T2" fmla="*/ 147 w 21600"/>
                <a:gd name="T3" fmla="*/ 141 h 21600"/>
                <a:gd name="T4" fmla="*/ 142 w 21600"/>
                <a:gd name="T5" fmla="*/ 137 h 21600"/>
                <a:gd name="T6" fmla="*/ 137 w 21600"/>
                <a:gd name="T7" fmla="*/ 136 h 21600"/>
                <a:gd name="T8" fmla="*/ 138 w 21600"/>
                <a:gd name="T9" fmla="*/ 143 h 21600"/>
                <a:gd name="T10" fmla="*/ 134 w 21600"/>
                <a:gd name="T11" fmla="*/ 148 h 21600"/>
                <a:gd name="T12" fmla="*/ 129 w 21600"/>
                <a:gd name="T13" fmla="*/ 154 h 21600"/>
                <a:gd name="T14" fmla="*/ 124 w 21600"/>
                <a:gd name="T15" fmla="*/ 151 h 21600"/>
                <a:gd name="T16" fmla="*/ 117 w 21600"/>
                <a:gd name="T17" fmla="*/ 143 h 21600"/>
                <a:gd name="T18" fmla="*/ 109 w 21600"/>
                <a:gd name="T19" fmla="*/ 136 h 21600"/>
                <a:gd name="T20" fmla="*/ 105 w 21600"/>
                <a:gd name="T21" fmla="*/ 129 h 21600"/>
                <a:gd name="T22" fmla="*/ 91 w 21600"/>
                <a:gd name="T23" fmla="*/ 110 h 21600"/>
                <a:gd name="T24" fmla="*/ 81 w 21600"/>
                <a:gd name="T25" fmla="*/ 104 h 21600"/>
                <a:gd name="T26" fmla="*/ 71 w 21600"/>
                <a:gd name="T27" fmla="*/ 105 h 21600"/>
                <a:gd name="T28" fmla="*/ 65 w 21600"/>
                <a:gd name="T29" fmla="*/ 113 h 21600"/>
                <a:gd name="T30" fmla="*/ 55 w 21600"/>
                <a:gd name="T31" fmla="*/ 115 h 21600"/>
                <a:gd name="T32" fmla="*/ 52 w 21600"/>
                <a:gd name="T33" fmla="*/ 120 h 21600"/>
                <a:gd name="T34" fmla="*/ 40 w 21600"/>
                <a:gd name="T35" fmla="*/ 127 h 21600"/>
                <a:gd name="T36" fmla="*/ 35 w 21600"/>
                <a:gd name="T37" fmla="*/ 133 h 21600"/>
                <a:gd name="T38" fmla="*/ 20 w 21600"/>
                <a:gd name="T39" fmla="*/ 136 h 21600"/>
                <a:gd name="T40" fmla="*/ 8 w 21600"/>
                <a:gd name="T41" fmla="*/ 140 h 21600"/>
                <a:gd name="T42" fmla="*/ 5 w 21600"/>
                <a:gd name="T43" fmla="*/ 131 h 21600"/>
                <a:gd name="T44" fmla="*/ 4 w 21600"/>
                <a:gd name="T45" fmla="*/ 118 h 21600"/>
                <a:gd name="T46" fmla="*/ 0 w 21600"/>
                <a:gd name="T47" fmla="*/ 101 h 21600"/>
                <a:gd name="T48" fmla="*/ 6 w 21600"/>
                <a:gd name="T49" fmla="*/ 84 h 21600"/>
                <a:gd name="T50" fmla="*/ 7 w 21600"/>
                <a:gd name="T51" fmla="*/ 78 h 21600"/>
                <a:gd name="T52" fmla="*/ 4 w 21600"/>
                <a:gd name="T53" fmla="*/ 74 h 21600"/>
                <a:gd name="T54" fmla="*/ 8 w 21600"/>
                <a:gd name="T55" fmla="*/ 71 h 21600"/>
                <a:gd name="T56" fmla="*/ 19 w 21600"/>
                <a:gd name="T57" fmla="*/ 70 h 21600"/>
                <a:gd name="T58" fmla="*/ 22 w 21600"/>
                <a:gd name="T59" fmla="*/ 66 h 21600"/>
                <a:gd name="T60" fmla="*/ 29 w 21600"/>
                <a:gd name="T61" fmla="*/ 66 h 21600"/>
                <a:gd name="T62" fmla="*/ 36 w 21600"/>
                <a:gd name="T63" fmla="*/ 62 h 21600"/>
                <a:gd name="T64" fmla="*/ 35 w 21600"/>
                <a:gd name="T65" fmla="*/ 47 h 21600"/>
                <a:gd name="T66" fmla="*/ 40 w 21600"/>
                <a:gd name="T67" fmla="*/ 41 h 21600"/>
                <a:gd name="T68" fmla="*/ 48 w 21600"/>
                <a:gd name="T69" fmla="*/ 26 h 21600"/>
                <a:gd name="T70" fmla="*/ 51 w 21600"/>
                <a:gd name="T71" fmla="*/ 25 h 21600"/>
                <a:gd name="T72" fmla="*/ 56 w 21600"/>
                <a:gd name="T73" fmla="*/ 23 h 21600"/>
                <a:gd name="T74" fmla="*/ 70 w 21600"/>
                <a:gd name="T75" fmla="*/ 24 h 21600"/>
                <a:gd name="T76" fmla="*/ 78 w 21600"/>
                <a:gd name="T77" fmla="*/ 23 h 21600"/>
                <a:gd name="T78" fmla="*/ 81 w 21600"/>
                <a:gd name="T79" fmla="*/ 27 h 21600"/>
                <a:gd name="T80" fmla="*/ 86 w 21600"/>
                <a:gd name="T81" fmla="*/ 32 h 21600"/>
                <a:gd name="T82" fmla="*/ 95 w 21600"/>
                <a:gd name="T83" fmla="*/ 30 h 21600"/>
                <a:gd name="T84" fmla="*/ 106 w 21600"/>
                <a:gd name="T85" fmla="*/ 26 h 21600"/>
                <a:gd name="T86" fmla="*/ 105 w 21600"/>
                <a:gd name="T87" fmla="*/ 18 h 21600"/>
                <a:gd name="T88" fmla="*/ 104 w 21600"/>
                <a:gd name="T89" fmla="*/ 7 h 21600"/>
                <a:gd name="T90" fmla="*/ 110 w 21600"/>
                <a:gd name="T91" fmla="*/ 0 h 21600"/>
                <a:gd name="T92" fmla="*/ 115 w 21600"/>
                <a:gd name="T93" fmla="*/ 4 h 21600"/>
                <a:gd name="T94" fmla="*/ 122 w 21600"/>
                <a:gd name="T95" fmla="*/ 8 h 21600"/>
                <a:gd name="T96" fmla="*/ 130 w 21600"/>
                <a:gd name="T97" fmla="*/ 12 h 21600"/>
                <a:gd name="T98" fmla="*/ 140 w 21600"/>
                <a:gd name="T99" fmla="*/ 9 h 21600"/>
                <a:gd name="T100" fmla="*/ 147 w 21600"/>
                <a:gd name="T101" fmla="*/ 18 h 21600"/>
                <a:gd name="T102" fmla="*/ 155 w 21600"/>
                <a:gd name="T103" fmla="*/ 28 h 21600"/>
                <a:gd name="T104" fmla="*/ 162 w 21600"/>
                <a:gd name="T105" fmla="*/ 23 h 21600"/>
                <a:gd name="T106" fmla="*/ 165 w 21600"/>
                <a:gd name="T107" fmla="*/ 12 h 21600"/>
                <a:gd name="T108" fmla="*/ 169 w 21600"/>
                <a:gd name="T109" fmla="*/ 11 h 21600"/>
                <a:gd name="T110" fmla="*/ 173 w 21600"/>
                <a:gd name="T111" fmla="*/ 31 h 21600"/>
                <a:gd name="T112" fmla="*/ 180 w 21600"/>
                <a:gd name="T113" fmla="*/ 77 h 21600"/>
                <a:gd name="T114" fmla="*/ 174 w 21600"/>
                <a:gd name="T115" fmla="*/ 122 h 21600"/>
                <a:gd name="T116" fmla="*/ 168 w 21600"/>
                <a:gd name="T117" fmla="*/ 134 h 21600"/>
                <a:gd name="T118" fmla="*/ 164 w 21600"/>
                <a:gd name="T119" fmla="*/ 136 h 21600"/>
                <a:gd name="T120" fmla="*/ 160 w 21600"/>
                <a:gd name="T121" fmla="*/ 140 h 21600"/>
                <a:gd name="T122" fmla="*/ 157 w 21600"/>
                <a:gd name="T123" fmla="*/ 142 h 21600"/>
                <a:gd name="T124" fmla="*/ 157 w 21600"/>
                <a:gd name="T125" fmla="*/ 146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18858" y="20515"/>
                  </a:moveTo>
                  <a:lnTo>
                    <a:pt x="18599" y="20219"/>
                  </a:lnTo>
                  <a:lnTo>
                    <a:pt x="17969" y="20219"/>
                  </a:lnTo>
                  <a:lnTo>
                    <a:pt x="17673" y="19825"/>
                  </a:lnTo>
                  <a:lnTo>
                    <a:pt x="17450" y="19578"/>
                  </a:lnTo>
                  <a:lnTo>
                    <a:pt x="17043" y="19282"/>
                  </a:lnTo>
                  <a:lnTo>
                    <a:pt x="16746" y="19134"/>
                  </a:lnTo>
                  <a:lnTo>
                    <a:pt x="16413" y="19085"/>
                  </a:lnTo>
                  <a:lnTo>
                    <a:pt x="16487" y="19726"/>
                  </a:lnTo>
                  <a:lnTo>
                    <a:pt x="16561" y="20071"/>
                  </a:lnTo>
                  <a:lnTo>
                    <a:pt x="16487" y="20416"/>
                  </a:lnTo>
                  <a:lnTo>
                    <a:pt x="16117" y="20762"/>
                  </a:lnTo>
                  <a:lnTo>
                    <a:pt x="15894" y="21452"/>
                  </a:lnTo>
                  <a:lnTo>
                    <a:pt x="15487" y="21600"/>
                  </a:lnTo>
                  <a:lnTo>
                    <a:pt x="15190" y="21304"/>
                  </a:lnTo>
                  <a:lnTo>
                    <a:pt x="14894" y="21205"/>
                  </a:lnTo>
                  <a:lnTo>
                    <a:pt x="14561" y="20910"/>
                  </a:lnTo>
                  <a:lnTo>
                    <a:pt x="14005" y="20071"/>
                  </a:lnTo>
                  <a:lnTo>
                    <a:pt x="13523" y="19578"/>
                  </a:lnTo>
                  <a:lnTo>
                    <a:pt x="13116" y="19134"/>
                  </a:lnTo>
                  <a:lnTo>
                    <a:pt x="12745" y="18542"/>
                  </a:lnTo>
                  <a:lnTo>
                    <a:pt x="12560" y="18148"/>
                  </a:lnTo>
                  <a:lnTo>
                    <a:pt x="12115" y="16816"/>
                  </a:lnTo>
                  <a:lnTo>
                    <a:pt x="10930" y="15436"/>
                  </a:lnTo>
                  <a:lnTo>
                    <a:pt x="10300" y="14795"/>
                  </a:lnTo>
                  <a:lnTo>
                    <a:pt x="9707" y="14548"/>
                  </a:lnTo>
                  <a:lnTo>
                    <a:pt x="9188" y="14548"/>
                  </a:lnTo>
                  <a:lnTo>
                    <a:pt x="8521" y="14745"/>
                  </a:lnTo>
                  <a:lnTo>
                    <a:pt x="8188" y="15090"/>
                  </a:lnTo>
                  <a:lnTo>
                    <a:pt x="7817" y="15879"/>
                  </a:lnTo>
                  <a:lnTo>
                    <a:pt x="7336" y="16077"/>
                  </a:lnTo>
                  <a:lnTo>
                    <a:pt x="6632" y="16077"/>
                  </a:lnTo>
                  <a:lnTo>
                    <a:pt x="6484" y="16323"/>
                  </a:lnTo>
                  <a:lnTo>
                    <a:pt x="6298" y="16816"/>
                  </a:lnTo>
                  <a:lnTo>
                    <a:pt x="5780" y="17211"/>
                  </a:lnTo>
                  <a:lnTo>
                    <a:pt x="4854" y="17753"/>
                  </a:lnTo>
                  <a:lnTo>
                    <a:pt x="4742" y="18049"/>
                  </a:lnTo>
                  <a:lnTo>
                    <a:pt x="4187" y="18690"/>
                  </a:lnTo>
                  <a:lnTo>
                    <a:pt x="3631" y="18986"/>
                  </a:lnTo>
                  <a:lnTo>
                    <a:pt x="2371" y="19085"/>
                  </a:lnTo>
                  <a:lnTo>
                    <a:pt x="1741" y="19233"/>
                  </a:lnTo>
                  <a:lnTo>
                    <a:pt x="1000" y="19627"/>
                  </a:lnTo>
                  <a:lnTo>
                    <a:pt x="333" y="19184"/>
                  </a:lnTo>
                  <a:lnTo>
                    <a:pt x="556" y="18444"/>
                  </a:lnTo>
                  <a:lnTo>
                    <a:pt x="556" y="17605"/>
                  </a:lnTo>
                  <a:lnTo>
                    <a:pt x="519" y="16570"/>
                  </a:lnTo>
                  <a:lnTo>
                    <a:pt x="593" y="14795"/>
                  </a:lnTo>
                  <a:lnTo>
                    <a:pt x="0" y="14153"/>
                  </a:lnTo>
                  <a:lnTo>
                    <a:pt x="37" y="13562"/>
                  </a:lnTo>
                  <a:lnTo>
                    <a:pt x="704" y="11836"/>
                  </a:lnTo>
                  <a:lnTo>
                    <a:pt x="852" y="11392"/>
                  </a:lnTo>
                  <a:lnTo>
                    <a:pt x="815" y="10948"/>
                  </a:lnTo>
                  <a:lnTo>
                    <a:pt x="593" y="10553"/>
                  </a:lnTo>
                  <a:lnTo>
                    <a:pt x="519" y="10405"/>
                  </a:lnTo>
                  <a:lnTo>
                    <a:pt x="593" y="10208"/>
                  </a:lnTo>
                  <a:lnTo>
                    <a:pt x="926" y="9962"/>
                  </a:lnTo>
                  <a:lnTo>
                    <a:pt x="1778" y="9814"/>
                  </a:lnTo>
                  <a:lnTo>
                    <a:pt x="2223" y="9764"/>
                  </a:lnTo>
                  <a:lnTo>
                    <a:pt x="2482" y="9863"/>
                  </a:lnTo>
                  <a:lnTo>
                    <a:pt x="2631" y="9271"/>
                  </a:lnTo>
                  <a:lnTo>
                    <a:pt x="2779" y="9074"/>
                  </a:lnTo>
                  <a:lnTo>
                    <a:pt x="3446" y="9321"/>
                  </a:lnTo>
                  <a:lnTo>
                    <a:pt x="4150" y="9074"/>
                  </a:lnTo>
                  <a:lnTo>
                    <a:pt x="4261" y="8729"/>
                  </a:lnTo>
                  <a:lnTo>
                    <a:pt x="3927" y="7151"/>
                  </a:lnTo>
                  <a:lnTo>
                    <a:pt x="4187" y="6608"/>
                  </a:lnTo>
                  <a:lnTo>
                    <a:pt x="4520" y="6312"/>
                  </a:lnTo>
                  <a:lnTo>
                    <a:pt x="4816" y="5721"/>
                  </a:lnTo>
                  <a:lnTo>
                    <a:pt x="4965" y="5277"/>
                  </a:lnTo>
                  <a:lnTo>
                    <a:pt x="5817" y="3649"/>
                  </a:lnTo>
                  <a:lnTo>
                    <a:pt x="5854" y="3600"/>
                  </a:lnTo>
                  <a:lnTo>
                    <a:pt x="6113" y="3452"/>
                  </a:lnTo>
                  <a:lnTo>
                    <a:pt x="6484" y="3403"/>
                  </a:lnTo>
                  <a:lnTo>
                    <a:pt x="6743" y="3156"/>
                  </a:lnTo>
                  <a:lnTo>
                    <a:pt x="7558" y="3205"/>
                  </a:lnTo>
                  <a:lnTo>
                    <a:pt x="8410" y="3403"/>
                  </a:lnTo>
                  <a:lnTo>
                    <a:pt x="9151" y="3205"/>
                  </a:lnTo>
                  <a:lnTo>
                    <a:pt x="9411" y="3255"/>
                  </a:lnTo>
                  <a:lnTo>
                    <a:pt x="9522" y="3353"/>
                  </a:lnTo>
                  <a:lnTo>
                    <a:pt x="9707" y="3847"/>
                  </a:lnTo>
                  <a:lnTo>
                    <a:pt x="9929" y="4340"/>
                  </a:lnTo>
                  <a:lnTo>
                    <a:pt x="10300" y="4438"/>
                  </a:lnTo>
                  <a:lnTo>
                    <a:pt x="10856" y="3945"/>
                  </a:lnTo>
                  <a:lnTo>
                    <a:pt x="11374" y="4241"/>
                  </a:lnTo>
                  <a:lnTo>
                    <a:pt x="12115" y="4438"/>
                  </a:lnTo>
                  <a:lnTo>
                    <a:pt x="12671" y="3600"/>
                  </a:lnTo>
                  <a:lnTo>
                    <a:pt x="12782" y="3107"/>
                  </a:lnTo>
                  <a:lnTo>
                    <a:pt x="12560" y="2466"/>
                  </a:lnTo>
                  <a:lnTo>
                    <a:pt x="12449" y="1627"/>
                  </a:lnTo>
                  <a:lnTo>
                    <a:pt x="12523" y="937"/>
                  </a:lnTo>
                  <a:lnTo>
                    <a:pt x="12745" y="0"/>
                  </a:lnTo>
                  <a:lnTo>
                    <a:pt x="13153" y="49"/>
                  </a:lnTo>
                  <a:lnTo>
                    <a:pt x="13486" y="197"/>
                  </a:lnTo>
                  <a:lnTo>
                    <a:pt x="13820" y="493"/>
                  </a:lnTo>
                  <a:lnTo>
                    <a:pt x="14116" y="444"/>
                  </a:lnTo>
                  <a:lnTo>
                    <a:pt x="14672" y="1085"/>
                  </a:lnTo>
                  <a:lnTo>
                    <a:pt x="15302" y="1233"/>
                  </a:lnTo>
                  <a:lnTo>
                    <a:pt x="15635" y="1627"/>
                  </a:lnTo>
                  <a:lnTo>
                    <a:pt x="16265" y="1529"/>
                  </a:lnTo>
                  <a:lnTo>
                    <a:pt x="16784" y="1282"/>
                  </a:lnTo>
                  <a:lnTo>
                    <a:pt x="17080" y="1529"/>
                  </a:lnTo>
                  <a:lnTo>
                    <a:pt x="17636" y="2564"/>
                  </a:lnTo>
                  <a:lnTo>
                    <a:pt x="18006" y="3748"/>
                  </a:lnTo>
                  <a:lnTo>
                    <a:pt x="18636" y="3896"/>
                  </a:lnTo>
                  <a:lnTo>
                    <a:pt x="18636" y="3353"/>
                  </a:lnTo>
                  <a:lnTo>
                    <a:pt x="19414" y="3156"/>
                  </a:lnTo>
                  <a:lnTo>
                    <a:pt x="19562" y="2121"/>
                  </a:lnTo>
                  <a:lnTo>
                    <a:pt x="19822" y="1726"/>
                  </a:lnTo>
                  <a:lnTo>
                    <a:pt x="20044" y="1529"/>
                  </a:lnTo>
                  <a:lnTo>
                    <a:pt x="20229" y="1479"/>
                  </a:lnTo>
                  <a:lnTo>
                    <a:pt x="20229" y="1627"/>
                  </a:lnTo>
                  <a:lnTo>
                    <a:pt x="20748" y="4340"/>
                  </a:lnTo>
                  <a:lnTo>
                    <a:pt x="21378" y="7397"/>
                  </a:lnTo>
                  <a:lnTo>
                    <a:pt x="21600" y="10800"/>
                  </a:lnTo>
                  <a:lnTo>
                    <a:pt x="21378" y="13315"/>
                  </a:lnTo>
                  <a:lnTo>
                    <a:pt x="20933" y="17162"/>
                  </a:lnTo>
                  <a:lnTo>
                    <a:pt x="20526" y="18592"/>
                  </a:lnTo>
                  <a:lnTo>
                    <a:pt x="20192" y="18838"/>
                  </a:lnTo>
                  <a:lnTo>
                    <a:pt x="19822" y="18888"/>
                  </a:lnTo>
                  <a:lnTo>
                    <a:pt x="19673" y="19036"/>
                  </a:lnTo>
                  <a:lnTo>
                    <a:pt x="19414" y="19479"/>
                  </a:lnTo>
                  <a:lnTo>
                    <a:pt x="19229" y="19578"/>
                  </a:lnTo>
                  <a:lnTo>
                    <a:pt x="18895" y="19775"/>
                  </a:lnTo>
                  <a:lnTo>
                    <a:pt x="18821" y="19973"/>
                  </a:lnTo>
                  <a:lnTo>
                    <a:pt x="18858" y="20515"/>
                  </a:lnTo>
                  <a:close/>
                  <a:moveTo>
                    <a:pt x="18858" y="20515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6" name="AutoShape 63"/>
            <p:cNvSpPr>
              <a:spLocks noChangeArrowheads="1"/>
            </p:cNvSpPr>
            <p:nvPr/>
          </p:nvSpPr>
          <p:spPr bwMode="auto">
            <a:xfrm rot="-239999">
              <a:off x="1572" y="1510"/>
              <a:ext cx="208" cy="227"/>
            </a:xfrm>
            <a:custGeom>
              <a:avLst/>
              <a:gdLst>
                <a:gd name="T0" fmla="*/ 32 w 21600"/>
                <a:gd name="T1" fmla="*/ 214 h 21600"/>
                <a:gd name="T2" fmla="*/ 37 w 21600"/>
                <a:gd name="T3" fmla="*/ 201 h 21600"/>
                <a:gd name="T4" fmla="*/ 49 w 21600"/>
                <a:gd name="T5" fmla="*/ 202 h 21600"/>
                <a:gd name="T6" fmla="*/ 48 w 21600"/>
                <a:gd name="T7" fmla="*/ 213 h 21600"/>
                <a:gd name="T8" fmla="*/ 56 w 21600"/>
                <a:gd name="T9" fmla="*/ 217 h 21600"/>
                <a:gd name="T10" fmla="*/ 58 w 21600"/>
                <a:gd name="T11" fmla="*/ 210 h 21600"/>
                <a:gd name="T12" fmla="*/ 64 w 21600"/>
                <a:gd name="T13" fmla="*/ 215 h 21600"/>
                <a:gd name="T14" fmla="*/ 68 w 21600"/>
                <a:gd name="T15" fmla="*/ 209 h 21600"/>
                <a:gd name="T16" fmla="*/ 69 w 21600"/>
                <a:gd name="T17" fmla="*/ 202 h 21600"/>
                <a:gd name="T18" fmla="*/ 76 w 21600"/>
                <a:gd name="T19" fmla="*/ 196 h 21600"/>
                <a:gd name="T20" fmla="*/ 87 w 21600"/>
                <a:gd name="T21" fmla="*/ 188 h 21600"/>
                <a:gd name="T22" fmla="*/ 93 w 21600"/>
                <a:gd name="T23" fmla="*/ 194 h 21600"/>
                <a:gd name="T24" fmla="*/ 93 w 21600"/>
                <a:gd name="T25" fmla="*/ 201 h 21600"/>
                <a:gd name="T26" fmla="*/ 97 w 21600"/>
                <a:gd name="T27" fmla="*/ 205 h 21600"/>
                <a:gd name="T28" fmla="*/ 103 w 21600"/>
                <a:gd name="T29" fmla="*/ 211 h 21600"/>
                <a:gd name="T30" fmla="*/ 100 w 21600"/>
                <a:gd name="T31" fmla="*/ 220 h 21600"/>
                <a:gd name="T32" fmla="*/ 102 w 21600"/>
                <a:gd name="T33" fmla="*/ 225 h 21600"/>
                <a:gd name="T34" fmla="*/ 112 w 21600"/>
                <a:gd name="T35" fmla="*/ 221 h 21600"/>
                <a:gd name="T36" fmla="*/ 119 w 21600"/>
                <a:gd name="T37" fmla="*/ 213 h 21600"/>
                <a:gd name="T38" fmla="*/ 122 w 21600"/>
                <a:gd name="T39" fmla="*/ 205 h 21600"/>
                <a:gd name="T40" fmla="*/ 132 w 21600"/>
                <a:gd name="T41" fmla="*/ 200 h 21600"/>
                <a:gd name="T42" fmla="*/ 144 w 21600"/>
                <a:gd name="T43" fmla="*/ 208 h 21600"/>
                <a:gd name="T44" fmla="*/ 146 w 21600"/>
                <a:gd name="T45" fmla="*/ 198 h 21600"/>
                <a:gd name="T46" fmla="*/ 142 w 21600"/>
                <a:gd name="T47" fmla="*/ 173 h 21600"/>
                <a:gd name="T48" fmla="*/ 149 w 21600"/>
                <a:gd name="T49" fmla="*/ 154 h 21600"/>
                <a:gd name="T50" fmla="*/ 146 w 21600"/>
                <a:gd name="T51" fmla="*/ 147 h 21600"/>
                <a:gd name="T52" fmla="*/ 157 w 21600"/>
                <a:gd name="T53" fmla="*/ 142 h 21600"/>
                <a:gd name="T54" fmla="*/ 164 w 21600"/>
                <a:gd name="T55" fmla="*/ 138 h 21600"/>
                <a:gd name="T56" fmla="*/ 176 w 21600"/>
                <a:gd name="T57" fmla="*/ 137 h 21600"/>
                <a:gd name="T58" fmla="*/ 177 w 21600"/>
                <a:gd name="T59" fmla="*/ 119 h 21600"/>
                <a:gd name="T60" fmla="*/ 183 w 21600"/>
                <a:gd name="T61" fmla="*/ 110 h 21600"/>
                <a:gd name="T62" fmla="*/ 191 w 21600"/>
                <a:gd name="T63" fmla="*/ 96 h 21600"/>
                <a:gd name="T64" fmla="*/ 184 w 21600"/>
                <a:gd name="T65" fmla="*/ 88 h 21600"/>
                <a:gd name="T66" fmla="*/ 189 w 21600"/>
                <a:gd name="T67" fmla="*/ 67 h 21600"/>
                <a:gd name="T68" fmla="*/ 188 w 21600"/>
                <a:gd name="T69" fmla="*/ 61 h 21600"/>
                <a:gd name="T70" fmla="*/ 192 w 21600"/>
                <a:gd name="T71" fmla="*/ 51 h 21600"/>
                <a:gd name="T72" fmla="*/ 202 w 21600"/>
                <a:gd name="T73" fmla="*/ 47 h 21600"/>
                <a:gd name="T74" fmla="*/ 206 w 21600"/>
                <a:gd name="T75" fmla="*/ 32 h 21600"/>
                <a:gd name="T76" fmla="*/ 198 w 21600"/>
                <a:gd name="T77" fmla="*/ 26 h 21600"/>
                <a:gd name="T78" fmla="*/ 194 w 21600"/>
                <a:gd name="T79" fmla="*/ 21 h 21600"/>
                <a:gd name="T80" fmla="*/ 196 w 21600"/>
                <a:gd name="T81" fmla="*/ 9 h 21600"/>
                <a:gd name="T82" fmla="*/ 180 w 21600"/>
                <a:gd name="T83" fmla="*/ 0 h 21600"/>
                <a:gd name="T84" fmla="*/ 172 w 21600"/>
                <a:gd name="T85" fmla="*/ 25 h 21600"/>
                <a:gd name="T86" fmla="*/ 160 w 21600"/>
                <a:gd name="T87" fmla="*/ 65 h 21600"/>
                <a:gd name="T88" fmla="*/ 138 w 21600"/>
                <a:gd name="T89" fmla="*/ 81 h 21600"/>
                <a:gd name="T90" fmla="*/ 121 w 21600"/>
                <a:gd name="T91" fmla="*/ 91 h 21600"/>
                <a:gd name="T92" fmla="*/ 104 w 21600"/>
                <a:gd name="T93" fmla="*/ 120 h 21600"/>
                <a:gd name="T94" fmla="*/ 81 w 21600"/>
                <a:gd name="T95" fmla="*/ 153 h 21600"/>
                <a:gd name="T96" fmla="*/ 51 w 21600"/>
                <a:gd name="T97" fmla="*/ 172 h 21600"/>
                <a:gd name="T98" fmla="*/ 17 w 21600"/>
                <a:gd name="T99" fmla="*/ 190 h 21600"/>
                <a:gd name="T100" fmla="*/ 0 w 21600"/>
                <a:gd name="T101" fmla="*/ 202 h 21600"/>
                <a:gd name="T102" fmla="*/ 3 w 21600"/>
                <a:gd name="T103" fmla="*/ 206 h 21600"/>
                <a:gd name="T104" fmla="*/ 2 w 21600"/>
                <a:gd name="T105" fmla="*/ 212 h 21600"/>
                <a:gd name="T106" fmla="*/ 4 w 21600"/>
                <a:gd name="T107" fmla="*/ 223 h 2160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1600" h="21600">
                  <a:moveTo>
                    <a:pt x="417" y="21566"/>
                  </a:moveTo>
                  <a:lnTo>
                    <a:pt x="2439" y="20895"/>
                  </a:lnTo>
                  <a:lnTo>
                    <a:pt x="3370" y="20357"/>
                  </a:lnTo>
                  <a:lnTo>
                    <a:pt x="3659" y="19820"/>
                  </a:lnTo>
                  <a:lnTo>
                    <a:pt x="3723" y="19316"/>
                  </a:lnTo>
                  <a:lnTo>
                    <a:pt x="3851" y="19081"/>
                  </a:lnTo>
                  <a:lnTo>
                    <a:pt x="4204" y="19013"/>
                  </a:lnTo>
                  <a:lnTo>
                    <a:pt x="4718" y="19081"/>
                  </a:lnTo>
                  <a:lnTo>
                    <a:pt x="5039" y="19215"/>
                  </a:lnTo>
                  <a:lnTo>
                    <a:pt x="5167" y="19416"/>
                  </a:lnTo>
                  <a:lnTo>
                    <a:pt x="5039" y="19988"/>
                  </a:lnTo>
                  <a:lnTo>
                    <a:pt x="4975" y="20256"/>
                  </a:lnTo>
                  <a:lnTo>
                    <a:pt x="5039" y="20458"/>
                  </a:lnTo>
                  <a:lnTo>
                    <a:pt x="5552" y="20861"/>
                  </a:lnTo>
                  <a:lnTo>
                    <a:pt x="5777" y="20626"/>
                  </a:lnTo>
                  <a:lnTo>
                    <a:pt x="5905" y="20424"/>
                  </a:lnTo>
                  <a:lnTo>
                    <a:pt x="6002" y="20156"/>
                  </a:lnTo>
                  <a:lnTo>
                    <a:pt x="6066" y="19988"/>
                  </a:lnTo>
                  <a:lnTo>
                    <a:pt x="6676" y="19920"/>
                  </a:lnTo>
                  <a:lnTo>
                    <a:pt x="6676" y="20156"/>
                  </a:lnTo>
                  <a:lnTo>
                    <a:pt x="6676" y="20424"/>
                  </a:lnTo>
                  <a:lnTo>
                    <a:pt x="6740" y="20525"/>
                  </a:lnTo>
                  <a:lnTo>
                    <a:pt x="6997" y="20122"/>
                  </a:lnTo>
                  <a:lnTo>
                    <a:pt x="7029" y="19853"/>
                  </a:lnTo>
                  <a:lnTo>
                    <a:pt x="7061" y="19584"/>
                  </a:lnTo>
                  <a:lnTo>
                    <a:pt x="7157" y="19450"/>
                  </a:lnTo>
                  <a:lnTo>
                    <a:pt x="7125" y="19215"/>
                  </a:lnTo>
                  <a:lnTo>
                    <a:pt x="7157" y="19114"/>
                  </a:lnTo>
                  <a:lnTo>
                    <a:pt x="7286" y="18980"/>
                  </a:lnTo>
                  <a:lnTo>
                    <a:pt x="7927" y="18610"/>
                  </a:lnTo>
                  <a:lnTo>
                    <a:pt x="8088" y="18342"/>
                  </a:lnTo>
                  <a:lnTo>
                    <a:pt x="8473" y="17972"/>
                  </a:lnTo>
                  <a:lnTo>
                    <a:pt x="8987" y="17905"/>
                  </a:lnTo>
                  <a:lnTo>
                    <a:pt x="9629" y="18140"/>
                  </a:lnTo>
                  <a:lnTo>
                    <a:pt x="9596" y="18274"/>
                  </a:lnTo>
                  <a:lnTo>
                    <a:pt x="9693" y="18476"/>
                  </a:lnTo>
                  <a:lnTo>
                    <a:pt x="9629" y="18711"/>
                  </a:lnTo>
                  <a:lnTo>
                    <a:pt x="9629" y="18913"/>
                  </a:lnTo>
                  <a:lnTo>
                    <a:pt x="9661" y="19081"/>
                  </a:lnTo>
                  <a:lnTo>
                    <a:pt x="9885" y="19181"/>
                  </a:lnTo>
                  <a:lnTo>
                    <a:pt x="9949" y="19316"/>
                  </a:lnTo>
                  <a:lnTo>
                    <a:pt x="10046" y="19517"/>
                  </a:lnTo>
                  <a:lnTo>
                    <a:pt x="10238" y="19652"/>
                  </a:lnTo>
                  <a:lnTo>
                    <a:pt x="10527" y="19853"/>
                  </a:lnTo>
                  <a:lnTo>
                    <a:pt x="10656" y="20088"/>
                  </a:lnTo>
                  <a:lnTo>
                    <a:pt x="10591" y="20592"/>
                  </a:lnTo>
                  <a:lnTo>
                    <a:pt x="10463" y="20760"/>
                  </a:lnTo>
                  <a:lnTo>
                    <a:pt x="10367" y="20895"/>
                  </a:lnTo>
                  <a:lnTo>
                    <a:pt x="10399" y="20995"/>
                  </a:lnTo>
                  <a:lnTo>
                    <a:pt x="10559" y="21197"/>
                  </a:lnTo>
                  <a:lnTo>
                    <a:pt x="10591" y="21398"/>
                  </a:lnTo>
                  <a:lnTo>
                    <a:pt x="11073" y="21600"/>
                  </a:lnTo>
                  <a:lnTo>
                    <a:pt x="11586" y="21533"/>
                  </a:lnTo>
                  <a:lnTo>
                    <a:pt x="11651" y="21063"/>
                  </a:lnTo>
                  <a:lnTo>
                    <a:pt x="12325" y="20827"/>
                  </a:lnTo>
                  <a:lnTo>
                    <a:pt x="12389" y="20491"/>
                  </a:lnTo>
                  <a:lnTo>
                    <a:pt x="12325" y="20223"/>
                  </a:lnTo>
                  <a:lnTo>
                    <a:pt x="12806" y="20223"/>
                  </a:lnTo>
                  <a:lnTo>
                    <a:pt x="12838" y="19887"/>
                  </a:lnTo>
                  <a:lnTo>
                    <a:pt x="12710" y="19551"/>
                  </a:lnTo>
                  <a:lnTo>
                    <a:pt x="12838" y="19181"/>
                  </a:lnTo>
                  <a:lnTo>
                    <a:pt x="13448" y="19215"/>
                  </a:lnTo>
                  <a:lnTo>
                    <a:pt x="13705" y="19047"/>
                  </a:lnTo>
                  <a:lnTo>
                    <a:pt x="14154" y="18509"/>
                  </a:lnTo>
                  <a:lnTo>
                    <a:pt x="14603" y="19316"/>
                  </a:lnTo>
                  <a:lnTo>
                    <a:pt x="14988" y="19786"/>
                  </a:lnTo>
                  <a:lnTo>
                    <a:pt x="15021" y="19920"/>
                  </a:lnTo>
                  <a:lnTo>
                    <a:pt x="15213" y="19416"/>
                  </a:lnTo>
                  <a:lnTo>
                    <a:pt x="15213" y="18845"/>
                  </a:lnTo>
                  <a:lnTo>
                    <a:pt x="15181" y="18140"/>
                  </a:lnTo>
                  <a:lnTo>
                    <a:pt x="15245" y="16931"/>
                  </a:lnTo>
                  <a:lnTo>
                    <a:pt x="14732" y="16494"/>
                  </a:lnTo>
                  <a:lnTo>
                    <a:pt x="14764" y="16091"/>
                  </a:lnTo>
                  <a:lnTo>
                    <a:pt x="15341" y="14915"/>
                  </a:lnTo>
                  <a:lnTo>
                    <a:pt x="15470" y="14613"/>
                  </a:lnTo>
                  <a:lnTo>
                    <a:pt x="15438" y="14310"/>
                  </a:lnTo>
                  <a:lnTo>
                    <a:pt x="15245" y="14042"/>
                  </a:lnTo>
                  <a:lnTo>
                    <a:pt x="15181" y="13941"/>
                  </a:lnTo>
                  <a:lnTo>
                    <a:pt x="15245" y="13807"/>
                  </a:lnTo>
                  <a:lnTo>
                    <a:pt x="15534" y="13639"/>
                  </a:lnTo>
                  <a:lnTo>
                    <a:pt x="16272" y="13538"/>
                  </a:lnTo>
                  <a:lnTo>
                    <a:pt x="16657" y="13504"/>
                  </a:lnTo>
                  <a:lnTo>
                    <a:pt x="16882" y="13571"/>
                  </a:lnTo>
                  <a:lnTo>
                    <a:pt x="17010" y="13168"/>
                  </a:lnTo>
                  <a:lnTo>
                    <a:pt x="17139" y="13034"/>
                  </a:lnTo>
                  <a:lnTo>
                    <a:pt x="17716" y="13202"/>
                  </a:lnTo>
                  <a:lnTo>
                    <a:pt x="18326" y="13034"/>
                  </a:lnTo>
                  <a:lnTo>
                    <a:pt x="18423" y="12799"/>
                  </a:lnTo>
                  <a:lnTo>
                    <a:pt x="18134" y="11724"/>
                  </a:lnTo>
                  <a:lnTo>
                    <a:pt x="18358" y="11354"/>
                  </a:lnTo>
                  <a:lnTo>
                    <a:pt x="18647" y="11153"/>
                  </a:lnTo>
                  <a:lnTo>
                    <a:pt x="18904" y="10750"/>
                  </a:lnTo>
                  <a:lnTo>
                    <a:pt x="19032" y="10447"/>
                  </a:lnTo>
                  <a:lnTo>
                    <a:pt x="19771" y="9339"/>
                  </a:lnTo>
                  <a:lnTo>
                    <a:pt x="19803" y="9305"/>
                  </a:lnTo>
                  <a:lnTo>
                    <a:pt x="19803" y="9137"/>
                  </a:lnTo>
                  <a:lnTo>
                    <a:pt x="19546" y="8936"/>
                  </a:lnTo>
                  <a:lnTo>
                    <a:pt x="19129" y="8566"/>
                  </a:lnTo>
                  <a:lnTo>
                    <a:pt x="19097" y="8365"/>
                  </a:lnTo>
                  <a:lnTo>
                    <a:pt x="19161" y="7525"/>
                  </a:lnTo>
                  <a:lnTo>
                    <a:pt x="19289" y="7189"/>
                  </a:lnTo>
                  <a:lnTo>
                    <a:pt x="19674" y="6416"/>
                  </a:lnTo>
                  <a:lnTo>
                    <a:pt x="19738" y="6215"/>
                  </a:lnTo>
                  <a:lnTo>
                    <a:pt x="19642" y="6013"/>
                  </a:lnTo>
                  <a:lnTo>
                    <a:pt x="19546" y="5812"/>
                  </a:lnTo>
                  <a:lnTo>
                    <a:pt x="19738" y="5644"/>
                  </a:lnTo>
                  <a:lnTo>
                    <a:pt x="19771" y="4972"/>
                  </a:lnTo>
                  <a:lnTo>
                    <a:pt x="19899" y="4837"/>
                  </a:lnTo>
                  <a:lnTo>
                    <a:pt x="20252" y="4770"/>
                  </a:lnTo>
                  <a:lnTo>
                    <a:pt x="20605" y="4636"/>
                  </a:lnTo>
                  <a:lnTo>
                    <a:pt x="21022" y="4468"/>
                  </a:lnTo>
                  <a:lnTo>
                    <a:pt x="21536" y="3830"/>
                  </a:lnTo>
                  <a:lnTo>
                    <a:pt x="21600" y="3494"/>
                  </a:lnTo>
                  <a:lnTo>
                    <a:pt x="21375" y="3091"/>
                  </a:lnTo>
                  <a:lnTo>
                    <a:pt x="21054" y="2620"/>
                  </a:lnTo>
                  <a:lnTo>
                    <a:pt x="20766" y="2553"/>
                  </a:lnTo>
                  <a:lnTo>
                    <a:pt x="20573" y="2486"/>
                  </a:lnTo>
                  <a:lnTo>
                    <a:pt x="20412" y="2419"/>
                  </a:lnTo>
                  <a:lnTo>
                    <a:pt x="20220" y="2251"/>
                  </a:lnTo>
                  <a:lnTo>
                    <a:pt x="20156" y="2016"/>
                  </a:lnTo>
                  <a:lnTo>
                    <a:pt x="20188" y="1646"/>
                  </a:lnTo>
                  <a:lnTo>
                    <a:pt x="20412" y="1142"/>
                  </a:lnTo>
                  <a:lnTo>
                    <a:pt x="20316" y="840"/>
                  </a:lnTo>
                  <a:lnTo>
                    <a:pt x="19963" y="638"/>
                  </a:lnTo>
                  <a:lnTo>
                    <a:pt x="19450" y="403"/>
                  </a:lnTo>
                  <a:lnTo>
                    <a:pt x="18744" y="0"/>
                  </a:lnTo>
                  <a:lnTo>
                    <a:pt x="18455" y="705"/>
                  </a:lnTo>
                  <a:lnTo>
                    <a:pt x="18166" y="1680"/>
                  </a:lnTo>
                  <a:lnTo>
                    <a:pt x="17813" y="2419"/>
                  </a:lnTo>
                  <a:lnTo>
                    <a:pt x="17716" y="2990"/>
                  </a:lnTo>
                  <a:lnTo>
                    <a:pt x="17171" y="5173"/>
                  </a:lnTo>
                  <a:lnTo>
                    <a:pt x="16593" y="6215"/>
                  </a:lnTo>
                  <a:lnTo>
                    <a:pt x="15598" y="7155"/>
                  </a:lnTo>
                  <a:lnTo>
                    <a:pt x="14860" y="7525"/>
                  </a:lnTo>
                  <a:lnTo>
                    <a:pt x="14379" y="7693"/>
                  </a:lnTo>
                  <a:lnTo>
                    <a:pt x="13865" y="7760"/>
                  </a:lnTo>
                  <a:lnTo>
                    <a:pt x="13544" y="7928"/>
                  </a:lnTo>
                  <a:lnTo>
                    <a:pt x="12581" y="8633"/>
                  </a:lnTo>
                  <a:lnTo>
                    <a:pt x="11554" y="9540"/>
                  </a:lnTo>
                  <a:lnTo>
                    <a:pt x="11169" y="10716"/>
                  </a:lnTo>
                  <a:lnTo>
                    <a:pt x="10784" y="11455"/>
                  </a:lnTo>
                  <a:lnTo>
                    <a:pt x="10174" y="12597"/>
                  </a:lnTo>
                  <a:lnTo>
                    <a:pt x="9404" y="13571"/>
                  </a:lnTo>
                  <a:lnTo>
                    <a:pt x="8377" y="14512"/>
                  </a:lnTo>
                  <a:lnTo>
                    <a:pt x="7029" y="15520"/>
                  </a:lnTo>
                  <a:lnTo>
                    <a:pt x="6194" y="16091"/>
                  </a:lnTo>
                  <a:lnTo>
                    <a:pt x="5264" y="16360"/>
                  </a:lnTo>
                  <a:lnTo>
                    <a:pt x="4429" y="16427"/>
                  </a:lnTo>
                  <a:lnTo>
                    <a:pt x="3113" y="17401"/>
                  </a:lnTo>
                  <a:lnTo>
                    <a:pt x="1733" y="18073"/>
                  </a:lnTo>
                  <a:lnTo>
                    <a:pt x="257" y="18812"/>
                  </a:lnTo>
                  <a:lnTo>
                    <a:pt x="0" y="18879"/>
                  </a:lnTo>
                  <a:lnTo>
                    <a:pt x="0" y="19215"/>
                  </a:lnTo>
                  <a:lnTo>
                    <a:pt x="128" y="19316"/>
                  </a:lnTo>
                  <a:lnTo>
                    <a:pt x="225" y="19484"/>
                  </a:lnTo>
                  <a:lnTo>
                    <a:pt x="289" y="19618"/>
                  </a:lnTo>
                  <a:lnTo>
                    <a:pt x="257" y="19719"/>
                  </a:lnTo>
                  <a:lnTo>
                    <a:pt x="225" y="19954"/>
                  </a:lnTo>
                  <a:lnTo>
                    <a:pt x="257" y="20189"/>
                  </a:lnTo>
                  <a:lnTo>
                    <a:pt x="353" y="20391"/>
                  </a:lnTo>
                  <a:lnTo>
                    <a:pt x="481" y="20827"/>
                  </a:lnTo>
                  <a:lnTo>
                    <a:pt x="449" y="21230"/>
                  </a:lnTo>
                  <a:lnTo>
                    <a:pt x="417" y="21566"/>
                  </a:lnTo>
                  <a:close/>
                  <a:moveTo>
                    <a:pt x="417" y="21566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7" name="AutoShape 64"/>
            <p:cNvSpPr>
              <a:spLocks noChangeArrowheads="1"/>
            </p:cNvSpPr>
            <p:nvPr/>
          </p:nvSpPr>
          <p:spPr bwMode="auto">
            <a:xfrm rot="-239999">
              <a:off x="1622" y="1548"/>
              <a:ext cx="33" cy="68"/>
            </a:xfrm>
            <a:custGeom>
              <a:avLst/>
              <a:gdLst>
                <a:gd name="T0" fmla="*/ 30 w 21600"/>
                <a:gd name="T1" fmla="*/ 46 h 21600"/>
                <a:gd name="T2" fmla="*/ 27 w 21600"/>
                <a:gd name="T3" fmla="*/ 50 h 21600"/>
                <a:gd name="T4" fmla="*/ 25 w 21600"/>
                <a:gd name="T5" fmla="*/ 55 h 21600"/>
                <a:gd name="T6" fmla="*/ 21 w 21600"/>
                <a:gd name="T7" fmla="*/ 59 h 21600"/>
                <a:gd name="T8" fmla="*/ 15 w 21600"/>
                <a:gd name="T9" fmla="*/ 64 h 21600"/>
                <a:gd name="T10" fmla="*/ 12 w 21600"/>
                <a:gd name="T11" fmla="*/ 67 h 21600"/>
                <a:gd name="T12" fmla="*/ 6 w 21600"/>
                <a:gd name="T13" fmla="*/ 68 h 21600"/>
                <a:gd name="T14" fmla="*/ 4 w 21600"/>
                <a:gd name="T15" fmla="*/ 67 h 21600"/>
                <a:gd name="T16" fmla="*/ 1 w 21600"/>
                <a:gd name="T17" fmla="*/ 63 h 21600"/>
                <a:gd name="T18" fmla="*/ 0 w 21600"/>
                <a:gd name="T19" fmla="*/ 60 h 21600"/>
                <a:gd name="T20" fmla="*/ 2 w 21600"/>
                <a:gd name="T21" fmla="*/ 55 h 21600"/>
                <a:gd name="T22" fmla="*/ 4 w 21600"/>
                <a:gd name="T23" fmla="*/ 52 h 21600"/>
                <a:gd name="T24" fmla="*/ 7 w 21600"/>
                <a:gd name="T25" fmla="*/ 49 h 21600"/>
                <a:gd name="T26" fmla="*/ 10 w 21600"/>
                <a:gd name="T27" fmla="*/ 46 h 21600"/>
                <a:gd name="T28" fmla="*/ 10 w 21600"/>
                <a:gd name="T29" fmla="*/ 44 h 21600"/>
                <a:gd name="T30" fmla="*/ 8 w 21600"/>
                <a:gd name="T31" fmla="*/ 43 h 21600"/>
                <a:gd name="T32" fmla="*/ 7 w 21600"/>
                <a:gd name="T33" fmla="*/ 43 h 21600"/>
                <a:gd name="T34" fmla="*/ 3 w 21600"/>
                <a:gd name="T35" fmla="*/ 45 h 21600"/>
                <a:gd name="T36" fmla="*/ 2 w 21600"/>
                <a:gd name="T37" fmla="*/ 47 h 21600"/>
                <a:gd name="T38" fmla="*/ 1 w 21600"/>
                <a:gd name="T39" fmla="*/ 46 h 21600"/>
                <a:gd name="T40" fmla="*/ 0 w 21600"/>
                <a:gd name="T41" fmla="*/ 43 h 21600"/>
                <a:gd name="T42" fmla="*/ 1 w 21600"/>
                <a:gd name="T43" fmla="*/ 39 h 21600"/>
                <a:gd name="T44" fmla="*/ 2 w 21600"/>
                <a:gd name="T45" fmla="*/ 33 h 21600"/>
                <a:gd name="T46" fmla="*/ 6 w 21600"/>
                <a:gd name="T47" fmla="*/ 26 h 21600"/>
                <a:gd name="T48" fmla="*/ 11 w 21600"/>
                <a:gd name="T49" fmla="*/ 19 h 21600"/>
                <a:gd name="T50" fmla="*/ 14 w 21600"/>
                <a:gd name="T51" fmla="*/ 13 h 21600"/>
                <a:gd name="T52" fmla="*/ 19 w 21600"/>
                <a:gd name="T53" fmla="*/ 7 h 21600"/>
                <a:gd name="T54" fmla="*/ 21 w 21600"/>
                <a:gd name="T55" fmla="*/ 3 h 21600"/>
                <a:gd name="T56" fmla="*/ 24 w 21600"/>
                <a:gd name="T57" fmla="*/ 2 h 21600"/>
                <a:gd name="T58" fmla="*/ 26 w 21600"/>
                <a:gd name="T59" fmla="*/ 0 h 21600"/>
                <a:gd name="T60" fmla="*/ 27 w 21600"/>
                <a:gd name="T61" fmla="*/ 0 h 21600"/>
                <a:gd name="T62" fmla="*/ 28 w 21600"/>
                <a:gd name="T63" fmla="*/ 1 h 21600"/>
                <a:gd name="T64" fmla="*/ 30 w 21600"/>
                <a:gd name="T65" fmla="*/ 5 h 21600"/>
                <a:gd name="T66" fmla="*/ 30 w 21600"/>
                <a:gd name="T67" fmla="*/ 8 h 21600"/>
                <a:gd name="T68" fmla="*/ 28 w 21600"/>
                <a:gd name="T69" fmla="*/ 15 h 21600"/>
                <a:gd name="T70" fmla="*/ 26 w 21600"/>
                <a:gd name="T71" fmla="*/ 22 h 21600"/>
                <a:gd name="T72" fmla="*/ 26 w 21600"/>
                <a:gd name="T73" fmla="*/ 25 h 21600"/>
                <a:gd name="T74" fmla="*/ 28 w 21600"/>
                <a:gd name="T75" fmla="*/ 27 h 21600"/>
                <a:gd name="T76" fmla="*/ 31 w 21600"/>
                <a:gd name="T77" fmla="*/ 30 h 21600"/>
                <a:gd name="T78" fmla="*/ 33 w 21600"/>
                <a:gd name="T79" fmla="*/ 34 h 21600"/>
                <a:gd name="T80" fmla="*/ 31 w 21600"/>
                <a:gd name="T81" fmla="*/ 43 h 216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600" h="21600">
                  <a:moveTo>
                    <a:pt x="20366" y="13613"/>
                  </a:moveTo>
                  <a:lnTo>
                    <a:pt x="19337" y="14513"/>
                  </a:lnTo>
                  <a:lnTo>
                    <a:pt x="18309" y="15188"/>
                  </a:lnTo>
                  <a:lnTo>
                    <a:pt x="17691" y="15750"/>
                  </a:lnTo>
                  <a:lnTo>
                    <a:pt x="16663" y="16650"/>
                  </a:lnTo>
                  <a:lnTo>
                    <a:pt x="16046" y="17325"/>
                  </a:lnTo>
                  <a:lnTo>
                    <a:pt x="15017" y="18000"/>
                  </a:lnTo>
                  <a:lnTo>
                    <a:pt x="13783" y="18788"/>
                  </a:lnTo>
                  <a:lnTo>
                    <a:pt x="11726" y="19687"/>
                  </a:lnTo>
                  <a:lnTo>
                    <a:pt x="9669" y="20362"/>
                  </a:lnTo>
                  <a:lnTo>
                    <a:pt x="8229" y="20700"/>
                  </a:lnTo>
                  <a:lnTo>
                    <a:pt x="7611" y="21263"/>
                  </a:lnTo>
                  <a:lnTo>
                    <a:pt x="5143" y="21375"/>
                  </a:lnTo>
                  <a:lnTo>
                    <a:pt x="3703" y="21600"/>
                  </a:lnTo>
                  <a:lnTo>
                    <a:pt x="3086" y="21600"/>
                  </a:lnTo>
                  <a:lnTo>
                    <a:pt x="2469" y="21375"/>
                  </a:lnTo>
                  <a:lnTo>
                    <a:pt x="1234" y="20700"/>
                  </a:lnTo>
                  <a:lnTo>
                    <a:pt x="823" y="20138"/>
                  </a:lnTo>
                  <a:lnTo>
                    <a:pt x="206" y="19575"/>
                  </a:lnTo>
                  <a:lnTo>
                    <a:pt x="206" y="18900"/>
                  </a:lnTo>
                  <a:lnTo>
                    <a:pt x="823" y="18225"/>
                  </a:lnTo>
                  <a:lnTo>
                    <a:pt x="1440" y="17438"/>
                  </a:lnTo>
                  <a:lnTo>
                    <a:pt x="1851" y="16650"/>
                  </a:lnTo>
                  <a:lnTo>
                    <a:pt x="2880" y="16425"/>
                  </a:lnTo>
                  <a:lnTo>
                    <a:pt x="3497" y="15975"/>
                  </a:lnTo>
                  <a:lnTo>
                    <a:pt x="4526" y="15525"/>
                  </a:lnTo>
                  <a:lnTo>
                    <a:pt x="5143" y="15188"/>
                  </a:lnTo>
                  <a:lnTo>
                    <a:pt x="6377" y="14737"/>
                  </a:lnTo>
                  <a:lnTo>
                    <a:pt x="6377" y="14287"/>
                  </a:lnTo>
                  <a:lnTo>
                    <a:pt x="6377" y="13950"/>
                  </a:lnTo>
                  <a:lnTo>
                    <a:pt x="6171" y="13613"/>
                  </a:lnTo>
                  <a:lnTo>
                    <a:pt x="5349" y="13613"/>
                  </a:lnTo>
                  <a:lnTo>
                    <a:pt x="5143" y="13613"/>
                  </a:lnTo>
                  <a:lnTo>
                    <a:pt x="4320" y="13613"/>
                  </a:lnTo>
                  <a:lnTo>
                    <a:pt x="3497" y="13950"/>
                  </a:lnTo>
                  <a:lnTo>
                    <a:pt x="2263" y="14400"/>
                  </a:lnTo>
                  <a:lnTo>
                    <a:pt x="1646" y="14625"/>
                  </a:lnTo>
                  <a:lnTo>
                    <a:pt x="1440" y="14962"/>
                  </a:lnTo>
                  <a:lnTo>
                    <a:pt x="823" y="14962"/>
                  </a:lnTo>
                  <a:lnTo>
                    <a:pt x="823" y="14737"/>
                  </a:lnTo>
                  <a:lnTo>
                    <a:pt x="206" y="14400"/>
                  </a:lnTo>
                  <a:lnTo>
                    <a:pt x="0" y="13613"/>
                  </a:lnTo>
                  <a:lnTo>
                    <a:pt x="0" y="12938"/>
                  </a:lnTo>
                  <a:lnTo>
                    <a:pt x="617" y="12263"/>
                  </a:lnTo>
                  <a:lnTo>
                    <a:pt x="823" y="11362"/>
                  </a:lnTo>
                  <a:lnTo>
                    <a:pt x="1440" y="10575"/>
                  </a:lnTo>
                  <a:lnTo>
                    <a:pt x="3086" y="9450"/>
                  </a:lnTo>
                  <a:lnTo>
                    <a:pt x="4114" y="8213"/>
                  </a:lnTo>
                  <a:lnTo>
                    <a:pt x="5349" y="6862"/>
                  </a:lnTo>
                  <a:lnTo>
                    <a:pt x="6994" y="5963"/>
                  </a:lnTo>
                  <a:lnTo>
                    <a:pt x="8023" y="5175"/>
                  </a:lnTo>
                  <a:lnTo>
                    <a:pt x="9463" y="4162"/>
                  </a:lnTo>
                  <a:lnTo>
                    <a:pt x="10491" y="3150"/>
                  </a:lnTo>
                  <a:lnTo>
                    <a:pt x="12754" y="2138"/>
                  </a:lnTo>
                  <a:lnTo>
                    <a:pt x="13166" y="1687"/>
                  </a:lnTo>
                  <a:lnTo>
                    <a:pt x="13783" y="1013"/>
                  </a:lnTo>
                  <a:lnTo>
                    <a:pt x="14811" y="900"/>
                  </a:lnTo>
                  <a:lnTo>
                    <a:pt x="15429" y="675"/>
                  </a:lnTo>
                  <a:lnTo>
                    <a:pt x="16251" y="450"/>
                  </a:lnTo>
                  <a:lnTo>
                    <a:pt x="16869" y="112"/>
                  </a:lnTo>
                  <a:lnTo>
                    <a:pt x="17691" y="0"/>
                  </a:lnTo>
                  <a:lnTo>
                    <a:pt x="17897" y="0"/>
                  </a:lnTo>
                  <a:lnTo>
                    <a:pt x="18309" y="225"/>
                  </a:lnTo>
                  <a:lnTo>
                    <a:pt x="18514" y="225"/>
                  </a:lnTo>
                  <a:lnTo>
                    <a:pt x="19337" y="788"/>
                  </a:lnTo>
                  <a:lnTo>
                    <a:pt x="19954" y="1462"/>
                  </a:lnTo>
                  <a:lnTo>
                    <a:pt x="19954" y="1912"/>
                  </a:lnTo>
                  <a:lnTo>
                    <a:pt x="19543" y="2587"/>
                  </a:lnTo>
                  <a:lnTo>
                    <a:pt x="18926" y="3487"/>
                  </a:lnTo>
                  <a:lnTo>
                    <a:pt x="18309" y="4837"/>
                  </a:lnTo>
                  <a:lnTo>
                    <a:pt x="17897" y="5625"/>
                  </a:lnTo>
                  <a:lnTo>
                    <a:pt x="17074" y="7088"/>
                  </a:lnTo>
                  <a:lnTo>
                    <a:pt x="17074" y="7537"/>
                  </a:lnTo>
                  <a:lnTo>
                    <a:pt x="17280" y="7875"/>
                  </a:lnTo>
                  <a:lnTo>
                    <a:pt x="17280" y="8325"/>
                  </a:lnTo>
                  <a:lnTo>
                    <a:pt x="18309" y="8550"/>
                  </a:lnTo>
                  <a:lnTo>
                    <a:pt x="19749" y="9225"/>
                  </a:lnTo>
                  <a:lnTo>
                    <a:pt x="20571" y="9450"/>
                  </a:lnTo>
                  <a:lnTo>
                    <a:pt x="21600" y="9900"/>
                  </a:lnTo>
                  <a:lnTo>
                    <a:pt x="21600" y="10800"/>
                  </a:lnTo>
                  <a:lnTo>
                    <a:pt x="20571" y="11812"/>
                  </a:lnTo>
                  <a:lnTo>
                    <a:pt x="20366" y="13613"/>
                  </a:lnTo>
                  <a:close/>
                  <a:moveTo>
                    <a:pt x="20366" y="13613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" name="AutoShape 65"/>
            <p:cNvSpPr>
              <a:spLocks noChangeArrowheads="1"/>
            </p:cNvSpPr>
            <p:nvPr/>
          </p:nvSpPr>
          <p:spPr bwMode="auto">
            <a:xfrm rot="-239999">
              <a:off x="1790" y="1809"/>
              <a:ext cx="108" cy="147"/>
            </a:xfrm>
            <a:custGeom>
              <a:avLst/>
              <a:gdLst>
                <a:gd name="T0" fmla="*/ 13 w 21600"/>
                <a:gd name="T1" fmla="*/ 51 h 21600"/>
                <a:gd name="T2" fmla="*/ 15 w 21600"/>
                <a:gd name="T3" fmla="*/ 45 h 21600"/>
                <a:gd name="T4" fmla="*/ 12 w 21600"/>
                <a:gd name="T5" fmla="*/ 36 h 21600"/>
                <a:gd name="T6" fmla="*/ 14 w 21600"/>
                <a:gd name="T7" fmla="*/ 30 h 21600"/>
                <a:gd name="T8" fmla="*/ 11 w 21600"/>
                <a:gd name="T9" fmla="*/ 20 h 21600"/>
                <a:gd name="T10" fmla="*/ 8 w 21600"/>
                <a:gd name="T11" fmla="*/ 12 h 21600"/>
                <a:gd name="T12" fmla="*/ 5 w 21600"/>
                <a:gd name="T13" fmla="*/ 1 h 21600"/>
                <a:gd name="T14" fmla="*/ 11 w 21600"/>
                <a:gd name="T15" fmla="*/ 6 h 21600"/>
                <a:gd name="T16" fmla="*/ 17 w 21600"/>
                <a:gd name="T17" fmla="*/ 15 h 21600"/>
                <a:gd name="T18" fmla="*/ 25 w 21600"/>
                <a:gd name="T19" fmla="*/ 22 h 21600"/>
                <a:gd name="T20" fmla="*/ 32 w 21600"/>
                <a:gd name="T21" fmla="*/ 28 h 21600"/>
                <a:gd name="T22" fmla="*/ 37 w 21600"/>
                <a:gd name="T23" fmla="*/ 30 h 21600"/>
                <a:gd name="T24" fmla="*/ 43 w 21600"/>
                <a:gd name="T25" fmla="*/ 30 h 21600"/>
                <a:gd name="T26" fmla="*/ 47 w 21600"/>
                <a:gd name="T27" fmla="*/ 29 h 21600"/>
                <a:gd name="T28" fmla="*/ 55 w 21600"/>
                <a:gd name="T29" fmla="*/ 25 h 21600"/>
                <a:gd name="T30" fmla="*/ 63 w 21600"/>
                <a:gd name="T31" fmla="*/ 19 h 21600"/>
                <a:gd name="T32" fmla="*/ 71 w 21600"/>
                <a:gd name="T33" fmla="*/ 19 h 21600"/>
                <a:gd name="T34" fmla="*/ 76 w 21600"/>
                <a:gd name="T35" fmla="*/ 22 h 21600"/>
                <a:gd name="T36" fmla="*/ 77 w 21600"/>
                <a:gd name="T37" fmla="*/ 27 h 21600"/>
                <a:gd name="T38" fmla="*/ 84 w 21600"/>
                <a:gd name="T39" fmla="*/ 27 h 21600"/>
                <a:gd name="T40" fmla="*/ 93 w 21600"/>
                <a:gd name="T41" fmla="*/ 29 h 21600"/>
                <a:gd name="T42" fmla="*/ 95 w 21600"/>
                <a:gd name="T43" fmla="*/ 38 h 21600"/>
                <a:gd name="T44" fmla="*/ 101 w 21600"/>
                <a:gd name="T45" fmla="*/ 42 h 21600"/>
                <a:gd name="T46" fmla="*/ 103 w 21600"/>
                <a:gd name="T47" fmla="*/ 42 h 21600"/>
                <a:gd name="T48" fmla="*/ 108 w 21600"/>
                <a:gd name="T49" fmla="*/ 41 h 21600"/>
                <a:gd name="T50" fmla="*/ 105 w 21600"/>
                <a:gd name="T51" fmla="*/ 46 h 21600"/>
                <a:gd name="T52" fmla="*/ 83 w 21600"/>
                <a:gd name="T53" fmla="*/ 52 h 21600"/>
                <a:gd name="T54" fmla="*/ 63 w 21600"/>
                <a:gd name="T55" fmla="*/ 78 h 21600"/>
                <a:gd name="T56" fmla="*/ 63 w 21600"/>
                <a:gd name="T57" fmla="*/ 93 h 21600"/>
                <a:gd name="T58" fmla="*/ 59 w 21600"/>
                <a:gd name="T59" fmla="*/ 115 h 21600"/>
                <a:gd name="T60" fmla="*/ 48 w 21600"/>
                <a:gd name="T61" fmla="*/ 121 h 21600"/>
                <a:gd name="T62" fmla="*/ 35 w 21600"/>
                <a:gd name="T63" fmla="*/ 126 h 21600"/>
                <a:gd name="T64" fmla="*/ 22 w 21600"/>
                <a:gd name="T65" fmla="*/ 137 h 21600"/>
                <a:gd name="T66" fmla="*/ 16 w 21600"/>
                <a:gd name="T67" fmla="*/ 147 h 21600"/>
                <a:gd name="T68" fmla="*/ 4 w 21600"/>
                <a:gd name="T69" fmla="*/ 143 h 21600"/>
                <a:gd name="T70" fmla="*/ 7 w 21600"/>
                <a:gd name="T71" fmla="*/ 134 h 21600"/>
                <a:gd name="T72" fmla="*/ 7 w 21600"/>
                <a:gd name="T73" fmla="*/ 127 h 21600"/>
                <a:gd name="T74" fmla="*/ 7 w 21600"/>
                <a:gd name="T75" fmla="*/ 111 h 21600"/>
                <a:gd name="T76" fmla="*/ 10 w 21600"/>
                <a:gd name="T77" fmla="*/ 107 h 21600"/>
                <a:gd name="T78" fmla="*/ 11 w 21600"/>
                <a:gd name="T79" fmla="*/ 103 h 21600"/>
                <a:gd name="T80" fmla="*/ 5 w 21600"/>
                <a:gd name="T81" fmla="*/ 98 h 21600"/>
                <a:gd name="T82" fmla="*/ 7 w 21600"/>
                <a:gd name="T83" fmla="*/ 93 h 21600"/>
                <a:gd name="T84" fmla="*/ 15 w 21600"/>
                <a:gd name="T85" fmla="*/ 84 h 21600"/>
                <a:gd name="T86" fmla="*/ 27 w 21600"/>
                <a:gd name="T87" fmla="*/ 71 h 21600"/>
                <a:gd name="T88" fmla="*/ 33 w 21600"/>
                <a:gd name="T89" fmla="*/ 62 h 21600"/>
                <a:gd name="T90" fmla="*/ 23 w 21600"/>
                <a:gd name="T91" fmla="*/ 53 h 21600"/>
                <a:gd name="T92" fmla="*/ 14 w 21600"/>
                <a:gd name="T93" fmla="*/ 55 h 21600"/>
                <a:gd name="T94" fmla="*/ 14 w 21600"/>
                <a:gd name="T95" fmla="*/ 55 h 2160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1600" h="21600">
                  <a:moveTo>
                    <a:pt x="2723" y="8081"/>
                  </a:moveTo>
                  <a:lnTo>
                    <a:pt x="2599" y="7459"/>
                  </a:lnTo>
                  <a:lnTo>
                    <a:pt x="3033" y="6993"/>
                  </a:lnTo>
                  <a:lnTo>
                    <a:pt x="3033" y="6578"/>
                  </a:lnTo>
                  <a:lnTo>
                    <a:pt x="2538" y="5905"/>
                  </a:lnTo>
                  <a:lnTo>
                    <a:pt x="2352" y="5283"/>
                  </a:lnTo>
                  <a:lnTo>
                    <a:pt x="2909" y="4921"/>
                  </a:lnTo>
                  <a:lnTo>
                    <a:pt x="2847" y="4403"/>
                  </a:lnTo>
                  <a:lnTo>
                    <a:pt x="2538" y="3833"/>
                  </a:lnTo>
                  <a:lnTo>
                    <a:pt x="2166" y="2953"/>
                  </a:lnTo>
                  <a:lnTo>
                    <a:pt x="1733" y="2227"/>
                  </a:lnTo>
                  <a:lnTo>
                    <a:pt x="1547" y="1761"/>
                  </a:lnTo>
                  <a:lnTo>
                    <a:pt x="1238" y="1347"/>
                  </a:lnTo>
                  <a:lnTo>
                    <a:pt x="928" y="155"/>
                  </a:lnTo>
                  <a:lnTo>
                    <a:pt x="1485" y="0"/>
                  </a:lnTo>
                  <a:lnTo>
                    <a:pt x="2166" y="829"/>
                  </a:lnTo>
                  <a:lnTo>
                    <a:pt x="2723" y="1399"/>
                  </a:lnTo>
                  <a:lnTo>
                    <a:pt x="3466" y="2227"/>
                  </a:lnTo>
                  <a:lnTo>
                    <a:pt x="4270" y="2797"/>
                  </a:lnTo>
                  <a:lnTo>
                    <a:pt x="5013" y="3160"/>
                  </a:lnTo>
                  <a:lnTo>
                    <a:pt x="5632" y="3522"/>
                  </a:lnTo>
                  <a:lnTo>
                    <a:pt x="6437" y="4092"/>
                  </a:lnTo>
                  <a:lnTo>
                    <a:pt x="7056" y="4247"/>
                  </a:lnTo>
                  <a:lnTo>
                    <a:pt x="7427" y="4351"/>
                  </a:lnTo>
                  <a:lnTo>
                    <a:pt x="7922" y="4299"/>
                  </a:lnTo>
                  <a:lnTo>
                    <a:pt x="8541" y="4455"/>
                  </a:lnTo>
                  <a:lnTo>
                    <a:pt x="9098" y="4351"/>
                  </a:lnTo>
                  <a:lnTo>
                    <a:pt x="9469" y="4196"/>
                  </a:lnTo>
                  <a:lnTo>
                    <a:pt x="10088" y="3937"/>
                  </a:lnTo>
                  <a:lnTo>
                    <a:pt x="10955" y="3678"/>
                  </a:lnTo>
                  <a:lnTo>
                    <a:pt x="11945" y="2901"/>
                  </a:lnTo>
                  <a:lnTo>
                    <a:pt x="12564" y="2849"/>
                  </a:lnTo>
                  <a:lnTo>
                    <a:pt x="13430" y="3315"/>
                  </a:lnTo>
                  <a:lnTo>
                    <a:pt x="14235" y="2849"/>
                  </a:lnTo>
                  <a:lnTo>
                    <a:pt x="14730" y="2901"/>
                  </a:lnTo>
                  <a:lnTo>
                    <a:pt x="15101" y="3263"/>
                  </a:lnTo>
                  <a:lnTo>
                    <a:pt x="15225" y="3781"/>
                  </a:lnTo>
                  <a:lnTo>
                    <a:pt x="15473" y="3988"/>
                  </a:lnTo>
                  <a:lnTo>
                    <a:pt x="15844" y="4092"/>
                  </a:lnTo>
                  <a:lnTo>
                    <a:pt x="16772" y="4040"/>
                  </a:lnTo>
                  <a:lnTo>
                    <a:pt x="18134" y="4040"/>
                  </a:lnTo>
                  <a:lnTo>
                    <a:pt x="18629" y="4247"/>
                  </a:lnTo>
                  <a:lnTo>
                    <a:pt x="18815" y="4662"/>
                  </a:lnTo>
                  <a:lnTo>
                    <a:pt x="19062" y="5542"/>
                  </a:lnTo>
                  <a:lnTo>
                    <a:pt x="19372" y="6009"/>
                  </a:lnTo>
                  <a:lnTo>
                    <a:pt x="20115" y="6164"/>
                  </a:lnTo>
                  <a:lnTo>
                    <a:pt x="20238" y="6268"/>
                  </a:lnTo>
                  <a:lnTo>
                    <a:pt x="20548" y="6112"/>
                  </a:lnTo>
                  <a:lnTo>
                    <a:pt x="21229" y="5750"/>
                  </a:lnTo>
                  <a:lnTo>
                    <a:pt x="21538" y="6060"/>
                  </a:lnTo>
                  <a:lnTo>
                    <a:pt x="21600" y="6475"/>
                  </a:lnTo>
                  <a:lnTo>
                    <a:pt x="21043" y="6734"/>
                  </a:lnTo>
                  <a:lnTo>
                    <a:pt x="17453" y="7355"/>
                  </a:lnTo>
                  <a:lnTo>
                    <a:pt x="16649" y="7666"/>
                  </a:lnTo>
                  <a:lnTo>
                    <a:pt x="15163" y="8754"/>
                  </a:lnTo>
                  <a:lnTo>
                    <a:pt x="12626" y="11499"/>
                  </a:lnTo>
                  <a:lnTo>
                    <a:pt x="12440" y="12432"/>
                  </a:lnTo>
                  <a:lnTo>
                    <a:pt x="12626" y="13623"/>
                  </a:lnTo>
                  <a:lnTo>
                    <a:pt x="12502" y="15902"/>
                  </a:lnTo>
                  <a:lnTo>
                    <a:pt x="11759" y="16835"/>
                  </a:lnTo>
                  <a:lnTo>
                    <a:pt x="10521" y="17301"/>
                  </a:lnTo>
                  <a:lnTo>
                    <a:pt x="9593" y="17767"/>
                  </a:lnTo>
                  <a:lnTo>
                    <a:pt x="7984" y="18337"/>
                  </a:lnTo>
                  <a:lnTo>
                    <a:pt x="6994" y="18544"/>
                  </a:lnTo>
                  <a:lnTo>
                    <a:pt x="4766" y="19735"/>
                  </a:lnTo>
                  <a:lnTo>
                    <a:pt x="4394" y="20201"/>
                  </a:lnTo>
                  <a:lnTo>
                    <a:pt x="4023" y="21289"/>
                  </a:lnTo>
                  <a:lnTo>
                    <a:pt x="3280" y="21600"/>
                  </a:lnTo>
                  <a:lnTo>
                    <a:pt x="2352" y="21600"/>
                  </a:lnTo>
                  <a:lnTo>
                    <a:pt x="866" y="21030"/>
                  </a:lnTo>
                  <a:lnTo>
                    <a:pt x="0" y="20098"/>
                  </a:lnTo>
                  <a:lnTo>
                    <a:pt x="1362" y="19632"/>
                  </a:lnTo>
                  <a:lnTo>
                    <a:pt x="1423" y="19373"/>
                  </a:lnTo>
                  <a:lnTo>
                    <a:pt x="1300" y="18596"/>
                  </a:lnTo>
                  <a:lnTo>
                    <a:pt x="1300" y="17145"/>
                  </a:lnTo>
                  <a:lnTo>
                    <a:pt x="1300" y="16317"/>
                  </a:lnTo>
                  <a:lnTo>
                    <a:pt x="1919" y="16006"/>
                  </a:lnTo>
                  <a:lnTo>
                    <a:pt x="2042" y="15747"/>
                  </a:lnTo>
                  <a:lnTo>
                    <a:pt x="2352" y="15281"/>
                  </a:lnTo>
                  <a:lnTo>
                    <a:pt x="2290" y="15125"/>
                  </a:lnTo>
                  <a:lnTo>
                    <a:pt x="1423" y="14607"/>
                  </a:lnTo>
                  <a:lnTo>
                    <a:pt x="990" y="14348"/>
                  </a:lnTo>
                  <a:lnTo>
                    <a:pt x="928" y="13778"/>
                  </a:lnTo>
                  <a:lnTo>
                    <a:pt x="1423" y="13623"/>
                  </a:lnTo>
                  <a:lnTo>
                    <a:pt x="2476" y="13260"/>
                  </a:lnTo>
                  <a:lnTo>
                    <a:pt x="2909" y="12380"/>
                  </a:lnTo>
                  <a:lnTo>
                    <a:pt x="3713" y="11551"/>
                  </a:lnTo>
                  <a:lnTo>
                    <a:pt x="5385" y="10463"/>
                  </a:lnTo>
                  <a:lnTo>
                    <a:pt x="6313" y="9531"/>
                  </a:lnTo>
                  <a:lnTo>
                    <a:pt x="6684" y="9168"/>
                  </a:lnTo>
                  <a:lnTo>
                    <a:pt x="6560" y="8806"/>
                  </a:lnTo>
                  <a:lnTo>
                    <a:pt x="4518" y="7718"/>
                  </a:lnTo>
                  <a:lnTo>
                    <a:pt x="3342" y="8184"/>
                  </a:lnTo>
                  <a:lnTo>
                    <a:pt x="2847" y="8081"/>
                  </a:lnTo>
                  <a:lnTo>
                    <a:pt x="2723" y="8081"/>
                  </a:lnTo>
                  <a:close/>
                  <a:moveTo>
                    <a:pt x="2723" y="8081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9" name="AutoShape 66"/>
            <p:cNvSpPr>
              <a:spLocks noChangeArrowheads="1"/>
            </p:cNvSpPr>
            <p:nvPr/>
          </p:nvSpPr>
          <p:spPr bwMode="auto">
            <a:xfrm rot="-239999">
              <a:off x="1714" y="1840"/>
              <a:ext cx="90" cy="47"/>
            </a:xfrm>
            <a:custGeom>
              <a:avLst/>
              <a:gdLst>
                <a:gd name="T0" fmla="*/ 79 w 21600"/>
                <a:gd name="T1" fmla="*/ 33 h 21600"/>
                <a:gd name="T2" fmla="*/ 88 w 21600"/>
                <a:gd name="T3" fmla="*/ 30 h 21600"/>
                <a:gd name="T4" fmla="*/ 90 w 21600"/>
                <a:gd name="T5" fmla="*/ 23 h 21600"/>
                <a:gd name="T6" fmla="*/ 88 w 21600"/>
                <a:gd name="T7" fmla="*/ 15 h 21600"/>
                <a:gd name="T8" fmla="*/ 84 w 21600"/>
                <a:gd name="T9" fmla="*/ 11 h 21600"/>
                <a:gd name="T10" fmla="*/ 78 w 21600"/>
                <a:gd name="T11" fmla="*/ 10 h 21600"/>
                <a:gd name="T12" fmla="*/ 72 w 21600"/>
                <a:gd name="T13" fmla="*/ 12 h 21600"/>
                <a:gd name="T14" fmla="*/ 62 w 21600"/>
                <a:gd name="T15" fmla="*/ 16 h 21600"/>
                <a:gd name="T16" fmla="*/ 57 w 21600"/>
                <a:gd name="T17" fmla="*/ 10 h 21600"/>
                <a:gd name="T18" fmla="*/ 55 w 21600"/>
                <a:gd name="T19" fmla="*/ 10 h 21600"/>
                <a:gd name="T20" fmla="*/ 53 w 21600"/>
                <a:gd name="T21" fmla="*/ 12 h 21600"/>
                <a:gd name="T22" fmla="*/ 49 w 21600"/>
                <a:gd name="T23" fmla="*/ 13 h 21600"/>
                <a:gd name="T24" fmla="*/ 44 w 21600"/>
                <a:gd name="T25" fmla="*/ 14 h 21600"/>
                <a:gd name="T26" fmla="*/ 41 w 21600"/>
                <a:gd name="T27" fmla="*/ 9 h 21600"/>
                <a:gd name="T28" fmla="*/ 38 w 21600"/>
                <a:gd name="T29" fmla="*/ 6 h 21600"/>
                <a:gd name="T30" fmla="*/ 27 w 21600"/>
                <a:gd name="T31" fmla="*/ 4 h 21600"/>
                <a:gd name="T32" fmla="*/ 19 w 21600"/>
                <a:gd name="T33" fmla="*/ 1 h 21600"/>
                <a:gd name="T34" fmla="*/ 7 w 21600"/>
                <a:gd name="T35" fmla="*/ 4 h 21600"/>
                <a:gd name="T36" fmla="*/ 3 w 21600"/>
                <a:gd name="T37" fmla="*/ 9 h 21600"/>
                <a:gd name="T38" fmla="*/ 11 w 21600"/>
                <a:gd name="T39" fmla="*/ 24 h 21600"/>
                <a:gd name="T40" fmla="*/ 20 w 21600"/>
                <a:gd name="T41" fmla="*/ 29 h 21600"/>
                <a:gd name="T42" fmla="*/ 23 w 21600"/>
                <a:gd name="T43" fmla="*/ 31 h 21600"/>
                <a:gd name="T44" fmla="*/ 26 w 21600"/>
                <a:gd name="T45" fmla="*/ 32 h 21600"/>
                <a:gd name="T46" fmla="*/ 31 w 21600"/>
                <a:gd name="T47" fmla="*/ 33 h 21600"/>
                <a:gd name="T48" fmla="*/ 36 w 21600"/>
                <a:gd name="T49" fmla="*/ 33 h 21600"/>
                <a:gd name="T50" fmla="*/ 41 w 21600"/>
                <a:gd name="T51" fmla="*/ 35 h 21600"/>
                <a:gd name="T52" fmla="*/ 44 w 21600"/>
                <a:gd name="T53" fmla="*/ 43 h 21600"/>
                <a:gd name="T54" fmla="*/ 47 w 21600"/>
                <a:gd name="T55" fmla="*/ 47 h 21600"/>
                <a:gd name="T56" fmla="*/ 49 w 21600"/>
                <a:gd name="T57" fmla="*/ 42 h 21600"/>
                <a:gd name="T58" fmla="*/ 48 w 21600"/>
                <a:gd name="T59" fmla="*/ 38 h 21600"/>
                <a:gd name="T60" fmla="*/ 47 w 21600"/>
                <a:gd name="T61" fmla="*/ 33 h 21600"/>
                <a:gd name="T62" fmla="*/ 50 w 21600"/>
                <a:gd name="T63" fmla="*/ 34 h 21600"/>
                <a:gd name="T64" fmla="*/ 53 w 21600"/>
                <a:gd name="T65" fmla="*/ 32 h 21600"/>
                <a:gd name="T66" fmla="*/ 57 w 21600"/>
                <a:gd name="T67" fmla="*/ 31 h 21600"/>
                <a:gd name="T68" fmla="*/ 61 w 21600"/>
                <a:gd name="T69" fmla="*/ 34 h 21600"/>
                <a:gd name="T70" fmla="*/ 70 w 21600"/>
                <a:gd name="T71" fmla="*/ 37 h 21600"/>
                <a:gd name="T72" fmla="*/ 76 w 21600"/>
                <a:gd name="T73" fmla="*/ 41 h 2160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1600" h="21600">
                  <a:moveTo>
                    <a:pt x="18248" y="18982"/>
                  </a:moveTo>
                  <a:lnTo>
                    <a:pt x="19068" y="15055"/>
                  </a:lnTo>
                  <a:lnTo>
                    <a:pt x="20408" y="13909"/>
                  </a:lnTo>
                  <a:lnTo>
                    <a:pt x="21228" y="13909"/>
                  </a:lnTo>
                  <a:lnTo>
                    <a:pt x="21079" y="11945"/>
                  </a:lnTo>
                  <a:lnTo>
                    <a:pt x="21600" y="10473"/>
                  </a:lnTo>
                  <a:lnTo>
                    <a:pt x="21600" y="9164"/>
                  </a:lnTo>
                  <a:lnTo>
                    <a:pt x="21004" y="7036"/>
                  </a:lnTo>
                  <a:lnTo>
                    <a:pt x="20781" y="5073"/>
                  </a:lnTo>
                  <a:lnTo>
                    <a:pt x="20259" y="4909"/>
                  </a:lnTo>
                  <a:lnTo>
                    <a:pt x="19142" y="4418"/>
                  </a:lnTo>
                  <a:lnTo>
                    <a:pt x="18770" y="4582"/>
                  </a:lnTo>
                  <a:lnTo>
                    <a:pt x="18397" y="5564"/>
                  </a:lnTo>
                  <a:lnTo>
                    <a:pt x="17280" y="5727"/>
                  </a:lnTo>
                  <a:lnTo>
                    <a:pt x="16461" y="5073"/>
                  </a:lnTo>
                  <a:lnTo>
                    <a:pt x="14822" y="7200"/>
                  </a:lnTo>
                  <a:lnTo>
                    <a:pt x="13630" y="6218"/>
                  </a:lnTo>
                  <a:lnTo>
                    <a:pt x="13630" y="4582"/>
                  </a:lnTo>
                  <a:lnTo>
                    <a:pt x="13481" y="3927"/>
                  </a:lnTo>
                  <a:lnTo>
                    <a:pt x="13109" y="4582"/>
                  </a:lnTo>
                  <a:lnTo>
                    <a:pt x="12811" y="4909"/>
                  </a:lnTo>
                  <a:lnTo>
                    <a:pt x="12737" y="5400"/>
                  </a:lnTo>
                  <a:lnTo>
                    <a:pt x="12588" y="5891"/>
                  </a:lnTo>
                  <a:lnTo>
                    <a:pt x="11843" y="6055"/>
                  </a:lnTo>
                  <a:lnTo>
                    <a:pt x="11247" y="6382"/>
                  </a:lnTo>
                  <a:lnTo>
                    <a:pt x="10651" y="6218"/>
                  </a:lnTo>
                  <a:lnTo>
                    <a:pt x="10204" y="5236"/>
                  </a:lnTo>
                  <a:lnTo>
                    <a:pt x="9906" y="4091"/>
                  </a:lnTo>
                  <a:lnTo>
                    <a:pt x="9236" y="3927"/>
                  </a:lnTo>
                  <a:lnTo>
                    <a:pt x="9087" y="2945"/>
                  </a:lnTo>
                  <a:lnTo>
                    <a:pt x="7746" y="3109"/>
                  </a:lnTo>
                  <a:lnTo>
                    <a:pt x="6480" y="1964"/>
                  </a:lnTo>
                  <a:lnTo>
                    <a:pt x="5065" y="2127"/>
                  </a:lnTo>
                  <a:lnTo>
                    <a:pt x="4469" y="655"/>
                  </a:lnTo>
                  <a:lnTo>
                    <a:pt x="3575" y="0"/>
                  </a:lnTo>
                  <a:lnTo>
                    <a:pt x="1713" y="1800"/>
                  </a:lnTo>
                  <a:lnTo>
                    <a:pt x="0" y="1473"/>
                  </a:lnTo>
                  <a:lnTo>
                    <a:pt x="819" y="4091"/>
                  </a:lnTo>
                  <a:lnTo>
                    <a:pt x="1415" y="8018"/>
                  </a:lnTo>
                  <a:lnTo>
                    <a:pt x="2681" y="10800"/>
                  </a:lnTo>
                  <a:lnTo>
                    <a:pt x="4097" y="12436"/>
                  </a:lnTo>
                  <a:lnTo>
                    <a:pt x="4692" y="13418"/>
                  </a:lnTo>
                  <a:lnTo>
                    <a:pt x="4990" y="14073"/>
                  </a:lnTo>
                  <a:lnTo>
                    <a:pt x="5437" y="14236"/>
                  </a:lnTo>
                  <a:lnTo>
                    <a:pt x="5735" y="14236"/>
                  </a:lnTo>
                  <a:lnTo>
                    <a:pt x="6182" y="14727"/>
                  </a:lnTo>
                  <a:lnTo>
                    <a:pt x="6778" y="15218"/>
                  </a:lnTo>
                  <a:lnTo>
                    <a:pt x="7448" y="15218"/>
                  </a:lnTo>
                  <a:lnTo>
                    <a:pt x="8193" y="14891"/>
                  </a:lnTo>
                  <a:lnTo>
                    <a:pt x="8714" y="15055"/>
                  </a:lnTo>
                  <a:lnTo>
                    <a:pt x="9310" y="15545"/>
                  </a:lnTo>
                  <a:lnTo>
                    <a:pt x="9906" y="16200"/>
                  </a:lnTo>
                  <a:lnTo>
                    <a:pt x="10279" y="18164"/>
                  </a:lnTo>
                  <a:lnTo>
                    <a:pt x="10577" y="19636"/>
                  </a:lnTo>
                  <a:lnTo>
                    <a:pt x="10874" y="20618"/>
                  </a:lnTo>
                  <a:lnTo>
                    <a:pt x="11396" y="21600"/>
                  </a:lnTo>
                  <a:lnTo>
                    <a:pt x="11470" y="20782"/>
                  </a:lnTo>
                  <a:lnTo>
                    <a:pt x="11694" y="19309"/>
                  </a:lnTo>
                  <a:lnTo>
                    <a:pt x="11768" y="18655"/>
                  </a:lnTo>
                  <a:lnTo>
                    <a:pt x="11470" y="17509"/>
                  </a:lnTo>
                  <a:lnTo>
                    <a:pt x="11396" y="16036"/>
                  </a:lnTo>
                  <a:lnTo>
                    <a:pt x="11396" y="15382"/>
                  </a:lnTo>
                  <a:lnTo>
                    <a:pt x="11545" y="15218"/>
                  </a:lnTo>
                  <a:lnTo>
                    <a:pt x="12066" y="15709"/>
                  </a:lnTo>
                  <a:lnTo>
                    <a:pt x="12364" y="15055"/>
                  </a:lnTo>
                  <a:lnTo>
                    <a:pt x="12811" y="14727"/>
                  </a:lnTo>
                  <a:lnTo>
                    <a:pt x="13407" y="14073"/>
                  </a:lnTo>
                  <a:lnTo>
                    <a:pt x="13705" y="14073"/>
                  </a:lnTo>
                  <a:lnTo>
                    <a:pt x="14301" y="15218"/>
                  </a:lnTo>
                  <a:lnTo>
                    <a:pt x="14673" y="15545"/>
                  </a:lnTo>
                  <a:lnTo>
                    <a:pt x="15716" y="14891"/>
                  </a:lnTo>
                  <a:lnTo>
                    <a:pt x="16759" y="17182"/>
                  </a:lnTo>
                  <a:lnTo>
                    <a:pt x="17503" y="18327"/>
                  </a:lnTo>
                  <a:lnTo>
                    <a:pt x="18248" y="18982"/>
                  </a:lnTo>
                  <a:close/>
                  <a:moveTo>
                    <a:pt x="18248" y="18982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0" name="AutoShape 67"/>
            <p:cNvSpPr>
              <a:spLocks noChangeArrowheads="1"/>
            </p:cNvSpPr>
            <p:nvPr/>
          </p:nvSpPr>
          <p:spPr bwMode="auto">
            <a:xfrm rot="-239999">
              <a:off x="1758" y="1970"/>
              <a:ext cx="16" cy="16"/>
            </a:xfrm>
            <a:custGeom>
              <a:avLst/>
              <a:gdLst>
                <a:gd name="T0" fmla="*/ 14 w 21600"/>
                <a:gd name="T1" fmla="*/ 5 h 21600"/>
                <a:gd name="T2" fmla="*/ 15 w 21600"/>
                <a:gd name="T3" fmla="*/ 5 h 21600"/>
                <a:gd name="T4" fmla="*/ 16 w 21600"/>
                <a:gd name="T5" fmla="*/ 6 h 21600"/>
                <a:gd name="T6" fmla="*/ 16 w 21600"/>
                <a:gd name="T7" fmla="*/ 7 h 21600"/>
                <a:gd name="T8" fmla="*/ 15 w 21600"/>
                <a:gd name="T9" fmla="*/ 9 h 21600"/>
                <a:gd name="T10" fmla="*/ 14 w 21600"/>
                <a:gd name="T11" fmla="*/ 11 h 21600"/>
                <a:gd name="T12" fmla="*/ 12 w 21600"/>
                <a:gd name="T13" fmla="*/ 12 h 21600"/>
                <a:gd name="T14" fmla="*/ 9 w 21600"/>
                <a:gd name="T15" fmla="*/ 14 h 21600"/>
                <a:gd name="T16" fmla="*/ 7 w 21600"/>
                <a:gd name="T17" fmla="*/ 16 h 21600"/>
                <a:gd name="T18" fmla="*/ 6 w 21600"/>
                <a:gd name="T19" fmla="*/ 16 h 21600"/>
                <a:gd name="T20" fmla="*/ 4 w 21600"/>
                <a:gd name="T21" fmla="*/ 15 h 21600"/>
                <a:gd name="T22" fmla="*/ 2 w 21600"/>
                <a:gd name="T23" fmla="*/ 15 h 21600"/>
                <a:gd name="T24" fmla="*/ 2 w 21600"/>
                <a:gd name="T25" fmla="*/ 13 h 21600"/>
                <a:gd name="T26" fmla="*/ 1 w 21600"/>
                <a:gd name="T27" fmla="*/ 11 h 21600"/>
                <a:gd name="T28" fmla="*/ 0 w 21600"/>
                <a:gd name="T29" fmla="*/ 8 h 21600"/>
                <a:gd name="T30" fmla="*/ 0 w 21600"/>
                <a:gd name="T31" fmla="*/ 6 h 21600"/>
                <a:gd name="T32" fmla="*/ 1 w 21600"/>
                <a:gd name="T33" fmla="*/ 4 h 21600"/>
                <a:gd name="T34" fmla="*/ 2 w 21600"/>
                <a:gd name="T35" fmla="*/ 3 h 21600"/>
                <a:gd name="T36" fmla="*/ 3 w 21600"/>
                <a:gd name="T37" fmla="*/ 1 h 21600"/>
                <a:gd name="T38" fmla="*/ 4 w 21600"/>
                <a:gd name="T39" fmla="*/ 0 h 21600"/>
                <a:gd name="T40" fmla="*/ 7 w 21600"/>
                <a:gd name="T41" fmla="*/ 0 h 21600"/>
                <a:gd name="T42" fmla="*/ 8 w 21600"/>
                <a:gd name="T43" fmla="*/ 1 h 21600"/>
                <a:gd name="T44" fmla="*/ 11 w 21600"/>
                <a:gd name="T45" fmla="*/ 3 h 21600"/>
                <a:gd name="T46" fmla="*/ 14 w 21600"/>
                <a:gd name="T47" fmla="*/ 5 h 21600"/>
                <a:gd name="T48" fmla="*/ 14 w 21600"/>
                <a:gd name="T49" fmla="*/ 5 h 216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1600" h="21600">
                  <a:moveTo>
                    <a:pt x="18635" y="6434"/>
                  </a:moveTo>
                  <a:lnTo>
                    <a:pt x="20329" y="7353"/>
                  </a:lnTo>
                  <a:lnTo>
                    <a:pt x="21600" y="8272"/>
                  </a:lnTo>
                  <a:lnTo>
                    <a:pt x="21176" y="9651"/>
                  </a:lnTo>
                  <a:lnTo>
                    <a:pt x="20329" y="11489"/>
                  </a:lnTo>
                  <a:lnTo>
                    <a:pt x="18635" y="14247"/>
                  </a:lnTo>
                  <a:lnTo>
                    <a:pt x="16518" y="16545"/>
                  </a:lnTo>
                  <a:lnTo>
                    <a:pt x="11859" y="19302"/>
                  </a:lnTo>
                  <a:lnTo>
                    <a:pt x="9318" y="21600"/>
                  </a:lnTo>
                  <a:lnTo>
                    <a:pt x="8047" y="21140"/>
                  </a:lnTo>
                  <a:lnTo>
                    <a:pt x="5929" y="20681"/>
                  </a:lnTo>
                  <a:lnTo>
                    <a:pt x="2965" y="19762"/>
                  </a:lnTo>
                  <a:lnTo>
                    <a:pt x="2541" y="17464"/>
                  </a:lnTo>
                  <a:lnTo>
                    <a:pt x="1271" y="15166"/>
                  </a:lnTo>
                  <a:lnTo>
                    <a:pt x="0" y="10570"/>
                  </a:lnTo>
                  <a:lnTo>
                    <a:pt x="424" y="7813"/>
                  </a:lnTo>
                  <a:lnTo>
                    <a:pt x="1694" y="5055"/>
                  </a:lnTo>
                  <a:lnTo>
                    <a:pt x="2541" y="4136"/>
                  </a:lnTo>
                  <a:lnTo>
                    <a:pt x="3812" y="919"/>
                  </a:lnTo>
                  <a:lnTo>
                    <a:pt x="5929" y="460"/>
                  </a:lnTo>
                  <a:lnTo>
                    <a:pt x="9741" y="0"/>
                  </a:lnTo>
                  <a:lnTo>
                    <a:pt x="11012" y="1379"/>
                  </a:lnTo>
                  <a:lnTo>
                    <a:pt x="14400" y="3677"/>
                  </a:lnTo>
                  <a:lnTo>
                    <a:pt x="18635" y="6434"/>
                  </a:lnTo>
                  <a:close/>
                  <a:moveTo>
                    <a:pt x="18635" y="6434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1" name="AutoShape 68"/>
            <p:cNvSpPr>
              <a:spLocks noChangeArrowheads="1"/>
            </p:cNvSpPr>
            <p:nvPr/>
          </p:nvSpPr>
          <p:spPr bwMode="auto">
            <a:xfrm rot="-239999">
              <a:off x="1811" y="2168"/>
              <a:ext cx="14" cy="15"/>
            </a:xfrm>
            <a:custGeom>
              <a:avLst/>
              <a:gdLst>
                <a:gd name="T0" fmla="*/ 10 w 21600"/>
                <a:gd name="T1" fmla="*/ 5 h 21600"/>
                <a:gd name="T2" fmla="*/ 11 w 21600"/>
                <a:gd name="T3" fmla="*/ 5 h 21600"/>
                <a:gd name="T4" fmla="*/ 12 w 21600"/>
                <a:gd name="T5" fmla="*/ 7 h 21600"/>
                <a:gd name="T6" fmla="*/ 13 w 21600"/>
                <a:gd name="T7" fmla="*/ 8 h 21600"/>
                <a:gd name="T8" fmla="*/ 14 w 21600"/>
                <a:gd name="T9" fmla="*/ 10 h 21600"/>
                <a:gd name="T10" fmla="*/ 14 w 21600"/>
                <a:gd name="T11" fmla="*/ 10 h 21600"/>
                <a:gd name="T12" fmla="*/ 14 w 21600"/>
                <a:gd name="T13" fmla="*/ 11 h 21600"/>
                <a:gd name="T14" fmla="*/ 14 w 21600"/>
                <a:gd name="T15" fmla="*/ 12 h 21600"/>
                <a:gd name="T16" fmla="*/ 13 w 21600"/>
                <a:gd name="T17" fmla="*/ 13 h 21600"/>
                <a:gd name="T18" fmla="*/ 13 w 21600"/>
                <a:gd name="T19" fmla="*/ 14 h 21600"/>
                <a:gd name="T20" fmla="*/ 12 w 21600"/>
                <a:gd name="T21" fmla="*/ 14 h 21600"/>
                <a:gd name="T22" fmla="*/ 10 w 21600"/>
                <a:gd name="T23" fmla="*/ 15 h 21600"/>
                <a:gd name="T24" fmla="*/ 9 w 21600"/>
                <a:gd name="T25" fmla="*/ 15 h 21600"/>
                <a:gd name="T26" fmla="*/ 8 w 21600"/>
                <a:gd name="T27" fmla="*/ 15 h 21600"/>
                <a:gd name="T28" fmla="*/ 6 w 21600"/>
                <a:gd name="T29" fmla="*/ 14 h 21600"/>
                <a:gd name="T30" fmla="*/ 5 w 21600"/>
                <a:gd name="T31" fmla="*/ 12 h 21600"/>
                <a:gd name="T32" fmla="*/ 4 w 21600"/>
                <a:gd name="T33" fmla="*/ 11 h 21600"/>
                <a:gd name="T34" fmla="*/ 2 w 21600"/>
                <a:gd name="T35" fmla="*/ 9 h 21600"/>
                <a:gd name="T36" fmla="*/ 1 w 21600"/>
                <a:gd name="T37" fmla="*/ 8 h 21600"/>
                <a:gd name="T38" fmla="*/ 0 w 21600"/>
                <a:gd name="T39" fmla="*/ 7 h 21600"/>
                <a:gd name="T40" fmla="*/ 0 w 21600"/>
                <a:gd name="T41" fmla="*/ 6 h 21600"/>
                <a:gd name="T42" fmla="*/ 0 w 21600"/>
                <a:gd name="T43" fmla="*/ 4 h 21600"/>
                <a:gd name="T44" fmla="*/ 0 w 21600"/>
                <a:gd name="T45" fmla="*/ 3 h 21600"/>
                <a:gd name="T46" fmla="*/ 1 w 21600"/>
                <a:gd name="T47" fmla="*/ 3 h 21600"/>
                <a:gd name="T48" fmla="*/ 1 w 21600"/>
                <a:gd name="T49" fmla="*/ 2 h 21600"/>
                <a:gd name="T50" fmla="*/ 2 w 21600"/>
                <a:gd name="T51" fmla="*/ 1 h 21600"/>
                <a:gd name="T52" fmla="*/ 2 w 21600"/>
                <a:gd name="T53" fmla="*/ 0 h 21600"/>
                <a:gd name="T54" fmla="*/ 3 w 21600"/>
                <a:gd name="T55" fmla="*/ 0 h 21600"/>
                <a:gd name="T56" fmla="*/ 5 w 21600"/>
                <a:gd name="T57" fmla="*/ 0 h 21600"/>
                <a:gd name="T58" fmla="*/ 5 w 21600"/>
                <a:gd name="T59" fmla="*/ 0 h 21600"/>
                <a:gd name="T60" fmla="*/ 6 w 21600"/>
                <a:gd name="T61" fmla="*/ 1 h 21600"/>
                <a:gd name="T62" fmla="*/ 6 w 21600"/>
                <a:gd name="T63" fmla="*/ 1 h 21600"/>
                <a:gd name="T64" fmla="*/ 8 w 21600"/>
                <a:gd name="T65" fmla="*/ 2 h 21600"/>
                <a:gd name="T66" fmla="*/ 9 w 21600"/>
                <a:gd name="T67" fmla="*/ 4 h 21600"/>
                <a:gd name="T68" fmla="*/ 10 w 21600"/>
                <a:gd name="T69" fmla="*/ 5 h 21600"/>
                <a:gd name="T70" fmla="*/ 10 w 21600"/>
                <a:gd name="T71" fmla="*/ 5 h 2160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1600" h="21600">
                  <a:moveTo>
                    <a:pt x="15965" y="6873"/>
                  </a:moveTo>
                  <a:lnTo>
                    <a:pt x="16904" y="7855"/>
                  </a:lnTo>
                  <a:lnTo>
                    <a:pt x="18313" y="9818"/>
                  </a:lnTo>
                  <a:lnTo>
                    <a:pt x="19722" y="11782"/>
                  </a:lnTo>
                  <a:lnTo>
                    <a:pt x="21130" y="13745"/>
                  </a:lnTo>
                  <a:lnTo>
                    <a:pt x="21600" y="14727"/>
                  </a:lnTo>
                  <a:lnTo>
                    <a:pt x="21600" y="15218"/>
                  </a:lnTo>
                  <a:lnTo>
                    <a:pt x="21130" y="17182"/>
                  </a:lnTo>
                  <a:lnTo>
                    <a:pt x="20661" y="19145"/>
                  </a:lnTo>
                  <a:lnTo>
                    <a:pt x="20191" y="19636"/>
                  </a:lnTo>
                  <a:lnTo>
                    <a:pt x="18783" y="20127"/>
                  </a:lnTo>
                  <a:lnTo>
                    <a:pt x="15965" y="21109"/>
                  </a:lnTo>
                  <a:lnTo>
                    <a:pt x="13617" y="21600"/>
                  </a:lnTo>
                  <a:lnTo>
                    <a:pt x="12209" y="21109"/>
                  </a:lnTo>
                  <a:lnTo>
                    <a:pt x="9861" y="19636"/>
                  </a:lnTo>
                  <a:lnTo>
                    <a:pt x="7513" y="17673"/>
                  </a:lnTo>
                  <a:lnTo>
                    <a:pt x="5635" y="16200"/>
                  </a:lnTo>
                  <a:lnTo>
                    <a:pt x="3287" y="13255"/>
                  </a:lnTo>
                  <a:lnTo>
                    <a:pt x="939" y="11291"/>
                  </a:lnTo>
                  <a:lnTo>
                    <a:pt x="0" y="9818"/>
                  </a:lnTo>
                  <a:lnTo>
                    <a:pt x="0" y="8836"/>
                  </a:lnTo>
                  <a:lnTo>
                    <a:pt x="470" y="6382"/>
                  </a:lnTo>
                  <a:lnTo>
                    <a:pt x="470" y="4909"/>
                  </a:lnTo>
                  <a:lnTo>
                    <a:pt x="939" y="3927"/>
                  </a:lnTo>
                  <a:lnTo>
                    <a:pt x="1409" y="2945"/>
                  </a:lnTo>
                  <a:lnTo>
                    <a:pt x="2348" y="1473"/>
                  </a:lnTo>
                  <a:lnTo>
                    <a:pt x="3757" y="491"/>
                  </a:lnTo>
                  <a:lnTo>
                    <a:pt x="4696" y="491"/>
                  </a:lnTo>
                  <a:lnTo>
                    <a:pt x="7513" y="0"/>
                  </a:lnTo>
                  <a:lnTo>
                    <a:pt x="7983" y="0"/>
                  </a:lnTo>
                  <a:lnTo>
                    <a:pt x="8922" y="982"/>
                  </a:lnTo>
                  <a:lnTo>
                    <a:pt x="9861" y="1964"/>
                  </a:lnTo>
                  <a:lnTo>
                    <a:pt x="12209" y="3436"/>
                  </a:lnTo>
                  <a:lnTo>
                    <a:pt x="13617" y="5400"/>
                  </a:lnTo>
                  <a:lnTo>
                    <a:pt x="15965" y="6873"/>
                  </a:lnTo>
                  <a:close/>
                  <a:moveTo>
                    <a:pt x="15965" y="6873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2" name="AutoShape 69"/>
            <p:cNvSpPr>
              <a:spLocks noChangeArrowheads="1"/>
            </p:cNvSpPr>
            <p:nvPr/>
          </p:nvSpPr>
          <p:spPr bwMode="auto">
            <a:xfrm rot="-239999">
              <a:off x="1778" y="2053"/>
              <a:ext cx="13" cy="11"/>
            </a:xfrm>
            <a:custGeom>
              <a:avLst/>
              <a:gdLst>
                <a:gd name="T0" fmla="*/ 8 w 21600"/>
                <a:gd name="T1" fmla="*/ 0 h 21600"/>
                <a:gd name="T2" fmla="*/ 6 w 21600"/>
                <a:gd name="T3" fmla="*/ 0 h 21600"/>
                <a:gd name="T4" fmla="*/ 4 w 21600"/>
                <a:gd name="T5" fmla="*/ 0 h 21600"/>
                <a:gd name="T6" fmla="*/ 2 w 21600"/>
                <a:gd name="T7" fmla="*/ 1 h 21600"/>
                <a:gd name="T8" fmla="*/ 1 w 21600"/>
                <a:gd name="T9" fmla="*/ 2 h 21600"/>
                <a:gd name="T10" fmla="*/ 0 w 21600"/>
                <a:gd name="T11" fmla="*/ 3 h 21600"/>
                <a:gd name="T12" fmla="*/ 0 w 21600"/>
                <a:gd name="T13" fmla="*/ 4 h 21600"/>
                <a:gd name="T14" fmla="*/ 1 w 21600"/>
                <a:gd name="T15" fmla="*/ 5 h 21600"/>
                <a:gd name="T16" fmla="*/ 1 w 21600"/>
                <a:gd name="T17" fmla="*/ 7 h 21600"/>
                <a:gd name="T18" fmla="*/ 1 w 21600"/>
                <a:gd name="T19" fmla="*/ 8 h 21600"/>
                <a:gd name="T20" fmla="*/ 2 w 21600"/>
                <a:gd name="T21" fmla="*/ 9 h 21600"/>
                <a:gd name="T22" fmla="*/ 2 w 21600"/>
                <a:gd name="T23" fmla="*/ 10 h 21600"/>
                <a:gd name="T24" fmla="*/ 3 w 21600"/>
                <a:gd name="T25" fmla="*/ 11 h 21600"/>
                <a:gd name="T26" fmla="*/ 4 w 21600"/>
                <a:gd name="T27" fmla="*/ 11 h 21600"/>
                <a:gd name="T28" fmla="*/ 6 w 21600"/>
                <a:gd name="T29" fmla="*/ 11 h 21600"/>
                <a:gd name="T30" fmla="*/ 8 w 21600"/>
                <a:gd name="T31" fmla="*/ 10 h 21600"/>
                <a:gd name="T32" fmla="*/ 10 w 21600"/>
                <a:gd name="T33" fmla="*/ 10 h 21600"/>
                <a:gd name="T34" fmla="*/ 11 w 21600"/>
                <a:gd name="T35" fmla="*/ 8 h 21600"/>
                <a:gd name="T36" fmla="*/ 12 w 21600"/>
                <a:gd name="T37" fmla="*/ 8 h 21600"/>
                <a:gd name="T38" fmla="*/ 13 w 21600"/>
                <a:gd name="T39" fmla="*/ 8 h 21600"/>
                <a:gd name="T40" fmla="*/ 13 w 21600"/>
                <a:gd name="T41" fmla="*/ 7 h 21600"/>
                <a:gd name="T42" fmla="*/ 13 w 21600"/>
                <a:gd name="T43" fmla="*/ 5 h 21600"/>
                <a:gd name="T44" fmla="*/ 13 w 21600"/>
                <a:gd name="T45" fmla="*/ 5 h 21600"/>
                <a:gd name="T46" fmla="*/ 12 w 21600"/>
                <a:gd name="T47" fmla="*/ 4 h 21600"/>
                <a:gd name="T48" fmla="*/ 11 w 21600"/>
                <a:gd name="T49" fmla="*/ 3 h 21600"/>
                <a:gd name="T50" fmla="*/ 10 w 21600"/>
                <a:gd name="T51" fmla="*/ 2 h 21600"/>
                <a:gd name="T52" fmla="*/ 9 w 21600"/>
                <a:gd name="T53" fmla="*/ 1 h 21600"/>
                <a:gd name="T54" fmla="*/ 8 w 21600"/>
                <a:gd name="T55" fmla="*/ 0 h 21600"/>
                <a:gd name="T56" fmla="*/ 8 w 21600"/>
                <a:gd name="T57" fmla="*/ 0 h 2160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1600" h="21600">
                  <a:moveTo>
                    <a:pt x="14065" y="0"/>
                  </a:moveTo>
                  <a:lnTo>
                    <a:pt x="10549" y="0"/>
                  </a:lnTo>
                  <a:lnTo>
                    <a:pt x="6530" y="0"/>
                  </a:lnTo>
                  <a:lnTo>
                    <a:pt x="4019" y="2160"/>
                  </a:lnTo>
                  <a:lnTo>
                    <a:pt x="2009" y="4320"/>
                  </a:lnTo>
                  <a:lnTo>
                    <a:pt x="0" y="5760"/>
                  </a:lnTo>
                  <a:lnTo>
                    <a:pt x="0" y="7200"/>
                  </a:lnTo>
                  <a:lnTo>
                    <a:pt x="1005" y="10800"/>
                  </a:lnTo>
                  <a:lnTo>
                    <a:pt x="1005" y="14400"/>
                  </a:lnTo>
                  <a:lnTo>
                    <a:pt x="1507" y="15840"/>
                  </a:lnTo>
                  <a:lnTo>
                    <a:pt x="2512" y="18000"/>
                  </a:lnTo>
                  <a:lnTo>
                    <a:pt x="3516" y="20160"/>
                  </a:lnTo>
                  <a:lnTo>
                    <a:pt x="5526" y="21600"/>
                  </a:lnTo>
                  <a:lnTo>
                    <a:pt x="7033" y="21600"/>
                  </a:lnTo>
                  <a:lnTo>
                    <a:pt x="10549" y="20880"/>
                  </a:lnTo>
                  <a:lnTo>
                    <a:pt x="14065" y="20160"/>
                  </a:lnTo>
                  <a:lnTo>
                    <a:pt x="16577" y="19440"/>
                  </a:lnTo>
                  <a:lnTo>
                    <a:pt x="19088" y="16560"/>
                  </a:lnTo>
                  <a:lnTo>
                    <a:pt x="20595" y="15840"/>
                  </a:lnTo>
                  <a:lnTo>
                    <a:pt x="21600" y="15120"/>
                  </a:lnTo>
                  <a:lnTo>
                    <a:pt x="21600" y="12960"/>
                  </a:lnTo>
                  <a:lnTo>
                    <a:pt x="21600" y="10080"/>
                  </a:lnTo>
                  <a:lnTo>
                    <a:pt x="21600" y="9360"/>
                  </a:lnTo>
                  <a:lnTo>
                    <a:pt x="20595" y="8640"/>
                  </a:lnTo>
                  <a:lnTo>
                    <a:pt x="18586" y="5760"/>
                  </a:lnTo>
                  <a:lnTo>
                    <a:pt x="16577" y="3600"/>
                  </a:lnTo>
                  <a:lnTo>
                    <a:pt x="15070" y="1440"/>
                  </a:lnTo>
                  <a:lnTo>
                    <a:pt x="14065" y="0"/>
                  </a:lnTo>
                  <a:close/>
                  <a:moveTo>
                    <a:pt x="14065" y="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3" name="AutoShape 70"/>
            <p:cNvSpPr>
              <a:spLocks noChangeArrowheads="1"/>
            </p:cNvSpPr>
            <p:nvPr/>
          </p:nvSpPr>
          <p:spPr bwMode="auto">
            <a:xfrm rot="-239999">
              <a:off x="1721" y="629"/>
              <a:ext cx="582" cy="513"/>
            </a:xfrm>
            <a:custGeom>
              <a:avLst/>
              <a:gdLst>
                <a:gd name="T0" fmla="*/ 58 w 21600"/>
                <a:gd name="T1" fmla="*/ 503 h 21600"/>
                <a:gd name="T2" fmla="*/ 66 w 21600"/>
                <a:gd name="T3" fmla="*/ 482 h 21600"/>
                <a:gd name="T4" fmla="*/ 86 w 21600"/>
                <a:gd name="T5" fmla="*/ 462 h 21600"/>
                <a:gd name="T6" fmla="*/ 88 w 21600"/>
                <a:gd name="T7" fmla="*/ 466 h 21600"/>
                <a:gd name="T8" fmla="*/ 109 w 21600"/>
                <a:gd name="T9" fmla="*/ 468 h 21600"/>
                <a:gd name="T10" fmla="*/ 134 w 21600"/>
                <a:gd name="T11" fmla="*/ 461 h 21600"/>
                <a:gd name="T12" fmla="*/ 113 w 21600"/>
                <a:gd name="T13" fmla="*/ 441 h 21600"/>
                <a:gd name="T14" fmla="*/ 73 w 21600"/>
                <a:gd name="T15" fmla="*/ 420 h 21600"/>
                <a:gd name="T16" fmla="*/ 58 w 21600"/>
                <a:gd name="T17" fmla="*/ 381 h 21600"/>
                <a:gd name="T18" fmla="*/ 83 w 21600"/>
                <a:gd name="T19" fmla="*/ 368 h 21600"/>
                <a:gd name="T20" fmla="*/ 104 w 21600"/>
                <a:gd name="T21" fmla="*/ 391 h 21600"/>
                <a:gd name="T22" fmla="*/ 113 w 21600"/>
                <a:gd name="T23" fmla="*/ 404 h 21600"/>
                <a:gd name="T24" fmla="*/ 181 w 21600"/>
                <a:gd name="T25" fmla="*/ 366 h 21600"/>
                <a:gd name="T26" fmla="*/ 218 w 21600"/>
                <a:gd name="T27" fmla="*/ 384 h 21600"/>
                <a:gd name="T28" fmla="*/ 249 w 21600"/>
                <a:gd name="T29" fmla="*/ 402 h 21600"/>
                <a:gd name="T30" fmla="*/ 314 w 21600"/>
                <a:gd name="T31" fmla="*/ 433 h 21600"/>
                <a:gd name="T32" fmla="*/ 338 w 21600"/>
                <a:gd name="T33" fmla="*/ 422 h 21600"/>
                <a:gd name="T34" fmla="*/ 374 w 21600"/>
                <a:gd name="T35" fmla="*/ 356 h 21600"/>
                <a:gd name="T36" fmla="*/ 434 w 21600"/>
                <a:gd name="T37" fmla="*/ 320 h 21600"/>
                <a:gd name="T38" fmla="*/ 477 w 21600"/>
                <a:gd name="T39" fmla="*/ 317 h 21600"/>
                <a:gd name="T40" fmla="*/ 503 w 21600"/>
                <a:gd name="T41" fmla="*/ 313 h 21600"/>
                <a:gd name="T42" fmla="*/ 515 w 21600"/>
                <a:gd name="T43" fmla="*/ 297 h 21600"/>
                <a:gd name="T44" fmla="*/ 551 w 21600"/>
                <a:gd name="T45" fmla="*/ 291 h 21600"/>
                <a:gd name="T46" fmla="*/ 582 w 21600"/>
                <a:gd name="T47" fmla="*/ 263 h 21600"/>
                <a:gd name="T48" fmla="*/ 549 w 21600"/>
                <a:gd name="T49" fmla="*/ 272 h 21600"/>
                <a:gd name="T50" fmla="*/ 512 w 21600"/>
                <a:gd name="T51" fmla="*/ 219 h 21600"/>
                <a:gd name="T52" fmla="*/ 530 w 21600"/>
                <a:gd name="T53" fmla="*/ 186 h 21600"/>
                <a:gd name="T54" fmla="*/ 527 w 21600"/>
                <a:gd name="T55" fmla="*/ 163 h 21600"/>
                <a:gd name="T56" fmla="*/ 511 w 21600"/>
                <a:gd name="T57" fmla="*/ 174 h 21600"/>
                <a:gd name="T58" fmla="*/ 469 w 21600"/>
                <a:gd name="T59" fmla="*/ 202 h 21600"/>
                <a:gd name="T60" fmla="*/ 400 w 21600"/>
                <a:gd name="T61" fmla="*/ 173 h 21600"/>
                <a:gd name="T62" fmla="*/ 336 w 21600"/>
                <a:gd name="T63" fmla="*/ 142 h 21600"/>
                <a:gd name="T64" fmla="*/ 274 w 21600"/>
                <a:gd name="T65" fmla="*/ 83 h 21600"/>
                <a:gd name="T66" fmla="*/ 238 w 21600"/>
                <a:gd name="T67" fmla="*/ 41 h 21600"/>
                <a:gd name="T68" fmla="*/ 211 w 21600"/>
                <a:gd name="T69" fmla="*/ 8 h 21600"/>
                <a:gd name="T70" fmla="*/ 196 w 21600"/>
                <a:gd name="T71" fmla="*/ 13 h 21600"/>
                <a:gd name="T72" fmla="*/ 175 w 21600"/>
                <a:gd name="T73" fmla="*/ 13 h 21600"/>
                <a:gd name="T74" fmla="*/ 170 w 21600"/>
                <a:gd name="T75" fmla="*/ 44 h 21600"/>
                <a:gd name="T76" fmla="*/ 186 w 21600"/>
                <a:gd name="T77" fmla="*/ 88 h 21600"/>
                <a:gd name="T78" fmla="*/ 181 w 21600"/>
                <a:gd name="T79" fmla="*/ 143 h 21600"/>
                <a:gd name="T80" fmla="*/ 175 w 21600"/>
                <a:gd name="T81" fmla="*/ 197 h 21600"/>
                <a:gd name="T82" fmla="*/ 152 w 21600"/>
                <a:gd name="T83" fmla="*/ 216 h 21600"/>
                <a:gd name="T84" fmla="*/ 150 w 21600"/>
                <a:gd name="T85" fmla="*/ 242 h 21600"/>
                <a:gd name="T86" fmla="*/ 150 w 21600"/>
                <a:gd name="T87" fmla="*/ 278 h 21600"/>
                <a:gd name="T88" fmla="*/ 122 w 21600"/>
                <a:gd name="T89" fmla="*/ 286 h 21600"/>
                <a:gd name="T90" fmla="*/ 98 w 21600"/>
                <a:gd name="T91" fmla="*/ 286 h 21600"/>
                <a:gd name="T92" fmla="*/ 76 w 21600"/>
                <a:gd name="T93" fmla="*/ 276 h 21600"/>
                <a:gd name="T94" fmla="*/ 66 w 21600"/>
                <a:gd name="T95" fmla="*/ 276 h 21600"/>
                <a:gd name="T96" fmla="*/ 70 w 21600"/>
                <a:gd name="T97" fmla="*/ 314 h 21600"/>
                <a:gd name="T98" fmla="*/ 52 w 21600"/>
                <a:gd name="T99" fmla="*/ 342 h 21600"/>
                <a:gd name="T100" fmla="*/ 42 w 21600"/>
                <a:gd name="T101" fmla="*/ 338 h 21600"/>
                <a:gd name="T102" fmla="*/ 23 w 21600"/>
                <a:gd name="T103" fmla="*/ 354 h 21600"/>
                <a:gd name="T104" fmla="*/ 5 w 21600"/>
                <a:gd name="T105" fmla="*/ 391 h 21600"/>
                <a:gd name="T106" fmla="*/ 1 w 21600"/>
                <a:gd name="T107" fmla="*/ 412 h 21600"/>
                <a:gd name="T108" fmla="*/ 20 w 21600"/>
                <a:gd name="T109" fmla="*/ 428 h 21600"/>
                <a:gd name="T110" fmla="*/ 31 w 21600"/>
                <a:gd name="T111" fmla="*/ 458 h 21600"/>
                <a:gd name="T112" fmla="*/ 29 w 21600"/>
                <a:gd name="T113" fmla="*/ 510 h 2160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1600" h="21600">
                  <a:moveTo>
                    <a:pt x="1451" y="21600"/>
                  </a:moveTo>
                  <a:lnTo>
                    <a:pt x="1531" y="21585"/>
                  </a:lnTo>
                  <a:lnTo>
                    <a:pt x="1762" y="21288"/>
                  </a:lnTo>
                  <a:lnTo>
                    <a:pt x="1842" y="21273"/>
                  </a:lnTo>
                  <a:lnTo>
                    <a:pt x="2153" y="21184"/>
                  </a:lnTo>
                  <a:lnTo>
                    <a:pt x="2153" y="21006"/>
                  </a:lnTo>
                  <a:lnTo>
                    <a:pt x="2360" y="20902"/>
                  </a:lnTo>
                  <a:lnTo>
                    <a:pt x="2418" y="20783"/>
                  </a:lnTo>
                  <a:lnTo>
                    <a:pt x="2429" y="20352"/>
                  </a:lnTo>
                  <a:lnTo>
                    <a:pt x="2452" y="20293"/>
                  </a:lnTo>
                  <a:lnTo>
                    <a:pt x="2625" y="20025"/>
                  </a:lnTo>
                  <a:lnTo>
                    <a:pt x="2936" y="19802"/>
                  </a:lnTo>
                  <a:lnTo>
                    <a:pt x="2994" y="19728"/>
                  </a:lnTo>
                  <a:lnTo>
                    <a:pt x="3028" y="19594"/>
                  </a:lnTo>
                  <a:lnTo>
                    <a:pt x="3178" y="19446"/>
                  </a:lnTo>
                  <a:lnTo>
                    <a:pt x="3304" y="19401"/>
                  </a:lnTo>
                  <a:lnTo>
                    <a:pt x="3316" y="19431"/>
                  </a:lnTo>
                  <a:lnTo>
                    <a:pt x="3293" y="19476"/>
                  </a:lnTo>
                  <a:lnTo>
                    <a:pt x="3258" y="19565"/>
                  </a:lnTo>
                  <a:lnTo>
                    <a:pt x="3258" y="19639"/>
                  </a:lnTo>
                  <a:lnTo>
                    <a:pt x="3281" y="19713"/>
                  </a:lnTo>
                  <a:lnTo>
                    <a:pt x="3374" y="19743"/>
                  </a:lnTo>
                  <a:lnTo>
                    <a:pt x="3466" y="19669"/>
                  </a:lnTo>
                  <a:lnTo>
                    <a:pt x="3604" y="19580"/>
                  </a:lnTo>
                  <a:lnTo>
                    <a:pt x="4041" y="19698"/>
                  </a:lnTo>
                  <a:lnTo>
                    <a:pt x="4110" y="19862"/>
                  </a:lnTo>
                  <a:lnTo>
                    <a:pt x="4237" y="19966"/>
                  </a:lnTo>
                  <a:lnTo>
                    <a:pt x="4318" y="20010"/>
                  </a:lnTo>
                  <a:lnTo>
                    <a:pt x="4686" y="19743"/>
                  </a:lnTo>
                  <a:lnTo>
                    <a:pt x="4986" y="19401"/>
                  </a:lnTo>
                  <a:lnTo>
                    <a:pt x="5101" y="19193"/>
                  </a:lnTo>
                  <a:lnTo>
                    <a:pt x="4640" y="18911"/>
                  </a:lnTo>
                  <a:lnTo>
                    <a:pt x="4341" y="18777"/>
                  </a:lnTo>
                  <a:lnTo>
                    <a:pt x="4260" y="18673"/>
                  </a:lnTo>
                  <a:lnTo>
                    <a:pt x="4191" y="18555"/>
                  </a:lnTo>
                  <a:lnTo>
                    <a:pt x="3719" y="18094"/>
                  </a:lnTo>
                  <a:lnTo>
                    <a:pt x="3627" y="17767"/>
                  </a:lnTo>
                  <a:lnTo>
                    <a:pt x="3546" y="17678"/>
                  </a:lnTo>
                  <a:lnTo>
                    <a:pt x="2878" y="17723"/>
                  </a:lnTo>
                  <a:lnTo>
                    <a:pt x="2717" y="17693"/>
                  </a:lnTo>
                  <a:lnTo>
                    <a:pt x="2234" y="17336"/>
                  </a:lnTo>
                  <a:lnTo>
                    <a:pt x="1957" y="17173"/>
                  </a:lnTo>
                  <a:lnTo>
                    <a:pt x="1877" y="16995"/>
                  </a:lnTo>
                  <a:lnTo>
                    <a:pt x="1877" y="16802"/>
                  </a:lnTo>
                  <a:lnTo>
                    <a:pt x="2165" y="16044"/>
                  </a:lnTo>
                  <a:lnTo>
                    <a:pt x="2372" y="15673"/>
                  </a:lnTo>
                  <a:lnTo>
                    <a:pt x="2522" y="15524"/>
                  </a:lnTo>
                  <a:lnTo>
                    <a:pt x="2832" y="15598"/>
                  </a:lnTo>
                  <a:lnTo>
                    <a:pt x="2901" y="15598"/>
                  </a:lnTo>
                  <a:lnTo>
                    <a:pt x="3086" y="15480"/>
                  </a:lnTo>
                  <a:lnTo>
                    <a:pt x="3477" y="15821"/>
                  </a:lnTo>
                  <a:lnTo>
                    <a:pt x="3466" y="15955"/>
                  </a:lnTo>
                  <a:lnTo>
                    <a:pt x="3696" y="16207"/>
                  </a:lnTo>
                  <a:lnTo>
                    <a:pt x="3777" y="16252"/>
                  </a:lnTo>
                  <a:lnTo>
                    <a:pt x="3857" y="16460"/>
                  </a:lnTo>
                  <a:lnTo>
                    <a:pt x="3880" y="16549"/>
                  </a:lnTo>
                  <a:lnTo>
                    <a:pt x="4030" y="16698"/>
                  </a:lnTo>
                  <a:lnTo>
                    <a:pt x="4018" y="16891"/>
                  </a:lnTo>
                  <a:lnTo>
                    <a:pt x="4053" y="16995"/>
                  </a:lnTo>
                  <a:lnTo>
                    <a:pt x="4203" y="17024"/>
                  </a:lnTo>
                  <a:lnTo>
                    <a:pt x="4870" y="16401"/>
                  </a:lnTo>
                  <a:lnTo>
                    <a:pt x="5446" y="15910"/>
                  </a:lnTo>
                  <a:lnTo>
                    <a:pt x="5780" y="15628"/>
                  </a:lnTo>
                  <a:lnTo>
                    <a:pt x="6241" y="15435"/>
                  </a:lnTo>
                  <a:lnTo>
                    <a:pt x="6724" y="15420"/>
                  </a:lnTo>
                  <a:lnTo>
                    <a:pt x="7219" y="15524"/>
                  </a:lnTo>
                  <a:lnTo>
                    <a:pt x="7426" y="15643"/>
                  </a:lnTo>
                  <a:lnTo>
                    <a:pt x="7668" y="15895"/>
                  </a:lnTo>
                  <a:lnTo>
                    <a:pt x="7979" y="16089"/>
                  </a:lnTo>
                  <a:lnTo>
                    <a:pt x="8083" y="16148"/>
                  </a:lnTo>
                  <a:lnTo>
                    <a:pt x="8417" y="16252"/>
                  </a:lnTo>
                  <a:lnTo>
                    <a:pt x="8497" y="16311"/>
                  </a:lnTo>
                  <a:lnTo>
                    <a:pt x="8681" y="16505"/>
                  </a:lnTo>
                  <a:lnTo>
                    <a:pt x="8900" y="16713"/>
                  </a:lnTo>
                  <a:lnTo>
                    <a:pt x="9234" y="16935"/>
                  </a:lnTo>
                  <a:lnTo>
                    <a:pt x="9706" y="17262"/>
                  </a:lnTo>
                  <a:lnTo>
                    <a:pt x="10144" y="17559"/>
                  </a:lnTo>
                  <a:lnTo>
                    <a:pt x="10443" y="17648"/>
                  </a:lnTo>
                  <a:lnTo>
                    <a:pt x="11583" y="18154"/>
                  </a:lnTo>
                  <a:lnTo>
                    <a:pt x="11652" y="18228"/>
                  </a:lnTo>
                  <a:lnTo>
                    <a:pt x="12182" y="18807"/>
                  </a:lnTo>
                  <a:lnTo>
                    <a:pt x="12182" y="18629"/>
                  </a:lnTo>
                  <a:lnTo>
                    <a:pt x="12205" y="18495"/>
                  </a:lnTo>
                  <a:lnTo>
                    <a:pt x="12435" y="18183"/>
                  </a:lnTo>
                  <a:lnTo>
                    <a:pt x="12539" y="17767"/>
                  </a:lnTo>
                  <a:lnTo>
                    <a:pt x="12596" y="17455"/>
                  </a:lnTo>
                  <a:lnTo>
                    <a:pt x="12596" y="17084"/>
                  </a:lnTo>
                  <a:lnTo>
                    <a:pt x="12688" y="16668"/>
                  </a:lnTo>
                  <a:lnTo>
                    <a:pt x="13114" y="15910"/>
                  </a:lnTo>
                  <a:lnTo>
                    <a:pt x="13863" y="14989"/>
                  </a:lnTo>
                  <a:lnTo>
                    <a:pt x="14853" y="13979"/>
                  </a:lnTo>
                  <a:lnTo>
                    <a:pt x="15336" y="13593"/>
                  </a:lnTo>
                  <a:lnTo>
                    <a:pt x="15624" y="13444"/>
                  </a:lnTo>
                  <a:lnTo>
                    <a:pt x="15855" y="13415"/>
                  </a:lnTo>
                  <a:lnTo>
                    <a:pt x="16108" y="13459"/>
                  </a:lnTo>
                  <a:lnTo>
                    <a:pt x="16799" y="13697"/>
                  </a:lnTo>
                  <a:lnTo>
                    <a:pt x="16925" y="13682"/>
                  </a:lnTo>
                  <a:lnTo>
                    <a:pt x="17870" y="13578"/>
                  </a:lnTo>
                  <a:lnTo>
                    <a:pt x="17870" y="13504"/>
                  </a:lnTo>
                  <a:lnTo>
                    <a:pt x="17720" y="13355"/>
                  </a:lnTo>
                  <a:lnTo>
                    <a:pt x="17996" y="12984"/>
                  </a:lnTo>
                  <a:lnTo>
                    <a:pt x="18042" y="13117"/>
                  </a:lnTo>
                  <a:lnTo>
                    <a:pt x="17996" y="13177"/>
                  </a:lnTo>
                  <a:lnTo>
                    <a:pt x="18054" y="13236"/>
                  </a:lnTo>
                  <a:lnTo>
                    <a:pt x="18652" y="13192"/>
                  </a:lnTo>
                  <a:lnTo>
                    <a:pt x="18733" y="13162"/>
                  </a:lnTo>
                  <a:lnTo>
                    <a:pt x="19274" y="12820"/>
                  </a:lnTo>
                  <a:lnTo>
                    <a:pt x="19309" y="12746"/>
                  </a:lnTo>
                  <a:lnTo>
                    <a:pt x="19182" y="12598"/>
                  </a:lnTo>
                  <a:lnTo>
                    <a:pt x="19113" y="12523"/>
                  </a:lnTo>
                  <a:lnTo>
                    <a:pt x="19148" y="12464"/>
                  </a:lnTo>
                  <a:lnTo>
                    <a:pt x="19412" y="12404"/>
                  </a:lnTo>
                  <a:lnTo>
                    <a:pt x="19643" y="12315"/>
                  </a:lnTo>
                  <a:lnTo>
                    <a:pt x="20115" y="12182"/>
                  </a:lnTo>
                  <a:lnTo>
                    <a:pt x="20437" y="12241"/>
                  </a:lnTo>
                  <a:lnTo>
                    <a:pt x="20587" y="12122"/>
                  </a:lnTo>
                  <a:lnTo>
                    <a:pt x="20829" y="11602"/>
                  </a:lnTo>
                  <a:lnTo>
                    <a:pt x="20921" y="11513"/>
                  </a:lnTo>
                  <a:lnTo>
                    <a:pt x="21312" y="11320"/>
                  </a:lnTo>
                  <a:lnTo>
                    <a:pt x="21600" y="11067"/>
                  </a:lnTo>
                  <a:lnTo>
                    <a:pt x="21554" y="10993"/>
                  </a:lnTo>
                  <a:lnTo>
                    <a:pt x="21370" y="10978"/>
                  </a:lnTo>
                  <a:lnTo>
                    <a:pt x="20967" y="11082"/>
                  </a:lnTo>
                  <a:lnTo>
                    <a:pt x="20690" y="11305"/>
                  </a:lnTo>
                  <a:lnTo>
                    <a:pt x="20380" y="11439"/>
                  </a:lnTo>
                  <a:lnTo>
                    <a:pt x="20230" y="11469"/>
                  </a:lnTo>
                  <a:lnTo>
                    <a:pt x="19965" y="11320"/>
                  </a:lnTo>
                  <a:lnTo>
                    <a:pt x="19620" y="10592"/>
                  </a:lnTo>
                  <a:lnTo>
                    <a:pt x="19090" y="9463"/>
                  </a:lnTo>
                  <a:lnTo>
                    <a:pt x="18986" y="9210"/>
                  </a:lnTo>
                  <a:lnTo>
                    <a:pt x="19113" y="8735"/>
                  </a:lnTo>
                  <a:lnTo>
                    <a:pt x="19125" y="8646"/>
                  </a:lnTo>
                  <a:lnTo>
                    <a:pt x="19263" y="8304"/>
                  </a:lnTo>
                  <a:lnTo>
                    <a:pt x="19481" y="8111"/>
                  </a:lnTo>
                  <a:lnTo>
                    <a:pt x="19666" y="7829"/>
                  </a:lnTo>
                  <a:lnTo>
                    <a:pt x="19689" y="7576"/>
                  </a:lnTo>
                  <a:lnTo>
                    <a:pt x="19942" y="7250"/>
                  </a:lnTo>
                  <a:lnTo>
                    <a:pt x="20092" y="6670"/>
                  </a:lnTo>
                  <a:lnTo>
                    <a:pt x="20034" y="6210"/>
                  </a:lnTo>
                  <a:lnTo>
                    <a:pt x="19574" y="6848"/>
                  </a:lnTo>
                  <a:lnTo>
                    <a:pt x="19516" y="6982"/>
                  </a:lnTo>
                  <a:lnTo>
                    <a:pt x="19366" y="7190"/>
                  </a:lnTo>
                  <a:lnTo>
                    <a:pt x="19205" y="7279"/>
                  </a:lnTo>
                  <a:lnTo>
                    <a:pt x="19032" y="7264"/>
                  </a:lnTo>
                  <a:lnTo>
                    <a:pt x="18952" y="7339"/>
                  </a:lnTo>
                  <a:lnTo>
                    <a:pt x="18883" y="7517"/>
                  </a:lnTo>
                  <a:lnTo>
                    <a:pt x="18296" y="8215"/>
                  </a:lnTo>
                  <a:lnTo>
                    <a:pt x="18077" y="8393"/>
                  </a:lnTo>
                  <a:lnTo>
                    <a:pt x="17766" y="8497"/>
                  </a:lnTo>
                  <a:lnTo>
                    <a:pt x="17409" y="8497"/>
                  </a:lnTo>
                  <a:lnTo>
                    <a:pt x="16638" y="8349"/>
                  </a:lnTo>
                  <a:lnTo>
                    <a:pt x="16361" y="8185"/>
                  </a:lnTo>
                  <a:lnTo>
                    <a:pt x="16246" y="8037"/>
                  </a:lnTo>
                  <a:lnTo>
                    <a:pt x="16212" y="7636"/>
                  </a:lnTo>
                  <a:lnTo>
                    <a:pt x="14841" y="7264"/>
                  </a:lnTo>
                  <a:lnTo>
                    <a:pt x="14185" y="7071"/>
                  </a:lnTo>
                  <a:lnTo>
                    <a:pt x="13736" y="6923"/>
                  </a:lnTo>
                  <a:lnTo>
                    <a:pt x="13310" y="6685"/>
                  </a:lnTo>
                  <a:lnTo>
                    <a:pt x="12746" y="6210"/>
                  </a:lnTo>
                  <a:lnTo>
                    <a:pt x="12458" y="5987"/>
                  </a:lnTo>
                  <a:lnTo>
                    <a:pt x="11905" y="5526"/>
                  </a:lnTo>
                  <a:lnTo>
                    <a:pt x="11594" y="5259"/>
                  </a:lnTo>
                  <a:lnTo>
                    <a:pt x="11214" y="4783"/>
                  </a:lnTo>
                  <a:lnTo>
                    <a:pt x="10639" y="4264"/>
                  </a:lnTo>
                  <a:lnTo>
                    <a:pt x="10167" y="3476"/>
                  </a:lnTo>
                  <a:lnTo>
                    <a:pt x="9936" y="3105"/>
                  </a:lnTo>
                  <a:lnTo>
                    <a:pt x="9568" y="2570"/>
                  </a:lnTo>
                  <a:lnTo>
                    <a:pt x="9292" y="2243"/>
                  </a:lnTo>
                  <a:lnTo>
                    <a:pt x="8981" y="1857"/>
                  </a:lnTo>
                  <a:lnTo>
                    <a:pt x="8831" y="1708"/>
                  </a:lnTo>
                  <a:lnTo>
                    <a:pt x="8474" y="966"/>
                  </a:lnTo>
                  <a:lnTo>
                    <a:pt x="8394" y="847"/>
                  </a:lnTo>
                  <a:lnTo>
                    <a:pt x="8025" y="669"/>
                  </a:lnTo>
                  <a:lnTo>
                    <a:pt x="7979" y="475"/>
                  </a:lnTo>
                  <a:lnTo>
                    <a:pt x="7841" y="342"/>
                  </a:lnTo>
                  <a:lnTo>
                    <a:pt x="7760" y="282"/>
                  </a:lnTo>
                  <a:lnTo>
                    <a:pt x="7657" y="0"/>
                  </a:lnTo>
                  <a:lnTo>
                    <a:pt x="7380" y="178"/>
                  </a:lnTo>
                  <a:lnTo>
                    <a:pt x="7346" y="416"/>
                  </a:lnTo>
                  <a:lnTo>
                    <a:pt x="7265" y="550"/>
                  </a:lnTo>
                  <a:lnTo>
                    <a:pt x="7139" y="624"/>
                  </a:lnTo>
                  <a:lnTo>
                    <a:pt x="7000" y="654"/>
                  </a:lnTo>
                  <a:lnTo>
                    <a:pt x="6690" y="624"/>
                  </a:lnTo>
                  <a:lnTo>
                    <a:pt x="6540" y="505"/>
                  </a:lnTo>
                  <a:lnTo>
                    <a:pt x="6505" y="565"/>
                  </a:lnTo>
                  <a:lnTo>
                    <a:pt x="6563" y="891"/>
                  </a:lnTo>
                  <a:lnTo>
                    <a:pt x="6540" y="1025"/>
                  </a:lnTo>
                  <a:lnTo>
                    <a:pt x="6425" y="1382"/>
                  </a:lnTo>
                  <a:lnTo>
                    <a:pt x="6298" y="1634"/>
                  </a:lnTo>
                  <a:lnTo>
                    <a:pt x="6298" y="1872"/>
                  </a:lnTo>
                  <a:lnTo>
                    <a:pt x="6310" y="2080"/>
                  </a:lnTo>
                  <a:lnTo>
                    <a:pt x="6413" y="2288"/>
                  </a:lnTo>
                  <a:lnTo>
                    <a:pt x="6597" y="2600"/>
                  </a:lnTo>
                  <a:lnTo>
                    <a:pt x="6805" y="3387"/>
                  </a:lnTo>
                  <a:lnTo>
                    <a:pt x="6885" y="3699"/>
                  </a:lnTo>
                  <a:lnTo>
                    <a:pt x="6954" y="3877"/>
                  </a:lnTo>
                  <a:lnTo>
                    <a:pt x="7000" y="4724"/>
                  </a:lnTo>
                  <a:lnTo>
                    <a:pt x="6943" y="5348"/>
                  </a:lnTo>
                  <a:lnTo>
                    <a:pt x="6885" y="5705"/>
                  </a:lnTo>
                  <a:lnTo>
                    <a:pt x="6701" y="6002"/>
                  </a:lnTo>
                  <a:lnTo>
                    <a:pt x="6505" y="6328"/>
                  </a:lnTo>
                  <a:lnTo>
                    <a:pt x="6609" y="6744"/>
                  </a:lnTo>
                  <a:lnTo>
                    <a:pt x="6632" y="7695"/>
                  </a:lnTo>
                  <a:lnTo>
                    <a:pt x="6574" y="8037"/>
                  </a:lnTo>
                  <a:lnTo>
                    <a:pt x="6505" y="8289"/>
                  </a:lnTo>
                  <a:lnTo>
                    <a:pt x="6379" y="8512"/>
                  </a:lnTo>
                  <a:lnTo>
                    <a:pt x="6091" y="8735"/>
                  </a:lnTo>
                  <a:lnTo>
                    <a:pt x="5734" y="8884"/>
                  </a:lnTo>
                  <a:lnTo>
                    <a:pt x="5688" y="8943"/>
                  </a:lnTo>
                  <a:lnTo>
                    <a:pt x="5630" y="9077"/>
                  </a:lnTo>
                  <a:lnTo>
                    <a:pt x="5561" y="9166"/>
                  </a:lnTo>
                  <a:lnTo>
                    <a:pt x="5492" y="9359"/>
                  </a:lnTo>
                  <a:lnTo>
                    <a:pt x="5481" y="9522"/>
                  </a:lnTo>
                  <a:lnTo>
                    <a:pt x="5607" y="9938"/>
                  </a:lnTo>
                  <a:lnTo>
                    <a:pt x="5550" y="10206"/>
                  </a:lnTo>
                  <a:lnTo>
                    <a:pt x="5561" y="10354"/>
                  </a:lnTo>
                  <a:lnTo>
                    <a:pt x="5757" y="10726"/>
                  </a:lnTo>
                  <a:lnTo>
                    <a:pt x="5803" y="11053"/>
                  </a:lnTo>
                  <a:lnTo>
                    <a:pt x="5711" y="11454"/>
                  </a:lnTo>
                  <a:lnTo>
                    <a:pt x="5584" y="11721"/>
                  </a:lnTo>
                  <a:lnTo>
                    <a:pt x="5365" y="12003"/>
                  </a:lnTo>
                  <a:lnTo>
                    <a:pt x="5089" y="12241"/>
                  </a:lnTo>
                  <a:lnTo>
                    <a:pt x="4859" y="12271"/>
                  </a:lnTo>
                  <a:lnTo>
                    <a:pt x="4525" y="12167"/>
                  </a:lnTo>
                  <a:lnTo>
                    <a:pt x="4525" y="12048"/>
                  </a:lnTo>
                  <a:lnTo>
                    <a:pt x="4525" y="11929"/>
                  </a:lnTo>
                  <a:lnTo>
                    <a:pt x="4433" y="11855"/>
                  </a:lnTo>
                  <a:lnTo>
                    <a:pt x="4145" y="11974"/>
                  </a:lnTo>
                  <a:lnTo>
                    <a:pt x="3915" y="12033"/>
                  </a:lnTo>
                  <a:lnTo>
                    <a:pt x="3627" y="12033"/>
                  </a:lnTo>
                  <a:lnTo>
                    <a:pt x="3316" y="11944"/>
                  </a:lnTo>
                  <a:lnTo>
                    <a:pt x="3178" y="11840"/>
                  </a:lnTo>
                  <a:lnTo>
                    <a:pt x="3109" y="11751"/>
                  </a:lnTo>
                  <a:lnTo>
                    <a:pt x="3005" y="11676"/>
                  </a:lnTo>
                  <a:lnTo>
                    <a:pt x="2832" y="11602"/>
                  </a:lnTo>
                  <a:lnTo>
                    <a:pt x="2671" y="11394"/>
                  </a:lnTo>
                  <a:lnTo>
                    <a:pt x="2418" y="11231"/>
                  </a:lnTo>
                  <a:lnTo>
                    <a:pt x="2406" y="11275"/>
                  </a:lnTo>
                  <a:lnTo>
                    <a:pt x="2464" y="11543"/>
                  </a:lnTo>
                  <a:lnTo>
                    <a:pt x="2441" y="11632"/>
                  </a:lnTo>
                  <a:lnTo>
                    <a:pt x="2119" y="11706"/>
                  </a:lnTo>
                  <a:lnTo>
                    <a:pt x="1957" y="12152"/>
                  </a:lnTo>
                  <a:lnTo>
                    <a:pt x="1957" y="12286"/>
                  </a:lnTo>
                  <a:lnTo>
                    <a:pt x="2176" y="12672"/>
                  </a:lnTo>
                  <a:lnTo>
                    <a:pt x="2614" y="13236"/>
                  </a:lnTo>
                  <a:lnTo>
                    <a:pt x="2510" y="13281"/>
                  </a:lnTo>
                  <a:lnTo>
                    <a:pt x="2452" y="13355"/>
                  </a:lnTo>
                  <a:lnTo>
                    <a:pt x="2165" y="13786"/>
                  </a:lnTo>
                  <a:lnTo>
                    <a:pt x="1992" y="14143"/>
                  </a:lnTo>
                  <a:lnTo>
                    <a:pt x="1934" y="14395"/>
                  </a:lnTo>
                  <a:lnTo>
                    <a:pt x="1865" y="14469"/>
                  </a:lnTo>
                  <a:lnTo>
                    <a:pt x="1785" y="14469"/>
                  </a:lnTo>
                  <a:lnTo>
                    <a:pt x="1704" y="14321"/>
                  </a:lnTo>
                  <a:lnTo>
                    <a:pt x="1612" y="14202"/>
                  </a:lnTo>
                  <a:lnTo>
                    <a:pt x="1554" y="14232"/>
                  </a:lnTo>
                  <a:lnTo>
                    <a:pt x="1439" y="14395"/>
                  </a:lnTo>
                  <a:lnTo>
                    <a:pt x="1370" y="14469"/>
                  </a:lnTo>
                  <a:lnTo>
                    <a:pt x="1290" y="14484"/>
                  </a:lnTo>
                  <a:lnTo>
                    <a:pt x="944" y="14707"/>
                  </a:lnTo>
                  <a:lnTo>
                    <a:pt x="841" y="14900"/>
                  </a:lnTo>
                  <a:lnTo>
                    <a:pt x="794" y="14989"/>
                  </a:lnTo>
                  <a:lnTo>
                    <a:pt x="368" y="15123"/>
                  </a:lnTo>
                  <a:lnTo>
                    <a:pt x="184" y="15480"/>
                  </a:lnTo>
                  <a:lnTo>
                    <a:pt x="207" y="15821"/>
                  </a:lnTo>
                  <a:lnTo>
                    <a:pt x="184" y="16445"/>
                  </a:lnTo>
                  <a:lnTo>
                    <a:pt x="150" y="16623"/>
                  </a:lnTo>
                  <a:lnTo>
                    <a:pt x="23" y="16846"/>
                  </a:lnTo>
                  <a:lnTo>
                    <a:pt x="0" y="16906"/>
                  </a:lnTo>
                  <a:lnTo>
                    <a:pt x="23" y="17262"/>
                  </a:lnTo>
                  <a:lnTo>
                    <a:pt x="35" y="17336"/>
                  </a:lnTo>
                  <a:lnTo>
                    <a:pt x="311" y="17530"/>
                  </a:lnTo>
                  <a:lnTo>
                    <a:pt x="368" y="17559"/>
                  </a:lnTo>
                  <a:lnTo>
                    <a:pt x="426" y="17752"/>
                  </a:lnTo>
                  <a:lnTo>
                    <a:pt x="495" y="17842"/>
                  </a:lnTo>
                  <a:lnTo>
                    <a:pt x="725" y="18005"/>
                  </a:lnTo>
                  <a:lnTo>
                    <a:pt x="944" y="18139"/>
                  </a:lnTo>
                  <a:lnTo>
                    <a:pt x="1140" y="18480"/>
                  </a:lnTo>
                  <a:lnTo>
                    <a:pt x="1209" y="18792"/>
                  </a:lnTo>
                  <a:lnTo>
                    <a:pt x="1186" y="19045"/>
                  </a:lnTo>
                  <a:lnTo>
                    <a:pt x="1140" y="19268"/>
                  </a:lnTo>
                  <a:lnTo>
                    <a:pt x="990" y="19713"/>
                  </a:lnTo>
                  <a:lnTo>
                    <a:pt x="725" y="20590"/>
                  </a:lnTo>
                  <a:lnTo>
                    <a:pt x="714" y="20694"/>
                  </a:lnTo>
                  <a:lnTo>
                    <a:pt x="944" y="21347"/>
                  </a:lnTo>
                  <a:lnTo>
                    <a:pt x="1082" y="21481"/>
                  </a:lnTo>
                  <a:lnTo>
                    <a:pt x="1232" y="21526"/>
                  </a:lnTo>
                  <a:lnTo>
                    <a:pt x="1347" y="21541"/>
                  </a:lnTo>
                  <a:lnTo>
                    <a:pt x="1451" y="21600"/>
                  </a:lnTo>
                  <a:close/>
                  <a:moveTo>
                    <a:pt x="1451" y="2160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4" name="AutoShape 71"/>
            <p:cNvSpPr>
              <a:spLocks noChangeArrowheads="1"/>
            </p:cNvSpPr>
            <p:nvPr/>
          </p:nvSpPr>
          <p:spPr bwMode="auto">
            <a:xfrm rot="-239999">
              <a:off x="2379" y="598"/>
              <a:ext cx="193" cy="140"/>
            </a:xfrm>
            <a:custGeom>
              <a:avLst/>
              <a:gdLst>
                <a:gd name="T0" fmla="*/ 104 w 21600"/>
                <a:gd name="T1" fmla="*/ 17 h 21600"/>
                <a:gd name="T2" fmla="*/ 111 w 21600"/>
                <a:gd name="T3" fmla="*/ 36 h 21600"/>
                <a:gd name="T4" fmla="*/ 139 w 21600"/>
                <a:gd name="T5" fmla="*/ 32 h 21600"/>
                <a:gd name="T6" fmla="*/ 153 w 21600"/>
                <a:gd name="T7" fmla="*/ 22 h 21600"/>
                <a:gd name="T8" fmla="*/ 168 w 21600"/>
                <a:gd name="T9" fmla="*/ 5 h 21600"/>
                <a:gd name="T10" fmla="*/ 193 w 21600"/>
                <a:gd name="T11" fmla="*/ 3 h 21600"/>
                <a:gd name="T12" fmla="*/ 185 w 21600"/>
                <a:gd name="T13" fmla="*/ 14 h 21600"/>
                <a:gd name="T14" fmla="*/ 186 w 21600"/>
                <a:gd name="T15" fmla="*/ 26 h 21600"/>
                <a:gd name="T16" fmla="*/ 167 w 21600"/>
                <a:gd name="T17" fmla="*/ 27 h 21600"/>
                <a:gd name="T18" fmla="*/ 139 w 21600"/>
                <a:gd name="T19" fmla="*/ 40 h 21600"/>
                <a:gd name="T20" fmla="*/ 114 w 21600"/>
                <a:gd name="T21" fmla="*/ 57 h 21600"/>
                <a:gd name="T22" fmla="*/ 98 w 21600"/>
                <a:gd name="T23" fmla="*/ 71 h 21600"/>
                <a:gd name="T24" fmla="*/ 82 w 21600"/>
                <a:gd name="T25" fmla="*/ 70 h 21600"/>
                <a:gd name="T26" fmla="*/ 70 w 21600"/>
                <a:gd name="T27" fmla="*/ 73 h 21600"/>
                <a:gd name="T28" fmla="*/ 65 w 21600"/>
                <a:gd name="T29" fmla="*/ 92 h 21600"/>
                <a:gd name="T30" fmla="*/ 59 w 21600"/>
                <a:gd name="T31" fmla="*/ 96 h 21600"/>
                <a:gd name="T32" fmla="*/ 40 w 21600"/>
                <a:gd name="T33" fmla="*/ 106 h 21600"/>
                <a:gd name="T34" fmla="*/ 26 w 21600"/>
                <a:gd name="T35" fmla="*/ 122 h 21600"/>
                <a:gd name="T36" fmla="*/ 14 w 21600"/>
                <a:gd name="T37" fmla="*/ 131 h 21600"/>
                <a:gd name="T38" fmla="*/ 1 w 21600"/>
                <a:gd name="T39" fmla="*/ 138 h 21600"/>
                <a:gd name="T40" fmla="*/ 6 w 21600"/>
                <a:gd name="T41" fmla="*/ 122 h 21600"/>
                <a:gd name="T42" fmla="*/ 12 w 21600"/>
                <a:gd name="T43" fmla="*/ 120 h 21600"/>
                <a:gd name="T44" fmla="*/ 11 w 21600"/>
                <a:gd name="T45" fmla="*/ 111 h 21600"/>
                <a:gd name="T46" fmla="*/ 30 w 21600"/>
                <a:gd name="T47" fmla="*/ 105 h 21600"/>
                <a:gd name="T48" fmla="*/ 24 w 21600"/>
                <a:gd name="T49" fmla="*/ 96 h 21600"/>
                <a:gd name="T50" fmla="*/ 27 w 21600"/>
                <a:gd name="T51" fmla="*/ 90 h 21600"/>
                <a:gd name="T52" fmla="*/ 37 w 21600"/>
                <a:gd name="T53" fmla="*/ 91 h 21600"/>
                <a:gd name="T54" fmla="*/ 49 w 21600"/>
                <a:gd name="T55" fmla="*/ 79 h 21600"/>
                <a:gd name="T56" fmla="*/ 60 w 21600"/>
                <a:gd name="T57" fmla="*/ 69 h 21600"/>
                <a:gd name="T58" fmla="*/ 60 w 21600"/>
                <a:gd name="T59" fmla="*/ 54 h 21600"/>
                <a:gd name="T60" fmla="*/ 79 w 21600"/>
                <a:gd name="T61" fmla="*/ 56 h 21600"/>
                <a:gd name="T62" fmla="*/ 83 w 21600"/>
                <a:gd name="T63" fmla="*/ 44 h 21600"/>
                <a:gd name="T64" fmla="*/ 94 w 21600"/>
                <a:gd name="T65" fmla="*/ 42 h 21600"/>
                <a:gd name="T66" fmla="*/ 94 w 21600"/>
                <a:gd name="T67" fmla="*/ 24 h 21600"/>
                <a:gd name="T68" fmla="*/ 99 w 21600"/>
                <a:gd name="T69" fmla="*/ 14 h 2160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1600" h="21600">
                  <a:moveTo>
                    <a:pt x="11114" y="2176"/>
                  </a:moveTo>
                  <a:lnTo>
                    <a:pt x="11636" y="2666"/>
                  </a:lnTo>
                  <a:lnTo>
                    <a:pt x="11985" y="4407"/>
                  </a:lnTo>
                  <a:lnTo>
                    <a:pt x="12437" y="5604"/>
                  </a:lnTo>
                  <a:lnTo>
                    <a:pt x="14563" y="5495"/>
                  </a:lnTo>
                  <a:lnTo>
                    <a:pt x="15608" y="4951"/>
                  </a:lnTo>
                  <a:lnTo>
                    <a:pt x="16723" y="3863"/>
                  </a:lnTo>
                  <a:lnTo>
                    <a:pt x="17071" y="3373"/>
                  </a:lnTo>
                  <a:lnTo>
                    <a:pt x="17698" y="1795"/>
                  </a:lnTo>
                  <a:lnTo>
                    <a:pt x="18813" y="762"/>
                  </a:lnTo>
                  <a:lnTo>
                    <a:pt x="20276" y="0"/>
                  </a:lnTo>
                  <a:lnTo>
                    <a:pt x="21600" y="490"/>
                  </a:lnTo>
                  <a:lnTo>
                    <a:pt x="21252" y="1469"/>
                  </a:lnTo>
                  <a:lnTo>
                    <a:pt x="20729" y="2231"/>
                  </a:lnTo>
                  <a:lnTo>
                    <a:pt x="21252" y="3047"/>
                  </a:lnTo>
                  <a:lnTo>
                    <a:pt x="20799" y="4081"/>
                  </a:lnTo>
                  <a:lnTo>
                    <a:pt x="19788" y="4081"/>
                  </a:lnTo>
                  <a:lnTo>
                    <a:pt x="18743" y="4135"/>
                  </a:lnTo>
                  <a:lnTo>
                    <a:pt x="16583" y="6148"/>
                  </a:lnTo>
                  <a:lnTo>
                    <a:pt x="15538" y="6203"/>
                  </a:lnTo>
                  <a:lnTo>
                    <a:pt x="13901" y="7835"/>
                  </a:lnTo>
                  <a:lnTo>
                    <a:pt x="12786" y="8869"/>
                  </a:lnTo>
                  <a:lnTo>
                    <a:pt x="11706" y="10338"/>
                  </a:lnTo>
                  <a:lnTo>
                    <a:pt x="10974" y="10936"/>
                  </a:lnTo>
                  <a:lnTo>
                    <a:pt x="9755" y="11535"/>
                  </a:lnTo>
                  <a:lnTo>
                    <a:pt x="9128" y="10773"/>
                  </a:lnTo>
                  <a:lnTo>
                    <a:pt x="8361" y="10555"/>
                  </a:lnTo>
                  <a:lnTo>
                    <a:pt x="7839" y="11262"/>
                  </a:lnTo>
                  <a:lnTo>
                    <a:pt x="8187" y="11915"/>
                  </a:lnTo>
                  <a:lnTo>
                    <a:pt x="7246" y="14201"/>
                  </a:lnTo>
                  <a:lnTo>
                    <a:pt x="6724" y="13983"/>
                  </a:lnTo>
                  <a:lnTo>
                    <a:pt x="6585" y="14853"/>
                  </a:lnTo>
                  <a:lnTo>
                    <a:pt x="5853" y="14962"/>
                  </a:lnTo>
                  <a:lnTo>
                    <a:pt x="4529" y="16377"/>
                  </a:lnTo>
                  <a:lnTo>
                    <a:pt x="4111" y="18118"/>
                  </a:lnTo>
                  <a:lnTo>
                    <a:pt x="2926" y="18771"/>
                  </a:lnTo>
                  <a:lnTo>
                    <a:pt x="2404" y="18553"/>
                  </a:lnTo>
                  <a:lnTo>
                    <a:pt x="1533" y="20185"/>
                  </a:lnTo>
                  <a:lnTo>
                    <a:pt x="941" y="21600"/>
                  </a:lnTo>
                  <a:lnTo>
                    <a:pt x="139" y="21219"/>
                  </a:lnTo>
                  <a:lnTo>
                    <a:pt x="0" y="20185"/>
                  </a:lnTo>
                  <a:lnTo>
                    <a:pt x="697" y="18771"/>
                  </a:lnTo>
                  <a:lnTo>
                    <a:pt x="662" y="17465"/>
                  </a:lnTo>
                  <a:lnTo>
                    <a:pt x="1289" y="18553"/>
                  </a:lnTo>
                  <a:lnTo>
                    <a:pt x="1707" y="17628"/>
                  </a:lnTo>
                  <a:lnTo>
                    <a:pt x="1185" y="17139"/>
                  </a:lnTo>
                  <a:lnTo>
                    <a:pt x="2334" y="17247"/>
                  </a:lnTo>
                  <a:lnTo>
                    <a:pt x="3345" y="16159"/>
                  </a:lnTo>
                  <a:lnTo>
                    <a:pt x="3449" y="15071"/>
                  </a:lnTo>
                  <a:lnTo>
                    <a:pt x="2648" y="14853"/>
                  </a:lnTo>
                  <a:lnTo>
                    <a:pt x="2474" y="14201"/>
                  </a:lnTo>
                  <a:lnTo>
                    <a:pt x="3066" y="13820"/>
                  </a:lnTo>
                  <a:lnTo>
                    <a:pt x="3588" y="14201"/>
                  </a:lnTo>
                  <a:lnTo>
                    <a:pt x="4111" y="13983"/>
                  </a:lnTo>
                  <a:lnTo>
                    <a:pt x="4215" y="12895"/>
                  </a:lnTo>
                  <a:lnTo>
                    <a:pt x="5505" y="12133"/>
                  </a:lnTo>
                  <a:lnTo>
                    <a:pt x="6375" y="10882"/>
                  </a:lnTo>
                  <a:lnTo>
                    <a:pt x="6724" y="10664"/>
                  </a:lnTo>
                  <a:lnTo>
                    <a:pt x="6968" y="8705"/>
                  </a:lnTo>
                  <a:lnTo>
                    <a:pt x="6724" y="8379"/>
                  </a:lnTo>
                  <a:lnTo>
                    <a:pt x="8048" y="8977"/>
                  </a:lnTo>
                  <a:lnTo>
                    <a:pt x="8884" y="8705"/>
                  </a:lnTo>
                  <a:lnTo>
                    <a:pt x="8779" y="7998"/>
                  </a:lnTo>
                  <a:lnTo>
                    <a:pt x="9302" y="6801"/>
                  </a:lnTo>
                  <a:lnTo>
                    <a:pt x="10103" y="6420"/>
                  </a:lnTo>
                  <a:lnTo>
                    <a:pt x="10521" y="6420"/>
                  </a:lnTo>
                  <a:lnTo>
                    <a:pt x="10765" y="5604"/>
                  </a:lnTo>
                  <a:lnTo>
                    <a:pt x="10521" y="3754"/>
                  </a:lnTo>
                  <a:lnTo>
                    <a:pt x="11114" y="2176"/>
                  </a:lnTo>
                  <a:close/>
                  <a:moveTo>
                    <a:pt x="11114" y="2176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5" name="AutoShape 72"/>
            <p:cNvSpPr>
              <a:spLocks noChangeArrowheads="1"/>
            </p:cNvSpPr>
            <p:nvPr/>
          </p:nvSpPr>
          <p:spPr bwMode="auto">
            <a:xfrm rot="-239999">
              <a:off x="2249" y="738"/>
              <a:ext cx="111" cy="106"/>
            </a:xfrm>
            <a:custGeom>
              <a:avLst/>
              <a:gdLst>
                <a:gd name="T0" fmla="*/ 25 w 21600"/>
                <a:gd name="T1" fmla="*/ 75 h 21600"/>
                <a:gd name="T2" fmla="*/ 37 w 21600"/>
                <a:gd name="T3" fmla="*/ 70 h 21600"/>
                <a:gd name="T4" fmla="*/ 38 w 21600"/>
                <a:gd name="T5" fmla="*/ 60 h 21600"/>
                <a:gd name="T6" fmla="*/ 45 w 21600"/>
                <a:gd name="T7" fmla="*/ 61 h 21600"/>
                <a:gd name="T8" fmla="*/ 50 w 21600"/>
                <a:gd name="T9" fmla="*/ 47 h 21600"/>
                <a:gd name="T10" fmla="*/ 60 w 21600"/>
                <a:gd name="T11" fmla="*/ 40 h 21600"/>
                <a:gd name="T12" fmla="*/ 68 w 21600"/>
                <a:gd name="T13" fmla="*/ 31 h 21600"/>
                <a:gd name="T14" fmla="*/ 82 w 21600"/>
                <a:gd name="T15" fmla="*/ 29 h 21600"/>
                <a:gd name="T16" fmla="*/ 93 w 21600"/>
                <a:gd name="T17" fmla="*/ 17 h 21600"/>
                <a:gd name="T18" fmla="*/ 102 w 21600"/>
                <a:gd name="T19" fmla="*/ 20 h 21600"/>
                <a:gd name="T20" fmla="*/ 111 w 21600"/>
                <a:gd name="T21" fmla="*/ 10 h 21600"/>
                <a:gd name="T22" fmla="*/ 96 w 21600"/>
                <a:gd name="T23" fmla="*/ 13 h 21600"/>
                <a:gd name="T24" fmla="*/ 86 w 21600"/>
                <a:gd name="T25" fmla="*/ 11 h 21600"/>
                <a:gd name="T26" fmla="*/ 70 w 21600"/>
                <a:gd name="T27" fmla="*/ 0 h 21600"/>
                <a:gd name="T28" fmla="*/ 56 w 21600"/>
                <a:gd name="T29" fmla="*/ 20 h 21600"/>
                <a:gd name="T30" fmla="*/ 42 w 21600"/>
                <a:gd name="T31" fmla="*/ 39 h 21600"/>
                <a:gd name="T32" fmla="*/ 29 w 21600"/>
                <a:gd name="T33" fmla="*/ 58 h 21600"/>
                <a:gd name="T34" fmla="*/ 9 w 21600"/>
                <a:gd name="T35" fmla="*/ 75 h 21600"/>
                <a:gd name="T36" fmla="*/ 0 w 21600"/>
                <a:gd name="T37" fmla="*/ 86 h 21600"/>
                <a:gd name="T38" fmla="*/ 2 w 21600"/>
                <a:gd name="T39" fmla="*/ 98 h 21600"/>
                <a:gd name="T40" fmla="*/ 14 w 21600"/>
                <a:gd name="T41" fmla="*/ 97 h 21600"/>
                <a:gd name="T42" fmla="*/ 14 w 21600"/>
                <a:gd name="T43" fmla="*/ 106 h 21600"/>
                <a:gd name="T44" fmla="*/ 17 w 21600"/>
                <a:gd name="T45" fmla="*/ 81 h 21600"/>
                <a:gd name="T46" fmla="*/ 25 w 21600"/>
                <a:gd name="T47" fmla="*/ 75 h 21600"/>
                <a:gd name="T48" fmla="*/ 25 w 21600"/>
                <a:gd name="T49" fmla="*/ 75 h 216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1600" h="21600">
                  <a:moveTo>
                    <a:pt x="4813" y="15357"/>
                  </a:moveTo>
                  <a:lnTo>
                    <a:pt x="7220" y="14280"/>
                  </a:lnTo>
                  <a:lnTo>
                    <a:pt x="7461" y="12128"/>
                  </a:lnTo>
                  <a:lnTo>
                    <a:pt x="8664" y="12415"/>
                  </a:lnTo>
                  <a:lnTo>
                    <a:pt x="9687" y="9544"/>
                  </a:lnTo>
                  <a:lnTo>
                    <a:pt x="11733" y="8109"/>
                  </a:lnTo>
                  <a:lnTo>
                    <a:pt x="13237" y="6387"/>
                  </a:lnTo>
                  <a:lnTo>
                    <a:pt x="16004" y="5884"/>
                  </a:lnTo>
                  <a:lnTo>
                    <a:pt x="18170" y="3516"/>
                  </a:lnTo>
                  <a:lnTo>
                    <a:pt x="19795" y="4162"/>
                  </a:lnTo>
                  <a:lnTo>
                    <a:pt x="21600" y="2009"/>
                  </a:lnTo>
                  <a:lnTo>
                    <a:pt x="18772" y="2583"/>
                  </a:lnTo>
                  <a:lnTo>
                    <a:pt x="16726" y="2225"/>
                  </a:lnTo>
                  <a:lnTo>
                    <a:pt x="13658" y="0"/>
                  </a:lnTo>
                  <a:lnTo>
                    <a:pt x="10830" y="4162"/>
                  </a:lnTo>
                  <a:lnTo>
                    <a:pt x="8123" y="7965"/>
                  </a:lnTo>
                  <a:lnTo>
                    <a:pt x="5716" y="11841"/>
                  </a:lnTo>
                  <a:lnTo>
                    <a:pt x="1745" y="15357"/>
                  </a:lnTo>
                  <a:lnTo>
                    <a:pt x="0" y="17438"/>
                  </a:lnTo>
                  <a:lnTo>
                    <a:pt x="421" y="19950"/>
                  </a:lnTo>
                  <a:lnTo>
                    <a:pt x="2647" y="19806"/>
                  </a:lnTo>
                  <a:lnTo>
                    <a:pt x="2647" y="21600"/>
                  </a:lnTo>
                  <a:lnTo>
                    <a:pt x="3369" y="16505"/>
                  </a:lnTo>
                  <a:lnTo>
                    <a:pt x="4813" y="15357"/>
                  </a:lnTo>
                  <a:close/>
                  <a:moveTo>
                    <a:pt x="4813" y="15357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6" name="AutoShape 73"/>
            <p:cNvSpPr>
              <a:spLocks noChangeArrowheads="1"/>
            </p:cNvSpPr>
            <p:nvPr/>
          </p:nvSpPr>
          <p:spPr bwMode="auto">
            <a:xfrm rot="-239999">
              <a:off x="2363" y="809"/>
              <a:ext cx="32" cy="24"/>
            </a:xfrm>
            <a:custGeom>
              <a:avLst/>
              <a:gdLst>
                <a:gd name="T0" fmla="*/ 0 w 21600"/>
                <a:gd name="T1" fmla="*/ 20 h 21600"/>
                <a:gd name="T2" fmla="*/ 6 w 21600"/>
                <a:gd name="T3" fmla="*/ 24 h 21600"/>
                <a:gd name="T4" fmla="*/ 20 w 21600"/>
                <a:gd name="T5" fmla="*/ 17 h 21600"/>
                <a:gd name="T6" fmla="*/ 32 w 21600"/>
                <a:gd name="T7" fmla="*/ 7 h 21600"/>
                <a:gd name="T8" fmla="*/ 23 w 21600"/>
                <a:gd name="T9" fmla="*/ 0 h 21600"/>
                <a:gd name="T10" fmla="*/ 13 w 21600"/>
                <a:gd name="T11" fmla="*/ 8 h 21600"/>
                <a:gd name="T12" fmla="*/ 12 w 21600"/>
                <a:gd name="T13" fmla="*/ 7 h 21600"/>
                <a:gd name="T14" fmla="*/ 1 w 21600"/>
                <a:gd name="T15" fmla="*/ 12 h 21600"/>
                <a:gd name="T16" fmla="*/ 0 w 21600"/>
                <a:gd name="T17" fmla="*/ 20 h 21600"/>
                <a:gd name="T18" fmla="*/ 0 w 21600"/>
                <a:gd name="T19" fmla="*/ 2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600" h="21600">
                  <a:moveTo>
                    <a:pt x="0" y="17673"/>
                  </a:moveTo>
                  <a:lnTo>
                    <a:pt x="4024" y="21600"/>
                  </a:lnTo>
                  <a:lnTo>
                    <a:pt x="13765" y="15382"/>
                  </a:lnTo>
                  <a:lnTo>
                    <a:pt x="21600" y="5891"/>
                  </a:lnTo>
                  <a:lnTo>
                    <a:pt x="15459" y="0"/>
                  </a:lnTo>
                  <a:lnTo>
                    <a:pt x="8682" y="7527"/>
                  </a:lnTo>
                  <a:lnTo>
                    <a:pt x="8259" y="6545"/>
                  </a:lnTo>
                  <a:lnTo>
                    <a:pt x="847" y="10473"/>
                  </a:lnTo>
                  <a:lnTo>
                    <a:pt x="0" y="17673"/>
                  </a:lnTo>
                  <a:close/>
                  <a:moveTo>
                    <a:pt x="0" y="17673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7" name="AutoShape 74"/>
            <p:cNvSpPr>
              <a:spLocks noChangeArrowheads="1"/>
            </p:cNvSpPr>
            <p:nvPr/>
          </p:nvSpPr>
          <p:spPr bwMode="auto">
            <a:xfrm rot="-239999">
              <a:off x="1698" y="1065"/>
              <a:ext cx="17" cy="23"/>
            </a:xfrm>
            <a:custGeom>
              <a:avLst/>
              <a:gdLst>
                <a:gd name="T0" fmla="*/ 17 w 21600"/>
                <a:gd name="T1" fmla="*/ 1 h 21600"/>
                <a:gd name="T2" fmla="*/ 17 w 21600"/>
                <a:gd name="T3" fmla="*/ 3 h 21600"/>
                <a:gd name="T4" fmla="*/ 17 w 21600"/>
                <a:gd name="T5" fmla="*/ 4 h 21600"/>
                <a:gd name="T6" fmla="*/ 17 w 21600"/>
                <a:gd name="T7" fmla="*/ 5 h 21600"/>
                <a:gd name="T8" fmla="*/ 15 w 21600"/>
                <a:gd name="T9" fmla="*/ 7 h 21600"/>
                <a:gd name="T10" fmla="*/ 13 w 21600"/>
                <a:gd name="T11" fmla="*/ 10 h 21600"/>
                <a:gd name="T12" fmla="*/ 12 w 21600"/>
                <a:gd name="T13" fmla="*/ 13 h 21600"/>
                <a:gd name="T14" fmla="*/ 10 w 21600"/>
                <a:gd name="T15" fmla="*/ 16 h 21600"/>
                <a:gd name="T16" fmla="*/ 9 w 21600"/>
                <a:gd name="T17" fmla="*/ 19 h 21600"/>
                <a:gd name="T18" fmla="*/ 8 w 21600"/>
                <a:gd name="T19" fmla="*/ 21 h 21600"/>
                <a:gd name="T20" fmla="*/ 6 w 21600"/>
                <a:gd name="T21" fmla="*/ 22 h 21600"/>
                <a:gd name="T22" fmla="*/ 5 w 21600"/>
                <a:gd name="T23" fmla="*/ 23 h 21600"/>
                <a:gd name="T24" fmla="*/ 5 w 21600"/>
                <a:gd name="T25" fmla="*/ 23 h 21600"/>
                <a:gd name="T26" fmla="*/ 3 w 21600"/>
                <a:gd name="T27" fmla="*/ 22 h 21600"/>
                <a:gd name="T28" fmla="*/ 2 w 21600"/>
                <a:gd name="T29" fmla="*/ 21 h 21600"/>
                <a:gd name="T30" fmla="*/ 1 w 21600"/>
                <a:gd name="T31" fmla="*/ 19 h 21600"/>
                <a:gd name="T32" fmla="*/ 0 w 21600"/>
                <a:gd name="T33" fmla="*/ 17 h 21600"/>
                <a:gd name="T34" fmla="*/ 0 w 21600"/>
                <a:gd name="T35" fmla="*/ 15 h 21600"/>
                <a:gd name="T36" fmla="*/ 0 w 21600"/>
                <a:gd name="T37" fmla="*/ 11 h 21600"/>
                <a:gd name="T38" fmla="*/ 0 w 21600"/>
                <a:gd name="T39" fmla="*/ 9 h 21600"/>
                <a:gd name="T40" fmla="*/ 1 w 21600"/>
                <a:gd name="T41" fmla="*/ 8 h 21600"/>
                <a:gd name="T42" fmla="*/ 2 w 21600"/>
                <a:gd name="T43" fmla="*/ 6 h 21600"/>
                <a:gd name="T44" fmla="*/ 3 w 21600"/>
                <a:gd name="T45" fmla="*/ 4 h 21600"/>
                <a:gd name="T46" fmla="*/ 4 w 21600"/>
                <a:gd name="T47" fmla="*/ 4 h 21600"/>
                <a:gd name="T48" fmla="*/ 6 w 21600"/>
                <a:gd name="T49" fmla="*/ 3 h 21600"/>
                <a:gd name="T50" fmla="*/ 8 w 21600"/>
                <a:gd name="T51" fmla="*/ 2 h 21600"/>
                <a:gd name="T52" fmla="*/ 10 w 21600"/>
                <a:gd name="T53" fmla="*/ 1 h 21600"/>
                <a:gd name="T54" fmla="*/ 13 w 21600"/>
                <a:gd name="T55" fmla="*/ 1 h 21600"/>
                <a:gd name="T56" fmla="*/ 15 w 21600"/>
                <a:gd name="T57" fmla="*/ 0 h 21600"/>
                <a:gd name="T58" fmla="*/ 15 w 21600"/>
                <a:gd name="T59" fmla="*/ 0 h 21600"/>
                <a:gd name="T60" fmla="*/ 16 w 21600"/>
                <a:gd name="T61" fmla="*/ 0 h 21600"/>
                <a:gd name="T62" fmla="*/ 17 w 21600"/>
                <a:gd name="T63" fmla="*/ 1 h 21600"/>
                <a:gd name="T64" fmla="*/ 17 w 21600"/>
                <a:gd name="T65" fmla="*/ 1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21600" y="1013"/>
                  </a:moveTo>
                  <a:lnTo>
                    <a:pt x="21600" y="2363"/>
                  </a:lnTo>
                  <a:lnTo>
                    <a:pt x="21207" y="3375"/>
                  </a:lnTo>
                  <a:lnTo>
                    <a:pt x="21207" y="4388"/>
                  </a:lnTo>
                  <a:lnTo>
                    <a:pt x="19244" y="6413"/>
                  </a:lnTo>
                  <a:lnTo>
                    <a:pt x="16887" y="9113"/>
                  </a:lnTo>
                  <a:lnTo>
                    <a:pt x="15316" y="11813"/>
                  </a:lnTo>
                  <a:lnTo>
                    <a:pt x="12960" y="14850"/>
                  </a:lnTo>
                  <a:lnTo>
                    <a:pt x="11389" y="18225"/>
                  </a:lnTo>
                  <a:lnTo>
                    <a:pt x="9818" y="19575"/>
                  </a:lnTo>
                  <a:lnTo>
                    <a:pt x="8247" y="20588"/>
                  </a:lnTo>
                  <a:lnTo>
                    <a:pt x="6676" y="21263"/>
                  </a:lnTo>
                  <a:lnTo>
                    <a:pt x="5891" y="21600"/>
                  </a:lnTo>
                  <a:lnTo>
                    <a:pt x="3535" y="20925"/>
                  </a:lnTo>
                  <a:lnTo>
                    <a:pt x="2356" y="19575"/>
                  </a:lnTo>
                  <a:lnTo>
                    <a:pt x="1571" y="17550"/>
                  </a:lnTo>
                  <a:lnTo>
                    <a:pt x="0" y="15863"/>
                  </a:lnTo>
                  <a:lnTo>
                    <a:pt x="0" y="13838"/>
                  </a:lnTo>
                  <a:lnTo>
                    <a:pt x="393" y="10125"/>
                  </a:lnTo>
                  <a:lnTo>
                    <a:pt x="393" y="8100"/>
                  </a:lnTo>
                  <a:lnTo>
                    <a:pt x="1571" y="7088"/>
                  </a:lnTo>
                  <a:lnTo>
                    <a:pt x="1964" y="5738"/>
                  </a:lnTo>
                  <a:lnTo>
                    <a:pt x="3535" y="4050"/>
                  </a:lnTo>
                  <a:lnTo>
                    <a:pt x="5498" y="3375"/>
                  </a:lnTo>
                  <a:lnTo>
                    <a:pt x="7069" y="2700"/>
                  </a:lnTo>
                  <a:lnTo>
                    <a:pt x="9818" y="2025"/>
                  </a:lnTo>
                  <a:lnTo>
                    <a:pt x="12960" y="1350"/>
                  </a:lnTo>
                  <a:lnTo>
                    <a:pt x="16495" y="675"/>
                  </a:lnTo>
                  <a:lnTo>
                    <a:pt x="18458" y="0"/>
                  </a:lnTo>
                  <a:lnTo>
                    <a:pt x="19244" y="0"/>
                  </a:lnTo>
                  <a:lnTo>
                    <a:pt x="20029" y="338"/>
                  </a:lnTo>
                  <a:lnTo>
                    <a:pt x="21600" y="1013"/>
                  </a:lnTo>
                  <a:close/>
                  <a:moveTo>
                    <a:pt x="21600" y="1013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8" name="AutoShape 75"/>
            <p:cNvSpPr>
              <a:spLocks noChangeArrowheads="1"/>
            </p:cNvSpPr>
            <p:nvPr/>
          </p:nvSpPr>
          <p:spPr bwMode="auto">
            <a:xfrm rot="-239999">
              <a:off x="1819" y="653"/>
              <a:ext cx="10" cy="29"/>
            </a:xfrm>
            <a:custGeom>
              <a:avLst/>
              <a:gdLst>
                <a:gd name="T0" fmla="*/ 10 w 21600"/>
                <a:gd name="T1" fmla="*/ 23 h 21600"/>
                <a:gd name="T2" fmla="*/ 10 w 21600"/>
                <a:gd name="T3" fmla="*/ 18 h 21600"/>
                <a:gd name="T4" fmla="*/ 10 w 21600"/>
                <a:gd name="T5" fmla="*/ 15 h 21600"/>
                <a:gd name="T6" fmla="*/ 10 w 21600"/>
                <a:gd name="T7" fmla="*/ 11 h 21600"/>
                <a:gd name="T8" fmla="*/ 9 w 21600"/>
                <a:gd name="T9" fmla="*/ 7 h 21600"/>
                <a:gd name="T10" fmla="*/ 8 w 21600"/>
                <a:gd name="T11" fmla="*/ 3 h 21600"/>
                <a:gd name="T12" fmla="*/ 7 w 21600"/>
                <a:gd name="T13" fmla="*/ 2 h 21600"/>
                <a:gd name="T14" fmla="*/ 5 w 21600"/>
                <a:gd name="T15" fmla="*/ 1 h 21600"/>
                <a:gd name="T16" fmla="*/ 4 w 21600"/>
                <a:gd name="T17" fmla="*/ 0 h 21600"/>
                <a:gd name="T18" fmla="*/ 1 w 21600"/>
                <a:gd name="T19" fmla="*/ 2 h 21600"/>
                <a:gd name="T20" fmla="*/ 0 w 21600"/>
                <a:gd name="T21" fmla="*/ 3 h 21600"/>
                <a:gd name="T22" fmla="*/ 0 w 21600"/>
                <a:gd name="T23" fmla="*/ 7 h 21600"/>
                <a:gd name="T24" fmla="*/ 0 w 21600"/>
                <a:gd name="T25" fmla="*/ 8 h 21600"/>
                <a:gd name="T26" fmla="*/ 1 w 21600"/>
                <a:gd name="T27" fmla="*/ 12 h 21600"/>
                <a:gd name="T28" fmla="*/ 1 w 21600"/>
                <a:gd name="T29" fmla="*/ 17 h 21600"/>
                <a:gd name="T30" fmla="*/ 1 w 21600"/>
                <a:gd name="T31" fmla="*/ 20 h 21600"/>
                <a:gd name="T32" fmla="*/ 1 w 21600"/>
                <a:gd name="T33" fmla="*/ 22 h 21600"/>
                <a:gd name="T34" fmla="*/ 3 w 21600"/>
                <a:gd name="T35" fmla="*/ 25 h 21600"/>
                <a:gd name="T36" fmla="*/ 4 w 21600"/>
                <a:gd name="T37" fmla="*/ 28 h 21600"/>
                <a:gd name="T38" fmla="*/ 7 w 21600"/>
                <a:gd name="T39" fmla="*/ 29 h 21600"/>
                <a:gd name="T40" fmla="*/ 8 w 21600"/>
                <a:gd name="T41" fmla="*/ 26 h 21600"/>
                <a:gd name="T42" fmla="*/ 9 w 21600"/>
                <a:gd name="T43" fmla="*/ 24 h 21600"/>
                <a:gd name="T44" fmla="*/ 10 w 21600"/>
                <a:gd name="T45" fmla="*/ 23 h 21600"/>
                <a:gd name="T46" fmla="*/ 10 w 21600"/>
                <a:gd name="T47" fmla="*/ 23 h 2160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600" h="21600">
                  <a:moveTo>
                    <a:pt x="21600" y="16952"/>
                  </a:moveTo>
                  <a:lnTo>
                    <a:pt x="20965" y="13671"/>
                  </a:lnTo>
                  <a:lnTo>
                    <a:pt x="20965" y="11210"/>
                  </a:lnTo>
                  <a:lnTo>
                    <a:pt x="20965" y="8476"/>
                  </a:lnTo>
                  <a:lnTo>
                    <a:pt x="20329" y="5468"/>
                  </a:lnTo>
                  <a:lnTo>
                    <a:pt x="16518" y="2461"/>
                  </a:lnTo>
                  <a:lnTo>
                    <a:pt x="15882" y="1367"/>
                  </a:lnTo>
                  <a:lnTo>
                    <a:pt x="10800" y="547"/>
                  </a:lnTo>
                  <a:lnTo>
                    <a:pt x="7624" y="0"/>
                  </a:lnTo>
                  <a:lnTo>
                    <a:pt x="3176" y="1367"/>
                  </a:lnTo>
                  <a:lnTo>
                    <a:pt x="635" y="2461"/>
                  </a:lnTo>
                  <a:lnTo>
                    <a:pt x="635" y="4922"/>
                  </a:lnTo>
                  <a:lnTo>
                    <a:pt x="0" y="6289"/>
                  </a:lnTo>
                  <a:lnTo>
                    <a:pt x="1271" y="9296"/>
                  </a:lnTo>
                  <a:lnTo>
                    <a:pt x="1906" y="12577"/>
                  </a:lnTo>
                  <a:lnTo>
                    <a:pt x="3176" y="14765"/>
                  </a:lnTo>
                  <a:lnTo>
                    <a:pt x="3176" y="16405"/>
                  </a:lnTo>
                  <a:lnTo>
                    <a:pt x="6353" y="18319"/>
                  </a:lnTo>
                  <a:lnTo>
                    <a:pt x="9529" y="20780"/>
                  </a:lnTo>
                  <a:lnTo>
                    <a:pt x="15247" y="21600"/>
                  </a:lnTo>
                  <a:lnTo>
                    <a:pt x="17788" y="19413"/>
                  </a:lnTo>
                  <a:lnTo>
                    <a:pt x="20329" y="18046"/>
                  </a:lnTo>
                  <a:lnTo>
                    <a:pt x="21600" y="16952"/>
                  </a:lnTo>
                  <a:close/>
                  <a:moveTo>
                    <a:pt x="21600" y="16952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9" name="AutoShape 76"/>
            <p:cNvSpPr>
              <a:spLocks noChangeArrowheads="1"/>
            </p:cNvSpPr>
            <p:nvPr/>
          </p:nvSpPr>
          <p:spPr bwMode="auto">
            <a:xfrm rot="-239999">
              <a:off x="1835" y="679"/>
              <a:ext cx="19" cy="16"/>
            </a:xfrm>
            <a:custGeom>
              <a:avLst/>
              <a:gdLst>
                <a:gd name="T0" fmla="*/ 6 w 21600"/>
                <a:gd name="T1" fmla="*/ 1 h 21600"/>
                <a:gd name="T2" fmla="*/ 8 w 21600"/>
                <a:gd name="T3" fmla="*/ 0 h 21600"/>
                <a:gd name="T4" fmla="*/ 10 w 21600"/>
                <a:gd name="T5" fmla="*/ 0 h 21600"/>
                <a:gd name="T6" fmla="*/ 11 w 21600"/>
                <a:gd name="T7" fmla="*/ 2 h 21600"/>
                <a:gd name="T8" fmla="*/ 13 w 21600"/>
                <a:gd name="T9" fmla="*/ 2 h 21600"/>
                <a:gd name="T10" fmla="*/ 16 w 21600"/>
                <a:gd name="T11" fmla="*/ 5 h 21600"/>
                <a:gd name="T12" fmla="*/ 19 w 21600"/>
                <a:gd name="T13" fmla="*/ 6 h 21600"/>
                <a:gd name="T14" fmla="*/ 19 w 21600"/>
                <a:gd name="T15" fmla="*/ 7 h 21600"/>
                <a:gd name="T16" fmla="*/ 19 w 21600"/>
                <a:gd name="T17" fmla="*/ 10 h 21600"/>
                <a:gd name="T18" fmla="*/ 18 w 21600"/>
                <a:gd name="T19" fmla="*/ 11 h 21600"/>
                <a:gd name="T20" fmla="*/ 17 w 21600"/>
                <a:gd name="T21" fmla="*/ 13 h 21600"/>
                <a:gd name="T22" fmla="*/ 14 w 21600"/>
                <a:gd name="T23" fmla="*/ 14 h 21600"/>
                <a:gd name="T24" fmla="*/ 11 w 21600"/>
                <a:gd name="T25" fmla="*/ 16 h 21600"/>
                <a:gd name="T26" fmla="*/ 8 w 21600"/>
                <a:gd name="T27" fmla="*/ 15 h 21600"/>
                <a:gd name="T28" fmla="*/ 5 w 21600"/>
                <a:gd name="T29" fmla="*/ 14 h 21600"/>
                <a:gd name="T30" fmla="*/ 1 w 21600"/>
                <a:gd name="T31" fmla="*/ 14 h 21600"/>
                <a:gd name="T32" fmla="*/ 0 w 21600"/>
                <a:gd name="T33" fmla="*/ 12 h 21600"/>
                <a:gd name="T34" fmla="*/ 0 w 21600"/>
                <a:gd name="T35" fmla="*/ 10 h 21600"/>
                <a:gd name="T36" fmla="*/ 0 w 21600"/>
                <a:gd name="T37" fmla="*/ 9 h 21600"/>
                <a:gd name="T38" fmla="*/ 0 w 21600"/>
                <a:gd name="T39" fmla="*/ 7 h 21600"/>
                <a:gd name="T40" fmla="*/ 1 w 21600"/>
                <a:gd name="T41" fmla="*/ 5 h 21600"/>
                <a:gd name="T42" fmla="*/ 2 w 21600"/>
                <a:gd name="T43" fmla="*/ 4 h 21600"/>
                <a:gd name="T44" fmla="*/ 4 w 21600"/>
                <a:gd name="T45" fmla="*/ 2 h 21600"/>
                <a:gd name="T46" fmla="*/ 6 w 21600"/>
                <a:gd name="T47" fmla="*/ 1 h 21600"/>
                <a:gd name="T48" fmla="*/ 6 w 21600"/>
                <a:gd name="T49" fmla="*/ 1 h 216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1600" h="21600">
                  <a:moveTo>
                    <a:pt x="6619" y="1920"/>
                  </a:moveTo>
                  <a:lnTo>
                    <a:pt x="9058" y="480"/>
                  </a:lnTo>
                  <a:lnTo>
                    <a:pt x="10800" y="0"/>
                  </a:lnTo>
                  <a:lnTo>
                    <a:pt x="12890" y="2400"/>
                  </a:lnTo>
                  <a:lnTo>
                    <a:pt x="15329" y="3360"/>
                  </a:lnTo>
                  <a:lnTo>
                    <a:pt x="18465" y="6240"/>
                  </a:lnTo>
                  <a:lnTo>
                    <a:pt x="21252" y="8160"/>
                  </a:lnTo>
                  <a:lnTo>
                    <a:pt x="21600" y="9600"/>
                  </a:lnTo>
                  <a:lnTo>
                    <a:pt x="21600" y="12960"/>
                  </a:lnTo>
                  <a:lnTo>
                    <a:pt x="20555" y="15360"/>
                  </a:lnTo>
                  <a:lnTo>
                    <a:pt x="19510" y="17760"/>
                  </a:lnTo>
                  <a:lnTo>
                    <a:pt x="16026" y="19200"/>
                  </a:lnTo>
                  <a:lnTo>
                    <a:pt x="12890" y="21600"/>
                  </a:lnTo>
                  <a:lnTo>
                    <a:pt x="9406" y="20160"/>
                  </a:lnTo>
                  <a:lnTo>
                    <a:pt x="5226" y="19200"/>
                  </a:lnTo>
                  <a:lnTo>
                    <a:pt x="1394" y="18240"/>
                  </a:lnTo>
                  <a:lnTo>
                    <a:pt x="348" y="15840"/>
                  </a:lnTo>
                  <a:lnTo>
                    <a:pt x="0" y="13440"/>
                  </a:lnTo>
                  <a:lnTo>
                    <a:pt x="0" y="12000"/>
                  </a:lnTo>
                  <a:lnTo>
                    <a:pt x="348" y="9120"/>
                  </a:lnTo>
                  <a:lnTo>
                    <a:pt x="697" y="6720"/>
                  </a:lnTo>
                  <a:lnTo>
                    <a:pt x="1742" y="5760"/>
                  </a:lnTo>
                  <a:lnTo>
                    <a:pt x="4529" y="3360"/>
                  </a:lnTo>
                  <a:lnTo>
                    <a:pt x="6619" y="1920"/>
                  </a:lnTo>
                  <a:close/>
                  <a:moveTo>
                    <a:pt x="6619" y="192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0" name="AutoShape 77"/>
            <p:cNvSpPr>
              <a:spLocks noChangeArrowheads="1"/>
            </p:cNvSpPr>
            <p:nvPr/>
          </p:nvSpPr>
          <p:spPr bwMode="auto">
            <a:xfrm rot="-239999">
              <a:off x="2315" y="857"/>
              <a:ext cx="15" cy="11"/>
            </a:xfrm>
            <a:custGeom>
              <a:avLst/>
              <a:gdLst>
                <a:gd name="T0" fmla="*/ 0 w 21600"/>
                <a:gd name="T1" fmla="*/ 2 h 21600"/>
                <a:gd name="T2" fmla="*/ 7 w 21600"/>
                <a:gd name="T3" fmla="*/ 0 h 21600"/>
                <a:gd name="T4" fmla="*/ 15 w 21600"/>
                <a:gd name="T5" fmla="*/ 2 h 21600"/>
                <a:gd name="T6" fmla="*/ 13 w 21600"/>
                <a:gd name="T7" fmla="*/ 7 h 21600"/>
                <a:gd name="T8" fmla="*/ 6 w 21600"/>
                <a:gd name="T9" fmla="*/ 11 h 21600"/>
                <a:gd name="T10" fmla="*/ 0 w 21600"/>
                <a:gd name="T11" fmla="*/ 2 h 21600"/>
                <a:gd name="T12" fmla="*/ 0 w 21600"/>
                <a:gd name="T13" fmla="*/ 2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600" h="21600">
                  <a:moveTo>
                    <a:pt x="0" y="4320"/>
                  </a:moveTo>
                  <a:lnTo>
                    <a:pt x="10111" y="0"/>
                  </a:lnTo>
                  <a:lnTo>
                    <a:pt x="21600" y="3600"/>
                  </a:lnTo>
                  <a:lnTo>
                    <a:pt x="18843" y="14400"/>
                  </a:lnTo>
                  <a:lnTo>
                    <a:pt x="9191" y="21600"/>
                  </a:lnTo>
                  <a:lnTo>
                    <a:pt x="0" y="4320"/>
                  </a:lnTo>
                  <a:close/>
                  <a:moveTo>
                    <a:pt x="0" y="432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1" name="AutoShape 78"/>
            <p:cNvSpPr>
              <a:spLocks noChangeArrowheads="1"/>
            </p:cNvSpPr>
            <p:nvPr/>
          </p:nvSpPr>
          <p:spPr bwMode="auto">
            <a:xfrm rot="-239999">
              <a:off x="1750" y="1135"/>
              <a:ext cx="181" cy="161"/>
            </a:xfrm>
            <a:custGeom>
              <a:avLst/>
              <a:gdLst>
                <a:gd name="T0" fmla="*/ 100 w 21600"/>
                <a:gd name="T1" fmla="*/ 150 h 21600"/>
                <a:gd name="T2" fmla="*/ 105 w 21600"/>
                <a:gd name="T3" fmla="*/ 136 h 21600"/>
                <a:gd name="T4" fmla="*/ 98 w 21600"/>
                <a:gd name="T5" fmla="*/ 137 h 21600"/>
                <a:gd name="T6" fmla="*/ 96 w 21600"/>
                <a:gd name="T7" fmla="*/ 128 h 21600"/>
                <a:gd name="T8" fmla="*/ 93 w 21600"/>
                <a:gd name="T9" fmla="*/ 123 h 21600"/>
                <a:gd name="T10" fmla="*/ 86 w 21600"/>
                <a:gd name="T11" fmla="*/ 135 h 21600"/>
                <a:gd name="T12" fmla="*/ 77 w 21600"/>
                <a:gd name="T13" fmla="*/ 136 h 21600"/>
                <a:gd name="T14" fmla="*/ 69 w 21600"/>
                <a:gd name="T15" fmla="*/ 134 h 21600"/>
                <a:gd name="T16" fmla="*/ 62 w 21600"/>
                <a:gd name="T17" fmla="*/ 127 h 21600"/>
                <a:gd name="T18" fmla="*/ 49 w 21600"/>
                <a:gd name="T19" fmla="*/ 131 h 21600"/>
                <a:gd name="T20" fmla="*/ 29 w 21600"/>
                <a:gd name="T21" fmla="*/ 127 h 21600"/>
                <a:gd name="T22" fmla="*/ 21 w 21600"/>
                <a:gd name="T23" fmla="*/ 134 h 21600"/>
                <a:gd name="T24" fmla="*/ 11 w 21600"/>
                <a:gd name="T25" fmla="*/ 135 h 21600"/>
                <a:gd name="T26" fmla="*/ 7 w 21600"/>
                <a:gd name="T27" fmla="*/ 124 h 21600"/>
                <a:gd name="T28" fmla="*/ 0 w 21600"/>
                <a:gd name="T29" fmla="*/ 118 h 21600"/>
                <a:gd name="T30" fmla="*/ 8 w 21600"/>
                <a:gd name="T31" fmla="*/ 111 h 21600"/>
                <a:gd name="T32" fmla="*/ 21 w 21600"/>
                <a:gd name="T33" fmla="*/ 100 h 21600"/>
                <a:gd name="T34" fmla="*/ 31 w 21600"/>
                <a:gd name="T35" fmla="*/ 98 h 21600"/>
                <a:gd name="T36" fmla="*/ 40 w 21600"/>
                <a:gd name="T37" fmla="*/ 82 h 21600"/>
                <a:gd name="T38" fmla="*/ 37 w 21600"/>
                <a:gd name="T39" fmla="*/ 54 h 21600"/>
                <a:gd name="T40" fmla="*/ 44 w 21600"/>
                <a:gd name="T41" fmla="*/ 49 h 21600"/>
                <a:gd name="T42" fmla="*/ 56 w 21600"/>
                <a:gd name="T43" fmla="*/ 42 h 21600"/>
                <a:gd name="T44" fmla="*/ 67 w 21600"/>
                <a:gd name="T45" fmla="*/ 41 h 21600"/>
                <a:gd name="T46" fmla="*/ 78 w 21600"/>
                <a:gd name="T47" fmla="*/ 49 h 21600"/>
                <a:gd name="T48" fmla="*/ 81 w 21600"/>
                <a:gd name="T49" fmla="*/ 79 h 21600"/>
                <a:gd name="T50" fmla="*/ 95 w 21600"/>
                <a:gd name="T51" fmla="*/ 79 h 21600"/>
                <a:gd name="T52" fmla="*/ 98 w 21600"/>
                <a:gd name="T53" fmla="*/ 63 h 21600"/>
                <a:gd name="T54" fmla="*/ 115 w 21600"/>
                <a:gd name="T55" fmla="*/ 74 h 21600"/>
                <a:gd name="T56" fmla="*/ 125 w 21600"/>
                <a:gd name="T57" fmla="*/ 75 h 21600"/>
                <a:gd name="T58" fmla="*/ 135 w 21600"/>
                <a:gd name="T59" fmla="*/ 43 h 21600"/>
                <a:gd name="T60" fmla="*/ 118 w 21600"/>
                <a:gd name="T61" fmla="*/ 41 h 21600"/>
                <a:gd name="T62" fmla="*/ 105 w 21600"/>
                <a:gd name="T63" fmla="*/ 48 h 21600"/>
                <a:gd name="T64" fmla="*/ 88 w 21600"/>
                <a:gd name="T65" fmla="*/ 53 h 21600"/>
                <a:gd name="T66" fmla="*/ 93 w 21600"/>
                <a:gd name="T67" fmla="*/ 17 h 21600"/>
                <a:gd name="T68" fmla="*/ 100 w 21600"/>
                <a:gd name="T69" fmla="*/ 0 h 21600"/>
                <a:gd name="T70" fmla="*/ 120 w 21600"/>
                <a:gd name="T71" fmla="*/ 9 h 21600"/>
                <a:gd name="T72" fmla="*/ 135 w 21600"/>
                <a:gd name="T73" fmla="*/ 20 h 21600"/>
                <a:gd name="T74" fmla="*/ 155 w 21600"/>
                <a:gd name="T75" fmla="*/ 10 h 21600"/>
                <a:gd name="T76" fmla="*/ 150 w 21600"/>
                <a:gd name="T77" fmla="*/ 79 h 21600"/>
                <a:gd name="T78" fmla="*/ 165 w 21600"/>
                <a:gd name="T79" fmla="*/ 116 h 21600"/>
                <a:gd name="T80" fmla="*/ 181 w 21600"/>
                <a:gd name="T81" fmla="*/ 134 h 21600"/>
                <a:gd name="T82" fmla="*/ 173 w 21600"/>
                <a:gd name="T83" fmla="*/ 138 h 21600"/>
                <a:gd name="T84" fmla="*/ 171 w 21600"/>
                <a:gd name="T85" fmla="*/ 143 h 21600"/>
                <a:gd name="T86" fmla="*/ 165 w 21600"/>
                <a:gd name="T87" fmla="*/ 149 h 21600"/>
                <a:gd name="T88" fmla="*/ 156 w 21600"/>
                <a:gd name="T89" fmla="*/ 145 h 21600"/>
                <a:gd name="T90" fmla="*/ 145 w 21600"/>
                <a:gd name="T91" fmla="*/ 147 h 21600"/>
                <a:gd name="T92" fmla="*/ 131 w 21600"/>
                <a:gd name="T93" fmla="*/ 155 h 21600"/>
                <a:gd name="T94" fmla="*/ 117 w 21600"/>
                <a:gd name="T95" fmla="*/ 161 h 21600"/>
                <a:gd name="T96" fmla="*/ 101 w 21600"/>
                <a:gd name="T97" fmla="*/ 157 h 216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00" h="21600">
                  <a:moveTo>
                    <a:pt x="12062" y="21080"/>
                  </a:moveTo>
                  <a:lnTo>
                    <a:pt x="12099" y="20986"/>
                  </a:lnTo>
                  <a:lnTo>
                    <a:pt x="11988" y="20088"/>
                  </a:lnTo>
                  <a:lnTo>
                    <a:pt x="11988" y="19520"/>
                  </a:lnTo>
                  <a:lnTo>
                    <a:pt x="12544" y="19142"/>
                  </a:lnTo>
                  <a:lnTo>
                    <a:pt x="12581" y="18197"/>
                  </a:lnTo>
                  <a:lnTo>
                    <a:pt x="12544" y="18008"/>
                  </a:lnTo>
                  <a:lnTo>
                    <a:pt x="12025" y="18433"/>
                  </a:lnTo>
                  <a:lnTo>
                    <a:pt x="11654" y="18433"/>
                  </a:lnTo>
                  <a:lnTo>
                    <a:pt x="11171" y="17866"/>
                  </a:lnTo>
                  <a:lnTo>
                    <a:pt x="11357" y="17393"/>
                  </a:lnTo>
                  <a:lnTo>
                    <a:pt x="11505" y="17110"/>
                  </a:lnTo>
                  <a:lnTo>
                    <a:pt x="11431" y="16448"/>
                  </a:lnTo>
                  <a:lnTo>
                    <a:pt x="11320" y="16259"/>
                  </a:lnTo>
                  <a:lnTo>
                    <a:pt x="11097" y="16495"/>
                  </a:lnTo>
                  <a:lnTo>
                    <a:pt x="11023" y="17063"/>
                  </a:lnTo>
                  <a:lnTo>
                    <a:pt x="10577" y="17913"/>
                  </a:lnTo>
                  <a:lnTo>
                    <a:pt x="10318" y="18055"/>
                  </a:lnTo>
                  <a:lnTo>
                    <a:pt x="9909" y="18386"/>
                  </a:lnTo>
                  <a:lnTo>
                    <a:pt x="9575" y="18244"/>
                  </a:lnTo>
                  <a:lnTo>
                    <a:pt x="9204" y="18291"/>
                  </a:lnTo>
                  <a:lnTo>
                    <a:pt x="8981" y="18622"/>
                  </a:lnTo>
                  <a:lnTo>
                    <a:pt x="8425" y="18244"/>
                  </a:lnTo>
                  <a:lnTo>
                    <a:pt x="8239" y="17913"/>
                  </a:lnTo>
                  <a:lnTo>
                    <a:pt x="8016" y="17393"/>
                  </a:lnTo>
                  <a:lnTo>
                    <a:pt x="7682" y="17063"/>
                  </a:lnTo>
                  <a:lnTo>
                    <a:pt x="7348" y="17015"/>
                  </a:lnTo>
                  <a:lnTo>
                    <a:pt x="6940" y="17346"/>
                  </a:lnTo>
                  <a:lnTo>
                    <a:pt x="6792" y="17630"/>
                  </a:lnTo>
                  <a:lnTo>
                    <a:pt x="5827" y="17535"/>
                  </a:lnTo>
                  <a:lnTo>
                    <a:pt x="5381" y="17913"/>
                  </a:lnTo>
                  <a:lnTo>
                    <a:pt x="4194" y="17630"/>
                  </a:lnTo>
                  <a:lnTo>
                    <a:pt x="3414" y="17015"/>
                  </a:lnTo>
                  <a:lnTo>
                    <a:pt x="2969" y="17063"/>
                  </a:lnTo>
                  <a:lnTo>
                    <a:pt x="2895" y="17724"/>
                  </a:lnTo>
                  <a:lnTo>
                    <a:pt x="2524" y="17961"/>
                  </a:lnTo>
                  <a:lnTo>
                    <a:pt x="2264" y="17961"/>
                  </a:lnTo>
                  <a:lnTo>
                    <a:pt x="1707" y="17866"/>
                  </a:lnTo>
                  <a:lnTo>
                    <a:pt x="1299" y="18055"/>
                  </a:lnTo>
                  <a:lnTo>
                    <a:pt x="1299" y="18008"/>
                  </a:lnTo>
                  <a:lnTo>
                    <a:pt x="1113" y="16968"/>
                  </a:lnTo>
                  <a:lnTo>
                    <a:pt x="816" y="16684"/>
                  </a:lnTo>
                  <a:lnTo>
                    <a:pt x="445" y="16495"/>
                  </a:lnTo>
                  <a:lnTo>
                    <a:pt x="37" y="16259"/>
                  </a:lnTo>
                  <a:lnTo>
                    <a:pt x="0" y="15786"/>
                  </a:lnTo>
                  <a:lnTo>
                    <a:pt x="148" y="15503"/>
                  </a:lnTo>
                  <a:lnTo>
                    <a:pt x="705" y="15077"/>
                  </a:lnTo>
                  <a:lnTo>
                    <a:pt x="1002" y="14888"/>
                  </a:lnTo>
                  <a:lnTo>
                    <a:pt x="1336" y="14368"/>
                  </a:lnTo>
                  <a:lnTo>
                    <a:pt x="1781" y="13801"/>
                  </a:lnTo>
                  <a:lnTo>
                    <a:pt x="2449" y="13423"/>
                  </a:lnTo>
                  <a:lnTo>
                    <a:pt x="3006" y="13423"/>
                  </a:lnTo>
                  <a:lnTo>
                    <a:pt x="3414" y="13376"/>
                  </a:lnTo>
                  <a:lnTo>
                    <a:pt x="3674" y="13187"/>
                  </a:lnTo>
                  <a:lnTo>
                    <a:pt x="4082" y="12761"/>
                  </a:lnTo>
                  <a:lnTo>
                    <a:pt x="4528" y="12100"/>
                  </a:lnTo>
                  <a:lnTo>
                    <a:pt x="4825" y="11013"/>
                  </a:lnTo>
                  <a:lnTo>
                    <a:pt x="5233" y="8555"/>
                  </a:lnTo>
                  <a:lnTo>
                    <a:pt x="5047" y="7846"/>
                  </a:lnTo>
                  <a:lnTo>
                    <a:pt x="4416" y="7232"/>
                  </a:lnTo>
                  <a:lnTo>
                    <a:pt x="4491" y="7042"/>
                  </a:lnTo>
                  <a:lnTo>
                    <a:pt x="5196" y="6759"/>
                  </a:lnTo>
                  <a:lnTo>
                    <a:pt x="5270" y="6570"/>
                  </a:lnTo>
                  <a:lnTo>
                    <a:pt x="5419" y="4963"/>
                  </a:lnTo>
                  <a:lnTo>
                    <a:pt x="5753" y="5152"/>
                  </a:lnTo>
                  <a:lnTo>
                    <a:pt x="6718" y="5577"/>
                  </a:lnTo>
                  <a:lnTo>
                    <a:pt x="7237" y="5861"/>
                  </a:lnTo>
                  <a:lnTo>
                    <a:pt x="7460" y="5766"/>
                  </a:lnTo>
                  <a:lnTo>
                    <a:pt x="7942" y="5435"/>
                  </a:lnTo>
                  <a:lnTo>
                    <a:pt x="8091" y="5435"/>
                  </a:lnTo>
                  <a:lnTo>
                    <a:pt x="9056" y="6192"/>
                  </a:lnTo>
                  <a:lnTo>
                    <a:pt x="9315" y="6617"/>
                  </a:lnTo>
                  <a:lnTo>
                    <a:pt x="9315" y="7704"/>
                  </a:lnTo>
                  <a:lnTo>
                    <a:pt x="9464" y="8697"/>
                  </a:lnTo>
                  <a:lnTo>
                    <a:pt x="9649" y="10587"/>
                  </a:lnTo>
                  <a:lnTo>
                    <a:pt x="10132" y="11296"/>
                  </a:lnTo>
                  <a:lnTo>
                    <a:pt x="10689" y="11344"/>
                  </a:lnTo>
                  <a:lnTo>
                    <a:pt x="11320" y="10540"/>
                  </a:lnTo>
                  <a:lnTo>
                    <a:pt x="11431" y="9500"/>
                  </a:lnTo>
                  <a:lnTo>
                    <a:pt x="11468" y="8697"/>
                  </a:lnTo>
                  <a:lnTo>
                    <a:pt x="11728" y="8460"/>
                  </a:lnTo>
                  <a:lnTo>
                    <a:pt x="12878" y="9406"/>
                  </a:lnTo>
                  <a:lnTo>
                    <a:pt x="13212" y="9689"/>
                  </a:lnTo>
                  <a:lnTo>
                    <a:pt x="13695" y="9926"/>
                  </a:lnTo>
                  <a:lnTo>
                    <a:pt x="14140" y="10351"/>
                  </a:lnTo>
                  <a:lnTo>
                    <a:pt x="14474" y="10446"/>
                  </a:lnTo>
                  <a:lnTo>
                    <a:pt x="14882" y="10067"/>
                  </a:lnTo>
                  <a:lnTo>
                    <a:pt x="15513" y="8555"/>
                  </a:lnTo>
                  <a:lnTo>
                    <a:pt x="15922" y="5955"/>
                  </a:lnTo>
                  <a:lnTo>
                    <a:pt x="16107" y="5766"/>
                  </a:lnTo>
                  <a:lnTo>
                    <a:pt x="14882" y="4301"/>
                  </a:lnTo>
                  <a:lnTo>
                    <a:pt x="14586" y="5246"/>
                  </a:lnTo>
                  <a:lnTo>
                    <a:pt x="14103" y="5530"/>
                  </a:lnTo>
                  <a:lnTo>
                    <a:pt x="13658" y="5955"/>
                  </a:lnTo>
                  <a:lnTo>
                    <a:pt x="13361" y="6523"/>
                  </a:lnTo>
                  <a:lnTo>
                    <a:pt x="12581" y="6428"/>
                  </a:lnTo>
                  <a:lnTo>
                    <a:pt x="12359" y="6948"/>
                  </a:lnTo>
                  <a:lnTo>
                    <a:pt x="11468" y="7184"/>
                  </a:lnTo>
                  <a:lnTo>
                    <a:pt x="10503" y="7137"/>
                  </a:lnTo>
                  <a:lnTo>
                    <a:pt x="10392" y="6333"/>
                  </a:lnTo>
                  <a:lnTo>
                    <a:pt x="10503" y="5530"/>
                  </a:lnTo>
                  <a:lnTo>
                    <a:pt x="11134" y="2316"/>
                  </a:lnTo>
                  <a:lnTo>
                    <a:pt x="11728" y="1229"/>
                  </a:lnTo>
                  <a:lnTo>
                    <a:pt x="11839" y="662"/>
                  </a:lnTo>
                  <a:lnTo>
                    <a:pt x="11951" y="0"/>
                  </a:lnTo>
                  <a:lnTo>
                    <a:pt x="12915" y="804"/>
                  </a:lnTo>
                  <a:lnTo>
                    <a:pt x="13435" y="945"/>
                  </a:lnTo>
                  <a:lnTo>
                    <a:pt x="14289" y="1229"/>
                  </a:lnTo>
                  <a:lnTo>
                    <a:pt x="14660" y="1607"/>
                  </a:lnTo>
                  <a:lnTo>
                    <a:pt x="15588" y="2363"/>
                  </a:lnTo>
                  <a:lnTo>
                    <a:pt x="16144" y="2741"/>
                  </a:lnTo>
                  <a:lnTo>
                    <a:pt x="16738" y="2741"/>
                  </a:lnTo>
                  <a:lnTo>
                    <a:pt x="17443" y="2458"/>
                  </a:lnTo>
                  <a:lnTo>
                    <a:pt x="18520" y="1371"/>
                  </a:lnTo>
                  <a:lnTo>
                    <a:pt x="17852" y="4963"/>
                  </a:lnTo>
                  <a:lnTo>
                    <a:pt x="17814" y="7421"/>
                  </a:lnTo>
                  <a:lnTo>
                    <a:pt x="17852" y="10635"/>
                  </a:lnTo>
                  <a:lnTo>
                    <a:pt x="18260" y="13801"/>
                  </a:lnTo>
                  <a:lnTo>
                    <a:pt x="19151" y="15597"/>
                  </a:lnTo>
                  <a:lnTo>
                    <a:pt x="19670" y="15597"/>
                  </a:lnTo>
                  <a:lnTo>
                    <a:pt x="19781" y="15456"/>
                  </a:lnTo>
                  <a:lnTo>
                    <a:pt x="20078" y="15550"/>
                  </a:lnTo>
                  <a:lnTo>
                    <a:pt x="21600" y="18008"/>
                  </a:lnTo>
                  <a:lnTo>
                    <a:pt x="21414" y="18008"/>
                  </a:lnTo>
                  <a:lnTo>
                    <a:pt x="21080" y="18244"/>
                  </a:lnTo>
                  <a:lnTo>
                    <a:pt x="20672" y="18528"/>
                  </a:lnTo>
                  <a:lnTo>
                    <a:pt x="20635" y="18717"/>
                  </a:lnTo>
                  <a:lnTo>
                    <a:pt x="20524" y="19048"/>
                  </a:lnTo>
                  <a:lnTo>
                    <a:pt x="20375" y="19237"/>
                  </a:lnTo>
                  <a:lnTo>
                    <a:pt x="20115" y="19331"/>
                  </a:lnTo>
                  <a:lnTo>
                    <a:pt x="20004" y="19993"/>
                  </a:lnTo>
                  <a:lnTo>
                    <a:pt x="19707" y="19993"/>
                  </a:lnTo>
                  <a:lnTo>
                    <a:pt x="19336" y="19615"/>
                  </a:lnTo>
                  <a:lnTo>
                    <a:pt x="19039" y="19331"/>
                  </a:lnTo>
                  <a:lnTo>
                    <a:pt x="18631" y="19426"/>
                  </a:lnTo>
                  <a:lnTo>
                    <a:pt x="17926" y="20135"/>
                  </a:lnTo>
                  <a:lnTo>
                    <a:pt x="17555" y="19993"/>
                  </a:lnTo>
                  <a:lnTo>
                    <a:pt x="17295" y="19709"/>
                  </a:lnTo>
                  <a:lnTo>
                    <a:pt x="16441" y="20418"/>
                  </a:lnTo>
                  <a:lnTo>
                    <a:pt x="16219" y="20371"/>
                  </a:lnTo>
                  <a:lnTo>
                    <a:pt x="15588" y="20797"/>
                  </a:lnTo>
                  <a:lnTo>
                    <a:pt x="15402" y="21175"/>
                  </a:lnTo>
                  <a:lnTo>
                    <a:pt x="15031" y="21600"/>
                  </a:lnTo>
                  <a:lnTo>
                    <a:pt x="13918" y="21553"/>
                  </a:lnTo>
                  <a:lnTo>
                    <a:pt x="12990" y="20844"/>
                  </a:lnTo>
                  <a:lnTo>
                    <a:pt x="12619" y="20797"/>
                  </a:lnTo>
                  <a:lnTo>
                    <a:pt x="12062" y="21080"/>
                  </a:lnTo>
                  <a:close/>
                  <a:moveTo>
                    <a:pt x="12062" y="2108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2" name="AutoShape 79"/>
            <p:cNvSpPr>
              <a:spLocks noChangeArrowheads="1"/>
            </p:cNvSpPr>
            <p:nvPr/>
          </p:nvSpPr>
          <p:spPr bwMode="auto">
            <a:xfrm rot="-239999">
              <a:off x="1842" y="1265"/>
              <a:ext cx="136" cy="205"/>
            </a:xfrm>
            <a:custGeom>
              <a:avLst/>
              <a:gdLst>
                <a:gd name="T0" fmla="*/ 86 w 21600"/>
                <a:gd name="T1" fmla="*/ 180 h 21600"/>
                <a:gd name="T2" fmla="*/ 79 w 21600"/>
                <a:gd name="T3" fmla="*/ 187 h 21600"/>
                <a:gd name="T4" fmla="*/ 74 w 21600"/>
                <a:gd name="T5" fmla="*/ 204 h 21600"/>
                <a:gd name="T6" fmla="*/ 68 w 21600"/>
                <a:gd name="T7" fmla="*/ 199 h 21600"/>
                <a:gd name="T8" fmla="*/ 48 w 21600"/>
                <a:gd name="T9" fmla="*/ 204 h 21600"/>
                <a:gd name="T10" fmla="*/ 44 w 21600"/>
                <a:gd name="T11" fmla="*/ 197 h 21600"/>
                <a:gd name="T12" fmla="*/ 51 w 21600"/>
                <a:gd name="T13" fmla="*/ 193 h 21600"/>
                <a:gd name="T14" fmla="*/ 40 w 21600"/>
                <a:gd name="T15" fmla="*/ 190 h 21600"/>
                <a:gd name="T16" fmla="*/ 25 w 21600"/>
                <a:gd name="T17" fmla="*/ 181 h 21600"/>
                <a:gd name="T18" fmla="*/ 11 w 21600"/>
                <a:gd name="T19" fmla="*/ 184 h 21600"/>
                <a:gd name="T20" fmla="*/ 3 w 21600"/>
                <a:gd name="T21" fmla="*/ 172 h 21600"/>
                <a:gd name="T22" fmla="*/ 8 w 21600"/>
                <a:gd name="T23" fmla="*/ 153 h 21600"/>
                <a:gd name="T24" fmla="*/ 2 w 21600"/>
                <a:gd name="T25" fmla="*/ 147 h 21600"/>
                <a:gd name="T26" fmla="*/ 4 w 21600"/>
                <a:gd name="T27" fmla="*/ 134 h 21600"/>
                <a:gd name="T28" fmla="*/ 3 w 21600"/>
                <a:gd name="T29" fmla="*/ 127 h 21600"/>
                <a:gd name="T30" fmla="*/ 0 w 21600"/>
                <a:gd name="T31" fmla="*/ 117 h 21600"/>
                <a:gd name="T32" fmla="*/ 7 w 21600"/>
                <a:gd name="T33" fmla="*/ 103 h 21600"/>
                <a:gd name="T34" fmla="*/ 15 w 21600"/>
                <a:gd name="T35" fmla="*/ 83 h 21600"/>
                <a:gd name="T36" fmla="*/ 16 w 21600"/>
                <a:gd name="T37" fmla="*/ 71 h 21600"/>
                <a:gd name="T38" fmla="*/ 12 w 21600"/>
                <a:gd name="T39" fmla="*/ 63 h 21600"/>
                <a:gd name="T40" fmla="*/ 18 w 21600"/>
                <a:gd name="T41" fmla="*/ 58 h 21600"/>
                <a:gd name="T42" fmla="*/ 18 w 21600"/>
                <a:gd name="T43" fmla="*/ 41 h 21600"/>
                <a:gd name="T44" fmla="*/ 21 w 21600"/>
                <a:gd name="T45" fmla="*/ 23 h 21600"/>
                <a:gd name="T46" fmla="*/ 36 w 21600"/>
                <a:gd name="T47" fmla="*/ 26 h 21600"/>
                <a:gd name="T48" fmla="*/ 50 w 21600"/>
                <a:gd name="T49" fmla="*/ 21 h 21600"/>
                <a:gd name="T50" fmla="*/ 64 w 21600"/>
                <a:gd name="T51" fmla="*/ 13 h 21600"/>
                <a:gd name="T52" fmla="*/ 75 w 21600"/>
                <a:gd name="T53" fmla="*/ 11 h 21600"/>
                <a:gd name="T54" fmla="*/ 84 w 21600"/>
                <a:gd name="T55" fmla="*/ 15 h 21600"/>
                <a:gd name="T56" fmla="*/ 90 w 21600"/>
                <a:gd name="T57" fmla="*/ 9 h 21600"/>
                <a:gd name="T58" fmla="*/ 92 w 21600"/>
                <a:gd name="T59" fmla="*/ 4 h 21600"/>
                <a:gd name="T60" fmla="*/ 100 w 21600"/>
                <a:gd name="T61" fmla="*/ 0 h 21600"/>
                <a:gd name="T62" fmla="*/ 115 w 21600"/>
                <a:gd name="T63" fmla="*/ 30 h 21600"/>
                <a:gd name="T64" fmla="*/ 114 w 21600"/>
                <a:gd name="T65" fmla="*/ 39 h 21600"/>
                <a:gd name="T66" fmla="*/ 116 w 21600"/>
                <a:gd name="T67" fmla="*/ 47 h 21600"/>
                <a:gd name="T68" fmla="*/ 124 w 21600"/>
                <a:gd name="T69" fmla="*/ 64 h 21600"/>
                <a:gd name="T70" fmla="*/ 127 w 21600"/>
                <a:gd name="T71" fmla="*/ 72 h 21600"/>
                <a:gd name="T72" fmla="*/ 134 w 21600"/>
                <a:gd name="T73" fmla="*/ 101 h 21600"/>
                <a:gd name="T74" fmla="*/ 131 w 21600"/>
                <a:gd name="T75" fmla="*/ 112 h 21600"/>
                <a:gd name="T76" fmla="*/ 133 w 21600"/>
                <a:gd name="T77" fmla="*/ 120 h 21600"/>
                <a:gd name="T78" fmla="*/ 124 w 21600"/>
                <a:gd name="T79" fmla="*/ 126 h 21600"/>
                <a:gd name="T80" fmla="*/ 129 w 21600"/>
                <a:gd name="T81" fmla="*/ 134 h 21600"/>
                <a:gd name="T82" fmla="*/ 121 w 21600"/>
                <a:gd name="T83" fmla="*/ 141 h 21600"/>
                <a:gd name="T84" fmla="*/ 122 w 21600"/>
                <a:gd name="T85" fmla="*/ 148 h 21600"/>
                <a:gd name="T86" fmla="*/ 118 w 21600"/>
                <a:gd name="T87" fmla="*/ 154 h 21600"/>
                <a:gd name="T88" fmla="*/ 120 w 21600"/>
                <a:gd name="T89" fmla="*/ 160 h 21600"/>
                <a:gd name="T90" fmla="*/ 114 w 21600"/>
                <a:gd name="T91" fmla="*/ 169 h 21600"/>
                <a:gd name="T92" fmla="*/ 98 w 21600"/>
                <a:gd name="T93" fmla="*/ 184 h 2160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1600" h="21600">
                  <a:moveTo>
                    <a:pt x="15491" y="19414"/>
                  </a:moveTo>
                  <a:lnTo>
                    <a:pt x="15003" y="19414"/>
                  </a:lnTo>
                  <a:lnTo>
                    <a:pt x="13732" y="18932"/>
                  </a:lnTo>
                  <a:lnTo>
                    <a:pt x="13243" y="18895"/>
                  </a:lnTo>
                  <a:lnTo>
                    <a:pt x="12657" y="18969"/>
                  </a:lnTo>
                  <a:lnTo>
                    <a:pt x="12510" y="19748"/>
                  </a:lnTo>
                  <a:lnTo>
                    <a:pt x="12559" y="20526"/>
                  </a:lnTo>
                  <a:lnTo>
                    <a:pt x="12266" y="21118"/>
                  </a:lnTo>
                  <a:lnTo>
                    <a:pt x="11729" y="21526"/>
                  </a:lnTo>
                  <a:lnTo>
                    <a:pt x="11533" y="21415"/>
                  </a:lnTo>
                  <a:lnTo>
                    <a:pt x="11289" y="21081"/>
                  </a:lnTo>
                  <a:lnTo>
                    <a:pt x="10800" y="20970"/>
                  </a:lnTo>
                  <a:lnTo>
                    <a:pt x="10311" y="21526"/>
                  </a:lnTo>
                  <a:lnTo>
                    <a:pt x="9138" y="21600"/>
                  </a:lnTo>
                  <a:lnTo>
                    <a:pt x="7624" y="21452"/>
                  </a:lnTo>
                  <a:lnTo>
                    <a:pt x="7037" y="21230"/>
                  </a:lnTo>
                  <a:lnTo>
                    <a:pt x="6890" y="20933"/>
                  </a:lnTo>
                  <a:lnTo>
                    <a:pt x="7037" y="20711"/>
                  </a:lnTo>
                  <a:lnTo>
                    <a:pt x="7281" y="20526"/>
                  </a:lnTo>
                  <a:lnTo>
                    <a:pt x="7819" y="20489"/>
                  </a:lnTo>
                  <a:lnTo>
                    <a:pt x="8112" y="20303"/>
                  </a:lnTo>
                  <a:lnTo>
                    <a:pt x="7966" y="20118"/>
                  </a:lnTo>
                  <a:lnTo>
                    <a:pt x="6842" y="20155"/>
                  </a:lnTo>
                  <a:lnTo>
                    <a:pt x="6353" y="20044"/>
                  </a:lnTo>
                  <a:lnTo>
                    <a:pt x="5376" y="19525"/>
                  </a:lnTo>
                  <a:lnTo>
                    <a:pt x="4447" y="19044"/>
                  </a:lnTo>
                  <a:lnTo>
                    <a:pt x="3910" y="19118"/>
                  </a:lnTo>
                  <a:lnTo>
                    <a:pt x="2932" y="19340"/>
                  </a:lnTo>
                  <a:lnTo>
                    <a:pt x="2297" y="19303"/>
                  </a:lnTo>
                  <a:lnTo>
                    <a:pt x="1759" y="19377"/>
                  </a:lnTo>
                  <a:lnTo>
                    <a:pt x="0" y="18821"/>
                  </a:lnTo>
                  <a:lnTo>
                    <a:pt x="195" y="18377"/>
                  </a:lnTo>
                  <a:lnTo>
                    <a:pt x="440" y="18080"/>
                  </a:lnTo>
                  <a:lnTo>
                    <a:pt x="440" y="17673"/>
                  </a:lnTo>
                  <a:lnTo>
                    <a:pt x="1124" y="16969"/>
                  </a:lnTo>
                  <a:lnTo>
                    <a:pt x="1271" y="16154"/>
                  </a:lnTo>
                  <a:lnTo>
                    <a:pt x="1173" y="16117"/>
                  </a:lnTo>
                  <a:lnTo>
                    <a:pt x="391" y="15672"/>
                  </a:lnTo>
                  <a:lnTo>
                    <a:pt x="391" y="15450"/>
                  </a:lnTo>
                  <a:lnTo>
                    <a:pt x="880" y="14894"/>
                  </a:lnTo>
                  <a:lnTo>
                    <a:pt x="1124" y="14598"/>
                  </a:lnTo>
                  <a:lnTo>
                    <a:pt x="586" y="14116"/>
                  </a:lnTo>
                  <a:lnTo>
                    <a:pt x="440" y="13783"/>
                  </a:lnTo>
                  <a:lnTo>
                    <a:pt x="440" y="13523"/>
                  </a:lnTo>
                  <a:lnTo>
                    <a:pt x="538" y="13375"/>
                  </a:lnTo>
                  <a:lnTo>
                    <a:pt x="440" y="12893"/>
                  </a:lnTo>
                  <a:lnTo>
                    <a:pt x="98" y="12560"/>
                  </a:lnTo>
                  <a:lnTo>
                    <a:pt x="0" y="12301"/>
                  </a:lnTo>
                  <a:lnTo>
                    <a:pt x="147" y="11930"/>
                  </a:lnTo>
                  <a:lnTo>
                    <a:pt x="586" y="11522"/>
                  </a:lnTo>
                  <a:lnTo>
                    <a:pt x="1173" y="10819"/>
                  </a:lnTo>
                  <a:lnTo>
                    <a:pt x="1319" y="10152"/>
                  </a:lnTo>
                  <a:lnTo>
                    <a:pt x="2004" y="9596"/>
                  </a:lnTo>
                  <a:lnTo>
                    <a:pt x="2346" y="8707"/>
                  </a:lnTo>
                  <a:lnTo>
                    <a:pt x="1906" y="8373"/>
                  </a:lnTo>
                  <a:lnTo>
                    <a:pt x="1955" y="8077"/>
                  </a:lnTo>
                  <a:lnTo>
                    <a:pt x="2541" y="7484"/>
                  </a:lnTo>
                  <a:lnTo>
                    <a:pt x="2590" y="7077"/>
                  </a:lnTo>
                  <a:lnTo>
                    <a:pt x="2004" y="6743"/>
                  </a:lnTo>
                  <a:lnTo>
                    <a:pt x="1906" y="6595"/>
                  </a:lnTo>
                  <a:lnTo>
                    <a:pt x="2004" y="6261"/>
                  </a:lnTo>
                  <a:lnTo>
                    <a:pt x="2199" y="6076"/>
                  </a:lnTo>
                  <a:lnTo>
                    <a:pt x="2786" y="6150"/>
                  </a:lnTo>
                  <a:lnTo>
                    <a:pt x="3225" y="5780"/>
                  </a:lnTo>
                  <a:lnTo>
                    <a:pt x="2932" y="5002"/>
                  </a:lnTo>
                  <a:lnTo>
                    <a:pt x="2834" y="4372"/>
                  </a:lnTo>
                  <a:lnTo>
                    <a:pt x="2346" y="3297"/>
                  </a:lnTo>
                  <a:lnTo>
                    <a:pt x="2981" y="2853"/>
                  </a:lnTo>
                  <a:lnTo>
                    <a:pt x="3274" y="2408"/>
                  </a:lnTo>
                  <a:lnTo>
                    <a:pt x="4007" y="2186"/>
                  </a:lnTo>
                  <a:lnTo>
                    <a:pt x="4496" y="2223"/>
                  </a:lnTo>
                  <a:lnTo>
                    <a:pt x="5718" y="2779"/>
                  </a:lnTo>
                  <a:lnTo>
                    <a:pt x="7184" y="2816"/>
                  </a:lnTo>
                  <a:lnTo>
                    <a:pt x="7672" y="2482"/>
                  </a:lnTo>
                  <a:lnTo>
                    <a:pt x="7917" y="2186"/>
                  </a:lnTo>
                  <a:lnTo>
                    <a:pt x="8748" y="1852"/>
                  </a:lnTo>
                  <a:lnTo>
                    <a:pt x="9041" y="1890"/>
                  </a:lnTo>
                  <a:lnTo>
                    <a:pt x="10165" y="1334"/>
                  </a:lnTo>
                  <a:lnTo>
                    <a:pt x="10507" y="1556"/>
                  </a:lnTo>
                  <a:lnTo>
                    <a:pt x="10995" y="1667"/>
                  </a:lnTo>
                  <a:lnTo>
                    <a:pt x="11924" y="1111"/>
                  </a:lnTo>
                  <a:lnTo>
                    <a:pt x="12462" y="1037"/>
                  </a:lnTo>
                  <a:lnTo>
                    <a:pt x="12852" y="1260"/>
                  </a:lnTo>
                  <a:lnTo>
                    <a:pt x="13341" y="1556"/>
                  </a:lnTo>
                  <a:lnTo>
                    <a:pt x="13732" y="1556"/>
                  </a:lnTo>
                  <a:lnTo>
                    <a:pt x="13879" y="1037"/>
                  </a:lnTo>
                  <a:lnTo>
                    <a:pt x="14221" y="963"/>
                  </a:lnTo>
                  <a:lnTo>
                    <a:pt x="14416" y="815"/>
                  </a:lnTo>
                  <a:lnTo>
                    <a:pt x="14563" y="556"/>
                  </a:lnTo>
                  <a:lnTo>
                    <a:pt x="14612" y="408"/>
                  </a:lnTo>
                  <a:lnTo>
                    <a:pt x="15149" y="185"/>
                  </a:lnTo>
                  <a:lnTo>
                    <a:pt x="15589" y="0"/>
                  </a:lnTo>
                  <a:lnTo>
                    <a:pt x="15833" y="0"/>
                  </a:lnTo>
                  <a:lnTo>
                    <a:pt x="16029" y="111"/>
                  </a:lnTo>
                  <a:lnTo>
                    <a:pt x="17446" y="1704"/>
                  </a:lnTo>
                  <a:lnTo>
                    <a:pt x="18277" y="3186"/>
                  </a:lnTo>
                  <a:lnTo>
                    <a:pt x="18619" y="3742"/>
                  </a:lnTo>
                  <a:lnTo>
                    <a:pt x="18424" y="4001"/>
                  </a:lnTo>
                  <a:lnTo>
                    <a:pt x="18033" y="4150"/>
                  </a:lnTo>
                  <a:lnTo>
                    <a:pt x="17837" y="4372"/>
                  </a:lnTo>
                  <a:lnTo>
                    <a:pt x="17886" y="4631"/>
                  </a:lnTo>
                  <a:lnTo>
                    <a:pt x="18375" y="4928"/>
                  </a:lnTo>
                  <a:lnTo>
                    <a:pt x="19645" y="5557"/>
                  </a:lnTo>
                  <a:lnTo>
                    <a:pt x="19743" y="5965"/>
                  </a:lnTo>
                  <a:lnTo>
                    <a:pt x="19694" y="6706"/>
                  </a:lnTo>
                  <a:lnTo>
                    <a:pt x="19841" y="7002"/>
                  </a:lnTo>
                  <a:lnTo>
                    <a:pt x="20134" y="7336"/>
                  </a:lnTo>
                  <a:lnTo>
                    <a:pt x="20232" y="7595"/>
                  </a:lnTo>
                  <a:lnTo>
                    <a:pt x="20183" y="9670"/>
                  </a:lnTo>
                  <a:lnTo>
                    <a:pt x="20818" y="9929"/>
                  </a:lnTo>
                  <a:lnTo>
                    <a:pt x="21209" y="10596"/>
                  </a:lnTo>
                  <a:lnTo>
                    <a:pt x="21600" y="11189"/>
                  </a:lnTo>
                  <a:lnTo>
                    <a:pt x="21405" y="11522"/>
                  </a:lnTo>
                  <a:lnTo>
                    <a:pt x="20867" y="11782"/>
                  </a:lnTo>
                  <a:lnTo>
                    <a:pt x="20720" y="11967"/>
                  </a:lnTo>
                  <a:lnTo>
                    <a:pt x="21258" y="11967"/>
                  </a:lnTo>
                  <a:lnTo>
                    <a:pt x="21062" y="12597"/>
                  </a:lnTo>
                  <a:lnTo>
                    <a:pt x="20671" y="12819"/>
                  </a:lnTo>
                  <a:lnTo>
                    <a:pt x="19841" y="13004"/>
                  </a:lnTo>
                  <a:lnTo>
                    <a:pt x="19694" y="13227"/>
                  </a:lnTo>
                  <a:lnTo>
                    <a:pt x="20525" y="13301"/>
                  </a:lnTo>
                  <a:lnTo>
                    <a:pt x="20623" y="13486"/>
                  </a:lnTo>
                  <a:lnTo>
                    <a:pt x="20427" y="14079"/>
                  </a:lnTo>
                  <a:lnTo>
                    <a:pt x="19401" y="14375"/>
                  </a:lnTo>
                  <a:lnTo>
                    <a:pt x="19010" y="14783"/>
                  </a:lnTo>
                  <a:lnTo>
                    <a:pt x="19254" y="14820"/>
                  </a:lnTo>
                  <a:lnTo>
                    <a:pt x="20085" y="14783"/>
                  </a:lnTo>
                  <a:lnTo>
                    <a:pt x="20036" y="15079"/>
                  </a:lnTo>
                  <a:lnTo>
                    <a:pt x="19352" y="15598"/>
                  </a:lnTo>
                  <a:lnTo>
                    <a:pt x="19108" y="15709"/>
                  </a:lnTo>
                  <a:lnTo>
                    <a:pt x="19010" y="15968"/>
                  </a:lnTo>
                  <a:lnTo>
                    <a:pt x="18766" y="16191"/>
                  </a:lnTo>
                  <a:lnTo>
                    <a:pt x="18766" y="16524"/>
                  </a:lnTo>
                  <a:lnTo>
                    <a:pt x="19010" y="16598"/>
                  </a:lnTo>
                  <a:lnTo>
                    <a:pt x="19059" y="16858"/>
                  </a:lnTo>
                  <a:lnTo>
                    <a:pt x="18277" y="17487"/>
                  </a:lnTo>
                  <a:lnTo>
                    <a:pt x="17984" y="17599"/>
                  </a:lnTo>
                  <a:lnTo>
                    <a:pt x="18081" y="17858"/>
                  </a:lnTo>
                  <a:lnTo>
                    <a:pt x="16860" y="17932"/>
                  </a:lnTo>
                  <a:lnTo>
                    <a:pt x="16029" y="18969"/>
                  </a:lnTo>
                  <a:lnTo>
                    <a:pt x="15491" y="19414"/>
                  </a:lnTo>
                  <a:close/>
                  <a:moveTo>
                    <a:pt x="15491" y="19414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3" name="AutoShape 80"/>
            <p:cNvSpPr>
              <a:spLocks noChangeArrowheads="1"/>
            </p:cNvSpPr>
            <p:nvPr/>
          </p:nvSpPr>
          <p:spPr bwMode="auto">
            <a:xfrm rot="-239999">
              <a:off x="1747" y="1259"/>
              <a:ext cx="119" cy="200"/>
            </a:xfrm>
            <a:custGeom>
              <a:avLst/>
              <a:gdLst>
                <a:gd name="T0" fmla="*/ 70 w 21600"/>
                <a:gd name="T1" fmla="*/ 200 h 21600"/>
                <a:gd name="T2" fmla="*/ 66 w 21600"/>
                <a:gd name="T3" fmla="*/ 193 h 21600"/>
                <a:gd name="T4" fmla="*/ 61 w 21600"/>
                <a:gd name="T5" fmla="*/ 186 h 21600"/>
                <a:gd name="T6" fmla="*/ 55 w 21600"/>
                <a:gd name="T7" fmla="*/ 186 h 21600"/>
                <a:gd name="T8" fmla="*/ 45 w 21600"/>
                <a:gd name="T9" fmla="*/ 182 h 21600"/>
                <a:gd name="T10" fmla="*/ 36 w 21600"/>
                <a:gd name="T11" fmla="*/ 174 h 21600"/>
                <a:gd name="T12" fmla="*/ 24 w 21600"/>
                <a:gd name="T13" fmla="*/ 175 h 21600"/>
                <a:gd name="T14" fmla="*/ 18 w 21600"/>
                <a:gd name="T15" fmla="*/ 161 h 21600"/>
                <a:gd name="T16" fmla="*/ 25 w 21600"/>
                <a:gd name="T17" fmla="*/ 153 h 21600"/>
                <a:gd name="T18" fmla="*/ 33 w 21600"/>
                <a:gd name="T19" fmla="*/ 131 h 21600"/>
                <a:gd name="T20" fmla="*/ 34 w 21600"/>
                <a:gd name="T21" fmla="*/ 101 h 21600"/>
                <a:gd name="T22" fmla="*/ 27 w 21600"/>
                <a:gd name="T23" fmla="*/ 86 h 21600"/>
                <a:gd name="T24" fmla="*/ 19 w 21600"/>
                <a:gd name="T25" fmla="*/ 85 h 21600"/>
                <a:gd name="T26" fmla="*/ 12 w 21600"/>
                <a:gd name="T27" fmla="*/ 89 h 21600"/>
                <a:gd name="T28" fmla="*/ 1 w 21600"/>
                <a:gd name="T29" fmla="*/ 86 h 21600"/>
                <a:gd name="T30" fmla="*/ 2 w 21600"/>
                <a:gd name="T31" fmla="*/ 70 h 21600"/>
                <a:gd name="T32" fmla="*/ 15 w 21600"/>
                <a:gd name="T33" fmla="*/ 74 h 21600"/>
                <a:gd name="T34" fmla="*/ 22 w 21600"/>
                <a:gd name="T35" fmla="*/ 68 h 21600"/>
                <a:gd name="T36" fmla="*/ 29 w 21600"/>
                <a:gd name="T37" fmla="*/ 49 h 21600"/>
                <a:gd name="T38" fmla="*/ 30 w 21600"/>
                <a:gd name="T39" fmla="*/ 29 h 21600"/>
                <a:gd name="T40" fmla="*/ 24 w 21600"/>
                <a:gd name="T41" fmla="*/ 21 h 21600"/>
                <a:gd name="T42" fmla="*/ 25 w 21600"/>
                <a:gd name="T43" fmla="*/ 13 h 21600"/>
                <a:gd name="T44" fmla="*/ 33 w 21600"/>
                <a:gd name="T45" fmla="*/ 13 h 21600"/>
                <a:gd name="T46" fmla="*/ 38 w 21600"/>
                <a:gd name="T47" fmla="*/ 11 h 21600"/>
                <a:gd name="T48" fmla="*/ 42 w 21600"/>
                <a:gd name="T49" fmla="*/ 6 h 21600"/>
                <a:gd name="T50" fmla="*/ 59 w 21600"/>
                <a:gd name="T51" fmla="*/ 12 h 21600"/>
                <a:gd name="T52" fmla="*/ 71 w 21600"/>
                <a:gd name="T53" fmla="*/ 10 h 21600"/>
                <a:gd name="T54" fmla="*/ 75 w 21600"/>
                <a:gd name="T55" fmla="*/ 6 h 21600"/>
                <a:gd name="T56" fmla="*/ 81 w 21600"/>
                <a:gd name="T57" fmla="*/ 9 h 21600"/>
                <a:gd name="T58" fmla="*/ 84 w 21600"/>
                <a:gd name="T59" fmla="*/ 15 h 21600"/>
                <a:gd name="T60" fmla="*/ 91 w 21600"/>
                <a:gd name="T61" fmla="*/ 15 h 21600"/>
                <a:gd name="T62" fmla="*/ 97 w 21600"/>
                <a:gd name="T63" fmla="*/ 16 h 21600"/>
                <a:gd name="T64" fmla="*/ 102 w 21600"/>
                <a:gd name="T65" fmla="*/ 12 h 21600"/>
                <a:gd name="T66" fmla="*/ 107 w 21600"/>
                <a:gd name="T67" fmla="*/ 2 h 21600"/>
                <a:gd name="T68" fmla="*/ 109 w 21600"/>
                <a:gd name="T69" fmla="*/ 1 h 21600"/>
                <a:gd name="T70" fmla="*/ 109 w 21600"/>
                <a:gd name="T71" fmla="*/ 9 h 21600"/>
                <a:gd name="T72" fmla="*/ 111 w 21600"/>
                <a:gd name="T73" fmla="*/ 16 h 21600"/>
                <a:gd name="T74" fmla="*/ 119 w 21600"/>
                <a:gd name="T75" fmla="*/ 13 h 21600"/>
                <a:gd name="T76" fmla="*/ 119 w 21600"/>
                <a:gd name="T77" fmla="*/ 22 h 21600"/>
                <a:gd name="T78" fmla="*/ 114 w 21600"/>
                <a:gd name="T79" fmla="*/ 29 h 21600"/>
                <a:gd name="T80" fmla="*/ 115 w 21600"/>
                <a:gd name="T81" fmla="*/ 36 h 21600"/>
                <a:gd name="T82" fmla="*/ 109 w 21600"/>
                <a:gd name="T83" fmla="*/ 45 h 21600"/>
                <a:gd name="T84" fmla="*/ 112 w 21600"/>
                <a:gd name="T85" fmla="*/ 61 h 21600"/>
                <a:gd name="T86" fmla="*/ 112 w 21600"/>
                <a:gd name="T87" fmla="*/ 72 h 21600"/>
                <a:gd name="T88" fmla="*/ 107 w 21600"/>
                <a:gd name="T89" fmla="*/ 73 h 21600"/>
                <a:gd name="T90" fmla="*/ 107 w 21600"/>
                <a:gd name="T91" fmla="*/ 78 h 21600"/>
                <a:gd name="T92" fmla="*/ 110 w 21600"/>
                <a:gd name="T93" fmla="*/ 85 h 21600"/>
                <a:gd name="T94" fmla="*/ 106 w 21600"/>
                <a:gd name="T95" fmla="*/ 93 h 21600"/>
                <a:gd name="T96" fmla="*/ 107 w 21600"/>
                <a:gd name="T97" fmla="*/ 105 h 21600"/>
                <a:gd name="T98" fmla="*/ 101 w 21600"/>
                <a:gd name="T99" fmla="*/ 116 h 21600"/>
                <a:gd name="T100" fmla="*/ 95 w 21600"/>
                <a:gd name="T101" fmla="*/ 127 h 21600"/>
                <a:gd name="T102" fmla="*/ 94 w 21600"/>
                <a:gd name="T103" fmla="*/ 133 h 21600"/>
                <a:gd name="T104" fmla="*/ 97 w 21600"/>
                <a:gd name="T105" fmla="*/ 141 h 21600"/>
                <a:gd name="T106" fmla="*/ 97 w 21600"/>
                <a:gd name="T107" fmla="*/ 145 h 21600"/>
                <a:gd name="T108" fmla="*/ 101 w 21600"/>
                <a:gd name="T109" fmla="*/ 153 h 21600"/>
                <a:gd name="T110" fmla="*/ 96 w 21600"/>
                <a:gd name="T111" fmla="*/ 161 h 21600"/>
                <a:gd name="T112" fmla="*/ 101 w 21600"/>
                <a:gd name="T113" fmla="*/ 167 h 21600"/>
                <a:gd name="T114" fmla="*/ 101 w 21600"/>
                <a:gd name="T115" fmla="*/ 175 h 21600"/>
                <a:gd name="T116" fmla="*/ 97 w 21600"/>
                <a:gd name="T117" fmla="*/ 186 h 21600"/>
                <a:gd name="T118" fmla="*/ 94 w 21600"/>
                <a:gd name="T119" fmla="*/ 193 h 21600"/>
                <a:gd name="T120" fmla="*/ 84 w 21600"/>
                <a:gd name="T121" fmla="*/ 195 h 21600"/>
                <a:gd name="T122" fmla="*/ 78 w 21600"/>
                <a:gd name="T123" fmla="*/ 200 h 21600"/>
                <a:gd name="T124" fmla="*/ 75 w 21600"/>
                <a:gd name="T125" fmla="*/ 200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13535" y="21600"/>
                  </a:moveTo>
                  <a:lnTo>
                    <a:pt x="12689" y="21600"/>
                  </a:lnTo>
                  <a:lnTo>
                    <a:pt x="12295" y="21409"/>
                  </a:lnTo>
                  <a:lnTo>
                    <a:pt x="12013" y="20874"/>
                  </a:lnTo>
                  <a:lnTo>
                    <a:pt x="11223" y="20491"/>
                  </a:lnTo>
                  <a:lnTo>
                    <a:pt x="10997" y="20109"/>
                  </a:lnTo>
                  <a:lnTo>
                    <a:pt x="10433" y="19956"/>
                  </a:lnTo>
                  <a:lnTo>
                    <a:pt x="9982" y="20109"/>
                  </a:lnTo>
                  <a:lnTo>
                    <a:pt x="8967" y="19688"/>
                  </a:lnTo>
                  <a:lnTo>
                    <a:pt x="8234" y="19612"/>
                  </a:lnTo>
                  <a:lnTo>
                    <a:pt x="6711" y="19192"/>
                  </a:lnTo>
                  <a:lnTo>
                    <a:pt x="6486" y="18771"/>
                  </a:lnTo>
                  <a:lnTo>
                    <a:pt x="5640" y="18503"/>
                  </a:lnTo>
                  <a:lnTo>
                    <a:pt x="4399" y="18847"/>
                  </a:lnTo>
                  <a:lnTo>
                    <a:pt x="3158" y="18542"/>
                  </a:lnTo>
                  <a:lnTo>
                    <a:pt x="3327" y="17433"/>
                  </a:lnTo>
                  <a:lnTo>
                    <a:pt x="3609" y="17089"/>
                  </a:lnTo>
                  <a:lnTo>
                    <a:pt x="4625" y="16554"/>
                  </a:lnTo>
                  <a:lnTo>
                    <a:pt x="5301" y="15713"/>
                  </a:lnTo>
                  <a:lnTo>
                    <a:pt x="5922" y="14183"/>
                  </a:lnTo>
                  <a:lnTo>
                    <a:pt x="6316" y="12654"/>
                  </a:lnTo>
                  <a:lnTo>
                    <a:pt x="6260" y="10934"/>
                  </a:lnTo>
                  <a:lnTo>
                    <a:pt x="5301" y="9596"/>
                  </a:lnTo>
                  <a:lnTo>
                    <a:pt x="4907" y="9290"/>
                  </a:lnTo>
                  <a:lnTo>
                    <a:pt x="4117" y="9061"/>
                  </a:lnTo>
                  <a:lnTo>
                    <a:pt x="3497" y="9137"/>
                  </a:lnTo>
                  <a:lnTo>
                    <a:pt x="2933" y="9443"/>
                  </a:lnTo>
                  <a:lnTo>
                    <a:pt x="2143" y="9596"/>
                  </a:lnTo>
                  <a:lnTo>
                    <a:pt x="733" y="9519"/>
                  </a:lnTo>
                  <a:lnTo>
                    <a:pt x="169" y="9328"/>
                  </a:lnTo>
                  <a:lnTo>
                    <a:pt x="0" y="7952"/>
                  </a:lnTo>
                  <a:lnTo>
                    <a:pt x="282" y="7531"/>
                  </a:lnTo>
                  <a:lnTo>
                    <a:pt x="1748" y="7990"/>
                  </a:lnTo>
                  <a:lnTo>
                    <a:pt x="2651" y="7952"/>
                  </a:lnTo>
                  <a:lnTo>
                    <a:pt x="3327" y="7799"/>
                  </a:lnTo>
                  <a:lnTo>
                    <a:pt x="3948" y="7378"/>
                  </a:lnTo>
                  <a:lnTo>
                    <a:pt x="4343" y="7034"/>
                  </a:lnTo>
                  <a:lnTo>
                    <a:pt x="5301" y="5314"/>
                  </a:lnTo>
                  <a:lnTo>
                    <a:pt x="5470" y="4052"/>
                  </a:lnTo>
                  <a:lnTo>
                    <a:pt x="5470" y="3135"/>
                  </a:lnTo>
                  <a:lnTo>
                    <a:pt x="5189" y="2791"/>
                  </a:lnTo>
                  <a:lnTo>
                    <a:pt x="4399" y="2256"/>
                  </a:lnTo>
                  <a:lnTo>
                    <a:pt x="4343" y="1950"/>
                  </a:lnTo>
                  <a:lnTo>
                    <a:pt x="4455" y="1453"/>
                  </a:lnTo>
                  <a:lnTo>
                    <a:pt x="5076" y="1300"/>
                  </a:lnTo>
                  <a:lnTo>
                    <a:pt x="5922" y="1376"/>
                  </a:lnTo>
                  <a:lnTo>
                    <a:pt x="6316" y="1376"/>
                  </a:lnTo>
                  <a:lnTo>
                    <a:pt x="6880" y="1185"/>
                  </a:lnTo>
                  <a:lnTo>
                    <a:pt x="6993" y="650"/>
                  </a:lnTo>
                  <a:lnTo>
                    <a:pt x="7670" y="612"/>
                  </a:lnTo>
                  <a:lnTo>
                    <a:pt x="8854" y="1109"/>
                  </a:lnTo>
                  <a:lnTo>
                    <a:pt x="10659" y="1338"/>
                  </a:lnTo>
                  <a:lnTo>
                    <a:pt x="11336" y="1032"/>
                  </a:lnTo>
                  <a:lnTo>
                    <a:pt x="12802" y="1109"/>
                  </a:lnTo>
                  <a:lnTo>
                    <a:pt x="13028" y="879"/>
                  </a:lnTo>
                  <a:lnTo>
                    <a:pt x="13648" y="612"/>
                  </a:lnTo>
                  <a:lnTo>
                    <a:pt x="14156" y="650"/>
                  </a:lnTo>
                  <a:lnTo>
                    <a:pt x="14663" y="918"/>
                  </a:lnTo>
                  <a:lnTo>
                    <a:pt x="15002" y="1338"/>
                  </a:lnTo>
                  <a:lnTo>
                    <a:pt x="15284" y="1606"/>
                  </a:lnTo>
                  <a:lnTo>
                    <a:pt x="16130" y="1912"/>
                  </a:lnTo>
                  <a:lnTo>
                    <a:pt x="16468" y="1644"/>
                  </a:lnTo>
                  <a:lnTo>
                    <a:pt x="17032" y="1606"/>
                  </a:lnTo>
                  <a:lnTo>
                    <a:pt x="17539" y="1720"/>
                  </a:lnTo>
                  <a:lnTo>
                    <a:pt x="18160" y="1453"/>
                  </a:lnTo>
                  <a:lnTo>
                    <a:pt x="18555" y="1338"/>
                  </a:lnTo>
                  <a:lnTo>
                    <a:pt x="19231" y="650"/>
                  </a:lnTo>
                  <a:lnTo>
                    <a:pt x="19344" y="191"/>
                  </a:lnTo>
                  <a:lnTo>
                    <a:pt x="19683" y="0"/>
                  </a:lnTo>
                  <a:lnTo>
                    <a:pt x="19852" y="153"/>
                  </a:lnTo>
                  <a:lnTo>
                    <a:pt x="19964" y="688"/>
                  </a:lnTo>
                  <a:lnTo>
                    <a:pt x="19739" y="918"/>
                  </a:lnTo>
                  <a:lnTo>
                    <a:pt x="19457" y="1300"/>
                  </a:lnTo>
                  <a:lnTo>
                    <a:pt x="20190" y="1759"/>
                  </a:lnTo>
                  <a:lnTo>
                    <a:pt x="20754" y="1759"/>
                  </a:lnTo>
                  <a:lnTo>
                    <a:pt x="21544" y="1415"/>
                  </a:lnTo>
                  <a:lnTo>
                    <a:pt x="21600" y="1567"/>
                  </a:lnTo>
                  <a:lnTo>
                    <a:pt x="21544" y="2332"/>
                  </a:lnTo>
                  <a:lnTo>
                    <a:pt x="20698" y="2638"/>
                  </a:lnTo>
                  <a:lnTo>
                    <a:pt x="20698" y="3097"/>
                  </a:lnTo>
                  <a:lnTo>
                    <a:pt x="20867" y="3823"/>
                  </a:lnTo>
                  <a:lnTo>
                    <a:pt x="20810" y="3899"/>
                  </a:lnTo>
                  <a:lnTo>
                    <a:pt x="20472" y="4358"/>
                  </a:lnTo>
                  <a:lnTo>
                    <a:pt x="19739" y="4817"/>
                  </a:lnTo>
                  <a:lnTo>
                    <a:pt x="20303" y="5926"/>
                  </a:lnTo>
                  <a:lnTo>
                    <a:pt x="20416" y="6576"/>
                  </a:lnTo>
                  <a:lnTo>
                    <a:pt x="20754" y="7378"/>
                  </a:lnTo>
                  <a:lnTo>
                    <a:pt x="20246" y="7761"/>
                  </a:lnTo>
                  <a:lnTo>
                    <a:pt x="19570" y="7684"/>
                  </a:lnTo>
                  <a:lnTo>
                    <a:pt x="19344" y="7875"/>
                  </a:lnTo>
                  <a:lnTo>
                    <a:pt x="19231" y="8219"/>
                  </a:lnTo>
                  <a:lnTo>
                    <a:pt x="19344" y="8372"/>
                  </a:lnTo>
                  <a:lnTo>
                    <a:pt x="20021" y="8716"/>
                  </a:lnTo>
                  <a:lnTo>
                    <a:pt x="19964" y="9137"/>
                  </a:lnTo>
                  <a:lnTo>
                    <a:pt x="19288" y="9749"/>
                  </a:lnTo>
                  <a:lnTo>
                    <a:pt x="19231" y="10055"/>
                  </a:lnTo>
                  <a:lnTo>
                    <a:pt x="19739" y="10399"/>
                  </a:lnTo>
                  <a:lnTo>
                    <a:pt x="19344" y="11316"/>
                  </a:lnTo>
                  <a:lnTo>
                    <a:pt x="18555" y="11890"/>
                  </a:lnTo>
                  <a:lnTo>
                    <a:pt x="18385" y="12578"/>
                  </a:lnTo>
                  <a:lnTo>
                    <a:pt x="17709" y="13304"/>
                  </a:lnTo>
                  <a:lnTo>
                    <a:pt x="17201" y="13725"/>
                  </a:lnTo>
                  <a:lnTo>
                    <a:pt x="17032" y="14107"/>
                  </a:lnTo>
                  <a:lnTo>
                    <a:pt x="17145" y="14375"/>
                  </a:lnTo>
                  <a:lnTo>
                    <a:pt x="17539" y="14719"/>
                  </a:lnTo>
                  <a:lnTo>
                    <a:pt x="17652" y="15216"/>
                  </a:lnTo>
                  <a:lnTo>
                    <a:pt x="17539" y="15368"/>
                  </a:lnTo>
                  <a:lnTo>
                    <a:pt x="17539" y="15636"/>
                  </a:lnTo>
                  <a:lnTo>
                    <a:pt x="17709" y="15980"/>
                  </a:lnTo>
                  <a:lnTo>
                    <a:pt x="18329" y="16477"/>
                  </a:lnTo>
                  <a:lnTo>
                    <a:pt x="18047" y="16783"/>
                  </a:lnTo>
                  <a:lnTo>
                    <a:pt x="17483" y="17356"/>
                  </a:lnTo>
                  <a:lnTo>
                    <a:pt x="17483" y="17586"/>
                  </a:lnTo>
                  <a:lnTo>
                    <a:pt x="18385" y="18045"/>
                  </a:lnTo>
                  <a:lnTo>
                    <a:pt x="18498" y="18083"/>
                  </a:lnTo>
                  <a:lnTo>
                    <a:pt x="18329" y="18924"/>
                  </a:lnTo>
                  <a:lnTo>
                    <a:pt x="17539" y="19650"/>
                  </a:lnTo>
                  <a:lnTo>
                    <a:pt x="17539" y="20071"/>
                  </a:lnTo>
                  <a:lnTo>
                    <a:pt x="17257" y="20377"/>
                  </a:lnTo>
                  <a:lnTo>
                    <a:pt x="17032" y="20835"/>
                  </a:lnTo>
                  <a:lnTo>
                    <a:pt x="16242" y="20644"/>
                  </a:lnTo>
                  <a:lnTo>
                    <a:pt x="15171" y="21065"/>
                  </a:lnTo>
                  <a:lnTo>
                    <a:pt x="15002" y="21409"/>
                  </a:lnTo>
                  <a:lnTo>
                    <a:pt x="14212" y="21600"/>
                  </a:lnTo>
                  <a:lnTo>
                    <a:pt x="13535" y="21600"/>
                  </a:lnTo>
                  <a:close/>
                  <a:moveTo>
                    <a:pt x="13535" y="21600"/>
                  </a:moveTo>
                </a:path>
              </a:pathLst>
            </a:cu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05" name="Rectangle 81"/>
          <p:cNvSpPr>
            <a:spLocks noChangeArrowheads="1"/>
          </p:cNvSpPr>
          <p:nvPr/>
        </p:nvSpPr>
        <p:spPr bwMode="auto">
          <a:xfrm>
            <a:off x="184150" y="2741613"/>
            <a:ext cx="478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>
              <a:defRPr/>
            </a:pPr>
            <a:r>
              <a:rPr lang="en-US" altLang="ja-JP" sz="1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pitchFamily="50" charset="-128"/>
                <a:cs typeface="Arial" pitchFamily="34" charset="0"/>
                <a:sym typeface="Arial" pitchFamily="34" charset="0"/>
              </a:rPr>
              <a:t>CIVIL AVIATION BUREAU OF JAPAN</a:t>
            </a:r>
          </a:p>
        </p:txBody>
      </p:sp>
      <p:sp>
        <p:nvSpPr>
          <p:cNvPr id="1032" name="Line 82"/>
          <p:cNvSpPr>
            <a:spLocks noChangeShapeType="1"/>
          </p:cNvSpPr>
          <p:nvPr/>
        </p:nvSpPr>
        <p:spPr bwMode="auto">
          <a:xfrm flipH="1">
            <a:off x="327025" y="3125788"/>
            <a:ext cx="3649663" cy="1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1033" name="Group 83"/>
          <p:cNvGrpSpPr>
            <a:grpSpLocks/>
          </p:cNvGrpSpPr>
          <p:nvPr/>
        </p:nvGrpSpPr>
        <p:grpSpPr bwMode="auto">
          <a:xfrm>
            <a:off x="42863" y="3006725"/>
            <a:ext cx="258762" cy="238125"/>
            <a:chOff x="27" y="1894"/>
            <a:chExt cx="163" cy="150"/>
          </a:xfrm>
        </p:grpSpPr>
        <p:sp>
          <p:nvSpPr>
            <p:cNvPr id="1044" name="Oval 84"/>
            <p:cNvSpPr>
              <a:spLocks noChangeArrowheads="1"/>
            </p:cNvSpPr>
            <p:nvPr/>
          </p:nvSpPr>
          <p:spPr bwMode="auto">
            <a:xfrm>
              <a:off x="27" y="1961"/>
              <a:ext cx="163" cy="1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cs typeface="Times New Roman" pitchFamily="18" charset="0"/>
              </a:endParaRPr>
            </a:p>
          </p:txBody>
        </p:sp>
        <p:grpSp>
          <p:nvGrpSpPr>
            <p:cNvPr id="1045" name="Group 85"/>
            <p:cNvGrpSpPr>
              <a:grpSpLocks/>
            </p:cNvGrpSpPr>
            <p:nvPr/>
          </p:nvGrpSpPr>
          <p:grpSpPr bwMode="auto">
            <a:xfrm>
              <a:off x="160" y="1945"/>
              <a:ext cx="23" cy="49"/>
              <a:chOff x="160" y="1945"/>
              <a:chExt cx="23" cy="49"/>
            </a:xfrm>
          </p:grpSpPr>
          <p:sp>
            <p:nvSpPr>
              <p:cNvPr id="1047" name="AutoShape 86"/>
              <p:cNvSpPr>
                <a:spLocks noChangeArrowheads="1"/>
              </p:cNvSpPr>
              <p:nvPr/>
            </p:nvSpPr>
            <p:spPr bwMode="auto">
              <a:xfrm>
                <a:off x="160" y="1945"/>
                <a:ext cx="23" cy="25"/>
              </a:xfrm>
              <a:custGeom>
                <a:avLst/>
                <a:gdLst>
                  <a:gd name="T0" fmla="*/ 23 w 21600"/>
                  <a:gd name="T1" fmla="*/ 0 h 21600"/>
                  <a:gd name="T2" fmla="*/ 0 w 21600"/>
                  <a:gd name="T3" fmla="*/ 25 h 21600"/>
                  <a:gd name="T4" fmla="*/ 23 w 21600"/>
                  <a:gd name="T5" fmla="*/ 25 h 21600"/>
                  <a:gd name="T6" fmla="*/ 23 w 21600"/>
                  <a:gd name="T7" fmla="*/ 0 h 21600"/>
                  <a:gd name="T8" fmla="*/ 23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2160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close/>
                    <a:moveTo>
                      <a:pt x="21600" y="0"/>
                    </a:moveTo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8" name="AutoShape 87"/>
              <p:cNvSpPr>
                <a:spLocks noChangeArrowheads="1"/>
              </p:cNvSpPr>
              <p:nvPr/>
            </p:nvSpPr>
            <p:spPr bwMode="auto">
              <a:xfrm rot="10800000" flipH="1">
                <a:off x="160" y="1970"/>
                <a:ext cx="23" cy="24"/>
              </a:xfrm>
              <a:custGeom>
                <a:avLst/>
                <a:gdLst>
                  <a:gd name="T0" fmla="*/ 23 w 21600"/>
                  <a:gd name="T1" fmla="*/ 0 h 21600"/>
                  <a:gd name="T2" fmla="*/ 0 w 21600"/>
                  <a:gd name="T3" fmla="*/ 24 h 21600"/>
                  <a:gd name="T4" fmla="*/ 23 w 21600"/>
                  <a:gd name="T5" fmla="*/ 24 h 21600"/>
                  <a:gd name="T6" fmla="*/ 23 w 21600"/>
                  <a:gd name="T7" fmla="*/ 0 h 21600"/>
                  <a:gd name="T8" fmla="*/ 23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2160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close/>
                    <a:moveTo>
                      <a:pt x="21600" y="0"/>
                    </a:moveTo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046" name="AutoShape 88"/>
            <p:cNvSpPr>
              <a:spLocks noChangeArrowheads="1"/>
            </p:cNvSpPr>
            <p:nvPr/>
          </p:nvSpPr>
          <p:spPr bwMode="auto">
            <a:xfrm>
              <a:off x="86" y="1894"/>
              <a:ext cx="59" cy="150"/>
            </a:xfrm>
            <a:custGeom>
              <a:avLst/>
              <a:gdLst>
                <a:gd name="T0" fmla="*/ 0 w 21600"/>
                <a:gd name="T1" fmla="*/ 75 h 21600"/>
                <a:gd name="T2" fmla="*/ 3 w 21600"/>
                <a:gd name="T3" fmla="*/ 60 h 21600"/>
                <a:gd name="T4" fmla="*/ 59 w 21600"/>
                <a:gd name="T5" fmla="*/ 0 h 21600"/>
                <a:gd name="T6" fmla="*/ 30 w 21600"/>
                <a:gd name="T7" fmla="*/ 64 h 21600"/>
                <a:gd name="T8" fmla="*/ 30 w 21600"/>
                <a:gd name="T9" fmla="*/ 87 h 21600"/>
                <a:gd name="T10" fmla="*/ 59 w 21600"/>
                <a:gd name="T11" fmla="*/ 150 h 21600"/>
                <a:gd name="T12" fmla="*/ 3 w 21600"/>
                <a:gd name="T13" fmla="*/ 89 h 21600"/>
                <a:gd name="T14" fmla="*/ 0 w 21600"/>
                <a:gd name="T15" fmla="*/ 75 h 21600"/>
                <a:gd name="T16" fmla="*/ 0 w 21600"/>
                <a:gd name="T17" fmla="*/ 75 h 21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lnTo>
                    <a:pt x="1145" y="8659"/>
                  </a:lnTo>
                  <a:lnTo>
                    <a:pt x="21600" y="0"/>
                  </a:lnTo>
                  <a:lnTo>
                    <a:pt x="10964" y="9182"/>
                  </a:lnTo>
                  <a:lnTo>
                    <a:pt x="10800" y="12513"/>
                  </a:lnTo>
                  <a:lnTo>
                    <a:pt x="21600" y="21600"/>
                  </a:lnTo>
                  <a:lnTo>
                    <a:pt x="982" y="12798"/>
                  </a:lnTo>
                  <a:lnTo>
                    <a:pt x="0" y="10800"/>
                  </a:lnTo>
                  <a:close/>
                  <a:moveTo>
                    <a:pt x="0" y="10800"/>
                  </a:moveTo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034" name="Rectangle 89"/>
          <p:cNvSpPr>
            <a:spLocks noChangeArrowheads="1"/>
          </p:cNvSpPr>
          <p:nvPr/>
        </p:nvSpPr>
        <p:spPr bwMode="auto">
          <a:xfrm>
            <a:off x="200025" y="2563813"/>
            <a:ext cx="47482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altLang="ja-JP" sz="1100" b="1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Arial" charset="0"/>
                <a:sym typeface="Arial" charset="0"/>
              </a:rPr>
              <a:t>Ministry of Land Infrastructure and Transport</a:t>
            </a:r>
          </a:p>
        </p:txBody>
      </p:sp>
      <p:sp>
        <p:nvSpPr>
          <p:cNvPr id="1035" name="Rectangle 90"/>
          <p:cNvSpPr>
            <a:spLocks noChangeArrowheads="1"/>
          </p:cNvSpPr>
          <p:nvPr/>
        </p:nvSpPr>
        <p:spPr bwMode="auto">
          <a:xfrm>
            <a:off x="5781675" y="76200"/>
            <a:ext cx="2514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ctr"/>
            <a:r>
              <a:rPr lang="en-US" altLang="ja-JP" sz="14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Arial" charset="0"/>
                <a:sym typeface="Arial" charset="0"/>
              </a:rPr>
              <a:t>Japan Civil Aviation Bureau</a:t>
            </a:r>
          </a:p>
        </p:txBody>
      </p:sp>
      <p:sp>
        <p:nvSpPr>
          <p:cNvPr id="1036" name="Rectangle 91"/>
          <p:cNvSpPr>
            <a:spLocks noChangeArrowheads="1"/>
          </p:cNvSpPr>
          <p:nvPr/>
        </p:nvSpPr>
        <p:spPr bwMode="auto">
          <a:xfrm>
            <a:off x="53975" y="149225"/>
            <a:ext cx="5586413" cy="508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ja-JP" altLang="en-US">
              <a:cs typeface="Times New Roman" pitchFamily="18" charset="0"/>
            </a:endParaRPr>
          </a:p>
        </p:txBody>
      </p:sp>
      <p:grpSp>
        <p:nvGrpSpPr>
          <p:cNvPr id="1037" name="Group 92"/>
          <p:cNvGrpSpPr>
            <a:grpSpLocks/>
          </p:cNvGrpSpPr>
          <p:nvPr/>
        </p:nvGrpSpPr>
        <p:grpSpPr bwMode="auto">
          <a:xfrm>
            <a:off x="8278813" y="150813"/>
            <a:ext cx="809625" cy="50800"/>
            <a:chOff x="5215" y="131"/>
            <a:chExt cx="510" cy="54"/>
          </a:xfrm>
        </p:grpSpPr>
        <p:sp>
          <p:nvSpPr>
            <p:cNvPr id="1042" name="Rectangle 93"/>
            <p:cNvSpPr>
              <a:spLocks noChangeArrowheads="1"/>
            </p:cNvSpPr>
            <p:nvPr/>
          </p:nvSpPr>
          <p:spPr bwMode="auto">
            <a:xfrm>
              <a:off x="5215" y="131"/>
              <a:ext cx="510" cy="54"/>
            </a:xfrm>
            <a:prstGeom prst="rect">
              <a:avLst/>
            </a:prstGeom>
            <a:solidFill>
              <a:srgbClr val="0000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>
                <a:cs typeface="Times New Roman" pitchFamily="18" charset="0"/>
              </a:endParaRPr>
            </a:p>
          </p:txBody>
        </p:sp>
        <p:sp>
          <p:nvSpPr>
            <p:cNvPr id="1043" name="Rectangle 94"/>
            <p:cNvSpPr>
              <a:spLocks noChangeArrowheads="1"/>
            </p:cNvSpPr>
            <p:nvPr/>
          </p:nvSpPr>
          <p:spPr bwMode="auto">
            <a:xfrm>
              <a:off x="5215" y="131"/>
              <a:ext cx="510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>
                <a:cs typeface="Times New Roman" pitchFamily="18" charset="0"/>
              </a:endParaRPr>
            </a:p>
          </p:txBody>
        </p:sp>
      </p:grpSp>
      <p:sp>
        <p:nvSpPr>
          <p:cNvPr id="1038" name="Rectangle 95"/>
          <p:cNvSpPr>
            <a:spLocks noChangeArrowheads="1"/>
          </p:cNvSpPr>
          <p:nvPr/>
        </p:nvSpPr>
        <p:spPr bwMode="auto">
          <a:xfrm>
            <a:off x="3457575" y="6643688"/>
            <a:ext cx="5213350" cy="47625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ja-JP" altLang="en-US">
              <a:cs typeface="Times New Roman" pitchFamily="18" charset="0"/>
            </a:endParaRPr>
          </a:p>
        </p:txBody>
      </p:sp>
      <p:sp>
        <p:nvSpPr>
          <p:cNvPr id="1039" name="Rectangle 96"/>
          <p:cNvSpPr>
            <a:spLocks noChangeArrowheads="1"/>
          </p:cNvSpPr>
          <p:nvPr/>
        </p:nvSpPr>
        <p:spPr bwMode="auto">
          <a:xfrm>
            <a:off x="4724400" y="6172200"/>
            <a:ext cx="3962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1275" bIns="0"/>
          <a:lstStyle/>
          <a:p>
            <a:pPr marL="41275" algn="r"/>
            <a:r>
              <a:rPr lang="ja-JP" altLang="en-US" sz="1200" b="1" i="1">
                <a:solidFill>
                  <a:srgbClr val="000066"/>
                </a:solidFill>
                <a:ea typeface="ＭＳ Ｐゴシック" pitchFamily="50" charset="-128"/>
                <a:cs typeface="Times New Roman" pitchFamily="18" charset="0"/>
              </a:rPr>
              <a:t> </a:t>
            </a:r>
          </a:p>
        </p:txBody>
      </p:sp>
      <p:sp>
        <p:nvSpPr>
          <p:cNvPr id="1040" name="Rectangle 97"/>
          <p:cNvSpPr>
            <a:spLocks noChangeArrowheads="1"/>
          </p:cNvSpPr>
          <p:nvPr userDrawn="1"/>
        </p:nvSpPr>
        <p:spPr bwMode="auto">
          <a:xfrm>
            <a:off x="392113" y="6702425"/>
            <a:ext cx="8278812" cy="47625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ja-JP" altLang="en-US">
              <a:cs typeface="Times New Roman" pitchFamily="18" charset="0"/>
            </a:endParaRPr>
          </a:p>
        </p:txBody>
      </p:sp>
      <p:pic>
        <p:nvPicPr>
          <p:cNvPr id="1041" name="Picture 98"/>
          <p:cNvPicPr>
            <a:picLocks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8100" y="6588125"/>
            <a:ext cx="284163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transition/>
  <p:txStyles>
    <p:titleStyle>
      <a:lvl1pPr marL="66675" indent="-41275"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  <a:sym typeface="ＭＳ ゴシック" pitchFamily="49" charset="-128"/>
        </a:defRPr>
      </a:lvl1pPr>
      <a:lvl2pPr marL="66675" indent="-41275"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Franklin Gothic Book" pitchFamily="34" charset="0"/>
          <a:ea typeface="ＭＳ ゴシック" pitchFamily="49" charset="-128"/>
          <a:sym typeface="ＭＳ ゴシック" pitchFamily="49" charset="-128"/>
        </a:defRPr>
      </a:lvl2pPr>
      <a:lvl3pPr marL="66675" indent="-41275"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Franklin Gothic Book" pitchFamily="34" charset="0"/>
          <a:ea typeface="ＭＳ ゴシック" pitchFamily="49" charset="-128"/>
          <a:sym typeface="ＭＳ ゴシック" pitchFamily="49" charset="-128"/>
        </a:defRPr>
      </a:lvl3pPr>
      <a:lvl4pPr marL="66675" indent="-41275"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Franklin Gothic Book" pitchFamily="34" charset="0"/>
          <a:ea typeface="ＭＳ ゴシック" pitchFamily="49" charset="-128"/>
          <a:sym typeface="ＭＳ ゴシック" pitchFamily="49" charset="-128"/>
        </a:defRPr>
      </a:lvl4pPr>
      <a:lvl5pPr marL="66675" indent="-41275"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Franklin Gothic Book" pitchFamily="34" charset="0"/>
          <a:ea typeface="ＭＳ ゴシック" pitchFamily="49" charset="-128"/>
          <a:sym typeface="ＭＳ ゴシック" pitchFamily="49" charset="-128"/>
        </a:defRPr>
      </a:lvl5pPr>
      <a:lvl6pPr marL="523875" indent="-41275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Franklin Gothic Book" pitchFamily="34" charset="0"/>
          <a:ea typeface="ＭＳ ゴシック" pitchFamily="49" charset="-128"/>
          <a:sym typeface="ＭＳ ゴシック" pitchFamily="49" charset="-128"/>
        </a:defRPr>
      </a:lvl6pPr>
      <a:lvl7pPr marL="981075" indent="-41275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Franklin Gothic Book" pitchFamily="34" charset="0"/>
          <a:ea typeface="ＭＳ ゴシック" pitchFamily="49" charset="-128"/>
          <a:sym typeface="ＭＳ ゴシック" pitchFamily="49" charset="-128"/>
        </a:defRPr>
      </a:lvl7pPr>
      <a:lvl8pPr marL="1438275" indent="-41275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Franklin Gothic Book" pitchFamily="34" charset="0"/>
          <a:ea typeface="ＭＳ ゴシック" pitchFamily="49" charset="-128"/>
          <a:sym typeface="ＭＳ ゴシック" pitchFamily="49" charset="-128"/>
        </a:defRPr>
      </a:lvl8pPr>
      <a:lvl9pPr marL="1895475" indent="-41275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Franklin Gothic Book" pitchFamily="34" charset="0"/>
          <a:ea typeface="ＭＳ ゴシック" pitchFamily="49" charset="-128"/>
          <a:sym typeface="ＭＳ ゴシック" pitchFamily="49" charset="-128"/>
        </a:defRPr>
      </a:lvl9pPr>
    </p:titleStyle>
    <p:bodyStyle>
      <a:lvl1pPr marL="41275" indent="41275" algn="ctr" rtl="0" eaLnBrk="0" fontAlgn="base" hangingPunct="0">
        <a:spcBef>
          <a:spcPts val="4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ＭＳ ゴシック" pitchFamily="49" charset="-128"/>
        </a:defRPr>
      </a:lvl1pPr>
      <a:lvl2pPr marL="498475" indent="498475" algn="ctr" rtl="0" eaLnBrk="0" fontAlgn="base" hangingPunct="0">
        <a:spcBef>
          <a:spcPts val="30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sym typeface="ＭＳ ゴシック" pitchFamily="49" charset="-128"/>
        </a:defRPr>
      </a:lvl2pPr>
      <a:lvl3pPr marL="1022350" indent="955675" algn="ctr" rtl="0" eaLnBrk="0" fontAlgn="base" hangingPunct="0">
        <a:spcBef>
          <a:spcPts val="3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sym typeface="ＭＳ ゴシック" pitchFamily="49" charset="-128"/>
        </a:defRPr>
      </a:lvl3pPr>
      <a:lvl4pPr marL="2003425" indent="1412875" algn="ctr" rtl="0" eaLnBrk="0" fontAlgn="base" hangingPunct="0">
        <a:spcBef>
          <a:spcPts val="2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sym typeface="ＭＳ ゴシック" pitchFamily="49" charset="-128"/>
        </a:defRPr>
      </a:lvl4pPr>
      <a:lvl5pPr marL="3441700" indent="1870075" algn="ctr" rtl="0" eaLnBrk="0" fontAlgn="base" hangingPunct="0">
        <a:spcBef>
          <a:spcPts val="2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sym typeface="ＭＳ ゴシック" pitchFamily="49" charset="-128"/>
        </a:defRPr>
      </a:lvl5pPr>
      <a:lvl6pPr marL="3898900" indent="1870075" algn="ctr" rtl="0" fontAlgn="base">
        <a:spcBef>
          <a:spcPts val="2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sym typeface="ＭＳ ゴシック" pitchFamily="49" charset="-128"/>
        </a:defRPr>
      </a:lvl6pPr>
      <a:lvl7pPr marL="4356100" indent="1870075" algn="ctr" rtl="0" fontAlgn="base">
        <a:spcBef>
          <a:spcPts val="2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sym typeface="ＭＳ ゴシック" pitchFamily="49" charset="-128"/>
        </a:defRPr>
      </a:lvl7pPr>
      <a:lvl8pPr marL="4813300" indent="1870075" algn="ctr" rtl="0" fontAlgn="base">
        <a:spcBef>
          <a:spcPts val="2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sym typeface="ＭＳ ゴシック" pitchFamily="49" charset="-128"/>
        </a:defRPr>
      </a:lvl8pPr>
      <a:lvl9pPr marL="5270500" indent="1870075" algn="ctr" rtl="0" fontAlgn="base">
        <a:spcBef>
          <a:spcPts val="2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sym typeface="ＭＳ ゴシック" pitchFamily="49" charset="-128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5680075" y="76200"/>
            <a:ext cx="2679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ctr"/>
            <a:r>
              <a:rPr lang="en-US" altLang="ja-JP" sz="1600">
                <a:solidFill>
                  <a:srgbClr val="000066"/>
                </a:solidFill>
                <a:latin typeface="ＭＳ Ｐゴシック" pitchFamily="50" charset="-128"/>
                <a:ea typeface="ＭＳ Ｐゴシック" pitchFamily="50" charset="-128"/>
                <a:cs typeface="Times New Roman" pitchFamily="18" charset="0"/>
                <a:sym typeface="ＭＳ Ｐゴシック" pitchFamily="50" charset="-128"/>
              </a:rPr>
              <a:t>Japan Civil Aviation Bureau</a:t>
            </a:r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523875" y="206375"/>
            <a:ext cx="5227638" cy="85725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ja-JP" altLang="en-US">
              <a:cs typeface="Times New Roman" pitchFamily="18" charset="0"/>
            </a:endParaRPr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8281988" y="207963"/>
            <a:ext cx="719137" cy="85725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ja-JP" altLang="en-US">
              <a:cs typeface="Times New Roman" pitchFamily="18" charset="0"/>
            </a:endParaRPr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3457575" y="6643688"/>
            <a:ext cx="5213350" cy="47625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ja-JP" altLang="en-US">
              <a:cs typeface="Times New Roman" pitchFamily="18" charset="0"/>
            </a:endParaRPr>
          </a:p>
        </p:txBody>
      </p:sp>
      <p:sp>
        <p:nvSpPr>
          <p:cNvPr id="2054" name="Rectangle 5"/>
          <p:cNvSpPr>
            <a:spLocks noChangeArrowheads="1"/>
          </p:cNvSpPr>
          <p:nvPr/>
        </p:nvSpPr>
        <p:spPr bwMode="auto">
          <a:xfrm>
            <a:off x="733425" y="6546850"/>
            <a:ext cx="1133475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endParaRPr lang="ja-JP" altLang="en-US" sz="1000">
              <a:solidFill>
                <a:schemeClr val="tx1"/>
              </a:solidFill>
              <a:latin typeface="Century" pitchFamily="18" charset="0"/>
              <a:ea typeface="ＭＳ Ｐゴシック" pitchFamily="50" charset="-128"/>
              <a:cs typeface="Times New Roman" pitchFamily="18" charset="0"/>
              <a:sym typeface="Century" pitchFamily="18" charset="0"/>
            </a:endParaRPr>
          </a:p>
          <a:p>
            <a:pPr algn="just"/>
            <a:endParaRPr lang="ja-JP" altLang="en-US" sz="1000">
              <a:solidFill>
                <a:schemeClr val="tx1"/>
              </a:solidFill>
              <a:latin typeface="Century" pitchFamily="18" charset="0"/>
              <a:ea typeface="ＭＳ Ｐゴシック" pitchFamily="50" charset="-128"/>
              <a:cs typeface="Times New Roman" pitchFamily="18" charset="0"/>
              <a:sym typeface="Century" pitchFamily="18" charset="0"/>
            </a:endParaRPr>
          </a:p>
        </p:txBody>
      </p:sp>
      <p:sp>
        <p:nvSpPr>
          <p:cNvPr id="2055" name="Rectangle 6"/>
          <p:cNvSpPr>
            <a:spLocks noChangeArrowheads="1"/>
          </p:cNvSpPr>
          <p:nvPr/>
        </p:nvSpPr>
        <p:spPr bwMode="auto">
          <a:xfrm>
            <a:off x="476250" y="6702425"/>
            <a:ext cx="8191500" cy="47625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ja-JP" altLang="en-US">
              <a:cs typeface="Times New Roman" pitchFamily="18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3419475" y="6402388"/>
            <a:ext cx="5310188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r"/>
            <a:r>
              <a:rPr lang="en-US" altLang="ja-JP" sz="1200">
                <a:solidFill>
                  <a:srgbClr val="000066"/>
                </a:solidFill>
                <a:latin typeface="Lucida Grande" pitchFamily="1" charset="0"/>
                <a:ea typeface="ＭＳ Ｐゴシック" pitchFamily="50" charset="-128"/>
                <a:cs typeface="Times New Roman" pitchFamily="18" charset="0"/>
                <a:sym typeface="Lucida Grande" pitchFamily="1" charset="0"/>
              </a:rPr>
              <a:t>Systems Development, Evaluation and Contingency management Center</a:t>
            </a:r>
          </a:p>
        </p:txBody>
      </p:sp>
      <p:pic>
        <p:nvPicPr>
          <p:cNvPr id="2057" name="Picture 9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2400" y="6588125"/>
            <a:ext cx="284163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5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</p:sldLayoutIdLst>
  <p:transition/>
  <p:timing>
    <p:tnLst>
      <p:par>
        <p:cTn id="1" dur="indefinite" restart="never" nodeType="tmRoot"/>
      </p:par>
    </p:tnLst>
  </p:timing>
  <p:txStyles>
    <p:titleStyle>
      <a:lvl1pPr marL="650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Arial" charset="0"/>
        </a:defRPr>
      </a:lvl1pPr>
      <a:lvl2pPr marL="650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  <a:sym typeface="Arial" charset="0"/>
        </a:defRPr>
      </a:lvl2pPr>
      <a:lvl3pPr marL="650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  <a:sym typeface="Arial" charset="0"/>
        </a:defRPr>
      </a:lvl3pPr>
      <a:lvl4pPr marL="650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  <a:sym typeface="Arial" charset="0"/>
        </a:defRPr>
      </a:lvl4pPr>
      <a:lvl5pPr marL="650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  <a:sym typeface="Arial" charset="0"/>
        </a:defRPr>
      </a:lvl5pPr>
      <a:lvl6pPr marL="522288" indent="-396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  <a:sym typeface="Arial" pitchFamily="34" charset="0"/>
        </a:defRPr>
      </a:lvl6pPr>
      <a:lvl7pPr marL="979488" indent="-396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  <a:sym typeface="Arial" pitchFamily="34" charset="0"/>
        </a:defRPr>
      </a:lvl7pPr>
      <a:lvl8pPr marL="1436688" indent="-396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  <a:sym typeface="Arial" pitchFamily="34" charset="0"/>
        </a:defRPr>
      </a:lvl8pPr>
      <a:lvl9pPr marL="1893888" indent="-396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  <a:sym typeface="Arial" pitchFamily="34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Lucida Grande" pitchFamily="1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82638" indent="-285750" algn="l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Lucida Grande" pitchFamily="1" charset="0"/>
        <a:buChar char="–"/>
        <a:defRPr sz="2800">
          <a:solidFill>
            <a:schemeClr val="tx1"/>
          </a:solidFill>
          <a:latin typeface="+mn-lt"/>
          <a:cs typeface="+mn-cs"/>
          <a:sym typeface="Arial" charset="0"/>
        </a:defRPr>
      </a:lvl2pPr>
      <a:lvl3pPr marL="1182688" indent="-228600" algn="l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Lucida Grande" pitchFamily="1" charset="0"/>
        <a:buChar char="•"/>
        <a:defRPr sz="2400">
          <a:solidFill>
            <a:schemeClr val="tx1"/>
          </a:solidFill>
          <a:latin typeface="+mn-lt"/>
          <a:cs typeface="+mn-cs"/>
          <a:sym typeface="Arial" charset="0"/>
        </a:defRPr>
      </a:lvl3pPr>
      <a:lvl4pPr marL="1639888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Lucida Grande" pitchFamily="1" charset="0"/>
        <a:buChar char="–"/>
        <a:defRPr sz="2000">
          <a:solidFill>
            <a:schemeClr val="tx1"/>
          </a:solidFill>
          <a:latin typeface="+mn-lt"/>
          <a:cs typeface="+mn-cs"/>
          <a:sym typeface="Arial" charset="0"/>
        </a:defRPr>
      </a:lvl4pPr>
      <a:lvl5pPr marL="2097088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Lucida Grande" pitchFamily="1" charset="0"/>
        <a:buChar char="»"/>
        <a:defRPr sz="2000">
          <a:solidFill>
            <a:schemeClr val="tx1"/>
          </a:solidFill>
          <a:latin typeface="+mn-lt"/>
          <a:cs typeface="+mn-cs"/>
          <a:sym typeface="Arial" charset="0"/>
        </a:defRPr>
      </a:lvl5pPr>
      <a:lvl6pPr marL="25542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Lucida Grande" pitchFamily="1" charset="0"/>
        <a:buChar char="»"/>
        <a:defRPr sz="2000">
          <a:solidFill>
            <a:schemeClr val="tx1"/>
          </a:solidFill>
          <a:latin typeface="+mn-lt"/>
          <a:cs typeface="+mn-cs"/>
          <a:sym typeface="Arial" pitchFamily="34" charset="0"/>
        </a:defRPr>
      </a:lvl6pPr>
      <a:lvl7pPr marL="30114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Lucida Grande" pitchFamily="1" charset="0"/>
        <a:buChar char="»"/>
        <a:defRPr sz="2000">
          <a:solidFill>
            <a:schemeClr val="tx1"/>
          </a:solidFill>
          <a:latin typeface="+mn-lt"/>
          <a:cs typeface="+mn-cs"/>
          <a:sym typeface="Arial" pitchFamily="34" charset="0"/>
        </a:defRPr>
      </a:lvl7pPr>
      <a:lvl8pPr marL="34686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Lucida Grande" pitchFamily="1" charset="0"/>
        <a:buChar char="»"/>
        <a:defRPr sz="2000">
          <a:solidFill>
            <a:schemeClr val="tx1"/>
          </a:solidFill>
          <a:latin typeface="+mn-lt"/>
          <a:cs typeface="+mn-cs"/>
          <a:sym typeface="Arial" pitchFamily="34" charset="0"/>
        </a:defRPr>
      </a:lvl8pPr>
      <a:lvl9pPr marL="39258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Lucida Grande" pitchFamily="1" charset="0"/>
        <a:buChar char="»"/>
        <a:defRPr sz="2000">
          <a:solidFill>
            <a:schemeClr val="tx1"/>
          </a:solidFill>
          <a:latin typeface="+mn-lt"/>
          <a:cs typeface="+mn-cs"/>
          <a:sym typeface="Arial" pitchFamily="34" charset="0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body" idx="1"/>
          </p:nvPr>
        </p:nvSpPr>
        <p:spPr>
          <a:xfrm>
            <a:off x="6227763" y="5949950"/>
            <a:ext cx="2520950" cy="647700"/>
          </a:xfrm>
        </p:spPr>
        <p:txBody>
          <a:bodyPr/>
          <a:lstStyle/>
          <a:p>
            <a:pPr marL="0" indent="0" eaLnBrk="1" hangingPunct="1"/>
            <a:r>
              <a:rPr lang="en-US" altLang="ja-JP" sz="16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CPWG/15</a:t>
            </a:r>
            <a:endParaRPr lang="en-US" altLang="ja-JP" sz="1600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  <a:p>
            <a:pPr marL="0" indent="0" eaLnBrk="1" hangingPunct="1"/>
            <a:r>
              <a:rPr lang="en-US" altLang="ja-JP" sz="16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May, </a:t>
            </a:r>
            <a:r>
              <a:rPr lang="en-US" altLang="ja-JP" sz="16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2013</a:t>
            </a:r>
          </a:p>
          <a:p>
            <a:pPr marL="0" indent="0" eaLnBrk="1" hangingPunct="1">
              <a:lnSpc>
                <a:spcPct val="80000"/>
              </a:lnSpc>
            </a:pPr>
            <a:endParaRPr lang="en-US" altLang="ja-JP" sz="1600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050" y="3117850"/>
            <a:ext cx="7092950" cy="1846263"/>
          </a:xfrm>
        </p:spPr>
        <p:txBody>
          <a:bodyPr/>
          <a:lstStyle/>
          <a:p>
            <a:pPr marL="0" indent="0" algn="l" eaLnBrk="1" hangingPunct="1">
              <a:defRPr/>
            </a:pPr>
            <a:r>
              <a:rPr lang="en-US" altLang="ja-JP" sz="44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Arial" pitchFamily="34" charset="0"/>
              </a:rPr>
              <a:t>Assistance to avoid conflict</a:t>
            </a:r>
            <a:br>
              <a:rPr lang="en-US" altLang="ja-JP" sz="44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Arial" pitchFamily="34" charset="0"/>
              </a:rPr>
            </a:br>
            <a:r>
              <a:rPr lang="en-US" altLang="ja-JP" sz="44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Arial" pitchFamily="34" charset="0"/>
              </a:rPr>
              <a:t>                            by OCAP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276600" y="4868863"/>
            <a:ext cx="551815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1275" bIns="0"/>
          <a:lstStyle/>
          <a:p>
            <a:pPr marL="41275" algn="ctr">
              <a:lnSpc>
                <a:spcPct val="110000"/>
              </a:lnSpc>
              <a:defRPr/>
            </a:pPr>
            <a:r>
              <a:rPr lang="en-US" altLang="ja-JP" sz="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pitchFamily="50" charset="-128"/>
                <a:cs typeface="Arial" pitchFamily="34" charset="0"/>
                <a:sym typeface="Arial" pitchFamily="34" charset="0"/>
              </a:rPr>
              <a:t>Presented by JCAB</a:t>
            </a:r>
            <a:endParaRPr lang="en-US" altLang="ja-JP" sz="2000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pitchFamily="50" charset="-128"/>
              <a:cs typeface="Arial" pitchFamily="34" charset="0"/>
              <a:sym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タイトル 1"/>
          <p:cNvSpPr>
            <a:spLocks noGrp="1"/>
          </p:cNvSpPr>
          <p:nvPr>
            <p:ph type="title"/>
          </p:nvPr>
        </p:nvSpPr>
        <p:spPr bwMode="auto">
          <a:xfrm>
            <a:off x="323850" y="274638"/>
            <a:ext cx="8569325" cy="8509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kumimoji="1" lang="en-US" altLang="ja-JP" sz="3600" smtClean="0">
                <a:ea typeface="ＭＳ Ｐゴシック" pitchFamily="50" charset="-128"/>
              </a:rPr>
              <a:t>Management of the way to avoid conflict</a:t>
            </a:r>
            <a:endParaRPr kumimoji="1" lang="ja-JP" altLang="en-US" sz="3600" smtClean="0">
              <a:ea typeface="ＭＳ Ｐゴシック" pitchFamily="50" charset="-128"/>
            </a:endParaRPr>
          </a:p>
        </p:txBody>
      </p:sp>
      <p:sp>
        <p:nvSpPr>
          <p:cNvPr id="13315" name="Line 17"/>
          <p:cNvSpPr>
            <a:spLocks noChangeShapeType="1"/>
          </p:cNvSpPr>
          <p:nvPr/>
        </p:nvSpPr>
        <p:spPr bwMode="auto">
          <a:xfrm flipH="1">
            <a:off x="400050" y="3681413"/>
            <a:ext cx="7129463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pic>
        <p:nvPicPr>
          <p:cNvPr id="28" name="Picture 19" descr="PLANE_01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429000"/>
            <a:ext cx="144145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10799977" rev="0"/>
            </a:camera>
            <a:lightRig rig="threePt" dir="t"/>
          </a:scene3d>
        </p:spPr>
      </p:pic>
      <p:sp>
        <p:nvSpPr>
          <p:cNvPr id="29" name="Text Box 20"/>
          <p:cNvSpPr txBox="1">
            <a:spLocks noChangeArrowheads="1"/>
          </p:cNvSpPr>
          <p:nvPr/>
        </p:nvSpPr>
        <p:spPr bwMode="auto">
          <a:xfrm>
            <a:off x="1187450" y="3141663"/>
            <a:ext cx="17430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ja-JP" sz="1600" dirty="0">
                <a:latin typeface="+mn-lt"/>
              </a:rPr>
              <a:t>CAB001</a:t>
            </a:r>
          </a:p>
        </p:txBody>
      </p:sp>
      <p:sp>
        <p:nvSpPr>
          <p:cNvPr id="30" name="Text Box 21"/>
          <p:cNvSpPr txBox="1">
            <a:spLocks noChangeArrowheads="1"/>
          </p:cNvSpPr>
          <p:nvPr/>
        </p:nvSpPr>
        <p:spPr bwMode="auto">
          <a:xfrm>
            <a:off x="4500563" y="3860800"/>
            <a:ext cx="20129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ja-JP" sz="1600" dirty="0">
                <a:latin typeface="+mn-lt"/>
              </a:rPr>
              <a:t>CAB002</a:t>
            </a:r>
          </a:p>
        </p:txBody>
      </p:sp>
      <p:sp>
        <p:nvSpPr>
          <p:cNvPr id="13319" name="Line 22"/>
          <p:cNvSpPr>
            <a:spLocks noChangeShapeType="1"/>
          </p:cNvSpPr>
          <p:nvPr/>
        </p:nvSpPr>
        <p:spPr bwMode="auto">
          <a:xfrm flipH="1">
            <a:off x="400050" y="2962275"/>
            <a:ext cx="712946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3320" name="Line 23"/>
          <p:cNvSpPr>
            <a:spLocks noChangeShapeType="1"/>
          </p:cNvSpPr>
          <p:nvPr/>
        </p:nvSpPr>
        <p:spPr bwMode="auto">
          <a:xfrm flipH="1">
            <a:off x="400050" y="4357688"/>
            <a:ext cx="7129463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" name="Text Box 25"/>
          <p:cNvSpPr txBox="1">
            <a:spLocks noChangeArrowheads="1"/>
          </p:cNvSpPr>
          <p:nvPr/>
        </p:nvSpPr>
        <p:spPr bwMode="auto">
          <a:xfrm>
            <a:off x="7742238" y="3544888"/>
            <a:ext cx="9366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ja-JP" sz="1600" dirty="0">
                <a:latin typeface="+mn-lt"/>
              </a:rPr>
              <a:t>FL350</a:t>
            </a:r>
          </a:p>
        </p:txBody>
      </p:sp>
      <p:sp>
        <p:nvSpPr>
          <p:cNvPr id="34" name="Text Box 26"/>
          <p:cNvSpPr txBox="1">
            <a:spLocks noChangeArrowheads="1"/>
          </p:cNvSpPr>
          <p:nvPr/>
        </p:nvSpPr>
        <p:spPr bwMode="auto">
          <a:xfrm>
            <a:off x="7712075" y="4227513"/>
            <a:ext cx="9366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ja-JP" sz="1600" dirty="0">
                <a:latin typeface="+mn-lt"/>
              </a:rPr>
              <a:t>FL340</a:t>
            </a:r>
          </a:p>
        </p:txBody>
      </p:sp>
      <p:sp>
        <p:nvSpPr>
          <p:cNvPr id="35" name="Text Box 27"/>
          <p:cNvSpPr txBox="1">
            <a:spLocks noChangeArrowheads="1"/>
          </p:cNvSpPr>
          <p:nvPr/>
        </p:nvSpPr>
        <p:spPr bwMode="auto">
          <a:xfrm>
            <a:off x="7742238" y="2824163"/>
            <a:ext cx="9366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ja-JP" sz="1600" dirty="0">
                <a:latin typeface="+mn-lt"/>
              </a:rPr>
              <a:t>FL360</a:t>
            </a:r>
          </a:p>
        </p:txBody>
      </p:sp>
      <p:pic>
        <p:nvPicPr>
          <p:cNvPr id="36" name="Picture 28" descr="PLANE_01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708920"/>
            <a:ext cx="1441450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37" name="Text Box 29"/>
          <p:cNvSpPr txBox="1">
            <a:spLocks noChangeArrowheads="1"/>
          </p:cNvSpPr>
          <p:nvPr/>
        </p:nvSpPr>
        <p:spPr bwMode="auto">
          <a:xfrm>
            <a:off x="4932363" y="2420938"/>
            <a:ext cx="16668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ja-JP" sz="1600" dirty="0">
                <a:latin typeface="+mn-lt"/>
              </a:rPr>
              <a:t>CAB003</a:t>
            </a:r>
          </a:p>
        </p:txBody>
      </p:sp>
      <p:sp>
        <p:nvSpPr>
          <p:cNvPr id="13326" name="Line 33"/>
          <p:cNvSpPr>
            <a:spLocks noChangeShapeType="1"/>
          </p:cNvSpPr>
          <p:nvPr/>
        </p:nvSpPr>
        <p:spPr bwMode="auto">
          <a:xfrm flipH="1">
            <a:off x="400050" y="2270125"/>
            <a:ext cx="712946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9" name="Text Box 34"/>
          <p:cNvSpPr txBox="1">
            <a:spLocks noChangeArrowheads="1"/>
          </p:cNvSpPr>
          <p:nvPr/>
        </p:nvSpPr>
        <p:spPr bwMode="auto">
          <a:xfrm>
            <a:off x="7742238" y="2132013"/>
            <a:ext cx="9366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ja-JP" sz="1600" dirty="0">
                <a:latin typeface="+mn-lt"/>
              </a:rPr>
              <a:t>FL370</a:t>
            </a:r>
          </a:p>
        </p:txBody>
      </p:sp>
      <p:pic>
        <p:nvPicPr>
          <p:cNvPr id="40" name="Picture 35" descr="PLANE_01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988840"/>
            <a:ext cx="144145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41" name="Text Box 36"/>
          <p:cNvSpPr txBox="1">
            <a:spLocks noChangeArrowheads="1"/>
          </p:cNvSpPr>
          <p:nvPr/>
        </p:nvSpPr>
        <p:spPr bwMode="auto">
          <a:xfrm>
            <a:off x="5867400" y="3141663"/>
            <a:ext cx="2047875" cy="338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ja-JP" sz="1600" dirty="0">
                <a:latin typeface="+mn-lt"/>
                <a:ea typeface="+mn-ea"/>
              </a:rPr>
              <a:t>CAB004</a:t>
            </a:r>
          </a:p>
        </p:txBody>
      </p:sp>
      <p:sp>
        <p:nvSpPr>
          <p:cNvPr id="13330" name="Line 38"/>
          <p:cNvSpPr>
            <a:spLocks noChangeShapeType="1"/>
          </p:cNvSpPr>
          <p:nvPr/>
        </p:nvSpPr>
        <p:spPr bwMode="auto">
          <a:xfrm flipH="1">
            <a:off x="398463" y="1622425"/>
            <a:ext cx="7129462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3" name="Text Box 39"/>
          <p:cNvSpPr txBox="1">
            <a:spLocks noChangeArrowheads="1"/>
          </p:cNvSpPr>
          <p:nvPr/>
        </p:nvSpPr>
        <p:spPr bwMode="auto">
          <a:xfrm>
            <a:off x="7740650" y="1484313"/>
            <a:ext cx="9366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ja-JP" sz="1600" dirty="0">
                <a:latin typeface="+mn-lt"/>
              </a:rPr>
              <a:t>FL380</a:t>
            </a:r>
          </a:p>
        </p:txBody>
      </p:sp>
      <p:sp>
        <p:nvSpPr>
          <p:cNvPr id="44" name="Oval 40"/>
          <p:cNvSpPr>
            <a:spLocks noChangeAspect="1" noChangeArrowheads="1"/>
          </p:cNvSpPr>
          <p:nvPr/>
        </p:nvSpPr>
        <p:spPr bwMode="auto">
          <a:xfrm>
            <a:off x="3348038" y="2708275"/>
            <a:ext cx="1141412" cy="503238"/>
          </a:xfrm>
          <a:prstGeom prst="ellipse">
            <a:avLst/>
          </a:prstGeom>
          <a:solidFill>
            <a:srgbClr val="FF99FF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ja-JP" sz="1600" dirty="0">
                <a:latin typeface="+mn-lt"/>
                <a:ea typeface="+mn-ea"/>
              </a:rPr>
              <a:t>CONFLICT</a:t>
            </a:r>
          </a:p>
        </p:txBody>
      </p:sp>
      <p:sp>
        <p:nvSpPr>
          <p:cNvPr id="48" name="Line 44"/>
          <p:cNvSpPr>
            <a:spLocks noChangeShapeType="1"/>
          </p:cNvSpPr>
          <p:nvPr/>
        </p:nvSpPr>
        <p:spPr bwMode="gray">
          <a:xfrm>
            <a:off x="4376738" y="1196752"/>
            <a:ext cx="0" cy="720080"/>
          </a:xfrm>
          <a:prstGeom prst="line">
            <a:avLst/>
          </a:prstGeom>
          <a:noFill/>
          <a:ln w="76200">
            <a:solidFill>
              <a:srgbClr val="6600CC"/>
            </a:solidFill>
            <a:round/>
            <a:headEnd/>
            <a:tailEnd type="triangle" w="med" len="med"/>
          </a:ln>
          <a:effectLst/>
          <a:scene3d>
            <a:camera prst="orthographicFront">
              <a:rot lat="0" lon="10799999" rev="10799999"/>
            </a:camera>
            <a:lightRig rig="threePt" dir="t"/>
          </a:scene3d>
        </p:spPr>
        <p:txBody>
          <a:bodyPr wrap="none" lIns="288000" tIns="90000" rIns="288000" bIns="90000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49" name="Line 44"/>
          <p:cNvSpPr>
            <a:spLocks noChangeShapeType="1"/>
          </p:cNvSpPr>
          <p:nvPr/>
        </p:nvSpPr>
        <p:spPr bwMode="gray">
          <a:xfrm>
            <a:off x="5389563" y="1916832"/>
            <a:ext cx="0" cy="700534"/>
          </a:xfrm>
          <a:prstGeom prst="line">
            <a:avLst/>
          </a:prstGeom>
          <a:noFill/>
          <a:ln w="76200">
            <a:solidFill>
              <a:srgbClr val="6600CC"/>
            </a:solidFill>
            <a:round/>
            <a:headEnd/>
            <a:tailEnd type="triangle" w="med" len="med"/>
          </a:ln>
          <a:effectLst/>
          <a:scene3d>
            <a:camera prst="orthographicFront">
              <a:rot lat="0" lon="10799999" rev="10799999"/>
            </a:camera>
            <a:lightRig rig="threePt" dir="t"/>
          </a:scene3d>
        </p:spPr>
        <p:txBody>
          <a:bodyPr wrap="none" lIns="288000" tIns="90000" rIns="288000" bIns="90000" anchor="ctr"/>
          <a:lstStyle/>
          <a:p>
            <a:pPr>
              <a:defRPr/>
            </a:pPr>
            <a:endParaRPr lang="ja-JP" altLang="en-US"/>
          </a:p>
        </p:txBody>
      </p:sp>
      <p:pic>
        <p:nvPicPr>
          <p:cNvPr id="27" name="Picture 18" descr="PLANE_01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708920"/>
            <a:ext cx="1444625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50" name="テキスト ボックス 49"/>
          <p:cNvSpPr txBox="1">
            <a:spLocks noChangeArrowheads="1"/>
          </p:cNvSpPr>
          <p:nvPr/>
        </p:nvSpPr>
        <p:spPr bwMode="auto">
          <a:xfrm>
            <a:off x="6516688" y="2276475"/>
            <a:ext cx="8651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ja-JP">
                <a:latin typeface="Arial" charset="0"/>
              </a:rPr>
              <a:t>3</a:t>
            </a:r>
            <a:endParaRPr kumimoji="1" lang="ja-JP" altLang="en-US">
              <a:latin typeface="Arial" charset="0"/>
            </a:endParaRPr>
          </a:p>
        </p:txBody>
      </p:sp>
      <p:sp>
        <p:nvSpPr>
          <p:cNvPr id="51" name="テキスト ボックス 50"/>
          <p:cNvSpPr txBox="1">
            <a:spLocks noChangeArrowheads="1"/>
          </p:cNvSpPr>
          <p:nvPr/>
        </p:nvSpPr>
        <p:spPr bwMode="auto">
          <a:xfrm>
            <a:off x="5435600" y="1484313"/>
            <a:ext cx="6477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ja-JP">
                <a:latin typeface="Arial" charset="0"/>
              </a:rPr>
              <a:t>1</a:t>
            </a:r>
            <a:endParaRPr kumimoji="1" lang="ja-JP" altLang="en-US">
              <a:latin typeface="Arial" charset="0"/>
            </a:endParaRPr>
          </a:p>
        </p:txBody>
      </p:sp>
      <p:sp>
        <p:nvSpPr>
          <p:cNvPr id="52" name="テキスト ボックス 51"/>
          <p:cNvSpPr txBox="1">
            <a:spLocks noChangeArrowheads="1"/>
          </p:cNvSpPr>
          <p:nvPr/>
        </p:nvSpPr>
        <p:spPr bwMode="auto">
          <a:xfrm>
            <a:off x="468313" y="5013325"/>
            <a:ext cx="8135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ja-JP">
                <a:latin typeface="Arial" charset="0"/>
              </a:rPr>
              <a:t>1. issue the clearance for CAB003 to climb to FL380</a:t>
            </a:r>
            <a:endParaRPr kumimoji="1" lang="ja-JP" altLang="en-US">
              <a:latin typeface="Arial" charset="0"/>
            </a:endParaRPr>
          </a:p>
        </p:txBody>
      </p:sp>
      <p:sp>
        <p:nvSpPr>
          <p:cNvPr id="53" name="テキスト ボックス 52"/>
          <p:cNvSpPr txBox="1">
            <a:spLocks noChangeArrowheads="1"/>
          </p:cNvSpPr>
          <p:nvPr/>
        </p:nvSpPr>
        <p:spPr bwMode="auto">
          <a:xfrm>
            <a:off x="468313" y="5445125"/>
            <a:ext cx="8135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ja-JP">
                <a:latin typeface="Arial" charset="0"/>
              </a:rPr>
              <a:t>2. receive the report CAB003 has reached FL380</a:t>
            </a:r>
            <a:endParaRPr kumimoji="1" lang="ja-JP" altLang="en-US">
              <a:latin typeface="Arial" charset="0"/>
            </a:endParaRPr>
          </a:p>
        </p:txBody>
      </p:sp>
      <p:sp>
        <p:nvSpPr>
          <p:cNvPr id="54" name="テキスト ボックス 53"/>
          <p:cNvSpPr txBox="1">
            <a:spLocks noChangeArrowheads="1"/>
          </p:cNvSpPr>
          <p:nvPr/>
        </p:nvSpPr>
        <p:spPr bwMode="auto">
          <a:xfrm>
            <a:off x="468313" y="5876925"/>
            <a:ext cx="8135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ja-JP">
                <a:latin typeface="Arial" charset="0"/>
              </a:rPr>
              <a:t>3. issue the clearance for CAB004 to climb to FL370</a:t>
            </a:r>
            <a:endParaRPr kumimoji="1" lang="ja-JP" altLang="en-US">
              <a:latin typeface="Arial" charset="0"/>
            </a:endParaRPr>
          </a:p>
        </p:txBody>
      </p:sp>
      <p:sp>
        <p:nvSpPr>
          <p:cNvPr id="55" name="テキスト ボックス 54"/>
          <p:cNvSpPr txBox="1">
            <a:spLocks noChangeArrowheads="1"/>
          </p:cNvSpPr>
          <p:nvPr/>
        </p:nvSpPr>
        <p:spPr bwMode="auto">
          <a:xfrm>
            <a:off x="5795963" y="1484313"/>
            <a:ext cx="6477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ja-JP">
                <a:latin typeface="Arial" charset="0"/>
              </a:rPr>
              <a:t>2</a:t>
            </a:r>
            <a:endParaRPr kumimoji="1" lang="ja-JP" altLang="en-US">
              <a:latin typeface="Arial" charset="0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468313" y="4508500"/>
            <a:ext cx="8135937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ja-JP" dirty="0">
                <a:latin typeface="+mn-lt"/>
              </a:rPr>
              <a:t>In this procedure, OCAP provides the step to -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タイトル 1"/>
          <p:cNvSpPr>
            <a:spLocks noGrp="1"/>
          </p:cNvSpPr>
          <p:nvPr>
            <p:ph type="title"/>
          </p:nvPr>
        </p:nvSpPr>
        <p:spPr bwMode="auto">
          <a:xfrm>
            <a:off x="323850" y="274638"/>
            <a:ext cx="8569325" cy="8509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kumimoji="1" lang="en-US" altLang="ja-JP" sz="3600" smtClean="0">
                <a:ea typeface="ＭＳ Ｐゴシック" pitchFamily="50" charset="-128"/>
              </a:rPr>
              <a:t>Management of the way to avoid conflict</a:t>
            </a:r>
            <a:endParaRPr kumimoji="1" lang="ja-JP" altLang="en-US" sz="3600" smtClean="0">
              <a:ea typeface="ＭＳ Ｐゴシック" pitchFamily="50" charset="-128"/>
            </a:endParaRPr>
          </a:p>
        </p:txBody>
      </p:sp>
      <p:pic>
        <p:nvPicPr>
          <p:cNvPr id="14339" name="Picture 2" descr="F:\ipacg回避案\4\HcpBitmap8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557338"/>
            <a:ext cx="8353425" cy="468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グループ化 8"/>
          <p:cNvGrpSpPr>
            <a:grpSpLocks/>
          </p:cNvGrpSpPr>
          <p:nvPr/>
        </p:nvGrpSpPr>
        <p:grpSpPr bwMode="auto">
          <a:xfrm>
            <a:off x="3851275" y="3500438"/>
            <a:ext cx="4752975" cy="2062162"/>
            <a:chOff x="3852708" y="3500754"/>
            <a:chExt cx="4752378" cy="2061929"/>
          </a:xfrm>
        </p:grpSpPr>
        <p:sp>
          <p:nvSpPr>
            <p:cNvPr id="14342" name="テキスト ボックス 4"/>
            <p:cNvSpPr txBox="1">
              <a:spLocks noChangeArrowheads="1"/>
            </p:cNvSpPr>
            <p:nvPr/>
          </p:nvSpPr>
          <p:spPr bwMode="auto">
            <a:xfrm>
              <a:off x="3852708" y="3500754"/>
              <a:ext cx="4752378" cy="831756"/>
            </a:xfrm>
            <a:prstGeom prst="rect">
              <a:avLst/>
            </a:prstGeom>
            <a:solidFill>
              <a:srgbClr val="99FFCC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kumimoji="1" lang="en-US" altLang="ja-JP">
                  <a:latin typeface="Arial" charset="0"/>
                </a:rPr>
                <a:t>Status of step 1 is “available now”, </a:t>
              </a:r>
            </a:p>
            <a:p>
              <a:r>
                <a:rPr kumimoji="1" lang="en-US" altLang="ja-JP">
                  <a:latin typeface="Arial" charset="0"/>
                </a:rPr>
                <a:t>and step 2 is “wait”. </a:t>
              </a:r>
              <a:endParaRPr kumimoji="1" lang="ja-JP" altLang="en-US">
                <a:latin typeface="Arial" charset="0"/>
              </a:endParaRPr>
            </a:p>
          </p:txBody>
        </p:sp>
        <p:sp>
          <p:nvSpPr>
            <p:cNvPr id="14343" name="円/楕円 5"/>
            <p:cNvSpPr>
              <a:spLocks noChangeArrowheads="1"/>
            </p:cNvSpPr>
            <p:nvPr/>
          </p:nvSpPr>
          <p:spPr bwMode="auto">
            <a:xfrm>
              <a:off x="4474344" y="4986619"/>
              <a:ext cx="504056" cy="576064"/>
            </a:xfrm>
            <a:prstGeom prst="ellipse">
              <a:avLst/>
            </a:prstGeom>
            <a:noFill/>
            <a:ln w="12700" algn="ctr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cs typeface="Times New Roman" pitchFamily="18" charset="0"/>
              </a:endParaRPr>
            </a:p>
          </p:txBody>
        </p:sp>
        <p:cxnSp>
          <p:nvCxnSpPr>
            <p:cNvPr id="14344" name="直線矢印コネクタ 7"/>
            <p:cNvCxnSpPr>
              <a:cxnSpLocks noChangeShapeType="1"/>
            </p:cNvCxnSpPr>
            <p:nvPr/>
          </p:nvCxnSpPr>
          <p:spPr bwMode="auto">
            <a:xfrm flipH="1">
              <a:off x="4860032" y="4293096"/>
              <a:ext cx="432048" cy="648072"/>
            </a:xfrm>
            <a:prstGeom prst="straightConnector1">
              <a:avLst/>
            </a:prstGeom>
            <a:noFill/>
            <a:ln w="12700" algn="ctr">
              <a:solidFill>
                <a:srgbClr val="99FFCC"/>
              </a:solidFill>
              <a:round/>
              <a:headEnd/>
              <a:tailEnd type="triangle" w="med" len="lg"/>
            </a:ln>
          </p:spPr>
        </p:cxnSp>
      </p:grpSp>
      <p:sp>
        <p:nvSpPr>
          <p:cNvPr id="14341" name="テキスト ボックス 7"/>
          <p:cNvSpPr txBox="1">
            <a:spLocks noChangeArrowheads="1"/>
          </p:cNvSpPr>
          <p:nvPr/>
        </p:nvSpPr>
        <p:spPr bwMode="auto">
          <a:xfrm>
            <a:off x="323850" y="1125538"/>
            <a:ext cx="84248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en-US" altLang="ja-JP">
                <a:latin typeface="Arial" charset="0"/>
              </a:rPr>
              <a:t>1. Procedure No.3 was started.</a:t>
            </a:r>
            <a:endParaRPr kumimoji="1" lang="ja-JP" altLang="en-US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0" descr="F:\ipacg回避案\5\HcpBitmap2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628775"/>
            <a:ext cx="856932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タイトル 1"/>
          <p:cNvSpPr>
            <a:spLocks noGrp="1"/>
          </p:cNvSpPr>
          <p:nvPr>
            <p:ph type="title"/>
          </p:nvPr>
        </p:nvSpPr>
        <p:spPr bwMode="auto">
          <a:xfrm>
            <a:off x="323850" y="274638"/>
            <a:ext cx="8569325" cy="8509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kumimoji="1" lang="en-US" altLang="ja-JP" sz="3600" smtClean="0">
                <a:ea typeface="ＭＳ Ｐゴシック" pitchFamily="50" charset="-128"/>
              </a:rPr>
              <a:t>Management of the way to avoid conflict</a:t>
            </a:r>
            <a:endParaRPr kumimoji="1" lang="ja-JP" altLang="en-US" sz="3600" smtClean="0">
              <a:ea typeface="ＭＳ Ｐゴシック" pitchFamily="50" charset="-128"/>
            </a:endParaRPr>
          </a:p>
        </p:txBody>
      </p:sp>
      <p:grpSp>
        <p:nvGrpSpPr>
          <p:cNvPr id="2" name="グループ化 25"/>
          <p:cNvGrpSpPr>
            <a:grpSpLocks/>
          </p:cNvGrpSpPr>
          <p:nvPr/>
        </p:nvGrpSpPr>
        <p:grpSpPr bwMode="auto">
          <a:xfrm>
            <a:off x="3995738" y="3716338"/>
            <a:ext cx="3744912" cy="2670175"/>
            <a:chOff x="2915425" y="3788214"/>
            <a:chExt cx="3745037" cy="2670612"/>
          </a:xfrm>
        </p:grpSpPr>
        <p:grpSp>
          <p:nvGrpSpPr>
            <p:cNvPr id="15366" name="グループ化 21"/>
            <p:cNvGrpSpPr>
              <a:grpSpLocks/>
            </p:cNvGrpSpPr>
            <p:nvPr/>
          </p:nvGrpSpPr>
          <p:grpSpPr bwMode="auto">
            <a:xfrm>
              <a:off x="2915425" y="3788214"/>
              <a:ext cx="3385111" cy="2027098"/>
              <a:chOff x="2914856" y="3787324"/>
              <a:chExt cx="3385359" cy="2027402"/>
            </a:xfrm>
          </p:grpSpPr>
          <p:sp>
            <p:nvSpPr>
              <p:cNvPr id="15369" name="円/楕円 17"/>
              <p:cNvSpPr>
                <a:spLocks noChangeArrowheads="1"/>
              </p:cNvSpPr>
              <p:nvPr/>
            </p:nvSpPr>
            <p:spPr bwMode="auto">
              <a:xfrm>
                <a:off x="3406430" y="5521267"/>
                <a:ext cx="431842" cy="293459"/>
              </a:xfrm>
              <a:prstGeom prst="ellipse">
                <a:avLst/>
              </a:prstGeom>
              <a:noFill/>
              <a:ln w="12700" algn="ctr">
                <a:solidFill>
                  <a:srgbClr val="99FF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>
                  <a:cs typeface="Times New Roman" pitchFamily="18" charset="0"/>
                </a:endParaRPr>
              </a:p>
            </p:txBody>
          </p:sp>
          <p:sp>
            <p:nvSpPr>
              <p:cNvPr id="15370" name="テキスト ボックス 18"/>
              <p:cNvSpPr txBox="1">
                <a:spLocks noChangeArrowheads="1"/>
              </p:cNvSpPr>
              <p:nvPr/>
            </p:nvSpPr>
            <p:spPr bwMode="auto">
              <a:xfrm>
                <a:off x="2914856" y="3787324"/>
                <a:ext cx="3384911" cy="1200527"/>
              </a:xfrm>
              <a:prstGeom prst="rect">
                <a:avLst/>
              </a:prstGeom>
              <a:solidFill>
                <a:srgbClr val="99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kumimoji="1" lang="en-US" altLang="ja-JP">
                    <a:latin typeface="Arial" charset="0"/>
                  </a:rPr>
                  <a:t>Next step is not available until CAB003 reaches FL380.</a:t>
                </a:r>
                <a:endParaRPr kumimoji="1" lang="ja-JP" altLang="en-US">
                  <a:latin typeface="Arial" charset="0"/>
                </a:endParaRPr>
              </a:p>
            </p:txBody>
          </p:sp>
          <p:cxnSp>
            <p:nvCxnSpPr>
              <p:cNvPr id="15371" name="直線矢印コネクタ 20"/>
              <p:cNvCxnSpPr>
                <a:cxnSpLocks noChangeShapeType="1"/>
              </p:cNvCxnSpPr>
              <p:nvPr/>
            </p:nvCxnSpPr>
            <p:spPr bwMode="auto">
              <a:xfrm flipH="1">
                <a:off x="3779159" y="4940070"/>
                <a:ext cx="472997" cy="576372"/>
              </a:xfrm>
              <a:prstGeom prst="straightConnector1">
                <a:avLst/>
              </a:prstGeom>
              <a:noFill/>
              <a:ln w="12700" algn="ctr">
                <a:solidFill>
                  <a:srgbClr val="99FFCC"/>
                </a:solidFill>
                <a:round/>
                <a:headEnd/>
                <a:tailEnd type="triangle" w="med" len="lg"/>
              </a:ln>
            </p:spPr>
          </p:cxnSp>
        </p:grpSp>
        <p:sp>
          <p:nvSpPr>
            <p:cNvPr id="15367" name="円/楕円 17"/>
            <p:cNvSpPr>
              <a:spLocks noChangeArrowheads="1"/>
            </p:cNvSpPr>
            <p:nvPr/>
          </p:nvSpPr>
          <p:spPr bwMode="auto">
            <a:xfrm>
              <a:off x="5580163" y="6093358"/>
              <a:ext cx="1080299" cy="365468"/>
            </a:xfrm>
            <a:prstGeom prst="ellipse">
              <a:avLst/>
            </a:prstGeom>
            <a:noFill/>
            <a:ln w="12700" algn="ctr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cs typeface="Times New Roman" pitchFamily="18" charset="0"/>
              </a:endParaRPr>
            </a:p>
          </p:txBody>
        </p:sp>
        <p:cxnSp>
          <p:nvCxnSpPr>
            <p:cNvPr id="15368" name="直線矢印コネクタ 20"/>
            <p:cNvCxnSpPr>
              <a:cxnSpLocks noChangeShapeType="1"/>
            </p:cNvCxnSpPr>
            <p:nvPr/>
          </p:nvCxnSpPr>
          <p:spPr bwMode="auto">
            <a:xfrm>
              <a:off x="4643904" y="4940787"/>
              <a:ext cx="1080299" cy="1152571"/>
            </a:xfrm>
            <a:prstGeom prst="straightConnector1">
              <a:avLst/>
            </a:prstGeom>
            <a:noFill/>
            <a:ln w="12700" algn="ctr">
              <a:solidFill>
                <a:srgbClr val="99FFCC"/>
              </a:solidFill>
              <a:round/>
              <a:headEnd/>
              <a:tailEnd type="triangle" w="med" len="lg"/>
            </a:ln>
          </p:spPr>
        </p:cxnSp>
      </p:grpSp>
      <p:sp>
        <p:nvSpPr>
          <p:cNvPr id="15365" name="テキスト ボックス 19"/>
          <p:cNvSpPr txBox="1">
            <a:spLocks noChangeArrowheads="1"/>
          </p:cNvSpPr>
          <p:nvPr/>
        </p:nvSpPr>
        <p:spPr bwMode="auto">
          <a:xfrm>
            <a:off x="179388" y="1125538"/>
            <a:ext cx="885666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en-US" altLang="ja-JP">
                <a:latin typeface="Arial" charset="0"/>
              </a:rPr>
              <a:t>2. Controller issued the clearance to climb to FL380 for CAB003.</a:t>
            </a:r>
            <a:endParaRPr kumimoji="1" lang="ja-JP" altLang="en-US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2" descr="F:\ipacg回避案\5\HcpBitmap6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700213"/>
            <a:ext cx="8353425" cy="469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タイトル 1"/>
          <p:cNvSpPr>
            <a:spLocks noGrp="1"/>
          </p:cNvSpPr>
          <p:nvPr>
            <p:ph type="title"/>
          </p:nvPr>
        </p:nvSpPr>
        <p:spPr bwMode="auto">
          <a:xfrm>
            <a:off x="395288" y="274638"/>
            <a:ext cx="8424862" cy="8509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kumimoji="1" lang="en-US" altLang="ja-JP" sz="3600" smtClean="0">
                <a:ea typeface="ＭＳ Ｐゴシック" pitchFamily="50" charset="-128"/>
              </a:rPr>
              <a:t>Management of the way to avoid conflict</a:t>
            </a:r>
            <a:endParaRPr kumimoji="1" lang="ja-JP" altLang="en-US" sz="3600" smtClean="0">
              <a:ea typeface="ＭＳ Ｐゴシック" pitchFamily="50" charset="-128"/>
            </a:endParaRPr>
          </a:p>
        </p:txBody>
      </p:sp>
      <p:grpSp>
        <p:nvGrpSpPr>
          <p:cNvPr id="2" name="グループ化 18"/>
          <p:cNvGrpSpPr>
            <a:grpSpLocks/>
          </p:cNvGrpSpPr>
          <p:nvPr/>
        </p:nvGrpSpPr>
        <p:grpSpPr bwMode="auto">
          <a:xfrm>
            <a:off x="3995738" y="4292600"/>
            <a:ext cx="4464050" cy="2032000"/>
            <a:chOff x="3995792" y="4293746"/>
            <a:chExt cx="4464309" cy="2031551"/>
          </a:xfrm>
        </p:grpSpPr>
        <p:sp>
          <p:nvSpPr>
            <p:cNvPr id="16390" name="円/楕円 5"/>
            <p:cNvSpPr>
              <a:spLocks noChangeArrowheads="1"/>
            </p:cNvSpPr>
            <p:nvPr/>
          </p:nvSpPr>
          <p:spPr bwMode="auto">
            <a:xfrm>
              <a:off x="4499863" y="5445903"/>
              <a:ext cx="432048" cy="216024"/>
            </a:xfrm>
            <a:prstGeom prst="ellipse">
              <a:avLst/>
            </a:prstGeom>
            <a:noFill/>
            <a:ln w="12700" algn="ctr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cs typeface="Times New Roman" pitchFamily="18" charset="0"/>
              </a:endParaRPr>
            </a:p>
          </p:txBody>
        </p:sp>
        <p:sp>
          <p:nvSpPr>
            <p:cNvPr id="16391" name="テキスト ボックス 6"/>
            <p:cNvSpPr txBox="1">
              <a:spLocks noChangeArrowheads="1"/>
            </p:cNvSpPr>
            <p:nvPr/>
          </p:nvSpPr>
          <p:spPr bwMode="auto">
            <a:xfrm>
              <a:off x="3995792" y="4293746"/>
              <a:ext cx="4464309" cy="461861"/>
            </a:xfrm>
            <a:prstGeom prst="rect">
              <a:avLst/>
            </a:prstGeom>
            <a:solidFill>
              <a:srgbClr val="99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kumimoji="1" lang="en-US" altLang="ja-JP">
                  <a:latin typeface="Arial" charset="0"/>
                </a:rPr>
                <a:t>Next step is enabled to execute.</a:t>
              </a:r>
              <a:endParaRPr kumimoji="1" lang="ja-JP" altLang="en-US">
                <a:latin typeface="Arial" charset="0"/>
              </a:endParaRPr>
            </a:p>
          </p:txBody>
        </p:sp>
        <p:sp>
          <p:nvSpPr>
            <p:cNvPr id="16392" name="円/楕円 5"/>
            <p:cNvSpPr>
              <a:spLocks noChangeArrowheads="1"/>
            </p:cNvSpPr>
            <p:nvPr/>
          </p:nvSpPr>
          <p:spPr bwMode="auto">
            <a:xfrm>
              <a:off x="6660168" y="6054358"/>
              <a:ext cx="1080152" cy="270939"/>
            </a:xfrm>
            <a:prstGeom prst="ellipse">
              <a:avLst/>
            </a:prstGeom>
            <a:noFill/>
            <a:ln w="12700" algn="ctr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cs typeface="Times New Roman" pitchFamily="18" charset="0"/>
              </a:endParaRPr>
            </a:p>
          </p:txBody>
        </p:sp>
        <p:cxnSp>
          <p:nvCxnSpPr>
            <p:cNvPr id="16393" name="直線矢印コネクタ 11"/>
            <p:cNvCxnSpPr>
              <a:cxnSpLocks noChangeShapeType="1"/>
            </p:cNvCxnSpPr>
            <p:nvPr/>
          </p:nvCxnSpPr>
          <p:spPr bwMode="auto">
            <a:xfrm>
              <a:off x="6444127" y="4653797"/>
              <a:ext cx="576091" cy="1368182"/>
            </a:xfrm>
            <a:prstGeom prst="straightConnector1">
              <a:avLst/>
            </a:prstGeom>
            <a:noFill/>
            <a:ln w="12700" algn="ctr">
              <a:solidFill>
                <a:srgbClr val="99FFCC"/>
              </a:solidFill>
              <a:round/>
              <a:headEnd/>
              <a:tailEnd type="triangle" w="sm" len="lg"/>
            </a:ln>
          </p:spPr>
        </p:cxnSp>
        <p:cxnSp>
          <p:nvCxnSpPr>
            <p:cNvPr id="16394" name="直線矢印コネクタ 11"/>
            <p:cNvCxnSpPr>
              <a:cxnSpLocks noChangeShapeType="1"/>
            </p:cNvCxnSpPr>
            <p:nvPr/>
          </p:nvCxnSpPr>
          <p:spPr bwMode="auto">
            <a:xfrm flipH="1">
              <a:off x="4859914" y="4725807"/>
              <a:ext cx="1224111" cy="720096"/>
            </a:xfrm>
            <a:prstGeom prst="straightConnector1">
              <a:avLst/>
            </a:prstGeom>
            <a:noFill/>
            <a:ln w="12700" algn="ctr">
              <a:solidFill>
                <a:srgbClr val="99FFCC"/>
              </a:solidFill>
              <a:round/>
              <a:headEnd/>
              <a:tailEnd type="triangle" w="sm" len="lg"/>
            </a:ln>
          </p:spPr>
        </p:cxnSp>
      </p:grpSp>
      <p:sp>
        <p:nvSpPr>
          <p:cNvPr id="16389" name="テキスト ボックス 12"/>
          <p:cNvSpPr txBox="1">
            <a:spLocks noChangeArrowheads="1"/>
          </p:cNvSpPr>
          <p:nvPr/>
        </p:nvSpPr>
        <p:spPr bwMode="auto">
          <a:xfrm>
            <a:off x="107950" y="1196975"/>
            <a:ext cx="88566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en-US" altLang="ja-JP">
                <a:latin typeface="Arial" charset="0"/>
              </a:rPr>
              <a:t>3. ODP system received the report CAB003 has reached FL380</a:t>
            </a:r>
            <a:endParaRPr kumimoji="1" lang="ja-JP" altLang="en-US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:\ipacg回避案\6\HcpBitmap4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628775"/>
            <a:ext cx="8496300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タイトル 1"/>
          <p:cNvSpPr>
            <a:spLocks noGrp="1"/>
          </p:cNvSpPr>
          <p:nvPr>
            <p:ph type="title"/>
          </p:nvPr>
        </p:nvSpPr>
        <p:spPr bwMode="auto">
          <a:xfrm>
            <a:off x="323850" y="274638"/>
            <a:ext cx="8569325" cy="8509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kumimoji="1" lang="en-US" altLang="ja-JP" sz="3600" smtClean="0">
                <a:ea typeface="ＭＳ Ｐゴシック" pitchFamily="50" charset="-128"/>
              </a:rPr>
              <a:t>Management of the way to avoid conflict</a:t>
            </a:r>
            <a:endParaRPr kumimoji="1" lang="ja-JP" altLang="en-US" sz="3600" smtClean="0">
              <a:ea typeface="ＭＳ Ｐゴシック" pitchFamily="50" charset="-128"/>
            </a:endParaRPr>
          </a:p>
        </p:txBody>
      </p:sp>
      <p:sp>
        <p:nvSpPr>
          <p:cNvPr id="19" name="テキスト ボックス 18"/>
          <p:cNvSpPr txBox="1">
            <a:spLocks noChangeArrowheads="1"/>
          </p:cNvSpPr>
          <p:nvPr/>
        </p:nvSpPr>
        <p:spPr bwMode="auto">
          <a:xfrm>
            <a:off x="1619250" y="3573463"/>
            <a:ext cx="5329238" cy="830262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ja-JP">
                <a:latin typeface="Arial" charset="0"/>
              </a:rPr>
              <a:t>All steps of the procedure were done, and the conflict was resolved.</a:t>
            </a:r>
            <a:endParaRPr kumimoji="1" lang="ja-JP" altLang="en-US">
              <a:latin typeface="Arial" charset="0"/>
            </a:endParaRPr>
          </a:p>
        </p:txBody>
      </p:sp>
      <p:sp>
        <p:nvSpPr>
          <p:cNvPr id="17413" name="テキスト ボックス 19"/>
          <p:cNvSpPr txBox="1">
            <a:spLocks noChangeArrowheads="1"/>
          </p:cNvSpPr>
          <p:nvPr/>
        </p:nvSpPr>
        <p:spPr bwMode="auto">
          <a:xfrm>
            <a:off x="179388" y="1125538"/>
            <a:ext cx="885666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en-US" altLang="ja-JP">
                <a:latin typeface="Arial" charset="0"/>
              </a:rPr>
              <a:t>4. Controller issued the clearance to climb to FL370 for CAB004</a:t>
            </a:r>
            <a:endParaRPr kumimoji="1" lang="ja-JP" altLang="en-US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タイトル 1"/>
          <p:cNvSpPr>
            <a:spLocks noGrp="1"/>
          </p:cNvSpPr>
          <p:nvPr>
            <p:ph type="title"/>
          </p:nvPr>
        </p:nvSpPr>
        <p:spPr bwMode="auto">
          <a:xfrm>
            <a:off x="395288" y="274638"/>
            <a:ext cx="8424862" cy="8509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kumimoji="1" lang="en-US" altLang="ja-JP" sz="3600" smtClean="0">
                <a:ea typeface="ＭＳ Ｐゴシック" pitchFamily="50" charset="-128"/>
              </a:rPr>
              <a:t>Parameter setting for presentation</a:t>
            </a:r>
            <a:endParaRPr kumimoji="1" lang="ja-JP" altLang="en-US" sz="3600" smtClean="0">
              <a:ea typeface="ＭＳ Ｐゴシック" pitchFamily="50" charset="-128"/>
            </a:endParaRPr>
          </a:p>
        </p:txBody>
      </p:sp>
      <p:sp>
        <p:nvSpPr>
          <p:cNvPr id="18435" name="コンテンツ プレースホルダ 2"/>
          <p:cNvSpPr>
            <a:spLocks noGrp="1"/>
          </p:cNvSpPr>
          <p:nvPr>
            <p:ph idx="1"/>
          </p:nvPr>
        </p:nvSpPr>
        <p:spPr bwMode="auto">
          <a:xfrm>
            <a:off x="395288" y="1268413"/>
            <a:ext cx="8353425" cy="13684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>
              <a:spcBef>
                <a:spcPct val="0"/>
              </a:spcBef>
            </a:pPr>
            <a:r>
              <a:rPr kumimoji="1" lang="en-US" altLang="ja-JP" smtClean="0">
                <a:ea typeface="ＭＳ Ｐゴシック" pitchFamily="50" charset="-128"/>
              </a:rPr>
              <a:t>Order of the procedures to avoid conflict indicated in list is based on following items. The weights of each items are defined in parameter setting.</a:t>
            </a:r>
          </a:p>
          <a:p>
            <a:pPr marL="179388">
              <a:spcBef>
                <a:spcPct val="0"/>
              </a:spcBef>
            </a:pPr>
            <a:endParaRPr kumimoji="1" lang="en-US" altLang="ja-JP" smtClean="0">
              <a:ea typeface="ＭＳ Ｐゴシック" pitchFamily="50" charset="-128"/>
            </a:endParaRPr>
          </a:p>
          <a:p>
            <a:pPr marL="179388">
              <a:spcBef>
                <a:spcPct val="0"/>
              </a:spcBef>
            </a:pPr>
            <a:endParaRPr kumimoji="1" lang="ja-JP" altLang="en-US" smtClean="0">
              <a:ea typeface="ＭＳ Ｐゴシック" pitchFamily="50" charset="-128"/>
            </a:endParaRPr>
          </a:p>
        </p:txBody>
      </p:sp>
      <p:sp>
        <p:nvSpPr>
          <p:cNvPr id="18436" name="テキスト ボックス 3"/>
          <p:cNvSpPr txBox="1">
            <a:spLocks noChangeArrowheads="1"/>
          </p:cNvSpPr>
          <p:nvPr/>
        </p:nvSpPr>
        <p:spPr bwMode="auto">
          <a:xfrm>
            <a:off x="468313" y="2852738"/>
            <a:ext cx="83518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kumimoji="1" lang="en-US" altLang="ja-JP">
                <a:latin typeface="Arial" charset="0"/>
              </a:rPr>
              <a:t> Number of steps in the procedure</a:t>
            </a:r>
            <a:endParaRPr kumimoji="1" lang="ja-JP" altLang="en-US">
              <a:latin typeface="Arial" charset="0"/>
            </a:endParaRPr>
          </a:p>
        </p:txBody>
      </p:sp>
      <p:sp>
        <p:nvSpPr>
          <p:cNvPr id="18437" name="テキスト ボックス 4"/>
          <p:cNvSpPr txBox="1">
            <a:spLocks noChangeArrowheads="1"/>
          </p:cNvSpPr>
          <p:nvPr/>
        </p:nvSpPr>
        <p:spPr bwMode="auto">
          <a:xfrm>
            <a:off x="468313" y="3284538"/>
            <a:ext cx="8280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kumimoji="1" lang="en-US" altLang="ja-JP">
                <a:latin typeface="Arial" charset="0"/>
              </a:rPr>
              <a:t> Kind of the way to avoid (change altitude or mach number)</a:t>
            </a:r>
            <a:endParaRPr kumimoji="1" lang="ja-JP" altLang="en-US">
              <a:latin typeface="Arial" charset="0"/>
            </a:endParaRPr>
          </a:p>
        </p:txBody>
      </p:sp>
      <p:sp>
        <p:nvSpPr>
          <p:cNvPr id="18438" name="テキスト ボックス 5"/>
          <p:cNvSpPr txBox="1">
            <a:spLocks noChangeArrowheads="1"/>
          </p:cNvSpPr>
          <p:nvPr/>
        </p:nvSpPr>
        <p:spPr bwMode="auto">
          <a:xfrm>
            <a:off x="468313" y="3716338"/>
            <a:ext cx="8280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kumimoji="1" lang="en-US" altLang="ja-JP">
                <a:latin typeface="Arial" charset="0"/>
              </a:rPr>
              <a:t> Range of changing altitude or mach number</a:t>
            </a:r>
            <a:endParaRPr kumimoji="1" lang="ja-JP" altLang="en-US">
              <a:latin typeface="Arial" charset="0"/>
            </a:endParaRPr>
          </a:p>
        </p:txBody>
      </p:sp>
      <p:sp>
        <p:nvSpPr>
          <p:cNvPr id="18439" name="テキスト ボックス 6"/>
          <p:cNvSpPr txBox="1">
            <a:spLocks noChangeArrowheads="1"/>
          </p:cNvSpPr>
          <p:nvPr/>
        </p:nvSpPr>
        <p:spPr bwMode="auto">
          <a:xfrm>
            <a:off x="468313" y="4149725"/>
            <a:ext cx="82804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kumimoji="1" lang="en-US" altLang="ja-JP">
                <a:latin typeface="Arial" charset="0"/>
              </a:rPr>
              <a:t> Distance from departure airport</a:t>
            </a:r>
            <a:endParaRPr kumimoji="1" lang="ja-JP" altLang="en-US">
              <a:latin typeface="Arial" charset="0"/>
            </a:endParaRPr>
          </a:p>
        </p:txBody>
      </p:sp>
      <p:sp>
        <p:nvSpPr>
          <p:cNvPr id="18440" name="テキスト ボックス 7"/>
          <p:cNvSpPr txBox="1">
            <a:spLocks noChangeArrowheads="1"/>
          </p:cNvSpPr>
          <p:nvPr/>
        </p:nvSpPr>
        <p:spPr bwMode="auto">
          <a:xfrm>
            <a:off x="468313" y="4581525"/>
            <a:ext cx="8280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kumimoji="1" lang="en-US" altLang="ja-JP">
                <a:latin typeface="Arial" charset="0"/>
              </a:rPr>
              <a:t> Distance to destination airport</a:t>
            </a:r>
            <a:endParaRPr kumimoji="1" lang="ja-JP" altLang="en-US">
              <a:latin typeface="Arial" charset="0"/>
            </a:endParaRPr>
          </a:p>
        </p:txBody>
      </p:sp>
      <p:sp>
        <p:nvSpPr>
          <p:cNvPr id="18441" name="テキスト ボックス 9"/>
          <p:cNvSpPr txBox="1">
            <a:spLocks noChangeArrowheads="1"/>
          </p:cNvSpPr>
          <p:nvPr/>
        </p:nvSpPr>
        <p:spPr bwMode="auto">
          <a:xfrm>
            <a:off x="323850" y="5229225"/>
            <a:ext cx="8280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ja-JP">
                <a:latin typeface="Arial" charset="0"/>
              </a:rPr>
              <a:t>				and others (more than 30 items)</a:t>
            </a:r>
            <a:endParaRPr kumimoji="1" lang="ja-JP" altLang="en-US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タイトル 1"/>
          <p:cNvSpPr>
            <a:spLocks noGrp="1"/>
          </p:cNvSpPr>
          <p:nvPr>
            <p:ph type="title"/>
          </p:nvPr>
        </p:nvSpPr>
        <p:spPr bwMode="auto">
          <a:xfrm>
            <a:off x="323850" y="274638"/>
            <a:ext cx="8569325" cy="8509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kumimoji="1" lang="en-US" altLang="ja-JP" sz="3600" smtClean="0">
                <a:ea typeface="ＭＳ Ｐゴシック" pitchFamily="50" charset="-128"/>
              </a:rPr>
              <a:t>Parameter setting for presentation</a:t>
            </a:r>
            <a:endParaRPr kumimoji="1" lang="ja-JP" altLang="en-US" sz="3600" smtClean="0">
              <a:ea typeface="ＭＳ Ｐゴシック" pitchFamily="50" charset="-128"/>
            </a:endParaRPr>
          </a:p>
        </p:txBody>
      </p:sp>
      <p:sp>
        <p:nvSpPr>
          <p:cNvPr id="19459" name="テキスト ボックス 5"/>
          <p:cNvSpPr txBox="1">
            <a:spLocks noChangeArrowheads="1"/>
          </p:cNvSpPr>
          <p:nvPr/>
        </p:nvSpPr>
        <p:spPr bwMode="auto">
          <a:xfrm>
            <a:off x="539750" y="1341438"/>
            <a:ext cx="770413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kumimoji="1" lang="en-US" altLang="ja-JP" sz="2800">
                <a:latin typeface="Arial" charset="0"/>
              </a:rPr>
              <a:t> OCAP records following data as statistic data.</a:t>
            </a:r>
            <a:endParaRPr kumimoji="1" lang="en-US" altLang="ja-JP">
              <a:latin typeface="Arial" charset="0"/>
            </a:endParaRPr>
          </a:p>
        </p:txBody>
      </p:sp>
      <p:sp>
        <p:nvSpPr>
          <p:cNvPr id="16" name="テキスト ボックス 15"/>
          <p:cNvSpPr txBox="1">
            <a:spLocks noChangeArrowheads="1"/>
          </p:cNvSpPr>
          <p:nvPr/>
        </p:nvSpPr>
        <p:spPr bwMode="auto">
          <a:xfrm>
            <a:off x="611188" y="3573463"/>
            <a:ext cx="748982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3663" indent="-93663">
              <a:buFont typeface="Arial" charset="0"/>
              <a:buChar char="•"/>
            </a:pPr>
            <a:r>
              <a:rPr kumimoji="1" lang="en-US" altLang="ja-JP" sz="2800">
                <a:latin typeface="Arial" charset="0"/>
              </a:rPr>
              <a:t> Person in charge of ODP system sets the parameter of OCAP while referring to the statistic data for optimizing order of the procedures in list.   </a:t>
            </a:r>
            <a:endParaRPr kumimoji="1" lang="ja-JP" altLang="en-US" sz="2800">
              <a:latin typeface="Arial" charset="0"/>
            </a:endParaRPr>
          </a:p>
        </p:txBody>
      </p:sp>
      <p:sp>
        <p:nvSpPr>
          <p:cNvPr id="17" name="テキスト ボックス 16"/>
          <p:cNvSpPr txBox="1">
            <a:spLocks noChangeArrowheads="1"/>
          </p:cNvSpPr>
          <p:nvPr/>
        </p:nvSpPr>
        <p:spPr bwMode="auto">
          <a:xfrm>
            <a:off x="900113" y="1989138"/>
            <a:ext cx="324008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ja-JP" sz="2800">
                <a:latin typeface="Arial" charset="0"/>
              </a:rPr>
              <a:t>Detected conflict</a:t>
            </a:r>
            <a:endParaRPr kumimoji="1" lang="ja-JP" altLang="en-US" sz="2800">
              <a:latin typeface="Arial" charset="0"/>
            </a:endParaRPr>
          </a:p>
        </p:txBody>
      </p:sp>
      <p:grpSp>
        <p:nvGrpSpPr>
          <p:cNvPr id="2" name="グループ化 22"/>
          <p:cNvGrpSpPr>
            <a:grpSpLocks/>
          </p:cNvGrpSpPr>
          <p:nvPr/>
        </p:nvGrpSpPr>
        <p:grpSpPr bwMode="auto">
          <a:xfrm>
            <a:off x="1258888" y="2420938"/>
            <a:ext cx="6697662" cy="523875"/>
            <a:chOff x="1259632" y="2420888"/>
            <a:chExt cx="6696744" cy="523220"/>
          </a:xfrm>
        </p:grpSpPr>
        <p:cxnSp>
          <p:nvCxnSpPr>
            <p:cNvPr id="19466" name="カギ線コネクタ 8"/>
            <p:cNvCxnSpPr>
              <a:cxnSpLocks noChangeShapeType="1"/>
            </p:cNvCxnSpPr>
            <p:nvPr/>
          </p:nvCxnSpPr>
          <p:spPr bwMode="auto">
            <a:xfrm>
              <a:off x="1259632" y="2420888"/>
              <a:ext cx="360040" cy="216024"/>
            </a:xfrm>
            <a:prstGeom prst="bentConnector3">
              <a:avLst>
                <a:gd name="adj1" fmla="val -1736"/>
              </a:avLst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9467" name="テキスト ボックス 17"/>
            <p:cNvSpPr txBox="1">
              <a:spLocks noChangeArrowheads="1"/>
            </p:cNvSpPr>
            <p:nvPr/>
          </p:nvSpPr>
          <p:spPr bwMode="auto">
            <a:xfrm>
              <a:off x="1619945" y="2420888"/>
              <a:ext cx="633643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kumimoji="1" lang="en-US" altLang="ja-JP" sz="2800">
                  <a:latin typeface="Arial" charset="0"/>
                </a:rPr>
                <a:t>Presented procedures to avoid conflict</a:t>
              </a:r>
              <a:endParaRPr kumimoji="1" lang="ja-JP" altLang="en-US" sz="2800">
                <a:latin typeface="Arial" charset="0"/>
              </a:endParaRPr>
            </a:p>
          </p:txBody>
        </p:sp>
      </p:grpSp>
      <p:grpSp>
        <p:nvGrpSpPr>
          <p:cNvPr id="3" name="グループ化 23"/>
          <p:cNvGrpSpPr>
            <a:grpSpLocks/>
          </p:cNvGrpSpPr>
          <p:nvPr/>
        </p:nvGrpSpPr>
        <p:grpSpPr bwMode="auto">
          <a:xfrm>
            <a:off x="1979613" y="2852738"/>
            <a:ext cx="6985000" cy="523875"/>
            <a:chOff x="1979712" y="2852936"/>
            <a:chExt cx="6984776" cy="523220"/>
          </a:xfrm>
        </p:grpSpPr>
        <p:sp>
          <p:nvSpPr>
            <p:cNvPr id="19464" name="テキスト ボックス 20"/>
            <p:cNvSpPr txBox="1">
              <a:spLocks noChangeArrowheads="1"/>
            </p:cNvSpPr>
            <p:nvPr/>
          </p:nvSpPr>
          <p:spPr bwMode="auto">
            <a:xfrm>
              <a:off x="2340062" y="2852936"/>
              <a:ext cx="66244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kumimoji="1" lang="en-US" altLang="ja-JP" sz="2800">
                  <a:latin typeface="Arial" charset="0"/>
                </a:rPr>
                <a:t>Procedure which selected by controller</a:t>
              </a:r>
              <a:endParaRPr kumimoji="1" lang="ja-JP" altLang="en-US" sz="2800">
                <a:latin typeface="Arial" charset="0"/>
              </a:endParaRPr>
            </a:p>
          </p:txBody>
        </p:sp>
        <p:cxnSp>
          <p:nvCxnSpPr>
            <p:cNvPr id="19465" name="カギ線コネクタ 21"/>
            <p:cNvCxnSpPr>
              <a:cxnSpLocks noChangeShapeType="1"/>
            </p:cNvCxnSpPr>
            <p:nvPr/>
          </p:nvCxnSpPr>
          <p:spPr bwMode="auto">
            <a:xfrm>
              <a:off x="1979712" y="2852936"/>
              <a:ext cx="360040" cy="216024"/>
            </a:xfrm>
            <a:prstGeom prst="bentConnector3">
              <a:avLst>
                <a:gd name="adj1" fmla="val -1736"/>
              </a:avLst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タイトル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8509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kumimoji="1" lang="en-US" altLang="ja-JP" smtClean="0">
                <a:ea typeface="ＭＳ Ｐゴシック" pitchFamily="50" charset="-128"/>
              </a:rPr>
              <a:t>Schedule for introduction</a:t>
            </a:r>
            <a:endParaRPr kumimoji="1" lang="ja-JP" altLang="en-US" smtClean="0">
              <a:ea typeface="ＭＳ Ｐゴシック" pitchFamily="50" charset="-128"/>
            </a:endParaRPr>
          </a:p>
        </p:txBody>
      </p:sp>
      <p:sp>
        <p:nvSpPr>
          <p:cNvPr id="20483" name="コンテンツ プレースホルダ 2"/>
          <p:cNvSpPr>
            <a:spLocks noGrp="1"/>
          </p:cNvSpPr>
          <p:nvPr>
            <p:ph idx="1"/>
          </p:nvPr>
        </p:nvSpPr>
        <p:spPr bwMode="auto">
          <a:xfrm>
            <a:off x="250825" y="1268413"/>
            <a:ext cx="8642350" cy="18732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55600" indent="-176213">
              <a:spcBef>
                <a:spcPct val="0"/>
              </a:spcBef>
              <a:buFont typeface="Arial" charset="0"/>
              <a:buChar char="•"/>
            </a:pPr>
            <a:r>
              <a:rPr kumimoji="1" lang="en-US" altLang="ja-JP" smtClean="0">
                <a:ea typeface="ＭＳ Ｐゴシック" pitchFamily="50" charset="-128"/>
              </a:rPr>
              <a:t> The function of assistance to avoid conflict by OCAP is under evaluation in Systems Development, Evaluation and Contingency management Center (SDECC).</a:t>
            </a:r>
          </a:p>
          <a:p>
            <a:pPr marL="355600" indent="-176213" algn="ctr">
              <a:spcBef>
                <a:spcPct val="0"/>
              </a:spcBef>
            </a:pPr>
            <a:endParaRPr kumimoji="1" lang="en-US" altLang="ja-JP" smtClean="0">
              <a:ea typeface="ＭＳ Ｐゴシック" pitchFamily="50" charset="-128"/>
            </a:endParaRPr>
          </a:p>
          <a:p>
            <a:pPr marL="355600" indent="-176213" algn="ctr">
              <a:spcBef>
                <a:spcPct val="0"/>
              </a:spcBef>
            </a:pPr>
            <a:endParaRPr kumimoji="1" lang="en-US" altLang="ja-JP" smtClean="0">
              <a:ea typeface="ＭＳ Ｐゴシック" pitchFamily="50" charset="-128"/>
            </a:endParaRPr>
          </a:p>
        </p:txBody>
      </p:sp>
      <p:sp>
        <p:nvSpPr>
          <p:cNvPr id="4" name="テキスト ボックス 3"/>
          <p:cNvSpPr txBox="1">
            <a:spLocks noChangeArrowheads="1"/>
          </p:cNvSpPr>
          <p:nvPr/>
        </p:nvSpPr>
        <p:spPr bwMode="auto">
          <a:xfrm>
            <a:off x="395288" y="3213100"/>
            <a:ext cx="81375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>
              <a:buFont typeface="Arial" charset="0"/>
              <a:buChar char="•"/>
            </a:pPr>
            <a:r>
              <a:rPr kumimoji="1" lang="en-US" altLang="ja-JP" sz="2800">
                <a:latin typeface="Arial" charset="0"/>
                <a:ea typeface="ＭＳ Ｐゴシック" pitchFamily="50" charset="-128"/>
              </a:rPr>
              <a:t> Assistance to avoid conflict by OCAP will be utilized at Air Traffic Management Center (ATMC) from June, 2013.</a:t>
            </a:r>
            <a:endParaRPr kumimoji="1" lang="ja-JP" altLang="en-US">
              <a:ea typeface="ＭＳ Ｐゴシック" pitchFamily="50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93700" y="1663700"/>
            <a:ext cx="8343900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altLang="ja-JP" sz="9000">
                <a:solidFill>
                  <a:srgbClr val="FFC000"/>
                </a:solidFill>
                <a:ea typeface="ＭＳ Ｐゴシック" pitchFamily="50" charset="-128"/>
                <a:sym typeface="Gill Sans" pitchFamily="1" charset="0"/>
              </a:rPr>
              <a:t>Thank you!</a:t>
            </a:r>
          </a:p>
          <a:p>
            <a:pPr algn="ctr"/>
            <a:endParaRPr lang="en-US" altLang="ja-JP" sz="9000">
              <a:solidFill>
                <a:srgbClr val="FFC000"/>
              </a:solidFill>
              <a:ea typeface="ＭＳ Ｐゴシック" pitchFamily="50" charset="-128"/>
              <a:sym typeface="Gill Sans" pitchFamily="1" charset="0"/>
            </a:endParaRPr>
          </a:p>
          <a:p>
            <a:pPr algn="ctr"/>
            <a:r>
              <a:rPr lang="en-US" altLang="ja-JP" sz="6600">
                <a:solidFill>
                  <a:schemeClr val="tx1"/>
                </a:solidFill>
                <a:ea typeface="ＭＳ Ｐゴシック" pitchFamily="50" charset="-128"/>
                <a:sym typeface="Gill Sans" pitchFamily="1" charset="0"/>
              </a:rPr>
              <a:t>Questions?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5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8509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kumimoji="1" lang="en-US" altLang="ja-JP" smtClean="0">
                <a:ea typeface="ＭＳ Ｐゴシック" pitchFamily="50" charset="-128"/>
              </a:rPr>
              <a:t>Outline of OCAP</a:t>
            </a:r>
            <a:endParaRPr kumimoji="1" lang="ja-JP" altLang="en-US" smtClean="0">
              <a:ea typeface="ＭＳ Ｐゴシック" pitchFamily="50" charset="-128"/>
            </a:endParaRPr>
          </a:p>
        </p:txBody>
      </p:sp>
      <p:sp>
        <p:nvSpPr>
          <p:cNvPr id="5123" name="コンテンツ プレースホルダ 6"/>
          <p:cNvSpPr>
            <a:spLocks noGrp="1"/>
          </p:cNvSpPr>
          <p:nvPr>
            <p:ph idx="1"/>
          </p:nvPr>
        </p:nvSpPr>
        <p:spPr bwMode="auto">
          <a:xfrm>
            <a:off x="395288" y="1268413"/>
            <a:ext cx="8353425" cy="10810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eaLnBrk="1" hangingPunct="1">
              <a:spcBef>
                <a:spcPct val="0"/>
              </a:spcBef>
            </a:pPr>
            <a:r>
              <a:rPr kumimoji="1" lang="en-US" altLang="ja-JP" sz="3200" smtClean="0">
                <a:solidFill>
                  <a:srgbClr val="FF0000"/>
                </a:solidFill>
                <a:ea typeface="ＭＳ Ｐゴシック" pitchFamily="50" charset="-128"/>
              </a:rPr>
              <a:t>O</a:t>
            </a:r>
            <a:r>
              <a:rPr kumimoji="1" lang="en-US" altLang="ja-JP" sz="3200" smtClean="0">
                <a:ea typeface="ＭＳ Ｐゴシック" pitchFamily="50" charset="-128"/>
              </a:rPr>
              <a:t>ceanic </a:t>
            </a:r>
            <a:r>
              <a:rPr kumimoji="1" lang="en-US" altLang="ja-JP" sz="3200" smtClean="0">
                <a:solidFill>
                  <a:srgbClr val="FF0000"/>
                </a:solidFill>
                <a:ea typeface="ＭＳ Ｐゴシック" pitchFamily="50" charset="-128"/>
              </a:rPr>
              <a:t>C</a:t>
            </a:r>
            <a:r>
              <a:rPr kumimoji="1" lang="en-US" altLang="ja-JP" sz="3200" smtClean="0">
                <a:ea typeface="ＭＳ Ｐゴシック" pitchFamily="50" charset="-128"/>
              </a:rPr>
              <a:t>onflict detection</a:t>
            </a:r>
          </a:p>
          <a:p>
            <a:pPr marL="179388" algn="r" eaLnBrk="1" hangingPunct="1">
              <a:spcBef>
                <a:spcPct val="0"/>
              </a:spcBef>
            </a:pPr>
            <a:r>
              <a:rPr kumimoji="1" lang="en-US" altLang="ja-JP" sz="3200" smtClean="0">
                <a:ea typeface="ＭＳ Ｐゴシック" pitchFamily="50" charset="-128"/>
              </a:rPr>
              <a:t> and </a:t>
            </a:r>
            <a:r>
              <a:rPr kumimoji="1" lang="en-US" altLang="ja-JP" sz="3200" smtClean="0">
                <a:solidFill>
                  <a:srgbClr val="FF0000"/>
                </a:solidFill>
                <a:ea typeface="ＭＳ Ｐゴシック" pitchFamily="50" charset="-128"/>
              </a:rPr>
              <a:t>A</a:t>
            </a:r>
            <a:r>
              <a:rPr kumimoji="1" lang="en-US" altLang="ja-JP" sz="3200" smtClean="0">
                <a:ea typeface="ＭＳ Ｐゴシック" pitchFamily="50" charset="-128"/>
              </a:rPr>
              <a:t>ssistance </a:t>
            </a:r>
            <a:r>
              <a:rPr kumimoji="1" lang="en-US" altLang="ja-JP" sz="3200" smtClean="0">
                <a:solidFill>
                  <a:srgbClr val="FF0000"/>
                </a:solidFill>
                <a:ea typeface="ＭＳ Ｐゴシック" pitchFamily="50" charset="-128"/>
              </a:rPr>
              <a:t>P</a:t>
            </a:r>
            <a:r>
              <a:rPr kumimoji="1" lang="en-US" altLang="ja-JP" sz="3200" smtClean="0">
                <a:ea typeface="ＭＳ Ｐゴシック" pitchFamily="50" charset="-128"/>
              </a:rPr>
              <a:t>rocessor</a:t>
            </a:r>
            <a:endParaRPr kumimoji="1" lang="en-US" altLang="ja-JP" smtClean="0">
              <a:ea typeface="ＭＳ Ｐゴシック" pitchFamily="50" charset="-128"/>
            </a:endParaRPr>
          </a:p>
          <a:p>
            <a:pPr marL="179388" eaLnBrk="1" hangingPunct="1">
              <a:spcBef>
                <a:spcPct val="0"/>
              </a:spcBef>
            </a:pPr>
            <a:endParaRPr kumimoji="1" lang="en-US" altLang="ja-JP" smtClean="0">
              <a:ea typeface="ＭＳ Ｐゴシック" pitchFamily="50" charset="-128"/>
            </a:endParaRPr>
          </a:p>
          <a:p>
            <a:pPr marL="179388" eaLnBrk="1" hangingPunct="1">
              <a:spcBef>
                <a:spcPct val="0"/>
              </a:spcBef>
            </a:pPr>
            <a:endParaRPr kumimoji="1" lang="ja-JP" altLang="en-US" smtClean="0">
              <a:ea typeface="ＭＳ Ｐゴシック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7950" y="2420938"/>
            <a:ext cx="8856663" cy="1538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79388">
              <a:buFont typeface="Arial" pitchFamily="34" charset="0"/>
              <a:buChar char="•"/>
              <a:defRPr/>
            </a:pPr>
            <a:r>
              <a:rPr kumimoji="1" lang="en-US" altLang="ja-JP" sz="2800" dirty="0">
                <a:latin typeface="+mn-lt"/>
                <a:ea typeface="ＭＳ Ｐゴシック" pitchFamily="50" charset="-128"/>
              </a:rPr>
              <a:t>OCAP server is a component of ODP system</a:t>
            </a:r>
          </a:p>
          <a:p>
            <a:pPr marL="179388">
              <a:defRPr/>
            </a:pPr>
            <a:r>
              <a:rPr kumimoji="1" lang="en-US" altLang="ja-JP" sz="2800" dirty="0">
                <a:latin typeface="+mn-lt"/>
                <a:ea typeface="ＭＳ Ｐゴシック" pitchFamily="50" charset="-128"/>
              </a:rPr>
              <a:t>                (Oceanic ATC data processing system). </a:t>
            </a:r>
          </a:p>
          <a:p>
            <a:pPr marL="179388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kumimoji="1" lang="en-US" altLang="ja-JP" sz="2800" dirty="0">
                <a:latin typeface="+mn-lt"/>
                <a:ea typeface="ＭＳ Ｐゴシック" pitchFamily="50" charset="-128"/>
              </a:rPr>
              <a:t>OCAP server has started operation on October, 2012.</a:t>
            </a:r>
          </a:p>
        </p:txBody>
      </p:sp>
      <p:sp>
        <p:nvSpPr>
          <p:cNvPr id="5" name="テキスト ボックス 4"/>
          <p:cNvSpPr txBox="1">
            <a:spLocks noChangeArrowheads="1"/>
          </p:cNvSpPr>
          <p:nvPr/>
        </p:nvSpPr>
        <p:spPr bwMode="auto">
          <a:xfrm>
            <a:off x="107950" y="4221163"/>
            <a:ext cx="8856663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9388">
              <a:spcAft>
                <a:spcPts val="1200"/>
              </a:spcAft>
              <a:buFont typeface="Arial" charset="0"/>
              <a:buChar char="•"/>
            </a:pPr>
            <a:r>
              <a:rPr kumimoji="1" lang="en-US" altLang="ja-JP" sz="2800">
                <a:latin typeface="Arial" charset="0"/>
                <a:ea typeface="ＭＳ Ｐゴシック" pitchFamily="50" charset="-128"/>
              </a:rPr>
              <a:t>OCAP provides following functions</a:t>
            </a:r>
          </a:p>
          <a:p>
            <a:pPr marL="179388">
              <a:spcAft>
                <a:spcPts val="600"/>
              </a:spcAft>
            </a:pPr>
            <a:r>
              <a:rPr kumimoji="1" lang="en-US" altLang="ja-JP" sz="2800">
                <a:latin typeface="Arial" charset="0"/>
                <a:ea typeface="ＭＳ Ｐゴシック" pitchFamily="50" charset="-128"/>
              </a:rPr>
              <a:t>  -Detect predicted conflict several hours in advance</a:t>
            </a:r>
          </a:p>
          <a:p>
            <a:pPr marL="179388"/>
            <a:r>
              <a:rPr kumimoji="1" lang="en-US" altLang="ja-JP" sz="2800">
                <a:latin typeface="Arial" charset="0"/>
                <a:ea typeface="ＭＳ Ｐゴシック" pitchFamily="50" charset="-128"/>
              </a:rPr>
              <a:t>  -Present and manage the procedure to avoid conflict</a:t>
            </a:r>
            <a:endParaRPr kumimoji="1" lang="ja-JP" altLang="en-US">
              <a:ea typeface="ＭＳ Ｐゴシック" pitchFamily="50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8509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kumimoji="1" lang="en-US" altLang="ja-JP" smtClean="0">
                <a:ea typeface="ＭＳ Ｐゴシック" pitchFamily="50" charset="-128"/>
              </a:rPr>
              <a:t>Detection of conflict</a:t>
            </a:r>
            <a:endParaRPr kumimoji="1" lang="ja-JP" altLang="en-US" smtClean="0">
              <a:ea typeface="ＭＳ Ｐゴシック" pitchFamily="50" charset="-128"/>
            </a:endParaRPr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 bwMode="auto">
          <a:xfrm>
            <a:off x="468313" y="1412875"/>
            <a:ext cx="8229600" cy="33131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1950" indent="-182563" eaLnBrk="1" hangingPunct="1">
              <a:spcBef>
                <a:spcPct val="0"/>
              </a:spcBef>
              <a:buFont typeface="Arial" charset="0"/>
              <a:buChar char="•"/>
            </a:pPr>
            <a:r>
              <a:rPr kumimoji="1" lang="en-US" altLang="ja-JP" smtClean="0">
                <a:ea typeface="ＭＳ Ｐゴシック" pitchFamily="50" charset="-128"/>
              </a:rPr>
              <a:t> OCAP can find the conflict several hours in advance between aircraft and aircraft, or between aircraft and restricted airspace.</a:t>
            </a:r>
          </a:p>
          <a:p>
            <a:pPr marL="361950" indent="-182563" eaLnBrk="1" hangingPunct="1">
              <a:spcBef>
                <a:spcPct val="0"/>
              </a:spcBef>
            </a:pPr>
            <a:endParaRPr kumimoji="1" lang="en-US" altLang="ja-JP" smtClean="0">
              <a:ea typeface="ＭＳ Ｐゴシック" pitchFamily="50" charset="-128"/>
            </a:endParaRPr>
          </a:p>
          <a:p>
            <a:pPr marL="361950" indent="-182563" eaLnBrk="1" hangingPunct="1">
              <a:spcBef>
                <a:spcPct val="0"/>
              </a:spcBef>
              <a:buFont typeface="Arial" charset="0"/>
              <a:buChar char="•"/>
            </a:pPr>
            <a:r>
              <a:rPr kumimoji="1" lang="en-US" altLang="ja-JP" smtClean="0">
                <a:ea typeface="ＭＳ Ｐゴシック" pitchFamily="50" charset="-128"/>
              </a:rPr>
              <a:t> This function is almost the same as the one provided by host computer of ODP before OCAP server has started operation.</a:t>
            </a:r>
            <a:endParaRPr kumimoji="1" lang="ja-JP" altLang="en-US" smtClean="0">
              <a:ea typeface="ＭＳ Ｐゴシック" pitchFamily="50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 noGrp="1"/>
          </p:cNvSpPr>
          <p:nvPr>
            <p:ph type="title"/>
          </p:nvPr>
        </p:nvSpPr>
        <p:spPr bwMode="auto">
          <a:xfrm>
            <a:off x="107950" y="274638"/>
            <a:ext cx="8928100" cy="8509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kumimoji="1" lang="en-US" altLang="ja-JP" sz="3600" smtClean="0">
                <a:ea typeface="ＭＳ Ｐゴシック" pitchFamily="50" charset="-128"/>
              </a:rPr>
              <a:t>Presentation of the way to avoid conflict</a:t>
            </a:r>
            <a:endParaRPr kumimoji="1" lang="ja-JP" altLang="en-US" sz="3600" smtClean="0">
              <a:ea typeface="ＭＳ Ｐゴシック" pitchFamily="50" charset="-128"/>
            </a:endParaRPr>
          </a:p>
        </p:txBody>
      </p:sp>
      <p:sp>
        <p:nvSpPr>
          <p:cNvPr id="7171" name="コンテンツ プレースホルダ 2"/>
          <p:cNvSpPr>
            <a:spLocks noGrp="1"/>
          </p:cNvSpPr>
          <p:nvPr>
            <p:ph idx="1"/>
          </p:nvPr>
        </p:nvSpPr>
        <p:spPr bwMode="auto">
          <a:xfrm>
            <a:off x="250825" y="1412875"/>
            <a:ext cx="8642350" cy="10810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1463" indent="-92075" eaLnBrk="1" hangingPunct="1">
              <a:spcBef>
                <a:spcPct val="0"/>
              </a:spcBef>
              <a:buFont typeface="Arial" charset="0"/>
              <a:buChar char="•"/>
            </a:pPr>
            <a:r>
              <a:rPr kumimoji="1" lang="en-US" altLang="ja-JP" smtClean="0">
                <a:ea typeface="ＭＳ Ｐゴシック" pitchFamily="50" charset="-128"/>
              </a:rPr>
              <a:t> OCAP can present to the controller how to avoid the predicted conflict.</a:t>
            </a:r>
          </a:p>
        </p:txBody>
      </p:sp>
      <p:sp>
        <p:nvSpPr>
          <p:cNvPr id="4" name="テキスト ボックス 3"/>
          <p:cNvSpPr txBox="1">
            <a:spLocks noChangeArrowheads="1"/>
          </p:cNvSpPr>
          <p:nvPr/>
        </p:nvSpPr>
        <p:spPr bwMode="auto">
          <a:xfrm>
            <a:off x="395288" y="2565400"/>
            <a:ext cx="79930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3663" indent="-93663">
              <a:buFont typeface="Arial" charset="0"/>
              <a:buChar char="•"/>
            </a:pPr>
            <a:r>
              <a:rPr kumimoji="1" lang="en-US" altLang="ja-JP" sz="2800">
                <a:latin typeface="Arial" charset="0"/>
                <a:ea typeface="ＭＳ Ｐゴシック" pitchFamily="50" charset="-128"/>
              </a:rPr>
              <a:t> The procedures to avoid conflict provided by OCAP are as follows,</a:t>
            </a:r>
            <a:endParaRPr kumimoji="1" lang="ja-JP" altLang="en-US" sz="2800">
              <a:latin typeface="Arial" charset="0"/>
              <a:ea typeface="ＭＳ Ｐゴシック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55650" y="4005263"/>
            <a:ext cx="6840538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79388">
              <a:defRPr/>
            </a:pPr>
            <a:r>
              <a:rPr kumimoji="1" lang="en-US" altLang="ja-JP" sz="2800" dirty="0">
                <a:latin typeface="+mn-lt"/>
                <a:ea typeface="ＭＳ Ｐゴシック" pitchFamily="50" charset="-128"/>
              </a:rPr>
              <a:t>- by assigning mach number</a:t>
            </a:r>
          </a:p>
          <a:p>
            <a:pPr marL="179388">
              <a:defRPr/>
            </a:pPr>
            <a:r>
              <a:rPr kumimoji="1" lang="en-US" altLang="ja-JP" sz="2800" dirty="0">
                <a:latin typeface="+mn-lt"/>
                <a:ea typeface="ＭＳ Ｐゴシック" pitchFamily="50" charset="-128"/>
              </a:rPr>
              <a:t>	 (to apply mach number technique)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55650" y="3500438"/>
            <a:ext cx="6840538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79388">
              <a:defRPr/>
            </a:pPr>
            <a:r>
              <a:rPr kumimoji="1" lang="en-US" altLang="ja-JP" sz="2800" dirty="0">
                <a:latin typeface="+mn-lt"/>
                <a:ea typeface="ＭＳ Ｐゴシック" pitchFamily="50" charset="-128"/>
              </a:rPr>
              <a:t>- by changing altitude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 bwMode="auto">
          <a:xfrm>
            <a:off x="250825" y="274638"/>
            <a:ext cx="8642350" cy="8509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kumimoji="1" lang="en-US" altLang="ja-JP" sz="3600" smtClean="0">
                <a:ea typeface="ＭＳ Ｐゴシック" pitchFamily="50" charset="-128"/>
              </a:rPr>
              <a:t>Presentation of the way to avoid conflict</a:t>
            </a:r>
            <a:endParaRPr kumimoji="1" lang="ja-JP" altLang="en-US" sz="3600" smtClean="0">
              <a:ea typeface="ＭＳ Ｐゴシック" pitchFamily="50" charset="-128"/>
            </a:endParaRPr>
          </a:p>
        </p:txBody>
      </p:sp>
      <p:sp>
        <p:nvSpPr>
          <p:cNvPr id="8195" name="テキスト ボックス 6"/>
          <p:cNvSpPr txBox="1">
            <a:spLocks noChangeArrowheads="1"/>
          </p:cNvSpPr>
          <p:nvPr/>
        </p:nvSpPr>
        <p:spPr bwMode="auto">
          <a:xfrm>
            <a:off x="323850" y="5373688"/>
            <a:ext cx="85693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en-US" altLang="ja-JP">
                <a:latin typeface="Arial" charset="0"/>
              </a:rPr>
              <a:t>Situation that CAB001 and CAB004 will conflict 1 hour later </a:t>
            </a:r>
            <a:endParaRPr kumimoji="1" lang="ja-JP" altLang="en-US">
              <a:latin typeface="Arial" charset="0"/>
            </a:endParaRPr>
          </a:p>
        </p:txBody>
      </p:sp>
      <p:pic>
        <p:nvPicPr>
          <p:cNvPr id="8196" name="Picture 5" descr="F:\ipacg回避案\4\HcpBitmap3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484313"/>
            <a:ext cx="8532812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title"/>
          </p:nvPr>
        </p:nvSpPr>
        <p:spPr bwMode="auto">
          <a:xfrm>
            <a:off x="250825" y="274638"/>
            <a:ext cx="8642350" cy="8509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kumimoji="1" lang="en-US" altLang="ja-JP" sz="3600" smtClean="0">
                <a:ea typeface="ＭＳ Ｐゴシック" pitchFamily="50" charset="-128"/>
              </a:rPr>
              <a:t>Presentation of the way to avoid conflict</a:t>
            </a:r>
            <a:endParaRPr kumimoji="1" lang="ja-JP" altLang="en-US" sz="3600" smtClean="0">
              <a:ea typeface="ＭＳ Ｐゴシック" pitchFamily="50" charset="-128"/>
            </a:endParaRPr>
          </a:p>
        </p:txBody>
      </p:sp>
      <p:sp>
        <p:nvSpPr>
          <p:cNvPr id="9219" name="テキスト ボックス 6"/>
          <p:cNvSpPr txBox="1">
            <a:spLocks noChangeArrowheads="1"/>
          </p:cNvSpPr>
          <p:nvPr/>
        </p:nvSpPr>
        <p:spPr bwMode="auto">
          <a:xfrm>
            <a:off x="611188" y="5516563"/>
            <a:ext cx="80645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en-US" altLang="ja-JP">
                <a:latin typeface="Arial" charset="0"/>
              </a:rPr>
              <a:t>Predicted situation when ATC separation between CAB001 and CAB004 is going to be below minimum</a:t>
            </a:r>
            <a:endParaRPr kumimoji="1" lang="ja-JP" altLang="en-US">
              <a:latin typeface="Arial" charset="0"/>
            </a:endParaRPr>
          </a:p>
        </p:txBody>
      </p:sp>
      <p:pic>
        <p:nvPicPr>
          <p:cNvPr id="9220" name="Picture 3" descr="F:\ipacg回避案\4\HcpBitmap5-1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125538"/>
            <a:ext cx="7488237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/>
          <p:cNvSpPr>
            <a:spLocks noGrp="1"/>
          </p:cNvSpPr>
          <p:nvPr>
            <p:ph type="title"/>
          </p:nvPr>
        </p:nvSpPr>
        <p:spPr bwMode="auto">
          <a:xfrm>
            <a:off x="250825" y="274638"/>
            <a:ext cx="8642350" cy="8509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kumimoji="1" lang="en-US" altLang="ja-JP" sz="3600" smtClean="0">
                <a:ea typeface="ＭＳ Ｐゴシック" pitchFamily="50" charset="-128"/>
              </a:rPr>
              <a:t>Presentation of the way to avoid conflict</a:t>
            </a:r>
            <a:endParaRPr kumimoji="1" lang="ja-JP" altLang="en-US" sz="3600" smtClean="0">
              <a:ea typeface="ＭＳ Ｐゴシック" pitchFamily="50" charset="-128"/>
            </a:endParaRPr>
          </a:p>
        </p:txBody>
      </p:sp>
      <p:sp>
        <p:nvSpPr>
          <p:cNvPr id="10243" name="テキスト ボックス 6"/>
          <p:cNvSpPr txBox="1">
            <a:spLocks noChangeArrowheads="1"/>
          </p:cNvSpPr>
          <p:nvPr/>
        </p:nvSpPr>
        <p:spPr bwMode="auto">
          <a:xfrm>
            <a:off x="323850" y="5516563"/>
            <a:ext cx="84963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en-US" altLang="ja-JP">
                <a:latin typeface="Arial" charset="0"/>
              </a:rPr>
              <a:t>OCAP alerts controller to predicted conflict between </a:t>
            </a:r>
          </a:p>
          <a:p>
            <a:pPr algn="ctr"/>
            <a:r>
              <a:rPr kumimoji="1" lang="en-US" altLang="ja-JP">
                <a:latin typeface="Arial" charset="0"/>
              </a:rPr>
              <a:t>CAB001 and CAB004, and presents the procedure to avoid. </a:t>
            </a:r>
            <a:endParaRPr kumimoji="1" lang="ja-JP" altLang="en-US">
              <a:latin typeface="Arial" charset="0"/>
            </a:endParaRPr>
          </a:p>
        </p:txBody>
      </p:sp>
      <p:pic>
        <p:nvPicPr>
          <p:cNvPr id="10244" name="Picture 2" descr="F:\ipacg回避案\4\HcpBitmap2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125538"/>
            <a:ext cx="7835900" cy="439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7" descr="F:\ipacg回避案\4\HcpBitmap2-1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438" y="1220788"/>
            <a:ext cx="6769100" cy="497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タイトル 1"/>
          <p:cNvSpPr>
            <a:spLocks noGrp="1"/>
          </p:cNvSpPr>
          <p:nvPr>
            <p:ph type="title"/>
          </p:nvPr>
        </p:nvSpPr>
        <p:spPr bwMode="auto">
          <a:xfrm>
            <a:off x="250825" y="274638"/>
            <a:ext cx="8569325" cy="8509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kumimoji="1" lang="en-US" altLang="ja-JP" sz="3600" smtClean="0">
                <a:ea typeface="ＭＳ Ｐゴシック" pitchFamily="50" charset="-128"/>
              </a:rPr>
              <a:t>Presentation of the way to avoid conflict</a:t>
            </a:r>
            <a:endParaRPr kumimoji="1" lang="ja-JP" altLang="en-US" sz="3600" smtClean="0">
              <a:ea typeface="ＭＳ Ｐゴシック" pitchFamily="50" charset="-128"/>
            </a:endParaRPr>
          </a:p>
        </p:txBody>
      </p:sp>
      <p:grpSp>
        <p:nvGrpSpPr>
          <p:cNvPr id="2" name="グループ化 12"/>
          <p:cNvGrpSpPr>
            <a:grpSpLocks/>
          </p:cNvGrpSpPr>
          <p:nvPr/>
        </p:nvGrpSpPr>
        <p:grpSpPr bwMode="auto">
          <a:xfrm>
            <a:off x="755650" y="1844675"/>
            <a:ext cx="7607300" cy="1408113"/>
            <a:chOff x="1466508" y="1661160"/>
            <a:chExt cx="7281956" cy="1407800"/>
          </a:xfrm>
        </p:grpSpPr>
        <p:sp>
          <p:nvSpPr>
            <p:cNvPr id="11279" name="線吹き出し 1 (枠付き) 5"/>
            <p:cNvSpPr>
              <a:spLocks/>
            </p:cNvSpPr>
            <p:nvPr/>
          </p:nvSpPr>
          <p:spPr bwMode="auto">
            <a:xfrm>
              <a:off x="4068075" y="2637256"/>
              <a:ext cx="4680389" cy="431704"/>
            </a:xfrm>
            <a:prstGeom prst="borderCallout1">
              <a:avLst>
                <a:gd name="adj1" fmla="val 20866"/>
                <a:gd name="adj2" fmla="val -519"/>
                <a:gd name="adj3" fmla="val -208847"/>
                <a:gd name="adj4" fmla="val -33051"/>
              </a:avLst>
            </a:prstGeom>
            <a:solidFill>
              <a:srgbClr val="FFFF99"/>
            </a:solidFill>
            <a:ln w="12700" algn="ctr">
              <a:solidFill>
                <a:srgbClr val="FFFF00"/>
              </a:solidFill>
              <a:round/>
              <a:headEnd/>
              <a:tailEnd type="triangle" w="med" len="lg"/>
            </a:ln>
          </p:spPr>
          <p:txBody>
            <a:bodyPr anchor="ctr" anchorCtr="1"/>
            <a:lstStyle/>
            <a:p>
              <a:r>
                <a:rPr lang="en-US" altLang="ja-JP" sz="2000">
                  <a:latin typeface="Arial" charset="0"/>
                  <a:cs typeface="Times New Roman" pitchFamily="18" charset="0"/>
                </a:rPr>
                <a:t>Procedure can be completed with 1 step</a:t>
              </a:r>
              <a:endParaRPr lang="ja-JP" altLang="en-US" sz="2000">
                <a:latin typeface="Arial" charset="0"/>
                <a:cs typeface="Times New Roman" pitchFamily="18" charset="0"/>
              </a:endParaRPr>
            </a:p>
          </p:txBody>
        </p:sp>
        <p:cxnSp>
          <p:nvCxnSpPr>
            <p:cNvPr id="11280" name="直線コネクタ 7"/>
            <p:cNvCxnSpPr>
              <a:cxnSpLocks noChangeShapeType="1"/>
            </p:cNvCxnSpPr>
            <p:nvPr/>
          </p:nvCxnSpPr>
          <p:spPr bwMode="auto">
            <a:xfrm>
              <a:off x="1466508" y="1661160"/>
              <a:ext cx="4752528" cy="0"/>
            </a:xfrm>
            <a:prstGeom prst="line">
              <a:avLst/>
            </a:prstGeom>
            <a:noFill/>
            <a:ln w="12700" algn="ctr">
              <a:solidFill>
                <a:srgbClr val="FFFF00"/>
              </a:solidFill>
              <a:round/>
              <a:headEnd/>
              <a:tailEnd/>
            </a:ln>
          </p:spPr>
        </p:cxnSp>
      </p:grpSp>
      <p:grpSp>
        <p:nvGrpSpPr>
          <p:cNvPr id="3" name="グループ化 13"/>
          <p:cNvGrpSpPr>
            <a:grpSpLocks/>
          </p:cNvGrpSpPr>
          <p:nvPr/>
        </p:nvGrpSpPr>
        <p:grpSpPr bwMode="auto">
          <a:xfrm>
            <a:off x="752475" y="2162175"/>
            <a:ext cx="7661275" cy="1408113"/>
            <a:chOff x="1466508" y="1661160"/>
            <a:chExt cx="7281956" cy="1407800"/>
          </a:xfrm>
        </p:grpSpPr>
        <p:sp>
          <p:nvSpPr>
            <p:cNvPr id="11277" name="線吹き出し 1 (枠付き) 14"/>
            <p:cNvSpPr>
              <a:spLocks/>
            </p:cNvSpPr>
            <p:nvPr/>
          </p:nvSpPr>
          <p:spPr bwMode="auto">
            <a:xfrm>
              <a:off x="4067853" y="2637256"/>
              <a:ext cx="4680611" cy="431704"/>
            </a:xfrm>
            <a:prstGeom prst="borderCallout1">
              <a:avLst>
                <a:gd name="adj1" fmla="val 20866"/>
                <a:gd name="adj2" fmla="val -519"/>
                <a:gd name="adj3" fmla="val -208847"/>
                <a:gd name="adj4" fmla="val -33051"/>
              </a:avLst>
            </a:prstGeom>
            <a:solidFill>
              <a:srgbClr val="FFFF99"/>
            </a:solidFill>
            <a:ln w="12700" algn="ctr">
              <a:solidFill>
                <a:srgbClr val="FFFF00"/>
              </a:solidFill>
              <a:round/>
              <a:headEnd/>
              <a:tailEnd type="triangle" w="med" len="lg"/>
            </a:ln>
          </p:spPr>
          <p:txBody>
            <a:bodyPr anchor="ctr" anchorCtr="1"/>
            <a:lstStyle/>
            <a:p>
              <a:r>
                <a:rPr lang="en-US" altLang="ja-JP" sz="2000">
                  <a:latin typeface="Arial" charset="0"/>
                  <a:cs typeface="Times New Roman" pitchFamily="18" charset="0"/>
                </a:rPr>
                <a:t>Procedure can be completed with 2 steps</a:t>
              </a:r>
              <a:endParaRPr lang="ja-JP" altLang="en-US" sz="2000">
                <a:latin typeface="Arial" charset="0"/>
                <a:cs typeface="Times New Roman" pitchFamily="18" charset="0"/>
              </a:endParaRPr>
            </a:p>
          </p:txBody>
        </p:sp>
        <p:cxnSp>
          <p:nvCxnSpPr>
            <p:cNvPr id="11278" name="直線コネクタ 15"/>
            <p:cNvCxnSpPr>
              <a:cxnSpLocks noChangeShapeType="1"/>
            </p:cNvCxnSpPr>
            <p:nvPr/>
          </p:nvCxnSpPr>
          <p:spPr bwMode="auto">
            <a:xfrm>
              <a:off x="1466508" y="1661160"/>
              <a:ext cx="5406981" cy="0"/>
            </a:xfrm>
            <a:prstGeom prst="line">
              <a:avLst/>
            </a:prstGeom>
            <a:noFill/>
            <a:ln w="12700" algn="ctr">
              <a:solidFill>
                <a:srgbClr val="FFFF00"/>
              </a:solidFill>
              <a:round/>
              <a:headEnd/>
              <a:tailEnd/>
            </a:ln>
          </p:spPr>
        </p:cxnSp>
      </p:grpSp>
      <p:grpSp>
        <p:nvGrpSpPr>
          <p:cNvPr id="4" name="グループ化 26"/>
          <p:cNvGrpSpPr>
            <a:grpSpLocks/>
          </p:cNvGrpSpPr>
          <p:nvPr/>
        </p:nvGrpSpPr>
        <p:grpSpPr bwMode="auto">
          <a:xfrm>
            <a:off x="684213" y="4365625"/>
            <a:ext cx="7702550" cy="1223963"/>
            <a:chOff x="539501" y="4653136"/>
            <a:chExt cx="7704907" cy="1224134"/>
          </a:xfrm>
        </p:grpSpPr>
        <p:grpSp>
          <p:nvGrpSpPr>
            <p:cNvPr id="11271" name="グループ化 23"/>
            <p:cNvGrpSpPr>
              <a:grpSpLocks/>
            </p:cNvGrpSpPr>
            <p:nvPr/>
          </p:nvGrpSpPr>
          <p:grpSpPr bwMode="auto">
            <a:xfrm>
              <a:off x="1763315" y="4653136"/>
              <a:ext cx="6481093" cy="1224134"/>
              <a:chOff x="1763315" y="4653136"/>
              <a:chExt cx="6481093" cy="1224134"/>
            </a:xfrm>
          </p:grpSpPr>
          <p:sp>
            <p:nvSpPr>
              <p:cNvPr id="11273" name="円/楕円 16"/>
              <p:cNvSpPr>
                <a:spLocks noChangeArrowheads="1"/>
              </p:cNvSpPr>
              <p:nvPr/>
            </p:nvSpPr>
            <p:spPr bwMode="auto">
              <a:xfrm>
                <a:off x="2987824" y="4653136"/>
                <a:ext cx="864096" cy="288032"/>
              </a:xfrm>
              <a:prstGeom prst="ellipse">
                <a:avLst/>
              </a:prstGeom>
              <a:noFill/>
              <a:ln w="12700" algn="ctr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>
                  <a:cs typeface="Times New Roman" pitchFamily="18" charset="0"/>
                </a:endParaRPr>
              </a:p>
            </p:txBody>
          </p:sp>
          <p:sp>
            <p:nvSpPr>
              <p:cNvPr id="11274" name="円/楕円 17"/>
              <p:cNvSpPr>
                <a:spLocks noChangeArrowheads="1"/>
              </p:cNvSpPr>
              <p:nvPr/>
            </p:nvSpPr>
            <p:spPr bwMode="auto">
              <a:xfrm>
                <a:off x="5004630" y="4653136"/>
                <a:ext cx="864096" cy="288032"/>
              </a:xfrm>
              <a:prstGeom prst="ellipse">
                <a:avLst/>
              </a:prstGeom>
              <a:noFill/>
              <a:ln w="12700" algn="ctr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>
                  <a:cs typeface="Times New Roman" pitchFamily="18" charset="0"/>
                </a:endParaRPr>
              </a:p>
            </p:txBody>
          </p:sp>
          <p:sp>
            <p:nvSpPr>
              <p:cNvPr id="11275" name="線吹き出し 1 (枠付き) 18"/>
              <p:cNvSpPr>
                <a:spLocks/>
              </p:cNvSpPr>
              <p:nvPr/>
            </p:nvSpPr>
            <p:spPr bwMode="auto">
              <a:xfrm>
                <a:off x="1763837" y="5445410"/>
                <a:ext cx="6480571" cy="431860"/>
              </a:xfrm>
              <a:prstGeom prst="borderCallout1">
                <a:avLst>
                  <a:gd name="adj1" fmla="val -648"/>
                  <a:gd name="adj2" fmla="val 41403"/>
                  <a:gd name="adj3" fmla="val -111491"/>
                  <a:gd name="adj4" fmla="val 27981"/>
                </a:avLst>
              </a:prstGeom>
              <a:solidFill>
                <a:srgbClr val="FFFF99"/>
              </a:solidFill>
              <a:ln w="12700" algn="ctr">
                <a:solidFill>
                  <a:srgbClr val="FFFF00"/>
                </a:solidFill>
                <a:round/>
                <a:headEnd/>
                <a:tailEnd type="triangle" w="med" len="lg"/>
              </a:ln>
            </p:spPr>
            <p:txBody>
              <a:bodyPr/>
              <a:lstStyle/>
              <a:p>
                <a:r>
                  <a:rPr lang="en-US" altLang="ja-JP" sz="2000">
                    <a:latin typeface="Arial" charset="0"/>
                    <a:cs typeface="Times New Roman" pitchFamily="18" charset="0"/>
                  </a:rPr>
                  <a:t>Procedure to apply mach number technique</a:t>
                </a:r>
                <a:endParaRPr lang="ja-JP" altLang="en-US" sz="2000">
                  <a:latin typeface="Arial" charset="0"/>
                  <a:cs typeface="Times New Roman" pitchFamily="18" charset="0"/>
                </a:endParaRPr>
              </a:p>
            </p:txBody>
          </p:sp>
          <p:cxnSp>
            <p:nvCxnSpPr>
              <p:cNvPr id="11276" name="直線矢印コネクタ 20"/>
              <p:cNvCxnSpPr>
                <a:cxnSpLocks noChangeShapeType="1"/>
              </p:cNvCxnSpPr>
              <p:nvPr/>
            </p:nvCxnSpPr>
            <p:spPr bwMode="auto">
              <a:xfrm flipV="1">
                <a:off x="4499992" y="4941209"/>
                <a:ext cx="648674" cy="504016"/>
              </a:xfrm>
              <a:prstGeom prst="straightConnector1">
                <a:avLst/>
              </a:prstGeom>
              <a:noFill/>
              <a:ln w="12700" algn="ctr">
                <a:solidFill>
                  <a:srgbClr val="FFFF00"/>
                </a:solidFill>
                <a:round/>
                <a:headEnd/>
                <a:tailEnd type="triangle" w="med" len="lg"/>
              </a:ln>
            </p:spPr>
          </p:cxnSp>
        </p:grpSp>
        <p:cxnSp>
          <p:nvCxnSpPr>
            <p:cNvPr id="11272" name="直線コネクタ 25"/>
            <p:cNvCxnSpPr>
              <a:cxnSpLocks noChangeShapeType="1"/>
            </p:cNvCxnSpPr>
            <p:nvPr/>
          </p:nvCxnSpPr>
          <p:spPr bwMode="auto">
            <a:xfrm flipV="1">
              <a:off x="539501" y="4941209"/>
              <a:ext cx="6409620" cy="1"/>
            </a:xfrm>
            <a:prstGeom prst="line">
              <a:avLst/>
            </a:prstGeom>
            <a:noFill/>
            <a:ln w="12700" algn="ctr">
              <a:solidFill>
                <a:srgbClr val="FFFF00"/>
              </a:solidFill>
              <a:round/>
              <a:headEnd/>
              <a:tailEnd/>
            </a:ln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タイトル 1"/>
          <p:cNvSpPr>
            <a:spLocks noGrp="1"/>
          </p:cNvSpPr>
          <p:nvPr>
            <p:ph type="title"/>
          </p:nvPr>
        </p:nvSpPr>
        <p:spPr bwMode="auto">
          <a:xfrm>
            <a:off x="323850" y="274638"/>
            <a:ext cx="8569325" cy="8509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kumimoji="1" lang="en-US" altLang="ja-JP" sz="3600" smtClean="0">
                <a:ea typeface="ＭＳ Ｐゴシック" pitchFamily="50" charset="-128"/>
              </a:rPr>
              <a:t>Management of the way to avoid conflict</a:t>
            </a:r>
            <a:endParaRPr kumimoji="1" lang="ja-JP" altLang="en-US" sz="3600" smtClean="0">
              <a:ea typeface="ＭＳ Ｐゴシック" pitchFamily="50" charset="-128"/>
            </a:endParaRPr>
          </a:p>
        </p:txBody>
      </p:sp>
      <p:pic>
        <p:nvPicPr>
          <p:cNvPr id="12291" name="Picture 4" descr="F:\ipacg回避案\4\HcpBitmap6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700213"/>
            <a:ext cx="8208962" cy="461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テキスト ボックス 4"/>
          <p:cNvSpPr txBox="1">
            <a:spLocks noChangeArrowheads="1"/>
          </p:cNvSpPr>
          <p:nvPr/>
        </p:nvSpPr>
        <p:spPr bwMode="auto">
          <a:xfrm>
            <a:off x="395288" y="1125538"/>
            <a:ext cx="849788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en-US" altLang="ja-JP" sz="2800">
                <a:latin typeface="Arial" charset="0"/>
              </a:rPr>
              <a:t>Example for executing procedure No.3</a:t>
            </a:r>
            <a:endParaRPr kumimoji="1" lang="ja-JP" altLang="en-US" sz="280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99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C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Franklin Gothic Book"/>
        <a:ea typeface="ＭＳ ゴシック"/>
        <a:cs typeface=""/>
      </a:majorFont>
      <a:minorFont>
        <a:latin typeface="Franklin Gothic Book"/>
        <a:ea typeface="ＭＳ 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cs typeface="Times New Roman" pitchFamily="18" charset="0"/>
            <a:sym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cs typeface="Times New Roman" pitchFamily="18" charset="0"/>
            <a:sym typeface="Times New Roman" pitchFamily="18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cs typeface="Times New Roman" pitchFamily="18" charset="0"/>
            <a:sym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cs typeface="Times New Roman" pitchFamily="18" charset="0"/>
            <a:sym typeface="Times New Roman" pitchFamily="18" charset="0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3101</TotalTime>
  <Pages>0</Pages>
  <Words>624</Words>
  <Characters>0</Characters>
  <Application>Microsoft Office PowerPoint</Application>
  <PresentationFormat>画面に合わせる (4:3)</PresentationFormat>
  <Lines>0</Lines>
  <Paragraphs>90</Paragraphs>
  <Slides>18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18</vt:i4>
      </vt:variant>
    </vt:vector>
  </HeadingPairs>
  <TitlesOfParts>
    <vt:vector size="29" baseType="lpstr">
      <vt:lpstr>Times New Roman</vt:lpstr>
      <vt:lpstr>ＭＳ ゴシック</vt:lpstr>
      <vt:lpstr>Arial</vt:lpstr>
      <vt:lpstr>Franklin Gothic Book</vt:lpstr>
      <vt:lpstr>Lucida Grande</vt:lpstr>
      <vt:lpstr>ＭＳ Ｐゴシック</vt:lpstr>
      <vt:lpstr>Century</vt:lpstr>
      <vt:lpstr>Gill Sans</vt:lpstr>
      <vt:lpstr>ヒラギノ明朝 Pro W3</vt:lpstr>
      <vt:lpstr>Title &amp; Subtitle</vt:lpstr>
      <vt:lpstr>標準デザイン</vt:lpstr>
      <vt:lpstr>Assistance to avoid conflict                             by OCAP</vt:lpstr>
      <vt:lpstr>Outline of OCAP</vt:lpstr>
      <vt:lpstr>Detection of conflict</vt:lpstr>
      <vt:lpstr>Presentation of the way to avoid conflict</vt:lpstr>
      <vt:lpstr>Presentation of the way to avoid conflict</vt:lpstr>
      <vt:lpstr>Presentation of the way to avoid conflict</vt:lpstr>
      <vt:lpstr>Presentation of the way to avoid conflict</vt:lpstr>
      <vt:lpstr>Presentation of the way to avoid conflict</vt:lpstr>
      <vt:lpstr>Management of the way to avoid conflict</vt:lpstr>
      <vt:lpstr>Management of the way to avoid conflict</vt:lpstr>
      <vt:lpstr>Management of the way to avoid conflict</vt:lpstr>
      <vt:lpstr>Management of the way to avoid conflict</vt:lpstr>
      <vt:lpstr>Management of the way to avoid conflict</vt:lpstr>
      <vt:lpstr>Management of the way to avoid conflict</vt:lpstr>
      <vt:lpstr>Parameter setting for presentation</vt:lpstr>
      <vt:lpstr>Parameter setting for presentation</vt:lpstr>
      <vt:lpstr>Schedule for introduction</vt:lpstr>
      <vt:lpstr>スライド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Akira Okuno</dc:creator>
  <cp:lastModifiedBy>管制課Taka.Harada</cp:lastModifiedBy>
  <cp:revision>198</cp:revision>
  <dcterms:modified xsi:type="dcterms:W3CDTF">2013-05-09T16:48:22Z</dcterms:modified>
</cp:coreProperties>
</file>