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8" r:id="rId7"/>
    <p:sldId id="267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3C49"/>
    <a:srgbClr val="3F60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731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0444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2068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6395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1311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4117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0896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5766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1333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87275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5363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BAE54-3879-4791-9ED8-E5EAA9DD9C9E}" type="datetimeFigureOut">
              <a:rPr lang="en-CA" smtClean="0"/>
              <a:t>01/05/2015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375BE-B772-4319-A328-D022CBDA98B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939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laverym@navcanada.ca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32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87486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2021172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48"/>
            <a:ext cx="9143999" cy="6854652"/>
          </a:xfrm>
        </p:spPr>
      </p:pic>
    </p:spTree>
    <p:extLst>
      <p:ext uri="{BB962C8B-B14F-4D97-AF65-F5344CB8AC3E}">
        <p14:creationId xmlns:p14="http://schemas.microsoft.com/office/powerpoint/2010/main" val="2229556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4653"/>
          </a:xfrm>
        </p:spPr>
      </p:pic>
    </p:spTree>
    <p:extLst>
      <p:ext uri="{BB962C8B-B14F-4D97-AF65-F5344CB8AC3E}">
        <p14:creationId xmlns:p14="http://schemas.microsoft.com/office/powerpoint/2010/main" val="2639415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4653"/>
          </a:xfrm>
        </p:spPr>
      </p:pic>
      <p:sp>
        <p:nvSpPr>
          <p:cNvPr id="3" name="TextBox 2"/>
          <p:cNvSpPr txBox="1"/>
          <p:nvPr/>
        </p:nvSpPr>
        <p:spPr>
          <a:xfrm>
            <a:off x="4932040" y="404664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rgbClr val="3F6075"/>
                </a:solidFill>
              </a:rPr>
              <a:t>Crossing Track Separation Standards</a:t>
            </a:r>
            <a:endParaRPr lang="en-CA" sz="2000" dirty="0">
              <a:solidFill>
                <a:srgbClr val="3F607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40152" y="1052736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3F6075"/>
                </a:solidFill>
              </a:rPr>
              <a:t>10 Minutes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3F6075"/>
                </a:solidFill>
              </a:rPr>
              <a:t>30 NM (DCPC required)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3F6075"/>
                </a:solidFill>
              </a:rPr>
              <a:t>5 NM Radar</a:t>
            </a:r>
            <a:endParaRPr lang="en-CA" dirty="0">
              <a:solidFill>
                <a:srgbClr val="3F607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3224">
            <a:off x="2625565" y="2201961"/>
            <a:ext cx="2919348" cy="20625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398" y="260648"/>
            <a:ext cx="2739422" cy="1935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66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2 -0.05695 L 0.03021 0.1307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2" y="93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21 0.13079 L 0.06163 0.2567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3" y="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15816" y="1844824"/>
            <a:ext cx="4032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273C49"/>
                </a:solidFill>
              </a:rPr>
              <a:t>LINGO…METPA…BONAK</a:t>
            </a:r>
          </a:p>
          <a:p>
            <a:r>
              <a:rPr lang="en-CA" sz="2400" dirty="0" smtClean="0">
                <a:solidFill>
                  <a:srgbClr val="273C49"/>
                </a:solidFill>
              </a:rPr>
              <a:t>MANJO…NAKBI…EPTIV</a:t>
            </a:r>
          </a:p>
          <a:p>
            <a:r>
              <a:rPr lang="en-CA" sz="2400" dirty="0" smtClean="0">
                <a:solidFill>
                  <a:srgbClr val="273C49"/>
                </a:solidFill>
              </a:rPr>
              <a:t>NUDGE…PETPA…ITGAV</a:t>
            </a:r>
          </a:p>
          <a:p>
            <a:r>
              <a:rPr lang="en-CA" sz="2400" dirty="0" smtClean="0">
                <a:solidFill>
                  <a:srgbClr val="273C49"/>
                </a:solidFill>
              </a:rPr>
              <a:t>ORNAI…SIMLU…KEPKO</a:t>
            </a:r>
          </a:p>
          <a:p>
            <a:r>
              <a:rPr lang="en-CA" sz="2400" dirty="0" smtClean="0">
                <a:solidFill>
                  <a:srgbClr val="273C49"/>
                </a:solidFill>
              </a:rPr>
              <a:t>PRETY…TAMRU…TOU/YAZ</a:t>
            </a:r>
          </a:p>
          <a:p>
            <a:r>
              <a:rPr lang="en-CA" sz="2400" dirty="0" smtClean="0">
                <a:solidFill>
                  <a:srgbClr val="273C49"/>
                </a:solidFill>
              </a:rPr>
              <a:t>ROUKE…VIDKU…DOLFF/YAZ</a:t>
            </a:r>
            <a:endParaRPr lang="en-CA" sz="2400" dirty="0">
              <a:solidFill>
                <a:srgbClr val="273C4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548680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u="sng" dirty="0" smtClean="0">
                <a:solidFill>
                  <a:srgbClr val="273C49"/>
                </a:solidFill>
              </a:rPr>
              <a:t>Preferred Eastbound Routes</a:t>
            </a:r>
            <a:endParaRPr lang="en-CA" sz="3200" u="sng" dirty="0">
              <a:solidFill>
                <a:srgbClr val="273C4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4869160"/>
            <a:ext cx="727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 smtClean="0">
                <a:solidFill>
                  <a:srgbClr val="273C49"/>
                </a:solidFill>
              </a:rPr>
              <a:t>The above routes are detailed in the FAA, Chart Supplement Pacific</a:t>
            </a:r>
            <a:endParaRPr lang="en-CA" dirty="0">
              <a:solidFill>
                <a:srgbClr val="273C4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213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5596" y="836712"/>
            <a:ext cx="72728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u="sng" dirty="0" smtClean="0">
                <a:solidFill>
                  <a:srgbClr val="273C49"/>
                </a:solidFill>
              </a:rPr>
              <a:t>Contact</a:t>
            </a:r>
          </a:p>
          <a:p>
            <a:pPr algn="ctr"/>
            <a:endParaRPr lang="en-CA" sz="2800" dirty="0">
              <a:solidFill>
                <a:srgbClr val="273C49"/>
              </a:solidFill>
            </a:endParaRPr>
          </a:p>
          <a:p>
            <a:pPr algn="ctr"/>
            <a:r>
              <a:rPr lang="en-CA" sz="2800" dirty="0" smtClean="0">
                <a:solidFill>
                  <a:srgbClr val="273C49"/>
                </a:solidFill>
              </a:rPr>
              <a:t>Mike Lavery – Unit Procedures, Vancouver ACC</a:t>
            </a:r>
          </a:p>
          <a:p>
            <a:pPr algn="ctr"/>
            <a:r>
              <a:rPr lang="en-CA" sz="2800" dirty="0" smtClean="0">
                <a:solidFill>
                  <a:srgbClr val="273C49"/>
                </a:solidFill>
                <a:hlinkClick r:id="rId3"/>
              </a:rPr>
              <a:t>laverym@navcanada.ca</a:t>
            </a:r>
            <a:endParaRPr lang="en-CA" sz="2800" dirty="0" smtClean="0">
              <a:solidFill>
                <a:srgbClr val="273C49"/>
              </a:solidFill>
            </a:endParaRPr>
          </a:p>
          <a:p>
            <a:pPr algn="ctr"/>
            <a:r>
              <a:rPr lang="en-CA" sz="2800" dirty="0" smtClean="0">
                <a:solidFill>
                  <a:srgbClr val="273C49"/>
                </a:solidFill>
              </a:rPr>
              <a:t>604-598-4863</a:t>
            </a:r>
            <a:endParaRPr lang="en-CA" sz="2800" dirty="0">
              <a:solidFill>
                <a:srgbClr val="273C4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41" y="4501112"/>
            <a:ext cx="7334467" cy="2024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519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47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NAV CANADA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Lavery</dc:creator>
  <cp:lastModifiedBy>Mike Lavery</cp:lastModifiedBy>
  <cp:revision>11</cp:revision>
  <dcterms:created xsi:type="dcterms:W3CDTF">2015-05-01T19:17:35Z</dcterms:created>
  <dcterms:modified xsi:type="dcterms:W3CDTF">2015-05-01T22:43:49Z</dcterms:modified>
</cp:coreProperties>
</file>