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4" r:id="rId2"/>
    <p:sldMasterId id="2147484546" r:id="rId3"/>
    <p:sldMasterId id="2147484560" r:id="rId4"/>
    <p:sldMasterId id="2147484572" r:id="rId5"/>
  </p:sldMasterIdLst>
  <p:notesMasterIdLst>
    <p:notesMasterId r:id="rId9"/>
  </p:notesMasterIdLst>
  <p:handoutMasterIdLst>
    <p:handoutMasterId r:id="rId10"/>
  </p:handoutMasterIdLst>
  <p:sldIdLst>
    <p:sldId id="555" r:id="rId6"/>
    <p:sldId id="623" r:id="rId7"/>
    <p:sldId id="614" r:id="rId8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6699FF"/>
    <a:srgbClr val="FFFF66"/>
    <a:srgbClr val="0033CC"/>
    <a:srgbClr val="FEC200"/>
    <a:srgbClr val="FF9900"/>
    <a:srgbClr val="99FF66"/>
    <a:srgbClr val="6A9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88620" autoAdjust="0"/>
  </p:normalViewPr>
  <p:slideViewPr>
    <p:cSldViewPr>
      <p:cViewPr varScale="1">
        <p:scale>
          <a:sx n="98" d="100"/>
          <a:sy n="98" d="100"/>
        </p:scale>
        <p:origin x="-360" y="-96"/>
      </p:cViewPr>
      <p:guideLst>
        <p:guide orient="horz" pos="576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56" y="-90"/>
      </p:cViewPr>
      <p:guideLst>
        <p:guide orient="horz" pos="2925"/>
        <p:guide pos="220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32548" cy="463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7" tIns="45609" rIns="91217" bIns="45609" numCol="1" anchor="t" anchorCtr="0" compatLnSpc="1">
            <a:prstTxWarp prst="textNoShape">
              <a:avLst/>
            </a:prstTxWarp>
          </a:bodyPr>
          <a:lstStyle>
            <a:lvl1pPr algn="l" defTabSz="911809">
              <a:spcBef>
                <a:spcPct val="0"/>
              </a:spcBef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56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566" y="1"/>
            <a:ext cx="3032548" cy="463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7" tIns="45609" rIns="91217" bIns="45609" numCol="1" anchor="t" anchorCtr="0" compatLnSpc="1">
            <a:prstTxWarp prst="textNoShape">
              <a:avLst/>
            </a:prstTxWarp>
          </a:bodyPr>
          <a:lstStyle>
            <a:lvl1pPr algn="r" defTabSz="911809">
              <a:spcBef>
                <a:spcPct val="0"/>
              </a:spcBef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56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717"/>
            <a:ext cx="3032548" cy="463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7" tIns="45609" rIns="91217" bIns="45609" numCol="1" anchor="b" anchorCtr="0" compatLnSpc="1">
            <a:prstTxWarp prst="textNoShape">
              <a:avLst/>
            </a:prstTxWarp>
          </a:bodyPr>
          <a:lstStyle>
            <a:lvl1pPr algn="l" defTabSz="911809">
              <a:spcBef>
                <a:spcPct val="0"/>
              </a:spcBef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56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566" y="8818717"/>
            <a:ext cx="3032548" cy="463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7" tIns="45609" rIns="91217" bIns="4560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EA73503E-A32C-4C16-A200-73535AA666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260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34135" cy="46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4" tIns="46036" rIns="92074" bIns="46036" numCol="1" anchor="t" anchorCtr="0" compatLnSpc="1">
            <a:prstTxWarp prst="textNoShape">
              <a:avLst/>
            </a:prstTxWarp>
          </a:bodyPr>
          <a:lstStyle>
            <a:lvl1pPr algn="l" defTabSz="919575">
              <a:spcBef>
                <a:spcPct val="0"/>
              </a:spcBef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152" y="1"/>
            <a:ext cx="3032548" cy="46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4" tIns="46036" rIns="92074" bIns="46036" numCol="1" anchor="t" anchorCtr="0" compatLnSpc="1">
            <a:prstTxWarp prst="textNoShape">
              <a:avLst/>
            </a:prstTxWarp>
          </a:bodyPr>
          <a:lstStyle>
            <a:lvl1pPr algn="r" defTabSz="919575">
              <a:spcBef>
                <a:spcPct val="0"/>
              </a:spcBef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1" y="4408560"/>
            <a:ext cx="5129320" cy="418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4" tIns="46036" rIns="92074" bIns="460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717"/>
            <a:ext cx="3034135" cy="46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4" tIns="46036" rIns="92074" bIns="46036" numCol="1" anchor="b" anchorCtr="0" compatLnSpc="1">
            <a:prstTxWarp prst="textNoShape">
              <a:avLst/>
            </a:prstTxWarp>
          </a:bodyPr>
          <a:lstStyle>
            <a:lvl1pPr algn="l" defTabSz="919575">
              <a:spcBef>
                <a:spcPct val="0"/>
              </a:spcBef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152" y="8818717"/>
            <a:ext cx="3032548" cy="46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4" tIns="46036" rIns="92074" bIns="46036" numCol="1" anchor="b" anchorCtr="0" compatLnSpc="1">
            <a:prstTxWarp prst="textNoShape">
              <a:avLst/>
            </a:prstTxWarp>
          </a:bodyPr>
          <a:lstStyle>
            <a:lvl1pPr algn="r" defTabSz="919404"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9F452384-A6A5-464D-8DD1-C89AED2735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7145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52384-A6A5-464D-8DD1-C89AED27358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011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 txBox="1">
            <a:spLocks noGrp="1" noChangeArrowheads="1"/>
          </p:cNvSpPr>
          <p:nvPr/>
        </p:nvSpPr>
        <p:spPr bwMode="auto">
          <a:xfrm>
            <a:off x="3963746" y="8819116"/>
            <a:ext cx="3033956" cy="46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5" tIns="46583" rIns="93165" bIns="46583" anchor="b"/>
          <a:lstStyle>
            <a:lvl1pPr defTabSz="89535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953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9535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9535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9535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89535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89535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89535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89535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Char char="•"/>
            </a:pPr>
            <a:fld id="{4D50305C-DAE8-45CF-AC7C-D9F5FFFA95D8}" type="slidenum">
              <a:rPr lang="en-US" sz="1200">
                <a:solidFill>
                  <a:prstClr val="black"/>
                </a:solidFill>
                <a:latin typeface="Times New Roman" pitchFamily="18" charset="0"/>
                <a:cs typeface="+mn-cs"/>
              </a:rPr>
              <a:pPr algn="r" eaLnBrk="1" hangingPunct="1">
                <a:spcBef>
                  <a:spcPct val="50000"/>
                </a:spcBef>
                <a:buFontTx/>
                <a:buChar char="•"/>
              </a:pPr>
              <a:t>3</a:t>
            </a:fld>
            <a:endParaRPr lang="en-US" sz="120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6338" y="693738"/>
            <a:ext cx="4645025" cy="3484562"/>
          </a:xfrm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9770" y="4410361"/>
            <a:ext cx="5598160" cy="417966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5" tIns="46583" rIns="93165" bIns="46583"/>
          <a:lstStyle/>
          <a:p>
            <a:pPr>
              <a:spcBef>
                <a:spcPct val="0"/>
              </a:spcBef>
              <a:spcAft>
                <a:spcPct val="5000"/>
              </a:spcAft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en-US" dirty="0">
              <a:latin typeface="Arial" pitchFamily="34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2A319B0A-53B2-494E-A958-D5904F808413}" type="slidenum">
              <a:rPr lang="en-US" sz="1200" b="1">
                <a:solidFill>
                  <a:schemeClr val="bg1"/>
                </a:solidFill>
                <a:latin typeface="Arial" pitchFamily="34" charset="0"/>
                <a:ea typeface="ＭＳ Ｐゴシック" charset="-128"/>
                <a:cs typeface="+mn-cs"/>
              </a:rPr>
              <a:pPr algn="r">
                <a:defRPr/>
              </a:pPr>
              <a:t>‹#›</a:t>
            </a:fld>
            <a:endParaRPr lang="en-US" sz="1200" b="1" dirty="0">
              <a:solidFill>
                <a:schemeClr val="bg1"/>
              </a:solidFill>
              <a:latin typeface="Arial" pitchFamily="34" charset="0"/>
              <a:ea typeface="ＭＳ Ｐゴシック" charset="-128"/>
              <a:cs typeface="+mn-cs"/>
            </a:endParaRPr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7" name="Picture 10" descr="NEW FAA LOGO"/>
            <p:cNvPicPr>
              <a:picLocks noChangeAspect="1" noChangeArrowheads="1"/>
            </p:cNvPicPr>
            <p:nvPr userDrawn="1"/>
          </p:nvPicPr>
          <p:blipFill>
            <a:blip r:embed="rId2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33" t="3734" r="14973" b="4564"/>
            <a:stretch>
              <a:fillRect/>
            </a:stretch>
          </p:blipFill>
          <p:spPr bwMode="gray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11"/>
            <p:cNvSpPr txBox="1">
              <a:spLocks noChangeArrowheads="1"/>
            </p:cNvSpPr>
            <p:nvPr userDrawn="1"/>
          </p:nvSpPr>
          <p:spPr bwMode="gray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defRPr/>
              </a:pPr>
              <a:r>
                <a:rPr lang="en-US" sz="1200" b="1" dirty="0" smtClean="0">
                  <a:solidFill>
                    <a:schemeClr val="bg1"/>
                  </a:solidFill>
                </a:rPr>
                <a:t>Federal Aviation</a:t>
              </a:r>
            </a:p>
            <a:p>
              <a:pPr eaLnBrk="1" hangingPunct="1">
                <a:lnSpc>
                  <a:spcPct val="85000"/>
                </a:lnSpc>
                <a:defRPr/>
              </a:pPr>
              <a:r>
                <a:rPr lang="en-US" sz="1200" b="1" dirty="0" smtClean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227A1-6147-46D7-85E4-FE784EF157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848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73B79-4606-4F82-9734-5665DB815B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98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FA576-6B79-43D8-9165-567AA6D45A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8906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FCAC5-9596-4289-9C1E-D81B000075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3368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9773C-D4B3-4EE5-B3DE-B02FC18D7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924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A150D-294C-4F08-820A-E5B0FE2C1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23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fld id="{1B988C00-FCE4-401C-8BA5-5AE97EE08C1F}" type="slidenum">
              <a:rPr lang="en-US" sz="1200" b="1" smtClean="0">
                <a:solidFill>
                  <a:srgbClr val="FFFFFF"/>
                </a:solidFill>
                <a:ea typeface="+mn-ea"/>
                <a:cs typeface="Arial" charset="0"/>
              </a:rPr>
              <a:pPr algn="r"/>
              <a:t>‹#›</a:t>
            </a:fld>
            <a:endParaRPr lang="en-US" sz="1200" b="1" smtClean="0">
              <a:solidFill>
                <a:srgbClr val="FFFFFF"/>
              </a:solidFill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801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FCAAB60F-DB4F-437C-B767-0E507539A908}" type="datetime1">
              <a:rPr lang="en-US"/>
              <a:pPr>
                <a:defRPr/>
              </a:pPr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22F8EDFC-87AB-4CAC-921E-7D63406CA7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9551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D451EA46-7E00-4BFA-828B-1D1C2D3890C3}" type="datetime1">
              <a:rPr lang="en-US"/>
              <a:pPr>
                <a:defRPr/>
              </a:pPr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7D4E8EFE-9CF2-4294-89BA-CE12AE9961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1818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3B74F8C5-5609-4BA8-BDE3-264C53F8BC37}" type="datetime1">
              <a:rPr lang="en-US"/>
              <a:pPr>
                <a:defRPr/>
              </a:pPr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243C621D-C9EA-48B6-8C93-0E0F7F086A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400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en-US" dirty="0">
              <a:latin typeface="Arial" pitchFamily="34" charset="0"/>
              <a:ea typeface="ＭＳ Ｐゴシック" charset="-128"/>
              <a:cs typeface="+mn-cs"/>
            </a:endParaRP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23F8FFEB-AA01-48EF-BEBF-FEB836C2B945}" type="slidenum">
              <a:rPr lang="en-US" sz="1200" b="1">
                <a:solidFill>
                  <a:schemeClr val="bg1"/>
                </a:solidFill>
                <a:latin typeface="Arial" pitchFamily="34" charset="0"/>
                <a:ea typeface="ＭＳ Ｐゴシック" charset="-128"/>
                <a:cs typeface="+mn-cs"/>
              </a:rPr>
              <a:pPr algn="r">
                <a:defRPr/>
              </a:pPr>
              <a:t>‹#›</a:t>
            </a:fld>
            <a:endParaRPr lang="en-US" sz="1200" b="1" dirty="0">
              <a:solidFill>
                <a:schemeClr val="bg1"/>
              </a:solidFill>
              <a:latin typeface="Arial" pitchFamily="34" charset="0"/>
              <a:ea typeface="ＭＳ Ｐゴシック" charset="-128"/>
              <a:cs typeface="+mn-cs"/>
            </a:endParaRPr>
          </a:p>
        </p:txBody>
      </p: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5" name="Picture 10" descr="NEW FAA LOGO"/>
            <p:cNvPicPr>
              <a:picLocks noChangeAspect="1" noChangeArrowheads="1"/>
            </p:cNvPicPr>
            <p:nvPr userDrawn="1"/>
          </p:nvPicPr>
          <p:blipFill>
            <a:blip r:embed="rId2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33" t="3734" r="14973" b="4564"/>
            <a:stretch>
              <a:fillRect/>
            </a:stretch>
          </p:blipFill>
          <p:spPr bwMode="gray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11"/>
            <p:cNvSpPr txBox="1">
              <a:spLocks noChangeArrowheads="1"/>
            </p:cNvSpPr>
            <p:nvPr userDrawn="1"/>
          </p:nvSpPr>
          <p:spPr bwMode="gray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defRPr/>
              </a:pPr>
              <a:r>
                <a:rPr lang="en-US" sz="1200" b="1" dirty="0" smtClean="0">
                  <a:solidFill>
                    <a:schemeClr val="bg1"/>
                  </a:solidFill>
                </a:rPr>
                <a:t>Federal Aviation</a:t>
              </a:r>
            </a:p>
            <a:p>
              <a:pPr eaLnBrk="1" hangingPunct="1">
                <a:lnSpc>
                  <a:spcPct val="85000"/>
                </a:lnSpc>
                <a:defRPr/>
              </a:pPr>
              <a:r>
                <a:rPr lang="en-US" sz="1200" b="1" dirty="0" smtClean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254A624D-CAC0-457A-8477-F09E3EE1DBE4}" type="datetime1">
              <a:rPr lang="en-US"/>
              <a:pPr>
                <a:defRPr/>
              </a:pPr>
              <a:t>4/18/2013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488B2D4E-43E9-4285-971C-987F68E9DA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2898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31AC00F8-7666-48CF-91EC-3A357F31C756}" type="datetime1">
              <a:rPr lang="en-US"/>
              <a:pPr>
                <a:defRPr/>
              </a:pPr>
              <a:t>4/18/2013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6DA67148-7E2B-40EE-B7C8-936508D6C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507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AF5F3781-3E8D-46AE-9BAE-201DDDD0E3A6}" type="datetime1">
              <a:rPr lang="en-US"/>
              <a:pPr>
                <a:defRPr/>
              </a:pPr>
              <a:t>4/18/2013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367EE58F-763D-4B39-A05E-88A030F684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862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E7E2EF6C-A533-45E0-BB80-DF96872C072C}" type="datetime1">
              <a:rPr lang="en-US"/>
              <a:pPr>
                <a:defRPr/>
              </a:pPr>
              <a:t>4/18/2013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38A82D0A-D73C-4C81-ADE2-B34761156C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4020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C21898CA-88B7-48EA-9395-DE4E116E1D87}" type="datetime1">
              <a:rPr lang="en-US"/>
              <a:pPr>
                <a:defRPr/>
              </a:pPr>
              <a:t>4/18/2013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D0F22405-0C57-44F2-B3FE-A3624F0FA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5477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73B3F3E6-58E9-469A-ABFE-D0C4E431F1D2}" type="datetime1">
              <a:rPr lang="en-US"/>
              <a:pPr>
                <a:defRPr/>
              </a:pPr>
              <a:t>4/18/2013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F26070D9-D12A-4890-8EA7-6AE96E1B54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7707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517FE16C-B184-4655-B6BE-5060F6887A98}" type="datetime1">
              <a:rPr lang="en-US"/>
              <a:pPr>
                <a:defRPr/>
              </a:pPr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B0C24411-B2C6-415B-BC6E-8BC80EB61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22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7112B126-A74C-4D99-A62A-13BF219B3626}" type="datetime1">
              <a:rPr lang="en-US"/>
              <a:pPr>
                <a:defRPr/>
              </a:pPr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6DCDA740-E183-47E7-9C28-83DF77E26F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305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81" descr="sunrise_plane_powerpoin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0" y="0"/>
            <a:ext cx="355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051"/>
          <p:cNvSpPr txBox="1">
            <a:spLocks noChangeArrowheads="1"/>
          </p:cNvSpPr>
          <p:nvPr userDrawn="1"/>
        </p:nvSpPr>
        <p:spPr bwMode="auto">
          <a:xfrm>
            <a:off x="427038" y="4497388"/>
            <a:ext cx="4822825" cy="107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sz="1600" smtClean="0">
              <a:solidFill>
                <a:srgbClr val="FFFFFF"/>
              </a:solidFill>
              <a:ea typeface="+mn-ea"/>
              <a:cs typeface="+mn-cs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600" smtClean="0">
              <a:solidFill>
                <a:srgbClr val="FFFFFF"/>
              </a:solidFill>
              <a:ea typeface="+mn-ea"/>
              <a:cs typeface="+mn-cs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US" sz="1600" smtClean="0">
                <a:solidFill>
                  <a:srgbClr val="FFFFFF"/>
                </a:solidFill>
                <a:ea typeface="+mn-ea"/>
                <a:cs typeface="+mn-cs"/>
              </a:rPr>
              <a:t>Date:</a:t>
            </a:r>
          </a:p>
        </p:txBody>
      </p:sp>
      <p:grpSp>
        <p:nvGrpSpPr>
          <p:cNvPr id="6" name="Group 1080"/>
          <p:cNvGrpSpPr>
            <a:grpSpLocks/>
          </p:cNvGrpSpPr>
          <p:nvPr userDrawn="1"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7" name="Picture 1079" descr="NEW FAA LOGO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defRPr/>
              </a:pPr>
              <a:r>
                <a:rPr lang="en-US" sz="1800" b="1" smtClean="0">
                  <a:solidFill>
                    <a:srgbClr val="FFFFFF"/>
                  </a:solidFill>
                  <a:ea typeface="+mn-ea"/>
                  <a:cs typeface="+mn-cs"/>
                </a:rPr>
                <a:t>Federal Aviation</a:t>
              </a:r>
            </a:p>
            <a:p>
              <a:pPr eaLnBrk="1" hangingPunct="1">
                <a:lnSpc>
                  <a:spcPct val="85000"/>
                </a:lnSpc>
                <a:defRPr/>
              </a:pPr>
              <a:r>
                <a:rPr lang="en-US" sz="1800" b="1" smtClean="0">
                  <a:solidFill>
                    <a:srgbClr val="FFFFFF"/>
                  </a:solidFill>
                  <a:ea typeface="+mn-ea"/>
                  <a:cs typeface="+mn-cs"/>
                </a:rPr>
                <a:t>Administration</a:t>
              </a:r>
            </a:p>
          </p:txBody>
        </p:sp>
      </p:grpSp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Select to edit master title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Select to edit master subtitle</a:t>
            </a:r>
          </a:p>
        </p:txBody>
      </p:sp>
    </p:spTree>
    <p:extLst>
      <p:ext uri="{BB962C8B-B14F-4D97-AF65-F5344CB8AC3E}">
        <p14:creationId xmlns:p14="http://schemas.microsoft.com/office/powerpoint/2010/main" val="16190950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701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81" descr="sunrise_plane_powerpoin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0"/>
            <a:ext cx="3563937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080"/>
          <p:cNvGrpSpPr>
            <a:grpSpLocks/>
          </p:cNvGrpSpPr>
          <p:nvPr userDrawn="1"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7" name="Picture 1079" descr="NEW FAA LOGO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defRPr/>
              </a:pPr>
              <a:r>
                <a:rPr lang="en-US" sz="1800" b="1" smtClean="0">
                  <a:solidFill>
                    <a:srgbClr val="FFFFFF"/>
                  </a:solidFill>
                  <a:ea typeface="+mn-ea"/>
                  <a:cs typeface="+mn-cs"/>
                </a:rPr>
                <a:t>Federal Aviation</a:t>
              </a:r>
            </a:p>
            <a:p>
              <a:pPr eaLnBrk="1" hangingPunct="1">
                <a:lnSpc>
                  <a:spcPct val="85000"/>
                </a:lnSpc>
                <a:defRPr/>
              </a:pPr>
              <a:r>
                <a:rPr lang="en-US" sz="1800" b="1" smtClean="0">
                  <a:solidFill>
                    <a:srgbClr val="FFFFFF"/>
                  </a:solidFill>
                  <a:ea typeface="+mn-ea"/>
                  <a:cs typeface="+mn-cs"/>
                </a:rPr>
                <a:t>Administration</a:t>
              </a:r>
            </a:p>
          </p:txBody>
        </p:sp>
      </p:grpSp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dirty="0" smtClean="0"/>
              <a:t>Select to edit master title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 smtClean="0"/>
              <a:t>Select to edit master subtitle</a:t>
            </a:r>
          </a:p>
        </p:txBody>
      </p:sp>
    </p:spTree>
    <p:extLst>
      <p:ext uri="{BB962C8B-B14F-4D97-AF65-F5344CB8AC3E}">
        <p14:creationId xmlns:p14="http://schemas.microsoft.com/office/powerpoint/2010/main" val="39335717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C9068-8FB7-4576-810C-D0FA7AB0A36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4289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62B7B-10C0-4DFE-AE92-4BB4AD61576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4561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CD18B-9EAC-4159-A044-5221DDA0A78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8080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B12F7-1F2A-40E8-AB31-329A33DD0E7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8525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A941AE-5AF7-4D38-88F9-0C72CE4D08C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6773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ECCBC-9A38-4C55-B6E6-689D865157A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3782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613C0-2BA0-47FF-B846-FCF1DFE8A69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5684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F0550-CB45-4B3B-8469-32BB73CBA54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98541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39C3A-E641-45F6-A7F0-1F6512EE4B5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395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033752BF-3F31-482A-8E70-BC9703E350DE}" type="datetime1">
              <a:rPr lang="en-US"/>
              <a:pPr>
                <a:defRPr/>
              </a:pPr>
              <a:t>4/18/2013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spcBef>
                <a:spcPct val="50000"/>
              </a:spcBef>
              <a:buFontTx/>
              <a:buChar char="•"/>
              <a:defRPr b="0"/>
            </a:lvl1pPr>
          </a:lstStyle>
          <a:p>
            <a:pPr>
              <a:defRPr/>
            </a:pPr>
            <a:fld id="{8C65FE50-3B04-4417-B1F2-CFD701F93D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391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81" descr="sunrise_plane_powerpoin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0" y="0"/>
            <a:ext cx="355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051"/>
          <p:cNvSpPr txBox="1">
            <a:spLocks noChangeArrowheads="1"/>
          </p:cNvSpPr>
          <p:nvPr userDrawn="1"/>
        </p:nvSpPr>
        <p:spPr bwMode="auto">
          <a:xfrm>
            <a:off x="427038" y="4497388"/>
            <a:ext cx="4822825" cy="10779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sz="1600" smtClean="0">
              <a:solidFill>
                <a:srgbClr val="FFFFFF"/>
              </a:solidFill>
              <a:ea typeface="+mn-ea"/>
              <a:cs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1600" smtClean="0">
              <a:solidFill>
                <a:srgbClr val="FFFFFF"/>
              </a:solidFill>
              <a:ea typeface="+mn-ea"/>
              <a:cs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US" sz="1600" smtClean="0">
                <a:solidFill>
                  <a:srgbClr val="FFFFFF"/>
                </a:solidFill>
                <a:ea typeface="+mn-ea"/>
                <a:cs typeface="Arial" charset="0"/>
              </a:rPr>
              <a:t>Date:</a:t>
            </a:r>
          </a:p>
        </p:txBody>
      </p:sp>
      <p:grpSp>
        <p:nvGrpSpPr>
          <p:cNvPr id="6" name="Group 1080"/>
          <p:cNvGrpSpPr>
            <a:grpSpLocks/>
          </p:cNvGrpSpPr>
          <p:nvPr userDrawn="1"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7" name="Picture 1079" descr="NEW FAA LOGO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defRPr/>
              </a:pPr>
              <a:r>
                <a:rPr lang="en-US" sz="1800" b="1" smtClean="0">
                  <a:solidFill>
                    <a:srgbClr val="FFFFFF"/>
                  </a:solidFill>
                  <a:ea typeface="+mn-ea"/>
                  <a:cs typeface="Arial" charset="0"/>
                </a:rPr>
                <a:t>Federal Aviation</a:t>
              </a:r>
            </a:p>
            <a:p>
              <a:pPr eaLnBrk="1" hangingPunct="1">
                <a:lnSpc>
                  <a:spcPct val="85000"/>
                </a:lnSpc>
                <a:defRPr/>
              </a:pPr>
              <a:r>
                <a:rPr lang="en-US" sz="1800" b="1" smtClean="0">
                  <a:solidFill>
                    <a:srgbClr val="FFFFFF"/>
                  </a:solidFill>
                  <a:ea typeface="+mn-ea"/>
                  <a:cs typeface="Arial" charset="0"/>
                </a:rPr>
                <a:t>Administration</a:t>
              </a:r>
            </a:p>
          </p:txBody>
        </p:sp>
      </p:grpSp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Select to edit master title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Select to edit master subtitle</a:t>
            </a:r>
          </a:p>
        </p:txBody>
      </p:sp>
    </p:spTree>
    <p:extLst>
      <p:ext uri="{BB962C8B-B14F-4D97-AF65-F5344CB8AC3E}">
        <p14:creationId xmlns:p14="http://schemas.microsoft.com/office/powerpoint/2010/main" val="1118154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02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83968-2672-4E3F-8B5E-B51FB1381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010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356D6-2142-42AF-8B8B-61CC5E67FE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48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D47DE-839A-4B23-A067-A059340081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706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Times New Roman" pitchFamily="18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D8D6D46C-586C-42A8-92EA-9125D4EBA3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en-US" dirty="0">
              <a:latin typeface="Arial" pitchFamily="34" charset="0"/>
              <a:ea typeface="ＭＳ Ｐゴシック" charset="-128"/>
              <a:cs typeface="+mn-cs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92B19D39-3414-4D46-898C-55854C05B5DD}" type="slidenum">
              <a:rPr lang="en-US" sz="1200" b="1">
                <a:solidFill>
                  <a:schemeClr val="bg1"/>
                </a:solidFill>
                <a:latin typeface="Arial" pitchFamily="34" charset="0"/>
                <a:ea typeface="ＭＳ Ｐゴシック" charset="-128"/>
                <a:cs typeface="+mn-cs"/>
              </a:rPr>
              <a:pPr algn="r">
                <a:defRPr/>
              </a:pPr>
              <a:t>‹#›</a:t>
            </a:fld>
            <a:endParaRPr lang="en-US" sz="1200" b="1" dirty="0">
              <a:solidFill>
                <a:schemeClr val="bg1"/>
              </a:solidFill>
              <a:latin typeface="Arial" pitchFamily="34" charset="0"/>
              <a:ea typeface="ＭＳ Ｐゴシック" charset="-128"/>
              <a:cs typeface="+mn-cs"/>
            </a:endParaRPr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1034" name="Picture 10" descr="NEW FAA LOGO"/>
            <p:cNvPicPr>
              <a:picLocks noChangeAspect="1" noChangeArrowheads="1"/>
            </p:cNvPicPr>
            <p:nvPr userDrawn="1"/>
          </p:nvPicPr>
          <p:blipFill>
            <a:blip r:embed="rId5" cstate="print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33" t="3734" r="14973" b="4564"/>
            <a:stretch>
              <a:fillRect/>
            </a:stretch>
          </p:blipFill>
          <p:spPr bwMode="gray">
            <a:xfrm>
              <a:off x="3596" y="3858"/>
              <a:ext cx="416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6" name="Text Box 11"/>
            <p:cNvSpPr txBox="1">
              <a:spLocks noChangeArrowheads="1"/>
            </p:cNvSpPr>
            <p:nvPr userDrawn="1"/>
          </p:nvSpPr>
          <p:spPr bwMode="gray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defRPr/>
              </a:pPr>
              <a:r>
                <a:rPr lang="en-US" sz="1200" b="1" dirty="0" smtClean="0">
                  <a:solidFill>
                    <a:schemeClr val="bg1"/>
                  </a:solidFill>
                </a:rPr>
                <a:t>Federal Aviation</a:t>
              </a:r>
            </a:p>
            <a:p>
              <a:pPr eaLnBrk="1" hangingPunct="1">
                <a:lnSpc>
                  <a:spcPct val="85000"/>
                </a:lnSpc>
                <a:defRPr/>
              </a:pPr>
              <a:r>
                <a:rPr lang="en-US" sz="1200" b="1" dirty="0" smtClean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2" r:id="rId2"/>
    <p:sldLayoutId id="2147484545" r:id="rId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D2F68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D2F68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D2F68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D2F68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D2F68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1">
                <a:solidFill>
                  <a:srgbClr val="898989"/>
                </a:solidFill>
                <a:ea typeface="ＭＳ Ｐゴシック" pitchFamily="-112" charset="-128"/>
              </a:defRPr>
            </a:lvl1pPr>
          </a:lstStyle>
          <a:p>
            <a:pPr>
              <a:defRPr/>
            </a:pPr>
            <a:fld id="{180C2BE1-064B-423E-A19D-74500ED1B67B}" type="datetime1">
              <a:rPr lang="en-US">
                <a:cs typeface="+mn-cs"/>
              </a:rPr>
              <a:pPr>
                <a:defRPr/>
              </a:pPr>
              <a:t>4/18/2013</a:t>
            </a:fld>
            <a:endParaRPr lang="en-US" dirty="0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ct val="0"/>
              </a:spcBef>
              <a:buFontTx/>
              <a:buNone/>
              <a:defRPr sz="1200" b="1">
                <a:solidFill>
                  <a:prstClr val="black">
                    <a:tint val="75000"/>
                  </a:prstClr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1">
                <a:solidFill>
                  <a:srgbClr val="898989"/>
                </a:solidFill>
                <a:ea typeface="ＭＳ Ｐゴシック" pitchFamily="-112" charset="-128"/>
              </a:defRPr>
            </a:lvl1pPr>
          </a:lstStyle>
          <a:p>
            <a:pPr>
              <a:defRPr/>
            </a:pPr>
            <a:fld id="{AEA0C59D-7DDC-45AB-B906-320CB68DCD35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071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8" charset="-128"/>
          <a:cs typeface="ＭＳ Ｐゴシック" pitchFamily="-108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8" charset="-128"/>
          <a:cs typeface="ＭＳ Ｐゴシック" pitchFamily="-108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8" charset="-128"/>
          <a:cs typeface="ＭＳ Ｐゴシック" pitchFamily="-108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8" charset="-128"/>
          <a:cs typeface="ＭＳ Ｐゴシック" pitchFamily="-10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rgbClr val="000000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rgbClr val="000000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rgbClr val="FFFFFF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94EE6151-E6C2-44FD-9D3F-A7656E95C775}" type="slidenum">
              <a:rPr lang="en-US">
                <a:ea typeface="+mn-ea"/>
              </a:rPr>
              <a:pPr>
                <a:defRPr/>
              </a:pPr>
              <a:t>‹#›</a:t>
            </a:fld>
            <a:endParaRPr lang="en-US">
              <a:ea typeface="+mn-ea"/>
            </a:endParaRP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mtClean="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1032" name="Rectangle 17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fld id="{95E53975-3E7B-4530-97A7-6A447766158E}" type="slidenum">
              <a:rPr lang="en-US" sz="1200" b="1" smtClean="0">
                <a:solidFill>
                  <a:srgbClr val="FFFFFF"/>
                </a:solidFill>
                <a:ea typeface="+mn-ea"/>
                <a:cs typeface="Arial" charset="0"/>
              </a:rPr>
              <a:pPr algn="r"/>
              <a:t>‹#›</a:t>
            </a:fld>
            <a:endParaRPr lang="en-US" sz="1200" b="1" smtClean="0">
              <a:solidFill>
                <a:srgbClr val="FFFFFF"/>
              </a:solidFill>
              <a:ea typeface="+mn-ea"/>
              <a:cs typeface="Arial" charset="0"/>
            </a:endParaRPr>
          </a:p>
        </p:txBody>
      </p:sp>
      <p:grpSp>
        <p:nvGrpSpPr>
          <p:cNvPr id="1033" name="Group 25"/>
          <p:cNvGrpSpPr>
            <a:grpSpLocks/>
          </p:cNvGrpSpPr>
          <p:nvPr userDrawn="1"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1034" name="Picture 26" descr="NEW FAA LOGO"/>
            <p:cNvPicPr>
              <a:picLocks noChangeAspect="1" noChangeArrowheads="1"/>
            </p:cNvPicPr>
            <p:nvPr userDrawn="1"/>
          </p:nvPicPr>
          <p:blipFill>
            <a:blip r:embed="rId14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5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defRPr/>
              </a:pPr>
              <a:r>
                <a:rPr lang="en-US" sz="1200" b="1" smtClean="0">
                  <a:solidFill>
                    <a:srgbClr val="FFFFFF"/>
                  </a:solidFill>
                  <a:ea typeface="+mn-ea"/>
                  <a:cs typeface="Arial" charset="0"/>
                </a:rPr>
                <a:t>Federal Aviation</a:t>
              </a:r>
            </a:p>
            <a:p>
              <a:pPr eaLnBrk="1" hangingPunct="1">
                <a:lnSpc>
                  <a:spcPct val="85000"/>
                </a:lnSpc>
                <a:defRPr/>
              </a:pPr>
              <a:r>
                <a:rPr lang="en-US" sz="1200" b="1" smtClean="0">
                  <a:solidFill>
                    <a:srgbClr val="FFFFFF"/>
                  </a:solidFill>
                  <a:ea typeface="+mn-ea"/>
                  <a:cs typeface="Arial" charset="0"/>
                </a:rPr>
                <a:t>Administration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9535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7" r:id="rId1"/>
    <p:sldLayoutId id="2147484548" r:id="rId2"/>
    <p:sldLayoutId id="2147484549" r:id="rId3"/>
    <p:sldLayoutId id="2147484550" r:id="rId4"/>
    <p:sldLayoutId id="2147484551" r:id="rId5"/>
    <p:sldLayoutId id="2147484552" r:id="rId6"/>
    <p:sldLayoutId id="2147484553" r:id="rId7"/>
    <p:sldLayoutId id="2147484554" r:id="rId8"/>
    <p:sldLayoutId id="2147484555" r:id="rId9"/>
    <p:sldLayoutId id="2147484556" r:id="rId10"/>
    <p:sldLayoutId id="2147484557" r:id="rId11"/>
    <p:sldLayoutId id="214748455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1">
                <a:solidFill>
                  <a:srgbClr val="898989"/>
                </a:solidFill>
                <a:latin typeface="Arial" charset="0"/>
                <a:ea typeface="ＭＳ Ｐゴシック" pitchFamily="-112" charset="-128"/>
              </a:defRPr>
            </a:lvl1pPr>
          </a:lstStyle>
          <a:p>
            <a:pPr>
              <a:defRPr/>
            </a:pPr>
            <a:fld id="{FEC471D8-0E7C-44F3-AFAF-8A164F16BD01}" type="datetime1">
              <a:rPr lang="en-US">
                <a:cs typeface="+mn-cs"/>
              </a:rPr>
              <a:pPr>
                <a:defRPr/>
              </a:pPr>
              <a:t>4/18/2013</a:t>
            </a:fld>
            <a:endParaRPr lang="en-US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ct val="0"/>
              </a:spcBef>
              <a:buFontTx/>
              <a:buNone/>
              <a:defRPr sz="1200" b="1">
                <a:solidFill>
                  <a:prstClr val="black">
                    <a:tint val="75000"/>
                  </a:prstClr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1">
                <a:solidFill>
                  <a:srgbClr val="898989"/>
                </a:solidFill>
                <a:latin typeface="Arial" charset="0"/>
                <a:ea typeface="ＭＳ Ｐゴシック" pitchFamily="-112" charset="-128"/>
              </a:defRPr>
            </a:lvl1pPr>
          </a:lstStyle>
          <a:p>
            <a:pPr>
              <a:defRPr/>
            </a:pPr>
            <a:fld id="{0E761683-9F9D-473E-9672-F94CEDB412DA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5277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61" r:id="rId1"/>
    <p:sldLayoutId id="2147484562" r:id="rId2"/>
    <p:sldLayoutId id="2147484563" r:id="rId3"/>
    <p:sldLayoutId id="2147484564" r:id="rId4"/>
    <p:sldLayoutId id="2147484565" r:id="rId5"/>
    <p:sldLayoutId id="2147484566" r:id="rId6"/>
    <p:sldLayoutId id="2147484567" r:id="rId7"/>
    <p:sldLayoutId id="2147484568" r:id="rId8"/>
    <p:sldLayoutId id="2147484569" r:id="rId9"/>
    <p:sldLayoutId id="2147484570" r:id="rId10"/>
    <p:sldLayoutId id="21474845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ＭＳ Ｐゴシック" pitchFamily="-108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cs typeface="ＭＳ Ｐゴシック" pitchFamily="-108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cs typeface="ＭＳ Ｐゴシック" pitchFamily="-108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cs typeface="ＭＳ Ｐゴシック" pitchFamily="-108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cs typeface="ＭＳ Ｐゴシック" pitchFamily="-10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ＭＳ Ｐゴシック" pitchFamily="-108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6E7D39C8-6B69-4262-814A-30178A4845BF}" type="slidenum">
              <a:rPr lang="en-US">
                <a:solidFill>
                  <a:srgbClr val="FFFFFF"/>
                </a:solidFill>
                <a:ea typeface="+mn-ea"/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</a:pPr>
            <a:endParaRPr lang="en-US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032" name="Rectangle 17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fld id="{E94A1102-9373-4630-B1BE-C0E29588D7D0}" type="slidenum">
              <a:rPr lang="en-US" sz="1200" b="1">
                <a:solidFill>
                  <a:srgbClr val="FFFFFF"/>
                </a:solidFill>
                <a:latin typeface="Arial"/>
                <a:ea typeface="+mn-ea"/>
                <a:cs typeface="+mn-cs"/>
              </a:rPr>
              <a:pPr algn="r"/>
              <a:t>‹#›</a:t>
            </a:fld>
            <a:endParaRPr lang="en-US" sz="1200" b="1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grpSp>
        <p:nvGrpSpPr>
          <p:cNvPr id="1033" name="Group 25"/>
          <p:cNvGrpSpPr>
            <a:grpSpLocks/>
          </p:cNvGrpSpPr>
          <p:nvPr userDrawn="1"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1034" name="Picture 26" descr="NEW FAA LOGO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5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defRPr/>
              </a:pPr>
              <a:r>
                <a:rPr lang="en-US" sz="1200" b="1" smtClean="0">
                  <a:solidFill>
                    <a:srgbClr val="FFFFFF"/>
                  </a:solidFill>
                  <a:ea typeface="+mn-ea"/>
                  <a:cs typeface="+mn-cs"/>
                </a:rPr>
                <a:t>Federal Aviation</a:t>
              </a:r>
            </a:p>
            <a:p>
              <a:pPr eaLnBrk="1" hangingPunct="1">
                <a:lnSpc>
                  <a:spcPct val="85000"/>
                </a:lnSpc>
                <a:defRPr/>
              </a:pPr>
              <a:r>
                <a:rPr lang="en-US" sz="1200" b="1" smtClean="0">
                  <a:solidFill>
                    <a:srgbClr val="FFFFFF"/>
                  </a:solidFill>
                  <a:ea typeface="+mn-ea"/>
                  <a:cs typeface="+mn-cs"/>
                </a:rPr>
                <a:t>Administration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613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73" r:id="rId1"/>
    <p:sldLayoutId id="2147484574" r:id="rId2"/>
    <p:sldLayoutId id="2147484575" r:id="rId3"/>
    <p:sldLayoutId id="2147484576" r:id="rId4"/>
    <p:sldLayoutId id="2147484577" r:id="rId5"/>
    <p:sldLayoutId id="2147484578" r:id="rId6"/>
    <p:sldLayoutId id="2147484579" r:id="rId7"/>
    <p:sldLayoutId id="2147484580" r:id="rId8"/>
    <p:sldLayoutId id="2147484581" r:id="rId9"/>
    <p:sldLayoutId id="2147484582" r:id="rId10"/>
    <p:sldLayoutId id="21474845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1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28600"/>
            <a:ext cx="4724400" cy="37338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Arial" pitchFamily="34" charset="0"/>
                <a:cs typeface="Arial" pitchFamily="34" charset="0"/>
              </a:rPr>
              <a:t>Update on 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ICAO </a:t>
            </a:r>
            <a:r>
              <a:rPr lang="en-US" sz="4000" dirty="0">
                <a:latin typeface="Arial" pitchFamily="34" charset="0"/>
                <a:cs typeface="Arial" pitchFamily="34" charset="0"/>
              </a:rPr>
              <a:t>ITP 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Circular &amp; amendments </a:t>
            </a:r>
            <a:r>
              <a:rPr lang="en-US" sz="4000" dirty="0">
                <a:latin typeface="Arial" pitchFamily="34" charset="0"/>
                <a:cs typeface="Arial" pitchFamily="34" charset="0"/>
              </a:rPr>
              <a:t>to 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Annex 10, </a:t>
            </a:r>
            <a:br>
              <a:rPr lang="en-US" sz="4000" dirty="0" smtClean="0">
                <a:latin typeface="Arial" pitchFamily="34" charset="0"/>
                <a:cs typeface="Arial" pitchFamily="34" charset="0"/>
              </a:rPr>
            </a:br>
            <a:r>
              <a:rPr lang="en-US" sz="4000" dirty="0" smtClean="0">
                <a:latin typeface="Arial" pitchFamily="34" charset="0"/>
                <a:cs typeface="Arial" pitchFamily="34" charset="0"/>
              </a:rPr>
              <a:t>PANS-ATM </a:t>
            </a:r>
            <a:r>
              <a:rPr lang="en-US" sz="4000" dirty="0">
                <a:latin typeface="Arial" pitchFamily="34" charset="0"/>
                <a:cs typeface="Arial" pitchFamily="34" charset="0"/>
              </a:rPr>
              <a:t>and PANS-OPS</a:t>
            </a:r>
            <a:endParaRPr lang="en-US" sz="4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1051"/>
          <p:cNvSpPr txBox="1">
            <a:spLocks noChangeArrowheads="1"/>
          </p:cNvSpPr>
          <p:nvPr/>
        </p:nvSpPr>
        <p:spPr bwMode="auto">
          <a:xfrm>
            <a:off x="427038" y="4497388"/>
            <a:ext cx="4822825" cy="206210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481138" indent="-1481138" eaLnBrk="1" hangingPunct="1">
              <a:spcBef>
                <a:spcPct val="50000"/>
              </a:spcBef>
              <a:defRPr/>
            </a:pPr>
            <a:r>
              <a:rPr lang="en-US" sz="1600" dirty="0" smtClean="0">
                <a:solidFill>
                  <a:schemeClr val="accent2"/>
                </a:solidFill>
                <a:cs typeface="+mn-cs"/>
              </a:rPr>
              <a:t>Presented to:	Informal </a:t>
            </a:r>
            <a:r>
              <a:rPr lang="en-US" sz="1600" dirty="0">
                <a:solidFill>
                  <a:schemeClr val="accent2"/>
                </a:solidFill>
                <a:cs typeface="+mn-cs"/>
              </a:rPr>
              <a:t>Pacific ATC Coordinating </a:t>
            </a:r>
            <a:r>
              <a:rPr lang="en-US" sz="1600" dirty="0" smtClean="0">
                <a:solidFill>
                  <a:schemeClr val="accent2"/>
                </a:solidFill>
                <a:cs typeface="+mn-cs"/>
              </a:rPr>
              <a:t>Group/38</a:t>
            </a:r>
            <a:endParaRPr lang="en-US" sz="1600" dirty="0">
              <a:solidFill>
                <a:schemeClr val="accent2"/>
              </a:solidFill>
              <a:cs typeface="+mn-cs"/>
            </a:endParaRPr>
          </a:p>
          <a:p>
            <a:pPr marL="1481138" indent="-1481138" eaLnBrk="1" hangingPunct="1">
              <a:spcBef>
                <a:spcPct val="50000"/>
              </a:spcBef>
              <a:defRPr/>
            </a:pPr>
            <a:endParaRPr lang="en-US" sz="1600" dirty="0" smtClean="0">
              <a:solidFill>
                <a:schemeClr val="accent2"/>
              </a:solidFill>
              <a:cs typeface="+mn-cs"/>
            </a:endParaRPr>
          </a:p>
          <a:p>
            <a:pPr marL="1481138" indent="-1481138" eaLnBrk="1" hangingPunct="1">
              <a:spcBef>
                <a:spcPct val="50000"/>
              </a:spcBef>
              <a:defRPr/>
            </a:pPr>
            <a:r>
              <a:rPr lang="en-US" sz="1600" dirty="0" smtClean="0">
                <a:solidFill>
                  <a:schemeClr val="accent2"/>
                </a:solidFill>
                <a:cs typeface="+mn-cs"/>
              </a:rPr>
              <a:t>By:	Federal Aviation Administration</a:t>
            </a:r>
          </a:p>
          <a:p>
            <a:pPr marL="1481138" indent="-1481138" eaLnBrk="1" hangingPunct="1">
              <a:spcBef>
                <a:spcPct val="50000"/>
              </a:spcBef>
              <a:defRPr/>
            </a:pPr>
            <a:r>
              <a:rPr lang="en-US" sz="1600" dirty="0" smtClean="0">
                <a:solidFill>
                  <a:schemeClr val="accent2"/>
                </a:solidFill>
                <a:cs typeface="+mn-cs"/>
              </a:rPr>
              <a:t>Date:	April 24-25, 2013</a:t>
            </a:r>
          </a:p>
          <a:p>
            <a:pPr marL="1481138" indent="-1481138" eaLnBrk="1" hangingPunct="1">
              <a:spcBef>
                <a:spcPct val="50000"/>
              </a:spcBef>
              <a:defRPr/>
            </a:pPr>
            <a:r>
              <a:rPr lang="en-US" sz="1600" dirty="0" smtClean="0">
                <a:solidFill>
                  <a:schemeClr val="accent2"/>
                </a:solidFill>
                <a:cs typeface="+mn-cs"/>
              </a:rPr>
              <a:t>IP Reference:	IP/08</a:t>
            </a:r>
          </a:p>
        </p:txBody>
      </p:sp>
    </p:spTree>
    <p:extLst>
      <p:ext uri="{BB962C8B-B14F-4D97-AF65-F5344CB8AC3E}">
        <p14:creationId xmlns:p14="http://schemas.microsoft.com/office/powerpoint/2010/main" val="42371022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685800"/>
          </a:xfrm>
        </p:spPr>
        <p:txBody>
          <a:bodyPr/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Proposed ICAO Amendments for ADS-B ITP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029200"/>
          </a:xfrm>
        </p:spPr>
        <p:txBody>
          <a:bodyPr/>
          <a:lstStyle/>
          <a:p>
            <a:pPr marL="174625" lvl="1" indent="-174625">
              <a:buFontTx/>
              <a:buChar char="•"/>
            </a:pPr>
            <a:r>
              <a:rPr lang="en-US" sz="2800" b="1" dirty="0" smtClean="0">
                <a:latin typeface="Arial" pitchFamily="34" charset="0"/>
                <a:ea typeface="+mn-ea"/>
                <a:cs typeface="Arial" pitchFamily="34" charset="0"/>
              </a:rPr>
              <a:t>Introduction </a:t>
            </a:r>
            <a:r>
              <a:rPr lang="en-US" sz="2800" b="1" dirty="0">
                <a:latin typeface="Arial" pitchFamily="34" charset="0"/>
                <a:ea typeface="+mn-ea"/>
                <a:cs typeface="Arial" pitchFamily="34" charset="0"/>
              </a:rPr>
              <a:t>of </a:t>
            </a:r>
            <a:r>
              <a:rPr lang="en-US" sz="2800" b="1" dirty="0" smtClean="0">
                <a:latin typeface="Arial" pitchFamily="34" charset="0"/>
                <a:ea typeface="+mn-ea"/>
                <a:cs typeface="Arial" pitchFamily="34" charset="0"/>
              </a:rPr>
              <a:t>“standardized” </a:t>
            </a:r>
            <a:r>
              <a:rPr lang="en-US" sz="2800" b="1" dirty="0">
                <a:latin typeface="Arial" pitchFamily="34" charset="0"/>
                <a:ea typeface="+mn-ea"/>
                <a:cs typeface="Arial" pitchFamily="34" charset="0"/>
              </a:rPr>
              <a:t>free </a:t>
            </a:r>
            <a:r>
              <a:rPr lang="en-US" sz="2800" b="1" dirty="0" smtClean="0">
                <a:latin typeface="Arial" pitchFamily="34" charset="0"/>
                <a:ea typeface="+mn-ea"/>
                <a:cs typeface="Arial" pitchFamily="34" charset="0"/>
              </a:rPr>
              <a:t>text</a:t>
            </a:r>
          </a:p>
          <a:p>
            <a:pPr marL="742950" lvl="2" indent="-342900">
              <a:buFont typeface="Wingdings" pitchFamily="2" charset="2"/>
              <a:buChar char="Ø"/>
            </a:pPr>
            <a:r>
              <a:rPr lang="en-US" sz="2400" b="1" i="1" dirty="0">
                <a:latin typeface="Arial" pitchFamily="34" charset="0"/>
                <a:ea typeface="+mn-ea"/>
                <a:cs typeface="Arial" pitchFamily="34" charset="0"/>
              </a:rPr>
              <a:t>Annex 10 — Aeronautical Telecommunications, Volume II — Communication Procedures including those with PANS status</a:t>
            </a:r>
            <a:r>
              <a:rPr lang="en-US" sz="2400" b="1" dirty="0"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lang="en-US" sz="2400" b="1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174625" indent="-174625"/>
            <a:r>
              <a:rPr lang="en-US" sz="2800" dirty="0" smtClean="0">
                <a:latin typeface="Arial" pitchFamily="34" charset="0"/>
                <a:cs typeface="Arial" pitchFamily="34" charset="0"/>
              </a:rPr>
              <a:t>Introduction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of ADS-B ITP procedures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800100" lvl="3" indent="-342900">
              <a:buFont typeface="Wingdings" pitchFamily="2" charset="2"/>
              <a:buChar char="Ø"/>
            </a:pPr>
            <a:r>
              <a:rPr lang="en-US" sz="2400" b="1" i="1" dirty="0">
                <a:latin typeface="Arial" pitchFamily="34" charset="0"/>
                <a:cs typeface="Arial" pitchFamily="34" charset="0"/>
              </a:rPr>
              <a:t>Procedures for Air Navigation Services — Air Traffic Management (PANS-ATM, Doc 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4444)</a:t>
            </a:r>
          </a:p>
          <a:p>
            <a:pPr marL="174625" indent="-174625"/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marL="174625" indent="-174625"/>
            <a:r>
              <a:rPr lang="en-US" sz="2800" b="0" dirty="0" smtClean="0">
                <a:latin typeface="Arial" pitchFamily="34" charset="0"/>
                <a:cs typeface="Arial" pitchFamily="34" charset="0"/>
              </a:rPr>
              <a:t>Use </a:t>
            </a:r>
            <a:r>
              <a:rPr lang="en-US" sz="2800" b="0" dirty="0">
                <a:latin typeface="Arial" pitchFamily="34" charset="0"/>
                <a:cs typeface="Arial" pitchFamily="34" charset="0"/>
              </a:rPr>
              <a:t>of a cockpit 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traffic display by pilots*</a:t>
            </a:r>
          </a:p>
          <a:p>
            <a:pPr marL="800100" lvl="4" indent="-342900">
              <a:buFont typeface="Wingdings" pitchFamily="2" charset="2"/>
              <a:buChar char="Ø"/>
            </a:pPr>
            <a:r>
              <a:rPr lang="en-US" sz="2400" i="1" dirty="0">
                <a:latin typeface="Arial" pitchFamily="34" charset="0"/>
                <a:cs typeface="Arial" pitchFamily="34" charset="0"/>
              </a:rPr>
              <a:t>Procedures for Air Navigation Services — Aircraft Operations, Volume I — Flight Procedures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i="1" dirty="0" smtClean="0">
                <a:latin typeface="Arial" pitchFamily="34" charset="0"/>
                <a:cs typeface="Arial" pitchFamily="34" charset="0"/>
              </a:rPr>
            </a:b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dirty="0">
                <a:latin typeface="Arial" pitchFamily="34" charset="0"/>
                <a:cs typeface="Arial" pitchFamily="34" charset="0"/>
              </a:rPr>
              <a:t>PANS-OPS, Doc 8168)</a:t>
            </a:r>
            <a:r>
              <a:rPr lang="en-US" sz="2400" b="1" i="1" dirty="0">
                <a:latin typeface="Arial" pitchFamily="34" charset="0"/>
                <a:cs typeface="Arial" pitchFamily="34" charset="0"/>
              </a:rPr>
              <a:t> 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63304" y="5562600"/>
            <a:ext cx="3480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</a:t>
            </a:r>
            <a:r>
              <a:rPr lang="en-US" sz="2000" dirty="0" smtClean="0"/>
              <a:t>Not required for ADS-B ITP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496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 bwMode="auto">
          <a:xfrm>
            <a:off x="6324600" y="681335"/>
            <a:ext cx="1263487" cy="46166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/>
              <a:t>Apr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-Jun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7528654" y="681335"/>
            <a:ext cx="1572866" cy="46166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/>
              <a:t>Jul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-Nov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14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2514600" y="681335"/>
            <a:ext cx="1229824" cy="46166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Jul-Sep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1295400" y="676870"/>
            <a:ext cx="1263487" cy="46166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Apr-Jun</a:t>
            </a:r>
          </a:p>
        </p:txBody>
      </p:sp>
      <p:sp>
        <p:nvSpPr>
          <p:cNvPr id="5123" name="Rectangle 2"/>
          <p:cNvSpPr txBox="1">
            <a:spLocks noChangeArrowheads="1"/>
          </p:cNvSpPr>
          <p:nvPr/>
        </p:nvSpPr>
        <p:spPr bwMode="auto">
          <a:xfrm>
            <a:off x="142875" y="0"/>
            <a:ext cx="85677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 b="1" dirty="0" smtClean="0">
                <a:solidFill>
                  <a:srgbClr val="333399"/>
                </a:solidFill>
                <a:cs typeface="+mn-cs"/>
              </a:rPr>
              <a:t>Planned Schedule for Amendments </a:t>
            </a:r>
            <a:endParaRPr lang="en-US" sz="3600" b="1" dirty="0">
              <a:solidFill>
                <a:srgbClr val="333399"/>
              </a:solidFill>
              <a:cs typeface="+mn-cs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54034" y="1266110"/>
            <a:ext cx="1774766" cy="115416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ANC 192</a:t>
            </a:r>
          </a:p>
          <a:p>
            <a:pPr algn="ctr">
              <a:spcBef>
                <a:spcPts val="600"/>
              </a:spcBef>
            </a:pPr>
            <a:r>
              <a:rPr lang="en-US" sz="2000" dirty="0"/>
              <a:t>Revised Amendments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766101" y="3429000"/>
            <a:ext cx="1864613" cy="81560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600"/>
              </a:spcBef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State Letter</a:t>
            </a:r>
          </a:p>
          <a:p>
            <a:pPr algn="ctr">
              <a:spcBef>
                <a:spcPts val="600"/>
              </a:spcBef>
            </a:pPr>
            <a:r>
              <a:rPr lang="en-US" sz="1800" dirty="0" smtClean="0"/>
              <a:t>AN 13/2.5-13/34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005387" y="1266110"/>
            <a:ext cx="1776413" cy="176971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ANC 195</a:t>
            </a:r>
          </a:p>
          <a:p>
            <a:pPr algn="ctr">
              <a:spcBef>
                <a:spcPts val="600"/>
              </a:spcBef>
            </a:pPr>
            <a:r>
              <a:rPr lang="en-US" sz="2000" dirty="0" smtClean="0"/>
              <a:t>Revised Amendments; Report to Council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209800" y="5112603"/>
            <a:ext cx="1273393" cy="830997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State Replies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3483193" y="3400961"/>
            <a:ext cx="1469807" cy="132343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Secretariat analysis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&amp; proposed changes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257801" y="3585626"/>
            <a:ext cx="1724190" cy="107721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Council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Adoption of Amendments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7315200" y="1639890"/>
            <a:ext cx="1797206" cy="70788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Amendments effective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0" y="681335"/>
            <a:ext cx="1314784" cy="46166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Jan-Mar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3733800" y="681335"/>
            <a:ext cx="1313180" cy="46166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Oct-Dec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5029200" y="681335"/>
            <a:ext cx="1314784" cy="46166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Jan-Mar</a:t>
            </a:r>
          </a:p>
        </p:txBody>
      </p:sp>
      <p:cxnSp>
        <p:nvCxnSpPr>
          <p:cNvPr id="8" name="Elbow Connector 7"/>
          <p:cNvCxnSpPr>
            <a:stCxn id="5" idx="2"/>
            <a:endCxn id="13" idx="0"/>
          </p:cNvCxnSpPr>
          <p:nvPr/>
        </p:nvCxnSpPr>
        <p:spPr bwMode="auto">
          <a:xfrm rot="16200000" flipH="1">
            <a:off x="815548" y="2546140"/>
            <a:ext cx="1008728" cy="75699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Elbow Connector 11"/>
          <p:cNvCxnSpPr>
            <a:stCxn id="13" idx="2"/>
            <a:endCxn id="15" idx="1"/>
          </p:cNvCxnSpPr>
          <p:nvPr/>
        </p:nvCxnSpPr>
        <p:spPr bwMode="auto">
          <a:xfrm rot="16200000" flipH="1">
            <a:off x="1312357" y="4630659"/>
            <a:ext cx="1283494" cy="511392"/>
          </a:xfrm>
          <a:prstGeom prst="bentConnector2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Elbow Connector 26"/>
          <p:cNvCxnSpPr>
            <a:stCxn id="15" idx="0"/>
            <a:endCxn id="16" idx="1"/>
          </p:cNvCxnSpPr>
          <p:nvPr/>
        </p:nvCxnSpPr>
        <p:spPr bwMode="auto">
          <a:xfrm rot="5400000" flipH="1" flipV="1">
            <a:off x="2639884" y="4269294"/>
            <a:ext cx="1049922" cy="636696"/>
          </a:xfrm>
          <a:prstGeom prst="bentConnector2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Rectangle 36"/>
          <p:cNvSpPr/>
          <p:nvPr/>
        </p:nvSpPr>
        <p:spPr bwMode="auto">
          <a:xfrm>
            <a:off x="5943600" y="5104963"/>
            <a:ext cx="990600" cy="830997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600"/>
              </a:spcBef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State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Letter</a:t>
            </a:r>
          </a:p>
        </p:txBody>
      </p:sp>
      <p:cxnSp>
        <p:nvCxnSpPr>
          <p:cNvPr id="39" name="Elbow Connector 38"/>
          <p:cNvCxnSpPr>
            <a:stCxn id="16" idx="0"/>
            <a:endCxn id="14" idx="1"/>
          </p:cNvCxnSpPr>
          <p:nvPr/>
        </p:nvCxnSpPr>
        <p:spPr bwMode="auto">
          <a:xfrm rot="5400000" flipH="1" flipV="1">
            <a:off x="3986746" y="2382320"/>
            <a:ext cx="1249993" cy="787290"/>
          </a:xfrm>
          <a:prstGeom prst="bentConnector2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Elbow Connector 40"/>
          <p:cNvCxnSpPr>
            <a:stCxn id="14" idx="2"/>
            <a:endCxn id="17" idx="0"/>
          </p:cNvCxnSpPr>
          <p:nvPr/>
        </p:nvCxnSpPr>
        <p:spPr bwMode="auto">
          <a:xfrm rot="16200000" flipH="1">
            <a:off x="5731845" y="3197574"/>
            <a:ext cx="549801" cy="226302"/>
          </a:xfrm>
          <a:prstGeom prst="bentConnector3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Elbow Connector 42"/>
          <p:cNvCxnSpPr>
            <a:stCxn id="17" idx="2"/>
            <a:endCxn id="37" idx="0"/>
          </p:cNvCxnSpPr>
          <p:nvPr/>
        </p:nvCxnSpPr>
        <p:spPr bwMode="auto">
          <a:xfrm rot="16200000" flipH="1">
            <a:off x="6058339" y="4724401"/>
            <a:ext cx="442119" cy="319004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Elbow Connector 45"/>
          <p:cNvCxnSpPr>
            <a:stCxn id="37" idx="3"/>
            <a:endCxn id="18" idx="2"/>
          </p:cNvCxnSpPr>
          <p:nvPr/>
        </p:nvCxnSpPr>
        <p:spPr bwMode="auto">
          <a:xfrm flipV="1">
            <a:off x="6934200" y="2347776"/>
            <a:ext cx="1279603" cy="3172686"/>
          </a:xfrm>
          <a:prstGeom prst="bentConnector2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8229600" y="2362200"/>
            <a:ext cx="930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Nov 14</a:t>
            </a:r>
            <a:endParaRPr lang="en-US" sz="1800" dirty="0"/>
          </a:p>
        </p:txBody>
      </p:sp>
      <p:sp>
        <p:nvSpPr>
          <p:cNvPr id="69" name="TextBox 68"/>
          <p:cNvSpPr txBox="1"/>
          <p:nvPr/>
        </p:nvSpPr>
        <p:spPr>
          <a:xfrm>
            <a:off x="6934200" y="5562600"/>
            <a:ext cx="930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Mar 14</a:t>
            </a:r>
            <a:endParaRPr lang="en-US" sz="1800" dirty="0"/>
          </a:p>
        </p:txBody>
      </p:sp>
      <p:sp>
        <p:nvSpPr>
          <p:cNvPr id="70" name="TextBox 69"/>
          <p:cNvSpPr txBox="1"/>
          <p:nvPr/>
        </p:nvSpPr>
        <p:spPr>
          <a:xfrm>
            <a:off x="2836260" y="4762196"/>
            <a:ext cx="930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Jul 13</a:t>
            </a:r>
            <a:endParaRPr lang="en-US" sz="1800" dirty="0"/>
          </a:p>
        </p:txBody>
      </p:sp>
      <p:sp>
        <p:nvSpPr>
          <p:cNvPr id="71" name="TextBox 70"/>
          <p:cNvSpPr txBox="1"/>
          <p:nvPr/>
        </p:nvSpPr>
        <p:spPr>
          <a:xfrm>
            <a:off x="1700517" y="4191000"/>
            <a:ext cx="930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Apr 13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7594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A_slide_template_bluecover_whitebackground">
  <a:themeElements>
    <a:clrScheme name="FAA_slide_template_bluecover_whitebackgrou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ctr">
          <a:spcBef>
            <a:spcPct val="50000"/>
          </a:spcBef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A_slide_template_bluecover_whitebackgrou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A_slide_template_bluecover_whitebackgrou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A_slide_template_bluecover_whitebackgrou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A_slide_template_bluecover_whitebackgrou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A_slide_template_bluecover_whitebackgrou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A_slide_template_bluecover_whitebackgrou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A_slide_template_bluecover_whitebackgrou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A_slide_template_bluecover_whitebackgrou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A_slide_template_bluecover_whitebackgrou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A_slide_template_bluecover_whitebackgrou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A_slide_template_bluecover_whitebackgrou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A_slide_template_bluecover_whitebackgrou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9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57738</TotalTime>
  <Words>144</Words>
  <Application>Microsoft Office PowerPoint</Application>
  <PresentationFormat>On-screen Show (4:3)</PresentationFormat>
  <Paragraphs>40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FAA_slide_template_bluecover_whitebackground</vt:lpstr>
      <vt:lpstr>3_Custom Design</vt:lpstr>
      <vt:lpstr>2_Custom Design</vt:lpstr>
      <vt:lpstr>9_Custom Design</vt:lpstr>
      <vt:lpstr>1_Custom Design</vt:lpstr>
      <vt:lpstr>PowerPoint Presentation</vt:lpstr>
      <vt:lpstr>Proposed ICAO Amendments for ADS-B ITP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 145 Pilot Project Site Visits</dc:title>
  <dc:creator>AFS-30</dc:creator>
  <cp:lastModifiedBy>Braks Etta</cp:lastModifiedBy>
  <cp:revision>1163</cp:revision>
  <cp:lastPrinted>2013-02-19T20:38:12Z</cp:lastPrinted>
  <dcterms:created xsi:type="dcterms:W3CDTF">2005-10-07T17:34:27Z</dcterms:created>
  <dcterms:modified xsi:type="dcterms:W3CDTF">2013-04-18T20:33:18Z</dcterms:modified>
</cp:coreProperties>
</file>