
<file path=[Content_Types].xml><?xml version="1.0" encoding="utf-8"?>
<Types xmlns="http://schemas.openxmlformats.org/package/2006/content-types">
  <Default Extension="png" ContentType="image/png"/>
  <Default Extension="tmp"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4.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 id="2147483664" r:id="rId2"/>
    <p:sldMasterId id="2147484546" r:id="rId3"/>
    <p:sldMasterId id="2147484560" r:id="rId4"/>
    <p:sldMasterId id="2147484572" r:id="rId5"/>
  </p:sldMasterIdLst>
  <p:notesMasterIdLst>
    <p:notesMasterId r:id="rId18"/>
  </p:notesMasterIdLst>
  <p:handoutMasterIdLst>
    <p:handoutMasterId r:id="rId19"/>
  </p:handoutMasterIdLst>
  <p:sldIdLst>
    <p:sldId id="555" r:id="rId6"/>
    <p:sldId id="673" r:id="rId7"/>
    <p:sldId id="674" r:id="rId8"/>
    <p:sldId id="675" r:id="rId9"/>
    <p:sldId id="614" r:id="rId10"/>
    <p:sldId id="676" r:id="rId11"/>
    <p:sldId id="667" r:id="rId12"/>
    <p:sldId id="668" r:id="rId13"/>
    <p:sldId id="669" r:id="rId14"/>
    <p:sldId id="670" r:id="rId15"/>
    <p:sldId id="671" r:id="rId16"/>
    <p:sldId id="623" r:id="rId17"/>
  </p:sldIdLst>
  <p:sldSz cx="9144000" cy="6858000" type="screen4x3"/>
  <p:notesSz cx="6997700" cy="9283700"/>
  <p:defaultTextStyle>
    <a:defPPr>
      <a:defRPr lang="en-US"/>
    </a:defPPr>
    <a:lvl1pPr algn="l" rtl="0" fontAlgn="base">
      <a:spcBef>
        <a:spcPct val="0"/>
      </a:spcBef>
      <a:spcAft>
        <a:spcPct val="0"/>
      </a:spcAft>
      <a:defRPr sz="2400" kern="1200">
        <a:solidFill>
          <a:schemeClr val="tx1"/>
        </a:solidFill>
        <a:latin typeface="Arial" charset="0"/>
        <a:ea typeface="ＭＳ Ｐゴシック"/>
        <a:cs typeface="ＭＳ Ｐゴシック"/>
      </a:defRPr>
    </a:lvl1pPr>
    <a:lvl2pPr marL="457200" algn="l" rtl="0" fontAlgn="base">
      <a:spcBef>
        <a:spcPct val="0"/>
      </a:spcBef>
      <a:spcAft>
        <a:spcPct val="0"/>
      </a:spcAft>
      <a:defRPr sz="2400" kern="1200">
        <a:solidFill>
          <a:schemeClr val="tx1"/>
        </a:solidFill>
        <a:latin typeface="Arial" charset="0"/>
        <a:ea typeface="ＭＳ Ｐゴシック"/>
        <a:cs typeface="ＭＳ Ｐゴシック"/>
      </a:defRPr>
    </a:lvl2pPr>
    <a:lvl3pPr marL="914400" algn="l" rtl="0" fontAlgn="base">
      <a:spcBef>
        <a:spcPct val="0"/>
      </a:spcBef>
      <a:spcAft>
        <a:spcPct val="0"/>
      </a:spcAft>
      <a:defRPr sz="2400" kern="1200">
        <a:solidFill>
          <a:schemeClr val="tx1"/>
        </a:solidFill>
        <a:latin typeface="Arial" charset="0"/>
        <a:ea typeface="ＭＳ Ｐゴシック"/>
        <a:cs typeface="ＭＳ Ｐゴシック"/>
      </a:defRPr>
    </a:lvl3pPr>
    <a:lvl4pPr marL="1371600" algn="l" rtl="0" fontAlgn="base">
      <a:spcBef>
        <a:spcPct val="0"/>
      </a:spcBef>
      <a:spcAft>
        <a:spcPct val="0"/>
      </a:spcAft>
      <a:defRPr sz="2400" kern="1200">
        <a:solidFill>
          <a:schemeClr val="tx1"/>
        </a:solidFill>
        <a:latin typeface="Arial" charset="0"/>
        <a:ea typeface="ＭＳ Ｐゴシック"/>
        <a:cs typeface="ＭＳ Ｐゴシック"/>
      </a:defRPr>
    </a:lvl4pPr>
    <a:lvl5pPr marL="1828800" algn="l" rtl="0" fontAlgn="base">
      <a:spcBef>
        <a:spcPct val="0"/>
      </a:spcBef>
      <a:spcAft>
        <a:spcPct val="0"/>
      </a:spcAft>
      <a:defRPr sz="2400" kern="1200">
        <a:solidFill>
          <a:schemeClr val="tx1"/>
        </a:solidFill>
        <a:latin typeface="Arial" charset="0"/>
        <a:ea typeface="ＭＳ Ｐゴシック"/>
        <a:cs typeface="ＭＳ Ｐゴシック"/>
      </a:defRPr>
    </a:lvl5pPr>
    <a:lvl6pPr marL="2286000" algn="l" defTabSz="914400" rtl="0" eaLnBrk="1" latinLnBrk="0" hangingPunct="1">
      <a:defRPr sz="2400" kern="1200">
        <a:solidFill>
          <a:schemeClr val="tx1"/>
        </a:solidFill>
        <a:latin typeface="Arial" charset="0"/>
        <a:ea typeface="ＭＳ Ｐゴシック"/>
        <a:cs typeface="ＭＳ Ｐゴシック"/>
      </a:defRPr>
    </a:lvl6pPr>
    <a:lvl7pPr marL="2743200" algn="l" defTabSz="914400" rtl="0" eaLnBrk="1" latinLnBrk="0" hangingPunct="1">
      <a:defRPr sz="2400" kern="1200">
        <a:solidFill>
          <a:schemeClr val="tx1"/>
        </a:solidFill>
        <a:latin typeface="Arial" charset="0"/>
        <a:ea typeface="ＭＳ Ｐゴシック"/>
        <a:cs typeface="ＭＳ Ｐゴシック"/>
      </a:defRPr>
    </a:lvl7pPr>
    <a:lvl8pPr marL="3200400" algn="l" defTabSz="914400" rtl="0" eaLnBrk="1" latinLnBrk="0" hangingPunct="1">
      <a:defRPr sz="2400" kern="1200">
        <a:solidFill>
          <a:schemeClr val="tx1"/>
        </a:solidFill>
        <a:latin typeface="Arial" charset="0"/>
        <a:ea typeface="ＭＳ Ｐゴシック"/>
        <a:cs typeface="ＭＳ Ｐゴシック"/>
      </a:defRPr>
    </a:lvl8pPr>
    <a:lvl9pPr marL="3657600" algn="l" defTabSz="914400" rtl="0" eaLnBrk="1" latinLnBrk="0" hangingPunct="1">
      <a:defRPr sz="2400" kern="1200">
        <a:solidFill>
          <a:schemeClr val="tx1"/>
        </a:solidFill>
        <a:latin typeface="Arial" charset="0"/>
        <a:ea typeface="ＭＳ Ｐゴシック"/>
        <a:cs typeface="ＭＳ Ｐゴシック"/>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ECFF"/>
    <a:srgbClr val="6699FF"/>
    <a:srgbClr val="FFFF66"/>
    <a:srgbClr val="0033CC"/>
    <a:srgbClr val="FEC200"/>
    <a:srgbClr val="FF9900"/>
    <a:srgbClr val="99FF66"/>
    <a:srgbClr val="6A92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1" autoAdjust="0"/>
    <p:restoredTop sz="88620" autoAdjust="0"/>
  </p:normalViewPr>
  <p:slideViewPr>
    <p:cSldViewPr>
      <p:cViewPr varScale="1">
        <p:scale>
          <a:sx n="98" d="100"/>
          <a:sy n="98" d="100"/>
        </p:scale>
        <p:origin x="-360" y="-96"/>
      </p:cViewPr>
      <p:guideLst>
        <p:guide orient="horz" pos="576"/>
        <p:guide pos="216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83" d="100"/>
          <a:sy n="83" d="100"/>
        </p:scale>
        <p:origin x="-1956" y="-90"/>
      </p:cViewPr>
      <p:guideLst>
        <p:guide orient="horz" pos="2925"/>
        <p:guide pos="2205"/>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handoutMaster" Target="handoutMasters/handoutMaster1.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56354" name="Rectangle 2"/>
          <p:cNvSpPr>
            <a:spLocks noGrp="1" noChangeArrowheads="1"/>
          </p:cNvSpPr>
          <p:nvPr>
            <p:ph type="hdr" sz="quarter"/>
          </p:nvPr>
        </p:nvSpPr>
        <p:spPr bwMode="auto">
          <a:xfrm>
            <a:off x="0" y="1"/>
            <a:ext cx="3032548" cy="463386"/>
          </a:xfrm>
          <a:prstGeom prst="rect">
            <a:avLst/>
          </a:prstGeom>
          <a:noFill/>
          <a:ln w="9525">
            <a:noFill/>
            <a:miter lim="800000"/>
            <a:headEnd/>
            <a:tailEnd/>
          </a:ln>
          <a:effectLst/>
        </p:spPr>
        <p:txBody>
          <a:bodyPr vert="horz" wrap="square" lIns="91217" tIns="45609" rIns="91217" bIns="45609" numCol="1" anchor="t" anchorCtr="0" compatLnSpc="1">
            <a:prstTxWarp prst="textNoShape">
              <a:avLst/>
            </a:prstTxWarp>
          </a:bodyPr>
          <a:lstStyle>
            <a:lvl1pPr algn="l" defTabSz="911809">
              <a:spcBef>
                <a:spcPct val="0"/>
              </a:spcBef>
              <a:defRPr sz="1200">
                <a:latin typeface="Arial" charset="0"/>
                <a:ea typeface="+mn-ea"/>
                <a:cs typeface="+mn-cs"/>
              </a:defRPr>
            </a:lvl1pPr>
          </a:lstStyle>
          <a:p>
            <a:pPr>
              <a:defRPr/>
            </a:pPr>
            <a:endParaRPr lang="en-US" dirty="0"/>
          </a:p>
        </p:txBody>
      </p:sp>
      <p:sp>
        <p:nvSpPr>
          <p:cNvPr id="356355" name="Rectangle 3"/>
          <p:cNvSpPr>
            <a:spLocks noGrp="1" noChangeArrowheads="1"/>
          </p:cNvSpPr>
          <p:nvPr>
            <p:ph type="dt" sz="quarter" idx="1"/>
          </p:nvPr>
        </p:nvSpPr>
        <p:spPr bwMode="auto">
          <a:xfrm>
            <a:off x="3963566" y="1"/>
            <a:ext cx="3032548" cy="463386"/>
          </a:xfrm>
          <a:prstGeom prst="rect">
            <a:avLst/>
          </a:prstGeom>
          <a:noFill/>
          <a:ln w="9525">
            <a:noFill/>
            <a:miter lim="800000"/>
            <a:headEnd/>
            <a:tailEnd/>
          </a:ln>
          <a:effectLst/>
        </p:spPr>
        <p:txBody>
          <a:bodyPr vert="horz" wrap="square" lIns="91217" tIns="45609" rIns="91217" bIns="45609" numCol="1" anchor="t" anchorCtr="0" compatLnSpc="1">
            <a:prstTxWarp prst="textNoShape">
              <a:avLst/>
            </a:prstTxWarp>
          </a:bodyPr>
          <a:lstStyle>
            <a:lvl1pPr algn="r" defTabSz="911809">
              <a:spcBef>
                <a:spcPct val="0"/>
              </a:spcBef>
              <a:defRPr sz="1200">
                <a:latin typeface="Arial" charset="0"/>
                <a:ea typeface="+mn-ea"/>
                <a:cs typeface="+mn-cs"/>
              </a:defRPr>
            </a:lvl1pPr>
          </a:lstStyle>
          <a:p>
            <a:pPr>
              <a:defRPr/>
            </a:pPr>
            <a:endParaRPr lang="en-US" dirty="0"/>
          </a:p>
        </p:txBody>
      </p:sp>
      <p:sp>
        <p:nvSpPr>
          <p:cNvPr id="356356" name="Rectangle 4"/>
          <p:cNvSpPr>
            <a:spLocks noGrp="1" noChangeArrowheads="1"/>
          </p:cNvSpPr>
          <p:nvPr>
            <p:ph type="ftr" sz="quarter" idx="2"/>
          </p:nvPr>
        </p:nvSpPr>
        <p:spPr bwMode="auto">
          <a:xfrm>
            <a:off x="0" y="8818717"/>
            <a:ext cx="3032548" cy="463386"/>
          </a:xfrm>
          <a:prstGeom prst="rect">
            <a:avLst/>
          </a:prstGeom>
          <a:noFill/>
          <a:ln w="9525">
            <a:noFill/>
            <a:miter lim="800000"/>
            <a:headEnd/>
            <a:tailEnd/>
          </a:ln>
          <a:effectLst/>
        </p:spPr>
        <p:txBody>
          <a:bodyPr vert="horz" wrap="square" lIns="91217" tIns="45609" rIns="91217" bIns="45609" numCol="1" anchor="b" anchorCtr="0" compatLnSpc="1">
            <a:prstTxWarp prst="textNoShape">
              <a:avLst/>
            </a:prstTxWarp>
          </a:bodyPr>
          <a:lstStyle>
            <a:lvl1pPr algn="l" defTabSz="911809">
              <a:spcBef>
                <a:spcPct val="0"/>
              </a:spcBef>
              <a:defRPr sz="1200">
                <a:latin typeface="Arial" charset="0"/>
                <a:ea typeface="+mn-ea"/>
                <a:cs typeface="+mn-cs"/>
              </a:defRPr>
            </a:lvl1pPr>
          </a:lstStyle>
          <a:p>
            <a:pPr>
              <a:defRPr/>
            </a:pPr>
            <a:endParaRPr lang="en-US" dirty="0"/>
          </a:p>
        </p:txBody>
      </p:sp>
      <p:sp>
        <p:nvSpPr>
          <p:cNvPr id="356357" name="Rectangle 5"/>
          <p:cNvSpPr>
            <a:spLocks noGrp="1" noChangeArrowheads="1"/>
          </p:cNvSpPr>
          <p:nvPr>
            <p:ph type="sldNum" sz="quarter" idx="3"/>
          </p:nvPr>
        </p:nvSpPr>
        <p:spPr bwMode="auto">
          <a:xfrm>
            <a:off x="3963566" y="8818717"/>
            <a:ext cx="3032548" cy="463386"/>
          </a:xfrm>
          <a:prstGeom prst="rect">
            <a:avLst/>
          </a:prstGeom>
          <a:noFill/>
          <a:ln w="9525">
            <a:noFill/>
            <a:miter lim="800000"/>
            <a:headEnd/>
            <a:tailEnd/>
          </a:ln>
          <a:effectLst/>
        </p:spPr>
        <p:txBody>
          <a:bodyPr vert="horz" wrap="square" lIns="91217" tIns="45609" rIns="91217" bIns="45609" numCol="1" anchor="b" anchorCtr="0" compatLnSpc="1">
            <a:prstTxWarp prst="textNoShape">
              <a:avLst/>
            </a:prstTxWarp>
          </a:bodyPr>
          <a:lstStyle>
            <a:lvl1pPr algn="r">
              <a:defRPr sz="1200">
                <a:latin typeface="Arial" pitchFamily="34" charset="0"/>
                <a:ea typeface="ＭＳ Ｐゴシック" charset="-128"/>
                <a:cs typeface="+mn-cs"/>
              </a:defRPr>
            </a:lvl1pPr>
          </a:lstStyle>
          <a:p>
            <a:pPr>
              <a:defRPr/>
            </a:pPr>
            <a:fld id="{EA73503E-A32C-4C16-A200-73535AA666A5}" type="slidenum">
              <a:rPr lang="en-US"/>
              <a:pPr>
                <a:defRPr/>
              </a:pPr>
              <a:t>‹#›</a:t>
            </a:fld>
            <a:endParaRPr lang="en-US" dirty="0"/>
          </a:p>
        </p:txBody>
      </p:sp>
    </p:spTree>
    <p:extLst>
      <p:ext uri="{BB962C8B-B14F-4D97-AF65-F5344CB8AC3E}">
        <p14:creationId xmlns:p14="http://schemas.microsoft.com/office/powerpoint/2010/main" val="354026037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0" y="1"/>
            <a:ext cx="3034135" cy="464984"/>
          </a:xfrm>
          <a:prstGeom prst="rect">
            <a:avLst/>
          </a:prstGeom>
          <a:noFill/>
          <a:ln w="9525">
            <a:noFill/>
            <a:miter lim="800000"/>
            <a:headEnd/>
            <a:tailEnd/>
          </a:ln>
          <a:effectLst/>
        </p:spPr>
        <p:txBody>
          <a:bodyPr vert="horz" wrap="square" lIns="92074" tIns="46036" rIns="92074" bIns="46036" numCol="1" anchor="t" anchorCtr="0" compatLnSpc="1">
            <a:prstTxWarp prst="textNoShape">
              <a:avLst/>
            </a:prstTxWarp>
          </a:bodyPr>
          <a:lstStyle>
            <a:lvl1pPr algn="l" defTabSz="919575">
              <a:spcBef>
                <a:spcPct val="0"/>
              </a:spcBef>
              <a:defRPr sz="1200">
                <a:latin typeface="Arial" charset="0"/>
                <a:ea typeface="+mn-ea"/>
                <a:cs typeface="+mn-cs"/>
              </a:defRPr>
            </a:lvl1pPr>
          </a:lstStyle>
          <a:p>
            <a:pPr>
              <a:defRPr/>
            </a:pPr>
            <a:endParaRPr lang="en-US" dirty="0"/>
          </a:p>
        </p:txBody>
      </p:sp>
      <p:sp>
        <p:nvSpPr>
          <p:cNvPr id="18435" name="Rectangle 3"/>
          <p:cNvSpPr>
            <a:spLocks noGrp="1" noChangeArrowheads="1"/>
          </p:cNvSpPr>
          <p:nvPr>
            <p:ph type="dt" idx="1"/>
          </p:nvPr>
        </p:nvSpPr>
        <p:spPr bwMode="auto">
          <a:xfrm>
            <a:off x="3965152" y="1"/>
            <a:ext cx="3032548" cy="464984"/>
          </a:xfrm>
          <a:prstGeom prst="rect">
            <a:avLst/>
          </a:prstGeom>
          <a:noFill/>
          <a:ln w="9525">
            <a:noFill/>
            <a:miter lim="800000"/>
            <a:headEnd/>
            <a:tailEnd/>
          </a:ln>
          <a:effectLst/>
        </p:spPr>
        <p:txBody>
          <a:bodyPr vert="horz" wrap="square" lIns="92074" tIns="46036" rIns="92074" bIns="46036" numCol="1" anchor="t" anchorCtr="0" compatLnSpc="1">
            <a:prstTxWarp prst="textNoShape">
              <a:avLst/>
            </a:prstTxWarp>
          </a:bodyPr>
          <a:lstStyle>
            <a:lvl1pPr algn="r" defTabSz="919575">
              <a:spcBef>
                <a:spcPct val="0"/>
              </a:spcBef>
              <a:defRPr sz="1200">
                <a:latin typeface="Arial" charset="0"/>
                <a:ea typeface="+mn-ea"/>
                <a:cs typeface="+mn-cs"/>
              </a:defRPr>
            </a:lvl1pPr>
          </a:lstStyle>
          <a:p>
            <a:pPr>
              <a:defRPr/>
            </a:pPr>
            <a:endParaRPr lang="en-US" dirty="0"/>
          </a:p>
        </p:txBody>
      </p:sp>
      <p:sp>
        <p:nvSpPr>
          <p:cNvPr id="10244" name="Rectangle 4"/>
          <p:cNvSpPr>
            <a:spLocks noGrp="1" noRot="1" noChangeAspect="1" noChangeArrowheads="1" noTextEdit="1"/>
          </p:cNvSpPr>
          <p:nvPr>
            <p:ph type="sldImg" idx="2"/>
          </p:nvPr>
        </p:nvSpPr>
        <p:spPr bwMode="auto">
          <a:xfrm>
            <a:off x="1177925" y="696913"/>
            <a:ext cx="4641850" cy="3481387"/>
          </a:xfrm>
          <a:prstGeom prst="rect">
            <a:avLst/>
          </a:prstGeom>
          <a:noFill/>
          <a:ln w="9525">
            <a:solidFill>
              <a:srgbClr val="000000"/>
            </a:solidFill>
            <a:miter lim="800000"/>
            <a:headEnd/>
            <a:tailEnd/>
          </a:ln>
        </p:spPr>
      </p:sp>
      <p:sp>
        <p:nvSpPr>
          <p:cNvPr id="18437" name="Rectangle 5"/>
          <p:cNvSpPr>
            <a:spLocks noGrp="1" noChangeArrowheads="1"/>
          </p:cNvSpPr>
          <p:nvPr>
            <p:ph type="body" sz="quarter" idx="3"/>
          </p:nvPr>
        </p:nvSpPr>
        <p:spPr bwMode="auto">
          <a:xfrm>
            <a:off x="934191" y="4408560"/>
            <a:ext cx="5129320" cy="4180062"/>
          </a:xfrm>
          <a:prstGeom prst="rect">
            <a:avLst/>
          </a:prstGeom>
          <a:noFill/>
          <a:ln w="9525">
            <a:noFill/>
            <a:miter lim="800000"/>
            <a:headEnd/>
            <a:tailEnd/>
          </a:ln>
          <a:effectLst/>
        </p:spPr>
        <p:txBody>
          <a:bodyPr vert="horz" wrap="square" lIns="92074" tIns="46036" rIns="92074" bIns="46036"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8438" name="Rectangle 6"/>
          <p:cNvSpPr>
            <a:spLocks noGrp="1" noChangeArrowheads="1"/>
          </p:cNvSpPr>
          <p:nvPr>
            <p:ph type="ftr" sz="quarter" idx="4"/>
          </p:nvPr>
        </p:nvSpPr>
        <p:spPr bwMode="auto">
          <a:xfrm>
            <a:off x="0" y="8818717"/>
            <a:ext cx="3034135" cy="464983"/>
          </a:xfrm>
          <a:prstGeom prst="rect">
            <a:avLst/>
          </a:prstGeom>
          <a:noFill/>
          <a:ln w="9525">
            <a:noFill/>
            <a:miter lim="800000"/>
            <a:headEnd/>
            <a:tailEnd/>
          </a:ln>
          <a:effectLst/>
        </p:spPr>
        <p:txBody>
          <a:bodyPr vert="horz" wrap="square" lIns="92074" tIns="46036" rIns="92074" bIns="46036" numCol="1" anchor="b" anchorCtr="0" compatLnSpc="1">
            <a:prstTxWarp prst="textNoShape">
              <a:avLst/>
            </a:prstTxWarp>
          </a:bodyPr>
          <a:lstStyle>
            <a:lvl1pPr algn="l" defTabSz="919575">
              <a:spcBef>
                <a:spcPct val="0"/>
              </a:spcBef>
              <a:defRPr sz="1200">
                <a:latin typeface="Arial" charset="0"/>
                <a:ea typeface="+mn-ea"/>
                <a:cs typeface="+mn-cs"/>
              </a:defRPr>
            </a:lvl1pPr>
          </a:lstStyle>
          <a:p>
            <a:pPr>
              <a:defRPr/>
            </a:pPr>
            <a:endParaRPr lang="en-US" dirty="0"/>
          </a:p>
        </p:txBody>
      </p:sp>
      <p:sp>
        <p:nvSpPr>
          <p:cNvPr id="18439" name="Rectangle 7"/>
          <p:cNvSpPr>
            <a:spLocks noGrp="1" noChangeArrowheads="1"/>
          </p:cNvSpPr>
          <p:nvPr>
            <p:ph type="sldNum" sz="quarter" idx="5"/>
          </p:nvPr>
        </p:nvSpPr>
        <p:spPr bwMode="auto">
          <a:xfrm>
            <a:off x="3965152" y="8818717"/>
            <a:ext cx="3032548" cy="464983"/>
          </a:xfrm>
          <a:prstGeom prst="rect">
            <a:avLst/>
          </a:prstGeom>
          <a:noFill/>
          <a:ln w="9525">
            <a:noFill/>
            <a:miter lim="800000"/>
            <a:headEnd/>
            <a:tailEnd/>
          </a:ln>
          <a:effectLst/>
        </p:spPr>
        <p:txBody>
          <a:bodyPr vert="horz" wrap="square" lIns="92074" tIns="46036" rIns="92074" bIns="46036" numCol="1" anchor="b" anchorCtr="0" compatLnSpc="1">
            <a:prstTxWarp prst="textNoShape">
              <a:avLst/>
            </a:prstTxWarp>
          </a:bodyPr>
          <a:lstStyle>
            <a:lvl1pPr algn="r" defTabSz="919404">
              <a:defRPr sz="1200">
                <a:latin typeface="Arial" pitchFamily="34" charset="0"/>
                <a:ea typeface="ＭＳ Ｐゴシック" charset="-128"/>
                <a:cs typeface="+mn-cs"/>
              </a:defRPr>
            </a:lvl1pPr>
          </a:lstStyle>
          <a:p>
            <a:pPr>
              <a:defRPr/>
            </a:pPr>
            <a:fld id="{9F452384-A6A5-464D-8DD1-C89AED273589}" type="slidenum">
              <a:rPr lang="en-US"/>
              <a:pPr>
                <a:defRPr/>
              </a:pPr>
              <a:t>‹#›</a:t>
            </a:fld>
            <a:endParaRPr lang="en-US" dirty="0"/>
          </a:p>
        </p:txBody>
      </p:sp>
    </p:spTree>
    <p:extLst>
      <p:ext uri="{BB962C8B-B14F-4D97-AF65-F5344CB8AC3E}">
        <p14:creationId xmlns:p14="http://schemas.microsoft.com/office/powerpoint/2010/main" val="140471453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0"/>
        <a:cs typeface="ＭＳ Ｐゴシック"/>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0"/>
        <a:cs typeface="ＭＳ Ｐゴシック"/>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0"/>
        <a:cs typeface="ＭＳ Ｐゴシック"/>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0"/>
        <a:cs typeface="ＭＳ Ｐゴシック"/>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Rectangle 2"/>
          <p:cNvSpPr>
            <a:spLocks noGrp="1" noRot="1" noChangeAspect="1" noChangeArrowheads="1" noTextEdit="1"/>
          </p:cNvSpPr>
          <p:nvPr>
            <p:ph type="sldImg"/>
          </p:nvPr>
        </p:nvSpPr>
        <p:spPr>
          <a:ln/>
        </p:spPr>
      </p:sp>
      <p:sp>
        <p:nvSpPr>
          <p:cNvPr id="188419" name="Rectangle 3"/>
          <p:cNvSpPr>
            <a:spLocks noGrp="1" noChangeArrowheads="1"/>
          </p:cNvSpPr>
          <p:nvPr>
            <p:ph type="body" idx="1"/>
          </p:nvPr>
        </p:nvSpPr>
        <p:spPr>
          <a:noFill/>
        </p:spPr>
        <p:txBody>
          <a:bodyPr/>
          <a:lstStyle/>
          <a:p>
            <a:pPr eaLnBrk="1" hangingPunct="1"/>
            <a:endParaRPr lang="en-US"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Rot="1" noChangeAspect="1" noChangeArrowheads="1" noTextEdit="1"/>
          </p:cNvSpPr>
          <p:nvPr>
            <p:ph type="sldImg"/>
          </p:nvPr>
        </p:nvSpPr>
        <p:spPr>
          <a:xfrm>
            <a:off x="1202730" y="696891"/>
            <a:ext cx="4593760" cy="3481388"/>
          </a:xfrm>
          <a:ln/>
        </p:spPr>
      </p:sp>
      <p:sp>
        <p:nvSpPr>
          <p:cNvPr id="15363" name="Rectangle 3"/>
          <p:cNvSpPr>
            <a:spLocks noGrp="1" noChangeArrowheads="1"/>
          </p:cNvSpPr>
          <p:nvPr>
            <p:ph type="body" idx="1"/>
          </p:nvPr>
        </p:nvSpPr>
        <p:spPr>
          <a:xfrm>
            <a:off x="700074" y="4410065"/>
            <a:ext cx="5597553" cy="417674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Rot="1" noChangeAspect="1" noChangeArrowheads="1" noTextEdit="1"/>
          </p:cNvSpPr>
          <p:nvPr>
            <p:ph type="sldImg"/>
          </p:nvPr>
        </p:nvSpPr>
        <p:spPr>
          <a:xfrm>
            <a:off x="1202730" y="696891"/>
            <a:ext cx="4593760" cy="3481388"/>
          </a:xfrm>
          <a:ln/>
        </p:spPr>
      </p:sp>
      <p:sp>
        <p:nvSpPr>
          <p:cNvPr id="16387" name="Rectangle 3"/>
          <p:cNvSpPr>
            <a:spLocks noGrp="1" noChangeArrowheads="1"/>
          </p:cNvSpPr>
          <p:nvPr>
            <p:ph type="body" idx="1"/>
          </p:nvPr>
        </p:nvSpPr>
        <p:spPr>
          <a:xfrm>
            <a:off x="700074" y="4410065"/>
            <a:ext cx="5597553" cy="417674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Acft broadcast ADS-B out to ground and “In” equipped acft</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9F452384-A6A5-464D-8DD1-C89AED273589}" type="slidenum">
              <a:rPr lang="en-US" smtClean="0">
                <a:solidFill>
                  <a:prstClr val="black"/>
                </a:solidFill>
              </a:rPr>
              <a:pPr>
                <a:defRPr/>
              </a:pPr>
              <a:t>12</a:t>
            </a:fld>
            <a:endParaRPr lang="en-US" dirty="0">
              <a:solidFill>
                <a:prstClr val="black"/>
              </a:solidFill>
            </a:endParaRPr>
          </a:p>
        </p:txBody>
      </p:sp>
    </p:spTree>
    <p:extLst>
      <p:ext uri="{BB962C8B-B14F-4D97-AF65-F5344CB8AC3E}">
        <p14:creationId xmlns:p14="http://schemas.microsoft.com/office/powerpoint/2010/main" val="28750110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Slide Image Placeholder 1"/>
          <p:cNvSpPr>
            <a:spLocks noGrp="1" noRot="1" noChangeAspect="1" noTextEdit="1"/>
          </p:cNvSpPr>
          <p:nvPr>
            <p:ph type="sldImg"/>
          </p:nvPr>
        </p:nvSpPr>
        <p:spPr>
          <a:ln/>
        </p:spPr>
      </p:sp>
      <p:sp>
        <p:nvSpPr>
          <p:cNvPr id="248835" name="Notes Placeholder 2"/>
          <p:cNvSpPr>
            <a:spLocks noGrp="1"/>
          </p:cNvSpPr>
          <p:nvPr>
            <p:ph type="body" idx="1"/>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930311">
              <a:defRPr/>
            </a:pPr>
            <a:r>
              <a:rPr lang="en-US" sz="900" i="1" dirty="0">
                <a:solidFill>
                  <a:srgbClr val="000000"/>
                </a:solidFill>
              </a:rPr>
              <a:t>We are introducing environmentally friendly technologies to enhance safety and improve efficiencies. These changes directly benefit pilots, controllers, airports, airlines and the public.  </a:t>
            </a:r>
          </a:p>
          <a:p>
            <a:endParaRPr lang="en-US" sz="900" u="sng" dirty="0"/>
          </a:p>
          <a:p>
            <a:pPr marL="0" marR="0" indent="0" algn="l" defTabSz="914400" rtl="0" eaLnBrk="1" fontAlgn="auto" latinLnBrk="0" hangingPunct="1">
              <a:lnSpc>
                <a:spcPct val="100000"/>
              </a:lnSpc>
              <a:spcBef>
                <a:spcPts val="0"/>
              </a:spcBef>
              <a:spcAft>
                <a:spcPts val="0"/>
              </a:spcAft>
              <a:buClrTx/>
              <a:buSzTx/>
              <a:buFontTx/>
              <a:buNone/>
              <a:tabLst/>
              <a:defRPr/>
            </a:pPr>
            <a:r>
              <a:rPr lang="en-US" sz="900" u="sng" dirty="0" smtClean="0"/>
              <a:t>En</a:t>
            </a:r>
            <a:r>
              <a:rPr lang="en-US" sz="900" u="sng" baseline="0" dirty="0" smtClean="0"/>
              <a:t> Route</a:t>
            </a:r>
            <a:r>
              <a:rPr lang="en-US" sz="900" u="sng" dirty="0" smtClean="0"/>
              <a:t> IOCs have been completed at:</a:t>
            </a:r>
            <a:endParaRPr lang="en-US" sz="900" u="none"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900" u="none" dirty="0" smtClean="0"/>
              <a:t>FY10 sites complete: Anchorage,</a:t>
            </a:r>
            <a:r>
              <a:rPr lang="en-US" sz="900" u="none" baseline="0" dirty="0" smtClean="0"/>
              <a:t> Houston </a:t>
            </a:r>
          </a:p>
          <a:p>
            <a:pPr marL="0" marR="0" indent="0" algn="l" defTabSz="914400" rtl="0" eaLnBrk="1" fontAlgn="auto" latinLnBrk="0" hangingPunct="1">
              <a:lnSpc>
                <a:spcPct val="100000"/>
              </a:lnSpc>
              <a:spcBef>
                <a:spcPts val="0"/>
              </a:spcBef>
              <a:spcAft>
                <a:spcPts val="0"/>
              </a:spcAft>
              <a:buClrTx/>
              <a:buSzTx/>
              <a:buFontTx/>
              <a:buNone/>
              <a:tabLst/>
              <a:defRPr/>
            </a:pPr>
            <a:r>
              <a:rPr lang="en-US" sz="900" u="none" baseline="0" dirty="0" smtClean="0"/>
              <a:t>FY12 sites complete: Denver, Minneapolis, Seattle, Albuquerque</a:t>
            </a:r>
          </a:p>
          <a:p>
            <a:pPr marL="0" marR="0" indent="0" algn="l" defTabSz="914400" rtl="0" eaLnBrk="1" fontAlgn="auto" latinLnBrk="0" hangingPunct="1">
              <a:lnSpc>
                <a:spcPct val="100000"/>
              </a:lnSpc>
              <a:spcBef>
                <a:spcPts val="0"/>
              </a:spcBef>
              <a:spcAft>
                <a:spcPts val="0"/>
              </a:spcAft>
              <a:buClrTx/>
              <a:buSzTx/>
              <a:buFontTx/>
              <a:buNone/>
              <a:tabLst/>
              <a:defRPr/>
            </a:pPr>
            <a:r>
              <a:rPr lang="en-US" sz="900" u="none" baseline="0" dirty="0" smtClean="0"/>
              <a:t>FY13 site complete: New York, Chicago</a:t>
            </a:r>
            <a:endParaRPr lang="en-US" sz="900" u="sng" dirty="0" smtClean="0"/>
          </a:p>
          <a:p>
            <a:endParaRPr lang="en-US" sz="900" u="sng" dirty="0" smtClean="0"/>
          </a:p>
          <a:p>
            <a:r>
              <a:rPr lang="en-US" sz="900" u="sng" dirty="0" smtClean="0"/>
              <a:t>Terminal </a:t>
            </a:r>
            <a:r>
              <a:rPr lang="en-US" sz="900" u="sng" dirty="0"/>
              <a:t>IOCs </a:t>
            </a:r>
            <a:r>
              <a:rPr lang="en-US" sz="900" u="sng" dirty="0" smtClean="0"/>
              <a:t>have been </a:t>
            </a:r>
            <a:r>
              <a:rPr lang="en-US" sz="900" u="sng" dirty="0"/>
              <a:t>completed at:</a:t>
            </a:r>
          </a:p>
          <a:p>
            <a:pPr marL="0" indent="0">
              <a:buFont typeface="+mj-lt"/>
              <a:buNone/>
            </a:pPr>
            <a:r>
              <a:rPr lang="en-US" sz="900" dirty="0" smtClean="0"/>
              <a:t>CARTS: </a:t>
            </a:r>
            <a:r>
              <a:rPr lang="en-US" sz="900" baseline="0" dirty="0" smtClean="0"/>
              <a:t>Louisville, New York TRACON, </a:t>
            </a:r>
            <a:r>
              <a:rPr lang="en-US" sz="900" dirty="0" smtClean="0"/>
              <a:t>Southern Cal TRACON, Northern Cal TRACON, Minneapolis, </a:t>
            </a:r>
          </a:p>
          <a:p>
            <a:pPr marL="0" indent="0">
              <a:buFont typeface="+mj-lt"/>
              <a:buNone/>
            </a:pPr>
            <a:r>
              <a:rPr lang="en-US" sz="900" dirty="0" smtClean="0"/>
              <a:t>STARS: Philadelphia,</a:t>
            </a:r>
            <a:r>
              <a:rPr lang="en-US" sz="900" baseline="0" dirty="0" smtClean="0"/>
              <a:t> </a:t>
            </a:r>
            <a:r>
              <a:rPr lang="en-US" sz="900" dirty="0" smtClean="0"/>
              <a:t>Houston </a:t>
            </a:r>
            <a:r>
              <a:rPr lang="en-US" sz="900" dirty="0"/>
              <a:t>(I90</a:t>
            </a:r>
            <a:r>
              <a:rPr lang="en-US" sz="900" dirty="0" smtClean="0"/>
              <a:t>),</a:t>
            </a:r>
            <a:r>
              <a:rPr lang="en-US" sz="900" baseline="0" dirty="0" smtClean="0"/>
              <a:t> </a:t>
            </a:r>
            <a:r>
              <a:rPr lang="en-US" sz="900" dirty="0" smtClean="0"/>
              <a:t>New Orleans, El Paso, San Antonio, Anchorage, Albuquerque, Kansas City,</a:t>
            </a:r>
            <a:r>
              <a:rPr lang="en-US" sz="900" baseline="0" dirty="0" smtClean="0"/>
              <a:t> </a:t>
            </a:r>
            <a:r>
              <a:rPr lang="en-US" sz="900" dirty="0" smtClean="0"/>
              <a:t>Shreveport, Seattle, Buffalo, Daytona</a:t>
            </a:r>
            <a:r>
              <a:rPr lang="en-US" sz="900" baseline="0" dirty="0" smtClean="0"/>
              <a:t> Beach, Corpus Christi, Miami</a:t>
            </a:r>
            <a:endParaRPr lang="en-US" sz="900" dirty="0"/>
          </a:p>
          <a:p>
            <a:endParaRPr lang="en-US" sz="900" dirty="0" smtClean="0"/>
          </a:p>
          <a:p>
            <a:r>
              <a:rPr lang="en-US" sz="900" dirty="0" smtClean="0"/>
              <a:t>FY13 sites complete:  </a:t>
            </a:r>
          </a:p>
          <a:p>
            <a:r>
              <a:rPr lang="en-US" sz="900" dirty="0" smtClean="0"/>
              <a:t>CARTS: none yet</a:t>
            </a:r>
          </a:p>
          <a:p>
            <a:r>
              <a:rPr lang="en-US" sz="900" dirty="0" smtClean="0"/>
              <a:t>STARS: Orlando, Cleveland, Jacksonville, Charlotte, Pensacola, Tucson, Norfolk, Raleigh-Durham,</a:t>
            </a:r>
            <a:r>
              <a:rPr lang="en-US" sz="900" baseline="0" dirty="0" smtClean="0"/>
              <a:t> Pittsburgh</a:t>
            </a:r>
            <a:r>
              <a:rPr lang="en-US" sz="900" dirty="0" smtClean="0"/>
              <a:t>, Phoenix, Santa Barbara, Detroit, Columbus</a:t>
            </a:r>
            <a:endParaRPr lang="en-US" sz="900" dirty="0"/>
          </a:p>
          <a:p>
            <a:endParaRPr lang="en-US" sz="900" dirty="0" smtClean="0"/>
          </a:p>
          <a:p>
            <a:r>
              <a:rPr lang="en-US" sz="900" u="sng" dirty="0" smtClean="0"/>
              <a:t>Surface </a:t>
            </a:r>
            <a:r>
              <a:rPr lang="en-US" sz="900" u="sng" dirty="0"/>
              <a:t>IOCs </a:t>
            </a:r>
            <a:r>
              <a:rPr lang="en-US" sz="900" u="sng" dirty="0" smtClean="0"/>
              <a:t>have been completed at:</a:t>
            </a:r>
          </a:p>
          <a:p>
            <a:pPr marL="0" indent="0">
              <a:buFont typeface="+mj-lt"/>
              <a:buNone/>
            </a:pPr>
            <a:r>
              <a:rPr lang="en-US" sz="900" dirty="0" smtClean="0"/>
              <a:t>FY10: Philadelphia,</a:t>
            </a:r>
            <a:r>
              <a:rPr lang="en-US" sz="900" baseline="0" dirty="0" smtClean="0"/>
              <a:t> Louisville </a:t>
            </a:r>
            <a:endParaRPr lang="en-US" sz="900" dirty="0" smtClean="0"/>
          </a:p>
          <a:p>
            <a:pPr marL="0" indent="0">
              <a:buFont typeface="+mj-lt"/>
              <a:buNone/>
            </a:pPr>
            <a:r>
              <a:rPr lang="en-US" sz="900" dirty="0" smtClean="0"/>
              <a:t>FY12:  Orlando, Seattle, Boston, San Diego,</a:t>
            </a:r>
            <a:r>
              <a:rPr lang="en-US" sz="900" baseline="0" dirty="0" smtClean="0"/>
              <a:t> </a:t>
            </a:r>
            <a:r>
              <a:rPr lang="en-US" sz="900" dirty="0" smtClean="0"/>
              <a:t>Ft</a:t>
            </a:r>
            <a:r>
              <a:rPr lang="en-US" sz="900" dirty="0"/>
              <a:t>. </a:t>
            </a:r>
            <a:r>
              <a:rPr lang="en-US" sz="900" dirty="0" smtClean="0"/>
              <a:t>Lauderdale, Newark, LaGuardia, Phoenix, Dallas </a:t>
            </a:r>
            <a:r>
              <a:rPr lang="en-US" sz="900" dirty="0"/>
              <a:t>Ft. </a:t>
            </a:r>
            <a:r>
              <a:rPr lang="en-US" sz="900" dirty="0" smtClean="0"/>
              <a:t>Worth, Miami, John</a:t>
            </a:r>
            <a:r>
              <a:rPr lang="en-US" sz="900" baseline="0" dirty="0" smtClean="0"/>
              <a:t> Wayne Airport, Washington Reagan, Houston Hobby, Charlotte</a:t>
            </a:r>
          </a:p>
          <a:p>
            <a:pPr marL="0" indent="0">
              <a:buFont typeface="+mj-lt"/>
              <a:buNone/>
            </a:pPr>
            <a:r>
              <a:rPr lang="en-US" sz="900" baseline="0" dirty="0" smtClean="0"/>
              <a:t>FY13:  Denver</a:t>
            </a:r>
            <a:endParaRPr lang="en-US" sz="900" dirty="0"/>
          </a:p>
          <a:p>
            <a:endParaRPr lang="en-US" sz="900" dirty="0" smtClean="0"/>
          </a:p>
          <a:p>
            <a:r>
              <a:rPr lang="en-US" sz="900" u="sng" kern="1200" dirty="0" smtClean="0">
                <a:solidFill>
                  <a:schemeClr val="tx1"/>
                </a:solidFill>
                <a:effectLst/>
                <a:latin typeface="+mn-lt"/>
                <a:ea typeface="+mn-ea"/>
                <a:cs typeface="+mn-cs"/>
              </a:rPr>
              <a:t>Rule-Driven ADS-B Out Avionics Equipage (B MOPS):</a:t>
            </a:r>
            <a:r>
              <a:rPr lang="en-US" sz="900" kern="1200" dirty="0" smtClean="0">
                <a:solidFill>
                  <a:schemeClr val="tx1"/>
                </a:solidFill>
                <a:effectLst/>
                <a:latin typeface="+mn-lt"/>
                <a:ea typeface="+mn-ea"/>
                <a:cs typeface="+mn-cs"/>
              </a:rPr>
              <a:t> </a:t>
            </a:r>
            <a:br>
              <a:rPr lang="en-US" sz="900" kern="1200" dirty="0" smtClean="0">
                <a:solidFill>
                  <a:schemeClr val="tx1"/>
                </a:solidFill>
                <a:effectLst/>
                <a:latin typeface="+mn-lt"/>
                <a:ea typeface="+mn-ea"/>
                <a:cs typeface="+mn-cs"/>
              </a:rPr>
            </a:br>
            <a:r>
              <a:rPr lang="en-US" sz="900" kern="1200" dirty="0" smtClean="0">
                <a:solidFill>
                  <a:schemeClr val="tx1"/>
                </a:solidFill>
                <a:effectLst/>
                <a:latin typeface="+mn-lt"/>
                <a:ea typeface="+mn-ea"/>
                <a:cs typeface="+mn-cs"/>
              </a:rPr>
              <a:t>Previous count: 584 (Feb 28</a:t>
            </a:r>
            <a:r>
              <a:rPr lang="en-US" sz="900" kern="1200" baseline="30000" dirty="0" smtClean="0">
                <a:solidFill>
                  <a:schemeClr val="tx1"/>
                </a:solidFill>
                <a:effectLst/>
                <a:latin typeface="+mn-lt"/>
                <a:ea typeface="+mn-ea"/>
                <a:cs typeface="+mn-cs"/>
              </a:rPr>
              <a:t>th</a:t>
            </a:r>
            <a:r>
              <a:rPr lang="en-US" sz="900" kern="1200" dirty="0" smtClean="0">
                <a:solidFill>
                  <a:schemeClr val="tx1"/>
                </a:solidFill>
                <a:effectLst/>
                <a:latin typeface="+mn-lt"/>
                <a:ea typeface="+mn-ea"/>
                <a:cs typeface="+mn-cs"/>
              </a:rPr>
              <a:t>, 2013) </a:t>
            </a:r>
            <a:br>
              <a:rPr lang="en-US" sz="900" kern="1200" dirty="0" smtClean="0">
                <a:solidFill>
                  <a:schemeClr val="tx1"/>
                </a:solidFill>
                <a:effectLst/>
                <a:latin typeface="+mn-lt"/>
                <a:ea typeface="+mn-ea"/>
                <a:cs typeface="+mn-cs"/>
              </a:rPr>
            </a:br>
            <a:r>
              <a:rPr lang="en-US" sz="900" kern="1200" dirty="0" smtClean="0">
                <a:solidFill>
                  <a:schemeClr val="tx1"/>
                </a:solidFill>
                <a:effectLst/>
                <a:latin typeface="+mn-lt"/>
                <a:ea typeface="+mn-ea"/>
                <a:cs typeface="+mn-cs"/>
              </a:rPr>
              <a:t>New count: </a:t>
            </a:r>
            <a:r>
              <a:rPr lang="en-US" sz="900" b="1" kern="1200" dirty="0" smtClean="0">
                <a:solidFill>
                  <a:schemeClr val="tx1"/>
                </a:solidFill>
                <a:effectLst/>
                <a:latin typeface="+mn-lt"/>
                <a:ea typeface="+mn-ea"/>
                <a:cs typeface="+mn-cs"/>
              </a:rPr>
              <a:t>767</a:t>
            </a:r>
            <a:r>
              <a:rPr lang="en-US" sz="900" kern="1200" dirty="0" smtClean="0">
                <a:solidFill>
                  <a:schemeClr val="tx1"/>
                </a:solidFill>
                <a:effectLst/>
                <a:latin typeface="+mn-lt"/>
                <a:ea typeface="+mn-ea"/>
                <a:cs typeface="+mn-cs"/>
              </a:rPr>
              <a:t>  (Mar 31</a:t>
            </a:r>
            <a:r>
              <a:rPr lang="en-US" sz="900" kern="1200" baseline="30000" dirty="0" smtClean="0">
                <a:solidFill>
                  <a:schemeClr val="tx1"/>
                </a:solidFill>
                <a:effectLst/>
                <a:latin typeface="+mn-lt"/>
                <a:ea typeface="+mn-ea"/>
                <a:cs typeface="+mn-cs"/>
              </a:rPr>
              <a:t>st</a:t>
            </a:r>
            <a:r>
              <a:rPr lang="en-US" sz="900" kern="1200" dirty="0" smtClean="0">
                <a:solidFill>
                  <a:schemeClr val="tx1"/>
                </a:solidFill>
                <a:effectLst/>
                <a:latin typeface="+mn-lt"/>
                <a:ea typeface="+mn-ea"/>
                <a:cs typeface="+mn-cs"/>
              </a:rPr>
              <a:t>, 2013) </a:t>
            </a:r>
            <a:br>
              <a:rPr lang="en-US" sz="900" kern="1200" dirty="0" smtClean="0">
                <a:solidFill>
                  <a:schemeClr val="tx1"/>
                </a:solidFill>
                <a:effectLst/>
                <a:latin typeface="+mn-lt"/>
                <a:ea typeface="+mn-ea"/>
                <a:cs typeface="+mn-cs"/>
              </a:rPr>
            </a:br>
            <a:r>
              <a:rPr lang="en-US" sz="900" kern="1200" dirty="0" smtClean="0">
                <a:solidFill>
                  <a:schemeClr val="tx1"/>
                </a:solidFill>
                <a:effectLst/>
                <a:latin typeface="+mn-lt"/>
                <a:ea typeface="+mn-ea"/>
                <a:cs typeface="+mn-cs"/>
              </a:rPr>
              <a:t> 358 UAT (46.7%) </a:t>
            </a:r>
            <a:br>
              <a:rPr lang="en-US" sz="900" kern="1200" dirty="0" smtClean="0">
                <a:solidFill>
                  <a:schemeClr val="tx1"/>
                </a:solidFill>
                <a:effectLst/>
                <a:latin typeface="+mn-lt"/>
                <a:ea typeface="+mn-ea"/>
                <a:cs typeface="+mn-cs"/>
              </a:rPr>
            </a:br>
            <a:r>
              <a:rPr lang="en-US" sz="900" kern="1200" dirty="0" smtClean="0">
                <a:solidFill>
                  <a:schemeClr val="tx1"/>
                </a:solidFill>
                <a:effectLst/>
                <a:latin typeface="+mn-lt"/>
                <a:ea typeface="+mn-ea"/>
                <a:cs typeface="+mn-cs"/>
              </a:rPr>
              <a:t> 409 1090ES (53.3%) </a:t>
            </a:r>
            <a:br>
              <a:rPr lang="en-US" sz="900" kern="1200" dirty="0" smtClean="0">
                <a:solidFill>
                  <a:schemeClr val="tx1"/>
                </a:solidFill>
                <a:effectLst/>
                <a:latin typeface="+mn-lt"/>
                <a:ea typeface="+mn-ea"/>
                <a:cs typeface="+mn-cs"/>
              </a:rPr>
            </a:br>
            <a:r>
              <a:rPr lang="en-US" sz="900" kern="1200" dirty="0" smtClean="0">
                <a:solidFill>
                  <a:schemeClr val="tx1"/>
                </a:solidFill>
                <a:effectLst/>
                <a:latin typeface="+mn-lt"/>
                <a:ea typeface="+mn-ea"/>
                <a:cs typeface="+mn-cs"/>
              </a:rPr>
              <a:t>  </a:t>
            </a:r>
            <a:br>
              <a:rPr lang="en-US" sz="900" kern="1200" dirty="0" smtClean="0">
                <a:solidFill>
                  <a:schemeClr val="tx1"/>
                </a:solidFill>
                <a:effectLst/>
                <a:latin typeface="+mn-lt"/>
                <a:ea typeface="+mn-ea"/>
                <a:cs typeface="+mn-cs"/>
              </a:rPr>
            </a:br>
            <a:r>
              <a:rPr lang="en-US" sz="900" u="sng" kern="1200" dirty="0" smtClean="0">
                <a:solidFill>
                  <a:schemeClr val="tx1"/>
                </a:solidFill>
                <a:effectLst/>
                <a:latin typeface="+mn-lt"/>
                <a:ea typeface="+mn-ea"/>
                <a:cs typeface="+mn-cs"/>
              </a:rPr>
              <a:t>Active UPS, JetBlue, US Airways B MOPS</a:t>
            </a:r>
            <a:r>
              <a:rPr lang="en-US" sz="900" kern="1200" dirty="0" smtClean="0">
                <a:solidFill>
                  <a:schemeClr val="tx1"/>
                </a:solidFill>
                <a:effectLst/>
                <a:latin typeface="+mn-lt"/>
                <a:ea typeface="+mn-ea"/>
                <a:cs typeface="+mn-cs"/>
              </a:rPr>
              <a:t> </a:t>
            </a:r>
            <a:br>
              <a:rPr lang="en-US" sz="900" kern="1200" dirty="0" smtClean="0">
                <a:solidFill>
                  <a:schemeClr val="tx1"/>
                </a:solidFill>
                <a:effectLst/>
                <a:latin typeface="+mn-lt"/>
                <a:ea typeface="+mn-ea"/>
                <a:cs typeface="+mn-cs"/>
              </a:rPr>
            </a:br>
            <a:r>
              <a:rPr lang="en-US" sz="900" kern="1200" dirty="0" smtClean="0">
                <a:solidFill>
                  <a:schemeClr val="tx1"/>
                </a:solidFill>
                <a:effectLst/>
                <a:latin typeface="+mn-lt"/>
                <a:ea typeface="+mn-ea"/>
                <a:cs typeface="+mn-cs"/>
              </a:rPr>
              <a:t>43 – UPS </a:t>
            </a:r>
            <a:br>
              <a:rPr lang="en-US" sz="900" kern="1200" dirty="0" smtClean="0">
                <a:solidFill>
                  <a:schemeClr val="tx1"/>
                </a:solidFill>
                <a:effectLst/>
                <a:latin typeface="+mn-lt"/>
                <a:ea typeface="+mn-ea"/>
                <a:cs typeface="+mn-cs"/>
              </a:rPr>
            </a:br>
            <a:r>
              <a:rPr lang="en-US" sz="900" kern="1200" dirty="0" smtClean="0">
                <a:solidFill>
                  <a:schemeClr val="tx1"/>
                </a:solidFill>
                <a:effectLst/>
                <a:latin typeface="+mn-lt"/>
                <a:ea typeface="+mn-ea"/>
                <a:cs typeface="+mn-cs"/>
              </a:rPr>
              <a:t>35 - JetBlue </a:t>
            </a:r>
            <a:br>
              <a:rPr lang="en-US" sz="900" kern="1200" dirty="0" smtClean="0">
                <a:solidFill>
                  <a:schemeClr val="tx1"/>
                </a:solidFill>
                <a:effectLst/>
                <a:latin typeface="+mn-lt"/>
                <a:ea typeface="+mn-ea"/>
                <a:cs typeface="+mn-cs"/>
              </a:rPr>
            </a:br>
            <a:r>
              <a:rPr lang="en-US" sz="900" kern="1200" dirty="0" smtClean="0">
                <a:solidFill>
                  <a:schemeClr val="tx1"/>
                </a:solidFill>
                <a:effectLst/>
                <a:latin typeface="+mn-lt"/>
                <a:ea typeface="+mn-ea"/>
                <a:cs typeface="+mn-cs"/>
              </a:rPr>
              <a:t>11 – US Airways </a:t>
            </a:r>
            <a:br>
              <a:rPr lang="en-US" sz="900" kern="1200" dirty="0" smtClean="0">
                <a:solidFill>
                  <a:schemeClr val="tx1"/>
                </a:solidFill>
                <a:effectLst/>
                <a:latin typeface="+mn-lt"/>
                <a:ea typeface="+mn-ea"/>
                <a:cs typeface="+mn-cs"/>
              </a:rPr>
            </a:br>
            <a:r>
              <a:rPr lang="en-US" sz="900" kern="1200" dirty="0" smtClean="0">
                <a:solidFill>
                  <a:schemeClr val="tx1"/>
                </a:solidFill>
                <a:effectLst/>
                <a:latin typeface="+mn-lt"/>
                <a:ea typeface="+mn-ea"/>
                <a:cs typeface="+mn-cs"/>
              </a:rPr>
              <a:t>  </a:t>
            </a:r>
            <a:br>
              <a:rPr lang="en-US" sz="900" kern="1200" dirty="0" smtClean="0">
                <a:solidFill>
                  <a:schemeClr val="tx1"/>
                </a:solidFill>
                <a:effectLst/>
                <a:latin typeface="+mn-lt"/>
                <a:ea typeface="+mn-ea"/>
                <a:cs typeface="+mn-cs"/>
              </a:rPr>
            </a:br>
            <a:r>
              <a:rPr lang="en-US" sz="900" u="sng" kern="1200" dirty="0" smtClean="0">
                <a:solidFill>
                  <a:schemeClr val="tx1"/>
                </a:solidFill>
                <a:effectLst/>
                <a:latin typeface="+mn-lt"/>
                <a:ea typeface="+mn-ea"/>
                <a:cs typeface="+mn-cs"/>
              </a:rPr>
              <a:t>ADS-B In Avionics Equipage (A &amp; B MOPS):</a:t>
            </a:r>
            <a:r>
              <a:rPr lang="en-US" sz="900" kern="1200" dirty="0" smtClean="0">
                <a:solidFill>
                  <a:schemeClr val="tx1"/>
                </a:solidFill>
                <a:effectLst/>
                <a:latin typeface="+mn-lt"/>
                <a:ea typeface="+mn-ea"/>
                <a:cs typeface="+mn-cs"/>
              </a:rPr>
              <a:t> </a:t>
            </a:r>
            <a:br>
              <a:rPr lang="en-US" sz="900" kern="1200" dirty="0" smtClean="0">
                <a:solidFill>
                  <a:schemeClr val="tx1"/>
                </a:solidFill>
                <a:effectLst/>
                <a:latin typeface="+mn-lt"/>
                <a:ea typeface="+mn-ea"/>
                <a:cs typeface="+mn-cs"/>
              </a:rPr>
            </a:br>
            <a:r>
              <a:rPr lang="en-US" sz="900" kern="1200" dirty="0" smtClean="0">
                <a:solidFill>
                  <a:schemeClr val="tx1"/>
                </a:solidFill>
                <a:effectLst/>
                <a:latin typeface="+mn-lt"/>
                <a:ea typeface="+mn-ea"/>
                <a:cs typeface="+mn-cs"/>
              </a:rPr>
              <a:t>Previous count: 1140 (Feb 28</a:t>
            </a:r>
            <a:r>
              <a:rPr lang="en-US" sz="900" kern="1200" baseline="30000" dirty="0" smtClean="0">
                <a:solidFill>
                  <a:schemeClr val="tx1"/>
                </a:solidFill>
                <a:effectLst/>
                <a:latin typeface="+mn-lt"/>
                <a:ea typeface="+mn-ea"/>
                <a:cs typeface="+mn-cs"/>
              </a:rPr>
              <a:t>th</a:t>
            </a:r>
            <a:r>
              <a:rPr lang="en-US" sz="900" kern="1200" dirty="0" smtClean="0">
                <a:solidFill>
                  <a:schemeClr val="tx1"/>
                </a:solidFill>
                <a:effectLst/>
                <a:latin typeface="+mn-lt"/>
                <a:ea typeface="+mn-ea"/>
                <a:cs typeface="+mn-cs"/>
              </a:rPr>
              <a:t>, 2013)</a:t>
            </a:r>
            <a:br>
              <a:rPr lang="en-US" sz="900" kern="1200" dirty="0" smtClean="0">
                <a:solidFill>
                  <a:schemeClr val="tx1"/>
                </a:solidFill>
                <a:effectLst/>
                <a:latin typeface="+mn-lt"/>
                <a:ea typeface="+mn-ea"/>
                <a:cs typeface="+mn-cs"/>
              </a:rPr>
            </a:br>
            <a:r>
              <a:rPr lang="en-US" sz="900" kern="1200" dirty="0" smtClean="0">
                <a:solidFill>
                  <a:schemeClr val="tx1"/>
                </a:solidFill>
                <a:effectLst/>
                <a:latin typeface="+mn-lt"/>
                <a:ea typeface="+mn-ea"/>
                <a:cs typeface="+mn-cs"/>
              </a:rPr>
              <a:t>New count: </a:t>
            </a:r>
            <a:r>
              <a:rPr lang="en-US" sz="900" b="1" kern="1200" dirty="0" smtClean="0">
                <a:solidFill>
                  <a:schemeClr val="tx1"/>
                </a:solidFill>
                <a:effectLst/>
                <a:latin typeface="+mn-lt"/>
                <a:ea typeface="+mn-ea"/>
                <a:cs typeface="+mn-cs"/>
              </a:rPr>
              <a:t>1281</a:t>
            </a:r>
            <a:r>
              <a:rPr lang="en-US" sz="900" kern="1200" dirty="0" smtClean="0">
                <a:solidFill>
                  <a:schemeClr val="tx1"/>
                </a:solidFill>
                <a:effectLst/>
                <a:latin typeface="+mn-lt"/>
                <a:ea typeface="+mn-ea"/>
                <a:cs typeface="+mn-cs"/>
              </a:rPr>
              <a:t> (Apr 1</a:t>
            </a:r>
            <a:r>
              <a:rPr lang="en-US" sz="900" kern="1200" baseline="30000" dirty="0" smtClean="0">
                <a:solidFill>
                  <a:schemeClr val="tx1"/>
                </a:solidFill>
                <a:effectLst/>
                <a:latin typeface="+mn-lt"/>
                <a:ea typeface="+mn-ea"/>
                <a:cs typeface="+mn-cs"/>
              </a:rPr>
              <a:t>st</a:t>
            </a:r>
            <a:r>
              <a:rPr lang="en-US" sz="900" kern="1200" dirty="0" smtClean="0">
                <a:solidFill>
                  <a:schemeClr val="tx1"/>
                </a:solidFill>
                <a:effectLst/>
                <a:latin typeface="+mn-lt"/>
                <a:ea typeface="+mn-ea"/>
                <a:cs typeface="+mn-cs"/>
              </a:rPr>
              <a:t>, 2013)</a:t>
            </a:r>
            <a:br>
              <a:rPr lang="en-US" sz="900" kern="1200" dirty="0" smtClean="0">
                <a:solidFill>
                  <a:schemeClr val="tx1"/>
                </a:solidFill>
                <a:effectLst/>
                <a:latin typeface="+mn-lt"/>
                <a:ea typeface="+mn-ea"/>
                <a:cs typeface="+mn-cs"/>
              </a:rPr>
            </a:br>
            <a:r>
              <a:rPr lang="en-US" sz="900" kern="1200" dirty="0" smtClean="0">
                <a:solidFill>
                  <a:schemeClr val="tx1"/>
                </a:solidFill>
                <a:effectLst/>
                <a:latin typeface="+mn-lt"/>
                <a:ea typeface="+mn-ea"/>
                <a:cs typeface="+mn-cs"/>
              </a:rPr>
              <a:t>  </a:t>
            </a:r>
            <a:br>
              <a:rPr lang="en-US" sz="900" kern="1200" dirty="0" smtClean="0">
                <a:solidFill>
                  <a:schemeClr val="tx1"/>
                </a:solidFill>
                <a:effectLst/>
                <a:latin typeface="+mn-lt"/>
                <a:ea typeface="+mn-ea"/>
                <a:cs typeface="+mn-cs"/>
              </a:rPr>
            </a:br>
            <a:r>
              <a:rPr lang="en-US" sz="900" u="sng" kern="1200" dirty="0" smtClean="0">
                <a:solidFill>
                  <a:schemeClr val="tx1"/>
                </a:solidFill>
                <a:effectLst/>
                <a:latin typeface="+mn-lt"/>
                <a:ea typeface="+mn-ea"/>
                <a:cs typeface="+mn-cs"/>
              </a:rPr>
              <a:t>Vehicles</a:t>
            </a:r>
            <a:r>
              <a:rPr lang="en-US" sz="900" kern="1200" dirty="0" smtClean="0">
                <a:solidFill>
                  <a:schemeClr val="tx1"/>
                </a:solidFill>
                <a:effectLst/>
                <a:latin typeface="+mn-lt"/>
                <a:ea typeface="+mn-ea"/>
                <a:cs typeface="+mn-cs"/>
              </a:rPr>
              <a:t> </a:t>
            </a:r>
            <a:br>
              <a:rPr lang="en-US" sz="900" kern="1200" dirty="0" smtClean="0">
                <a:solidFill>
                  <a:schemeClr val="tx1"/>
                </a:solidFill>
                <a:effectLst/>
                <a:latin typeface="+mn-lt"/>
                <a:ea typeface="+mn-ea"/>
                <a:cs typeface="+mn-cs"/>
              </a:rPr>
            </a:br>
            <a:r>
              <a:rPr lang="en-US" sz="900" kern="1200" dirty="0" smtClean="0">
                <a:solidFill>
                  <a:schemeClr val="tx1"/>
                </a:solidFill>
                <a:effectLst/>
                <a:latin typeface="+mn-lt"/>
                <a:ea typeface="+mn-ea"/>
                <a:cs typeface="+mn-cs"/>
              </a:rPr>
              <a:t>37 UAT B MOPS vehicles detected in BOS (three more than last month)</a:t>
            </a:r>
          </a:p>
          <a:p>
            <a:endParaRPr lang="en-US" sz="900" kern="1200" dirty="0" smtClean="0">
              <a:solidFill>
                <a:schemeClr val="tx1"/>
              </a:solidFill>
              <a:effectLst/>
              <a:latin typeface="+mn-lt"/>
              <a:ea typeface="+mn-ea"/>
              <a:cs typeface="+mn-cs"/>
            </a:endParaRPr>
          </a:p>
          <a:p>
            <a:r>
              <a:rPr lang="en-US" sz="900" b="1" dirty="0"/>
              <a:t> </a:t>
            </a:r>
            <a:r>
              <a:rPr lang="en-US" sz="900" dirty="0" smtClean="0"/>
              <a:t>Equipage </a:t>
            </a:r>
            <a:r>
              <a:rPr lang="en-US" sz="900" dirty="0"/>
              <a:t>counts </a:t>
            </a:r>
            <a:r>
              <a:rPr lang="en-US" sz="900" u="sng" dirty="0"/>
              <a:t>do not</a:t>
            </a:r>
            <a:r>
              <a:rPr lang="en-US" sz="900" dirty="0"/>
              <a:t> include:</a:t>
            </a:r>
          </a:p>
          <a:p>
            <a:r>
              <a:rPr lang="en-US" sz="900" dirty="0"/>
              <a:t>1. Military Aircraft</a:t>
            </a:r>
          </a:p>
          <a:p>
            <a:r>
              <a:rPr lang="en-US" sz="900" dirty="0"/>
              <a:t>2. Reserved ICAOs</a:t>
            </a:r>
          </a:p>
          <a:p>
            <a:r>
              <a:rPr lang="en-US" sz="900" dirty="0"/>
              <a:t>3. Anonymous operations</a:t>
            </a:r>
          </a:p>
          <a:p>
            <a:r>
              <a:rPr lang="en-US" sz="900" dirty="0"/>
              <a:t>4. ICAOs reserved for test (FAAFF1 – FAAFFF block and FAAFC1)</a:t>
            </a:r>
          </a:p>
          <a:p>
            <a:r>
              <a:rPr lang="en-US" sz="900" dirty="0"/>
              <a:t>5. Vehicles</a:t>
            </a:r>
          </a:p>
          <a:p>
            <a:endParaRPr lang="en-US" sz="900" dirty="0"/>
          </a:p>
          <a:p>
            <a:pPr defTabSz="930311">
              <a:defRPr/>
            </a:pPr>
            <a:r>
              <a:rPr lang="en-US" sz="900" u="sng" dirty="0"/>
              <a:t>Definitions:</a:t>
            </a:r>
          </a:p>
          <a:p>
            <a:r>
              <a:rPr lang="en-US" sz="900" dirty="0"/>
              <a:t>TIS-B service provides traffic information to equipped aircraft and surface vehicles based on the conventional radar returns received for non-equipped aircraft. ADS-R provides traffic information to equipped aircraft based on ADS-B transmission from aircraft on independent </a:t>
            </a:r>
            <a:r>
              <a:rPr lang="en-US" sz="900" dirty="0" err="1"/>
              <a:t>datalinks</a:t>
            </a:r>
            <a:r>
              <a:rPr lang="en-US" sz="900" dirty="0"/>
              <a:t>. FIS-B provides weather and NAS Status information to equipped aircraft.</a:t>
            </a:r>
          </a:p>
          <a:p>
            <a:endParaRPr lang="en-US" sz="900" dirty="0"/>
          </a:p>
        </p:txBody>
      </p:sp>
      <p:sp>
        <p:nvSpPr>
          <p:cNvPr id="228356" name="Date Placeholder 3"/>
          <p:cNvSpPr>
            <a:spLocks noGrp="1"/>
          </p:cNvSpPr>
          <p:nvPr>
            <p:ph type="dt" sz="quarter"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6771" eaLnBrk="0" hangingPunct="0">
              <a:defRPr sz="2400">
                <a:solidFill>
                  <a:schemeClr val="tx1"/>
                </a:solidFill>
                <a:latin typeface="Arial" charset="0"/>
              </a:defRPr>
            </a:lvl1pPr>
            <a:lvl2pPr marL="755877" indent="-290722" defTabSz="936771" eaLnBrk="0" hangingPunct="0">
              <a:defRPr sz="2400">
                <a:solidFill>
                  <a:schemeClr val="tx1"/>
                </a:solidFill>
                <a:latin typeface="Arial" charset="0"/>
              </a:defRPr>
            </a:lvl2pPr>
            <a:lvl3pPr marL="1162888" indent="-232578" defTabSz="936771" eaLnBrk="0" hangingPunct="0">
              <a:defRPr sz="2400">
                <a:solidFill>
                  <a:schemeClr val="tx1"/>
                </a:solidFill>
                <a:latin typeface="Arial" charset="0"/>
              </a:defRPr>
            </a:lvl3pPr>
            <a:lvl4pPr marL="1628043" indent="-232578" defTabSz="936771" eaLnBrk="0" hangingPunct="0">
              <a:defRPr sz="2400">
                <a:solidFill>
                  <a:schemeClr val="tx1"/>
                </a:solidFill>
                <a:latin typeface="Arial" charset="0"/>
              </a:defRPr>
            </a:lvl4pPr>
            <a:lvl5pPr marL="2093199" indent="-232578" defTabSz="936771" eaLnBrk="0" hangingPunct="0">
              <a:defRPr sz="2400">
                <a:solidFill>
                  <a:schemeClr val="tx1"/>
                </a:solidFill>
                <a:latin typeface="Arial" charset="0"/>
              </a:defRPr>
            </a:lvl5pPr>
            <a:lvl6pPr marL="2558354" indent="-232578" defTabSz="936771" eaLnBrk="0" fontAlgn="base" hangingPunct="0">
              <a:spcBef>
                <a:spcPct val="50000"/>
              </a:spcBef>
              <a:spcAft>
                <a:spcPct val="0"/>
              </a:spcAft>
              <a:buChar char="•"/>
              <a:defRPr sz="2400">
                <a:solidFill>
                  <a:schemeClr val="tx1"/>
                </a:solidFill>
                <a:latin typeface="Arial" charset="0"/>
              </a:defRPr>
            </a:lvl6pPr>
            <a:lvl7pPr marL="3023509" indent="-232578" defTabSz="936771" eaLnBrk="0" fontAlgn="base" hangingPunct="0">
              <a:spcBef>
                <a:spcPct val="50000"/>
              </a:spcBef>
              <a:spcAft>
                <a:spcPct val="0"/>
              </a:spcAft>
              <a:buChar char="•"/>
              <a:defRPr sz="2400">
                <a:solidFill>
                  <a:schemeClr val="tx1"/>
                </a:solidFill>
                <a:latin typeface="Arial" charset="0"/>
              </a:defRPr>
            </a:lvl7pPr>
            <a:lvl8pPr marL="3488665" indent="-232578" defTabSz="936771" eaLnBrk="0" fontAlgn="base" hangingPunct="0">
              <a:spcBef>
                <a:spcPct val="50000"/>
              </a:spcBef>
              <a:spcAft>
                <a:spcPct val="0"/>
              </a:spcAft>
              <a:buChar char="•"/>
              <a:defRPr sz="2400">
                <a:solidFill>
                  <a:schemeClr val="tx1"/>
                </a:solidFill>
                <a:latin typeface="Arial" charset="0"/>
              </a:defRPr>
            </a:lvl8pPr>
            <a:lvl9pPr marL="3953820" indent="-232578" defTabSz="936771" eaLnBrk="0" fontAlgn="base" hangingPunct="0">
              <a:spcBef>
                <a:spcPct val="50000"/>
              </a:spcBef>
              <a:spcAft>
                <a:spcPct val="0"/>
              </a:spcAft>
              <a:buChar char="•"/>
              <a:defRPr sz="2400">
                <a:solidFill>
                  <a:schemeClr val="tx1"/>
                </a:solidFill>
                <a:latin typeface="Arial" charset="0"/>
              </a:defRPr>
            </a:lvl9pPr>
          </a:lstStyle>
          <a:p>
            <a:pPr eaLnBrk="1" hangingPunct="1"/>
            <a:fld id="{33B36A67-30CE-456E-88B7-9D54962A59F6}" type="datetime1">
              <a:rPr lang="en-US" sz="1200">
                <a:solidFill>
                  <a:srgbClr val="000000"/>
                </a:solidFill>
                <a:ea typeface="ＭＳ Ｐゴシック" pitchFamily="34" charset="-128"/>
              </a:rPr>
              <a:pPr eaLnBrk="1" hangingPunct="1"/>
              <a:t>4/18/2013</a:t>
            </a:fld>
            <a:endParaRPr lang="en-US" sz="1200">
              <a:solidFill>
                <a:srgbClr val="000000"/>
              </a:solidFill>
              <a:ea typeface="ＭＳ Ｐゴシック" pitchFamily="34" charset="-128"/>
            </a:endParaRPr>
          </a:p>
        </p:txBody>
      </p:sp>
      <p:sp>
        <p:nvSpPr>
          <p:cNvPr id="228357" name="Slide Number Placeholder 4"/>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6771" eaLnBrk="0" hangingPunct="0">
              <a:defRPr sz="2400">
                <a:solidFill>
                  <a:schemeClr val="tx1"/>
                </a:solidFill>
                <a:latin typeface="Arial" charset="0"/>
              </a:defRPr>
            </a:lvl1pPr>
            <a:lvl2pPr marL="755877" indent="-290722" defTabSz="936771" eaLnBrk="0" hangingPunct="0">
              <a:defRPr sz="2400">
                <a:solidFill>
                  <a:schemeClr val="tx1"/>
                </a:solidFill>
                <a:latin typeface="Arial" charset="0"/>
              </a:defRPr>
            </a:lvl2pPr>
            <a:lvl3pPr marL="1162888" indent="-232578" defTabSz="936771" eaLnBrk="0" hangingPunct="0">
              <a:defRPr sz="2400">
                <a:solidFill>
                  <a:schemeClr val="tx1"/>
                </a:solidFill>
                <a:latin typeface="Arial" charset="0"/>
              </a:defRPr>
            </a:lvl3pPr>
            <a:lvl4pPr marL="1628043" indent="-232578" defTabSz="936771" eaLnBrk="0" hangingPunct="0">
              <a:defRPr sz="2400">
                <a:solidFill>
                  <a:schemeClr val="tx1"/>
                </a:solidFill>
                <a:latin typeface="Arial" charset="0"/>
              </a:defRPr>
            </a:lvl4pPr>
            <a:lvl5pPr marL="2093199" indent="-232578" defTabSz="936771" eaLnBrk="0" hangingPunct="0">
              <a:defRPr sz="2400">
                <a:solidFill>
                  <a:schemeClr val="tx1"/>
                </a:solidFill>
                <a:latin typeface="Arial" charset="0"/>
              </a:defRPr>
            </a:lvl5pPr>
            <a:lvl6pPr marL="2558354" indent="-232578" defTabSz="936771" eaLnBrk="0" fontAlgn="base" hangingPunct="0">
              <a:spcBef>
                <a:spcPct val="50000"/>
              </a:spcBef>
              <a:spcAft>
                <a:spcPct val="0"/>
              </a:spcAft>
              <a:buChar char="•"/>
              <a:defRPr sz="2400">
                <a:solidFill>
                  <a:schemeClr val="tx1"/>
                </a:solidFill>
                <a:latin typeface="Arial" charset="0"/>
              </a:defRPr>
            </a:lvl6pPr>
            <a:lvl7pPr marL="3023509" indent="-232578" defTabSz="936771" eaLnBrk="0" fontAlgn="base" hangingPunct="0">
              <a:spcBef>
                <a:spcPct val="50000"/>
              </a:spcBef>
              <a:spcAft>
                <a:spcPct val="0"/>
              </a:spcAft>
              <a:buChar char="•"/>
              <a:defRPr sz="2400">
                <a:solidFill>
                  <a:schemeClr val="tx1"/>
                </a:solidFill>
                <a:latin typeface="Arial" charset="0"/>
              </a:defRPr>
            </a:lvl7pPr>
            <a:lvl8pPr marL="3488665" indent="-232578" defTabSz="936771" eaLnBrk="0" fontAlgn="base" hangingPunct="0">
              <a:spcBef>
                <a:spcPct val="50000"/>
              </a:spcBef>
              <a:spcAft>
                <a:spcPct val="0"/>
              </a:spcAft>
              <a:buChar char="•"/>
              <a:defRPr sz="2400">
                <a:solidFill>
                  <a:schemeClr val="tx1"/>
                </a:solidFill>
                <a:latin typeface="Arial" charset="0"/>
              </a:defRPr>
            </a:lvl8pPr>
            <a:lvl9pPr marL="3953820" indent="-232578" defTabSz="936771" eaLnBrk="0" fontAlgn="base" hangingPunct="0">
              <a:spcBef>
                <a:spcPct val="50000"/>
              </a:spcBef>
              <a:spcAft>
                <a:spcPct val="0"/>
              </a:spcAft>
              <a:buChar char="•"/>
              <a:defRPr sz="2400">
                <a:solidFill>
                  <a:schemeClr val="tx1"/>
                </a:solidFill>
                <a:latin typeface="Arial" charset="0"/>
              </a:defRPr>
            </a:lvl9pPr>
          </a:lstStyle>
          <a:p>
            <a:pPr eaLnBrk="1" hangingPunct="1"/>
            <a:fld id="{FEB19BAC-3EB3-4C48-9F65-A75838225C4E}" type="slidenum">
              <a:rPr lang="en-US" sz="1200">
                <a:solidFill>
                  <a:srgbClr val="000000"/>
                </a:solidFill>
                <a:ea typeface="ＭＳ Ｐゴシック" pitchFamily="34" charset="-128"/>
              </a:rPr>
              <a:pPr eaLnBrk="1" hangingPunct="1"/>
              <a:t>2</a:t>
            </a:fld>
            <a:endParaRPr lang="en-US" sz="1200">
              <a:solidFill>
                <a:srgbClr val="000000"/>
              </a:solidFill>
              <a:ea typeface="ＭＳ Ｐゴシック" pitchFamily="34"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6898" name="Slide Image Placeholder 1"/>
          <p:cNvSpPr>
            <a:spLocks noGrp="1" noRot="1" noChangeAspect="1" noTextEdit="1"/>
          </p:cNvSpPr>
          <p:nvPr>
            <p:ph type="sldImg"/>
          </p:nvPr>
        </p:nvSpPr>
        <p:spPr>
          <a:ln/>
        </p:spPr>
      </p:sp>
      <p:sp>
        <p:nvSpPr>
          <p:cNvPr id="336899"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sz="1200" b="0" i="0" u="none" strike="noStrike" kern="1200" dirty="0" smtClean="0">
                <a:solidFill>
                  <a:schemeClr val="tx1"/>
                </a:solidFill>
                <a:effectLst/>
                <a:latin typeface="+mn-lt"/>
                <a:ea typeface="+mn-ea"/>
                <a:cs typeface="+mn-cs"/>
              </a:rPr>
              <a:t>Radio Stations Constructed:</a:t>
            </a:r>
            <a:r>
              <a:rPr lang="en-US" b="0" dirty="0" smtClean="0"/>
              <a:t> </a:t>
            </a:r>
          </a:p>
          <a:p>
            <a:pPr eaLnBrk="1" hangingPunct="1">
              <a:spcBef>
                <a:spcPct val="0"/>
              </a:spcBef>
            </a:pPr>
            <a:r>
              <a:rPr lang="en-US" sz="1200" b="0" i="0" u="none" strike="noStrike" kern="1200" dirty="0" smtClean="0">
                <a:solidFill>
                  <a:schemeClr val="tx1"/>
                </a:solidFill>
                <a:effectLst/>
                <a:latin typeface="+mn-lt"/>
                <a:ea typeface="+mn-ea"/>
                <a:cs typeface="+mn-cs"/>
              </a:rPr>
              <a:t>550 (total);</a:t>
            </a:r>
            <a:r>
              <a:rPr lang="en-US" b="0" dirty="0" smtClean="0"/>
              <a:t> </a:t>
            </a:r>
            <a:r>
              <a:rPr lang="en-US" sz="1200" b="0" i="0" u="none" strike="noStrike" kern="1200" dirty="0" smtClean="0">
                <a:solidFill>
                  <a:schemeClr val="tx1"/>
                </a:solidFill>
                <a:effectLst/>
                <a:latin typeface="+mn-lt"/>
                <a:ea typeface="+mn-ea"/>
                <a:cs typeface="+mn-cs"/>
              </a:rPr>
              <a:t>517 (</a:t>
            </a:r>
            <a:r>
              <a:rPr lang="en-US" sz="1200" b="0" i="0" u="none" strike="noStrike" kern="1200" dirty="0" err="1" smtClean="0">
                <a:solidFill>
                  <a:schemeClr val="tx1"/>
                </a:solidFill>
                <a:effectLst/>
                <a:latin typeface="+mn-lt"/>
                <a:ea typeface="+mn-ea"/>
                <a:cs typeface="+mn-cs"/>
              </a:rPr>
              <a:t>conus</a:t>
            </a:r>
            <a:r>
              <a:rPr lang="en-US" sz="1200" b="0" i="0" u="none" strike="noStrike" kern="1200" dirty="0" smtClean="0">
                <a:solidFill>
                  <a:schemeClr val="tx1"/>
                </a:solidFill>
                <a:effectLst/>
                <a:latin typeface="+mn-lt"/>
                <a:ea typeface="+mn-ea"/>
                <a:cs typeface="+mn-cs"/>
              </a:rPr>
              <a:t>);</a:t>
            </a:r>
            <a:r>
              <a:rPr lang="en-US" b="0" dirty="0" smtClean="0"/>
              <a:t> </a:t>
            </a:r>
            <a:r>
              <a:rPr lang="en-US" sz="1200" b="0" i="0" u="none" strike="noStrike" kern="1200" dirty="0" smtClean="0">
                <a:solidFill>
                  <a:schemeClr val="tx1"/>
                </a:solidFill>
                <a:effectLst/>
                <a:latin typeface="+mn-lt"/>
                <a:ea typeface="+mn-ea"/>
                <a:cs typeface="+mn-cs"/>
              </a:rPr>
              <a:t>33 (</a:t>
            </a:r>
            <a:r>
              <a:rPr lang="en-US" sz="1200" b="0" i="0" u="none" strike="noStrike" kern="1200" dirty="0" err="1" smtClean="0">
                <a:solidFill>
                  <a:schemeClr val="tx1"/>
                </a:solidFill>
                <a:effectLst/>
                <a:latin typeface="+mn-lt"/>
                <a:ea typeface="+mn-ea"/>
                <a:cs typeface="+mn-cs"/>
              </a:rPr>
              <a:t>alaska</a:t>
            </a:r>
            <a:r>
              <a:rPr lang="en-US" sz="1200" b="0" i="0" u="none" strike="noStrike" kern="1200" dirty="0" smtClean="0">
                <a:solidFill>
                  <a:schemeClr val="tx1"/>
                </a:solidFill>
                <a:effectLst/>
                <a:latin typeface="+mn-lt"/>
                <a:ea typeface="+mn-ea"/>
                <a:cs typeface="+mn-cs"/>
              </a:rPr>
              <a:t>)</a:t>
            </a:r>
            <a:r>
              <a:rPr lang="en-US" b="0" dirty="0" smtClean="0"/>
              <a:t> </a:t>
            </a:r>
          </a:p>
          <a:p>
            <a:pPr marL="0" marR="0" indent="0" algn="l" defTabSz="914400" rtl="0" eaLnBrk="1" fontAlgn="auto" latinLnBrk="0" hangingPunct="1">
              <a:lnSpc>
                <a:spcPct val="100000"/>
              </a:lnSpc>
              <a:spcBef>
                <a:spcPct val="0"/>
              </a:spcBef>
              <a:spcAft>
                <a:spcPts val="0"/>
              </a:spcAft>
              <a:buClrTx/>
              <a:buSzTx/>
              <a:buFontTx/>
              <a:buNone/>
              <a:tabLst/>
              <a:defRPr/>
            </a:pPr>
            <a:r>
              <a:rPr lang="en-US" sz="1200" b="0" i="0" u="none" strike="noStrike" kern="1200" dirty="0" smtClean="0">
                <a:solidFill>
                  <a:schemeClr val="tx1"/>
                </a:solidFill>
                <a:effectLst/>
                <a:latin typeface="+mn-lt"/>
                <a:ea typeface="+mn-ea"/>
                <a:cs typeface="+mn-cs"/>
              </a:rPr>
              <a:t>Radio Stations Reporting on the SBS Network:</a:t>
            </a:r>
            <a:r>
              <a:rPr lang="en-US" b="0" dirty="0" smtClean="0"/>
              <a:t> </a:t>
            </a:r>
          </a:p>
          <a:p>
            <a:pPr marL="0" marR="0" indent="0" algn="l" defTabSz="914400" rtl="0" eaLnBrk="1" fontAlgn="auto" latinLnBrk="0" hangingPunct="1">
              <a:lnSpc>
                <a:spcPct val="100000"/>
              </a:lnSpc>
              <a:spcBef>
                <a:spcPct val="0"/>
              </a:spcBef>
              <a:spcAft>
                <a:spcPts val="0"/>
              </a:spcAft>
              <a:buClrTx/>
              <a:buSzTx/>
              <a:buFontTx/>
              <a:buNone/>
              <a:tabLst/>
              <a:defRPr/>
            </a:pPr>
            <a:r>
              <a:rPr lang="en-US" sz="1200" b="0" i="0" u="none" strike="noStrike" kern="1200" dirty="0" smtClean="0">
                <a:solidFill>
                  <a:schemeClr val="tx1"/>
                </a:solidFill>
                <a:effectLst/>
                <a:latin typeface="+mn-lt"/>
                <a:ea typeface="+mn-ea"/>
                <a:cs typeface="+mn-cs"/>
              </a:rPr>
              <a:t>549 (total);</a:t>
            </a:r>
            <a:r>
              <a:rPr lang="en-US" b="0" dirty="0" smtClean="0"/>
              <a:t>  516</a:t>
            </a:r>
            <a:r>
              <a:rPr lang="en-US" sz="1200" b="0" i="0" u="none" strike="noStrike" kern="1200" dirty="0" smtClean="0">
                <a:solidFill>
                  <a:schemeClr val="tx1"/>
                </a:solidFill>
                <a:effectLst/>
                <a:latin typeface="+mn-lt"/>
                <a:ea typeface="+mn-ea"/>
                <a:cs typeface="+mn-cs"/>
              </a:rPr>
              <a:t> (</a:t>
            </a:r>
            <a:r>
              <a:rPr lang="en-US" sz="1200" b="0" i="0" u="none" strike="noStrike" kern="1200" dirty="0" err="1" smtClean="0">
                <a:solidFill>
                  <a:schemeClr val="tx1"/>
                </a:solidFill>
                <a:effectLst/>
                <a:latin typeface="+mn-lt"/>
                <a:ea typeface="+mn-ea"/>
                <a:cs typeface="+mn-cs"/>
              </a:rPr>
              <a:t>conus</a:t>
            </a:r>
            <a:r>
              <a:rPr lang="en-US" sz="1200" b="0" i="0" u="none" strike="noStrike" kern="1200" dirty="0" smtClean="0">
                <a:solidFill>
                  <a:schemeClr val="tx1"/>
                </a:solidFill>
                <a:effectLst/>
                <a:latin typeface="+mn-lt"/>
                <a:ea typeface="+mn-ea"/>
                <a:cs typeface="+mn-cs"/>
              </a:rPr>
              <a:t>);</a:t>
            </a:r>
            <a:r>
              <a:rPr lang="en-US" b="0" dirty="0" smtClean="0"/>
              <a:t>  </a:t>
            </a:r>
            <a:r>
              <a:rPr lang="en-US" sz="1200" b="0" i="0" u="none" strike="noStrike" kern="1200" dirty="0" smtClean="0">
                <a:solidFill>
                  <a:schemeClr val="tx1"/>
                </a:solidFill>
                <a:effectLst/>
                <a:latin typeface="+mn-lt"/>
                <a:ea typeface="+mn-ea"/>
                <a:cs typeface="+mn-cs"/>
              </a:rPr>
              <a:t>33</a:t>
            </a:r>
            <a:r>
              <a:rPr lang="en-US" b="0" dirty="0" smtClean="0"/>
              <a:t> </a:t>
            </a:r>
            <a:r>
              <a:rPr lang="en-US" sz="1200" b="0" i="0" u="none" strike="noStrike" kern="1200" dirty="0" smtClean="0">
                <a:solidFill>
                  <a:schemeClr val="tx1"/>
                </a:solidFill>
                <a:effectLst/>
                <a:latin typeface="+mn-lt"/>
                <a:ea typeface="+mn-ea"/>
                <a:cs typeface="+mn-cs"/>
              </a:rPr>
              <a:t>(</a:t>
            </a:r>
            <a:r>
              <a:rPr lang="en-US" sz="1200" b="0" i="0" u="none" strike="noStrike" kern="1200" dirty="0" err="1" smtClean="0">
                <a:solidFill>
                  <a:schemeClr val="tx1"/>
                </a:solidFill>
                <a:effectLst/>
                <a:latin typeface="+mn-lt"/>
                <a:ea typeface="+mn-ea"/>
                <a:cs typeface="+mn-cs"/>
              </a:rPr>
              <a:t>alaska</a:t>
            </a:r>
            <a:r>
              <a:rPr lang="en-US" sz="1200" b="0" i="0" u="none" strike="noStrike" kern="1200" dirty="0" smtClean="0">
                <a:solidFill>
                  <a:schemeClr val="tx1"/>
                </a:solidFill>
                <a:effectLst/>
                <a:latin typeface="+mn-lt"/>
                <a:ea typeface="+mn-ea"/>
                <a:cs typeface="+mn-cs"/>
              </a:rPr>
              <a:t>)</a:t>
            </a:r>
            <a:r>
              <a:rPr lang="en-US" b="0" dirty="0" smtClean="0"/>
              <a:t> </a:t>
            </a:r>
          </a:p>
          <a:p>
            <a:pPr marL="0" marR="0" indent="0" algn="l" defTabSz="914400" rtl="0" eaLnBrk="1" fontAlgn="auto" latinLnBrk="0" hangingPunct="1">
              <a:lnSpc>
                <a:spcPct val="100000"/>
              </a:lnSpc>
              <a:spcBef>
                <a:spcPct val="0"/>
              </a:spcBef>
              <a:spcAft>
                <a:spcPts val="0"/>
              </a:spcAft>
              <a:buClrTx/>
              <a:buSzTx/>
              <a:buFontTx/>
              <a:buNone/>
              <a:tabLst/>
              <a:defRPr/>
            </a:pPr>
            <a:r>
              <a:rPr lang="en-US" sz="1200" b="0" i="0" u="none" strike="noStrike" kern="1200" dirty="0" smtClean="0">
                <a:solidFill>
                  <a:schemeClr val="tx1"/>
                </a:solidFill>
                <a:effectLst/>
                <a:latin typeface="+mn-lt"/>
                <a:ea typeface="+mn-ea"/>
                <a:cs typeface="+mn-cs"/>
              </a:rPr>
              <a:t>Radio Stations Under Construction or in Final Design:</a:t>
            </a:r>
          </a:p>
          <a:p>
            <a:pPr marL="0" marR="0" indent="0" algn="l" defTabSz="914400" rtl="0" eaLnBrk="1" fontAlgn="auto" latinLnBrk="0" hangingPunct="1">
              <a:lnSpc>
                <a:spcPct val="100000"/>
              </a:lnSpc>
              <a:spcBef>
                <a:spcPct val="0"/>
              </a:spcBef>
              <a:spcAft>
                <a:spcPts val="0"/>
              </a:spcAft>
              <a:buClrTx/>
              <a:buSzTx/>
              <a:buFontTx/>
              <a:buNone/>
              <a:tabLst/>
              <a:defRPr/>
            </a:pPr>
            <a:r>
              <a:rPr lang="en-US" sz="1200" b="0" i="0" u="none" strike="noStrike" kern="1200" dirty="0" smtClean="0">
                <a:solidFill>
                  <a:schemeClr val="tx1"/>
                </a:solidFill>
                <a:effectLst/>
                <a:latin typeface="+mn-lt"/>
                <a:ea typeface="+mn-ea"/>
                <a:cs typeface="+mn-cs"/>
              </a:rPr>
              <a:t>76</a:t>
            </a:r>
            <a:r>
              <a:rPr lang="en-US" b="0" dirty="0" smtClean="0"/>
              <a:t> </a:t>
            </a:r>
            <a:r>
              <a:rPr lang="en-US" sz="1200" b="0" i="0" u="none" strike="noStrike" kern="1200" dirty="0" smtClean="0">
                <a:solidFill>
                  <a:schemeClr val="tx1"/>
                </a:solidFill>
                <a:effectLst/>
                <a:latin typeface="+mn-lt"/>
                <a:ea typeface="+mn-ea"/>
                <a:cs typeface="+mn-cs"/>
              </a:rPr>
              <a:t>(total);</a:t>
            </a:r>
            <a:r>
              <a:rPr lang="en-US" b="0" dirty="0" smtClean="0"/>
              <a:t> 72</a:t>
            </a:r>
            <a:r>
              <a:rPr lang="en-US" sz="1200" b="0" i="0" u="none" strike="noStrike" kern="1200" dirty="0" smtClean="0">
                <a:solidFill>
                  <a:schemeClr val="tx1"/>
                </a:solidFill>
                <a:effectLst/>
                <a:latin typeface="+mn-lt"/>
                <a:ea typeface="+mn-ea"/>
                <a:cs typeface="+mn-cs"/>
              </a:rPr>
              <a:t> (</a:t>
            </a:r>
            <a:r>
              <a:rPr lang="en-US" sz="1200" b="0" i="0" u="none" strike="noStrike" kern="1200" dirty="0" err="1" smtClean="0">
                <a:solidFill>
                  <a:schemeClr val="tx1"/>
                </a:solidFill>
                <a:effectLst/>
                <a:latin typeface="+mn-lt"/>
                <a:ea typeface="+mn-ea"/>
                <a:cs typeface="+mn-cs"/>
              </a:rPr>
              <a:t>conus</a:t>
            </a:r>
            <a:r>
              <a:rPr lang="en-US" sz="1200" b="0" i="0" u="none" strike="noStrike" kern="1200" dirty="0" smtClean="0">
                <a:solidFill>
                  <a:schemeClr val="tx1"/>
                </a:solidFill>
                <a:effectLst/>
                <a:latin typeface="+mn-lt"/>
                <a:ea typeface="+mn-ea"/>
                <a:cs typeface="+mn-cs"/>
              </a:rPr>
              <a:t>);</a:t>
            </a:r>
            <a:r>
              <a:rPr lang="en-US" b="0" dirty="0" smtClean="0"/>
              <a:t>  </a:t>
            </a:r>
            <a:r>
              <a:rPr lang="en-US" sz="1200" b="0" i="0" u="none" strike="noStrike" kern="1200" dirty="0" smtClean="0">
                <a:solidFill>
                  <a:schemeClr val="tx1"/>
                </a:solidFill>
                <a:effectLst/>
                <a:latin typeface="+mn-lt"/>
                <a:ea typeface="+mn-ea"/>
                <a:cs typeface="+mn-cs"/>
              </a:rPr>
              <a:t>4</a:t>
            </a:r>
            <a:r>
              <a:rPr lang="en-US" b="0" dirty="0" smtClean="0"/>
              <a:t> </a:t>
            </a:r>
            <a:r>
              <a:rPr lang="en-US" sz="1200" b="0" i="0" u="none" strike="noStrike" kern="1200" dirty="0" smtClean="0">
                <a:solidFill>
                  <a:schemeClr val="tx1"/>
                </a:solidFill>
                <a:effectLst/>
                <a:latin typeface="+mn-lt"/>
                <a:ea typeface="+mn-ea"/>
                <a:cs typeface="+mn-cs"/>
              </a:rPr>
              <a:t>(</a:t>
            </a:r>
            <a:r>
              <a:rPr lang="en-US" sz="1200" b="0" i="0" u="none" strike="noStrike" kern="1200" dirty="0" err="1" smtClean="0">
                <a:solidFill>
                  <a:schemeClr val="tx1"/>
                </a:solidFill>
                <a:effectLst/>
                <a:latin typeface="+mn-lt"/>
                <a:ea typeface="+mn-ea"/>
                <a:cs typeface="+mn-cs"/>
              </a:rPr>
              <a:t>alaska</a:t>
            </a:r>
            <a:r>
              <a:rPr lang="en-US" sz="1200" b="0" i="0" u="none" strike="noStrike" kern="1200" dirty="0" smtClean="0">
                <a:solidFill>
                  <a:schemeClr val="tx1"/>
                </a:solidFill>
                <a:effectLst/>
                <a:latin typeface="+mn-lt"/>
                <a:ea typeface="+mn-ea"/>
                <a:cs typeface="+mn-cs"/>
              </a:rPr>
              <a:t>)</a:t>
            </a:r>
            <a:r>
              <a:rPr lang="en-US" b="0" dirty="0" smtClean="0"/>
              <a:t> </a:t>
            </a:r>
          </a:p>
          <a:p>
            <a:pPr eaLnBrk="1" hangingPunct="1">
              <a:spcBef>
                <a:spcPct val="0"/>
              </a:spcBef>
            </a:pPr>
            <a:endParaRPr lang="en-US" dirty="0" smtClean="0"/>
          </a:p>
        </p:txBody>
      </p:sp>
      <p:sp>
        <p:nvSpPr>
          <p:cNvPr id="336900"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5156" eaLnBrk="0" hangingPunct="0">
              <a:defRPr sz="2400">
                <a:solidFill>
                  <a:schemeClr val="tx1"/>
                </a:solidFill>
                <a:latin typeface="Arial" charset="0"/>
              </a:defRPr>
            </a:lvl1pPr>
            <a:lvl2pPr marL="755877" indent="-290722" defTabSz="935156" eaLnBrk="0" hangingPunct="0">
              <a:defRPr sz="2400">
                <a:solidFill>
                  <a:schemeClr val="tx1"/>
                </a:solidFill>
                <a:latin typeface="Arial" charset="0"/>
              </a:defRPr>
            </a:lvl2pPr>
            <a:lvl3pPr marL="1162888" indent="-232578" defTabSz="935156" eaLnBrk="0" hangingPunct="0">
              <a:defRPr sz="2400">
                <a:solidFill>
                  <a:schemeClr val="tx1"/>
                </a:solidFill>
                <a:latin typeface="Arial" charset="0"/>
              </a:defRPr>
            </a:lvl3pPr>
            <a:lvl4pPr marL="1628043" indent="-232578" defTabSz="935156" eaLnBrk="0" hangingPunct="0">
              <a:defRPr sz="2400">
                <a:solidFill>
                  <a:schemeClr val="tx1"/>
                </a:solidFill>
                <a:latin typeface="Arial" charset="0"/>
              </a:defRPr>
            </a:lvl4pPr>
            <a:lvl5pPr marL="2093199" indent="-232578" defTabSz="935156" eaLnBrk="0" hangingPunct="0">
              <a:defRPr sz="2400">
                <a:solidFill>
                  <a:schemeClr val="tx1"/>
                </a:solidFill>
                <a:latin typeface="Arial" charset="0"/>
              </a:defRPr>
            </a:lvl5pPr>
            <a:lvl6pPr marL="2558354" indent="-232578" defTabSz="935156" eaLnBrk="0" fontAlgn="base" hangingPunct="0">
              <a:spcBef>
                <a:spcPct val="50000"/>
              </a:spcBef>
              <a:spcAft>
                <a:spcPct val="0"/>
              </a:spcAft>
              <a:buChar char="•"/>
              <a:defRPr sz="2400">
                <a:solidFill>
                  <a:schemeClr val="tx1"/>
                </a:solidFill>
                <a:latin typeface="Arial" charset="0"/>
              </a:defRPr>
            </a:lvl6pPr>
            <a:lvl7pPr marL="3023509" indent="-232578" defTabSz="935156" eaLnBrk="0" fontAlgn="base" hangingPunct="0">
              <a:spcBef>
                <a:spcPct val="50000"/>
              </a:spcBef>
              <a:spcAft>
                <a:spcPct val="0"/>
              </a:spcAft>
              <a:buChar char="•"/>
              <a:defRPr sz="2400">
                <a:solidFill>
                  <a:schemeClr val="tx1"/>
                </a:solidFill>
                <a:latin typeface="Arial" charset="0"/>
              </a:defRPr>
            </a:lvl7pPr>
            <a:lvl8pPr marL="3488665" indent="-232578" defTabSz="935156" eaLnBrk="0" fontAlgn="base" hangingPunct="0">
              <a:spcBef>
                <a:spcPct val="50000"/>
              </a:spcBef>
              <a:spcAft>
                <a:spcPct val="0"/>
              </a:spcAft>
              <a:buChar char="•"/>
              <a:defRPr sz="2400">
                <a:solidFill>
                  <a:schemeClr val="tx1"/>
                </a:solidFill>
                <a:latin typeface="Arial" charset="0"/>
              </a:defRPr>
            </a:lvl8pPr>
            <a:lvl9pPr marL="3953820" indent="-232578" defTabSz="935156" eaLnBrk="0" fontAlgn="base" hangingPunct="0">
              <a:spcBef>
                <a:spcPct val="50000"/>
              </a:spcBef>
              <a:spcAft>
                <a:spcPct val="0"/>
              </a:spcAft>
              <a:buChar char="•"/>
              <a:defRPr sz="2400">
                <a:solidFill>
                  <a:schemeClr val="tx1"/>
                </a:solidFill>
                <a:latin typeface="Arial" charset="0"/>
              </a:defRPr>
            </a:lvl9pPr>
          </a:lstStyle>
          <a:p>
            <a:pPr eaLnBrk="1" hangingPunct="1"/>
            <a:fld id="{F803BBAB-0987-4D73-B8C0-71A0AE8B1161}" type="slidenum">
              <a:rPr lang="en-US" sz="1100">
                <a:solidFill>
                  <a:srgbClr val="000000"/>
                </a:solidFill>
                <a:latin typeface="Times New Roman" pitchFamily="18" charset="0"/>
              </a:rPr>
              <a:pPr eaLnBrk="1" hangingPunct="1"/>
              <a:t>3</a:t>
            </a:fld>
            <a:endParaRPr lang="en-US" sz="1100">
              <a:solidFill>
                <a:srgbClr val="000000"/>
              </a:solidFill>
              <a:latin typeface="Times New Roman" pitchFamily="18"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4194" name="Slide Image Placeholder 1"/>
          <p:cNvSpPr>
            <a:spLocks noGrp="1" noRot="1" noChangeAspect="1" noTextEdit="1"/>
          </p:cNvSpPr>
          <p:nvPr>
            <p:ph type="sldImg"/>
          </p:nvPr>
        </p:nvSpPr>
        <p:spPr>
          <a:ln/>
        </p:spPr>
      </p:sp>
      <p:sp>
        <p:nvSpPr>
          <p:cNvPr id="264195"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4433" indent="-174433" defTabSz="930311">
              <a:buFont typeface="Arial" pitchFamily="34" charset="0"/>
              <a:buChar char="•"/>
              <a:defRPr/>
            </a:pPr>
            <a:r>
              <a:rPr lang="en-US" sz="800" b="1" dirty="0"/>
              <a:t>Op </a:t>
            </a:r>
            <a:r>
              <a:rPr lang="en-US" sz="800" b="1" dirty="0" err="1"/>
              <a:t>Eval</a:t>
            </a:r>
            <a:r>
              <a:rPr lang="en-US" sz="800" b="1" dirty="0"/>
              <a:t> (Operational Evaluation) </a:t>
            </a:r>
            <a:r>
              <a:rPr lang="en-US" sz="800" dirty="0"/>
              <a:t>– An evaluation involving a certified-for-intended-function system built per MOPS, for which use of the system has been granted Operational Approval by FAA, and where the approved system is used in daily NAS operations for a period of 6-12 months</a:t>
            </a:r>
          </a:p>
          <a:p>
            <a:pPr marL="174433" indent="-174433" defTabSz="930311">
              <a:buFont typeface="Arial" pitchFamily="34" charset="0"/>
              <a:buChar char="•"/>
              <a:defRPr/>
            </a:pPr>
            <a:r>
              <a:rPr lang="en-US" sz="800" b="1" dirty="0"/>
              <a:t>Flight Trial </a:t>
            </a:r>
            <a:r>
              <a:rPr lang="en-US" sz="800" dirty="0"/>
              <a:t>– Operational use of a certified system or systems to gather data that is used to inform the development of MOPS material; where the operator is an airline, this means use in revenue service that may require Operational Approval</a:t>
            </a:r>
          </a:p>
          <a:p>
            <a:pPr marL="174433" indent="-174433" defTabSz="930311">
              <a:buFont typeface="Arial" pitchFamily="34" charset="0"/>
              <a:buChar char="•"/>
              <a:defRPr/>
            </a:pPr>
            <a:r>
              <a:rPr lang="en-US" sz="800" b="1" dirty="0"/>
              <a:t>Flight Test </a:t>
            </a:r>
            <a:r>
              <a:rPr lang="en-US" sz="800" dirty="0"/>
              <a:t>– Flight testing or Demonstration of an uncertified prototype/experimental system to gather data that is used to inform the development of MOPS material; where the operator is an airline, the aircraft cannot be used in revenue service while configured for the test </a:t>
            </a:r>
          </a:p>
          <a:p>
            <a:pPr marL="174433" indent="-174433" defTabSz="930311">
              <a:buFont typeface="Arial" pitchFamily="34" charset="0"/>
              <a:buChar char="•"/>
              <a:defRPr/>
            </a:pPr>
            <a:r>
              <a:rPr lang="en-US" sz="800" b="1" dirty="0"/>
              <a:t>MOPS</a:t>
            </a:r>
            <a:r>
              <a:rPr lang="en-US" sz="800" dirty="0"/>
              <a:t> - Minimum Operational Performance Standards; this is an RTCA document on which FAA Technical Standard Orders (TSOs) are typically based</a:t>
            </a:r>
          </a:p>
          <a:p>
            <a:pPr marL="174433" indent="-174433" defTabSz="930311">
              <a:buFont typeface="Arial" pitchFamily="34" charset="0"/>
              <a:buChar char="•"/>
              <a:defRPr/>
            </a:pPr>
            <a:r>
              <a:rPr lang="en-US" sz="800" b="1" dirty="0"/>
              <a:t>SPR </a:t>
            </a:r>
            <a:r>
              <a:rPr lang="en-US" sz="800" dirty="0"/>
              <a:t>- Safety, Performance and interoperability Requirements document; this is an RTCA document that serves as "homework" for definition of the MOPS </a:t>
            </a:r>
          </a:p>
          <a:p>
            <a:pPr marL="174433" indent="-174433">
              <a:buFont typeface="Arial" pitchFamily="34" charset="0"/>
              <a:buChar char="•"/>
            </a:pPr>
            <a:r>
              <a:rPr lang="en-US" sz="800" b="1" dirty="0"/>
              <a:t>FIM-S/DI</a:t>
            </a:r>
            <a:r>
              <a:rPr lang="en-US" sz="800" dirty="0"/>
              <a:t> is an avionics capability that assists the flight crew in achieving or maintaining an interval or spacing from a target aircraft. ATC will use a new set of (voice or data link) instructions directing, for example, that the flight crew establish and maintain a given time interval behind a reference aircraft. These new instructions will reduce the use of ATC vectoring and speed control, which is expected to reduce the overall number of transmissions. The objective of this application is to create operational benefits through reduced variations in the arrival intervals between aircraft, thus maximizing airspace throughput while reducing ATC workload and enabling more efficient aircraft fuel burn (also reducing environmental impacts).  FIM-S is aimed at intervals that are larger than current radar separation standards, while FIM-DI aims to use a "defined interval" risk-based approach to reduce intervals to values that are equivalent to current radar separations. </a:t>
            </a:r>
          </a:p>
          <a:p>
            <a:pPr marL="174433" indent="-174433">
              <a:buFont typeface="Arial" pitchFamily="34" charset="0"/>
              <a:buChar char="•"/>
            </a:pPr>
            <a:r>
              <a:rPr lang="en-US" sz="800" b="1" dirty="0"/>
              <a:t>ITP</a:t>
            </a:r>
            <a:r>
              <a:rPr lang="en-US" sz="800" dirty="0"/>
              <a:t> is an avionics capability that enables flight level change maneuvers that are otherwise not possible within Oceanic procedural separation standards. ITP allows ATC to approve these flight level change requests between properly-equipped aircraft using reduced procedural separation minima during the maneuver. Flight crews request flight level changes for various reasons to improve flight efficiency and safety including; optimum fuel burn, accessing favoring wind conditions, avoidance of turbulence. The objective of this application is to enable more frequent approval of flight level requests between properly equipped aircraft using a reduced separation standard in Oceanic Airspace, improving flight efficiency and safety. </a:t>
            </a:r>
          </a:p>
          <a:p>
            <a:pPr marL="174433" indent="-174433">
              <a:buFont typeface="Arial" pitchFamily="34" charset="0"/>
              <a:buChar char="•"/>
            </a:pPr>
            <a:r>
              <a:rPr lang="en-US" sz="800" b="1" dirty="0"/>
              <a:t>TSAA </a:t>
            </a:r>
            <a:r>
              <a:rPr lang="en-US" sz="800" dirty="0"/>
              <a:t>is an avionics capability that provides traffic advisories by using a traffic display and alerts to assist the pilot with visual acquisition and avoidance of traffic. The application is applicable under both Visual Flight Rules (VFR) and Instrument Flight Rules (IFR). The alert acts as an attention-getting mechanism so the pilot is not required to continually scan the traffic display to determine if and which aircraft are conflicting. After receiving the alert, the pilot will take action in accordance with the operational rules in effect at the time.  This application does not provide resolution advisories. </a:t>
            </a:r>
          </a:p>
          <a:p>
            <a:pPr marL="174433" indent="-174433">
              <a:buFont typeface="Arial" pitchFamily="34" charset="0"/>
              <a:buChar char="•"/>
            </a:pPr>
            <a:r>
              <a:rPr lang="en-US" sz="800" b="1" dirty="0"/>
              <a:t>Requirements Definition</a:t>
            </a:r>
            <a:r>
              <a:rPr lang="en-US" sz="800" dirty="0"/>
              <a:t>: Requirements are described in a Safety, Performance and interoperability Requirements (SPR) document as well as specifications for affected NAS subsystems.  If this is the final maturity level for the application in the 2012 JRC, then key requirements will be evaluated through flight test of prototype avionics and/or prototype ground equipment (otherwise, the Operational Evaluation in the Requirements Validation level serves as the mechanism to "test" the requirements under real-world conditions).</a:t>
            </a:r>
          </a:p>
          <a:p>
            <a:pPr marL="174433" indent="-174433">
              <a:buFont typeface="Arial" pitchFamily="34" charset="0"/>
              <a:buChar char="•"/>
            </a:pPr>
            <a:r>
              <a:rPr lang="en-US" sz="800" b="1" dirty="0"/>
              <a:t>Requirements Validation</a:t>
            </a:r>
            <a:r>
              <a:rPr lang="en-US" sz="800" dirty="0"/>
              <a:t>: Builds on Requirements Definition by adding:</a:t>
            </a:r>
          </a:p>
          <a:p>
            <a:pPr lvl="1"/>
            <a:r>
              <a:rPr lang="en-US" sz="800" dirty="0"/>
              <a:t>for applications requiring new or changed avionics:</a:t>
            </a:r>
          </a:p>
          <a:p>
            <a:pPr lvl="2"/>
            <a:r>
              <a:rPr lang="en-US" sz="800" dirty="0"/>
              <a:t>approval of an avionics standard (Minimum Operational Performance Standards, or MOPS);</a:t>
            </a:r>
          </a:p>
          <a:p>
            <a:pPr lvl="2"/>
            <a:r>
              <a:rPr lang="en-US" sz="800" dirty="0"/>
              <a:t>certification of a MOPS-compliant system, and </a:t>
            </a:r>
          </a:p>
          <a:p>
            <a:pPr lvl="2"/>
            <a:r>
              <a:rPr lang="en-US" sz="800" dirty="0"/>
              <a:t>an FAA policy memorandum basis for installation and operational guidance leading to operational approval for one operator</a:t>
            </a:r>
          </a:p>
          <a:p>
            <a:pPr lvl="1"/>
            <a:r>
              <a:rPr lang="en-US" sz="800" dirty="0"/>
              <a:t>for applications requiring a change in ATC automation, all necessary engineering development and ATO operational approval activities to provide the necessary ATC automation functionality in at least an operational prototype configuration</a:t>
            </a:r>
          </a:p>
          <a:p>
            <a:pPr lvl="1"/>
            <a:r>
              <a:rPr lang="en-US" sz="800" dirty="0"/>
              <a:t>for all applications, an Operational Evaluation performed by one or more operators to validate performance of the system implementation (avionics, ATM automation, or both) for the application and to quantify application benefits under realistic operating conditions</a:t>
            </a:r>
          </a:p>
          <a:p>
            <a:pPr marL="174433" indent="-174433">
              <a:buFont typeface="Arial" pitchFamily="34" charset="0"/>
              <a:buChar char="•"/>
            </a:pPr>
            <a:r>
              <a:rPr lang="en-US" sz="800" b="1" dirty="0"/>
              <a:t>NAS Enabled</a:t>
            </a:r>
            <a:r>
              <a:rPr lang="en-US" sz="800" dirty="0"/>
              <a:t>: Builds on Requirements Validation by implementing required support for the application in all FAA Systems needed to allow daily use at one or more key sites in the NAS.  Such "daily use" involves certified, TSO-authorized avionics and granted Operational Approval by AVS per pertinent 20-series and 90-series ACs, and that the required ATC automation has been declared operationally suitable.  For some applications, the Requirements Validation and NAS Enabled maturity levels may need to be simultaneously met.</a:t>
            </a:r>
          </a:p>
          <a:p>
            <a:pPr marL="174433" indent="-174433">
              <a:buFont typeface="Arial" pitchFamily="34" charset="0"/>
              <a:buChar char="•"/>
            </a:pPr>
            <a:r>
              <a:rPr lang="en-US" sz="800" b="1" dirty="0"/>
              <a:t>NAS Implementation</a:t>
            </a:r>
            <a:r>
              <a:rPr lang="en-US" sz="800" dirty="0"/>
              <a:t>: Builds on NAS Enabled by implementing required support for the application in all appropriate FAA Systems to allow daily use at all applicable NAS locations.  In most cases, this is the "rollout across the NAS" after satisfactory completion of the NAS Enabled level. An evaluation involving a certified-for-intended-function system built per MOPS, for which use of the system has been granted Operational Approval by FAA, and where the approved system is used in daily NAS operations for a period of 6-12 months</a:t>
            </a:r>
          </a:p>
          <a:p>
            <a:pPr marL="174433" indent="-174433">
              <a:buFont typeface="Arial" pitchFamily="34" charset="0"/>
              <a:buChar char="•"/>
            </a:pPr>
            <a:endParaRPr lang="en-US" sz="800" dirty="0"/>
          </a:p>
          <a:p>
            <a:pPr marL="174433" indent="-174433">
              <a:buFont typeface="Arial" pitchFamily="34" charset="0"/>
              <a:buChar char="•"/>
            </a:pPr>
            <a:r>
              <a:rPr lang="en-US" sz="800" dirty="0">
                <a:solidFill>
                  <a:srgbClr val="FF0000"/>
                </a:solidFill>
              </a:rPr>
              <a:t>Flight Trial: SBS is partnering with US Airways and ACSS to conduct a flight trial of the ACSS “Merging &amp; Spacing” avionics on US Airways A330s during upper airspace arrival operations at PHL.  The “Merging &amp; Spacing” avionics are a precursor to the planned FIM avionics, whose standards are now being developed by RTCA/EUROCAE with FAA SBS support.  The Merging &amp; Spacing Flight Trial will be conducted with the US Airways A330s that fly daily from various European airports to PHL.  These aircraft generally arrive within a relatively short multi-hour window of time, allowing opportunities for them to pair up and conduct Interval Management operations in en route airspace as they approach PHL.</a:t>
            </a:r>
          </a:p>
          <a:p>
            <a:pPr marL="174433" indent="-174433">
              <a:buFont typeface="Arial" pitchFamily="34" charset="0"/>
              <a:buChar char="•"/>
            </a:pPr>
            <a:r>
              <a:rPr lang="en-US" sz="800" dirty="0">
                <a:solidFill>
                  <a:srgbClr val="FF0000"/>
                </a:solidFill>
              </a:rPr>
              <a:t>Although a final decision has not been made by RTCA SC-186 and EUROCAE WG-51, currently it appears that the TSAA MOPS material will be incorporated into DO-317B (along with AIRB, SURF, VSA and ITP), while a separate MOPS document will be created for FIM-S/DI (likely this will be simply called the “FIM MOPS”); per standard RTCA practice, this FIM MOPS document will not be numbered until approved by the RTCA Program Management Committee.</a:t>
            </a:r>
          </a:p>
          <a:p>
            <a:pPr marL="174433" indent="-174433">
              <a:buFont typeface="Arial" pitchFamily="34" charset="0"/>
              <a:buChar char="•"/>
            </a:pPr>
            <a:r>
              <a:rPr lang="en-US" sz="800" dirty="0">
                <a:solidFill>
                  <a:srgbClr val="FF0000"/>
                </a:solidFill>
              </a:rPr>
              <a:t>Note that the ITP Op </a:t>
            </a:r>
            <a:r>
              <a:rPr lang="en-US" sz="800" dirty="0" err="1">
                <a:solidFill>
                  <a:srgbClr val="FF0000"/>
                </a:solidFill>
              </a:rPr>
              <a:t>Eval</a:t>
            </a:r>
            <a:r>
              <a:rPr lang="en-US" sz="800" dirty="0">
                <a:solidFill>
                  <a:srgbClr val="FF0000"/>
                </a:solidFill>
              </a:rPr>
              <a:t> was originally planned to last one year but has been extended into 2013 due to several factors.  First, data collection has been hampered by the lack of trained pilots (see SBS Issue Tier-1 #31) and therefore needs to continue beyond 15-Aug-2012; currently we are uncertain by how many months we need to extend data collection.  Second, from an AJE-32 and AOV perspective, we will remain in “operational trial” mode at ZOA until ATOP is modified to support ITP so controllers don’t have to execute the manual “checklist” to approve an ITP climb/descent.</a:t>
            </a:r>
          </a:p>
          <a:p>
            <a:pPr marL="174433" indent="-174433">
              <a:buFont typeface="Arial" pitchFamily="34" charset="0"/>
              <a:buChar char="•"/>
            </a:pPr>
            <a:endParaRPr lang="en-US" sz="800" dirty="0"/>
          </a:p>
        </p:txBody>
      </p:sp>
      <p:sp>
        <p:nvSpPr>
          <p:cNvPr id="264196" name="Date Placeholder 3"/>
          <p:cNvSpPr>
            <a:spLocks noGrp="1"/>
          </p:cNvSpPr>
          <p:nvPr>
            <p:ph type="dt" sz="quarter"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96" eaLnBrk="0" hangingPunct="0">
              <a:defRPr sz="2400">
                <a:solidFill>
                  <a:schemeClr val="tx1"/>
                </a:solidFill>
                <a:latin typeface="Arial" charset="0"/>
              </a:defRPr>
            </a:lvl1pPr>
            <a:lvl2pPr marL="755877" indent="-290722" defTabSz="928696" eaLnBrk="0" hangingPunct="0">
              <a:defRPr sz="2400">
                <a:solidFill>
                  <a:schemeClr val="tx1"/>
                </a:solidFill>
                <a:latin typeface="Arial" charset="0"/>
              </a:defRPr>
            </a:lvl2pPr>
            <a:lvl3pPr marL="1162888" indent="-232578" defTabSz="928696" eaLnBrk="0" hangingPunct="0">
              <a:defRPr sz="2400">
                <a:solidFill>
                  <a:schemeClr val="tx1"/>
                </a:solidFill>
                <a:latin typeface="Arial" charset="0"/>
              </a:defRPr>
            </a:lvl3pPr>
            <a:lvl4pPr marL="1628043" indent="-232578" defTabSz="928696" eaLnBrk="0" hangingPunct="0">
              <a:defRPr sz="2400">
                <a:solidFill>
                  <a:schemeClr val="tx1"/>
                </a:solidFill>
                <a:latin typeface="Arial" charset="0"/>
              </a:defRPr>
            </a:lvl4pPr>
            <a:lvl5pPr marL="2093199" indent="-232578" defTabSz="928696" eaLnBrk="0" hangingPunct="0">
              <a:defRPr sz="2400">
                <a:solidFill>
                  <a:schemeClr val="tx1"/>
                </a:solidFill>
                <a:latin typeface="Arial" charset="0"/>
              </a:defRPr>
            </a:lvl5pPr>
            <a:lvl6pPr marL="2558354" indent="-232578" defTabSz="928696" eaLnBrk="0" fontAlgn="base" hangingPunct="0">
              <a:spcBef>
                <a:spcPct val="50000"/>
              </a:spcBef>
              <a:spcAft>
                <a:spcPct val="0"/>
              </a:spcAft>
              <a:buChar char="•"/>
              <a:defRPr sz="2400">
                <a:solidFill>
                  <a:schemeClr val="tx1"/>
                </a:solidFill>
                <a:latin typeface="Arial" charset="0"/>
              </a:defRPr>
            </a:lvl6pPr>
            <a:lvl7pPr marL="3023509" indent="-232578" defTabSz="928696" eaLnBrk="0" fontAlgn="base" hangingPunct="0">
              <a:spcBef>
                <a:spcPct val="50000"/>
              </a:spcBef>
              <a:spcAft>
                <a:spcPct val="0"/>
              </a:spcAft>
              <a:buChar char="•"/>
              <a:defRPr sz="2400">
                <a:solidFill>
                  <a:schemeClr val="tx1"/>
                </a:solidFill>
                <a:latin typeface="Arial" charset="0"/>
              </a:defRPr>
            </a:lvl7pPr>
            <a:lvl8pPr marL="3488665" indent="-232578" defTabSz="928696" eaLnBrk="0" fontAlgn="base" hangingPunct="0">
              <a:spcBef>
                <a:spcPct val="50000"/>
              </a:spcBef>
              <a:spcAft>
                <a:spcPct val="0"/>
              </a:spcAft>
              <a:buChar char="•"/>
              <a:defRPr sz="2400">
                <a:solidFill>
                  <a:schemeClr val="tx1"/>
                </a:solidFill>
                <a:latin typeface="Arial" charset="0"/>
              </a:defRPr>
            </a:lvl8pPr>
            <a:lvl9pPr marL="3953820" indent="-232578" defTabSz="928696" eaLnBrk="0" fontAlgn="base" hangingPunct="0">
              <a:spcBef>
                <a:spcPct val="50000"/>
              </a:spcBef>
              <a:spcAft>
                <a:spcPct val="0"/>
              </a:spcAft>
              <a:buChar char="•"/>
              <a:defRPr sz="2400">
                <a:solidFill>
                  <a:schemeClr val="tx1"/>
                </a:solidFill>
                <a:latin typeface="Arial" charset="0"/>
              </a:defRPr>
            </a:lvl9pPr>
          </a:lstStyle>
          <a:p>
            <a:pPr eaLnBrk="1" hangingPunct="1"/>
            <a:fld id="{2F85DEAF-C128-4A30-9923-B887EB8FED91}" type="datetime1">
              <a:rPr lang="en-US" sz="1200">
                <a:solidFill>
                  <a:srgbClr val="000000"/>
                </a:solidFill>
                <a:ea typeface="ＭＳ Ｐゴシック" pitchFamily="34" charset="-128"/>
              </a:rPr>
              <a:pPr eaLnBrk="1" hangingPunct="1"/>
              <a:t>4/18/2013</a:t>
            </a:fld>
            <a:endParaRPr lang="en-US" sz="1200">
              <a:solidFill>
                <a:srgbClr val="000000"/>
              </a:solidFill>
              <a:ea typeface="ＭＳ Ｐゴシック" pitchFamily="34" charset="-128"/>
            </a:endParaRPr>
          </a:p>
        </p:txBody>
      </p:sp>
      <p:sp>
        <p:nvSpPr>
          <p:cNvPr id="264197" name="Slide Number Placeholder 4"/>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96" eaLnBrk="0" hangingPunct="0">
              <a:defRPr sz="2400">
                <a:solidFill>
                  <a:schemeClr val="tx1"/>
                </a:solidFill>
                <a:latin typeface="Arial" charset="0"/>
              </a:defRPr>
            </a:lvl1pPr>
            <a:lvl2pPr marL="755877" indent="-290722" defTabSz="928696" eaLnBrk="0" hangingPunct="0">
              <a:defRPr sz="2400">
                <a:solidFill>
                  <a:schemeClr val="tx1"/>
                </a:solidFill>
                <a:latin typeface="Arial" charset="0"/>
              </a:defRPr>
            </a:lvl2pPr>
            <a:lvl3pPr marL="1162888" indent="-232578" defTabSz="928696" eaLnBrk="0" hangingPunct="0">
              <a:defRPr sz="2400">
                <a:solidFill>
                  <a:schemeClr val="tx1"/>
                </a:solidFill>
                <a:latin typeface="Arial" charset="0"/>
              </a:defRPr>
            </a:lvl3pPr>
            <a:lvl4pPr marL="1628043" indent="-232578" defTabSz="928696" eaLnBrk="0" hangingPunct="0">
              <a:defRPr sz="2400">
                <a:solidFill>
                  <a:schemeClr val="tx1"/>
                </a:solidFill>
                <a:latin typeface="Arial" charset="0"/>
              </a:defRPr>
            </a:lvl4pPr>
            <a:lvl5pPr marL="2093199" indent="-232578" defTabSz="928696" eaLnBrk="0" hangingPunct="0">
              <a:defRPr sz="2400">
                <a:solidFill>
                  <a:schemeClr val="tx1"/>
                </a:solidFill>
                <a:latin typeface="Arial" charset="0"/>
              </a:defRPr>
            </a:lvl5pPr>
            <a:lvl6pPr marL="2558354" indent="-232578" defTabSz="928696" eaLnBrk="0" fontAlgn="base" hangingPunct="0">
              <a:spcBef>
                <a:spcPct val="50000"/>
              </a:spcBef>
              <a:spcAft>
                <a:spcPct val="0"/>
              </a:spcAft>
              <a:buChar char="•"/>
              <a:defRPr sz="2400">
                <a:solidFill>
                  <a:schemeClr val="tx1"/>
                </a:solidFill>
                <a:latin typeface="Arial" charset="0"/>
              </a:defRPr>
            </a:lvl6pPr>
            <a:lvl7pPr marL="3023509" indent="-232578" defTabSz="928696" eaLnBrk="0" fontAlgn="base" hangingPunct="0">
              <a:spcBef>
                <a:spcPct val="50000"/>
              </a:spcBef>
              <a:spcAft>
                <a:spcPct val="0"/>
              </a:spcAft>
              <a:buChar char="•"/>
              <a:defRPr sz="2400">
                <a:solidFill>
                  <a:schemeClr val="tx1"/>
                </a:solidFill>
                <a:latin typeface="Arial" charset="0"/>
              </a:defRPr>
            </a:lvl7pPr>
            <a:lvl8pPr marL="3488665" indent="-232578" defTabSz="928696" eaLnBrk="0" fontAlgn="base" hangingPunct="0">
              <a:spcBef>
                <a:spcPct val="50000"/>
              </a:spcBef>
              <a:spcAft>
                <a:spcPct val="0"/>
              </a:spcAft>
              <a:buChar char="•"/>
              <a:defRPr sz="2400">
                <a:solidFill>
                  <a:schemeClr val="tx1"/>
                </a:solidFill>
                <a:latin typeface="Arial" charset="0"/>
              </a:defRPr>
            </a:lvl8pPr>
            <a:lvl9pPr marL="3953820" indent="-232578" defTabSz="928696" eaLnBrk="0" fontAlgn="base" hangingPunct="0">
              <a:spcBef>
                <a:spcPct val="50000"/>
              </a:spcBef>
              <a:spcAft>
                <a:spcPct val="0"/>
              </a:spcAft>
              <a:buChar char="•"/>
              <a:defRPr sz="2400">
                <a:solidFill>
                  <a:schemeClr val="tx1"/>
                </a:solidFill>
                <a:latin typeface="Arial" charset="0"/>
              </a:defRPr>
            </a:lvl9pPr>
          </a:lstStyle>
          <a:p>
            <a:pPr eaLnBrk="1" hangingPunct="1"/>
            <a:fld id="{5EBBDB80-ED2D-4509-AFBD-EC979A89C54E}" type="slidenum">
              <a:rPr lang="en-US" sz="1200">
                <a:solidFill>
                  <a:srgbClr val="000000"/>
                </a:solidFill>
                <a:ea typeface="ＭＳ Ｐゴシック" pitchFamily="34" charset="-128"/>
              </a:rPr>
              <a:pPr eaLnBrk="1" hangingPunct="1"/>
              <a:t>4</a:t>
            </a:fld>
            <a:endParaRPr lang="en-US" sz="1200">
              <a:solidFill>
                <a:srgbClr val="000000"/>
              </a:solidFill>
              <a:ea typeface="ＭＳ Ｐゴシック" pitchFamily="34"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p:cNvSpPr txBox="1">
            <a:spLocks noGrp="1" noChangeArrowheads="1"/>
          </p:cNvSpPr>
          <p:nvPr/>
        </p:nvSpPr>
        <p:spPr bwMode="auto">
          <a:xfrm>
            <a:off x="3963746" y="8819116"/>
            <a:ext cx="3033956" cy="464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165" tIns="46583" rIns="93165" bIns="46583" anchor="b"/>
          <a:lstStyle>
            <a:lvl1pPr defTabSz="895350" eaLnBrk="0" hangingPunct="0">
              <a:defRPr sz="2400">
                <a:solidFill>
                  <a:schemeClr val="tx1"/>
                </a:solidFill>
                <a:latin typeface="Arial" charset="0"/>
              </a:defRPr>
            </a:lvl1pPr>
            <a:lvl2pPr marL="742950" indent="-285750" defTabSz="895350" eaLnBrk="0" hangingPunct="0">
              <a:defRPr sz="2400">
                <a:solidFill>
                  <a:schemeClr val="tx1"/>
                </a:solidFill>
                <a:latin typeface="Arial" charset="0"/>
              </a:defRPr>
            </a:lvl2pPr>
            <a:lvl3pPr marL="1143000" indent="-228600" defTabSz="895350" eaLnBrk="0" hangingPunct="0">
              <a:defRPr sz="2400">
                <a:solidFill>
                  <a:schemeClr val="tx1"/>
                </a:solidFill>
                <a:latin typeface="Arial" charset="0"/>
              </a:defRPr>
            </a:lvl3pPr>
            <a:lvl4pPr marL="1600200" indent="-228600" defTabSz="895350" eaLnBrk="0" hangingPunct="0">
              <a:defRPr sz="2400">
                <a:solidFill>
                  <a:schemeClr val="tx1"/>
                </a:solidFill>
                <a:latin typeface="Arial" charset="0"/>
              </a:defRPr>
            </a:lvl4pPr>
            <a:lvl5pPr marL="2057400" indent="-228600" defTabSz="895350" eaLnBrk="0" hangingPunct="0">
              <a:defRPr sz="2400">
                <a:solidFill>
                  <a:schemeClr val="tx1"/>
                </a:solidFill>
                <a:latin typeface="Arial" charset="0"/>
              </a:defRPr>
            </a:lvl5pPr>
            <a:lvl6pPr marL="2514600" indent="-228600" defTabSz="895350" eaLnBrk="0" fontAlgn="base" hangingPunct="0">
              <a:spcBef>
                <a:spcPct val="50000"/>
              </a:spcBef>
              <a:spcAft>
                <a:spcPct val="0"/>
              </a:spcAft>
              <a:buChar char="•"/>
              <a:defRPr sz="2400">
                <a:solidFill>
                  <a:schemeClr val="tx1"/>
                </a:solidFill>
                <a:latin typeface="Arial" charset="0"/>
              </a:defRPr>
            </a:lvl6pPr>
            <a:lvl7pPr marL="2971800" indent="-228600" defTabSz="895350" eaLnBrk="0" fontAlgn="base" hangingPunct="0">
              <a:spcBef>
                <a:spcPct val="50000"/>
              </a:spcBef>
              <a:spcAft>
                <a:spcPct val="0"/>
              </a:spcAft>
              <a:buChar char="•"/>
              <a:defRPr sz="2400">
                <a:solidFill>
                  <a:schemeClr val="tx1"/>
                </a:solidFill>
                <a:latin typeface="Arial" charset="0"/>
              </a:defRPr>
            </a:lvl7pPr>
            <a:lvl8pPr marL="3429000" indent="-228600" defTabSz="895350" eaLnBrk="0" fontAlgn="base" hangingPunct="0">
              <a:spcBef>
                <a:spcPct val="50000"/>
              </a:spcBef>
              <a:spcAft>
                <a:spcPct val="0"/>
              </a:spcAft>
              <a:buChar char="•"/>
              <a:defRPr sz="2400">
                <a:solidFill>
                  <a:schemeClr val="tx1"/>
                </a:solidFill>
                <a:latin typeface="Arial" charset="0"/>
              </a:defRPr>
            </a:lvl8pPr>
            <a:lvl9pPr marL="3886200" indent="-228600" defTabSz="895350" eaLnBrk="0" fontAlgn="base" hangingPunct="0">
              <a:spcBef>
                <a:spcPct val="50000"/>
              </a:spcBef>
              <a:spcAft>
                <a:spcPct val="0"/>
              </a:spcAft>
              <a:buChar char="•"/>
              <a:defRPr sz="2400">
                <a:solidFill>
                  <a:schemeClr val="tx1"/>
                </a:solidFill>
                <a:latin typeface="Arial" charset="0"/>
              </a:defRPr>
            </a:lvl9pPr>
          </a:lstStyle>
          <a:p>
            <a:pPr algn="r" eaLnBrk="1" hangingPunct="1">
              <a:spcBef>
                <a:spcPct val="50000"/>
              </a:spcBef>
              <a:buFontTx/>
              <a:buChar char="•"/>
            </a:pPr>
            <a:fld id="{4D50305C-DAE8-45CF-AC7C-D9F5FFFA95D8}" type="slidenum">
              <a:rPr lang="en-US" sz="1200">
                <a:solidFill>
                  <a:prstClr val="black"/>
                </a:solidFill>
                <a:latin typeface="Times New Roman" pitchFamily="18" charset="0"/>
                <a:cs typeface="+mn-cs"/>
              </a:rPr>
              <a:pPr algn="r" eaLnBrk="1" hangingPunct="1">
                <a:spcBef>
                  <a:spcPct val="50000"/>
                </a:spcBef>
                <a:buFontTx/>
                <a:buChar char="•"/>
              </a:pPr>
              <a:t>5</a:t>
            </a:fld>
            <a:endParaRPr lang="en-US" sz="1200">
              <a:solidFill>
                <a:prstClr val="black"/>
              </a:solidFill>
              <a:latin typeface="Times New Roman" pitchFamily="18" charset="0"/>
              <a:cs typeface="+mn-cs"/>
            </a:endParaRPr>
          </a:p>
        </p:txBody>
      </p:sp>
      <p:sp>
        <p:nvSpPr>
          <p:cNvPr id="12291" name="Rectangle 2"/>
          <p:cNvSpPr>
            <a:spLocks noGrp="1" noRot="1" noChangeAspect="1" noChangeArrowheads="1" noTextEdit="1"/>
          </p:cNvSpPr>
          <p:nvPr>
            <p:ph type="sldImg"/>
          </p:nvPr>
        </p:nvSpPr>
        <p:spPr>
          <a:xfrm>
            <a:off x="1176338" y="693738"/>
            <a:ext cx="4645025" cy="3484562"/>
          </a:xfrm>
          <a:ln/>
        </p:spPr>
      </p:sp>
      <p:sp>
        <p:nvSpPr>
          <p:cNvPr id="12292" name="Rectangle 3"/>
          <p:cNvSpPr>
            <a:spLocks noGrp="1" noChangeArrowheads="1"/>
          </p:cNvSpPr>
          <p:nvPr>
            <p:ph type="body" idx="1"/>
          </p:nvPr>
        </p:nvSpPr>
        <p:spPr>
          <a:xfrm>
            <a:off x="699770" y="4410361"/>
            <a:ext cx="5598160" cy="417966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165" tIns="46583" rIns="93165" bIns="46583"/>
          <a:lstStyle/>
          <a:p>
            <a:pPr lvl="0"/>
            <a:r>
              <a:rPr lang="en-US" sz="1200" kern="1200" smtClean="0">
                <a:solidFill>
                  <a:schemeClr val="tx1"/>
                </a:solidFill>
                <a:effectLst/>
                <a:latin typeface="Arial" charset="0"/>
                <a:ea typeface="ＭＳ Ｐゴシック" charset="0"/>
                <a:cs typeface="ＭＳ Ｐゴシック" charset="0"/>
              </a:rPr>
              <a:t>April 2013</a:t>
            </a:r>
            <a:r>
              <a:rPr lang="en-US" sz="1200" kern="1200" baseline="0" smtClean="0">
                <a:solidFill>
                  <a:schemeClr val="tx1"/>
                </a:solidFill>
                <a:effectLst/>
                <a:latin typeface="Arial" charset="0"/>
                <a:ea typeface="ＭＳ Ｐゴシック" charset="0"/>
                <a:cs typeface="ＭＳ Ｐゴシック" charset="0"/>
              </a:rPr>
              <a:t> </a:t>
            </a:r>
            <a:r>
              <a:rPr lang="en-US" sz="1200" kern="1200" smtClean="0">
                <a:solidFill>
                  <a:schemeClr val="tx1"/>
                </a:solidFill>
                <a:effectLst/>
                <a:latin typeface="Arial" charset="0"/>
                <a:ea typeface="ＭＳ Ｐゴシック" charset="0"/>
                <a:cs typeface="ＭＳ Ｐゴシック" charset="0"/>
              </a:rPr>
              <a:t>– </a:t>
            </a:r>
            <a:r>
              <a:rPr lang="en-US" sz="1200" kern="1200" dirty="0" smtClean="0">
                <a:solidFill>
                  <a:schemeClr val="tx1"/>
                </a:solidFill>
                <a:effectLst/>
                <a:latin typeface="Arial" charset="0"/>
                <a:ea typeface="ＭＳ Ｐゴシック" charset="0"/>
                <a:cs typeface="ＭＳ Ｐゴシック" charset="0"/>
              </a:rPr>
              <a:t>Testing of mod to continue transmission with loss of GPS</a:t>
            </a:r>
          </a:p>
          <a:p>
            <a:r>
              <a:rPr lang="en-US" sz="1200" kern="1200" dirty="0" smtClean="0">
                <a:solidFill>
                  <a:schemeClr val="tx1"/>
                </a:solidFill>
                <a:effectLst/>
                <a:latin typeface="Arial" charset="0"/>
                <a:ea typeface="ＭＳ Ｐゴシック" charset="0"/>
                <a:cs typeface="ＭＳ Ｐゴシック" charset="0"/>
              </a:rPr>
              <a:t>The requirement to shut off Vehicle ADS-B transmissions automatically upon loss of GPS was changed in October 2011.  If the unit was in a transmission area upon loss of GPS, it will continue transmitting in support of </a:t>
            </a:r>
            <a:r>
              <a:rPr lang="en-US" sz="1200" kern="1200" dirty="0" err="1" smtClean="0">
                <a:solidFill>
                  <a:schemeClr val="tx1"/>
                </a:solidFill>
                <a:effectLst/>
                <a:latin typeface="Arial" charset="0"/>
                <a:ea typeface="ＭＳ Ｐゴシック" charset="0"/>
                <a:cs typeface="ＭＳ Ｐゴシック" charset="0"/>
              </a:rPr>
              <a:t>multilateration</a:t>
            </a:r>
            <a:r>
              <a:rPr lang="en-US" sz="1200" kern="1200" dirty="0" smtClean="0">
                <a:solidFill>
                  <a:schemeClr val="tx1"/>
                </a:solidFill>
                <a:effectLst/>
                <a:latin typeface="Arial" charset="0"/>
                <a:ea typeface="ＭＳ Ｐゴシック" charset="0"/>
                <a:cs typeface="ＭＳ Ｐゴシック" charset="0"/>
              </a:rPr>
              <a:t> until it reacquires GPS.  </a:t>
            </a:r>
            <a:r>
              <a:rPr lang="en-US" sz="1200" kern="1200" dirty="0" err="1" smtClean="0">
                <a:solidFill>
                  <a:schemeClr val="tx1"/>
                </a:solidFill>
                <a:effectLst/>
                <a:latin typeface="Arial" charset="0"/>
                <a:ea typeface="ＭＳ Ｐゴシック" charset="0"/>
                <a:cs typeface="ＭＳ Ｐゴシック" charset="0"/>
              </a:rPr>
              <a:t>Exelis</a:t>
            </a:r>
            <a:r>
              <a:rPr lang="en-US" sz="1200" kern="1200" dirty="0" smtClean="0">
                <a:solidFill>
                  <a:schemeClr val="tx1"/>
                </a:solidFill>
                <a:effectLst/>
                <a:latin typeface="Arial" charset="0"/>
                <a:ea typeface="ＭＳ Ｐゴシック" charset="0"/>
                <a:cs typeface="ＭＳ Ｐゴシック" charset="0"/>
              </a:rPr>
              <a:t> has incorporated this change and is proposing a field test at the end of January in STL using a spare unit (STL has agreed to purchase but does not have units delivered yet).  This would be witnessed by FAA and then deployed to fielded units.</a:t>
            </a:r>
          </a:p>
          <a:p>
            <a:pPr>
              <a:spcBef>
                <a:spcPct val="0"/>
              </a:spcBef>
              <a:spcAft>
                <a:spcPct val="5000"/>
              </a:spcAft>
            </a:pPr>
            <a:endParaRPr lang="en-US"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01" name="Slide Image Placeholder 1"/>
          <p:cNvSpPr>
            <a:spLocks noGrp="1" noRot="1" noChangeAspect="1" noTextEdit="1"/>
          </p:cNvSpPr>
          <p:nvPr>
            <p:ph type="sldImg"/>
          </p:nvPr>
        </p:nvSpPr>
        <p:spPr>
          <a:ln/>
        </p:spPr>
      </p:sp>
      <p:sp>
        <p:nvSpPr>
          <p:cNvPr id="512002" name="Notes Placeholder 2"/>
          <p:cNvSpPr>
            <a:spLocks noGrp="1"/>
          </p:cNvSpPr>
          <p:nvPr>
            <p:ph type="body" idx="1"/>
          </p:nvPr>
        </p:nvSpPr>
        <p:spPr>
          <a:noFill/>
        </p:spPr>
        <p:txBody>
          <a:bodyPr/>
          <a:lstStyle/>
          <a:p>
            <a:endParaRPr lang="en-US" sz="1000" dirty="0"/>
          </a:p>
        </p:txBody>
      </p:sp>
      <p:sp>
        <p:nvSpPr>
          <p:cNvPr id="512003" name="Slide Number Placeholder 3"/>
          <p:cNvSpPr>
            <a:spLocks noGrp="1"/>
          </p:cNvSpPr>
          <p:nvPr>
            <p:ph type="sldNum" sz="quarter" idx="5"/>
          </p:nvPr>
        </p:nvSpPr>
        <p:spPr>
          <a:noFill/>
          <a:ln>
            <a:miter lim="800000"/>
            <a:headEnd/>
            <a:tailEnd/>
          </a:ln>
        </p:spPr>
        <p:txBody>
          <a:bodyPr/>
          <a:lstStyle/>
          <a:p>
            <a:fld id="{3C0E2A8A-FE12-4A06-8A7C-76AEF493CC15}" type="slidenum">
              <a:rPr lang="en-US" smtClean="0">
                <a:solidFill>
                  <a:prstClr val="black"/>
                </a:solidFill>
              </a:rPr>
              <a:pPr/>
              <a:t>6</a:t>
            </a:fld>
            <a:endParaRPr lang="en-US" smtClean="0">
              <a:solidFill>
                <a:prstClr val="black"/>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Rot="1" noChangeAspect="1" noChangeArrowheads="1" noTextEdit="1"/>
          </p:cNvSpPr>
          <p:nvPr>
            <p:ph type="sldImg"/>
          </p:nvPr>
        </p:nvSpPr>
        <p:spPr>
          <a:xfrm>
            <a:off x="1179513" y="696913"/>
            <a:ext cx="4640262" cy="3481387"/>
          </a:xfrm>
          <a:ln/>
        </p:spPr>
      </p:sp>
      <p:sp>
        <p:nvSpPr>
          <p:cNvPr id="12291" name="Rectangle 3"/>
          <p:cNvSpPr>
            <a:spLocks noGrp="1" noChangeArrowheads="1"/>
          </p:cNvSpPr>
          <p:nvPr>
            <p:ph type="body" idx="1"/>
          </p:nvPr>
        </p:nvSpPr>
        <p:spPr>
          <a:xfrm>
            <a:off x="700074" y="4410065"/>
            <a:ext cx="5597553" cy="417674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Rot="1" noChangeAspect="1" noChangeArrowheads="1" noTextEdit="1"/>
          </p:cNvSpPr>
          <p:nvPr>
            <p:ph type="sldImg"/>
          </p:nvPr>
        </p:nvSpPr>
        <p:spPr>
          <a:xfrm>
            <a:off x="1202730" y="696891"/>
            <a:ext cx="4593760" cy="3481388"/>
          </a:xfrm>
          <a:ln/>
        </p:spPr>
      </p:sp>
      <p:sp>
        <p:nvSpPr>
          <p:cNvPr id="13315" name="Rectangle 3"/>
          <p:cNvSpPr>
            <a:spLocks noGrp="1" noChangeArrowheads="1"/>
          </p:cNvSpPr>
          <p:nvPr>
            <p:ph type="body" idx="1"/>
          </p:nvPr>
        </p:nvSpPr>
        <p:spPr>
          <a:xfrm>
            <a:off x="700074" y="4410065"/>
            <a:ext cx="5597553" cy="417674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Rot="1" noChangeAspect="1" noChangeArrowheads="1" noTextEdit="1"/>
          </p:cNvSpPr>
          <p:nvPr>
            <p:ph type="sldImg"/>
          </p:nvPr>
        </p:nvSpPr>
        <p:spPr>
          <a:xfrm>
            <a:off x="1202730" y="696891"/>
            <a:ext cx="4593760" cy="3481388"/>
          </a:xfrm>
          <a:ln/>
        </p:spPr>
      </p:sp>
      <p:sp>
        <p:nvSpPr>
          <p:cNvPr id="14339" name="Rectangle 3"/>
          <p:cNvSpPr>
            <a:spLocks noGrp="1" noChangeArrowheads="1"/>
          </p:cNvSpPr>
          <p:nvPr>
            <p:ph type="body" idx="1"/>
          </p:nvPr>
        </p:nvSpPr>
        <p:spPr>
          <a:xfrm>
            <a:off x="700074" y="4410065"/>
            <a:ext cx="5597553" cy="417674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Acft broadcast ADS-B out to ground and “In” equipped acft</a:t>
            </a: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4" name="Rectangle 7"/>
          <p:cNvSpPr>
            <a:spLocks noChangeArrowheads="1"/>
          </p:cNvSpPr>
          <p:nvPr/>
        </p:nvSpPr>
        <p:spPr bwMode="auto">
          <a:xfrm>
            <a:off x="0" y="6035675"/>
            <a:ext cx="9144000" cy="815975"/>
          </a:xfrm>
          <a:prstGeom prst="rect">
            <a:avLst/>
          </a:prstGeom>
          <a:solidFill>
            <a:srgbClr val="1D2F68"/>
          </a:solidFill>
          <a:ln w="9525">
            <a:solidFill>
              <a:srgbClr val="1D2F68"/>
            </a:solidFill>
            <a:miter lim="800000"/>
            <a:headEnd/>
            <a:tailEnd/>
          </a:ln>
        </p:spPr>
        <p:txBody>
          <a:bodyPr wrap="none" anchor="ctr"/>
          <a:lstStyle/>
          <a:p>
            <a:pPr algn="ctr">
              <a:spcBef>
                <a:spcPct val="50000"/>
              </a:spcBef>
              <a:defRPr/>
            </a:pPr>
            <a:endParaRPr lang="en-US" dirty="0">
              <a:latin typeface="Arial" pitchFamily="34" charset="0"/>
              <a:ea typeface="ＭＳ Ｐゴシック" charset="-128"/>
              <a:cs typeface="+mn-cs"/>
            </a:endParaRPr>
          </a:p>
        </p:txBody>
      </p:sp>
      <p:sp>
        <p:nvSpPr>
          <p:cNvPr id="5" name="Rectangle 8"/>
          <p:cNvSpPr>
            <a:spLocks noChangeArrowheads="1"/>
          </p:cNvSpPr>
          <p:nvPr/>
        </p:nvSpPr>
        <p:spPr bwMode="auto">
          <a:xfrm>
            <a:off x="6940550" y="6305550"/>
            <a:ext cx="1905000" cy="457200"/>
          </a:xfrm>
          <a:prstGeom prst="rect">
            <a:avLst/>
          </a:prstGeom>
          <a:noFill/>
          <a:ln w="9525">
            <a:noFill/>
            <a:miter lim="800000"/>
            <a:headEnd/>
            <a:tailEnd/>
          </a:ln>
        </p:spPr>
        <p:txBody>
          <a:bodyPr/>
          <a:lstStyle/>
          <a:p>
            <a:pPr algn="r">
              <a:defRPr/>
            </a:pPr>
            <a:fld id="{2A319B0A-53B2-494E-A958-D5904F808413}" type="slidenum">
              <a:rPr lang="en-US" sz="1200" b="1">
                <a:solidFill>
                  <a:schemeClr val="bg1"/>
                </a:solidFill>
                <a:latin typeface="Arial" pitchFamily="34" charset="0"/>
                <a:ea typeface="ＭＳ Ｐゴシック" charset="-128"/>
                <a:cs typeface="+mn-cs"/>
              </a:rPr>
              <a:pPr algn="r">
                <a:defRPr/>
              </a:pPr>
              <a:t>‹#›</a:t>
            </a:fld>
            <a:endParaRPr lang="en-US" sz="1200" b="1" dirty="0">
              <a:solidFill>
                <a:schemeClr val="bg1"/>
              </a:solidFill>
              <a:latin typeface="Arial" pitchFamily="34" charset="0"/>
              <a:ea typeface="ＭＳ Ｐゴシック" charset="-128"/>
              <a:cs typeface="+mn-cs"/>
            </a:endParaRPr>
          </a:p>
        </p:txBody>
      </p:sp>
      <p:grpSp>
        <p:nvGrpSpPr>
          <p:cNvPr id="6" name="Group 9"/>
          <p:cNvGrpSpPr>
            <a:grpSpLocks/>
          </p:cNvGrpSpPr>
          <p:nvPr/>
        </p:nvGrpSpPr>
        <p:grpSpPr bwMode="auto">
          <a:xfrm>
            <a:off x="5708650" y="6124575"/>
            <a:ext cx="2047875" cy="661988"/>
            <a:chOff x="3596" y="3858"/>
            <a:chExt cx="1290" cy="417"/>
          </a:xfrm>
        </p:grpSpPr>
        <p:pic>
          <p:nvPicPr>
            <p:cNvPr id="7" name="Picture 10" descr="NEW FAA LOGO"/>
            <p:cNvPicPr>
              <a:picLocks noChangeAspect="1" noChangeArrowheads="1"/>
            </p:cNvPicPr>
            <p:nvPr userDrawn="1"/>
          </p:nvPicPr>
          <p:blipFill>
            <a:blip r:embed="rId2" cstate="print">
              <a:clrChange>
                <a:clrFrom>
                  <a:srgbClr val="DF1F06"/>
                </a:clrFrom>
                <a:clrTo>
                  <a:srgbClr val="DF1F06">
                    <a:alpha val="0"/>
                  </a:srgbClr>
                </a:clrTo>
              </a:clrChange>
              <a:extLst>
                <a:ext uri="{28A0092B-C50C-407E-A947-70E740481C1C}">
                  <a14:useLocalDpi xmlns:a14="http://schemas.microsoft.com/office/drawing/2010/main" val="0"/>
                </a:ext>
              </a:extLst>
            </a:blip>
            <a:srcRect l="14333" t="3734" r="14973" b="4564"/>
            <a:stretch>
              <a:fillRect/>
            </a:stretch>
          </p:blipFill>
          <p:spPr bwMode="gray">
            <a:xfrm>
              <a:off x="3596" y="3858"/>
              <a:ext cx="416" cy="417"/>
            </a:xfrm>
            <a:prstGeom prst="rect">
              <a:avLst/>
            </a:prstGeom>
            <a:noFill/>
            <a:ln w="9525">
              <a:noFill/>
              <a:miter lim="800000"/>
              <a:headEnd/>
              <a:tailEnd/>
            </a:ln>
          </p:spPr>
        </p:pic>
        <p:sp>
          <p:nvSpPr>
            <p:cNvPr id="8" name="Text Box 11"/>
            <p:cNvSpPr txBox="1">
              <a:spLocks noChangeArrowheads="1"/>
            </p:cNvSpPr>
            <p:nvPr userDrawn="1"/>
          </p:nvSpPr>
          <p:spPr bwMode="gray">
            <a:xfrm>
              <a:off x="4023" y="3947"/>
              <a:ext cx="863" cy="254"/>
            </a:xfrm>
            <a:prstGeom prst="rect">
              <a:avLst/>
            </a:prstGeom>
            <a:noFill/>
            <a:ln>
              <a:noFill/>
            </a:ln>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lnSpc>
                  <a:spcPct val="85000"/>
                </a:lnSpc>
                <a:defRPr/>
              </a:pPr>
              <a:r>
                <a:rPr lang="en-US" sz="1200" b="1" dirty="0" smtClean="0">
                  <a:solidFill>
                    <a:schemeClr val="bg1"/>
                  </a:solidFill>
                </a:rPr>
                <a:t>Federal Aviation</a:t>
              </a:r>
            </a:p>
            <a:p>
              <a:pPr eaLnBrk="1" hangingPunct="1">
                <a:lnSpc>
                  <a:spcPct val="85000"/>
                </a:lnSpc>
                <a:defRPr/>
              </a:pPr>
              <a:r>
                <a:rPr lang="en-US" sz="1200" b="1" dirty="0" smtClean="0">
                  <a:solidFill>
                    <a:schemeClr val="bg1"/>
                  </a:solidFill>
                </a:rPr>
                <a:t>Administration</a:t>
              </a:r>
            </a:p>
          </p:txBody>
        </p:sp>
      </p:grpSp>
      <p:sp>
        <p:nvSpPr>
          <p:cNvPr id="2" name="Title 1"/>
          <p:cNvSpPr>
            <a:spLocks noGrp="1"/>
          </p:cNvSpPr>
          <p:nvPr>
            <p:ph type="title"/>
          </p:nvPr>
        </p:nvSpPr>
        <p:spPr/>
        <p:txBody>
          <a:bodyPr/>
          <a:lstStyle>
            <a:lvl1pPr>
              <a:defRPr sz="2800"/>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2pPr>
              <a:defRPr sz="2000"/>
            </a:lvl2pPr>
            <a:lvl3pPr>
              <a:defRPr sz="1800"/>
            </a:lvl3pPr>
            <a:lvl4pPr>
              <a:defRPr sz="1600"/>
            </a:lvl4pPr>
            <a:lvl5pPr>
              <a:defRPr sz="1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9"/>
          <p:cNvSpPr>
            <a:spLocks noGrp="1" noChangeArrowheads="1"/>
          </p:cNvSpPr>
          <p:nvPr>
            <p:ph type="dt" sz="half" idx="10"/>
          </p:nvPr>
        </p:nvSpPr>
        <p:spPr>
          <a:ln/>
        </p:spPr>
        <p:txBody>
          <a:bodyPr/>
          <a:lstStyle>
            <a:lvl1pPr>
              <a:defRPr/>
            </a:lvl1pPr>
          </a:lstStyle>
          <a:p>
            <a:pPr>
              <a:defRPr/>
            </a:pPr>
            <a:endParaRPr lang="en-US"/>
          </a:p>
        </p:txBody>
      </p:sp>
      <p:sp>
        <p:nvSpPr>
          <p:cNvPr id="4" name="Rectangle 10"/>
          <p:cNvSpPr>
            <a:spLocks noGrp="1" noChangeArrowheads="1"/>
          </p:cNvSpPr>
          <p:nvPr>
            <p:ph type="ftr" sz="quarter" idx="11"/>
          </p:nvPr>
        </p:nvSpPr>
        <p:spPr>
          <a:ln/>
        </p:spPr>
        <p:txBody>
          <a:bodyPr/>
          <a:lstStyle>
            <a:lvl1pPr>
              <a:defRPr/>
            </a:lvl1pPr>
          </a:lstStyle>
          <a:p>
            <a:pPr>
              <a:defRPr/>
            </a:pPr>
            <a:endParaRPr lang="en-US"/>
          </a:p>
        </p:txBody>
      </p:sp>
      <p:sp>
        <p:nvSpPr>
          <p:cNvPr id="5" name="Rectangle 11"/>
          <p:cNvSpPr>
            <a:spLocks noGrp="1" noChangeArrowheads="1"/>
          </p:cNvSpPr>
          <p:nvPr>
            <p:ph type="sldNum" sz="quarter" idx="12"/>
          </p:nvPr>
        </p:nvSpPr>
        <p:spPr>
          <a:ln/>
        </p:spPr>
        <p:txBody>
          <a:bodyPr/>
          <a:lstStyle>
            <a:lvl1pPr>
              <a:defRPr/>
            </a:lvl1pPr>
          </a:lstStyle>
          <a:p>
            <a:pPr>
              <a:defRPr/>
            </a:pPr>
            <a:fld id="{E5B227A1-6147-46D7-85E4-FE784EF1576E}" type="slidenum">
              <a:rPr lang="en-US"/>
              <a:pPr>
                <a:defRPr/>
              </a:pPr>
              <a:t>‹#›</a:t>
            </a:fld>
            <a:endParaRPr lang="en-US"/>
          </a:p>
        </p:txBody>
      </p:sp>
    </p:spTree>
    <p:extLst>
      <p:ext uri="{BB962C8B-B14F-4D97-AF65-F5344CB8AC3E}">
        <p14:creationId xmlns:p14="http://schemas.microsoft.com/office/powerpoint/2010/main" val="20558489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9"/>
          <p:cNvSpPr>
            <a:spLocks noGrp="1" noChangeArrowheads="1"/>
          </p:cNvSpPr>
          <p:nvPr>
            <p:ph type="dt" sz="half" idx="10"/>
          </p:nvPr>
        </p:nvSpPr>
        <p:spPr>
          <a:ln/>
        </p:spPr>
        <p:txBody>
          <a:bodyPr/>
          <a:lstStyle>
            <a:lvl1pPr>
              <a:defRPr/>
            </a:lvl1pPr>
          </a:lstStyle>
          <a:p>
            <a:pPr>
              <a:defRPr/>
            </a:pPr>
            <a:endParaRPr lang="en-US"/>
          </a:p>
        </p:txBody>
      </p:sp>
      <p:sp>
        <p:nvSpPr>
          <p:cNvPr id="3" name="Rectangle 10"/>
          <p:cNvSpPr>
            <a:spLocks noGrp="1" noChangeArrowheads="1"/>
          </p:cNvSpPr>
          <p:nvPr>
            <p:ph type="ftr" sz="quarter" idx="11"/>
          </p:nvPr>
        </p:nvSpPr>
        <p:spPr>
          <a:ln/>
        </p:spPr>
        <p:txBody>
          <a:bodyPr/>
          <a:lstStyle>
            <a:lvl1pPr>
              <a:defRPr/>
            </a:lvl1pPr>
          </a:lstStyle>
          <a:p>
            <a:pPr>
              <a:defRPr/>
            </a:pPr>
            <a:endParaRPr lang="en-US"/>
          </a:p>
        </p:txBody>
      </p:sp>
      <p:sp>
        <p:nvSpPr>
          <p:cNvPr id="4" name="Rectangle 11"/>
          <p:cNvSpPr>
            <a:spLocks noGrp="1" noChangeArrowheads="1"/>
          </p:cNvSpPr>
          <p:nvPr>
            <p:ph type="sldNum" sz="quarter" idx="12"/>
          </p:nvPr>
        </p:nvSpPr>
        <p:spPr>
          <a:ln/>
        </p:spPr>
        <p:txBody>
          <a:bodyPr/>
          <a:lstStyle>
            <a:lvl1pPr>
              <a:defRPr/>
            </a:lvl1pPr>
          </a:lstStyle>
          <a:p>
            <a:pPr>
              <a:defRPr/>
            </a:pPr>
            <a:fld id="{2D973B79-4606-4F82-9734-5665DB815BFF}" type="slidenum">
              <a:rPr lang="en-US"/>
              <a:pPr>
                <a:defRPr/>
              </a:pPr>
              <a:t>‹#›</a:t>
            </a:fld>
            <a:endParaRPr lang="en-US"/>
          </a:p>
        </p:txBody>
      </p:sp>
    </p:spTree>
    <p:extLst>
      <p:ext uri="{BB962C8B-B14F-4D97-AF65-F5344CB8AC3E}">
        <p14:creationId xmlns:p14="http://schemas.microsoft.com/office/powerpoint/2010/main" val="3859980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9"/>
          <p:cNvSpPr>
            <a:spLocks noGrp="1" noChangeArrowheads="1"/>
          </p:cNvSpPr>
          <p:nvPr>
            <p:ph type="dt" sz="half" idx="10"/>
          </p:nvPr>
        </p:nvSpPr>
        <p:spPr>
          <a:ln/>
        </p:spPr>
        <p:txBody>
          <a:bodyPr/>
          <a:lstStyle>
            <a:lvl1pPr>
              <a:defRPr/>
            </a:lvl1pPr>
          </a:lstStyle>
          <a:p>
            <a:pPr>
              <a:defRPr/>
            </a:pPr>
            <a:endParaRPr lang="en-US"/>
          </a:p>
        </p:txBody>
      </p:sp>
      <p:sp>
        <p:nvSpPr>
          <p:cNvPr id="6" name="Rectangle 10"/>
          <p:cNvSpPr>
            <a:spLocks noGrp="1" noChangeArrowheads="1"/>
          </p:cNvSpPr>
          <p:nvPr>
            <p:ph type="ftr" sz="quarter" idx="11"/>
          </p:nvPr>
        </p:nvSpPr>
        <p:spPr>
          <a:ln/>
        </p:spPr>
        <p:txBody>
          <a:bodyPr/>
          <a:lstStyle>
            <a:lvl1pPr>
              <a:defRPr/>
            </a:lvl1pPr>
          </a:lstStyle>
          <a:p>
            <a:pPr>
              <a:defRPr/>
            </a:pPr>
            <a:endParaRPr lang="en-US"/>
          </a:p>
        </p:txBody>
      </p:sp>
      <p:sp>
        <p:nvSpPr>
          <p:cNvPr id="7" name="Rectangle 11"/>
          <p:cNvSpPr>
            <a:spLocks noGrp="1" noChangeArrowheads="1"/>
          </p:cNvSpPr>
          <p:nvPr>
            <p:ph type="sldNum" sz="quarter" idx="12"/>
          </p:nvPr>
        </p:nvSpPr>
        <p:spPr>
          <a:ln/>
        </p:spPr>
        <p:txBody>
          <a:bodyPr/>
          <a:lstStyle>
            <a:lvl1pPr>
              <a:defRPr/>
            </a:lvl1pPr>
          </a:lstStyle>
          <a:p>
            <a:pPr>
              <a:defRPr/>
            </a:pPr>
            <a:fld id="{723FA576-6B79-43D8-9165-567AA6D45AF4}" type="slidenum">
              <a:rPr lang="en-US"/>
              <a:pPr>
                <a:defRPr/>
              </a:pPr>
              <a:t>‹#›</a:t>
            </a:fld>
            <a:endParaRPr lang="en-US"/>
          </a:p>
        </p:txBody>
      </p:sp>
    </p:spTree>
    <p:extLst>
      <p:ext uri="{BB962C8B-B14F-4D97-AF65-F5344CB8AC3E}">
        <p14:creationId xmlns:p14="http://schemas.microsoft.com/office/powerpoint/2010/main" val="89989067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9"/>
          <p:cNvSpPr>
            <a:spLocks noGrp="1" noChangeArrowheads="1"/>
          </p:cNvSpPr>
          <p:nvPr>
            <p:ph type="dt" sz="half" idx="10"/>
          </p:nvPr>
        </p:nvSpPr>
        <p:spPr>
          <a:ln/>
        </p:spPr>
        <p:txBody>
          <a:bodyPr/>
          <a:lstStyle>
            <a:lvl1pPr>
              <a:defRPr/>
            </a:lvl1pPr>
          </a:lstStyle>
          <a:p>
            <a:pPr>
              <a:defRPr/>
            </a:pPr>
            <a:endParaRPr lang="en-US"/>
          </a:p>
        </p:txBody>
      </p:sp>
      <p:sp>
        <p:nvSpPr>
          <p:cNvPr id="6" name="Rectangle 10"/>
          <p:cNvSpPr>
            <a:spLocks noGrp="1" noChangeArrowheads="1"/>
          </p:cNvSpPr>
          <p:nvPr>
            <p:ph type="ftr" sz="quarter" idx="11"/>
          </p:nvPr>
        </p:nvSpPr>
        <p:spPr>
          <a:ln/>
        </p:spPr>
        <p:txBody>
          <a:bodyPr/>
          <a:lstStyle>
            <a:lvl1pPr>
              <a:defRPr/>
            </a:lvl1pPr>
          </a:lstStyle>
          <a:p>
            <a:pPr>
              <a:defRPr/>
            </a:pPr>
            <a:endParaRPr lang="en-US"/>
          </a:p>
        </p:txBody>
      </p:sp>
      <p:sp>
        <p:nvSpPr>
          <p:cNvPr id="7" name="Rectangle 11"/>
          <p:cNvSpPr>
            <a:spLocks noGrp="1" noChangeArrowheads="1"/>
          </p:cNvSpPr>
          <p:nvPr>
            <p:ph type="sldNum" sz="quarter" idx="12"/>
          </p:nvPr>
        </p:nvSpPr>
        <p:spPr>
          <a:ln/>
        </p:spPr>
        <p:txBody>
          <a:bodyPr/>
          <a:lstStyle>
            <a:lvl1pPr>
              <a:defRPr/>
            </a:lvl1pPr>
          </a:lstStyle>
          <a:p>
            <a:pPr>
              <a:defRPr/>
            </a:pPr>
            <a:fld id="{EF7FCAC5-9596-4289-9C1E-D81B00007564}" type="slidenum">
              <a:rPr lang="en-US"/>
              <a:pPr>
                <a:defRPr/>
              </a:pPr>
              <a:t>‹#›</a:t>
            </a:fld>
            <a:endParaRPr lang="en-US"/>
          </a:p>
        </p:txBody>
      </p:sp>
    </p:spTree>
    <p:extLst>
      <p:ext uri="{BB962C8B-B14F-4D97-AF65-F5344CB8AC3E}">
        <p14:creationId xmlns:p14="http://schemas.microsoft.com/office/powerpoint/2010/main" val="345533686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9"/>
          <p:cNvSpPr>
            <a:spLocks noGrp="1" noChangeArrowheads="1"/>
          </p:cNvSpPr>
          <p:nvPr>
            <p:ph type="dt" sz="half" idx="10"/>
          </p:nvPr>
        </p:nvSpPr>
        <p:spPr>
          <a:ln/>
        </p:spPr>
        <p:txBody>
          <a:bodyPr/>
          <a:lstStyle>
            <a:lvl1pPr>
              <a:defRPr/>
            </a:lvl1pPr>
          </a:lstStyle>
          <a:p>
            <a:pPr>
              <a:defRPr/>
            </a:pPr>
            <a:endParaRPr lang="en-US"/>
          </a:p>
        </p:txBody>
      </p:sp>
      <p:sp>
        <p:nvSpPr>
          <p:cNvPr id="5" name="Rectangle 10"/>
          <p:cNvSpPr>
            <a:spLocks noGrp="1" noChangeArrowheads="1"/>
          </p:cNvSpPr>
          <p:nvPr>
            <p:ph type="ftr" sz="quarter" idx="11"/>
          </p:nvPr>
        </p:nvSpPr>
        <p:spPr>
          <a:ln/>
        </p:spPr>
        <p:txBody>
          <a:bodyPr/>
          <a:lstStyle>
            <a:lvl1pPr>
              <a:defRPr/>
            </a:lvl1pPr>
          </a:lstStyle>
          <a:p>
            <a:pPr>
              <a:defRPr/>
            </a:pPr>
            <a:endParaRPr lang="en-US"/>
          </a:p>
        </p:txBody>
      </p:sp>
      <p:sp>
        <p:nvSpPr>
          <p:cNvPr id="6" name="Rectangle 11"/>
          <p:cNvSpPr>
            <a:spLocks noGrp="1" noChangeArrowheads="1"/>
          </p:cNvSpPr>
          <p:nvPr>
            <p:ph type="sldNum" sz="quarter" idx="12"/>
          </p:nvPr>
        </p:nvSpPr>
        <p:spPr>
          <a:ln/>
        </p:spPr>
        <p:txBody>
          <a:bodyPr/>
          <a:lstStyle>
            <a:lvl1pPr>
              <a:defRPr/>
            </a:lvl1pPr>
          </a:lstStyle>
          <a:p>
            <a:pPr>
              <a:defRPr/>
            </a:pPr>
            <a:fld id="{5F79773C-D4B3-4EE5-B3DE-B02FC18D7B5A}" type="slidenum">
              <a:rPr lang="en-US"/>
              <a:pPr>
                <a:defRPr/>
              </a:pPr>
              <a:t>‹#›</a:t>
            </a:fld>
            <a:endParaRPr lang="en-US"/>
          </a:p>
        </p:txBody>
      </p:sp>
    </p:spTree>
    <p:extLst>
      <p:ext uri="{BB962C8B-B14F-4D97-AF65-F5344CB8AC3E}">
        <p14:creationId xmlns:p14="http://schemas.microsoft.com/office/powerpoint/2010/main" val="368192402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3388" y="344488"/>
            <a:ext cx="2117725" cy="555466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28625" y="344488"/>
            <a:ext cx="6202363" cy="55546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9"/>
          <p:cNvSpPr>
            <a:spLocks noGrp="1" noChangeArrowheads="1"/>
          </p:cNvSpPr>
          <p:nvPr>
            <p:ph type="dt" sz="half" idx="10"/>
          </p:nvPr>
        </p:nvSpPr>
        <p:spPr>
          <a:ln/>
        </p:spPr>
        <p:txBody>
          <a:bodyPr/>
          <a:lstStyle>
            <a:lvl1pPr>
              <a:defRPr/>
            </a:lvl1pPr>
          </a:lstStyle>
          <a:p>
            <a:pPr>
              <a:defRPr/>
            </a:pPr>
            <a:endParaRPr lang="en-US"/>
          </a:p>
        </p:txBody>
      </p:sp>
      <p:sp>
        <p:nvSpPr>
          <p:cNvPr id="5" name="Rectangle 10"/>
          <p:cNvSpPr>
            <a:spLocks noGrp="1" noChangeArrowheads="1"/>
          </p:cNvSpPr>
          <p:nvPr>
            <p:ph type="ftr" sz="quarter" idx="11"/>
          </p:nvPr>
        </p:nvSpPr>
        <p:spPr>
          <a:ln/>
        </p:spPr>
        <p:txBody>
          <a:bodyPr/>
          <a:lstStyle>
            <a:lvl1pPr>
              <a:defRPr/>
            </a:lvl1pPr>
          </a:lstStyle>
          <a:p>
            <a:pPr>
              <a:defRPr/>
            </a:pPr>
            <a:endParaRPr lang="en-US"/>
          </a:p>
        </p:txBody>
      </p:sp>
      <p:sp>
        <p:nvSpPr>
          <p:cNvPr id="6" name="Rectangle 11"/>
          <p:cNvSpPr>
            <a:spLocks noGrp="1" noChangeArrowheads="1"/>
          </p:cNvSpPr>
          <p:nvPr>
            <p:ph type="sldNum" sz="quarter" idx="12"/>
          </p:nvPr>
        </p:nvSpPr>
        <p:spPr>
          <a:ln/>
        </p:spPr>
        <p:txBody>
          <a:bodyPr/>
          <a:lstStyle>
            <a:lvl1pPr>
              <a:defRPr/>
            </a:lvl1pPr>
          </a:lstStyle>
          <a:p>
            <a:pPr>
              <a:defRPr/>
            </a:pPr>
            <a:fld id="{F90A150D-294C-4F08-820A-E5B0FE2C1A45}" type="slidenum">
              <a:rPr lang="en-US"/>
              <a:pPr>
                <a:defRPr/>
              </a:pPr>
              <a:t>‹#›</a:t>
            </a:fld>
            <a:endParaRPr lang="en-US"/>
          </a:p>
        </p:txBody>
      </p:sp>
    </p:spTree>
    <p:extLst>
      <p:ext uri="{BB962C8B-B14F-4D97-AF65-F5344CB8AC3E}">
        <p14:creationId xmlns:p14="http://schemas.microsoft.com/office/powerpoint/2010/main" val="36180232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Rectangle 8"/>
          <p:cNvSpPr>
            <a:spLocks noChangeArrowheads="1"/>
          </p:cNvSpPr>
          <p:nvPr/>
        </p:nvSpPr>
        <p:spPr bwMode="auto">
          <a:xfrm>
            <a:off x="6940550" y="630555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r"/>
            <a:fld id="{1B988C00-FCE4-401C-8BA5-5AE97EE08C1F}" type="slidenum">
              <a:rPr lang="en-US" sz="1200" b="1" smtClean="0">
                <a:solidFill>
                  <a:srgbClr val="FFFFFF"/>
                </a:solidFill>
                <a:ea typeface="+mn-ea"/>
                <a:cs typeface="Arial" charset="0"/>
              </a:rPr>
              <a:pPr algn="r"/>
              <a:t>‹#›</a:t>
            </a:fld>
            <a:endParaRPr lang="en-US" sz="1200" b="1" smtClean="0">
              <a:solidFill>
                <a:srgbClr val="FFFFFF"/>
              </a:solidFill>
              <a:ea typeface="+mn-ea"/>
              <a:cs typeface="Arial" charset="0"/>
            </a:endParaRPr>
          </a:p>
        </p:txBody>
      </p:sp>
    </p:spTree>
    <p:extLst>
      <p:ext uri="{BB962C8B-B14F-4D97-AF65-F5344CB8AC3E}">
        <p14:creationId xmlns:p14="http://schemas.microsoft.com/office/powerpoint/2010/main" val="329380116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28625" y="344488"/>
            <a:ext cx="8472488" cy="6096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95300" y="1025525"/>
            <a:ext cx="3948113" cy="48736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95813" y="1025525"/>
            <a:ext cx="3949700" cy="48736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0"/>
          </p:nvPr>
        </p:nvSpPr>
        <p:spPr/>
        <p:txBody>
          <a:bodyPr/>
          <a:lstStyle>
            <a:lvl1pPr>
              <a:defRPr/>
            </a:lvl1pPr>
          </a:lstStyle>
          <a:p>
            <a:pPr>
              <a:defRPr/>
            </a:pPr>
            <a:endParaRPr lang="en-US"/>
          </a:p>
        </p:txBody>
      </p:sp>
      <p:sp>
        <p:nvSpPr>
          <p:cNvPr id="6" name="Rectangle 6"/>
          <p:cNvSpPr>
            <a:spLocks noGrp="1" noChangeArrowheads="1"/>
          </p:cNvSpPr>
          <p:nvPr>
            <p:ph type="sldNum" sz="quarter" idx="11"/>
          </p:nvPr>
        </p:nvSpPr>
        <p:spPr/>
        <p:txBody>
          <a:bodyPr/>
          <a:lstStyle>
            <a:lvl1pPr>
              <a:defRPr/>
            </a:lvl1pPr>
          </a:lstStyle>
          <a:p>
            <a:pPr>
              <a:defRPr/>
            </a:pPr>
            <a:fld id="{98D88DDA-68E8-4EFF-886A-185926E28999}" type="slidenum">
              <a:rPr lang="en-US"/>
              <a:pPr>
                <a:defRPr/>
              </a:pPr>
              <a:t>‹#›</a:t>
            </a:fld>
            <a:endParaRPr lang="en-US" dirty="0"/>
          </a:p>
        </p:txBody>
      </p:sp>
    </p:spTree>
    <p:extLst>
      <p:ext uri="{BB962C8B-B14F-4D97-AF65-F5344CB8AC3E}">
        <p14:creationId xmlns:p14="http://schemas.microsoft.com/office/powerpoint/2010/main" val="6519254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spcBef>
                <a:spcPct val="50000"/>
              </a:spcBef>
              <a:buFontTx/>
              <a:buChar char="•"/>
              <a:defRPr b="0"/>
            </a:lvl1pPr>
          </a:lstStyle>
          <a:p>
            <a:pPr>
              <a:defRPr/>
            </a:pPr>
            <a:fld id="{FCAAB60F-DB4F-437C-B767-0E507539A908}" type="datetime1">
              <a:rPr lang="en-US"/>
              <a:pPr>
                <a:defRPr/>
              </a:pPr>
              <a:t>4/18/2013</a:t>
            </a:fld>
            <a:endParaRPr lang="en-US"/>
          </a:p>
        </p:txBody>
      </p:sp>
      <p:sp>
        <p:nvSpPr>
          <p:cNvPr id="5" name="Footer Placeholder 4"/>
          <p:cNvSpPr>
            <a:spLocks noGrp="1"/>
          </p:cNvSpPr>
          <p:nvPr>
            <p:ph type="ftr" sz="quarter" idx="11"/>
          </p:nvPr>
        </p:nvSpPr>
        <p:spPr/>
        <p:txBody>
          <a:bodyPr/>
          <a:lstStyle>
            <a:lvl1pPr>
              <a:spcBef>
                <a:spcPct val="50000"/>
              </a:spcBef>
              <a:buFontTx/>
              <a:buChar char="•"/>
              <a:defRPr b="0"/>
            </a:lvl1pPr>
          </a:lstStyle>
          <a:p>
            <a:pPr>
              <a:defRPr/>
            </a:pPr>
            <a:endParaRPr lang="en-US"/>
          </a:p>
        </p:txBody>
      </p:sp>
      <p:sp>
        <p:nvSpPr>
          <p:cNvPr id="6" name="Slide Number Placeholder 5"/>
          <p:cNvSpPr>
            <a:spLocks noGrp="1"/>
          </p:cNvSpPr>
          <p:nvPr>
            <p:ph type="sldNum" sz="quarter" idx="12"/>
          </p:nvPr>
        </p:nvSpPr>
        <p:spPr/>
        <p:txBody>
          <a:bodyPr/>
          <a:lstStyle>
            <a:lvl1pPr>
              <a:spcBef>
                <a:spcPct val="50000"/>
              </a:spcBef>
              <a:buFontTx/>
              <a:buChar char="•"/>
              <a:defRPr b="0"/>
            </a:lvl1pPr>
          </a:lstStyle>
          <a:p>
            <a:pPr>
              <a:defRPr/>
            </a:pPr>
            <a:fld id="{22F8EDFC-87AB-4CAC-921E-7D63406CA7E9}" type="slidenum">
              <a:rPr lang="en-US"/>
              <a:pPr>
                <a:defRPr/>
              </a:pPr>
              <a:t>‹#›</a:t>
            </a:fld>
            <a:endParaRPr lang="en-US"/>
          </a:p>
        </p:txBody>
      </p:sp>
    </p:spTree>
    <p:extLst>
      <p:ext uri="{BB962C8B-B14F-4D97-AF65-F5344CB8AC3E}">
        <p14:creationId xmlns:p14="http://schemas.microsoft.com/office/powerpoint/2010/main" val="318595518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spcBef>
                <a:spcPct val="50000"/>
              </a:spcBef>
              <a:buFontTx/>
              <a:buChar char="•"/>
              <a:defRPr b="0"/>
            </a:lvl1pPr>
          </a:lstStyle>
          <a:p>
            <a:pPr>
              <a:defRPr/>
            </a:pPr>
            <a:fld id="{D451EA46-7E00-4BFA-828B-1D1C2D3890C3}" type="datetime1">
              <a:rPr lang="en-US"/>
              <a:pPr>
                <a:defRPr/>
              </a:pPr>
              <a:t>4/18/2013</a:t>
            </a:fld>
            <a:endParaRPr lang="en-US"/>
          </a:p>
        </p:txBody>
      </p:sp>
      <p:sp>
        <p:nvSpPr>
          <p:cNvPr id="5" name="Footer Placeholder 4"/>
          <p:cNvSpPr>
            <a:spLocks noGrp="1"/>
          </p:cNvSpPr>
          <p:nvPr>
            <p:ph type="ftr" sz="quarter" idx="11"/>
          </p:nvPr>
        </p:nvSpPr>
        <p:spPr/>
        <p:txBody>
          <a:bodyPr/>
          <a:lstStyle>
            <a:lvl1pPr>
              <a:spcBef>
                <a:spcPct val="50000"/>
              </a:spcBef>
              <a:buFontTx/>
              <a:buChar char="•"/>
              <a:defRPr b="0"/>
            </a:lvl1pPr>
          </a:lstStyle>
          <a:p>
            <a:pPr>
              <a:defRPr/>
            </a:pPr>
            <a:endParaRPr lang="en-US"/>
          </a:p>
        </p:txBody>
      </p:sp>
      <p:sp>
        <p:nvSpPr>
          <p:cNvPr id="6" name="Slide Number Placeholder 5"/>
          <p:cNvSpPr>
            <a:spLocks noGrp="1"/>
          </p:cNvSpPr>
          <p:nvPr>
            <p:ph type="sldNum" sz="quarter" idx="12"/>
          </p:nvPr>
        </p:nvSpPr>
        <p:spPr/>
        <p:txBody>
          <a:bodyPr/>
          <a:lstStyle>
            <a:lvl1pPr>
              <a:spcBef>
                <a:spcPct val="50000"/>
              </a:spcBef>
              <a:buFontTx/>
              <a:buChar char="•"/>
              <a:defRPr b="0"/>
            </a:lvl1pPr>
          </a:lstStyle>
          <a:p>
            <a:pPr>
              <a:defRPr/>
            </a:pPr>
            <a:fld id="{7D4E8EFE-9CF2-4294-89BA-CE12AE996171}" type="slidenum">
              <a:rPr lang="en-US"/>
              <a:pPr>
                <a:defRPr/>
              </a:pPr>
              <a:t>‹#›</a:t>
            </a:fld>
            <a:endParaRPr lang="en-US"/>
          </a:p>
        </p:txBody>
      </p:sp>
    </p:spTree>
    <p:extLst>
      <p:ext uri="{BB962C8B-B14F-4D97-AF65-F5344CB8AC3E}">
        <p14:creationId xmlns:p14="http://schemas.microsoft.com/office/powerpoint/2010/main" val="18371818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7"/>
          <p:cNvSpPr>
            <a:spLocks noChangeArrowheads="1"/>
          </p:cNvSpPr>
          <p:nvPr/>
        </p:nvSpPr>
        <p:spPr bwMode="auto">
          <a:xfrm>
            <a:off x="0" y="6035675"/>
            <a:ext cx="9144000" cy="815975"/>
          </a:xfrm>
          <a:prstGeom prst="rect">
            <a:avLst/>
          </a:prstGeom>
          <a:solidFill>
            <a:srgbClr val="1D2F68"/>
          </a:solidFill>
          <a:ln w="9525">
            <a:solidFill>
              <a:srgbClr val="1D2F68"/>
            </a:solidFill>
            <a:miter lim="800000"/>
            <a:headEnd/>
            <a:tailEnd/>
          </a:ln>
        </p:spPr>
        <p:txBody>
          <a:bodyPr wrap="none" anchor="ctr"/>
          <a:lstStyle/>
          <a:p>
            <a:pPr algn="ctr">
              <a:spcBef>
                <a:spcPct val="50000"/>
              </a:spcBef>
              <a:defRPr/>
            </a:pPr>
            <a:endParaRPr lang="en-US" dirty="0">
              <a:latin typeface="Arial" pitchFamily="34" charset="0"/>
              <a:ea typeface="ＭＳ Ｐゴシック" charset="-128"/>
              <a:cs typeface="+mn-cs"/>
            </a:endParaRPr>
          </a:p>
        </p:txBody>
      </p:sp>
      <p:sp>
        <p:nvSpPr>
          <p:cNvPr id="3" name="Rectangle 8"/>
          <p:cNvSpPr>
            <a:spLocks noChangeArrowheads="1"/>
          </p:cNvSpPr>
          <p:nvPr/>
        </p:nvSpPr>
        <p:spPr bwMode="auto">
          <a:xfrm>
            <a:off x="6940550" y="6305550"/>
            <a:ext cx="1905000" cy="457200"/>
          </a:xfrm>
          <a:prstGeom prst="rect">
            <a:avLst/>
          </a:prstGeom>
          <a:noFill/>
          <a:ln w="9525">
            <a:noFill/>
            <a:miter lim="800000"/>
            <a:headEnd/>
            <a:tailEnd/>
          </a:ln>
        </p:spPr>
        <p:txBody>
          <a:bodyPr/>
          <a:lstStyle/>
          <a:p>
            <a:pPr algn="r">
              <a:defRPr/>
            </a:pPr>
            <a:fld id="{23F8FFEB-AA01-48EF-BEBF-FEB836C2B945}" type="slidenum">
              <a:rPr lang="en-US" sz="1200" b="1">
                <a:solidFill>
                  <a:schemeClr val="bg1"/>
                </a:solidFill>
                <a:latin typeface="Arial" pitchFamily="34" charset="0"/>
                <a:ea typeface="ＭＳ Ｐゴシック" charset="-128"/>
                <a:cs typeface="+mn-cs"/>
              </a:rPr>
              <a:pPr algn="r">
                <a:defRPr/>
              </a:pPr>
              <a:t>‹#›</a:t>
            </a:fld>
            <a:endParaRPr lang="en-US" sz="1200" b="1" dirty="0">
              <a:solidFill>
                <a:schemeClr val="bg1"/>
              </a:solidFill>
              <a:latin typeface="Arial" pitchFamily="34" charset="0"/>
              <a:ea typeface="ＭＳ Ｐゴシック" charset="-128"/>
              <a:cs typeface="+mn-cs"/>
            </a:endParaRPr>
          </a:p>
        </p:txBody>
      </p:sp>
      <p:grpSp>
        <p:nvGrpSpPr>
          <p:cNvPr id="4" name="Group 9"/>
          <p:cNvGrpSpPr>
            <a:grpSpLocks/>
          </p:cNvGrpSpPr>
          <p:nvPr/>
        </p:nvGrpSpPr>
        <p:grpSpPr bwMode="auto">
          <a:xfrm>
            <a:off x="5708650" y="6124575"/>
            <a:ext cx="2047875" cy="661988"/>
            <a:chOff x="3596" y="3858"/>
            <a:chExt cx="1290" cy="417"/>
          </a:xfrm>
        </p:grpSpPr>
        <p:pic>
          <p:nvPicPr>
            <p:cNvPr id="5" name="Picture 10" descr="NEW FAA LOGO"/>
            <p:cNvPicPr>
              <a:picLocks noChangeAspect="1" noChangeArrowheads="1"/>
            </p:cNvPicPr>
            <p:nvPr userDrawn="1"/>
          </p:nvPicPr>
          <p:blipFill>
            <a:blip r:embed="rId2" cstate="print">
              <a:clrChange>
                <a:clrFrom>
                  <a:srgbClr val="DF1F06"/>
                </a:clrFrom>
                <a:clrTo>
                  <a:srgbClr val="DF1F06">
                    <a:alpha val="0"/>
                  </a:srgbClr>
                </a:clrTo>
              </a:clrChange>
              <a:extLst>
                <a:ext uri="{28A0092B-C50C-407E-A947-70E740481C1C}">
                  <a14:useLocalDpi xmlns:a14="http://schemas.microsoft.com/office/drawing/2010/main" val="0"/>
                </a:ext>
              </a:extLst>
            </a:blip>
            <a:srcRect l="14333" t="3734" r="14973" b="4564"/>
            <a:stretch>
              <a:fillRect/>
            </a:stretch>
          </p:blipFill>
          <p:spPr bwMode="gray">
            <a:xfrm>
              <a:off x="3596" y="3858"/>
              <a:ext cx="416" cy="417"/>
            </a:xfrm>
            <a:prstGeom prst="rect">
              <a:avLst/>
            </a:prstGeom>
            <a:noFill/>
            <a:ln w="9525">
              <a:noFill/>
              <a:miter lim="800000"/>
              <a:headEnd/>
              <a:tailEnd/>
            </a:ln>
          </p:spPr>
        </p:pic>
        <p:sp>
          <p:nvSpPr>
            <p:cNvPr id="6" name="Text Box 11"/>
            <p:cNvSpPr txBox="1">
              <a:spLocks noChangeArrowheads="1"/>
            </p:cNvSpPr>
            <p:nvPr userDrawn="1"/>
          </p:nvSpPr>
          <p:spPr bwMode="gray">
            <a:xfrm>
              <a:off x="4023" y="3947"/>
              <a:ext cx="863" cy="254"/>
            </a:xfrm>
            <a:prstGeom prst="rect">
              <a:avLst/>
            </a:prstGeom>
            <a:noFill/>
            <a:ln>
              <a:noFill/>
            </a:ln>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lnSpc>
                  <a:spcPct val="85000"/>
                </a:lnSpc>
                <a:defRPr/>
              </a:pPr>
              <a:r>
                <a:rPr lang="en-US" sz="1200" b="1" dirty="0" smtClean="0">
                  <a:solidFill>
                    <a:schemeClr val="bg1"/>
                  </a:solidFill>
                </a:rPr>
                <a:t>Federal Aviation</a:t>
              </a:r>
            </a:p>
            <a:p>
              <a:pPr eaLnBrk="1" hangingPunct="1">
                <a:lnSpc>
                  <a:spcPct val="85000"/>
                </a:lnSpc>
                <a:defRPr/>
              </a:pPr>
              <a:r>
                <a:rPr lang="en-US" sz="1200" b="1" dirty="0" smtClean="0">
                  <a:solidFill>
                    <a:schemeClr val="bg1"/>
                  </a:solidFill>
                </a:rPr>
                <a:t>Administration</a:t>
              </a:r>
            </a:p>
          </p:txBody>
        </p:sp>
      </p:gr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spcBef>
                <a:spcPct val="50000"/>
              </a:spcBef>
              <a:buFontTx/>
              <a:buChar char="•"/>
              <a:defRPr b="0"/>
            </a:lvl1pPr>
          </a:lstStyle>
          <a:p>
            <a:pPr>
              <a:defRPr/>
            </a:pPr>
            <a:fld id="{3B74F8C5-5609-4BA8-BDE3-264C53F8BC37}" type="datetime1">
              <a:rPr lang="en-US"/>
              <a:pPr>
                <a:defRPr/>
              </a:pPr>
              <a:t>4/18/2013</a:t>
            </a:fld>
            <a:endParaRPr lang="en-US"/>
          </a:p>
        </p:txBody>
      </p:sp>
      <p:sp>
        <p:nvSpPr>
          <p:cNvPr id="5" name="Footer Placeholder 4"/>
          <p:cNvSpPr>
            <a:spLocks noGrp="1"/>
          </p:cNvSpPr>
          <p:nvPr>
            <p:ph type="ftr" sz="quarter" idx="11"/>
          </p:nvPr>
        </p:nvSpPr>
        <p:spPr/>
        <p:txBody>
          <a:bodyPr/>
          <a:lstStyle>
            <a:lvl1pPr>
              <a:spcBef>
                <a:spcPct val="50000"/>
              </a:spcBef>
              <a:buFontTx/>
              <a:buChar char="•"/>
              <a:defRPr b="0"/>
            </a:lvl1pPr>
          </a:lstStyle>
          <a:p>
            <a:pPr>
              <a:defRPr/>
            </a:pPr>
            <a:endParaRPr lang="en-US"/>
          </a:p>
        </p:txBody>
      </p:sp>
      <p:sp>
        <p:nvSpPr>
          <p:cNvPr id="6" name="Slide Number Placeholder 5"/>
          <p:cNvSpPr>
            <a:spLocks noGrp="1"/>
          </p:cNvSpPr>
          <p:nvPr>
            <p:ph type="sldNum" sz="quarter" idx="12"/>
          </p:nvPr>
        </p:nvSpPr>
        <p:spPr/>
        <p:txBody>
          <a:bodyPr/>
          <a:lstStyle>
            <a:lvl1pPr>
              <a:spcBef>
                <a:spcPct val="50000"/>
              </a:spcBef>
              <a:buFontTx/>
              <a:buChar char="•"/>
              <a:defRPr b="0"/>
            </a:lvl1pPr>
          </a:lstStyle>
          <a:p>
            <a:pPr>
              <a:defRPr/>
            </a:pPr>
            <a:fld id="{243C621D-C9EA-48B6-8C93-0E0F7F086A62}" type="slidenum">
              <a:rPr lang="en-US"/>
              <a:pPr>
                <a:defRPr/>
              </a:pPr>
              <a:t>‹#›</a:t>
            </a:fld>
            <a:endParaRPr lang="en-US"/>
          </a:p>
        </p:txBody>
      </p:sp>
    </p:spTree>
    <p:extLst>
      <p:ext uri="{BB962C8B-B14F-4D97-AF65-F5344CB8AC3E}">
        <p14:creationId xmlns:p14="http://schemas.microsoft.com/office/powerpoint/2010/main" val="149440093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spcBef>
                <a:spcPct val="50000"/>
              </a:spcBef>
              <a:buFontTx/>
              <a:buChar char="•"/>
              <a:defRPr b="0"/>
            </a:lvl1pPr>
          </a:lstStyle>
          <a:p>
            <a:pPr>
              <a:defRPr/>
            </a:pPr>
            <a:fld id="{254A624D-CAC0-457A-8477-F09E3EE1DBE4}" type="datetime1">
              <a:rPr lang="en-US"/>
              <a:pPr>
                <a:defRPr/>
              </a:pPr>
              <a:t>4/18/2013</a:t>
            </a:fld>
            <a:endParaRPr lang="en-US"/>
          </a:p>
        </p:txBody>
      </p:sp>
      <p:sp>
        <p:nvSpPr>
          <p:cNvPr id="6" name="Footer Placeholder 4"/>
          <p:cNvSpPr>
            <a:spLocks noGrp="1"/>
          </p:cNvSpPr>
          <p:nvPr>
            <p:ph type="ftr" sz="quarter" idx="11"/>
          </p:nvPr>
        </p:nvSpPr>
        <p:spPr/>
        <p:txBody>
          <a:bodyPr/>
          <a:lstStyle>
            <a:lvl1pPr>
              <a:spcBef>
                <a:spcPct val="50000"/>
              </a:spcBef>
              <a:buFontTx/>
              <a:buChar char="•"/>
              <a:defRPr b="0"/>
            </a:lvl1pPr>
          </a:lstStyle>
          <a:p>
            <a:pPr>
              <a:defRPr/>
            </a:pPr>
            <a:endParaRPr lang="en-US"/>
          </a:p>
        </p:txBody>
      </p:sp>
      <p:sp>
        <p:nvSpPr>
          <p:cNvPr id="7" name="Slide Number Placeholder 5"/>
          <p:cNvSpPr>
            <a:spLocks noGrp="1"/>
          </p:cNvSpPr>
          <p:nvPr>
            <p:ph type="sldNum" sz="quarter" idx="12"/>
          </p:nvPr>
        </p:nvSpPr>
        <p:spPr/>
        <p:txBody>
          <a:bodyPr/>
          <a:lstStyle>
            <a:lvl1pPr>
              <a:spcBef>
                <a:spcPct val="50000"/>
              </a:spcBef>
              <a:buFontTx/>
              <a:buChar char="•"/>
              <a:defRPr b="0"/>
            </a:lvl1pPr>
          </a:lstStyle>
          <a:p>
            <a:pPr>
              <a:defRPr/>
            </a:pPr>
            <a:fld id="{488B2D4E-43E9-4285-971C-987F68E9DADC}" type="slidenum">
              <a:rPr lang="en-US"/>
              <a:pPr>
                <a:defRPr/>
              </a:pPr>
              <a:t>‹#›</a:t>
            </a:fld>
            <a:endParaRPr lang="en-US"/>
          </a:p>
        </p:txBody>
      </p:sp>
    </p:spTree>
    <p:extLst>
      <p:ext uri="{BB962C8B-B14F-4D97-AF65-F5344CB8AC3E}">
        <p14:creationId xmlns:p14="http://schemas.microsoft.com/office/powerpoint/2010/main" val="372028982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spcBef>
                <a:spcPct val="50000"/>
              </a:spcBef>
              <a:buFontTx/>
              <a:buChar char="•"/>
              <a:defRPr b="0"/>
            </a:lvl1pPr>
          </a:lstStyle>
          <a:p>
            <a:pPr>
              <a:defRPr/>
            </a:pPr>
            <a:fld id="{31AC00F8-7666-48CF-91EC-3A357F31C756}" type="datetime1">
              <a:rPr lang="en-US"/>
              <a:pPr>
                <a:defRPr/>
              </a:pPr>
              <a:t>4/18/2013</a:t>
            </a:fld>
            <a:endParaRPr lang="en-US"/>
          </a:p>
        </p:txBody>
      </p:sp>
      <p:sp>
        <p:nvSpPr>
          <p:cNvPr id="8" name="Footer Placeholder 4"/>
          <p:cNvSpPr>
            <a:spLocks noGrp="1"/>
          </p:cNvSpPr>
          <p:nvPr>
            <p:ph type="ftr" sz="quarter" idx="11"/>
          </p:nvPr>
        </p:nvSpPr>
        <p:spPr/>
        <p:txBody>
          <a:bodyPr/>
          <a:lstStyle>
            <a:lvl1pPr>
              <a:spcBef>
                <a:spcPct val="50000"/>
              </a:spcBef>
              <a:buFontTx/>
              <a:buChar char="•"/>
              <a:defRPr b="0"/>
            </a:lvl1pPr>
          </a:lstStyle>
          <a:p>
            <a:pPr>
              <a:defRPr/>
            </a:pPr>
            <a:endParaRPr lang="en-US"/>
          </a:p>
        </p:txBody>
      </p:sp>
      <p:sp>
        <p:nvSpPr>
          <p:cNvPr id="9" name="Slide Number Placeholder 5"/>
          <p:cNvSpPr>
            <a:spLocks noGrp="1"/>
          </p:cNvSpPr>
          <p:nvPr>
            <p:ph type="sldNum" sz="quarter" idx="12"/>
          </p:nvPr>
        </p:nvSpPr>
        <p:spPr/>
        <p:txBody>
          <a:bodyPr/>
          <a:lstStyle>
            <a:lvl1pPr>
              <a:spcBef>
                <a:spcPct val="50000"/>
              </a:spcBef>
              <a:buFontTx/>
              <a:buChar char="•"/>
              <a:defRPr b="0"/>
            </a:lvl1pPr>
          </a:lstStyle>
          <a:p>
            <a:pPr>
              <a:defRPr/>
            </a:pPr>
            <a:fld id="{6DA67148-7E2B-40EE-B7C8-936508D6CBAC}" type="slidenum">
              <a:rPr lang="en-US"/>
              <a:pPr>
                <a:defRPr/>
              </a:pPr>
              <a:t>‹#›</a:t>
            </a:fld>
            <a:endParaRPr lang="en-US"/>
          </a:p>
        </p:txBody>
      </p:sp>
    </p:spTree>
    <p:extLst>
      <p:ext uri="{BB962C8B-B14F-4D97-AF65-F5344CB8AC3E}">
        <p14:creationId xmlns:p14="http://schemas.microsoft.com/office/powerpoint/2010/main" val="36925079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spcBef>
                <a:spcPct val="50000"/>
              </a:spcBef>
              <a:buFontTx/>
              <a:buChar char="•"/>
              <a:defRPr b="0"/>
            </a:lvl1pPr>
          </a:lstStyle>
          <a:p>
            <a:pPr>
              <a:defRPr/>
            </a:pPr>
            <a:fld id="{AF5F3781-3E8D-46AE-9BAE-201DDDD0E3A6}" type="datetime1">
              <a:rPr lang="en-US"/>
              <a:pPr>
                <a:defRPr/>
              </a:pPr>
              <a:t>4/18/2013</a:t>
            </a:fld>
            <a:endParaRPr lang="en-US"/>
          </a:p>
        </p:txBody>
      </p:sp>
      <p:sp>
        <p:nvSpPr>
          <p:cNvPr id="4" name="Footer Placeholder 4"/>
          <p:cNvSpPr>
            <a:spLocks noGrp="1"/>
          </p:cNvSpPr>
          <p:nvPr>
            <p:ph type="ftr" sz="quarter" idx="11"/>
          </p:nvPr>
        </p:nvSpPr>
        <p:spPr/>
        <p:txBody>
          <a:bodyPr/>
          <a:lstStyle>
            <a:lvl1pPr>
              <a:spcBef>
                <a:spcPct val="50000"/>
              </a:spcBef>
              <a:buFontTx/>
              <a:buChar char="•"/>
              <a:defRPr b="0"/>
            </a:lvl1pPr>
          </a:lstStyle>
          <a:p>
            <a:pPr>
              <a:defRPr/>
            </a:pPr>
            <a:endParaRPr lang="en-US"/>
          </a:p>
        </p:txBody>
      </p:sp>
      <p:sp>
        <p:nvSpPr>
          <p:cNvPr id="5" name="Slide Number Placeholder 5"/>
          <p:cNvSpPr>
            <a:spLocks noGrp="1"/>
          </p:cNvSpPr>
          <p:nvPr>
            <p:ph type="sldNum" sz="quarter" idx="12"/>
          </p:nvPr>
        </p:nvSpPr>
        <p:spPr/>
        <p:txBody>
          <a:bodyPr/>
          <a:lstStyle>
            <a:lvl1pPr>
              <a:spcBef>
                <a:spcPct val="50000"/>
              </a:spcBef>
              <a:buFontTx/>
              <a:buChar char="•"/>
              <a:defRPr b="0"/>
            </a:lvl1pPr>
          </a:lstStyle>
          <a:p>
            <a:pPr>
              <a:defRPr/>
            </a:pPr>
            <a:fld id="{367EE58F-763D-4B39-A05E-88A030F684C6}" type="slidenum">
              <a:rPr lang="en-US"/>
              <a:pPr>
                <a:defRPr/>
              </a:pPr>
              <a:t>‹#›</a:t>
            </a:fld>
            <a:endParaRPr lang="en-US"/>
          </a:p>
        </p:txBody>
      </p:sp>
    </p:spTree>
    <p:extLst>
      <p:ext uri="{BB962C8B-B14F-4D97-AF65-F5344CB8AC3E}">
        <p14:creationId xmlns:p14="http://schemas.microsoft.com/office/powerpoint/2010/main" val="76078623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spcBef>
                <a:spcPct val="50000"/>
              </a:spcBef>
              <a:buFontTx/>
              <a:buChar char="•"/>
              <a:defRPr b="0"/>
            </a:lvl1pPr>
          </a:lstStyle>
          <a:p>
            <a:pPr>
              <a:defRPr/>
            </a:pPr>
            <a:fld id="{E7E2EF6C-A533-45E0-BB80-DF96872C072C}" type="datetime1">
              <a:rPr lang="en-US"/>
              <a:pPr>
                <a:defRPr/>
              </a:pPr>
              <a:t>4/18/2013</a:t>
            </a:fld>
            <a:endParaRPr lang="en-US"/>
          </a:p>
        </p:txBody>
      </p:sp>
      <p:sp>
        <p:nvSpPr>
          <p:cNvPr id="3" name="Footer Placeholder 4"/>
          <p:cNvSpPr>
            <a:spLocks noGrp="1"/>
          </p:cNvSpPr>
          <p:nvPr>
            <p:ph type="ftr" sz="quarter" idx="11"/>
          </p:nvPr>
        </p:nvSpPr>
        <p:spPr/>
        <p:txBody>
          <a:bodyPr/>
          <a:lstStyle>
            <a:lvl1pPr>
              <a:spcBef>
                <a:spcPct val="50000"/>
              </a:spcBef>
              <a:buFontTx/>
              <a:buChar char="•"/>
              <a:defRPr b="0"/>
            </a:lvl1pPr>
          </a:lstStyle>
          <a:p>
            <a:pPr>
              <a:defRPr/>
            </a:pPr>
            <a:endParaRPr lang="en-US"/>
          </a:p>
        </p:txBody>
      </p:sp>
      <p:sp>
        <p:nvSpPr>
          <p:cNvPr id="4" name="Slide Number Placeholder 5"/>
          <p:cNvSpPr>
            <a:spLocks noGrp="1"/>
          </p:cNvSpPr>
          <p:nvPr>
            <p:ph type="sldNum" sz="quarter" idx="12"/>
          </p:nvPr>
        </p:nvSpPr>
        <p:spPr/>
        <p:txBody>
          <a:bodyPr/>
          <a:lstStyle>
            <a:lvl1pPr>
              <a:spcBef>
                <a:spcPct val="50000"/>
              </a:spcBef>
              <a:buFontTx/>
              <a:buChar char="•"/>
              <a:defRPr b="0"/>
            </a:lvl1pPr>
          </a:lstStyle>
          <a:p>
            <a:pPr>
              <a:defRPr/>
            </a:pPr>
            <a:fld id="{38A82D0A-D73C-4C81-ADE2-B34761156C26}" type="slidenum">
              <a:rPr lang="en-US"/>
              <a:pPr>
                <a:defRPr/>
              </a:pPr>
              <a:t>‹#›</a:t>
            </a:fld>
            <a:endParaRPr lang="en-US"/>
          </a:p>
        </p:txBody>
      </p:sp>
    </p:spTree>
    <p:extLst>
      <p:ext uri="{BB962C8B-B14F-4D97-AF65-F5344CB8AC3E}">
        <p14:creationId xmlns:p14="http://schemas.microsoft.com/office/powerpoint/2010/main" val="374440200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spcBef>
                <a:spcPct val="50000"/>
              </a:spcBef>
              <a:buFontTx/>
              <a:buChar char="•"/>
              <a:defRPr b="0"/>
            </a:lvl1pPr>
          </a:lstStyle>
          <a:p>
            <a:pPr>
              <a:defRPr/>
            </a:pPr>
            <a:fld id="{C21898CA-88B7-48EA-9395-DE4E116E1D87}" type="datetime1">
              <a:rPr lang="en-US"/>
              <a:pPr>
                <a:defRPr/>
              </a:pPr>
              <a:t>4/18/2013</a:t>
            </a:fld>
            <a:endParaRPr lang="en-US"/>
          </a:p>
        </p:txBody>
      </p:sp>
      <p:sp>
        <p:nvSpPr>
          <p:cNvPr id="6" name="Footer Placeholder 4"/>
          <p:cNvSpPr>
            <a:spLocks noGrp="1"/>
          </p:cNvSpPr>
          <p:nvPr>
            <p:ph type="ftr" sz="quarter" idx="11"/>
          </p:nvPr>
        </p:nvSpPr>
        <p:spPr/>
        <p:txBody>
          <a:bodyPr/>
          <a:lstStyle>
            <a:lvl1pPr>
              <a:spcBef>
                <a:spcPct val="50000"/>
              </a:spcBef>
              <a:buFontTx/>
              <a:buChar char="•"/>
              <a:defRPr b="0"/>
            </a:lvl1pPr>
          </a:lstStyle>
          <a:p>
            <a:pPr>
              <a:defRPr/>
            </a:pPr>
            <a:endParaRPr lang="en-US"/>
          </a:p>
        </p:txBody>
      </p:sp>
      <p:sp>
        <p:nvSpPr>
          <p:cNvPr id="7" name="Slide Number Placeholder 5"/>
          <p:cNvSpPr>
            <a:spLocks noGrp="1"/>
          </p:cNvSpPr>
          <p:nvPr>
            <p:ph type="sldNum" sz="quarter" idx="12"/>
          </p:nvPr>
        </p:nvSpPr>
        <p:spPr/>
        <p:txBody>
          <a:bodyPr/>
          <a:lstStyle>
            <a:lvl1pPr>
              <a:spcBef>
                <a:spcPct val="50000"/>
              </a:spcBef>
              <a:buFontTx/>
              <a:buChar char="•"/>
              <a:defRPr b="0"/>
            </a:lvl1pPr>
          </a:lstStyle>
          <a:p>
            <a:pPr>
              <a:defRPr/>
            </a:pPr>
            <a:fld id="{D0F22405-0C57-44F2-B3FE-A3624F0FA5F2}" type="slidenum">
              <a:rPr lang="en-US"/>
              <a:pPr>
                <a:defRPr/>
              </a:pPr>
              <a:t>‹#›</a:t>
            </a:fld>
            <a:endParaRPr lang="en-US"/>
          </a:p>
        </p:txBody>
      </p:sp>
    </p:spTree>
    <p:extLst>
      <p:ext uri="{BB962C8B-B14F-4D97-AF65-F5344CB8AC3E}">
        <p14:creationId xmlns:p14="http://schemas.microsoft.com/office/powerpoint/2010/main" val="238154777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spcBef>
                <a:spcPct val="50000"/>
              </a:spcBef>
              <a:buFontTx/>
              <a:buChar char="•"/>
              <a:defRPr b="0"/>
            </a:lvl1pPr>
          </a:lstStyle>
          <a:p>
            <a:pPr>
              <a:defRPr/>
            </a:pPr>
            <a:fld id="{73B3F3E6-58E9-469A-ABFE-D0C4E431F1D2}" type="datetime1">
              <a:rPr lang="en-US"/>
              <a:pPr>
                <a:defRPr/>
              </a:pPr>
              <a:t>4/18/2013</a:t>
            </a:fld>
            <a:endParaRPr lang="en-US"/>
          </a:p>
        </p:txBody>
      </p:sp>
      <p:sp>
        <p:nvSpPr>
          <p:cNvPr id="6" name="Footer Placeholder 4"/>
          <p:cNvSpPr>
            <a:spLocks noGrp="1"/>
          </p:cNvSpPr>
          <p:nvPr>
            <p:ph type="ftr" sz="quarter" idx="11"/>
          </p:nvPr>
        </p:nvSpPr>
        <p:spPr/>
        <p:txBody>
          <a:bodyPr/>
          <a:lstStyle>
            <a:lvl1pPr>
              <a:spcBef>
                <a:spcPct val="50000"/>
              </a:spcBef>
              <a:buFontTx/>
              <a:buChar char="•"/>
              <a:defRPr b="0"/>
            </a:lvl1pPr>
          </a:lstStyle>
          <a:p>
            <a:pPr>
              <a:defRPr/>
            </a:pPr>
            <a:endParaRPr lang="en-US"/>
          </a:p>
        </p:txBody>
      </p:sp>
      <p:sp>
        <p:nvSpPr>
          <p:cNvPr id="7" name="Slide Number Placeholder 5"/>
          <p:cNvSpPr>
            <a:spLocks noGrp="1"/>
          </p:cNvSpPr>
          <p:nvPr>
            <p:ph type="sldNum" sz="quarter" idx="12"/>
          </p:nvPr>
        </p:nvSpPr>
        <p:spPr/>
        <p:txBody>
          <a:bodyPr/>
          <a:lstStyle>
            <a:lvl1pPr>
              <a:spcBef>
                <a:spcPct val="50000"/>
              </a:spcBef>
              <a:buFontTx/>
              <a:buChar char="•"/>
              <a:defRPr b="0"/>
            </a:lvl1pPr>
          </a:lstStyle>
          <a:p>
            <a:pPr>
              <a:defRPr/>
            </a:pPr>
            <a:fld id="{F26070D9-D12A-4890-8EA7-6AE96E1B5476}" type="slidenum">
              <a:rPr lang="en-US"/>
              <a:pPr>
                <a:defRPr/>
              </a:pPr>
              <a:t>‹#›</a:t>
            </a:fld>
            <a:endParaRPr lang="en-US"/>
          </a:p>
        </p:txBody>
      </p:sp>
    </p:spTree>
    <p:extLst>
      <p:ext uri="{BB962C8B-B14F-4D97-AF65-F5344CB8AC3E}">
        <p14:creationId xmlns:p14="http://schemas.microsoft.com/office/powerpoint/2010/main" val="61477078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spcBef>
                <a:spcPct val="50000"/>
              </a:spcBef>
              <a:buFontTx/>
              <a:buChar char="•"/>
              <a:defRPr b="0"/>
            </a:lvl1pPr>
          </a:lstStyle>
          <a:p>
            <a:pPr>
              <a:defRPr/>
            </a:pPr>
            <a:fld id="{517FE16C-B184-4655-B6BE-5060F6887A98}" type="datetime1">
              <a:rPr lang="en-US"/>
              <a:pPr>
                <a:defRPr/>
              </a:pPr>
              <a:t>4/18/2013</a:t>
            </a:fld>
            <a:endParaRPr lang="en-US"/>
          </a:p>
        </p:txBody>
      </p:sp>
      <p:sp>
        <p:nvSpPr>
          <p:cNvPr id="5" name="Footer Placeholder 4"/>
          <p:cNvSpPr>
            <a:spLocks noGrp="1"/>
          </p:cNvSpPr>
          <p:nvPr>
            <p:ph type="ftr" sz="quarter" idx="11"/>
          </p:nvPr>
        </p:nvSpPr>
        <p:spPr/>
        <p:txBody>
          <a:bodyPr/>
          <a:lstStyle>
            <a:lvl1pPr>
              <a:spcBef>
                <a:spcPct val="50000"/>
              </a:spcBef>
              <a:buFontTx/>
              <a:buChar char="•"/>
              <a:defRPr b="0"/>
            </a:lvl1pPr>
          </a:lstStyle>
          <a:p>
            <a:pPr>
              <a:defRPr/>
            </a:pPr>
            <a:endParaRPr lang="en-US"/>
          </a:p>
        </p:txBody>
      </p:sp>
      <p:sp>
        <p:nvSpPr>
          <p:cNvPr id="6" name="Slide Number Placeholder 5"/>
          <p:cNvSpPr>
            <a:spLocks noGrp="1"/>
          </p:cNvSpPr>
          <p:nvPr>
            <p:ph type="sldNum" sz="quarter" idx="12"/>
          </p:nvPr>
        </p:nvSpPr>
        <p:spPr/>
        <p:txBody>
          <a:bodyPr/>
          <a:lstStyle>
            <a:lvl1pPr>
              <a:spcBef>
                <a:spcPct val="50000"/>
              </a:spcBef>
              <a:buFontTx/>
              <a:buChar char="•"/>
              <a:defRPr b="0"/>
            </a:lvl1pPr>
          </a:lstStyle>
          <a:p>
            <a:pPr>
              <a:defRPr/>
            </a:pPr>
            <a:fld id="{B0C24411-B2C6-415B-BC6E-8BC80EB6100D}" type="slidenum">
              <a:rPr lang="en-US"/>
              <a:pPr>
                <a:defRPr/>
              </a:pPr>
              <a:t>‹#›</a:t>
            </a:fld>
            <a:endParaRPr lang="en-US"/>
          </a:p>
        </p:txBody>
      </p:sp>
    </p:spTree>
    <p:extLst>
      <p:ext uri="{BB962C8B-B14F-4D97-AF65-F5344CB8AC3E}">
        <p14:creationId xmlns:p14="http://schemas.microsoft.com/office/powerpoint/2010/main" val="1465226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spcBef>
                <a:spcPct val="50000"/>
              </a:spcBef>
              <a:buFontTx/>
              <a:buChar char="•"/>
              <a:defRPr b="0"/>
            </a:lvl1pPr>
          </a:lstStyle>
          <a:p>
            <a:pPr>
              <a:defRPr/>
            </a:pPr>
            <a:fld id="{7112B126-A74C-4D99-A62A-13BF219B3626}" type="datetime1">
              <a:rPr lang="en-US"/>
              <a:pPr>
                <a:defRPr/>
              </a:pPr>
              <a:t>4/18/2013</a:t>
            </a:fld>
            <a:endParaRPr lang="en-US"/>
          </a:p>
        </p:txBody>
      </p:sp>
      <p:sp>
        <p:nvSpPr>
          <p:cNvPr id="5" name="Footer Placeholder 4"/>
          <p:cNvSpPr>
            <a:spLocks noGrp="1"/>
          </p:cNvSpPr>
          <p:nvPr>
            <p:ph type="ftr" sz="quarter" idx="11"/>
          </p:nvPr>
        </p:nvSpPr>
        <p:spPr/>
        <p:txBody>
          <a:bodyPr/>
          <a:lstStyle>
            <a:lvl1pPr>
              <a:spcBef>
                <a:spcPct val="50000"/>
              </a:spcBef>
              <a:buFontTx/>
              <a:buChar char="•"/>
              <a:defRPr b="0"/>
            </a:lvl1pPr>
          </a:lstStyle>
          <a:p>
            <a:pPr>
              <a:defRPr/>
            </a:pPr>
            <a:endParaRPr lang="en-US"/>
          </a:p>
        </p:txBody>
      </p:sp>
      <p:sp>
        <p:nvSpPr>
          <p:cNvPr id="6" name="Slide Number Placeholder 5"/>
          <p:cNvSpPr>
            <a:spLocks noGrp="1"/>
          </p:cNvSpPr>
          <p:nvPr>
            <p:ph type="sldNum" sz="quarter" idx="12"/>
          </p:nvPr>
        </p:nvSpPr>
        <p:spPr/>
        <p:txBody>
          <a:bodyPr/>
          <a:lstStyle>
            <a:lvl1pPr>
              <a:spcBef>
                <a:spcPct val="50000"/>
              </a:spcBef>
              <a:buFontTx/>
              <a:buChar char="•"/>
              <a:defRPr b="0"/>
            </a:lvl1pPr>
          </a:lstStyle>
          <a:p>
            <a:pPr>
              <a:defRPr/>
            </a:pPr>
            <a:fld id="{6DCDA740-E183-47E7-9C28-83DF77E26FDC}" type="slidenum">
              <a:rPr lang="en-US"/>
              <a:pPr>
                <a:defRPr/>
              </a:pPr>
              <a:t>‹#›</a:t>
            </a:fld>
            <a:endParaRPr lang="en-US"/>
          </a:p>
        </p:txBody>
      </p:sp>
    </p:spTree>
    <p:extLst>
      <p:ext uri="{BB962C8B-B14F-4D97-AF65-F5344CB8AC3E}">
        <p14:creationId xmlns:p14="http://schemas.microsoft.com/office/powerpoint/2010/main" val="301523058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1D2F68"/>
        </a:solidFill>
        <a:effectLst/>
      </p:bgPr>
    </p:bg>
    <p:spTree>
      <p:nvGrpSpPr>
        <p:cNvPr id="1" name=""/>
        <p:cNvGrpSpPr/>
        <p:nvPr/>
      </p:nvGrpSpPr>
      <p:grpSpPr>
        <a:xfrm>
          <a:off x="0" y="0"/>
          <a:ext cx="0" cy="0"/>
          <a:chOff x="0" y="0"/>
          <a:chExt cx="0" cy="0"/>
        </a:xfrm>
      </p:grpSpPr>
      <p:pic>
        <p:nvPicPr>
          <p:cNvPr id="4" name="Picture 1081" descr="sunrise_plane_powerpoint"/>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588000" y="0"/>
            <a:ext cx="3556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 Box 1051"/>
          <p:cNvSpPr txBox="1">
            <a:spLocks noChangeArrowheads="1"/>
          </p:cNvSpPr>
          <p:nvPr userDrawn="1"/>
        </p:nvSpPr>
        <p:spPr bwMode="auto">
          <a:xfrm>
            <a:off x="427038" y="4497388"/>
            <a:ext cx="4822825" cy="1077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50000"/>
              </a:spcBef>
              <a:spcAft>
                <a:spcPct val="0"/>
              </a:spcAft>
              <a:buChar char="•"/>
              <a:defRPr sz="2400">
                <a:solidFill>
                  <a:schemeClr val="tx1"/>
                </a:solidFill>
                <a:latin typeface="Arial" charset="0"/>
              </a:defRPr>
            </a:lvl6pPr>
            <a:lvl7pPr marL="2971800" indent="-228600" eaLnBrk="0" fontAlgn="base" hangingPunct="0">
              <a:spcBef>
                <a:spcPct val="50000"/>
              </a:spcBef>
              <a:spcAft>
                <a:spcPct val="0"/>
              </a:spcAft>
              <a:buChar char="•"/>
              <a:defRPr sz="2400">
                <a:solidFill>
                  <a:schemeClr val="tx1"/>
                </a:solidFill>
                <a:latin typeface="Arial" charset="0"/>
              </a:defRPr>
            </a:lvl7pPr>
            <a:lvl8pPr marL="3429000" indent="-228600" eaLnBrk="0" fontAlgn="base" hangingPunct="0">
              <a:spcBef>
                <a:spcPct val="50000"/>
              </a:spcBef>
              <a:spcAft>
                <a:spcPct val="0"/>
              </a:spcAft>
              <a:buChar char="•"/>
              <a:defRPr sz="2400">
                <a:solidFill>
                  <a:schemeClr val="tx1"/>
                </a:solidFill>
                <a:latin typeface="Arial" charset="0"/>
              </a:defRPr>
            </a:lvl8pPr>
            <a:lvl9pPr marL="3886200" indent="-228600" eaLnBrk="0" fontAlgn="base" hangingPunct="0">
              <a:spcBef>
                <a:spcPct val="50000"/>
              </a:spcBef>
              <a:spcAft>
                <a:spcPct val="0"/>
              </a:spcAft>
              <a:buChar char="•"/>
              <a:defRPr sz="2400">
                <a:solidFill>
                  <a:schemeClr val="tx1"/>
                </a:solidFill>
                <a:latin typeface="Arial" charset="0"/>
              </a:defRPr>
            </a:lvl9pPr>
          </a:lstStyle>
          <a:p>
            <a:pPr eaLnBrk="1" hangingPunct="1">
              <a:spcBef>
                <a:spcPct val="50000"/>
              </a:spcBef>
              <a:defRPr/>
            </a:pPr>
            <a:endParaRPr lang="en-US" sz="1600" smtClean="0">
              <a:solidFill>
                <a:srgbClr val="FFFFFF"/>
              </a:solidFill>
              <a:ea typeface="+mn-ea"/>
              <a:cs typeface="+mn-cs"/>
            </a:endParaRPr>
          </a:p>
          <a:p>
            <a:pPr eaLnBrk="1" hangingPunct="1">
              <a:spcBef>
                <a:spcPct val="50000"/>
              </a:spcBef>
              <a:defRPr/>
            </a:pPr>
            <a:endParaRPr lang="en-US" sz="1600" smtClean="0">
              <a:solidFill>
                <a:srgbClr val="FFFFFF"/>
              </a:solidFill>
              <a:ea typeface="+mn-ea"/>
              <a:cs typeface="+mn-cs"/>
            </a:endParaRPr>
          </a:p>
          <a:p>
            <a:pPr eaLnBrk="1" hangingPunct="1">
              <a:spcBef>
                <a:spcPct val="50000"/>
              </a:spcBef>
              <a:defRPr/>
            </a:pPr>
            <a:r>
              <a:rPr lang="en-US" sz="1600" smtClean="0">
                <a:solidFill>
                  <a:srgbClr val="FFFFFF"/>
                </a:solidFill>
                <a:ea typeface="+mn-ea"/>
                <a:cs typeface="+mn-cs"/>
              </a:rPr>
              <a:t>Date:</a:t>
            </a:r>
          </a:p>
        </p:txBody>
      </p:sp>
      <p:grpSp>
        <p:nvGrpSpPr>
          <p:cNvPr id="6" name="Group 1080"/>
          <p:cNvGrpSpPr>
            <a:grpSpLocks/>
          </p:cNvGrpSpPr>
          <p:nvPr userDrawn="1"/>
        </p:nvGrpSpPr>
        <p:grpSpPr bwMode="auto">
          <a:xfrm>
            <a:off x="5873750" y="269875"/>
            <a:ext cx="2895600" cy="911225"/>
            <a:chOff x="3700" y="170"/>
            <a:chExt cx="1824" cy="574"/>
          </a:xfrm>
        </p:grpSpPr>
        <p:pic>
          <p:nvPicPr>
            <p:cNvPr id="7" name="Picture 1079" descr="NEW FAA LOGO"/>
            <p:cNvPicPr>
              <a:picLocks noChangeAspect="1" noChangeArrowheads="1"/>
            </p:cNvPicPr>
            <p:nvPr userDrawn="1"/>
          </p:nvPicPr>
          <p:blipFill>
            <a:blip r:embed="rId3">
              <a:clrChange>
                <a:clrFrom>
                  <a:srgbClr val="DF1F06"/>
                </a:clrFrom>
                <a:clrTo>
                  <a:srgbClr val="DF1F06">
                    <a:alpha val="0"/>
                  </a:srgbClr>
                </a:clrTo>
              </a:clrChange>
              <a:extLst>
                <a:ext uri="{28A0092B-C50C-407E-A947-70E740481C1C}">
                  <a14:useLocalDpi xmlns:a14="http://schemas.microsoft.com/office/drawing/2010/main" val="0"/>
                </a:ext>
              </a:extLst>
            </a:blip>
            <a:srcRect l="14333" t="3734" r="14973" b="4564"/>
            <a:stretch>
              <a:fillRect/>
            </a:stretch>
          </p:blipFill>
          <p:spPr bwMode="auto">
            <a:xfrm>
              <a:off x="3700" y="170"/>
              <a:ext cx="573" cy="5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Box 1071"/>
            <p:cNvSpPr txBox="1">
              <a:spLocks noChangeArrowheads="1"/>
            </p:cNvSpPr>
            <p:nvPr userDrawn="1"/>
          </p:nvSpPr>
          <p:spPr bwMode="ltGray">
            <a:xfrm>
              <a:off x="4288" y="288"/>
              <a:ext cx="1236" cy="3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50000"/>
                </a:spcBef>
                <a:spcAft>
                  <a:spcPct val="0"/>
                </a:spcAft>
                <a:buChar char="•"/>
                <a:defRPr sz="2400">
                  <a:solidFill>
                    <a:schemeClr val="tx1"/>
                  </a:solidFill>
                  <a:latin typeface="Arial" charset="0"/>
                </a:defRPr>
              </a:lvl6pPr>
              <a:lvl7pPr marL="2971800" indent="-228600" eaLnBrk="0" fontAlgn="base" hangingPunct="0">
                <a:spcBef>
                  <a:spcPct val="50000"/>
                </a:spcBef>
                <a:spcAft>
                  <a:spcPct val="0"/>
                </a:spcAft>
                <a:buChar char="•"/>
                <a:defRPr sz="2400">
                  <a:solidFill>
                    <a:schemeClr val="tx1"/>
                  </a:solidFill>
                  <a:latin typeface="Arial" charset="0"/>
                </a:defRPr>
              </a:lvl7pPr>
              <a:lvl8pPr marL="3429000" indent="-228600" eaLnBrk="0" fontAlgn="base" hangingPunct="0">
                <a:spcBef>
                  <a:spcPct val="50000"/>
                </a:spcBef>
                <a:spcAft>
                  <a:spcPct val="0"/>
                </a:spcAft>
                <a:buChar char="•"/>
                <a:defRPr sz="2400">
                  <a:solidFill>
                    <a:schemeClr val="tx1"/>
                  </a:solidFill>
                  <a:latin typeface="Arial" charset="0"/>
                </a:defRPr>
              </a:lvl8pPr>
              <a:lvl9pPr marL="3886200" indent="-228600" eaLnBrk="0" fontAlgn="base" hangingPunct="0">
                <a:spcBef>
                  <a:spcPct val="50000"/>
                </a:spcBef>
                <a:spcAft>
                  <a:spcPct val="0"/>
                </a:spcAft>
                <a:buChar char="•"/>
                <a:defRPr sz="2400">
                  <a:solidFill>
                    <a:schemeClr val="tx1"/>
                  </a:solidFill>
                  <a:latin typeface="Arial" charset="0"/>
                </a:defRPr>
              </a:lvl9pPr>
            </a:lstStyle>
            <a:p>
              <a:pPr eaLnBrk="1" hangingPunct="1">
                <a:lnSpc>
                  <a:spcPct val="85000"/>
                </a:lnSpc>
                <a:defRPr/>
              </a:pPr>
              <a:r>
                <a:rPr lang="en-US" sz="1800" b="1" smtClean="0">
                  <a:solidFill>
                    <a:srgbClr val="FFFFFF"/>
                  </a:solidFill>
                  <a:ea typeface="+mn-ea"/>
                  <a:cs typeface="+mn-cs"/>
                </a:rPr>
                <a:t>Federal Aviation</a:t>
              </a:r>
            </a:p>
            <a:p>
              <a:pPr eaLnBrk="1" hangingPunct="1">
                <a:lnSpc>
                  <a:spcPct val="85000"/>
                </a:lnSpc>
                <a:defRPr/>
              </a:pPr>
              <a:r>
                <a:rPr lang="en-US" sz="1800" b="1" smtClean="0">
                  <a:solidFill>
                    <a:srgbClr val="FFFFFF"/>
                  </a:solidFill>
                  <a:ea typeface="+mn-ea"/>
                  <a:cs typeface="+mn-cs"/>
                </a:rPr>
                <a:t>Administration</a:t>
              </a:r>
            </a:p>
          </p:txBody>
        </p:sp>
      </p:grpSp>
      <p:sp>
        <p:nvSpPr>
          <p:cNvPr id="63490" name="Rectangle 1026"/>
          <p:cNvSpPr>
            <a:spLocks noGrp="1" noChangeArrowheads="1"/>
          </p:cNvSpPr>
          <p:nvPr>
            <p:ph type="ctrTitle"/>
          </p:nvPr>
        </p:nvSpPr>
        <p:spPr>
          <a:xfrm>
            <a:off x="446088" y="312738"/>
            <a:ext cx="4983162" cy="1395412"/>
          </a:xfrm>
        </p:spPr>
        <p:txBody>
          <a:bodyPr anchor="t"/>
          <a:lstStyle>
            <a:lvl1pPr>
              <a:defRPr>
                <a:solidFill>
                  <a:schemeClr val="bg1"/>
                </a:solidFill>
              </a:defRPr>
            </a:lvl1pPr>
          </a:lstStyle>
          <a:p>
            <a:pPr lvl="0"/>
            <a:r>
              <a:rPr lang="en-US" noProof="0" smtClean="0"/>
              <a:t>Select to edit master title</a:t>
            </a:r>
          </a:p>
        </p:txBody>
      </p:sp>
      <p:sp>
        <p:nvSpPr>
          <p:cNvPr id="63491" name="Rectangle 1027"/>
          <p:cNvSpPr>
            <a:spLocks noGrp="1" noChangeArrowheads="1"/>
          </p:cNvSpPr>
          <p:nvPr>
            <p:ph type="subTitle" idx="1"/>
          </p:nvPr>
        </p:nvSpPr>
        <p:spPr>
          <a:xfrm>
            <a:off x="449263" y="1754188"/>
            <a:ext cx="4951412" cy="1752600"/>
          </a:xfrm>
        </p:spPr>
        <p:txBody>
          <a:bodyPr/>
          <a:lstStyle>
            <a:lvl1pPr marL="0" indent="0">
              <a:buFontTx/>
              <a:buNone/>
              <a:defRPr sz="3200">
                <a:solidFill>
                  <a:schemeClr val="bg2"/>
                </a:solidFill>
              </a:defRPr>
            </a:lvl1pPr>
          </a:lstStyle>
          <a:p>
            <a:pPr lvl="0"/>
            <a:r>
              <a:rPr lang="en-US" noProof="0" smtClean="0"/>
              <a:t>Select to edit master subtitle</a:t>
            </a:r>
          </a:p>
        </p:txBody>
      </p:sp>
    </p:spTree>
    <p:extLst>
      <p:ext uri="{BB962C8B-B14F-4D97-AF65-F5344CB8AC3E}">
        <p14:creationId xmlns:p14="http://schemas.microsoft.com/office/powerpoint/2010/main" val="16190950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itle">
  <p:cSld name="Title Slide">
    <p:spTree>
      <p:nvGrpSpPr>
        <p:cNvPr id="1" name=""/>
        <p:cNvGrpSpPr/>
        <p:nvPr/>
      </p:nvGrpSpPr>
      <p:grpSpPr>
        <a:xfrm>
          <a:off x="0" y="0"/>
          <a:ext cx="0" cy="0"/>
          <a:chOff x="0" y="0"/>
          <a:chExt cx="0" cy="0"/>
        </a:xfrm>
      </p:grpSpPr>
      <p:pic>
        <p:nvPicPr>
          <p:cNvPr id="4" name="Picture 1081" descr="sunrise_plane_powerpoint"/>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580063" y="0"/>
            <a:ext cx="3563937" cy="687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6" name="Group 1080"/>
          <p:cNvGrpSpPr>
            <a:grpSpLocks/>
          </p:cNvGrpSpPr>
          <p:nvPr userDrawn="1"/>
        </p:nvGrpSpPr>
        <p:grpSpPr bwMode="auto">
          <a:xfrm>
            <a:off x="5873750" y="269875"/>
            <a:ext cx="2895600" cy="911225"/>
            <a:chOff x="3700" y="170"/>
            <a:chExt cx="1824" cy="574"/>
          </a:xfrm>
        </p:grpSpPr>
        <p:pic>
          <p:nvPicPr>
            <p:cNvPr id="7" name="Picture 1079" descr="NEW FAA LOGO"/>
            <p:cNvPicPr>
              <a:picLocks noChangeAspect="1" noChangeArrowheads="1"/>
            </p:cNvPicPr>
            <p:nvPr userDrawn="1"/>
          </p:nvPicPr>
          <p:blipFill>
            <a:blip r:embed="rId3">
              <a:clrChange>
                <a:clrFrom>
                  <a:srgbClr val="DF1F06"/>
                </a:clrFrom>
                <a:clrTo>
                  <a:srgbClr val="DF1F06">
                    <a:alpha val="0"/>
                  </a:srgbClr>
                </a:clrTo>
              </a:clrChange>
              <a:extLst>
                <a:ext uri="{28A0092B-C50C-407E-A947-70E740481C1C}">
                  <a14:useLocalDpi xmlns:a14="http://schemas.microsoft.com/office/drawing/2010/main" val="0"/>
                </a:ext>
              </a:extLst>
            </a:blip>
            <a:srcRect l="14333" t="3734" r="14973" b="4564"/>
            <a:stretch>
              <a:fillRect/>
            </a:stretch>
          </p:blipFill>
          <p:spPr bwMode="auto">
            <a:xfrm>
              <a:off x="3700" y="170"/>
              <a:ext cx="573" cy="5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Box 1071"/>
            <p:cNvSpPr txBox="1">
              <a:spLocks noChangeArrowheads="1"/>
            </p:cNvSpPr>
            <p:nvPr userDrawn="1"/>
          </p:nvSpPr>
          <p:spPr bwMode="ltGray">
            <a:xfrm>
              <a:off x="4288" y="288"/>
              <a:ext cx="1236" cy="3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50000"/>
                </a:spcBef>
                <a:spcAft>
                  <a:spcPct val="0"/>
                </a:spcAft>
                <a:buChar char="•"/>
                <a:defRPr sz="2400">
                  <a:solidFill>
                    <a:schemeClr val="tx1"/>
                  </a:solidFill>
                  <a:latin typeface="Arial" charset="0"/>
                </a:defRPr>
              </a:lvl6pPr>
              <a:lvl7pPr marL="2971800" indent="-228600" eaLnBrk="0" fontAlgn="base" hangingPunct="0">
                <a:spcBef>
                  <a:spcPct val="50000"/>
                </a:spcBef>
                <a:spcAft>
                  <a:spcPct val="0"/>
                </a:spcAft>
                <a:buChar char="•"/>
                <a:defRPr sz="2400">
                  <a:solidFill>
                    <a:schemeClr val="tx1"/>
                  </a:solidFill>
                  <a:latin typeface="Arial" charset="0"/>
                </a:defRPr>
              </a:lvl7pPr>
              <a:lvl8pPr marL="3429000" indent="-228600" eaLnBrk="0" fontAlgn="base" hangingPunct="0">
                <a:spcBef>
                  <a:spcPct val="50000"/>
                </a:spcBef>
                <a:spcAft>
                  <a:spcPct val="0"/>
                </a:spcAft>
                <a:buChar char="•"/>
                <a:defRPr sz="2400">
                  <a:solidFill>
                    <a:schemeClr val="tx1"/>
                  </a:solidFill>
                  <a:latin typeface="Arial" charset="0"/>
                </a:defRPr>
              </a:lvl8pPr>
              <a:lvl9pPr marL="3886200" indent="-228600" eaLnBrk="0" fontAlgn="base" hangingPunct="0">
                <a:spcBef>
                  <a:spcPct val="50000"/>
                </a:spcBef>
                <a:spcAft>
                  <a:spcPct val="0"/>
                </a:spcAft>
                <a:buChar char="•"/>
                <a:defRPr sz="2400">
                  <a:solidFill>
                    <a:schemeClr val="tx1"/>
                  </a:solidFill>
                  <a:latin typeface="Arial" charset="0"/>
                </a:defRPr>
              </a:lvl9pPr>
            </a:lstStyle>
            <a:p>
              <a:pPr eaLnBrk="1" hangingPunct="1">
                <a:lnSpc>
                  <a:spcPct val="85000"/>
                </a:lnSpc>
                <a:defRPr/>
              </a:pPr>
              <a:r>
                <a:rPr lang="en-US" sz="1800" b="1" smtClean="0">
                  <a:solidFill>
                    <a:srgbClr val="FFFFFF"/>
                  </a:solidFill>
                  <a:ea typeface="+mn-ea"/>
                  <a:cs typeface="+mn-cs"/>
                </a:rPr>
                <a:t>Federal Aviation</a:t>
              </a:r>
            </a:p>
            <a:p>
              <a:pPr eaLnBrk="1" hangingPunct="1">
                <a:lnSpc>
                  <a:spcPct val="85000"/>
                </a:lnSpc>
                <a:defRPr/>
              </a:pPr>
              <a:r>
                <a:rPr lang="en-US" sz="1800" b="1" smtClean="0">
                  <a:solidFill>
                    <a:srgbClr val="FFFFFF"/>
                  </a:solidFill>
                  <a:ea typeface="+mn-ea"/>
                  <a:cs typeface="+mn-cs"/>
                </a:rPr>
                <a:t>Administration</a:t>
              </a:r>
            </a:p>
          </p:txBody>
        </p:sp>
      </p:grpSp>
      <p:sp>
        <p:nvSpPr>
          <p:cNvPr id="63490" name="Rectangle 1026"/>
          <p:cNvSpPr>
            <a:spLocks noGrp="1" noChangeArrowheads="1"/>
          </p:cNvSpPr>
          <p:nvPr>
            <p:ph type="ctrTitle"/>
          </p:nvPr>
        </p:nvSpPr>
        <p:spPr>
          <a:xfrm>
            <a:off x="446088" y="312738"/>
            <a:ext cx="4983162" cy="1395412"/>
          </a:xfrm>
        </p:spPr>
        <p:txBody>
          <a:bodyPr anchor="t"/>
          <a:lstStyle>
            <a:lvl1pPr>
              <a:defRPr/>
            </a:lvl1pPr>
          </a:lstStyle>
          <a:p>
            <a:pPr lvl="0"/>
            <a:r>
              <a:rPr lang="en-US" noProof="0" dirty="0" smtClean="0"/>
              <a:t>Select to edit master title</a:t>
            </a:r>
          </a:p>
        </p:txBody>
      </p:sp>
      <p:sp>
        <p:nvSpPr>
          <p:cNvPr id="63491" name="Rectangle 1027"/>
          <p:cNvSpPr>
            <a:spLocks noGrp="1" noChangeArrowheads="1"/>
          </p:cNvSpPr>
          <p:nvPr>
            <p:ph type="subTitle" idx="1"/>
          </p:nvPr>
        </p:nvSpPr>
        <p:spPr>
          <a:xfrm>
            <a:off x="449263" y="1754188"/>
            <a:ext cx="4951412" cy="1752600"/>
          </a:xfrm>
        </p:spPr>
        <p:txBody>
          <a:bodyPr/>
          <a:lstStyle>
            <a:lvl1pPr marL="0" indent="0">
              <a:buFontTx/>
              <a:buNone/>
              <a:defRPr sz="3200">
                <a:solidFill>
                  <a:schemeClr val="bg2"/>
                </a:solidFill>
              </a:defRPr>
            </a:lvl1pPr>
          </a:lstStyle>
          <a:p>
            <a:pPr lvl="0"/>
            <a:r>
              <a:rPr lang="en-US" noProof="0" dirty="0" smtClean="0"/>
              <a:t>Select to edit master subtitle</a:t>
            </a:r>
          </a:p>
        </p:txBody>
      </p:sp>
    </p:spTree>
    <p:extLst>
      <p:ext uri="{BB962C8B-B14F-4D97-AF65-F5344CB8AC3E}">
        <p14:creationId xmlns:p14="http://schemas.microsoft.com/office/powerpoint/2010/main" val="393357176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9570103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9"/>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10"/>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11"/>
          <p:cNvSpPr>
            <a:spLocks noGrp="1" noChangeArrowheads="1"/>
          </p:cNvSpPr>
          <p:nvPr>
            <p:ph type="sldNum" sz="quarter" idx="12"/>
          </p:nvPr>
        </p:nvSpPr>
        <p:spPr>
          <a:ln/>
        </p:spPr>
        <p:txBody>
          <a:bodyPr/>
          <a:lstStyle>
            <a:lvl1pPr>
              <a:defRPr/>
            </a:lvl1pPr>
          </a:lstStyle>
          <a:p>
            <a:pPr>
              <a:defRPr/>
            </a:pPr>
            <a:fld id="{D09C9068-8FB7-4576-810C-D0FA7AB0A365}"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140642890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95300" y="1508125"/>
            <a:ext cx="3948113" cy="4391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95813" y="1508125"/>
            <a:ext cx="3949700" cy="4391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9"/>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10"/>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11"/>
          <p:cNvSpPr>
            <a:spLocks noGrp="1" noChangeArrowheads="1"/>
          </p:cNvSpPr>
          <p:nvPr>
            <p:ph type="sldNum" sz="quarter" idx="12"/>
          </p:nvPr>
        </p:nvSpPr>
        <p:spPr>
          <a:ln/>
        </p:spPr>
        <p:txBody>
          <a:bodyPr/>
          <a:lstStyle>
            <a:lvl1pPr>
              <a:defRPr/>
            </a:lvl1pPr>
          </a:lstStyle>
          <a:p>
            <a:pPr>
              <a:defRPr/>
            </a:pPr>
            <a:fld id="{33B62B7B-10C0-4DFE-AE92-4BB4AD61576A}"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66645618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9"/>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8" name="Rectangle 10"/>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11"/>
          <p:cNvSpPr>
            <a:spLocks noGrp="1" noChangeArrowheads="1"/>
          </p:cNvSpPr>
          <p:nvPr>
            <p:ph type="sldNum" sz="quarter" idx="12"/>
          </p:nvPr>
        </p:nvSpPr>
        <p:spPr>
          <a:ln/>
        </p:spPr>
        <p:txBody>
          <a:bodyPr/>
          <a:lstStyle>
            <a:lvl1pPr>
              <a:defRPr/>
            </a:lvl1pPr>
          </a:lstStyle>
          <a:p>
            <a:pPr>
              <a:defRPr/>
            </a:pPr>
            <a:fld id="{FD6CD18B-9EAC-4159-A044-5221DDA0A787}"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235780800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9"/>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4" name="Rectangle 10"/>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11"/>
          <p:cNvSpPr>
            <a:spLocks noGrp="1" noChangeArrowheads="1"/>
          </p:cNvSpPr>
          <p:nvPr>
            <p:ph type="sldNum" sz="quarter" idx="12"/>
          </p:nvPr>
        </p:nvSpPr>
        <p:spPr>
          <a:ln/>
        </p:spPr>
        <p:txBody>
          <a:bodyPr/>
          <a:lstStyle>
            <a:lvl1pPr>
              <a:defRPr/>
            </a:lvl1pPr>
          </a:lstStyle>
          <a:p>
            <a:pPr>
              <a:defRPr/>
            </a:pPr>
            <a:fld id="{497B12F7-1F2A-40E8-AB31-329A33DD0E7E}"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79285257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9"/>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3" name="Rectangle 10"/>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11"/>
          <p:cNvSpPr>
            <a:spLocks noGrp="1" noChangeArrowheads="1"/>
          </p:cNvSpPr>
          <p:nvPr>
            <p:ph type="sldNum" sz="quarter" idx="12"/>
          </p:nvPr>
        </p:nvSpPr>
        <p:spPr>
          <a:ln/>
        </p:spPr>
        <p:txBody>
          <a:bodyPr/>
          <a:lstStyle>
            <a:lvl1pPr>
              <a:defRPr/>
            </a:lvl1pPr>
          </a:lstStyle>
          <a:p>
            <a:pPr>
              <a:defRPr/>
            </a:pPr>
            <a:fld id="{BFA941AE-5AF7-4D38-88F9-0C72CE4D08C5}"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217867734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9"/>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10"/>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11"/>
          <p:cNvSpPr>
            <a:spLocks noGrp="1" noChangeArrowheads="1"/>
          </p:cNvSpPr>
          <p:nvPr>
            <p:ph type="sldNum" sz="quarter" idx="12"/>
          </p:nvPr>
        </p:nvSpPr>
        <p:spPr>
          <a:ln/>
        </p:spPr>
        <p:txBody>
          <a:bodyPr/>
          <a:lstStyle>
            <a:lvl1pPr>
              <a:defRPr/>
            </a:lvl1pPr>
          </a:lstStyle>
          <a:p>
            <a:pPr>
              <a:defRPr/>
            </a:pPr>
            <a:fld id="{265ECCBC-9A38-4C55-B6E6-689D865157AF}"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315937825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9"/>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10"/>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11"/>
          <p:cNvSpPr>
            <a:spLocks noGrp="1" noChangeArrowheads="1"/>
          </p:cNvSpPr>
          <p:nvPr>
            <p:ph type="sldNum" sz="quarter" idx="12"/>
          </p:nvPr>
        </p:nvSpPr>
        <p:spPr>
          <a:ln/>
        </p:spPr>
        <p:txBody>
          <a:bodyPr/>
          <a:lstStyle>
            <a:lvl1pPr>
              <a:defRPr/>
            </a:lvl1pPr>
          </a:lstStyle>
          <a:p>
            <a:pPr>
              <a:defRPr/>
            </a:pPr>
            <a:fld id="{EC9613C0-2BA0-47FF-B846-FCF1DFE8A691}"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194556842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9"/>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10"/>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11"/>
          <p:cNvSpPr>
            <a:spLocks noGrp="1" noChangeArrowheads="1"/>
          </p:cNvSpPr>
          <p:nvPr>
            <p:ph type="sldNum" sz="quarter" idx="12"/>
          </p:nvPr>
        </p:nvSpPr>
        <p:spPr>
          <a:ln/>
        </p:spPr>
        <p:txBody>
          <a:bodyPr/>
          <a:lstStyle>
            <a:lvl1pPr>
              <a:defRPr/>
            </a:lvl1pPr>
          </a:lstStyle>
          <a:p>
            <a:pPr>
              <a:defRPr/>
            </a:pPr>
            <a:fld id="{4F5F0550-CB45-4B3B-8469-32BB73CBA547}"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365898541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3388" y="344488"/>
            <a:ext cx="2117725" cy="555466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28625" y="344488"/>
            <a:ext cx="6202363" cy="55546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9"/>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10"/>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11"/>
          <p:cNvSpPr>
            <a:spLocks noGrp="1" noChangeArrowheads="1"/>
          </p:cNvSpPr>
          <p:nvPr>
            <p:ph type="sldNum" sz="quarter" idx="12"/>
          </p:nvPr>
        </p:nvSpPr>
        <p:spPr>
          <a:ln/>
        </p:spPr>
        <p:txBody>
          <a:bodyPr/>
          <a:lstStyle>
            <a:lvl1pPr>
              <a:defRPr/>
            </a:lvl1pPr>
          </a:lstStyle>
          <a:p>
            <a:pPr>
              <a:defRPr/>
            </a:pPr>
            <a:fld id="{8EB39C3A-E641-45F6-A7F0-1F6512EE4B5C}"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8343951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spcBef>
                <a:spcPct val="50000"/>
              </a:spcBef>
              <a:buFontTx/>
              <a:buChar char="•"/>
              <a:defRPr b="0"/>
            </a:lvl1pPr>
          </a:lstStyle>
          <a:p>
            <a:pPr>
              <a:defRPr/>
            </a:pPr>
            <a:fld id="{033752BF-3F31-482A-8E70-BC9703E350DE}" type="datetime1">
              <a:rPr lang="en-US"/>
              <a:pPr>
                <a:defRPr/>
              </a:pPr>
              <a:t>4/18/2013</a:t>
            </a:fld>
            <a:endParaRPr lang="en-US" dirty="0"/>
          </a:p>
        </p:txBody>
      </p:sp>
      <p:sp>
        <p:nvSpPr>
          <p:cNvPr id="3" name="Footer Placeholder 4"/>
          <p:cNvSpPr>
            <a:spLocks noGrp="1"/>
          </p:cNvSpPr>
          <p:nvPr>
            <p:ph type="ftr" sz="quarter" idx="11"/>
          </p:nvPr>
        </p:nvSpPr>
        <p:spPr/>
        <p:txBody>
          <a:bodyPr/>
          <a:lstStyle>
            <a:lvl1pPr>
              <a:spcBef>
                <a:spcPct val="50000"/>
              </a:spcBef>
              <a:buFontTx/>
              <a:buChar char="•"/>
              <a:defRPr b="0"/>
            </a:lvl1pPr>
          </a:lstStyle>
          <a:p>
            <a:pPr>
              <a:defRPr/>
            </a:pPr>
            <a:endParaRPr lang="en-US" dirty="0"/>
          </a:p>
        </p:txBody>
      </p:sp>
      <p:sp>
        <p:nvSpPr>
          <p:cNvPr id="4" name="Slide Number Placeholder 5"/>
          <p:cNvSpPr>
            <a:spLocks noGrp="1"/>
          </p:cNvSpPr>
          <p:nvPr>
            <p:ph type="sldNum" sz="quarter" idx="12"/>
          </p:nvPr>
        </p:nvSpPr>
        <p:spPr/>
        <p:txBody>
          <a:bodyPr/>
          <a:lstStyle>
            <a:lvl1pPr>
              <a:spcBef>
                <a:spcPct val="50000"/>
              </a:spcBef>
              <a:buFontTx/>
              <a:buChar char="•"/>
              <a:defRPr b="0"/>
            </a:lvl1pPr>
          </a:lstStyle>
          <a:p>
            <a:pPr>
              <a:defRPr/>
            </a:pPr>
            <a:fld id="{8C65FE50-3B04-4417-B1F2-CFD701F93DAE}" type="slidenum">
              <a:rPr lang="en-US"/>
              <a:pPr>
                <a:defRPr/>
              </a:pPr>
              <a:t>‹#›</a:t>
            </a:fld>
            <a:endParaRPr lang="en-US" dirty="0"/>
          </a:p>
        </p:txBody>
      </p:sp>
    </p:spTree>
    <p:extLst>
      <p:ext uri="{BB962C8B-B14F-4D97-AF65-F5344CB8AC3E}">
        <p14:creationId xmlns:p14="http://schemas.microsoft.com/office/powerpoint/2010/main" val="14063916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1D2F68"/>
        </a:solidFill>
        <a:effectLst/>
      </p:bgPr>
    </p:bg>
    <p:spTree>
      <p:nvGrpSpPr>
        <p:cNvPr id="1" name=""/>
        <p:cNvGrpSpPr/>
        <p:nvPr/>
      </p:nvGrpSpPr>
      <p:grpSpPr>
        <a:xfrm>
          <a:off x="0" y="0"/>
          <a:ext cx="0" cy="0"/>
          <a:chOff x="0" y="0"/>
          <a:chExt cx="0" cy="0"/>
        </a:xfrm>
      </p:grpSpPr>
      <p:pic>
        <p:nvPicPr>
          <p:cNvPr id="4" name="Picture 1081" descr="sunrise_plane_powerpoint"/>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588000" y="0"/>
            <a:ext cx="3556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 Box 1051"/>
          <p:cNvSpPr txBox="1">
            <a:spLocks noChangeArrowheads="1"/>
          </p:cNvSpPr>
          <p:nvPr userDrawn="1"/>
        </p:nvSpPr>
        <p:spPr bwMode="auto">
          <a:xfrm>
            <a:off x="427038" y="4497388"/>
            <a:ext cx="4822825" cy="1077912"/>
          </a:xfrm>
          <a:prstGeom prst="rect">
            <a:avLst/>
          </a:prstGeom>
          <a:noFill/>
          <a:ln>
            <a:noFill/>
          </a:ln>
          <a:effectLst/>
          <a:extLst/>
        </p:spPr>
        <p:txBody>
          <a:bodyPr>
            <a:spAutoFit/>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50000"/>
              </a:spcBef>
              <a:spcAft>
                <a:spcPct val="0"/>
              </a:spcAft>
              <a:buChar char="•"/>
              <a:defRPr sz="2400">
                <a:solidFill>
                  <a:schemeClr val="tx1"/>
                </a:solidFill>
                <a:latin typeface="Arial" charset="0"/>
              </a:defRPr>
            </a:lvl6pPr>
            <a:lvl7pPr marL="2971800" indent="-228600" eaLnBrk="0" fontAlgn="base" hangingPunct="0">
              <a:spcBef>
                <a:spcPct val="50000"/>
              </a:spcBef>
              <a:spcAft>
                <a:spcPct val="0"/>
              </a:spcAft>
              <a:buChar char="•"/>
              <a:defRPr sz="2400">
                <a:solidFill>
                  <a:schemeClr val="tx1"/>
                </a:solidFill>
                <a:latin typeface="Arial" charset="0"/>
              </a:defRPr>
            </a:lvl7pPr>
            <a:lvl8pPr marL="3429000" indent="-228600" eaLnBrk="0" fontAlgn="base" hangingPunct="0">
              <a:spcBef>
                <a:spcPct val="50000"/>
              </a:spcBef>
              <a:spcAft>
                <a:spcPct val="0"/>
              </a:spcAft>
              <a:buChar char="•"/>
              <a:defRPr sz="2400">
                <a:solidFill>
                  <a:schemeClr val="tx1"/>
                </a:solidFill>
                <a:latin typeface="Arial" charset="0"/>
              </a:defRPr>
            </a:lvl8pPr>
            <a:lvl9pPr marL="3886200" indent="-228600" eaLnBrk="0" fontAlgn="base" hangingPunct="0">
              <a:spcBef>
                <a:spcPct val="50000"/>
              </a:spcBef>
              <a:spcAft>
                <a:spcPct val="0"/>
              </a:spcAft>
              <a:buChar char="•"/>
              <a:defRPr sz="2400">
                <a:solidFill>
                  <a:schemeClr val="tx1"/>
                </a:solidFill>
                <a:latin typeface="Arial" charset="0"/>
              </a:defRPr>
            </a:lvl9pPr>
          </a:lstStyle>
          <a:p>
            <a:pPr eaLnBrk="1" hangingPunct="1">
              <a:spcBef>
                <a:spcPct val="50000"/>
              </a:spcBef>
              <a:defRPr/>
            </a:pPr>
            <a:endParaRPr lang="en-US" sz="1600" smtClean="0">
              <a:solidFill>
                <a:srgbClr val="FFFFFF"/>
              </a:solidFill>
              <a:ea typeface="+mn-ea"/>
              <a:cs typeface="Arial" charset="0"/>
            </a:endParaRPr>
          </a:p>
          <a:p>
            <a:pPr eaLnBrk="1" hangingPunct="1">
              <a:spcBef>
                <a:spcPct val="50000"/>
              </a:spcBef>
              <a:defRPr/>
            </a:pPr>
            <a:endParaRPr lang="en-US" sz="1600" smtClean="0">
              <a:solidFill>
                <a:srgbClr val="FFFFFF"/>
              </a:solidFill>
              <a:ea typeface="+mn-ea"/>
              <a:cs typeface="Arial" charset="0"/>
            </a:endParaRPr>
          </a:p>
          <a:p>
            <a:pPr eaLnBrk="1" hangingPunct="1">
              <a:spcBef>
                <a:spcPct val="50000"/>
              </a:spcBef>
              <a:defRPr/>
            </a:pPr>
            <a:r>
              <a:rPr lang="en-US" sz="1600" smtClean="0">
                <a:solidFill>
                  <a:srgbClr val="FFFFFF"/>
                </a:solidFill>
                <a:ea typeface="+mn-ea"/>
                <a:cs typeface="Arial" charset="0"/>
              </a:rPr>
              <a:t>Date:</a:t>
            </a:r>
          </a:p>
        </p:txBody>
      </p:sp>
      <p:grpSp>
        <p:nvGrpSpPr>
          <p:cNvPr id="6" name="Group 1080"/>
          <p:cNvGrpSpPr>
            <a:grpSpLocks/>
          </p:cNvGrpSpPr>
          <p:nvPr userDrawn="1"/>
        </p:nvGrpSpPr>
        <p:grpSpPr bwMode="auto">
          <a:xfrm>
            <a:off x="5873750" y="269875"/>
            <a:ext cx="2895600" cy="911225"/>
            <a:chOff x="3700" y="170"/>
            <a:chExt cx="1824" cy="574"/>
          </a:xfrm>
        </p:grpSpPr>
        <p:pic>
          <p:nvPicPr>
            <p:cNvPr id="7" name="Picture 1079" descr="NEW FAA LOGO"/>
            <p:cNvPicPr>
              <a:picLocks noChangeAspect="1" noChangeArrowheads="1"/>
            </p:cNvPicPr>
            <p:nvPr userDrawn="1"/>
          </p:nvPicPr>
          <p:blipFill>
            <a:blip r:embed="rId3">
              <a:clrChange>
                <a:clrFrom>
                  <a:srgbClr val="DF1F06"/>
                </a:clrFrom>
                <a:clrTo>
                  <a:srgbClr val="DF1F06">
                    <a:alpha val="0"/>
                  </a:srgbClr>
                </a:clrTo>
              </a:clrChange>
              <a:extLst>
                <a:ext uri="{28A0092B-C50C-407E-A947-70E740481C1C}">
                  <a14:useLocalDpi xmlns:a14="http://schemas.microsoft.com/office/drawing/2010/main" val="0"/>
                </a:ext>
              </a:extLst>
            </a:blip>
            <a:srcRect l="14333" t="3734" r="14973" b="4564"/>
            <a:stretch>
              <a:fillRect/>
            </a:stretch>
          </p:blipFill>
          <p:spPr bwMode="auto">
            <a:xfrm>
              <a:off x="3700" y="170"/>
              <a:ext cx="573" cy="5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Box 1071"/>
            <p:cNvSpPr txBox="1">
              <a:spLocks noChangeArrowheads="1"/>
            </p:cNvSpPr>
            <p:nvPr userDrawn="1"/>
          </p:nvSpPr>
          <p:spPr bwMode="ltGray">
            <a:xfrm>
              <a:off x="4288" y="288"/>
              <a:ext cx="1236" cy="352"/>
            </a:xfrm>
            <a:prstGeom prst="rect">
              <a:avLst/>
            </a:prstGeom>
            <a:noFill/>
            <a:ln>
              <a:noFill/>
            </a:ln>
            <a:effectLst/>
            <a:extLst/>
          </p:spPr>
          <p:txBody>
            <a:bodyPr wrap="none">
              <a:spAutoFit/>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50000"/>
                </a:spcBef>
                <a:spcAft>
                  <a:spcPct val="0"/>
                </a:spcAft>
                <a:buChar char="•"/>
                <a:defRPr sz="2400">
                  <a:solidFill>
                    <a:schemeClr val="tx1"/>
                  </a:solidFill>
                  <a:latin typeface="Arial" charset="0"/>
                </a:defRPr>
              </a:lvl6pPr>
              <a:lvl7pPr marL="2971800" indent="-228600" eaLnBrk="0" fontAlgn="base" hangingPunct="0">
                <a:spcBef>
                  <a:spcPct val="50000"/>
                </a:spcBef>
                <a:spcAft>
                  <a:spcPct val="0"/>
                </a:spcAft>
                <a:buChar char="•"/>
                <a:defRPr sz="2400">
                  <a:solidFill>
                    <a:schemeClr val="tx1"/>
                  </a:solidFill>
                  <a:latin typeface="Arial" charset="0"/>
                </a:defRPr>
              </a:lvl7pPr>
              <a:lvl8pPr marL="3429000" indent="-228600" eaLnBrk="0" fontAlgn="base" hangingPunct="0">
                <a:spcBef>
                  <a:spcPct val="50000"/>
                </a:spcBef>
                <a:spcAft>
                  <a:spcPct val="0"/>
                </a:spcAft>
                <a:buChar char="•"/>
                <a:defRPr sz="2400">
                  <a:solidFill>
                    <a:schemeClr val="tx1"/>
                  </a:solidFill>
                  <a:latin typeface="Arial" charset="0"/>
                </a:defRPr>
              </a:lvl8pPr>
              <a:lvl9pPr marL="3886200" indent="-228600" eaLnBrk="0" fontAlgn="base" hangingPunct="0">
                <a:spcBef>
                  <a:spcPct val="50000"/>
                </a:spcBef>
                <a:spcAft>
                  <a:spcPct val="0"/>
                </a:spcAft>
                <a:buChar char="•"/>
                <a:defRPr sz="2400">
                  <a:solidFill>
                    <a:schemeClr val="tx1"/>
                  </a:solidFill>
                  <a:latin typeface="Arial" charset="0"/>
                </a:defRPr>
              </a:lvl9pPr>
            </a:lstStyle>
            <a:p>
              <a:pPr eaLnBrk="1" hangingPunct="1">
                <a:lnSpc>
                  <a:spcPct val="85000"/>
                </a:lnSpc>
                <a:defRPr/>
              </a:pPr>
              <a:r>
                <a:rPr lang="en-US" sz="1800" b="1" smtClean="0">
                  <a:solidFill>
                    <a:srgbClr val="FFFFFF"/>
                  </a:solidFill>
                  <a:ea typeface="+mn-ea"/>
                  <a:cs typeface="Arial" charset="0"/>
                </a:rPr>
                <a:t>Federal Aviation</a:t>
              </a:r>
            </a:p>
            <a:p>
              <a:pPr eaLnBrk="1" hangingPunct="1">
                <a:lnSpc>
                  <a:spcPct val="85000"/>
                </a:lnSpc>
                <a:defRPr/>
              </a:pPr>
              <a:r>
                <a:rPr lang="en-US" sz="1800" b="1" smtClean="0">
                  <a:solidFill>
                    <a:srgbClr val="FFFFFF"/>
                  </a:solidFill>
                  <a:ea typeface="+mn-ea"/>
                  <a:cs typeface="Arial" charset="0"/>
                </a:rPr>
                <a:t>Administration</a:t>
              </a:r>
            </a:p>
          </p:txBody>
        </p:sp>
      </p:grpSp>
      <p:sp>
        <p:nvSpPr>
          <p:cNvPr id="63490" name="Rectangle 1026"/>
          <p:cNvSpPr>
            <a:spLocks noGrp="1" noChangeArrowheads="1"/>
          </p:cNvSpPr>
          <p:nvPr>
            <p:ph type="ctrTitle"/>
          </p:nvPr>
        </p:nvSpPr>
        <p:spPr>
          <a:xfrm>
            <a:off x="446088" y="312738"/>
            <a:ext cx="4983162" cy="1395412"/>
          </a:xfrm>
        </p:spPr>
        <p:txBody>
          <a:bodyPr anchor="t"/>
          <a:lstStyle>
            <a:lvl1pPr>
              <a:defRPr>
                <a:solidFill>
                  <a:schemeClr val="bg1"/>
                </a:solidFill>
              </a:defRPr>
            </a:lvl1pPr>
          </a:lstStyle>
          <a:p>
            <a:pPr lvl="0"/>
            <a:r>
              <a:rPr lang="en-US" noProof="0" smtClean="0"/>
              <a:t>Select to edit master title</a:t>
            </a:r>
          </a:p>
        </p:txBody>
      </p:sp>
      <p:sp>
        <p:nvSpPr>
          <p:cNvPr id="63491" name="Rectangle 1027"/>
          <p:cNvSpPr>
            <a:spLocks noGrp="1" noChangeArrowheads="1"/>
          </p:cNvSpPr>
          <p:nvPr>
            <p:ph type="subTitle" idx="1"/>
          </p:nvPr>
        </p:nvSpPr>
        <p:spPr>
          <a:xfrm>
            <a:off x="449263" y="1754188"/>
            <a:ext cx="4951412" cy="1752600"/>
          </a:xfrm>
        </p:spPr>
        <p:txBody>
          <a:bodyPr/>
          <a:lstStyle>
            <a:lvl1pPr marL="0" indent="0">
              <a:buFontTx/>
              <a:buNone/>
              <a:defRPr sz="3200">
                <a:solidFill>
                  <a:schemeClr val="bg2"/>
                </a:solidFill>
              </a:defRPr>
            </a:lvl1pPr>
          </a:lstStyle>
          <a:p>
            <a:pPr lvl="0"/>
            <a:r>
              <a:rPr lang="en-US" noProof="0" smtClean="0"/>
              <a:t>Select to edit master subtitle</a:t>
            </a:r>
          </a:p>
        </p:txBody>
      </p:sp>
    </p:spTree>
    <p:extLst>
      <p:ext uri="{BB962C8B-B14F-4D97-AF65-F5344CB8AC3E}">
        <p14:creationId xmlns:p14="http://schemas.microsoft.com/office/powerpoint/2010/main" val="11181543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000296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9"/>
          <p:cNvSpPr>
            <a:spLocks noGrp="1" noChangeArrowheads="1"/>
          </p:cNvSpPr>
          <p:nvPr>
            <p:ph type="dt" sz="half" idx="10"/>
          </p:nvPr>
        </p:nvSpPr>
        <p:spPr>
          <a:ln/>
        </p:spPr>
        <p:txBody>
          <a:bodyPr/>
          <a:lstStyle>
            <a:lvl1pPr>
              <a:defRPr/>
            </a:lvl1pPr>
          </a:lstStyle>
          <a:p>
            <a:pPr>
              <a:defRPr/>
            </a:pPr>
            <a:endParaRPr lang="en-US"/>
          </a:p>
        </p:txBody>
      </p:sp>
      <p:sp>
        <p:nvSpPr>
          <p:cNvPr id="5" name="Rectangle 10"/>
          <p:cNvSpPr>
            <a:spLocks noGrp="1" noChangeArrowheads="1"/>
          </p:cNvSpPr>
          <p:nvPr>
            <p:ph type="ftr" sz="quarter" idx="11"/>
          </p:nvPr>
        </p:nvSpPr>
        <p:spPr>
          <a:ln/>
        </p:spPr>
        <p:txBody>
          <a:bodyPr/>
          <a:lstStyle>
            <a:lvl1pPr>
              <a:defRPr/>
            </a:lvl1pPr>
          </a:lstStyle>
          <a:p>
            <a:pPr>
              <a:defRPr/>
            </a:pPr>
            <a:endParaRPr lang="en-US"/>
          </a:p>
        </p:txBody>
      </p:sp>
      <p:sp>
        <p:nvSpPr>
          <p:cNvPr id="6" name="Rectangle 11"/>
          <p:cNvSpPr>
            <a:spLocks noGrp="1" noChangeArrowheads="1"/>
          </p:cNvSpPr>
          <p:nvPr>
            <p:ph type="sldNum" sz="quarter" idx="12"/>
          </p:nvPr>
        </p:nvSpPr>
        <p:spPr>
          <a:ln/>
        </p:spPr>
        <p:txBody>
          <a:bodyPr/>
          <a:lstStyle>
            <a:lvl1pPr>
              <a:defRPr/>
            </a:lvl1pPr>
          </a:lstStyle>
          <a:p>
            <a:pPr>
              <a:defRPr/>
            </a:pPr>
            <a:fld id="{27983968-2672-4E3F-8B5E-B51FB1381BF4}" type="slidenum">
              <a:rPr lang="en-US"/>
              <a:pPr>
                <a:defRPr/>
              </a:pPr>
              <a:t>‹#›</a:t>
            </a:fld>
            <a:endParaRPr lang="en-US"/>
          </a:p>
        </p:txBody>
      </p:sp>
    </p:spTree>
    <p:extLst>
      <p:ext uri="{BB962C8B-B14F-4D97-AF65-F5344CB8AC3E}">
        <p14:creationId xmlns:p14="http://schemas.microsoft.com/office/powerpoint/2010/main" val="40750105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95300" y="1508125"/>
            <a:ext cx="3948113" cy="4391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95813" y="1508125"/>
            <a:ext cx="3949700" cy="4391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9"/>
          <p:cNvSpPr>
            <a:spLocks noGrp="1" noChangeArrowheads="1"/>
          </p:cNvSpPr>
          <p:nvPr>
            <p:ph type="dt" sz="half" idx="10"/>
          </p:nvPr>
        </p:nvSpPr>
        <p:spPr>
          <a:ln/>
        </p:spPr>
        <p:txBody>
          <a:bodyPr/>
          <a:lstStyle>
            <a:lvl1pPr>
              <a:defRPr/>
            </a:lvl1pPr>
          </a:lstStyle>
          <a:p>
            <a:pPr>
              <a:defRPr/>
            </a:pPr>
            <a:endParaRPr lang="en-US"/>
          </a:p>
        </p:txBody>
      </p:sp>
      <p:sp>
        <p:nvSpPr>
          <p:cNvPr id="6" name="Rectangle 10"/>
          <p:cNvSpPr>
            <a:spLocks noGrp="1" noChangeArrowheads="1"/>
          </p:cNvSpPr>
          <p:nvPr>
            <p:ph type="ftr" sz="quarter" idx="11"/>
          </p:nvPr>
        </p:nvSpPr>
        <p:spPr>
          <a:ln/>
        </p:spPr>
        <p:txBody>
          <a:bodyPr/>
          <a:lstStyle>
            <a:lvl1pPr>
              <a:defRPr/>
            </a:lvl1pPr>
          </a:lstStyle>
          <a:p>
            <a:pPr>
              <a:defRPr/>
            </a:pPr>
            <a:endParaRPr lang="en-US"/>
          </a:p>
        </p:txBody>
      </p:sp>
      <p:sp>
        <p:nvSpPr>
          <p:cNvPr id="7" name="Rectangle 11"/>
          <p:cNvSpPr>
            <a:spLocks noGrp="1" noChangeArrowheads="1"/>
          </p:cNvSpPr>
          <p:nvPr>
            <p:ph type="sldNum" sz="quarter" idx="12"/>
          </p:nvPr>
        </p:nvSpPr>
        <p:spPr>
          <a:ln/>
        </p:spPr>
        <p:txBody>
          <a:bodyPr/>
          <a:lstStyle>
            <a:lvl1pPr>
              <a:defRPr/>
            </a:lvl1pPr>
          </a:lstStyle>
          <a:p>
            <a:pPr>
              <a:defRPr/>
            </a:pPr>
            <a:fld id="{479356D6-2142-42AF-8B8B-61CC5E67FE87}" type="slidenum">
              <a:rPr lang="en-US"/>
              <a:pPr>
                <a:defRPr/>
              </a:pPr>
              <a:t>‹#›</a:t>
            </a:fld>
            <a:endParaRPr lang="en-US"/>
          </a:p>
        </p:txBody>
      </p:sp>
    </p:spTree>
    <p:extLst>
      <p:ext uri="{BB962C8B-B14F-4D97-AF65-F5344CB8AC3E}">
        <p14:creationId xmlns:p14="http://schemas.microsoft.com/office/powerpoint/2010/main" val="457482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9"/>
          <p:cNvSpPr>
            <a:spLocks noGrp="1" noChangeArrowheads="1"/>
          </p:cNvSpPr>
          <p:nvPr>
            <p:ph type="dt" sz="half" idx="10"/>
          </p:nvPr>
        </p:nvSpPr>
        <p:spPr>
          <a:ln/>
        </p:spPr>
        <p:txBody>
          <a:bodyPr/>
          <a:lstStyle>
            <a:lvl1pPr>
              <a:defRPr/>
            </a:lvl1pPr>
          </a:lstStyle>
          <a:p>
            <a:pPr>
              <a:defRPr/>
            </a:pPr>
            <a:endParaRPr lang="en-US"/>
          </a:p>
        </p:txBody>
      </p:sp>
      <p:sp>
        <p:nvSpPr>
          <p:cNvPr id="8" name="Rectangle 10"/>
          <p:cNvSpPr>
            <a:spLocks noGrp="1" noChangeArrowheads="1"/>
          </p:cNvSpPr>
          <p:nvPr>
            <p:ph type="ftr" sz="quarter" idx="11"/>
          </p:nvPr>
        </p:nvSpPr>
        <p:spPr>
          <a:ln/>
        </p:spPr>
        <p:txBody>
          <a:bodyPr/>
          <a:lstStyle>
            <a:lvl1pPr>
              <a:defRPr/>
            </a:lvl1pPr>
          </a:lstStyle>
          <a:p>
            <a:pPr>
              <a:defRPr/>
            </a:pPr>
            <a:endParaRPr lang="en-US"/>
          </a:p>
        </p:txBody>
      </p:sp>
      <p:sp>
        <p:nvSpPr>
          <p:cNvPr id="9" name="Rectangle 11"/>
          <p:cNvSpPr>
            <a:spLocks noGrp="1" noChangeArrowheads="1"/>
          </p:cNvSpPr>
          <p:nvPr>
            <p:ph type="sldNum" sz="quarter" idx="12"/>
          </p:nvPr>
        </p:nvSpPr>
        <p:spPr>
          <a:ln/>
        </p:spPr>
        <p:txBody>
          <a:bodyPr/>
          <a:lstStyle>
            <a:lvl1pPr>
              <a:defRPr/>
            </a:lvl1pPr>
          </a:lstStyle>
          <a:p>
            <a:pPr>
              <a:defRPr/>
            </a:pPr>
            <a:fld id="{43DD47DE-839A-4B23-A067-A05934008193}" type="slidenum">
              <a:rPr lang="en-US"/>
              <a:pPr>
                <a:defRPr/>
              </a:pPr>
              <a:t>‹#›</a:t>
            </a:fld>
            <a:endParaRPr lang="en-US"/>
          </a:p>
        </p:txBody>
      </p:sp>
    </p:spTree>
    <p:extLst>
      <p:ext uri="{BB962C8B-B14F-4D97-AF65-F5344CB8AC3E}">
        <p14:creationId xmlns:p14="http://schemas.microsoft.com/office/powerpoint/2010/main" val="66170631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e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4.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2.xml"/><Relationship Id="rId13" Type="http://schemas.openxmlformats.org/officeDocument/2006/relationships/slideLayout" Target="../slideLayouts/slideLayout17.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slideLayout" Target="../slideLayouts/slideLayout16.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5" Type="http://schemas.openxmlformats.org/officeDocument/2006/relationships/image" Target="../media/image4.jpeg"/><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 Id="rId1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4.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image" Target="../media/image4.jpeg"/><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theme" Target="../theme/theme5.xml"/><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0" Type="http://schemas.openxmlformats.org/officeDocument/2006/relationships/slideLayout" Target="../slideLayouts/slideLayout38.xml"/><Relationship Id="rId4" Type="http://schemas.openxmlformats.org/officeDocument/2006/relationships/slideLayout" Target="../slideLayouts/slideLayout32.xml"/><Relationship Id="rId9" Type="http://schemas.openxmlformats.org/officeDocument/2006/relationships/slideLayout" Target="../slideLayouts/slideLayout3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28625" y="344488"/>
            <a:ext cx="8472488"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Select to edit master title</a:t>
            </a:r>
          </a:p>
        </p:txBody>
      </p:sp>
      <p:sp>
        <p:nvSpPr>
          <p:cNvPr id="1027" name="Rectangle 3"/>
          <p:cNvSpPr>
            <a:spLocks noGrp="1" noChangeArrowheads="1"/>
          </p:cNvSpPr>
          <p:nvPr>
            <p:ph type="body" idx="1"/>
          </p:nvPr>
        </p:nvSpPr>
        <p:spPr bwMode="auto">
          <a:xfrm>
            <a:off x="495300" y="1508125"/>
            <a:ext cx="8050213" cy="43910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Select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2772"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spcBef>
                <a:spcPct val="0"/>
              </a:spcBef>
              <a:defRPr sz="1400">
                <a:latin typeface="Times New Roman" pitchFamily="18" charset="0"/>
                <a:ea typeface="+mn-ea"/>
                <a:cs typeface="+mn-cs"/>
              </a:defRPr>
            </a:lvl1pPr>
          </a:lstStyle>
          <a:p>
            <a:pPr>
              <a:defRPr/>
            </a:pPr>
            <a:endParaRPr lang="en-US" dirty="0"/>
          </a:p>
        </p:txBody>
      </p:sp>
      <p:sp>
        <p:nvSpPr>
          <p:cNvPr id="32773"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spcBef>
                <a:spcPct val="0"/>
              </a:spcBef>
              <a:defRPr sz="1400">
                <a:latin typeface="Times New Roman" pitchFamily="18" charset="0"/>
                <a:ea typeface="+mn-ea"/>
                <a:cs typeface="+mn-cs"/>
              </a:defRPr>
            </a:lvl1pPr>
          </a:lstStyle>
          <a:p>
            <a:pPr>
              <a:defRPr/>
            </a:pPr>
            <a:endParaRPr lang="en-US" dirty="0"/>
          </a:p>
        </p:txBody>
      </p:sp>
      <p:sp>
        <p:nvSpPr>
          <p:cNvPr id="32774"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chemeClr val="bg1"/>
                </a:solidFill>
                <a:latin typeface="Times New Roman" pitchFamily="18" charset="0"/>
                <a:ea typeface="ＭＳ Ｐゴシック" charset="-128"/>
                <a:cs typeface="+mn-cs"/>
              </a:defRPr>
            </a:lvl1pPr>
          </a:lstStyle>
          <a:p>
            <a:pPr>
              <a:defRPr/>
            </a:pPr>
            <a:fld id="{D8D6D46C-586C-42A8-92EA-9125D4EBA3B4}" type="slidenum">
              <a:rPr lang="en-US"/>
              <a:pPr>
                <a:defRPr/>
              </a:pPr>
              <a:t>‹#›</a:t>
            </a:fld>
            <a:endParaRPr lang="en-US" dirty="0"/>
          </a:p>
        </p:txBody>
      </p:sp>
      <p:sp>
        <p:nvSpPr>
          <p:cNvPr id="1031" name="Rectangle 7"/>
          <p:cNvSpPr>
            <a:spLocks noChangeArrowheads="1"/>
          </p:cNvSpPr>
          <p:nvPr/>
        </p:nvSpPr>
        <p:spPr bwMode="auto">
          <a:xfrm>
            <a:off x="0" y="6035675"/>
            <a:ext cx="9144000" cy="815975"/>
          </a:xfrm>
          <a:prstGeom prst="rect">
            <a:avLst/>
          </a:prstGeom>
          <a:solidFill>
            <a:srgbClr val="1D2F68"/>
          </a:solidFill>
          <a:ln w="9525">
            <a:solidFill>
              <a:srgbClr val="1D2F68"/>
            </a:solidFill>
            <a:miter lim="800000"/>
            <a:headEnd/>
            <a:tailEnd/>
          </a:ln>
        </p:spPr>
        <p:txBody>
          <a:bodyPr wrap="none" anchor="ctr"/>
          <a:lstStyle/>
          <a:p>
            <a:pPr algn="ctr">
              <a:spcBef>
                <a:spcPct val="50000"/>
              </a:spcBef>
              <a:defRPr/>
            </a:pPr>
            <a:endParaRPr lang="en-US" dirty="0">
              <a:latin typeface="Arial" pitchFamily="34" charset="0"/>
              <a:ea typeface="ＭＳ Ｐゴシック" charset="-128"/>
              <a:cs typeface="+mn-cs"/>
            </a:endParaRPr>
          </a:p>
        </p:txBody>
      </p:sp>
      <p:sp>
        <p:nvSpPr>
          <p:cNvPr id="1032" name="Rectangle 8"/>
          <p:cNvSpPr>
            <a:spLocks noChangeArrowheads="1"/>
          </p:cNvSpPr>
          <p:nvPr/>
        </p:nvSpPr>
        <p:spPr bwMode="auto">
          <a:xfrm>
            <a:off x="6940550" y="6305550"/>
            <a:ext cx="1905000" cy="457200"/>
          </a:xfrm>
          <a:prstGeom prst="rect">
            <a:avLst/>
          </a:prstGeom>
          <a:noFill/>
          <a:ln w="9525">
            <a:noFill/>
            <a:miter lim="800000"/>
            <a:headEnd/>
            <a:tailEnd/>
          </a:ln>
        </p:spPr>
        <p:txBody>
          <a:bodyPr/>
          <a:lstStyle/>
          <a:p>
            <a:pPr algn="r">
              <a:defRPr/>
            </a:pPr>
            <a:fld id="{92B19D39-3414-4D46-898C-55854C05B5DD}" type="slidenum">
              <a:rPr lang="en-US" sz="1200" b="1">
                <a:solidFill>
                  <a:schemeClr val="bg1"/>
                </a:solidFill>
                <a:latin typeface="Arial" pitchFamily="34" charset="0"/>
                <a:ea typeface="ＭＳ Ｐゴシック" charset="-128"/>
                <a:cs typeface="+mn-cs"/>
              </a:rPr>
              <a:pPr algn="r">
                <a:defRPr/>
              </a:pPr>
              <a:t>‹#›</a:t>
            </a:fld>
            <a:endParaRPr lang="en-US" sz="1200" b="1" dirty="0">
              <a:solidFill>
                <a:schemeClr val="bg1"/>
              </a:solidFill>
              <a:latin typeface="Arial" pitchFamily="34" charset="0"/>
              <a:ea typeface="ＭＳ Ｐゴシック" charset="-128"/>
              <a:cs typeface="+mn-cs"/>
            </a:endParaRPr>
          </a:p>
        </p:txBody>
      </p:sp>
      <p:grpSp>
        <p:nvGrpSpPr>
          <p:cNvPr id="1033" name="Group 9"/>
          <p:cNvGrpSpPr>
            <a:grpSpLocks/>
          </p:cNvGrpSpPr>
          <p:nvPr/>
        </p:nvGrpSpPr>
        <p:grpSpPr bwMode="auto">
          <a:xfrm>
            <a:off x="5708650" y="6124575"/>
            <a:ext cx="2047875" cy="661988"/>
            <a:chOff x="3596" y="3858"/>
            <a:chExt cx="1290" cy="417"/>
          </a:xfrm>
        </p:grpSpPr>
        <p:pic>
          <p:nvPicPr>
            <p:cNvPr id="1034" name="Picture 10" descr="NEW FAA LOGO"/>
            <p:cNvPicPr>
              <a:picLocks noChangeAspect="1" noChangeArrowheads="1"/>
            </p:cNvPicPr>
            <p:nvPr userDrawn="1"/>
          </p:nvPicPr>
          <p:blipFill>
            <a:blip r:embed="rId5" cstate="print">
              <a:clrChange>
                <a:clrFrom>
                  <a:srgbClr val="DF1F06"/>
                </a:clrFrom>
                <a:clrTo>
                  <a:srgbClr val="DF1F06">
                    <a:alpha val="0"/>
                  </a:srgbClr>
                </a:clrTo>
              </a:clrChange>
              <a:extLst>
                <a:ext uri="{28A0092B-C50C-407E-A947-70E740481C1C}">
                  <a14:useLocalDpi xmlns:a14="http://schemas.microsoft.com/office/drawing/2010/main" val="0"/>
                </a:ext>
              </a:extLst>
            </a:blip>
            <a:srcRect l="14333" t="3734" r="14973" b="4564"/>
            <a:stretch>
              <a:fillRect/>
            </a:stretch>
          </p:blipFill>
          <p:spPr bwMode="gray">
            <a:xfrm>
              <a:off x="3596" y="3858"/>
              <a:ext cx="416" cy="417"/>
            </a:xfrm>
            <a:prstGeom prst="rect">
              <a:avLst/>
            </a:prstGeom>
            <a:noFill/>
            <a:ln w="9525">
              <a:noFill/>
              <a:miter lim="800000"/>
              <a:headEnd/>
              <a:tailEnd/>
            </a:ln>
          </p:spPr>
        </p:pic>
        <p:sp>
          <p:nvSpPr>
            <p:cNvPr id="1036" name="Text Box 11"/>
            <p:cNvSpPr txBox="1">
              <a:spLocks noChangeArrowheads="1"/>
            </p:cNvSpPr>
            <p:nvPr userDrawn="1"/>
          </p:nvSpPr>
          <p:spPr bwMode="gray">
            <a:xfrm>
              <a:off x="4023" y="3947"/>
              <a:ext cx="863" cy="254"/>
            </a:xfrm>
            <a:prstGeom prst="rect">
              <a:avLst/>
            </a:prstGeom>
            <a:noFill/>
            <a:ln>
              <a:noFill/>
            </a:ln>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lnSpc>
                  <a:spcPct val="85000"/>
                </a:lnSpc>
                <a:defRPr/>
              </a:pPr>
              <a:r>
                <a:rPr lang="en-US" sz="1200" b="1" dirty="0" smtClean="0">
                  <a:solidFill>
                    <a:schemeClr val="bg1"/>
                  </a:solidFill>
                </a:rPr>
                <a:t>Federal Aviation</a:t>
              </a:r>
            </a:p>
            <a:p>
              <a:pPr eaLnBrk="1" hangingPunct="1">
                <a:lnSpc>
                  <a:spcPct val="85000"/>
                </a:lnSpc>
                <a:defRPr/>
              </a:pPr>
              <a:r>
                <a:rPr lang="en-US" sz="1200" b="1" dirty="0" smtClean="0">
                  <a:solidFill>
                    <a:schemeClr val="bg1"/>
                  </a:solidFill>
                </a:rPr>
                <a:t>Administration</a:t>
              </a:r>
            </a:p>
          </p:txBody>
        </p:sp>
      </p:grpSp>
    </p:spTree>
  </p:cSld>
  <p:clrMap bg1="lt1" tx1="dk1" bg2="lt2" tx2="dk2" accent1="accent1" accent2="accent2" accent3="accent3" accent4="accent4" accent5="accent5" accent6="accent6" hlink="hlink" folHlink="folHlink"/>
  <p:sldLayoutIdLst>
    <p:sldLayoutId id="2147483659" r:id="rId1"/>
    <p:sldLayoutId id="2147483662" r:id="rId2"/>
    <p:sldLayoutId id="2147484545" r:id="rId3"/>
  </p:sldLayoutIdLst>
  <p:timing>
    <p:tnLst>
      <p:par>
        <p:cTn id="1" dur="indefinite" restart="never" nodeType="tmRoot"/>
      </p:par>
    </p:tnLst>
  </p:timing>
  <p:txStyles>
    <p:titleStyle>
      <a:lvl1pPr algn="l" rtl="0" eaLnBrk="0" fontAlgn="base" hangingPunct="0">
        <a:spcBef>
          <a:spcPct val="0"/>
        </a:spcBef>
        <a:spcAft>
          <a:spcPct val="0"/>
        </a:spcAft>
        <a:defRPr sz="2800" b="1">
          <a:solidFill>
            <a:srgbClr val="1D2F68"/>
          </a:solidFill>
          <a:latin typeface="+mj-lt"/>
          <a:ea typeface="ＭＳ Ｐゴシック" charset="0"/>
          <a:cs typeface="ＭＳ Ｐゴシック" charset="0"/>
        </a:defRPr>
      </a:lvl1pPr>
      <a:lvl2pPr algn="l" rtl="0" eaLnBrk="0" fontAlgn="base" hangingPunct="0">
        <a:spcBef>
          <a:spcPct val="0"/>
        </a:spcBef>
        <a:spcAft>
          <a:spcPct val="0"/>
        </a:spcAft>
        <a:defRPr sz="2800" b="1">
          <a:solidFill>
            <a:srgbClr val="1D2F68"/>
          </a:solidFill>
          <a:latin typeface="Times New Roman" pitchFamily="18" charset="0"/>
          <a:ea typeface="ＭＳ Ｐゴシック" charset="0"/>
          <a:cs typeface="ＭＳ Ｐゴシック" charset="0"/>
        </a:defRPr>
      </a:lvl2pPr>
      <a:lvl3pPr algn="l" rtl="0" eaLnBrk="0" fontAlgn="base" hangingPunct="0">
        <a:spcBef>
          <a:spcPct val="0"/>
        </a:spcBef>
        <a:spcAft>
          <a:spcPct val="0"/>
        </a:spcAft>
        <a:defRPr sz="2800" b="1">
          <a:solidFill>
            <a:srgbClr val="1D2F68"/>
          </a:solidFill>
          <a:latin typeface="Times New Roman" pitchFamily="18" charset="0"/>
          <a:ea typeface="ＭＳ Ｐゴシック" charset="0"/>
          <a:cs typeface="ＭＳ Ｐゴシック" charset="0"/>
        </a:defRPr>
      </a:lvl3pPr>
      <a:lvl4pPr algn="l" rtl="0" eaLnBrk="0" fontAlgn="base" hangingPunct="0">
        <a:spcBef>
          <a:spcPct val="0"/>
        </a:spcBef>
        <a:spcAft>
          <a:spcPct val="0"/>
        </a:spcAft>
        <a:defRPr sz="2800" b="1">
          <a:solidFill>
            <a:srgbClr val="1D2F68"/>
          </a:solidFill>
          <a:latin typeface="Times New Roman" pitchFamily="18" charset="0"/>
          <a:ea typeface="ＭＳ Ｐゴシック" charset="0"/>
          <a:cs typeface="ＭＳ Ｐゴシック" charset="0"/>
        </a:defRPr>
      </a:lvl4pPr>
      <a:lvl5pPr algn="l" rtl="0" eaLnBrk="0" fontAlgn="base" hangingPunct="0">
        <a:spcBef>
          <a:spcPct val="0"/>
        </a:spcBef>
        <a:spcAft>
          <a:spcPct val="0"/>
        </a:spcAft>
        <a:defRPr sz="2800" b="1">
          <a:solidFill>
            <a:srgbClr val="1D2F68"/>
          </a:solidFill>
          <a:latin typeface="Times New Roman" pitchFamily="18" charset="0"/>
          <a:ea typeface="ＭＳ Ｐゴシック" charset="0"/>
          <a:cs typeface="ＭＳ Ｐゴシック" charset="0"/>
        </a:defRPr>
      </a:lvl5pPr>
      <a:lvl6pPr marL="457200" algn="l" rtl="0" fontAlgn="base">
        <a:spcBef>
          <a:spcPct val="0"/>
        </a:spcBef>
        <a:spcAft>
          <a:spcPct val="0"/>
        </a:spcAft>
        <a:defRPr sz="3200" b="1">
          <a:solidFill>
            <a:srgbClr val="1D2F68"/>
          </a:solidFill>
          <a:latin typeface="Arial" charset="0"/>
        </a:defRPr>
      </a:lvl6pPr>
      <a:lvl7pPr marL="914400" algn="l" rtl="0" fontAlgn="base">
        <a:spcBef>
          <a:spcPct val="0"/>
        </a:spcBef>
        <a:spcAft>
          <a:spcPct val="0"/>
        </a:spcAft>
        <a:defRPr sz="3200" b="1">
          <a:solidFill>
            <a:srgbClr val="1D2F68"/>
          </a:solidFill>
          <a:latin typeface="Arial" charset="0"/>
        </a:defRPr>
      </a:lvl7pPr>
      <a:lvl8pPr marL="1371600" algn="l" rtl="0" fontAlgn="base">
        <a:spcBef>
          <a:spcPct val="0"/>
        </a:spcBef>
        <a:spcAft>
          <a:spcPct val="0"/>
        </a:spcAft>
        <a:defRPr sz="3200" b="1">
          <a:solidFill>
            <a:srgbClr val="1D2F68"/>
          </a:solidFill>
          <a:latin typeface="Arial" charset="0"/>
        </a:defRPr>
      </a:lvl8pPr>
      <a:lvl9pPr marL="1828800" algn="l" rtl="0" fontAlgn="base">
        <a:spcBef>
          <a:spcPct val="0"/>
        </a:spcBef>
        <a:spcAft>
          <a:spcPct val="0"/>
        </a:spcAft>
        <a:defRPr sz="3200" b="1">
          <a:solidFill>
            <a:srgbClr val="1D2F68"/>
          </a:solidFill>
          <a:latin typeface="Arial"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har char="–"/>
        <a:defRPr sz="2400">
          <a:solidFill>
            <a:schemeClr val="tx1"/>
          </a:solidFill>
          <a:latin typeface="+mn-lt"/>
          <a:ea typeface="ＭＳ Ｐゴシック" charset="0"/>
          <a:cs typeface="ＭＳ Ｐゴシック"/>
        </a:defRPr>
      </a:lvl2pPr>
      <a:lvl3pPr marL="1143000" indent="-228600" algn="l" rtl="0" eaLnBrk="0" fontAlgn="base" hangingPunct="0">
        <a:spcBef>
          <a:spcPct val="20000"/>
        </a:spcBef>
        <a:spcAft>
          <a:spcPct val="0"/>
        </a:spcAft>
        <a:buChar char="•"/>
        <a:defRPr sz="2000">
          <a:solidFill>
            <a:schemeClr val="tx1"/>
          </a:solidFill>
          <a:latin typeface="+mn-lt"/>
          <a:ea typeface="ＭＳ Ｐゴシック" charset="0"/>
          <a:cs typeface="ＭＳ Ｐゴシック"/>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0"/>
          <a:cs typeface="ＭＳ Ｐゴシック"/>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0"/>
          <a:cs typeface="ＭＳ Ｐゴシック"/>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170"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7171"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spcBef>
                <a:spcPct val="0"/>
              </a:spcBef>
              <a:buFontTx/>
              <a:buNone/>
              <a:defRPr sz="1200" b="1">
                <a:solidFill>
                  <a:srgbClr val="898989"/>
                </a:solidFill>
                <a:ea typeface="ＭＳ Ｐゴシック" pitchFamily="-112" charset="-128"/>
              </a:defRPr>
            </a:lvl1pPr>
          </a:lstStyle>
          <a:p>
            <a:pPr>
              <a:defRPr/>
            </a:pPr>
            <a:fld id="{180C2BE1-064B-423E-A19D-74500ED1B67B}" type="datetime1">
              <a:rPr lang="en-US">
                <a:cs typeface="+mn-cs"/>
              </a:rPr>
              <a:pPr>
                <a:defRPr/>
              </a:pPr>
              <a:t>4/18/2013</a:t>
            </a:fld>
            <a:endParaRPr lang="en-US" dirty="0">
              <a:cs typeface="+mn-cs"/>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spcBef>
                <a:spcPct val="0"/>
              </a:spcBef>
              <a:buFontTx/>
              <a:buNone/>
              <a:defRPr sz="1200" b="1">
                <a:solidFill>
                  <a:prstClr val="black">
                    <a:tint val="75000"/>
                  </a:prstClr>
                </a:solidFill>
                <a:latin typeface="Arial" charset="0"/>
                <a:ea typeface="+mn-ea"/>
              </a:defRPr>
            </a:lvl1pPr>
          </a:lstStyle>
          <a:p>
            <a:pPr>
              <a:defRPr/>
            </a:pPr>
            <a:endParaRPr lang="en-US" dirty="0">
              <a:cs typeface="+mn-cs"/>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spcBef>
                <a:spcPct val="0"/>
              </a:spcBef>
              <a:buFontTx/>
              <a:buNone/>
              <a:defRPr sz="1200" b="1">
                <a:solidFill>
                  <a:srgbClr val="898989"/>
                </a:solidFill>
                <a:ea typeface="ＭＳ Ｐゴシック" pitchFamily="-112" charset="-128"/>
              </a:defRPr>
            </a:lvl1pPr>
          </a:lstStyle>
          <a:p>
            <a:pPr>
              <a:defRPr/>
            </a:pPr>
            <a:fld id="{AEA0C59D-7DDC-45AB-B906-320CB68DCD35}" type="slidenum">
              <a:rPr lang="en-US">
                <a:cs typeface="+mn-cs"/>
              </a:rPr>
              <a:pPr>
                <a:defRPr/>
              </a:pPr>
              <a:t>‹#›</a:t>
            </a:fld>
            <a:endParaRPr lang="en-US" dirty="0">
              <a:cs typeface="+mn-cs"/>
            </a:endParaRPr>
          </a:p>
        </p:txBody>
      </p:sp>
    </p:spTree>
    <p:extLst>
      <p:ext uri="{BB962C8B-B14F-4D97-AF65-F5344CB8AC3E}">
        <p14:creationId xmlns:p14="http://schemas.microsoft.com/office/powerpoint/2010/main" val="3560710439"/>
      </p:ext>
    </p:extLst>
  </p:cSld>
  <p:clrMap bg1="lt1" tx1="dk1" bg2="lt2" tx2="dk2" accent1="accent1" accent2="accent2" accent3="accent3" accent4="accent4" accent5="accent5" accent6="accent6" hlink="hlink" folHlink="folHlink"/>
  <p:sldLayoutIdLst>
    <p:sldLayoutId id="2147483671" r:id="rId1"/>
  </p:sldLayoutIdLst>
  <p:txStyles>
    <p:titleStyle>
      <a:lvl1pPr algn="ctr" rtl="0" eaLnBrk="0" fontAlgn="base" hangingPunct="0">
        <a:spcBef>
          <a:spcPct val="0"/>
        </a:spcBef>
        <a:spcAft>
          <a:spcPct val="0"/>
        </a:spcAft>
        <a:defRPr sz="4400" kern="1200">
          <a:solidFill>
            <a:schemeClr val="tx1"/>
          </a:solidFill>
          <a:latin typeface="+mj-lt"/>
          <a:ea typeface="ＭＳ Ｐゴシック" pitchFamily="-108" charset="-128"/>
          <a:cs typeface="ＭＳ Ｐゴシック" pitchFamily="-108" charset="-128"/>
        </a:defRPr>
      </a:lvl1pPr>
      <a:lvl2pPr algn="ctr" rtl="0" eaLnBrk="0" fontAlgn="base" hangingPunct="0">
        <a:spcBef>
          <a:spcPct val="0"/>
        </a:spcBef>
        <a:spcAft>
          <a:spcPct val="0"/>
        </a:spcAft>
        <a:defRPr sz="4400">
          <a:solidFill>
            <a:schemeClr val="tx1"/>
          </a:solidFill>
          <a:latin typeface="Calibri" pitchFamily="34" charset="0"/>
          <a:ea typeface="ＭＳ Ｐゴシック" pitchFamily="-108" charset="-128"/>
          <a:cs typeface="ＭＳ Ｐゴシック" pitchFamily="-108" charset="-128"/>
        </a:defRPr>
      </a:lvl2pPr>
      <a:lvl3pPr algn="ctr" rtl="0" eaLnBrk="0" fontAlgn="base" hangingPunct="0">
        <a:spcBef>
          <a:spcPct val="0"/>
        </a:spcBef>
        <a:spcAft>
          <a:spcPct val="0"/>
        </a:spcAft>
        <a:defRPr sz="4400">
          <a:solidFill>
            <a:schemeClr val="tx1"/>
          </a:solidFill>
          <a:latin typeface="Calibri" pitchFamily="34" charset="0"/>
          <a:ea typeface="ＭＳ Ｐゴシック" pitchFamily="-108" charset="-128"/>
          <a:cs typeface="ＭＳ Ｐゴシック" pitchFamily="-108" charset="-128"/>
        </a:defRPr>
      </a:lvl3pPr>
      <a:lvl4pPr algn="ctr" rtl="0" eaLnBrk="0" fontAlgn="base" hangingPunct="0">
        <a:spcBef>
          <a:spcPct val="0"/>
        </a:spcBef>
        <a:spcAft>
          <a:spcPct val="0"/>
        </a:spcAft>
        <a:defRPr sz="4400">
          <a:solidFill>
            <a:schemeClr val="tx1"/>
          </a:solidFill>
          <a:latin typeface="Calibri" pitchFamily="34" charset="0"/>
          <a:ea typeface="ＭＳ Ｐゴシック" pitchFamily="-108" charset="-128"/>
          <a:cs typeface="ＭＳ Ｐゴシック" pitchFamily="-108" charset="-128"/>
        </a:defRPr>
      </a:lvl4pPr>
      <a:lvl5pPr algn="ctr" rtl="0" eaLnBrk="0" fontAlgn="base" hangingPunct="0">
        <a:spcBef>
          <a:spcPct val="0"/>
        </a:spcBef>
        <a:spcAft>
          <a:spcPct val="0"/>
        </a:spcAft>
        <a:defRPr sz="4400">
          <a:solidFill>
            <a:schemeClr val="tx1"/>
          </a:solidFill>
          <a:latin typeface="Calibri" pitchFamily="34" charset="0"/>
          <a:ea typeface="ＭＳ Ｐゴシック" pitchFamily="-108" charset="-128"/>
          <a:cs typeface="ＭＳ Ｐゴシック" pitchFamily="-108" charset="-128"/>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ＭＳ Ｐゴシック" pitchFamily="-108" charset="-128"/>
          <a:cs typeface="ＭＳ Ｐゴシック" pitchFamily="-108" charset="-128"/>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ＭＳ Ｐゴシック" pitchFamily="-108" charset="-128"/>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ＭＳ Ｐゴシック" pitchFamily="-108" charset="-128"/>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pitchFamily="-108" charset="-128"/>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pitchFamily="-108"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7"/>
          <p:cNvSpPr>
            <a:spLocks noGrp="1" noChangeArrowheads="1"/>
          </p:cNvSpPr>
          <p:nvPr>
            <p:ph type="title"/>
          </p:nvPr>
        </p:nvSpPr>
        <p:spPr bwMode="auto">
          <a:xfrm>
            <a:off x="428625" y="344488"/>
            <a:ext cx="8472488"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Select to edit master title</a:t>
            </a:r>
          </a:p>
        </p:txBody>
      </p:sp>
      <p:sp>
        <p:nvSpPr>
          <p:cNvPr id="1027" name="Rectangle 8"/>
          <p:cNvSpPr>
            <a:spLocks noGrp="1" noChangeArrowheads="1"/>
          </p:cNvSpPr>
          <p:nvPr>
            <p:ph type="body" idx="1"/>
          </p:nvPr>
        </p:nvSpPr>
        <p:spPr bwMode="auto">
          <a:xfrm>
            <a:off x="495300" y="1508125"/>
            <a:ext cx="8050213"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Select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6329" name="Rectangle 9"/>
          <p:cNvSpPr>
            <a:spLocks noGrp="1" noChangeArrowheads="1"/>
          </p:cNvSpPr>
          <p:nvPr>
            <p:ph type="dt" sz="half" idx="2"/>
          </p:nvPr>
        </p:nvSpPr>
        <p:spPr bwMode="auto">
          <a:xfrm>
            <a:off x="685800" y="6248400"/>
            <a:ext cx="19050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spcBef>
                <a:spcPct val="0"/>
              </a:spcBef>
              <a:buFontTx/>
              <a:buNone/>
              <a:defRPr sz="1400">
                <a:solidFill>
                  <a:srgbClr val="000000"/>
                </a:solidFill>
                <a:latin typeface="Times New Roman" pitchFamily="18" charset="0"/>
                <a:cs typeface="+mn-cs"/>
              </a:defRPr>
            </a:lvl1pPr>
          </a:lstStyle>
          <a:p>
            <a:pPr>
              <a:defRPr/>
            </a:pPr>
            <a:endParaRPr lang="en-US">
              <a:ea typeface="+mn-ea"/>
            </a:endParaRPr>
          </a:p>
        </p:txBody>
      </p:sp>
      <p:sp>
        <p:nvSpPr>
          <p:cNvPr id="56330" name="Rectangle 10"/>
          <p:cNvSpPr>
            <a:spLocks noGrp="1" noChangeArrowheads="1"/>
          </p:cNvSpPr>
          <p:nvPr>
            <p:ph type="ftr" sz="quarter" idx="3"/>
          </p:nvPr>
        </p:nvSpPr>
        <p:spPr bwMode="auto">
          <a:xfrm>
            <a:off x="3124200" y="6248400"/>
            <a:ext cx="28956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a:spcBef>
                <a:spcPct val="0"/>
              </a:spcBef>
              <a:buFontTx/>
              <a:buNone/>
              <a:defRPr sz="1400">
                <a:solidFill>
                  <a:srgbClr val="000000"/>
                </a:solidFill>
                <a:latin typeface="Times New Roman" pitchFamily="18" charset="0"/>
                <a:cs typeface="+mn-cs"/>
              </a:defRPr>
            </a:lvl1pPr>
          </a:lstStyle>
          <a:p>
            <a:pPr>
              <a:defRPr/>
            </a:pPr>
            <a:endParaRPr lang="en-US">
              <a:ea typeface="+mn-ea"/>
            </a:endParaRPr>
          </a:p>
        </p:txBody>
      </p:sp>
      <p:sp>
        <p:nvSpPr>
          <p:cNvPr id="56331" name="Rectangle 11"/>
          <p:cNvSpPr>
            <a:spLocks noGrp="1" noChangeArrowheads="1"/>
          </p:cNvSpPr>
          <p:nvPr>
            <p:ph type="sldNum" sz="quarter" idx="4"/>
          </p:nvPr>
        </p:nvSpPr>
        <p:spPr bwMode="auto">
          <a:xfrm>
            <a:off x="6553200" y="6248400"/>
            <a:ext cx="19050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a:spcBef>
                <a:spcPct val="0"/>
              </a:spcBef>
              <a:buFontTx/>
              <a:buNone/>
              <a:defRPr sz="1400">
                <a:solidFill>
                  <a:srgbClr val="FFFFFF"/>
                </a:solidFill>
                <a:latin typeface="Times New Roman" pitchFamily="18" charset="0"/>
                <a:cs typeface="+mn-cs"/>
              </a:defRPr>
            </a:lvl1pPr>
          </a:lstStyle>
          <a:p>
            <a:pPr>
              <a:defRPr/>
            </a:pPr>
            <a:fld id="{94EE6151-E6C2-44FD-9D3F-A7656E95C775}" type="slidenum">
              <a:rPr lang="en-US">
                <a:ea typeface="+mn-ea"/>
              </a:rPr>
              <a:pPr>
                <a:defRPr/>
              </a:pPr>
              <a:t>‹#›</a:t>
            </a:fld>
            <a:endParaRPr lang="en-US">
              <a:ea typeface="+mn-ea"/>
            </a:endParaRPr>
          </a:p>
        </p:txBody>
      </p:sp>
      <p:sp>
        <p:nvSpPr>
          <p:cNvPr id="1031" name="Rectangle 12"/>
          <p:cNvSpPr>
            <a:spLocks noChangeArrowheads="1"/>
          </p:cNvSpPr>
          <p:nvPr/>
        </p:nvSpPr>
        <p:spPr bwMode="auto">
          <a:xfrm>
            <a:off x="0" y="6035675"/>
            <a:ext cx="9144000" cy="815975"/>
          </a:xfrm>
          <a:prstGeom prst="rect">
            <a:avLst/>
          </a:prstGeom>
          <a:solidFill>
            <a:srgbClr val="1D2F68"/>
          </a:solidFill>
          <a:ln w="9525">
            <a:solidFill>
              <a:srgbClr val="1D2F68"/>
            </a:solidFill>
            <a:miter lim="800000"/>
            <a:headEnd/>
            <a:tailEnd/>
          </a:ln>
        </p:spPr>
        <p:txBody>
          <a:bodyPr wrap="none" anchor="ctr"/>
          <a:lstStyle/>
          <a:p>
            <a:pPr>
              <a:spcBef>
                <a:spcPct val="50000"/>
              </a:spcBef>
              <a:buFontTx/>
              <a:buChar char="•"/>
            </a:pPr>
            <a:endParaRPr lang="en-US" smtClean="0">
              <a:solidFill>
                <a:srgbClr val="000000"/>
              </a:solidFill>
              <a:ea typeface="+mn-ea"/>
              <a:cs typeface="Arial" charset="0"/>
            </a:endParaRPr>
          </a:p>
        </p:txBody>
      </p:sp>
      <p:sp>
        <p:nvSpPr>
          <p:cNvPr id="1032" name="Rectangle 17"/>
          <p:cNvSpPr>
            <a:spLocks noChangeArrowheads="1"/>
          </p:cNvSpPr>
          <p:nvPr/>
        </p:nvSpPr>
        <p:spPr bwMode="auto">
          <a:xfrm>
            <a:off x="6940550" y="630555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r"/>
            <a:fld id="{95E53975-3E7B-4530-97A7-6A447766158E}" type="slidenum">
              <a:rPr lang="en-US" sz="1200" b="1" smtClean="0">
                <a:solidFill>
                  <a:srgbClr val="FFFFFF"/>
                </a:solidFill>
                <a:ea typeface="+mn-ea"/>
                <a:cs typeface="Arial" charset="0"/>
              </a:rPr>
              <a:pPr algn="r"/>
              <a:t>‹#›</a:t>
            </a:fld>
            <a:endParaRPr lang="en-US" sz="1200" b="1" smtClean="0">
              <a:solidFill>
                <a:srgbClr val="FFFFFF"/>
              </a:solidFill>
              <a:ea typeface="+mn-ea"/>
              <a:cs typeface="Arial" charset="0"/>
            </a:endParaRPr>
          </a:p>
        </p:txBody>
      </p:sp>
      <p:grpSp>
        <p:nvGrpSpPr>
          <p:cNvPr id="1033" name="Group 25"/>
          <p:cNvGrpSpPr>
            <a:grpSpLocks/>
          </p:cNvGrpSpPr>
          <p:nvPr userDrawn="1"/>
        </p:nvGrpSpPr>
        <p:grpSpPr bwMode="auto">
          <a:xfrm>
            <a:off x="5708650" y="6124575"/>
            <a:ext cx="2047875" cy="661988"/>
            <a:chOff x="3596" y="3858"/>
            <a:chExt cx="1290" cy="417"/>
          </a:xfrm>
        </p:grpSpPr>
        <p:pic>
          <p:nvPicPr>
            <p:cNvPr id="1034" name="Picture 26" descr="NEW FAA LOGO"/>
            <p:cNvPicPr>
              <a:picLocks noChangeAspect="1" noChangeArrowheads="1"/>
            </p:cNvPicPr>
            <p:nvPr userDrawn="1"/>
          </p:nvPicPr>
          <p:blipFill>
            <a:blip r:embed="rId15">
              <a:clrChange>
                <a:clrFrom>
                  <a:srgbClr val="DF1F06"/>
                </a:clrFrom>
                <a:clrTo>
                  <a:srgbClr val="DF1F06">
                    <a:alpha val="0"/>
                  </a:srgbClr>
                </a:clrTo>
              </a:clrChange>
              <a:extLst>
                <a:ext uri="{28A0092B-C50C-407E-A947-70E740481C1C}">
                  <a14:useLocalDpi xmlns:a14="http://schemas.microsoft.com/office/drawing/2010/main" val="0"/>
                </a:ext>
              </a:extLst>
            </a:blip>
            <a:srcRect l="14333" t="3734" r="14973" b="4564"/>
            <a:stretch>
              <a:fillRect/>
            </a:stretch>
          </p:blipFill>
          <p:spPr bwMode="auto">
            <a:xfrm>
              <a:off x="3596" y="3858"/>
              <a:ext cx="416" cy="4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5" name="Text Box 27"/>
            <p:cNvSpPr txBox="1">
              <a:spLocks noChangeArrowheads="1"/>
            </p:cNvSpPr>
            <p:nvPr userDrawn="1"/>
          </p:nvSpPr>
          <p:spPr bwMode="auto">
            <a:xfrm>
              <a:off x="4023" y="3947"/>
              <a:ext cx="863" cy="254"/>
            </a:xfrm>
            <a:prstGeom prst="rect">
              <a:avLst/>
            </a:prstGeom>
            <a:noFill/>
            <a:ln>
              <a:noFill/>
            </a:ln>
            <a:effectLst/>
            <a:extLst/>
          </p:spPr>
          <p:txBody>
            <a:bodyPr wrap="none">
              <a:spAutoFit/>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50000"/>
                </a:spcBef>
                <a:spcAft>
                  <a:spcPct val="0"/>
                </a:spcAft>
                <a:buChar char="•"/>
                <a:defRPr sz="2400">
                  <a:solidFill>
                    <a:schemeClr val="tx1"/>
                  </a:solidFill>
                  <a:latin typeface="Arial" charset="0"/>
                </a:defRPr>
              </a:lvl6pPr>
              <a:lvl7pPr marL="2971800" indent="-228600" eaLnBrk="0" fontAlgn="base" hangingPunct="0">
                <a:spcBef>
                  <a:spcPct val="50000"/>
                </a:spcBef>
                <a:spcAft>
                  <a:spcPct val="0"/>
                </a:spcAft>
                <a:buChar char="•"/>
                <a:defRPr sz="2400">
                  <a:solidFill>
                    <a:schemeClr val="tx1"/>
                  </a:solidFill>
                  <a:latin typeface="Arial" charset="0"/>
                </a:defRPr>
              </a:lvl7pPr>
              <a:lvl8pPr marL="3429000" indent="-228600" eaLnBrk="0" fontAlgn="base" hangingPunct="0">
                <a:spcBef>
                  <a:spcPct val="50000"/>
                </a:spcBef>
                <a:spcAft>
                  <a:spcPct val="0"/>
                </a:spcAft>
                <a:buChar char="•"/>
                <a:defRPr sz="2400">
                  <a:solidFill>
                    <a:schemeClr val="tx1"/>
                  </a:solidFill>
                  <a:latin typeface="Arial" charset="0"/>
                </a:defRPr>
              </a:lvl8pPr>
              <a:lvl9pPr marL="3886200" indent="-228600" eaLnBrk="0" fontAlgn="base" hangingPunct="0">
                <a:spcBef>
                  <a:spcPct val="50000"/>
                </a:spcBef>
                <a:spcAft>
                  <a:spcPct val="0"/>
                </a:spcAft>
                <a:buChar char="•"/>
                <a:defRPr sz="2400">
                  <a:solidFill>
                    <a:schemeClr val="tx1"/>
                  </a:solidFill>
                  <a:latin typeface="Arial" charset="0"/>
                </a:defRPr>
              </a:lvl9pPr>
            </a:lstStyle>
            <a:p>
              <a:pPr eaLnBrk="1" hangingPunct="1">
                <a:lnSpc>
                  <a:spcPct val="85000"/>
                </a:lnSpc>
                <a:defRPr/>
              </a:pPr>
              <a:r>
                <a:rPr lang="en-US" sz="1200" b="1" smtClean="0">
                  <a:solidFill>
                    <a:srgbClr val="FFFFFF"/>
                  </a:solidFill>
                  <a:ea typeface="+mn-ea"/>
                  <a:cs typeface="Arial" charset="0"/>
                </a:rPr>
                <a:t>Federal Aviation</a:t>
              </a:r>
            </a:p>
            <a:p>
              <a:pPr eaLnBrk="1" hangingPunct="1">
                <a:lnSpc>
                  <a:spcPct val="85000"/>
                </a:lnSpc>
                <a:defRPr/>
              </a:pPr>
              <a:r>
                <a:rPr lang="en-US" sz="1200" b="1" smtClean="0">
                  <a:solidFill>
                    <a:srgbClr val="FFFFFF"/>
                  </a:solidFill>
                  <a:ea typeface="+mn-ea"/>
                  <a:cs typeface="Arial" charset="0"/>
                </a:rPr>
                <a:t>Administration</a:t>
              </a:r>
            </a:p>
          </p:txBody>
        </p:sp>
      </p:grpSp>
    </p:spTree>
    <p:extLst>
      <p:ext uri="{BB962C8B-B14F-4D97-AF65-F5344CB8AC3E}">
        <p14:creationId xmlns:p14="http://schemas.microsoft.com/office/powerpoint/2010/main" val="2019535789"/>
      </p:ext>
    </p:extLst>
  </p:cSld>
  <p:clrMap bg1="lt1" tx1="dk1" bg2="lt2" tx2="dk2" accent1="accent1" accent2="accent2" accent3="accent3" accent4="accent4" accent5="accent5" accent6="accent6" hlink="hlink" folHlink="folHlink"/>
  <p:sldLayoutIdLst>
    <p:sldLayoutId id="2147484547" r:id="rId1"/>
    <p:sldLayoutId id="2147484548" r:id="rId2"/>
    <p:sldLayoutId id="2147484549" r:id="rId3"/>
    <p:sldLayoutId id="2147484550" r:id="rId4"/>
    <p:sldLayoutId id="2147484551" r:id="rId5"/>
    <p:sldLayoutId id="2147484552" r:id="rId6"/>
    <p:sldLayoutId id="2147484553" r:id="rId7"/>
    <p:sldLayoutId id="2147484554" r:id="rId8"/>
    <p:sldLayoutId id="2147484555" r:id="rId9"/>
    <p:sldLayoutId id="2147484556" r:id="rId10"/>
    <p:sldLayoutId id="2147484557" r:id="rId11"/>
    <p:sldLayoutId id="2147484558" r:id="rId12"/>
    <p:sldLayoutId id="2147484559" r:id="rId13"/>
  </p:sldLayoutIdLst>
  <p:timing>
    <p:tnLst>
      <p:par>
        <p:cTn id="1" dur="indefinite" restart="never" nodeType="tmRoot"/>
      </p:par>
    </p:tnLst>
  </p:timing>
  <p:hf hdr="0" ftr="0" dt="0"/>
  <p:txStyles>
    <p:titleStyle>
      <a:lvl1pPr algn="l" rtl="0" eaLnBrk="0" fontAlgn="base" hangingPunct="0">
        <a:spcBef>
          <a:spcPct val="0"/>
        </a:spcBef>
        <a:spcAft>
          <a:spcPct val="0"/>
        </a:spcAft>
        <a:defRPr sz="4000" b="1">
          <a:solidFill>
            <a:srgbClr val="1D2F68"/>
          </a:solidFill>
          <a:latin typeface="+mj-lt"/>
          <a:ea typeface="+mj-ea"/>
          <a:cs typeface="+mj-cs"/>
        </a:defRPr>
      </a:lvl1pPr>
      <a:lvl2pPr algn="l" rtl="0" eaLnBrk="0" fontAlgn="base" hangingPunct="0">
        <a:spcBef>
          <a:spcPct val="0"/>
        </a:spcBef>
        <a:spcAft>
          <a:spcPct val="0"/>
        </a:spcAft>
        <a:defRPr sz="4000" b="1">
          <a:solidFill>
            <a:srgbClr val="1D2F68"/>
          </a:solidFill>
          <a:latin typeface="Arial" charset="0"/>
        </a:defRPr>
      </a:lvl2pPr>
      <a:lvl3pPr algn="l" rtl="0" eaLnBrk="0" fontAlgn="base" hangingPunct="0">
        <a:spcBef>
          <a:spcPct val="0"/>
        </a:spcBef>
        <a:spcAft>
          <a:spcPct val="0"/>
        </a:spcAft>
        <a:defRPr sz="4000" b="1">
          <a:solidFill>
            <a:srgbClr val="1D2F68"/>
          </a:solidFill>
          <a:latin typeface="Arial" charset="0"/>
        </a:defRPr>
      </a:lvl3pPr>
      <a:lvl4pPr algn="l" rtl="0" eaLnBrk="0" fontAlgn="base" hangingPunct="0">
        <a:spcBef>
          <a:spcPct val="0"/>
        </a:spcBef>
        <a:spcAft>
          <a:spcPct val="0"/>
        </a:spcAft>
        <a:defRPr sz="4000" b="1">
          <a:solidFill>
            <a:srgbClr val="1D2F68"/>
          </a:solidFill>
          <a:latin typeface="Arial" charset="0"/>
        </a:defRPr>
      </a:lvl4pPr>
      <a:lvl5pPr algn="l" rtl="0" eaLnBrk="0" fontAlgn="base" hangingPunct="0">
        <a:spcBef>
          <a:spcPct val="0"/>
        </a:spcBef>
        <a:spcAft>
          <a:spcPct val="0"/>
        </a:spcAft>
        <a:defRPr sz="4000" b="1">
          <a:solidFill>
            <a:srgbClr val="1D2F68"/>
          </a:solidFill>
          <a:latin typeface="Arial" charset="0"/>
        </a:defRPr>
      </a:lvl5pPr>
      <a:lvl6pPr marL="457200" algn="l" rtl="0" fontAlgn="base">
        <a:spcBef>
          <a:spcPct val="0"/>
        </a:spcBef>
        <a:spcAft>
          <a:spcPct val="0"/>
        </a:spcAft>
        <a:defRPr sz="4000" b="1">
          <a:solidFill>
            <a:srgbClr val="1D2F68"/>
          </a:solidFill>
          <a:latin typeface="Arial" charset="0"/>
        </a:defRPr>
      </a:lvl6pPr>
      <a:lvl7pPr marL="914400" algn="l" rtl="0" fontAlgn="base">
        <a:spcBef>
          <a:spcPct val="0"/>
        </a:spcBef>
        <a:spcAft>
          <a:spcPct val="0"/>
        </a:spcAft>
        <a:defRPr sz="4000" b="1">
          <a:solidFill>
            <a:srgbClr val="1D2F68"/>
          </a:solidFill>
          <a:latin typeface="Arial" charset="0"/>
        </a:defRPr>
      </a:lvl7pPr>
      <a:lvl8pPr marL="1371600" algn="l" rtl="0" fontAlgn="base">
        <a:spcBef>
          <a:spcPct val="0"/>
        </a:spcBef>
        <a:spcAft>
          <a:spcPct val="0"/>
        </a:spcAft>
        <a:defRPr sz="4000" b="1">
          <a:solidFill>
            <a:srgbClr val="1D2F68"/>
          </a:solidFill>
          <a:latin typeface="Arial" charset="0"/>
        </a:defRPr>
      </a:lvl8pPr>
      <a:lvl9pPr marL="1828800" algn="l" rtl="0" fontAlgn="base">
        <a:spcBef>
          <a:spcPct val="0"/>
        </a:spcBef>
        <a:spcAft>
          <a:spcPct val="0"/>
        </a:spcAft>
        <a:defRPr sz="4000" b="1">
          <a:solidFill>
            <a:srgbClr val="1D2F68"/>
          </a:solidFill>
          <a:latin typeface="Arial" charset="0"/>
        </a:defRPr>
      </a:lvl9pPr>
    </p:titleStyle>
    <p:bodyStyle>
      <a:lvl1pPr marL="342900" indent="-342900" algn="l" rtl="0" eaLnBrk="0" fontAlgn="base" hangingPunct="0">
        <a:spcBef>
          <a:spcPct val="20000"/>
        </a:spcBef>
        <a:spcAft>
          <a:spcPct val="0"/>
        </a:spcAft>
        <a:buChar char="•"/>
        <a:defRPr sz="28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defRPr>
      </a:lvl2pPr>
      <a:lvl3pPr marL="1143000" indent="-228600" algn="l" rtl="0" eaLnBrk="0" fontAlgn="base" hangingPunct="0">
        <a:spcBef>
          <a:spcPct val="20000"/>
        </a:spcBef>
        <a:spcAft>
          <a:spcPct val="0"/>
        </a:spcAft>
        <a:buChar char="•"/>
        <a:defRPr sz="2000">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3314"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3315"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spcBef>
                <a:spcPct val="0"/>
              </a:spcBef>
              <a:buFontTx/>
              <a:buNone/>
              <a:defRPr sz="1200" b="1">
                <a:solidFill>
                  <a:srgbClr val="898989"/>
                </a:solidFill>
                <a:latin typeface="Arial" charset="0"/>
                <a:ea typeface="ＭＳ Ｐゴシック" pitchFamily="-112" charset="-128"/>
              </a:defRPr>
            </a:lvl1pPr>
          </a:lstStyle>
          <a:p>
            <a:pPr>
              <a:defRPr/>
            </a:pPr>
            <a:fld id="{FEC471D8-0E7C-44F3-AFAF-8A164F16BD01}" type="datetime1">
              <a:rPr lang="en-US">
                <a:cs typeface="+mn-cs"/>
              </a:rPr>
              <a:pPr>
                <a:defRPr/>
              </a:pPr>
              <a:t>4/18/2013</a:t>
            </a:fld>
            <a:endParaRPr lang="en-US">
              <a:cs typeface="+mn-cs"/>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spcBef>
                <a:spcPct val="0"/>
              </a:spcBef>
              <a:buFontTx/>
              <a:buNone/>
              <a:defRPr sz="1200" b="1">
                <a:solidFill>
                  <a:prstClr val="black">
                    <a:tint val="75000"/>
                  </a:prstClr>
                </a:solidFill>
                <a:latin typeface="Arial" charset="0"/>
                <a:ea typeface="+mn-ea"/>
              </a:defRPr>
            </a:lvl1pPr>
          </a:lstStyle>
          <a:p>
            <a:pPr>
              <a:defRPr/>
            </a:pPr>
            <a:endParaRPr lang="en-US">
              <a:cs typeface="+mn-cs"/>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spcBef>
                <a:spcPct val="0"/>
              </a:spcBef>
              <a:buFontTx/>
              <a:buNone/>
              <a:defRPr sz="1200" b="1">
                <a:solidFill>
                  <a:srgbClr val="898989"/>
                </a:solidFill>
                <a:latin typeface="Arial" charset="0"/>
                <a:ea typeface="ＭＳ Ｐゴシック" pitchFamily="-112" charset="-128"/>
              </a:defRPr>
            </a:lvl1pPr>
          </a:lstStyle>
          <a:p>
            <a:pPr>
              <a:defRPr/>
            </a:pPr>
            <a:fld id="{0E761683-9F9D-473E-9672-F94CEDB412DA}" type="slidenum">
              <a:rPr lang="en-US">
                <a:cs typeface="+mn-cs"/>
              </a:rPr>
              <a:pPr>
                <a:defRPr/>
              </a:pPr>
              <a:t>‹#›</a:t>
            </a:fld>
            <a:endParaRPr lang="en-US">
              <a:cs typeface="+mn-cs"/>
            </a:endParaRPr>
          </a:p>
        </p:txBody>
      </p:sp>
    </p:spTree>
    <p:extLst>
      <p:ext uri="{BB962C8B-B14F-4D97-AF65-F5344CB8AC3E}">
        <p14:creationId xmlns:p14="http://schemas.microsoft.com/office/powerpoint/2010/main" val="565277509"/>
      </p:ext>
    </p:extLst>
  </p:cSld>
  <p:clrMap bg1="lt1" tx1="dk1" bg2="lt2" tx2="dk2" accent1="accent1" accent2="accent2" accent3="accent3" accent4="accent4" accent5="accent5" accent6="accent6" hlink="hlink" folHlink="folHlink"/>
  <p:sldLayoutIdLst>
    <p:sldLayoutId id="2147484561" r:id="rId1"/>
    <p:sldLayoutId id="2147484562" r:id="rId2"/>
    <p:sldLayoutId id="2147484563" r:id="rId3"/>
    <p:sldLayoutId id="2147484564" r:id="rId4"/>
    <p:sldLayoutId id="2147484565" r:id="rId5"/>
    <p:sldLayoutId id="2147484566" r:id="rId6"/>
    <p:sldLayoutId id="2147484567" r:id="rId7"/>
    <p:sldLayoutId id="2147484568" r:id="rId8"/>
    <p:sldLayoutId id="2147484569" r:id="rId9"/>
    <p:sldLayoutId id="2147484570" r:id="rId10"/>
    <p:sldLayoutId id="2147484571" r:id="rId11"/>
  </p:sldLayoutIdLst>
  <p:txStyles>
    <p:titleStyle>
      <a:lvl1pPr algn="ctr" rtl="0" eaLnBrk="0" fontAlgn="base" hangingPunct="0">
        <a:spcBef>
          <a:spcPct val="0"/>
        </a:spcBef>
        <a:spcAft>
          <a:spcPct val="0"/>
        </a:spcAft>
        <a:defRPr sz="4400" kern="1200">
          <a:solidFill>
            <a:schemeClr val="tx1"/>
          </a:solidFill>
          <a:latin typeface="+mj-lt"/>
          <a:ea typeface="ＭＳ Ｐゴシック" pitchFamily="34" charset="-128"/>
          <a:cs typeface="ＭＳ Ｐゴシック" pitchFamily="-108" charset="-128"/>
        </a:defRPr>
      </a:lvl1pPr>
      <a:lvl2pPr algn="ctr" rtl="0" eaLnBrk="0" fontAlgn="base" hangingPunct="0">
        <a:spcBef>
          <a:spcPct val="0"/>
        </a:spcBef>
        <a:spcAft>
          <a:spcPct val="0"/>
        </a:spcAft>
        <a:defRPr sz="4400">
          <a:solidFill>
            <a:schemeClr val="tx1"/>
          </a:solidFill>
          <a:latin typeface="Calibri" pitchFamily="34" charset="0"/>
          <a:ea typeface="ＭＳ Ｐゴシック" pitchFamily="34" charset="-128"/>
          <a:cs typeface="ＭＳ Ｐゴシック" pitchFamily="-108" charset="-128"/>
        </a:defRPr>
      </a:lvl2pPr>
      <a:lvl3pPr algn="ctr" rtl="0" eaLnBrk="0" fontAlgn="base" hangingPunct="0">
        <a:spcBef>
          <a:spcPct val="0"/>
        </a:spcBef>
        <a:spcAft>
          <a:spcPct val="0"/>
        </a:spcAft>
        <a:defRPr sz="4400">
          <a:solidFill>
            <a:schemeClr val="tx1"/>
          </a:solidFill>
          <a:latin typeface="Calibri" pitchFamily="34" charset="0"/>
          <a:ea typeface="ＭＳ Ｐゴシック" pitchFamily="34" charset="-128"/>
          <a:cs typeface="ＭＳ Ｐゴシック" pitchFamily="-108" charset="-128"/>
        </a:defRPr>
      </a:lvl3pPr>
      <a:lvl4pPr algn="ctr" rtl="0" eaLnBrk="0" fontAlgn="base" hangingPunct="0">
        <a:spcBef>
          <a:spcPct val="0"/>
        </a:spcBef>
        <a:spcAft>
          <a:spcPct val="0"/>
        </a:spcAft>
        <a:defRPr sz="4400">
          <a:solidFill>
            <a:schemeClr val="tx1"/>
          </a:solidFill>
          <a:latin typeface="Calibri" pitchFamily="34" charset="0"/>
          <a:ea typeface="ＭＳ Ｐゴシック" pitchFamily="34" charset="-128"/>
          <a:cs typeface="ＭＳ Ｐゴシック" pitchFamily="-108" charset="-128"/>
        </a:defRPr>
      </a:lvl4pPr>
      <a:lvl5pPr algn="ctr" rtl="0" eaLnBrk="0" fontAlgn="base" hangingPunct="0">
        <a:spcBef>
          <a:spcPct val="0"/>
        </a:spcBef>
        <a:spcAft>
          <a:spcPct val="0"/>
        </a:spcAft>
        <a:defRPr sz="4400">
          <a:solidFill>
            <a:schemeClr val="tx1"/>
          </a:solidFill>
          <a:latin typeface="Calibri" pitchFamily="34" charset="0"/>
          <a:ea typeface="ＭＳ Ｐゴシック" pitchFamily="34" charset="-128"/>
          <a:cs typeface="ＭＳ Ｐゴシック" pitchFamily="-108" charset="-128"/>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ＭＳ Ｐゴシック" pitchFamily="34" charset="-128"/>
          <a:cs typeface="ＭＳ Ｐゴシック" pitchFamily="-108" charset="-128"/>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ＭＳ Ｐゴシック" pitchFamily="34" charset="-128"/>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ＭＳ Ｐゴシック" pitchFamily="34" charset="-128"/>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pitchFamily="34" charset="-128"/>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pitchFamily="34"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7"/>
          <p:cNvSpPr>
            <a:spLocks noGrp="1" noChangeArrowheads="1"/>
          </p:cNvSpPr>
          <p:nvPr>
            <p:ph type="title"/>
          </p:nvPr>
        </p:nvSpPr>
        <p:spPr bwMode="auto">
          <a:xfrm>
            <a:off x="428625" y="344488"/>
            <a:ext cx="8472488"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Select to edit master title</a:t>
            </a:r>
          </a:p>
        </p:txBody>
      </p:sp>
      <p:sp>
        <p:nvSpPr>
          <p:cNvPr id="1027" name="Rectangle 8"/>
          <p:cNvSpPr>
            <a:spLocks noGrp="1" noChangeArrowheads="1"/>
          </p:cNvSpPr>
          <p:nvPr>
            <p:ph type="body" idx="1"/>
          </p:nvPr>
        </p:nvSpPr>
        <p:spPr bwMode="auto">
          <a:xfrm>
            <a:off x="495300" y="1508125"/>
            <a:ext cx="8050213" cy="439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Select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6329" name="Rectangle 9"/>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spcBef>
                <a:spcPct val="0"/>
              </a:spcBef>
              <a:buFontTx/>
              <a:buNone/>
              <a:defRPr sz="1400">
                <a:latin typeface="Times New Roman" pitchFamily="18" charset="0"/>
              </a:defRPr>
            </a:lvl1pPr>
          </a:lstStyle>
          <a:p>
            <a:pPr>
              <a:defRPr/>
            </a:pPr>
            <a:endParaRPr lang="en-US">
              <a:solidFill>
                <a:srgbClr val="000000"/>
              </a:solidFill>
              <a:ea typeface="+mn-ea"/>
              <a:cs typeface="+mn-cs"/>
            </a:endParaRPr>
          </a:p>
        </p:txBody>
      </p:sp>
      <p:sp>
        <p:nvSpPr>
          <p:cNvPr id="56330" name="Rectangle 10"/>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spcBef>
                <a:spcPct val="0"/>
              </a:spcBef>
              <a:buFontTx/>
              <a:buNone/>
              <a:defRPr sz="1400">
                <a:latin typeface="Times New Roman" pitchFamily="18" charset="0"/>
              </a:defRPr>
            </a:lvl1pPr>
          </a:lstStyle>
          <a:p>
            <a:pPr>
              <a:defRPr/>
            </a:pPr>
            <a:endParaRPr lang="en-US">
              <a:solidFill>
                <a:srgbClr val="000000"/>
              </a:solidFill>
              <a:ea typeface="+mn-ea"/>
              <a:cs typeface="+mn-cs"/>
            </a:endParaRPr>
          </a:p>
        </p:txBody>
      </p:sp>
      <p:sp>
        <p:nvSpPr>
          <p:cNvPr id="56331" name="Rectangle 11"/>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spcBef>
                <a:spcPct val="0"/>
              </a:spcBef>
              <a:buFontTx/>
              <a:buNone/>
              <a:defRPr sz="1400">
                <a:solidFill>
                  <a:schemeClr val="bg1"/>
                </a:solidFill>
                <a:latin typeface="Times New Roman" pitchFamily="18" charset="0"/>
              </a:defRPr>
            </a:lvl1pPr>
          </a:lstStyle>
          <a:p>
            <a:pPr>
              <a:defRPr/>
            </a:pPr>
            <a:fld id="{6E7D39C8-6B69-4262-814A-30178A4845BF}" type="slidenum">
              <a:rPr lang="en-US">
                <a:solidFill>
                  <a:srgbClr val="FFFFFF"/>
                </a:solidFill>
                <a:ea typeface="+mn-ea"/>
                <a:cs typeface="+mn-cs"/>
              </a:rPr>
              <a:pPr>
                <a:defRPr/>
              </a:pPr>
              <a:t>‹#›</a:t>
            </a:fld>
            <a:endParaRPr lang="en-US">
              <a:solidFill>
                <a:srgbClr val="FFFFFF"/>
              </a:solidFill>
              <a:ea typeface="+mn-ea"/>
              <a:cs typeface="+mn-cs"/>
            </a:endParaRPr>
          </a:p>
        </p:txBody>
      </p:sp>
      <p:sp>
        <p:nvSpPr>
          <p:cNvPr id="1031" name="Rectangle 12"/>
          <p:cNvSpPr>
            <a:spLocks noChangeArrowheads="1"/>
          </p:cNvSpPr>
          <p:nvPr/>
        </p:nvSpPr>
        <p:spPr bwMode="auto">
          <a:xfrm>
            <a:off x="0" y="6035675"/>
            <a:ext cx="9144000" cy="815975"/>
          </a:xfrm>
          <a:prstGeom prst="rect">
            <a:avLst/>
          </a:prstGeom>
          <a:solidFill>
            <a:srgbClr val="1D2F68"/>
          </a:solidFill>
          <a:ln w="9525">
            <a:solidFill>
              <a:srgbClr val="1D2F68"/>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50000"/>
              </a:spcBef>
              <a:buFontTx/>
              <a:buChar char="•"/>
            </a:pPr>
            <a:endParaRPr lang="en-US">
              <a:solidFill>
                <a:srgbClr val="000000"/>
              </a:solidFill>
              <a:latin typeface="Arial"/>
              <a:ea typeface="+mn-ea"/>
              <a:cs typeface="+mn-cs"/>
            </a:endParaRPr>
          </a:p>
        </p:txBody>
      </p:sp>
      <p:sp>
        <p:nvSpPr>
          <p:cNvPr id="1032" name="Rectangle 17"/>
          <p:cNvSpPr>
            <a:spLocks noChangeArrowheads="1"/>
          </p:cNvSpPr>
          <p:nvPr/>
        </p:nvSpPr>
        <p:spPr bwMode="auto">
          <a:xfrm>
            <a:off x="6940550" y="630555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r"/>
            <a:fld id="{E94A1102-9373-4630-B1BE-C0E29588D7D0}" type="slidenum">
              <a:rPr lang="en-US" sz="1200" b="1">
                <a:solidFill>
                  <a:srgbClr val="FFFFFF"/>
                </a:solidFill>
                <a:latin typeface="Arial"/>
                <a:ea typeface="+mn-ea"/>
                <a:cs typeface="+mn-cs"/>
              </a:rPr>
              <a:pPr algn="r"/>
              <a:t>‹#›</a:t>
            </a:fld>
            <a:endParaRPr lang="en-US" sz="1200" b="1">
              <a:solidFill>
                <a:srgbClr val="FFFFFF"/>
              </a:solidFill>
              <a:latin typeface="Arial"/>
              <a:ea typeface="+mn-ea"/>
              <a:cs typeface="+mn-cs"/>
            </a:endParaRPr>
          </a:p>
        </p:txBody>
      </p:sp>
      <p:grpSp>
        <p:nvGrpSpPr>
          <p:cNvPr id="1033" name="Group 25"/>
          <p:cNvGrpSpPr>
            <a:grpSpLocks/>
          </p:cNvGrpSpPr>
          <p:nvPr userDrawn="1"/>
        </p:nvGrpSpPr>
        <p:grpSpPr bwMode="auto">
          <a:xfrm>
            <a:off x="5708650" y="6124575"/>
            <a:ext cx="2047875" cy="661988"/>
            <a:chOff x="3596" y="3858"/>
            <a:chExt cx="1290" cy="417"/>
          </a:xfrm>
        </p:grpSpPr>
        <p:pic>
          <p:nvPicPr>
            <p:cNvPr id="1034" name="Picture 26" descr="NEW FAA LOGO"/>
            <p:cNvPicPr>
              <a:picLocks noChangeAspect="1" noChangeArrowheads="1"/>
            </p:cNvPicPr>
            <p:nvPr userDrawn="1"/>
          </p:nvPicPr>
          <p:blipFill>
            <a:blip r:embed="rId13">
              <a:clrChange>
                <a:clrFrom>
                  <a:srgbClr val="DF1F06"/>
                </a:clrFrom>
                <a:clrTo>
                  <a:srgbClr val="DF1F06">
                    <a:alpha val="0"/>
                  </a:srgbClr>
                </a:clrTo>
              </a:clrChange>
              <a:extLst>
                <a:ext uri="{28A0092B-C50C-407E-A947-70E740481C1C}">
                  <a14:useLocalDpi xmlns:a14="http://schemas.microsoft.com/office/drawing/2010/main" val="0"/>
                </a:ext>
              </a:extLst>
            </a:blip>
            <a:srcRect l="14333" t="3734" r="14973" b="4564"/>
            <a:stretch>
              <a:fillRect/>
            </a:stretch>
          </p:blipFill>
          <p:spPr bwMode="auto">
            <a:xfrm>
              <a:off x="3596" y="3858"/>
              <a:ext cx="416" cy="4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5" name="Text Box 27"/>
            <p:cNvSpPr txBox="1">
              <a:spLocks noChangeArrowheads="1"/>
            </p:cNvSpPr>
            <p:nvPr userDrawn="1"/>
          </p:nvSpPr>
          <p:spPr bwMode="auto">
            <a:xfrm>
              <a:off x="4023" y="3947"/>
              <a:ext cx="863" cy="2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50000"/>
                </a:spcBef>
                <a:spcAft>
                  <a:spcPct val="0"/>
                </a:spcAft>
                <a:buChar char="•"/>
                <a:defRPr sz="2400">
                  <a:solidFill>
                    <a:schemeClr val="tx1"/>
                  </a:solidFill>
                  <a:latin typeface="Arial" charset="0"/>
                </a:defRPr>
              </a:lvl6pPr>
              <a:lvl7pPr marL="2971800" indent="-228600" eaLnBrk="0" fontAlgn="base" hangingPunct="0">
                <a:spcBef>
                  <a:spcPct val="50000"/>
                </a:spcBef>
                <a:spcAft>
                  <a:spcPct val="0"/>
                </a:spcAft>
                <a:buChar char="•"/>
                <a:defRPr sz="2400">
                  <a:solidFill>
                    <a:schemeClr val="tx1"/>
                  </a:solidFill>
                  <a:latin typeface="Arial" charset="0"/>
                </a:defRPr>
              </a:lvl7pPr>
              <a:lvl8pPr marL="3429000" indent="-228600" eaLnBrk="0" fontAlgn="base" hangingPunct="0">
                <a:spcBef>
                  <a:spcPct val="50000"/>
                </a:spcBef>
                <a:spcAft>
                  <a:spcPct val="0"/>
                </a:spcAft>
                <a:buChar char="•"/>
                <a:defRPr sz="2400">
                  <a:solidFill>
                    <a:schemeClr val="tx1"/>
                  </a:solidFill>
                  <a:latin typeface="Arial" charset="0"/>
                </a:defRPr>
              </a:lvl8pPr>
              <a:lvl9pPr marL="3886200" indent="-228600" eaLnBrk="0" fontAlgn="base" hangingPunct="0">
                <a:spcBef>
                  <a:spcPct val="50000"/>
                </a:spcBef>
                <a:spcAft>
                  <a:spcPct val="0"/>
                </a:spcAft>
                <a:buChar char="•"/>
                <a:defRPr sz="2400">
                  <a:solidFill>
                    <a:schemeClr val="tx1"/>
                  </a:solidFill>
                  <a:latin typeface="Arial" charset="0"/>
                </a:defRPr>
              </a:lvl9pPr>
            </a:lstStyle>
            <a:p>
              <a:pPr eaLnBrk="1" hangingPunct="1">
                <a:lnSpc>
                  <a:spcPct val="85000"/>
                </a:lnSpc>
                <a:defRPr/>
              </a:pPr>
              <a:r>
                <a:rPr lang="en-US" sz="1200" b="1" smtClean="0">
                  <a:solidFill>
                    <a:srgbClr val="FFFFFF"/>
                  </a:solidFill>
                  <a:ea typeface="+mn-ea"/>
                  <a:cs typeface="+mn-cs"/>
                </a:rPr>
                <a:t>Federal Aviation</a:t>
              </a:r>
            </a:p>
            <a:p>
              <a:pPr eaLnBrk="1" hangingPunct="1">
                <a:lnSpc>
                  <a:spcPct val="85000"/>
                </a:lnSpc>
                <a:defRPr/>
              </a:pPr>
              <a:r>
                <a:rPr lang="en-US" sz="1200" b="1" smtClean="0">
                  <a:solidFill>
                    <a:srgbClr val="FFFFFF"/>
                  </a:solidFill>
                  <a:ea typeface="+mn-ea"/>
                  <a:cs typeface="+mn-cs"/>
                </a:rPr>
                <a:t>Administration</a:t>
              </a:r>
            </a:p>
          </p:txBody>
        </p:sp>
      </p:grpSp>
    </p:spTree>
    <p:extLst>
      <p:ext uri="{BB962C8B-B14F-4D97-AF65-F5344CB8AC3E}">
        <p14:creationId xmlns:p14="http://schemas.microsoft.com/office/powerpoint/2010/main" val="1536134395"/>
      </p:ext>
    </p:extLst>
  </p:cSld>
  <p:clrMap bg1="lt1" tx1="dk1" bg2="lt2" tx2="dk2" accent1="accent1" accent2="accent2" accent3="accent3" accent4="accent4" accent5="accent5" accent6="accent6" hlink="hlink" folHlink="folHlink"/>
  <p:sldLayoutIdLst>
    <p:sldLayoutId id="2147484573" r:id="rId1"/>
    <p:sldLayoutId id="2147484574" r:id="rId2"/>
    <p:sldLayoutId id="2147484575" r:id="rId3"/>
    <p:sldLayoutId id="2147484576" r:id="rId4"/>
    <p:sldLayoutId id="2147484577" r:id="rId5"/>
    <p:sldLayoutId id="2147484578" r:id="rId6"/>
    <p:sldLayoutId id="2147484579" r:id="rId7"/>
    <p:sldLayoutId id="2147484580" r:id="rId8"/>
    <p:sldLayoutId id="2147484581" r:id="rId9"/>
    <p:sldLayoutId id="2147484582" r:id="rId10"/>
    <p:sldLayoutId id="2147484583" r:id="rId11"/>
  </p:sldLayoutIdLst>
  <p:timing>
    <p:tnLst>
      <p:par>
        <p:cTn id="1" dur="indefinite" restart="never" nodeType="tmRoot"/>
      </p:par>
    </p:tnLst>
  </p:timing>
  <p:hf hdr="0" ftr="0" dt="0"/>
  <p:txStyles>
    <p:titleStyle>
      <a:lvl1pPr algn="l" rtl="0" eaLnBrk="0" fontAlgn="base" hangingPunct="0">
        <a:spcBef>
          <a:spcPct val="0"/>
        </a:spcBef>
        <a:spcAft>
          <a:spcPct val="0"/>
        </a:spcAft>
        <a:defRPr sz="4000" b="1">
          <a:solidFill>
            <a:srgbClr val="1D2F68"/>
          </a:solidFill>
          <a:latin typeface="+mj-lt"/>
          <a:ea typeface="+mj-ea"/>
          <a:cs typeface="+mj-cs"/>
        </a:defRPr>
      </a:lvl1pPr>
      <a:lvl2pPr algn="l" rtl="0" eaLnBrk="0" fontAlgn="base" hangingPunct="0">
        <a:spcBef>
          <a:spcPct val="0"/>
        </a:spcBef>
        <a:spcAft>
          <a:spcPct val="0"/>
        </a:spcAft>
        <a:defRPr sz="4000" b="1">
          <a:solidFill>
            <a:srgbClr val="1D2F68"/>
          </a:solidFill>
          <a:latin typeface="Arial" charset="0"/>
        </a:defRPr>
      </a:lvl2pPr>
      <a:lvl3pPr algn="l" rtl="0" eaLnBrk="0" fontAlgn="base" hangingPunct="0">
        <a:spcBef>
          <a:spcPct val="0"/>
        </a:spcBef>
        <a:spcAft>
          <a:spcPct val="0"/>
        </a:spcAft>
        <a:defRPr sz="4000" b="1">
          <a:solidFill>
            <a:srgbClr val="1D2F68"/>
          </a:solidFill>
          <a:latin typeface="Arial" charset="0"/>
        </a:defRPr>
      </a:lvl3pPr>
      <a:lvl4pPr algn="l" rtl="0" eaLnBrk="0" fontAlgn="base" hangingPunct="0">
        <a:spcBef>
          <a:spcPct val="0"/>
        </a:spcBef>
        <a:spcAft>
          <a:spcPct val="0"/>
        </a:spcAft>
        <a:defRPr sz="4000" b="1">
          <a:solidFill>
            <a:srgbClr val="1D2F68"/>
          </a:solidFill>
          <a:latin typeface="Arial" charset="0"/>
        </a:defRPr>
      </a:lvl4pPr>
      <a:lvl5pPr algn="l" rtl="0" eaLnBrk="0" fontAlgn="base" hangingPunct="0">
        <a:spcBef>
          <a:spcPct val="0"/>
        </a:spcBef>
        <a:spcAft>
          <a:spcPct val="0"/>
        </a:spcAft>
        <a:defRPr sz="4000" b="1">
          <a:solidFill>
            <a:srgbClr val="1D2F68"/>
          </a:solidFill>
          <a:latin typeface="Arial" charset="0"/>
        </a:defRPr>
      </a:lvl5pPr>
      <a:lvl6pPr marL="457200" algn="l" rtl="0" fontAlgn="base">
        <a:spcBef>
          <a:spcPct val="0"/>
        </a:spcBef>
        <a:spcAft>
          <a:spcPct val="0"/>
        </a:spcAft>
        <a:defRPr sz="4000" b="1">
          <a:solidFill>
            <a:srgbClr val="1D2F68"/>
          </a:solidFill>
          <a:latin typeface="Arial" charset="0"/>
        </a:defRPr>
      </a:lvl6pPr>
      <a:lvl7pPr marL="914400" algn="l" rtl="0" fontAlgn="base">
        <a:spcBef>
          <a:spcPct val="0"/>
        </a:spcBef>
        <a:spcAft>
          <a:spcPct val="0"/>
        </a:spcAft>
        <a:defRPr sz="4000" b="1">
          <a:solidFill>
            <a:srgbClr val="1D2F68"/>
          </a:solidFill>
          <a:latin typeface="Arial" charset="0"/>
        </a:defRPr>
      </a:lvl7pPr>
      <a:lvl8pPr marL="1371600" algn="l" rtl="0" fontAlgn="base">
        <a:spcBef>
          <a:spcPct val="0"/>
        </a:spcBef>
        <a:spcAft>
          <a:spcPct val="0"/>
        </a:spcAft>
        <a:defRPr sz="4000" b="1">
          <a:solidFill>
            <a:srgbClr val="1D2F68"/>
          </a:solidFill>
          <a:latin typeface="Arial" charset="0"/>
        </a:defRPr>
      </a:lvl8pPr>
      <a:lvl9pPr marL="1828800" algn="l" rtl="0" fontAlgn="base">
        <a:spcBef>
          <a:spcPct val="0"/>
        </a:spcBef>
        <a:spcAft>
          <a:spcPct val="0"/>
        </a:spcAft>
        <a:defRPr sz="4000" b="1">
          <a:solidFill>
            <a:srgbClr val="1D2F68"/>
          </a:solidFill>
          <a:latin typeface="Arial" charset="0"/>
        </a:defRPr>
      </a:lvl9pPr>
    </p:titleStyle>
    <p:bodyStyle>
      <a:lvl1pPr marL="342900" indent="-342900" algn="l" rtl="0" eaLnBrk="0" fontAlgn="base" hangingPunct="0">
        <a:spcBef>
          <a:spcPct val="20000"/>
        </a:spcBef>
        <a:spcAft>
          <a:spcPct val="0"/>
        </a:spcAft>
        <a:buChar char="•"/>
        <a:defRPr sz="28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defRPr>
      </a:lvl2pPr>
      <a:lvl3pPr marL="1143000" indent="-228600" algn="l" rtl="0" eaLnBrk="0" fontAlgn="base" hangingPunct="0">
        <a:spcBef>
          <a:spcPct val="20000"/>
        </a:spcBef>
        <a:spcAft>
          <a:spcPct val="0"/>
        </a:spcAft>
        <a:buChar char="•"/>
        <a:defRPr sz="2000">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3" Type="http://schemas.openxmlformats.org/officeDocument/2006/relationships/hyperlink" Target="http://www.faa.gov/nextgen/flashmap/" TargetMode="External"/><Relationship Id="rId2" Type="http://schemas.openxmlformats.org/officeDocument/2006/relationships/notesSlide" Target="../notesSlides/notesSlide3.xml"/><Relationship Id="rId1" Type="http://schemas.openxmlformats.org/officeDocument/2006/relationships/slideLayout" Target="../slideLayouts/slideLayout30.xml"/><Relationship Id="rId4" Type="http://schemas.openxmlformats.org/officeDocument/2006/relationships/image" Target="../media/image7.tmp"/></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12.emf"/><Relationship Id="rId5" Type="http://schemas.openxmlformats.org/officeDocument/2006/relationships/image" Target="../media/image11.pn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8" Type="http://schemas.openxmlformats.org/officeDocument/2006/relationships/image" Target="../media/image17.png"/><Relationship Id="rId13" Type="http://schemas.openxmlformats.org/officeDocument/2006/relationships/image" Target="../media/image21.png"/><Relationship Id="rId3" Type="http://schemas.openxmlformats.org/officeDocument/2006/relationships/image" Target="../media/image13.jpeg"/><Relationship Id="rId7" Type="http://schemas.openxmlformats.org/officeDocument/2006/relationships/image" Target="../media/image16.jpeg"/><Relationship Id="rId12" Type="http://schemas.openxmlformats.org/officeDocument/2006/relationships/image" Target="../media/image20.jpe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15.jpeg"/><Relationship Id="rId11" Type="http://schemas.openxmlformats.org/officeDocument/2006/relationships/hyperlink" Target="http://upload.wikimedia.org/wikipedia/commons/8/83/Usairways_a330-300_n278ay_lands_arp.jpg" TargetMode="External"/><Relationship Id="rId5" Type="http://schemas.openxmlformats.org/officeDocument/2006/relationships/image" Target="../media/image14.png"/><Relationship Id="rId10" Type="http://schemas.openxmlformats.org/officeDocument/2006/relationships/image" Target="../media/image19.jpeg"/><Relationship Id="rId4" Type="http://schemas.openxmlformats.org/officeDocument/2006/relationships/hyperlink" Target="http://www.jetblue.com/" TargetMode="External"/><Relationship Id="rId9" Type="http://schemas.openxmlformats.org/officeDocument/2006/relationships/image" Target="../media/image18.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1" name="Rectangle 12"/>
          <p:cNvSpPr>
            <a:spLocks noGrp="1" noChangeArrowheads="1"/>
          </p:cNvSpPr>
          <p:nvPr>
            <p:ph type="subTitle" idx="1"/>
          </p:nvPr>
        </p:nvSpPr>
        <p:spPr/>
        <p:txBody>
          <a:bodyPr/>
          <a:lstStyle/>
          <a:p>
            <a:pPr eaLnBrk="1" hangingPunct="1"/>
            <a:r>
              <a:rPr lang="en-US" sz="4000" dirty="0" smtClean="0">
                <a:latin typeface="Arial" pitchFamily="34" charset="0"/>
                <a:cs typeface="Arial" pitchFamily="34" charset="0"/>
              </a:rPr>
              <a:t>U.S. ADS-B Update</a:t>
            </a:r>
            <a:endParaRPr lang="en-US" sz="4000" dirty="0" smtClean="0">
              <a:solidFill>
                <a:schemeClr val="tx1"/>
              </a:solidFill>
              <a:latin typeface="Arial" pitchFamily="34" charset="0"/>
              <a:cs typeface="Arial" pitchFamily="34" charset="0"/>
            </a:endParaRPr>
          </a:p>
        </p:txBody>
      </p:sp>
      <p:sp>
        <p:nvSpPr>
          <p:cNvPr id="5" name="Text Box 1051"/>
          <p:cNvSpPr txBox="1">
            <a:spLocks noChangeArrowheads="1"/>
          </p:cNvSpPr>
          <p:nvPr/>
        </p:nvSpPr>
        <p:spPr bwMode="auto">
          <a:xfrm>
            <a:off x="427038" y="4497388"/>
            <a:ext cx="4822825" cy="2062103"/>
          </a:xfrm>
          <a:prstGeom prst="rect">
            <a:avLst/>
          </a:prstGeom>
          <a:noFill/>
          <a:ln>
            <a:noFill/>
          </a:ln>
          <a:effectLst/>
          <a:extLst/>
        </p:spPr>
        <p:txBody>
          <a:bodyPr>
            <a:spAutoFit/>
          </a:bodyPr>
          <a:lstStyle>
            <a:lvl1pPr eaLnBrk="0" hangingPunct="0">
              <a:defRPr sz="2800">
                <a:solidFill>
                  <a:schemeClr val="tx1"/>
                </a:solidFill>
                <a:latin typeface="Arial" charset="0"/>
              </a:defRPr>
            </a:lvl1pPr>
            <a:lvl2pPr marL="742950" indent="-285750" eaLnBrk="0" hangingPunct="0">
              <a:defRPr sz="2800">
                <a:solidFill>
                  <a:schemeClr val="tx1"/>
                </a:solidFill>
                <a:latin typeface="Arial" charset="0"/>
              </a:defRPr>
            </a:lvl2pPr>
            <a:lvl3pPr marL="1143000" indent="-228600" eaLnBrk="0" hangingPunct="0">
              <a:defRPr sz="2800">
                <a:solidFill>
                  <a:schemeClr val="tx1"/>
                </a:solidFill>
                <a:latin typeface="Arial" charset="0"/>
              </a:defRPr>
            </a:lvl3pPr>
            <a:lvl4pPr marL="1600200" indent="-228600" eaLnBrk="0" hangingPunct="0">
              <a:defRPr sz="2800">
                <a:solidFill>
                  <a:schemeClr val="tx1"/>
                </a:solidFill>
                <a:latin typeface="Arial" charset="0"/>
              </a:defRPr>
            </a:lvl4pPr>
            <a:lvl5pPr marL="2057400" indent="-228600" eaLnBrk="0" hangingPunct="0">
              <a:defRPr sz="2800">
                <a:solidFill>
                  <a:schemeClr val="tx1"/>
                </a:solidFill>
                <a:latin typeface="Arial" charset="0"/>
              </a:defRPr>
            </a:lvl5pPr>
            <a:lvl6pPr marL="2514600" indent="-228600" eaLnBrk="0" fontAlgn="base" hangingPunct="0">
              <a:spcBef>
                <a:spcPct val="50000"/>
              </a:spcBef>
              <a:spcAft>
                <a:spcPct val="0"/>
              </a:spcAft>
              <a:buChar char="•"/>
              <a:defRPr sz="2800">
                <a:solidFill>
                  <a:schemeClr val="tx1"/>
                </a:solidFill>
                <a:latin typeface="Arial" charset="0"/>
              </a:defRPr>
            </a:lvl6pPr>
            <a:lvl7pPr marL="2971800" indent="-228600" eaLnBrk="0" fontAlgn="base" hangingPunct="0">
              <a:spcBef>
                <a:spcPct val="50000"/>
              </a:spcBef>
              <a:spcAft>
                <a:spcPct val="0"/>
              </a:spcAft>
              <a:buChar char="•"/>
              <a:defRPr sz="2800">
                <a:solidFill>
                  <a:schemeClr val="tx1"/>
                </a:solidFill>
                <a:latin typeface="Arial" charset="0"/>
              </a:defRPr>
            </a:lvl7pPr>
            <a:lvl8pPr marL="3429000" indent="-228600" eaLnBrk="0" fontAlgn="base" hangingPunct="0">
              <a:spcBef>
                <a:spcPct val="50000"/>
              </a:spcBef>
              <a:spcAft>
                <a:spcPct val="0"/>
              </a:spcAft>
              <a:buChar char="•"/>
              <a:defRPr sz="2800">
                <a:solidFill>
                  <a:schemeClr val="tx1"/>
                </a:solidFill>
                <a:latin typeface="Arial" charset="0"/>
              </a:defRPr>
            </a:lvl8pPr>
            <a:lvl9pPr marL="3886200" indent="-228600" eaLnBrk="0" fontAlgn="base" hangingPunct="0">
              <a:spcBef>
                <a:spcPct val="50000"/>
              </a:spcBef>
              <a:spcAft>
                <a:spcPct val="0"/>
              </a:spcAft>
              <a:buChar char="•"/>
              <a:defRPr sz="2800">
                <a:solidFill>
                  <a:schemeClr val="tx1"/>
                </a:solidFill>
                <a:latin typeface="Arial" charset="0"/>
              </a:defRPr>
            </a:lvl9pPr>
          </a:lstStyle>
          <a:p>
            <a:pPr marL="1481138" indent="-1481138" eaLnBrk="1" hangingPunct="1">
              <a:spcBef>
                <a:spcPct val="50000"/>
              </a:spcBef>
              <a:defRPr/>
            </a:pPr>
            <a:r>
              <a:rPr lang="en-US" sz="1600" dirty="0" smtClean="0">
                <a:solidFill>
                  <a:schemeClr val="accent2"/>
                </a:solidFill>
                <a:cs typeface="+mn-cs"/>
              </a:rPr>
              <a:t>Presented to:	Informal </a:t>
            </a:r>
            <a:r>
              <a:rPr lang="en-US" sz="1600" dirty="0">
                <a:solidFill>
                  <a:schemeClr val="accent2"/>
                </a:solidFill>
                <a:cs typeface="+mn-cs"/>
              </a:rPr>
              <a:t>Pacific ATC Coordinating </a:t>
            </a:r>
            <a:r>
              <a:rPr lang="en-US" sz="1600" dirty="0" smtClean="0">
                <a:solidFill>
                  <a:schemeClr val="accent2"/>
                </a:solidFill>
                <a:cs typeface="+mn-cs"/>
              </a:rPr>
              <a:t>Group/38</a:t>
            </a:r>
            <a:endParaRPr lang="en-US" sz="1600" dirty="0">
              <a:solidFill>
                <a:schemeClr val="accent2"/>
              </a:solidFill>
              <a:cs typeface="+mn-cs"/>
            </a:endParaRPr>
          </a:p>
          <a:p>
            <a:pPr marL="1481138" indent="-1481138" eaLnBrk="1" hangingPunct="1">
              <a:spcBef>
                <a:spcPct val="50000"/>
              </a:spcBef>
              <a:defRPr/>
            </a:pPr>
            <a:endParaRPr lang="en-US" sz="1600" dirty="0" smtClean="0">
              <a:solidFill>
                <a:schemeClr val="accent2"/>
              </a:solidFill>
              <a:cs typeface="+mn-cs"/>
            </a:endParaRPr>
          </a:p>
          <a:p>
            <a:pPr marL="1481138" indent="-1481138" eaLnBrk="1" hangingPunct="1">
              <a:spcBef>
                <a:spcPct val="50000"/>
              </a:spcBef>
              <a:defRPr/>
            </a:pPr>
            <a:r>
              <a:rPr lang="en-US" sz="1600" dirty="0" smtClean="0">
                <a:solidFill>
                  <a:schemeClr val="accent2"/>
                </a:solidFill>
                <a:cs typeface="+mn-cs"/>
              </a:rPr>
              <a:t>By:	Federal Aviation Administration</a:t>
            </a:r>
          </a:p>
          <a:p>
            <a:pPr marL="1481138" indent="-1481138" eaLnBrk="1" hangingPunct="1">
              <a:spcBef>
                <a:spcPct val="50000"/>
              </a:spcBef>
              <a:defRPr/>
            </a:pPr>
            <a:r>
              <a:rPr lang="en-US" sz="1600" dirty="0" smtClean="0">
                <a:solidFill>
                  <a:schemeClr val="accent2"/>
                </a:solidFill>
                <a:cs typeface="+mn-cs"/>
              </a:rPr>
              <a:t>Date:	April 24-25, 2013</a:t>
            </a:r>
          </a:p>
          <a:p>
            <a:pPr marL="1481138" indent="-1481138" eaLnBrk="1" hangingPunct="1">
              <a:spcBef>
                <a:spcPct val="50000"/>
              </a:spcBef>
              <a:defRPr/>
            </a:pPr>
            <a:r>
              <a:rPr lang="en-US" sz="1600" dirty="0" smtClean="0">
                <a:solidFill>
                  <a:schemeClr val="accent2"/>
                </a:solidFill>
                <a:cs typeface="+mn-cs"/>
              </a:rPr>
              <a:t>IP Reference:	IP/10</a:t>
            </a:r>
          </a:p>
        </p:txBody>
      </p:sp>
    </p:spTree>
    <p:extLst>
      <p:ext uri="{BB962C8B-B14F-4D97-AF65-F5344CB8AC3E}">
        <p14:creationId xmlns:p14="http://schemas.microsoft.com/office/powerpoint/2010/main" val="4237102230"/>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6"/>
          <p:cNvSpPr>
            <a:spLocks noChangeArrowheads="1"/>
          </p:cNvSpPr>
          <p:nvPr/>
        </p:nvSpPr>
        <p:spPr bwMode="auto">
          <a:xfrm>
            <a:off x="76200" y="71438"/>
            <a:ext cx="89916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eaLnBrk="0" hangingPunct="0"/>
            <a:r>
              <a:rPr lang="en-US" sz="3200" b="1" smtClean="0">
                <a:solidFill>
                  <a:srgbClr val="1D2F68"/>
                </a:solidFill>
                <a:ea typeface="+mn-ea"/>
                <a:cs typeface="Arial" charset="0"/>
              </a:rPr>
              <a:t>FAA-Approved Version 2 ADS-B In Avionics</a:t>
            </a:r>
          </a:p>
          <a:p>
            <a:pPr eaLnBrk="0" hangingPunct="0"/>
            <a:r>
              <a:rPr lang="en-US" sz="1800" smtClean="0">
                <a:solidFill>
                  <a:srgbClr val="000000"/>
                </a:solidFill>
                <a:ea typeface="+mn-ea"/>
                <a:cs typeface="Arial" charset="0"/>
              </a:rPr>
              <a:t>as of 11-Apr-2013</a:t>
            </a:r>
          </a:p>
        </p:txBody>
      </p:sp>
      <p:sp>
        <p:nvSpPr>
          <p:cNvPr id="9219" name="Rectangle 79"/>
          <p:cNvSpPr>
            <a:spLocks noGrp="1" noChangeArrowheads="1"/>
          </p:cNvSpPr>
          <p:nvPr>
            <p:ph type="body" sz="half" idx="1"/>
          </p:nvPr>
        </p:nvSpPr>
        <p:spPr>
          <a:xfrm>
            <a:off x="230188" y="5565775"/>
            <a:ext cx="8618537" cy="465138"/>
          </a:xfrm>
        </p:spPr>
        <p:txBody>
          <a:bodyPr/>
          <a:lstStyle/>
          <a:p>
            <a:pPr marL="231775" indent="-231775">
              <a:lnSpc>
                <a:spcPct val="90000"/>
              </a:lnSpc>
              <a:buFontTx/>
              <a:buNone/>
            </a:pPr>
            <a:r>
              <a:rPr lang="en-US" sz="1400" b="0" smtClean="0"/>
              <a:t>  *	Airbus ATSAW (with and without ITP) received EASA approval in May 2011 as TC amendment; all A330/340s produced since Jan 2011 and all A320s produced since mid-2011 are ATSAW/ITP-capable</a:t>
            </a:r>
            <a:endParaRPr lang="en-US" sz="1800" b="0" smtClean="0"/>
          </a:p>
        </p:txBody>
      </p:sp>
      <p:graphicFrame>
        <p:nvGraphicFramePr>
          <p:cNvPr id="468986" name="Group 1018"/>
          <p:cNvGraphicFramePr>
            <a:graphicFrameLocks noGrp="1"/>
          </p:cNvGraphicFramePr>
          <p:nvPr>
            <p:ph sz="half" idx="2"/>
          </p:nvPr>
        </p:nvGraphicFramePr>
        <p:xfrm>
          <a:off x="381000" y="1219200"/>
          <a:ext cx="8320088" cy="4135440"/>
        </p:xfrm>
        <a:graphic>
          <a:graphicData uri="http://schemas.openxmlformats.org/drawingml/2006/table">
            <a:tbl>
              <a:tblPr/>
              <a:tblGrid>
                <a:gridCol w="1495435"/>
                <a:gridCol w="1329275"/>
                <a:gridCol w="1689288"/>
                <a:gridCol w="1903910"/>
                <a:gridCol w="1902180"/>
              </a:tblGrid>
              <a:tr h="455487">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charset="0"/>
                          <a:cs typeface="Arial" charset="0"/>
                        </a:rPr>
                        <a:t>Manufacturer</a:t>
                      </a:r>
                      <a:endParaRPr kumimoji="0" lang="en-US" sz="1400" b="1" i="0" u="none" strike="noStrike" cap="none" normalizeH="0" baseline="0" dirty="0" smtClean="0">
                        <a:ln>
                          <a:noFill/>
                        </a:ln>
                        <a:solidFill>
                          <a:schemeClr val="tx1"/>
                        </a:solidFill>
                        <a:effectLst/>
                        <a:latin typeface="Arial" charset="0"/>
                      </a:endParaRPr>
                    </a:p>
                  </a:txBody>
                  <a:tcPr marT="45712" marB="4571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charset="0"/>
                          <a:cs typeface="Arial" charset="0"/>
                        </a:rPr>
                        <a:t>Model #</a:t>
                      </a:r>
                      <a:endParaRPr kumimoji="0" lang="en-US" sz="1400" b="1" i="0" u="none" strike="noStrike" cap="none" normalizeH="0" baseline="0" dirty="0" smtClean="0">
                        <a:ln>
                          <a:noFill/>
                        </a:ln>
                        <a:solidFill>
                          <a:schemeClr val="tx1"/>
                        </a:solidFill>
                        <a:effectLst/>
                        <a:latin typeface="Arial" charset="0"/>
                      </a:endParaRPr>
                    </a:p>
                  </a:txBody>
                  <a:tcPr marT="45712" marB="4571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cs typeface="Arial" charset="0"/>
                        </a:rPr>
                        <a:t>Aircraft</a:t>
                      </a:r>
                      <a:endParaRPr kumimoji="0" lang="en-US" sz="1400" b="1" i="0" u="none" strike="noStrike" cap="none" normalizeH="0" baseline="0" smtClean="0">
                        <a:ln>
                          <a:noFill/>
                        </a:ln>
                        <a:solidFill>
                          <a:schemeClr val="tx1"/>
                        </a:solidFill>
                        <a:effectLst/>
                        <a:latin typeface="Arial" charset="0"/>
                      </a:endParaRPr>
                    </a:p>
                  </a:txBody>
                  <a:tcPr marT="45712" marB="4571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cs typeface="Arial" charset="0"/>
                        </a:rPr>
                        <a:t>STC Date</a:t>
                      </a:r>
                      <a:endParaRPr kumimoji="0" lang="en-US" sz="1400" b="1" i="0" u="none" strike="noStrike" cap="none" normalizeH="0" baseline="0" smtClean="0">
                        <a:ln>
                          <a:noFill/>
                        </a:ln>
                        <a:solidFill>
                          <a:schemeClr val="tx1"/>
                        </a:solidFill>
                        <a:effectLst/>
                        <a:latin typeface="Arial" charset="0"/>
                      </a:endParaRPr>
                    </a:p>
                  </a:txBody>
                  <a:tcPr marT="45712" marB="4571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cs typeface="Arial" charset="0"/>
                        </a:rPr>
                        <a:t>AML Approved</a:t>
                      </a:r>
                      <a:endParaRPr kumimoji="0" lang="en-US" sz="1400" b="1" i="0" u="none" strike="noStrike" cap="none" normalizeH="0" baseline="0" smtClean="0">
                        <a:ln>
                          <a:noFill/>
                        </a:ln>
                        <a:solidFill>
                          <a:schemeClr val="tx1"/>
                        </a:solidFill>
                        <a:effectLst/>
                        <a:latin typeface="Arial" charset="0"/>
                      </a:endParaRPr>
                    </a:p>
                  </a:txBody>
                  <a:tcPr marT="45712" marB="4571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66874">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cs typeface="Arial" charset="0"/>
                        </a:rPr>
                        <a:t>Honeywell</a:t>
                      </a:r>
                      <a:endParaRPr kumimoji="0" lang="en-US" sz="1400" b="0" i="0" u="none" strike="noStrike" cap="none" normalizeH="0" baseline="0" dirty="0" smtClean="0">
                        <a:ln>
                          <a:noFill/>
                        </a:ln>
                        <a:solidFill>
                          <a:schemeClr val="tx1"/>
                        </a:solidFill>
                        <a:effectLst/>
                        <a:latin typeface="Arial" charset="0"/>
                      </a:endParaRPr>
                    </a:p>
                  </a:txBody>
                  <a:tcPr marT="45712" marB="4571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defRPr/>
                      </a:pPr>
                      <a:r>
                        <a:rPr kumimoji="0" lang="en-US" sz="1400" b="0" i="0" u="none" strike="noStrike" cap="none" normalizeH="0" baseline="0" dirty="0" smtClean="0">
                          <a:ln>
                            <a:noFill/>
                          </a:ln>
                          <a:solidFill>
                            <a:schemeClr val="tx1"/>
                          </a:solidFill>
                          <a:effectLst/>
                          <a:latin typeface="Arial" charset="0"/>
                          <a:cs typeface="Arial" charset="0"/>
                        </a:rPr>
                        <a:t>TPA-100B</a:t>
                      </a:r>
                      <a:endParaRPr kumimoji="0" lang="en-US" sz="1400" b="0" i="0" u="none" strike="noStrike" cap="none" normalizeH="0" baseline="0" dirty="0" smtClean="0">
                        <a:ln>
                          <a:noFill/>
                        </a:ln>
                        <a:solidFill>
                          <a:schemeClr val="tx1"/>
                        </a:solidFill>
                        <a:effectLst/>
                        <a:latin typeface="Arial" charset="0"/>
                      </a:endParaRPr>
                    </a:p>
                  </a:txBody>
                  <a:tcPr marT="45712" marB="4571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cs typeface="Arial" charset="0"/>
                        </a:rPr>
                        <a:t>B747-400</a:t>
                      </a:r>
                      <a:endParaRPr kumimoji="0" lang="en-US" sz="1400" b="0" i="0" u="none" strike="noStrike" cap="none" normalizeH="0" baseline="0" dirty="0" smtClean="0">
                        <a:ln>
                          <a:noFill/>
                        </a:ln>
                        <a:solidFill>
                          <a:schemeClr val="tx1"/>
                        </a:solidFill>
                        <a:effectLst/>
                        <a:latin typeface="Arial" charset="0"/>
                      </a:endParaRPr>
                    </a:p>
                  </a:txBody>
                  <a:tcPr marT="45712" marB="4571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defRPr/>
                      </a:pPr>
                      <a:r>
                        <a:rPr kumimoji="0" lang="en-US" sz="1400" b="0" i="0" u="none" strike="noStrike" cap="none" normalizeH="0" baseline="0" dirty="0" smtClean="0">
                          <a:ln>
                            <a:noFill/>
                          </a:ln>
                          <a:solidFill>
                            <a:schemeClr val="tx1"/>
                          </a:solidFill>
                          <a:effectLst/>
                          <a:latin typeface="Arial" charset="0"/>
                          <a:cs typeface="Arial" charset="0"/>
                        </a:rPr>
                        <a:t> June 2011</a:t>
                      </a:r>
                      <a:endParaRPr kumimoji="0" lang="en-US" sz="1400" b="0" i="0" u="none" strike="noStrike" cap="none" normalizeH="0" baseline="0" dirty="0" smtClean="0">
                        <a:ln>
                          <a:noFill/>
                        </a:ln>
                        <a:solidFill>
                          <a:schemeClr val="tx1"/>
                        </a:solidFill>
                        <a:effectLst/>
                        <a:latin typeface="Arial" charset="0"/>
                      </a:endParaRPr>
                    </a:p>
                  </a:txBody>
                  <a:tcPr marT="45712" marB="4571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cs typeface="Arial" charset="0"/>
                        </a:rPr>
                        <a:t>No</a:t>
                      </a:r>
                      <a:endParaRPr kumimoji="0" lang="en-US" sz="1400" b="0" i="0" u="none" strike="noStrike" cap="none" normalizeH="0" baseline="0" dirty="0" smtClean="0">
                        <a:ln>
                          <a:noFill/>
                        </a:ln>
                        <a:solidFill>
                          <a:schemeClr val="tx1"/>
                        </a:solidFill>
                        <a:effectLst/>
                        <a:latin typeface="Arial" charset="0"/>
                      </a:endParaRPr>
                    </a:p>
                  </a:txBody>
                  <a:tcPr marT="45712" marB="4571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66874">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cs typeface="Arial" charset="0"/>
                        </a:rPr>
                        <a:t>Honeywell</a:t>
                      </a:r>
                      <a:endParaRPr kumimoji="0" lang="en-US" sz="1400" b="0" i="0" u="none" strike="noStrike" cap="none" normalizeH="0" baseline="0" dirty="0" smtClean="0">
                        <a:ln>
                          <a:noFill/>
                        </a:ln>
                        <a:solidFill>
                          <a:schemeClr val="tx1"/>
                        </a:solidFill>
                        <a:effectLst/>
                        <a:latin typeface="Arial" charset="0"/>
                      </a:endParaRPr>
                    </a:p>
                  </a:txBody>
                  <a:tcPr marT="45712" marB="4571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defRPr/>
                      </a:pPr>
                      <a:r>
                        <a:rPr kumimoji="0" lang="en-US" sz="1400" b="0" i="0" u="none" strike="noStrike" cap="none" normalizeH="0" baseline="0" dirty="0" smtClean="0">
                          <a:ln>
                            <a:noFill/>
                          </a:ln>
                          <a:solidFill>
                            <a:schemeClr val="tx1"/>
                          </a:solidFill>
                          <a:effectLst/>
                          <a:latin typeface="Arial" charset="0"/>
                          <a:cs typeface="Arial" charset="0"/>
                        </a:rPr>
                        <a:t>TPA-100B</a:t>
                      </a:r>
                      <a:endParaRPr kumimoji="0" lang="en-US" sz="1400" b="0" i="0" u="none" strike="noStrike" cap="none" normalizeH="0" baseline="0" dirty="0" smtClean="0">
                        <a:ln>
                          <a:noFill/>
                        </a:ln>
                        <a:solidFill>
                          <a:schemeClr val="tx1"/>
                        </a:solidFill>
                        <a:effectLst/>
                        <a:latin typeface="Arial" charset="0"/>
                      </a:endParaRPr>
                    </a:p>
                  </a:txBody>
                  <a:tcPr marT="45712" marB="4571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cs typeface="Arial" charset="0"/>
                        </a:rPr>
                        <a:t>A330/340</a:t>
                      </a:r>
                      <a:endParaRPr kumimoji="0" lang="en-US" sz="1400" b="0" i="0" u="none" strike="noStrike" cap="none" normalizeH="0" baseline="0" dirty="0" smtClean="0">
                        <a:ln>
                          <a:noFill/>
                        </a:ln>
                        <a:solidFill>
                          <a:schemeClr val="tx1"/>
                        </a:solidFill>
                        <a:effectLst/>
                        <a:latin typeface="Arial" charset="0"/>
                      </a:endParaRPr>
                    </a:p>
                  </a:txBody>
                  <a:tcPr marT="45712" marB="4571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defRPr/>
                      </a:pPr>
                      <a:r>
                        <a:rPr kumimoji="0" lang="en-US" sz="1400" b="0" i="0" u="none" strike="noStrike" cap="none" normalizeH="0" baseline="0" dirty="0" smtClean="0">
                          <a:ln>
                            <a:noFill/>
                          </a:ln>
                          <a:solidFill>
                            <a:schemeClr val="tx1"/>
                          </a:solidFill>
                          <a:effectLst/>
                          <a:latin typeface="Arial" charset="0"/>
                          <a:cs typeface="Arial" charset="0"/>
                        </a:rPr>
                        <a:t> Dec 2011*</a:t>
                      </a:r>
                      <a:endParaRPr kumimoji="0" lang="en-US" sz="1400" b="0" i="0" u="none" strike="noStrike" cap="none" normalizeH="0" baseline="0" dirty="0" smtClean="0">
                        <a:ln>
                          <a:noFill/>
                        </a:ln>
                        <a:solidFill>
                          <a:schemeClr val="tx1"/>
                        </a:solidFill>
                        <a:effectLst/>
                        <a:latin typeface="Arial" charset="0"/>
                      </a:endParaRPr>
                    </a:p>
                  </a:txBody>
                  <a:tcPr marT="45712" marB="4571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cs typeface="Arial" charset="0"/>
                        </a:rPr>
                        <a:t>Yes via Production</a:t>
                      </a:r>
                      <a:endParaRPr kumimoji="0" lang="en-US" sz="1400" b="0" i="0" u="none" strike="noStrike" cap="none" normalizeH="0" baseline="0" dirty="0" smtClean="0">
                        <a:ln>
                          <a:noFill/>
                        </a:ln>
                        <a:solidFill>
                          <a:schemeClr val="tx1"/>
                        </a:solidFill>
                        <a:effectLst/>
                        <a:latin typeface="Arial" charset="0"/>
                      </a:endParaRPr>
                    </a:p>
                  </a:txBody>
                  <a:tcPr marT="45712" marB="4571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66874">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cs typeface="Arial" charset="0"/>
                        </a:rPr>
                        <a:t>ACSS</a:t>
                      </a:r>
                      <a:endParaRPr kumimoji="0" lang="en-US" sz="1400" b="0" i="0" u="none" strike="noStrike" cap="none" normalizeH="0" baseline="0" dirty="0" smtClean="0">
                        <a:ln>
                          <a:noFill/>
                        </a:ln>
                        <a:solidFill>
                          <a:schemeClr val="tx1"/>
                        </a:solidFill>
                        <a:effectLst/>
                        <a:latin typeface="Arial" charset="0"/>
                      </a:endParaRPr>
                    </a:p>
                  </a:txBody>
                  <a:tcPr marT="45712" marB="4571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cs typeface="Arial" charset="0"/>
                        </a:rPr>
                        <a:t>TCAS3000SP</a:t>
                      </a:r>
                      <a:endParaRPr kumimoji="0" lang="en-US" sz="1400" b="0" i="0" u="none" strike="noStrike" cap="none" normalizeH="0" baseline="0" dirty="0" smtClean="0">
                        <a:ln>
                          <a:noFill/>
                        </a:ln>
                        <a:solidFill>
                          <a:schemeClr val="tx1"/>
                        </a:solidFill>
                        <a:effectLst/>
                        <a:latin typeface="Arial" charset="0"/>
                      </a:endParaRPr>
                    </a:p>
                  </a:txBody>
                  <a:tcPr marT="45712" marB="4571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cs typeface="Arial" charset="0"/>
                        </a:rPr>
                        <a:t>A330/340</a:t>
                      </a:r>
                      <a:endParaRPr kumimoji="0" lang="en-US" sz="1400" b="0" i="0" u="none" strike="noStrike" cap="none" normalizeH="0" baseline="0" dirty="0" smtClean="0">
                        <a:ln>
                          <a:noFill/>
                        </a:ln>
                        <a:solidFill>
                          <a:schemeClr val="tx1"/>
                        </a:solidFill>
                        <a:effectLst/>
                        <a:latin typeface="Arial" charset="0"/>
                      </a:endParaRPr>
                    </a:p>
                  </a:txBody>
                  <a:tcPr marT="45712" marB="4571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defRPr/>
                      </a:pPr>
                      <a:r>
                        <a:rPr kumimoji="0" lang="en-US" sz="1400" b="0" i="0" u="none" strike="noStrike" cap="none" normalizeH="0" baseline="0" dirty="0" smtClean="0">
                          <a:ln>
                            <a:noFill/>
                          </a:ln>
                          <a:solidFill>
                            <a:schemeClr val="tx1"/>
                          </a:solidFill>
                          <a:effectLst/>
                          <a:latin typeface="Arial" charset="0"/>
                          <a:cs typeface="Arial" charset="0"/>
                        </a:rPr>
                        <a:t> Dec 2011*</a:t>
                      </a:r>
                      <a:endParaRPr kumimoji="0" lang="en-US" sz="1400" b="0" i="0" u="none" strike="noStrike" cap="none" normalizeH="0" baseline="0" dirty="0" smtClean="0">
                        <a:ln>
                          <a:noFill/>
                        </a:ln>
                        <a:solidFill>
                          <a:schemeClr val="tx1"/>
                        </a:solidFill>
                        <a:effectLst/>
                        <a:latin typeface="Arial" charset="0"/>
                      </a:endParaRPr>
                    </a:p>
                  </a:txBody>
                  <a:tcPr marT="45712" marB="4571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cs typeface="Arial" charset="0"/>
                        </a:rPr>
                        <a:t>Yes via Production</a:t>
                      </a:r>
                      <a:endParaRPr kumimoji="0" lang="en-US" sz="1400" b="0" i="0" u="none" strike="noStrike" cap="none" normalizeH="0" baseline="0" dirty="0" smtClean="0">
                        <a:ln>
                          <a:noFill/>
                        </a:ln>
                        <a:solidFill>
                          <a:schemeClr val="tx1"/>
                        </a:solidFill>
                        <a:effectLst/>
                        <a:latin typeface="Arial" charset="0"/>
                      </a:endParaRPr>
                    </a:p>
                  </a:txBody>
                  <a:tcPr marT="45712" marB="4571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66874">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cs typeface="Arial" charset="0"/>
                        </a:rPr>
                        <a:t>Honeywell</a:t>
                      </a:r>
                      <a:endParaRPr kumimoji="0" lang="en-US" sz="1400" b="0" i="0" u="none" strike="noStrike" cap="none" normalizeH="0" baseline="0" dirty="0" smtClean="0">
                        <a:ln>
                          <a:noFill/>
                        </a:ln>
                        <a:solidFill>
                          <a:schemeClr val="tx1"/>
                        </a:solidFill>
                        <a:effectLst/>
                        <a:latin typeface="Arial" charset="0"/>
                      </a:endParaRPr>
                    </a:p>
                  </a:txBody>
                  <a:tcPr marT="45712" marB="4571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defRPr/>
                      </a:pPr>
                      <a:r>
                        <a:rPr kumimoji="0" lang="en-US" sz="1400" b="0" i="0" u="none" strike="noStrike" cap="none" normalizeH="0" baseline="0" dirty="0" smtClean="0">
                          <a:ln>
                            <a:noFill/>
                          </a:ln>
                          <a:solidFill>
                            <a:schemeClr val="tx1"/>
                          </a:solidFill>
                          <a:effectLst/>
                          <a:latin typeface="Arial" charset="0"/>
                          <a:cs typeface="Arial" charset="0"/>
                        </a:rPr>
                        <a:t>TPA-100B</a:t>
                      </a:r>
                      <a:endParaRPr kumimoji="0" lang="en-US" sz="1400" b="0" i="0" u="none" strike="noStrike" cap="none" normalizeH="0" baseline="0" dirty="0" smtClean="0">
                        <a:ln>
                          <a:noFill/>
                        </a:ln>
                        <a:solidFill>
                          <a:schemeClr val="tx1"/>
                        </a:solidFill>
                        <a:effectLst/>
                        <a:latin typeface="Arial" charset="0"/>
                      </a:endParaRPr>
                    </a:p>
                  </a:txBody>
                  <a:tcPr marT="45712" marB="4571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cs typeface="Arial" charset="0"/>
                        </a:rPr>
                        <a:t>A318/319/320/321</a:t>
                      </a:r>
                      <a:endParaRPr kumimoji="0" lang="en-US" sz="1400" b="0" i="0" u="none" strike="noStrike" cap="none" normalizeH="0" baseline="0" dirty="0" smtClean="0">
                        <a:ln>
                          <a:noFill/>
                        </a:ln>
                        <a:solidFill>
                          <a:schemeClr val="tx1"/>
                        </a:solidFill>
                        <a:effectLst/>
                        <a:latin typeface="Arial" charset="0"/>
                      </a:endParaRPr>
                    </a:p>
                  </a:txBody>
                  <a:tcPr marT="45712" marB="4571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defRPr/>
                      </a:pPr>
                      <a:r>
                        <a:rPr kumimoji="0" lang="en-US" sz="1400" b="0" i="0" u="none" strike="noStrike" cap="none" normalizeH="0" baseline="0" dirty="0" smtClean="0">
                          <a:ln>
                            <a:noFill/>
                          </a:ln>
                          <a:solidFill>
                            <a:schemeClr val="tx1"/>
                          </a:solidFill>
                          <a:effectLst/>
                          <a:latin typeface="Arial" charset="0"/>
                          <a:cs typeface="Arial" charset="0"/>
                        </a:rPr>
                        <a:t> Feb 2012*</a:t>
                      </a:r>
                      <a:endParaRPr kumimoji="0" lang="en-US" sz="1400" b="0" i="0" u="none" strike="noStrike" cap="none" normalizeH="0" baseline="0" dirty="0" smtClean="0">
                        <a:ln>
                          <a:noFill/>
                        </a:ln>
                        <a:solidFill>
                          <a:schemeClr val="tx1"/>
                        </a:solidFill>
                        <a:effectLst/>
                        <a:latin typeface="Arial" charset="0"/>
                      </a:endParaRPr>
                    </a:p>
                  </a:txBody>
                  <a:tcPr marT="45712" marB="4571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cs typeface="Arial" charset="0"/>
                        </a:rPr>
                        <a:t>Yes via Production</a:t>
                      </a:r>
                      <a:endParaRPr kumimoji="0" lang="en-US" sz="1400" b="0" i="0" u="none" strike="noStrike" cap="none" normalizeH="0" baseline="0" dirty="0" smtClean="0">
                        <a:ln>
                          <a:noFill/>
                        </a:ln>
                        <a:solidFill>
                          <a:schemeClr val="tx1"/>
                        </a:solidFill>
                        <a:effectLst/>
                        <a:latin typeface="Arial" charset="0"/>
                      </a:endParaRPr>
                    </a:p>
                  </a:txBody>
                  <a:tcPr marT="45712" marB="4571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66874">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cs typeface="Arial" charset="0"/>
                        </a:rPr>
                        <a:t>ACSS</a:t>
                      </a:r>
                      <a:endParaRPr kumimoji="0" lang="en-US" sz="1400" b="0" i="0" u="none" strike="noStrike" cap="none" normalizeH="0" baseline="0" dirty="0" smtClean="0">
                        <a:ln>
                          <a:noFill/>
                        </a:ln>
                        <a:solidFill>
                          <a:schemeClr val="tx1"/>
                        </a:solidFill>
                        <a:effectLst/>
                        <a:latin typeface="Arial" charset="0"/>
                      </a:endParaRPr>
                    </a:p>
                  </a:txBody>
                  <a:tcPr marT="45712" marB="4571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cs typeface="Arial" charset="0"/>
                        </a:rPr>
                        <a:t>TCAS3000SP</a:t>
                      </a:r>
                      <a:endParaRPr kumimoji="0" lang="en-US" sz="1400" b="0" i="0" u="none" strike="noStrike" cap="none" normalizeH="0" baseline="0" dirty="0" smtClean="0">
                        <a:ln>
                          <a:noFill/>
                        </a:ln>
                        <a:solidFill>
                          <a:schemeClr val="tx1"/>
                        </a:solidFill>
                        <a:effectLst/>
                        <a:latin typeface="Arial" charset="0"/>
                      </a:endParaRPr>
                    </a:p>
                  </a:txBody>
                  <a:tcPr marT="45712" marB="4571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cs typeface="Arial" charset="0"/>
                        </a:rPr>
                        <a:t>A318/319/320/321</a:t>
                      </a:r>
                      <a:endParaRPr kumimoji="0" lang="en-US" sz="1400" b="0" i="0" u="none" strike="noStrike" cap="none" normalizeH="0" baseline="0" dirty="0" smtClean="0">
                        <a:ln>
                          <a:noFill/>
                        </a:ln>
                        <a:solidFill>
                          <a:schemeClr val="tx1"/>
                        </a:solidFill>
                        <a:effectLst/>
                        <a:latin typeface="Arial" charset="0"/>
                      </a:endParaRPr>
                    </a:p>
                  </a:txBody>
                  <a:tcPr marT="45712" marB="4571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defRPr/>
                      </a:pPr>
                      <a:r>
                        <a:rPr kumimoji="0" lang="en-US" sz="1400" b="0" i="0" u="none" strike="noStrike" cap="none" normalizeH="0" baseline="0" dirty="0" smtClean="0">
                          <a:ln>
                            <a:noFill/>
                          </a:ln>
                          <a:solidFill>
                            <a:schemeClr val="tx1"/>
                          </a:solidFill>
                          <a:effectLst/>
                          <a:latin typeface="Arial" charset="0"/>
                          <a:cs typeface="Arial" charset="0"/>
                        </a:rPr>
                        <a:t> Feb 2012*</a:t>
                      </a:r>
                      <a:endParaRPr kumimoji="0" lang="en-US" sz="1400" b="0" i="0" u="none" strike="noStrike" cap="none" normalizeH="0" baseline="0" dirty="0" smtClean="0">
                        <a:ln>
                          <a:noFill/>
                        </a:ln>
                        <a:solidFill>
                          <a:schemeClr val="tx1"/>
                        </a:solidFill>
                        <a:effectLst/>
                        <a:latin typeface="Arial" charset="0"/>
                      </a:endParaRPr>
                    </a:p>
                  </a:txBody>
                  <a:tcPr marT="45712" marB="4571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cs typeface="Arial" charset="0"/>
                        </a:rPr>
                        <a:t>Yes via Production</a:t>
                      </a:r>
                      <a:endParaRPr kumimoji="0" lang="en-US" sz="1400" b="0" i="0" u="none" strike="noStrike" cap="none" normalizeH="0" baseline="0" dirty="0" smtClean="0">
                        <a:ln>
                          <a:noFill/>
                        </a:ln>
                        <a:solidFill>
                          <a:schemeClr val="tx1"/>
                        </a:solidFill>
                        <a:effectLst/>
                        <a:latin typeface="Arial" charset="0"/>
                      </a:endParaRPr>
                    </a:p>
                  </a:txBody>
                  <a:tcPr marT="45712" marB="4571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11835">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cs typeface="Arial" charset="0"/>
                        </a:rPr>
                        <a:t>ACSS</a:t>
                      </a:r>
                      <a:endParaRPr kumimoji="0" lang="en-US" sz="1400" b="0" i="0" u="none" strike="noStrike" cap="none" normalizeH="0" baseline="0" dirty="0" smtClean="0">
                        <a:ln>
                          <a:noFill/>
                        </a:ln>
                        <a:solidFill>
                          <a:schemeClr val="tx1"/>
                        </a:solidFill>
                        <a:effectLst/>
                        <a:latin typeface="Arial" charset="0"/>
                      </a:endParaRPr>
                    </a:p>
                  </a:txBody>
                  <a:tcPr marT="45712" marB="4571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cs typeface="Arial" charset="0"/>
                        </a:rPr>
                        <a:t>TCAS3000SP</a:t>
                      </a:r>
                      <a:endParaRPr kumimoji="0" lang="en-US" sz="1400" b="0" i="0" u="none" strike="noStrike" cap="none" normalizeH="0" baseline="0" dirty="0" smtClean="0">
                        <a:ln>
                          <a:noFill/>
                        </a:ln>
                        <a:solidFill>
                          <a:schemeClr val="tx1"/>
                        </a:solidFill>
                        <a:effectLst/>
                        <a:latin typeface="Arial" charset="0"/>
                      </a:endParaRPr>
                    </a:p>
                  </a:txBody>
                  <a:tcPr marT="45712" marB="4571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cs typeface="Arial" charset="0"/>
                        </a:rPr>
                        <a:t>B767-300</a:t>
                      </a:r>
                      <a:endParaRPr kumimoji="0" lang="en-US" sz="1400" b="0" i="0" u="none" strike="noStrike" cap="none" normalizeH="0" baseline="0" dirty="0" smtClean="0">
                        <a:ln>
                          <a:noFill/>
                        </a:ln>
                        <a:solidFill>
                          <a:schemeClr val="tx1"/>
                        </a:solidFill>
                        <a:effectLst/>
                        <a:latin typeface="Arial" charset="0"/>
                      </a:endParaRPr>
                    </a:p>
                  </a:txBody>
                  <a:tcPr marT="45712" marB="4571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cs typeface="Arial" charset="0"/>
                        </a:rPr>
                        <a:t>May 2012</a:t>
                      </a:r>
                      <a:endParaRPr kumimoji="0" lang="en-US" sz="1400" b="0" i="0" u="none" strike="noStrike" cap="none" normalizeH="0" baseline="0" dirty="0" smtClean="0">
                        <a:ln>
                          <a:noFill/>
                        </a:ln>
                        <a:solidFill>
                          <a:schemeClr val="tx1"/>
                        </a:solidFill>
                        <a:effectLst/>
                        <a:latin typeface="Arial" charset="0"/>
                      </a:endParaRPr>
                    </a:p>
                  </a:txBody>
                  <a:tcPr marT="45712" marB="4571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cs typeface="Arial" charset="0"/>
                        </a:rPr>
                        <a:t>No</a:t>
                      </a:r>
                      <a:endParaRPr kumimoji="0" lang="en-US" sz="1400" b="0" i="0" u="none" strike="noStrike" cap="none" normalizeH="0" baseline="0" dirty="0" smtClean="0">
                        <a:ln>
                          <a:noFill/>
                        </a:ln>
                        <a:solidFill>
                          <a:schemeClr val="tx1"/>
                        </a:solidFill>
                        <a:effectLst/>
                        <a:latin typeface="Arial" charset="0"/>
                      </a:endParaRPr>
                    </a:p>
                  </a:txBody>
                  <a:tcPr marT="45712" marB="4571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66874">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rPr>
                        <a:t>Garmin</a:t>
                      </a:r>
                    </a:p>
                  </a:txBody>
                  <a:tcPr marT="45701" marB="4570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rPr>
                        <a:t>GDL-88</a:t>
                      </a:r>
                    </a:p>
                  </a:txBody>
                  <a:tcPr marT="45701" marB="4570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cs typeface="Arial" charset="0"/>
                        </a:rPr>
                        <a:t>King Air C-90</a:t>
                      </a:r>
                    </a:p>
                  </a:txBody>
                  <a:tcPr marT="45701" marB="4570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rPr>
                        <a:t>Dec 2012</a:t>
                      </a:r>
                    </a:p>
                  </a:txBody>
                  <a:tcPr marT="45701" marB="4570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rPr>
                        <a:t>Yes</a:t>
                      </a:r>
                    </a:p>
                  </a:txBody>
                  <a:tcPr marT="45701" marB="4570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66874">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cs typeface="Arial" charset="0"/>
                        </a:rPr>
                        <a:t>ACSS</a:t>
                      </a:r>
                      <a:endParaRPr kumimoji="0" lang="en-US" sz="1400" b="0" i="0" u="none" strike="noStrike" cap="none" normalizeH="0" baseline="0" dirty="0" smtClean="0">
                        <a:ln>
                          <a:noFill/>
                        </a:ln>
                        <a:solidFill>
                          <a:schemeClr val="tx1"/>
                        </a:solidFill>
                        <a:effectLst/>
                        <a:latin typeface="Arial" charset="0"/>
                      </a:endParaRPr>
                    </a:p>
                  </a:txBody>
                  <a:tcPr marT="45712" marB="4571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cs typeface="Arial" charset="0"/>
                        </a:rPr>
                        <a:t>TCAS3000SP</a:t>
                      </a:r>
                      <a:endParaRPr kumimoji="0" lang="en-US" sz="1400" b="0" i="0" u="none" strike="noStrike" cap="none" normalizeH="0" baseline="0" dirty="0" smtClean="0">
                        <a:ln>
                          <a:noFill/>
                        </a:ln>
                        <a:solidFill>
                          <a:schemeClr val="tx1"/>
                        </a:solidFill>
                        <a:effectLst/>
                        <a:latin typeface="Arial" charset="0"/>
                      </a:endParaRPr>
                    </a:p>
                  </a:txBody>
                  <a:tcPr marT="45712" marB="4571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cs typeface="Arial" charset="0"/>
                        </a:rPr>
                        <a:t>A330</a:t>
                      </a:r>
                      <a:endParaRPr kumimoji="0" lang="en-US" sz="1400" b="0" i="0" u="none" strike="noStrike" cap="none" normalizeH="0" baseline="0" dirty="0" smtClean="0">
                        <a:ln>
                          <a:noFill/>
                        </a:ln>
                        <a:solidFill>
                          <a:schemeClr val="tx1"/>
                        </a:solidFill>
                        <a:effectLst/>
                        <a:latin typeface="Arial" charset="0"/>
                      </a:endParaRPr>
                    </a:p>
                  </a:txBody>
                  <a:tcPr marT="45712" marB="4571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cs typeface="Arial" charset="0"/>
                        </a:rPr>
                        <a:t>Jan 2013</a:t>
                      </a:r>
                      <a:endParaRPr kumimoji="0" lang="en-US" sz="1400" b="0" i="0" u="none" strike="noStrike" cap="none" normalizeH="0" baseline="0" dirty="0" smtClean="0">
                        <a:ln>
                          <a:noFill/>
                        </a:ln>
                        <a:solidFill>
                          <a:schemeClr val="tx1"/>
                        </a:solidFill>
                        <a:effectLst/>
                        <a:latin typeface="Arial" charset="0"/>
                      </a:endParaRPr>
                    </a:p>
                  </a:txBody>
                  <a:tcPr marT="45712" marB="4571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cs typeface="Arial" charset="0"/>
                        </a:rPr>
                        <a:t>No</a:t>
                      </a:r>
                      <a:endParaRPr kumimoji="0" lang="en-US" sz="1400" b="0" i="0" u="none" strike="noStrike" cap="none" normalizeH="0" baseline="0" dirty="0" smtClean="0">
                        <a:ln>
                          <a:noFill/>
                        </a:ln>
                        <a:solidFill>
                          <a:schemeClr val="tx1"/>
                        </a:solidFill>
                        <a:effectLst/>
                        <a:latin typeface="Arial" charset="0"/>
                      </a:endParaRPr>
                    </a:p>
                  </a:txBody>
                  <a:tcPr marT="45712" marB="4571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2430730162"/>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6"/>
          <p:cNvSpPr>
            <a:spLocks noChangeArrowheads="1"/>
          </p:cNvSpPr>
          <p:nvPr/>
        </p:nvSpPr>
        <p:spPr bwMode="auto">
          <a:xfrm>
            <a:off x="76200" y="185738"/>
            <a:ext cx="8991600" cy="925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eaLnBrk="0" hangingPunct="0"/>
            <a:r>
              <a:rPr lang="en-US" sz="3200" b="1" smtClean="0">
                <a:solidFill>
                  <a:srgbClr val="1D2F68"/>
                </a:solidFill>
                <a:ea typeface="+mn-ea"/>
                <a:cs typeface="Arial" charset="0"/>
              </a:rPr>
              <a:t>FAA-Sponsored Projects that will result in</a:t>
            </a:r>
            <a:br>
              <a:rPr lang="en-US" sz="3200" b="1" smtClean="0">
                <a:solidFill>
                  <a:srgbClr val="1D2F68"/>
                </a:solidFill>
                <a:ea typeface="+mn-ea"/>
                <a:cs typeface="Arial" charset="0"/>
              </a:rPr>
            </a:br>
            <a:r>
              <a:rPr lang="en-US" sz="3200" b="1" smtClean="0">
                <a:solidFill>
                  <a:srgbClr val="1D2F68"/>
                </a:solidFill>
                <a:ea typeface="+mn-ea"/>
                <a:cs typeface="Arial" charset="0"/>
              </a:rPr>
              <a:t>Version 2 ADS-B In Avionics</a:t>
            </a:r>
          </a:p>
        </p:txBody>
      </p:sp>
      <p:graphicFrame>
        <p:nvGraphicFramePr>
          <p:cNvPr id="25645" name="Group 45"/>
          <p:cNvGraphicFramePr>
            <a:graphicFrameLocks noGrp="1"/>
          </p:cNvGraphicFramePr>
          <p:nvPr>
            <p:ph sz="half" idx="2"/>
          </p:nvPr>
        </p:nvGraphicFramePr>
        <p:xfrm>
          <a:off x="381000" y="1219200"/>
          <a:ext cx="8320088" cy="1979614"/>
        </p:xfrm>
        <a:graphic>
          <a:graphicData uri="http://schemas.openxmlformats.org/drawingml/2006/table">
            <a:tbl>
              <a:tblPr/>
              <a:tblGrid>
                <a:gridCol w="1495425"/>
                <a:gridCol w="1328738"/>
                <a:gridCol w="1689100"/>
                <a:gridCol w="1905000"/>
                <a:gridCol w="1901825"/>
              </a:tblGrid>
              <a:tr h="518130">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charset="0"/>
                          <a:cs typeface="Arial" charset="0"/>
                        </a:rPr>
                        <a:t>Manufacturer</a:t>
                      </a:r>
                      <a:endParaRPr kumimoji="0" lang="en-US" sz="1400" b="1" i="0" u="none" strike="noStrike" cap="none" normalizeH="0" baseline="0" dirty="0" smtClean="0">
                        <a:ln>
                          <a:noFill/>
                        </a:ln>
                        <a:solidFill>
                          <a:schemeClr val="tx1"/>
                        </a:solidFill>
                        <a:effectLst/>
                        <a:latin typeface="Arial" charset="0"/>
                      </a:endParaRPr>
                    </a:p>
                  </a:txBody>
                  <a:tcPr marT="45705" marB="4570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cs typeface="Arial" charset="0"/>
                        </a:rPr>
                        <a:t>Model #</a:t>
                      </a:r>
                      <a:endParaRPr kumimoji="0" lang="en-US" sz="1400" b="1" i="0" u="none" strike="noStrike" cap="none" normalizeH="0" baseline="0" smtClean="0">
                        <a:ln>
                          <a:noFill/>
                        </a:ln>
                        <a:solidFill>
                          <a:schemeClr val="tx1"/>
                        </a:solidFill>
                        <a:effectLst/>
                        <a:latin typeface="Arial" charset="0"/>
                      </a:endParaRPr>
                    </a:p>
                  </a:txBody>
                  <a:tcPr marT="45705" marB="4570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cs typeface="Arial" charset="0"/>
                        </a:rPr>
                        <a:t>Aircraft</a:t>
                      </a:r>
                      <a:endParaRPr kumimoji="0" lang="en-US" sz="1400" b="1" i="0" u="none" strike="noStrike" cap="none" normalizeH="0" baseline="0" smtClean="0">
                        <a:ln>
                          <a:noFill/>
                        </a:ln>
                        <a:solidFill>
                          <a:schemeClr val="tx1"/>
                        </a:solidFill>
                        <a:effectLst/>
                        <a:latin typeface="Arial" charset="0"/>
                      </a:endParaRPr>
                    </a:p>
                  </a:txBody>
                  <a:tcPr marT="45705" marB="4570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cs typeface="Arial" charset="0"/>
                        </a:rPr>
                        <a:t>Planned STC Availability</a:t>
                      </a:r>
                      <a:endParaRPr kumimoji="0" lang="en-US" sz="1400" b="1" i="0" u="none" strike="noStrike" cap="none" normalizeH="0" baseline="0" smtClean="0">
                        <a:ln>
                          <a:noFill/>
                        </a:ln>
                        <a:solidFill>
                          <a:schemeClr val="tx1"/>
                        </a:solidFill>
                        <a:effectLst/>
                        <a:latin typeface="Arial" charset="0"/>
                      </a:endParaRPr>
                    </a:p>
                  </a:txBody>
                  <a:tcPr marT="45705" marB="4570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cs typeface="Arial" charset="0"/>
                        </a:rPr>
                        <a:t>Operator</a:t>
                      </a:r>
                      <a:endParaRPr kumimoji="0" lang="en-US" sz="1400" b="1" i="0" u="none" strike="noStrike" cap="none" normalizeH="0" baseline="0" smtClean="0">
                        <a:ln>
                          <a:noFill/>
                        </a:ln>
                        <a:solidFill>
                          <a:schemeClr val="tx1"/>
                        </a:solidFill>
                        <a:effectLst/>
                        <a:latin typeface="Arial" charset="0"/>
                      </a:endParaRPr>
                    </a:p>
                  </a:txBody>
                  <a:tcPr marT="45705" marB="4570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29994">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dirty="0" err="1" smtClean="0">
                          <a:ln>
                            <a:noFill/>
                          </a:ln>
                          <a:solidFill>
                            <a:schemeClr val="tx1"/>
                          </a:solidFill>
                          <a:effectLst/>
                          <a:latin typeface="Arial" charset="0"/>
                        </a:rPr>
                        <a:t>FreeFlight</a:t>
                      </a:r>
                      <a:endParaRPr kumimoji="0" lang="en-US" sz="1400" b="0" i="0" u="none" strike="noStrike" cap="none" normalizeH="0" baseline="0" dirty="0" smtClean="0">
                        <a:ln>
                          <a:noFill/>
                        </a:ln>
                        <a:solidFill>
                          <a:schemeClr val="tx1"/>
                        </a:solidFill>
                        <a:effectLst/>
                        <a:latin typeface="Arial" charset="0"/>
                      </a:endParaRPr>
                    </a:p>
                  </a:txBody>
                  <a:tcPr marT="45705" marB="4570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cs typeface="Arial" charset="0"/>
                        </a:rPr>
                        <a:t>FDL-978-XVR</a:t>
                      </a:r>
                    </a:p>
                  </a:txBody>
                  <a:tcPr marT="45705" marB="4570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rPr>
                        <a:t>Bell 206</a:t>
                      </a:r>
                    </a:p>
                  </a:txBody>
                  <a:tcPr marT="45705" marB="4570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rPr>
                        <a:t>Q4 2013</a:t>
                      </a:r>
                    </a:p>
                  </a:txBody>
                  <a:tcPr marT="45705" marB="4570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rPr>
                        <a:t>University of North Dakota</a:t>
                      </a:r>
                    </a:p>
                  </a:txBody>
                  <a:tcPr marT="45705" marB="4570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31490">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rPr>
                        <a:t>TBD</a:t>
                      </a:r>
                    </a:p>
                  </a:txBody>
                  <a:tcPr marT="45705" marB="4570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rPr>
                        <a:t>TBD</a:t>
                      </a:r>
                    </a:p>
                  </a:txBody>
                  <a:tcPr marT="45705" marB="4570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rPr>
                        <a:t>Various</a:t>
                      </a:r>
                    </a:p>
                  </a:txBody>
                  <a:tcPr marT="45705" marB="4570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rPr>
                        <a:t>TBD (goal is by 2014)</a:t>
                      </a:r>
                    </a:p>
                  </a:txBody>
                  <a:tcPr marT="45705" marB="4570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rPr>
                        <a:t>Various (approximately 400 aircraft in Alaska)</a:t>
                      </a:r>
                    </a:p>
                  </a:txBody>
                  <a:tcPr marT="45705" marB="4570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2153943130"/>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5760" y="0"/>
            <a:ext cx="8229600" cy="1143000"/>
          </a:xfrm>
        </p:spPr>
        <p:txBody>
          <a:bodyPr/>
          <a:lstStyle/>
          <a:p>
            <a:r>
              <a:rPr lang="en-US" sz="3600" dirty="0" smtClean="0">
                <a:latin typeface="Arial" pitchFamily="34" charset="0"/>
                <a:cs typeface="Arial" pitchFamily="34" charset="0"/>
              </a:rPr>
              <a:t>Next Steps</a:t>
            </a:r>
            <a:endParaRPr lang="en-US" sz="3600" dirty="0">
              <a:latin typeface="Arial" pitchFamily="34" charset="0"/>
              <a:cs typeface="Arial" pitchFamily="34" charset="0"/>
            </a:endParaRPr>
          </a:p>
        </p:txBody>
      </p:sp>
      <p:sp>
        <p:nvSpPr>
          <p:cNvPr id="3" name="Content Placeholder 2"/>
          <p:cNvSpPr>
            <a:spLocks noGrp="1"/>
          </p:cNvSpPr>
          <p:nvPr>
            <p:ph idx="1"/>
          </p:nvPr>
        </p:nvSpPr>
        <p:spPr>
          <a:xfrm>
            <a:off x="304800" y="1066800"/>
            <a:ext cx="8534400" cy="4800600"/>
          </a:xfrm>
        </p:spPr>
        <p:txBody>
          <a:bodyPr/>
          <a:lstStyle/>
          <a:p>
            <a:pPr marL="174625" lvl="1" indent="-174625">
              <a:buFontTx/>
              <a:buChar char="•"/>
            </a:pPr>
            <a:r>
              <a:rPr lang="en-US" sz="2800" b="1" dirty="0" smtClean="0">
                <a:latin typeface="Arial" pitchFamily="34" charset="0"/>
                <a:ea typeface="+mn-ea"/>
                <a:cs typeface="Arial" pitchFamily="34" charset="0"/>
              </a:rPr>
              <a:t>Complete </a:t>
            </a:r>
            <a:r>
              <a:rPr lang="en-US" sz="2800" b="1" dirty="0">
                <a:latin typeface="Arial" pitchFamily="34" charset="0"/>
                <a:ea typeface="+mn-ea"/>
                <a:cs typeface="Arial" pitchFamily="34" charset="0"/>
              </a:rPr>
              <a:t>ground infrastructure deployment</a:t>
            </a:r>
          </a:p>
          <a:p>
            <a:pPr marL="174625" lvl="1" indent="-174625">
              <a:buFontTx/>
              <a:buChar char="•"/>
            </a:pPr>
            <a:r>
              <a:rPr lang="en-US" sz="2800" b="1" dirty="0">
                <a:latin typeface="Arial" pitchFamily="34" charset="0"/>
                <a:cs typeface="Arial" pitchFamily="34" charset="0"/>
              </a:rPr>
              <a:t>Reassess FY13 ADS-B deployment schedule based on Sequestration</a:t>
            </a:r>
          </a:p>
          <a:p>
            <a:pPr marL="174625" indent="-174625"/>
            <a:r>
              <a:rPr lang="en-US" sz="2800" dirty="0" smtClean="0">
                <a:latin typeface="Arial" pitchFamily="34" charset="0"/>
                <a:cs typeface="Arial" pitchFamily="34" charset="0"/>
              </a:rPr>
              <a:t>Continue Requirements </a:t>
            </a:r>
            <a:r>
              <a:rPr lang="en-US" sz="2800" dirty="0">
                <a:latin typeface="Arial" pitchFamily="34" charset="0"/>
                <a:cs typeface="Arial" pitchFamily="34" charset="0"/>
              </a:rPr>
              <a:t>Development </a:t>
            </a:r>
            <a:r>
              <a:rPr lang="en-US" sz="2800" dirty="0" smtClean="0">
                <a:latin typeface="Arial" pitchFamily="34" charset="0"/>
                <a:cs typeface="Arial" pitchFamily="34" charset="0"/>
              </a:rPr>
              <a:t>&amp; Validation </a:t>
            </a:r>
            <a:r>
              <a:rPr lang="en-US" sz="2800" dirty="0">
                <a:latin typeface="Arial" pitchFamily="34" charset="0"/>
                <a:cs typeface="Arial" pitchFamily="34" charset="0"/>
              </a:rPr>
              <a:t>for </a:t>
            </a:r>
            <a:r>
              <a:rPr lang="en-US" sz="2800" dirty="0" smtClean="0">
                <a:latin typeface="Arial" pitchFamily="34" charset="0"/>
                <a:cs typeface="Arial" pitchFamily="34" charset="0"/>
              </a:rPr>
              <a:t>ADS-B-In Applications </a:t>
            </a:r>
            <a:br>
              <a:rPr lang="en-US" sz="2800" dirty="0" smtClean="0">
                <a:latin typeface="Arial" pitchFamily="34" charset="0"/>
                <a:cs typeface="Arial" pitchFamily="34" charset="0"/>
              </a:rPr>
            </a:br>
            <a:r>
              <a:rPr lang="en-US" dirty="0" smtClean="0">
                <a:latin typeface="Arial" pitchFamily="34" charset="0"/>
                <a:cs typeface="Arial" pitchFamily="34" charset="0"/>
              </a:rPr>
              <a:t>(</a:t>
            </a:r>
            <a:r>
              <a:rPr lang="en-US" dirty="0">
                <a:latin typeface="Arial" pitchFamily="34" charset="0"/>
                <a:cs typeface="Arial" pitchFamily="34" charset="0"/>
              </a:rPr>
              <a:t>i.e. In Trail Procedures, Traffic Situation Awareness with Alerts, and Flight </a:t>
            </a:r>
            <a:r>
              <a:rPr lang="en-US" dirty="0" smtClean="0">
                <a:latin typeface="Arial" pitchFamily="34" charset="0"/>
                <a:cs typeface="Arial" pitchFamily="34" charset="0"/>
              </a:rPr>
              <a:t>deck </a:t>
            </a:r>
            <a:r>
              <a:rPr lang="en-US" dirty="0">
                <a:latin typeface="Arial" pitchFamily="34" charset="0"/>
                <a:cs typeface="Arial" pitchFamily="34" charset="0"/>
              </a:rPr>
              <a:t>Interval Management)</a:t>
            </a:r>
          </a:p>
          <a:p>
            <a:pPr marL="174625" indent="-174625"/>
            <a:r>
              <a:rPr lang="en-US" sz="2800" dirty="0" smtClean="0">
                <a:latin typeface="Arial" pitchFamily="34" charset="0"/>
                <a:cs typeface="Arial" pitchFamily="34" charset="0"/>
              </a:rPr>
              <a:t>Complete MOA plans for aircraft equipage</a:t>
            </a:r>
            <a:endParaRPr lang="en-US" sz="2800" dirty="0">
              <a:latin typeface="Arial" pitchFamily="34" charset="0"/>
              <a:cs typeface="Arial" pitchFamily="34" charset="0"/>
            </a:endParaRPr>
          </a:p>
          <a:p>
            <a:pPr marL="174625" indent="-174625"/>
            <a:r>
              <a:rPr lang="en-US" sz="2800" dirty="0" smtClean="0">
                <a:latin typeface="Arial" pitchFamily="34" charset="0"/>
                <a:cs typeface="Arial" pitchFamily="34" charset="0"/>
              </a:rPr>
              <a:t>Prepare for additional ADS-B-In </a:t>
            </a:r>
            <a:r>
              <a:rPr lang="en-US" sz="2800" dirty="0">
                <a:latin typeface="Arial" pitchFamily="34" charset="0"/>
                <a:cs typeface="Arial" pitchFamily="34" charset="0"/>
              </a:rPr>
              <a:t>applications</a:t>
            </a:r>
          </a:p>
          <a:p>
            <a:endParaRPr lang="en-US" sz="2800" dirty="0">
              <a:latin typeface="Arial" pitchFamily="34" charset="0"/>
              <a:cs typeface="Arial" pitchFamily="34" charset="0"/>
            </a:endParaRPr>
          </a:p>
        </p:txBody>
      </p:sp>
    </p:spTree>
    <p:extLst>
      <p:ext uri="{BB962C8B-B14F-4D97-AF65-F5344CB8AC3E}">
        <p14:creationId xmlns:p14="http://schemas.microsoft.com/office/powerpoint/2010/main" val="14496851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0163"/>
            <a:ext cx="9144000" cy="6797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5690290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4434" name="Title 1"/>
          <p:cNvSpPr>
            <a:spLocks noGrp="1"/>
          </p:cNvSpPr>
          <p:nvPr>
            <p:ph type="title"/>
          </p:nvPr>
        </p:nvSpPr>
        <p:spPr>
          <a:xfrm>
            <a:off x="-20638" y="76200"/>
            <a:ext cx="8472488" cy="457200"/>
          </a:xfrm>
        </p:spPr>
        <p:txBody>
          <a:bodyPr/>
          <a:lstStyle/>
          <a:p>
            <a:pPr eaLnBrk="1" hangingPunct="1"/>
            <a:r>
              <a:rPr lang="en-US" sz="3200" dirty="0" smtClean="0"/>
              <a:t>Implementation Status, </a:t>
            </a:r>
            <a:r>
              <a:rPr lang="en-US" sz="2000" dirty="0" smtClean="0"/>
              <a:t>04-Apr-2013</a:t>
            </a:r>
            <a:endParaRPr lang="en-US" sz="1200" dirty="0" smtClean="0"/>
          </a:p>
        </p:txBody>
      </p:sp>
      <p:sp>
        <p:nvSpPr>
          <p:cNvPr id="274435" name="TextBox 1"/>
          <p:cNvSpPr txBox="1">
            <a:spLocks noChangeArrowheads="1"/>
          </p:cNvSpPr>
          <p:nvPr/>
        </p:nvSpPr>
        <p:spPr bwMode="auto">
          <a:xfrm>
            <a:off x="6265862" y="228600"/>
            <a:ext cx="280193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50000"/>
              </a:spcBef>
              <a:spcAft>
                <a:spcPct val="0"/>
              </a:spcAft>
              <a:buChar char="•"/>
              <a:defRPr sz="2400">
                <a:solidFill>
                  <a:schemeClr val="tx1"/>
                </a:solidFill>
                <a:latin typeface="Arial" charset="0"/>
              </a:defRPr>
            </a:lvl6pPr>
            <a:lvl7pPr marL="2971800" indent="-228600" eaLnBrk="0" fontAlgn="base" hangingPunct="0">
              <a:spcBef>
                <a:spcPct val="50000"/>
              </a:spcBef>
              <a:spcAft>
                <a:spcPct val="0"/>
              </a:spcAft>
              <a:buChar char="•"/>
              <a:defRPr sz="2400">
                <a:solidFill>
                  <a:schemeClr val="tx1"/>
                </a:solidFill>
                <a:latin typeface="Arial" charset="0"/>
              </a:defRPr>
            </a:lvl7pPr>
            <a:lvl8pPr marL="3429000" indent="-228600" eaLnBrk="0" fontAlgn="base" hangingPunct="0">
              <a:spcBef>
                <a:spcPct val="50000"/>
              </a:spcBef>
              <a:spcAft>
                <a:spcPct val="0"/>
              </a:spcAft>
              <a:buChar char="•"/>
              <a:defRPr sz="2400">
                <a:solidFill>
                  <a:schemeClr val="tx1"/>
                </a:solidFill>
                <a:latin typeface="Arial" charset="0"/>
              </a:defRPr>
            </a:lvl8pPr>
            <a:lvl9pPr marL="3886200" indent="-228600" eaLnBrk="0" fontAlgn="base" hangingPunct="0">
              <a:spcBef>
                <a:spcPct val="50000"/>
              </a:spcBef>
              <a:spcAft>
                <a:spcPct val="0"/>
              </a:spcAft>
              <a:buChar char="•"/>
              <a:defRPr sz="2400">
                <a:solidFill>
                  <a:schemeClr val="tx1"/>
                </a:solidFill>
                <a:latin typeface="Arial" charset="0"/>
              </a:defRPr>
            </a:lvl9pPr>
          </a:lstStyle>
          <a:p>
            <a:pPr eaLnBrk="1" hangingPunct="1">
              <a:spcBef>
                <a:spcPct val="50000"/>
              </a:spcBef>
              <a:buFontTx/>
              <a:buChar char="•"/>
            </a:pPr>
            <a:r>
              <a:rPr lang="en-US" sz="1200" u="sng" dirty="0">
                <a:solidFill>
                  <a:srgbClr val="FFFFFF"/>
                </a:solidFill>
                <a:ea typeface="+mn-ea"/>
                <a:cs typeface="+mn-cs"/>
                <a:hlinkClick r:id="rId3"/>
              </a:rPr>
              <a:t>http://www.faa.gov/nextgen/flashmap</a:t>
            </a:r>
            <a:r>
              <a:rPr lang="en-US" sz="1200" u="sng" dirty="0" smtClean="0">
                <a:solidFill>
                  <a:srgbClr val="FFFFFF"/>
                </a:solidFill>
                <a:ea typeface="+mn-ea"/>
                <a:cs typeface="+mn-cs"/>
                <a:hlinkClick r:id="rId3"/>
              </a:rPr>
              <a:t>/</a:t>
            </a:r>
            <a:endParaRPr lang="en-US" sz="1200" dirty="0">
              <a:solidFill>
                <a:srgbClr val="FFFFFF"/>
              </a:solidFill>
              <a:ea typeface="+mn-ea"/>
              <a:cs typeface="+mn-cs"/>
            </a:endParaRPr>
          </a:p>
        </p:txBody>
      </p:sp>
      <p:pic>
        <p:nvPicPr>
          <p:cNvPr id="2" name="Picture 1" descr="NextGen Technologies Interactive Map - Windows Internet Explorer"/>
          <p:cNvPicPr>
            <a:picLocks noChangeAspect="1"/>
          </p:cNvPicPr>
          <p:nvPr/>
        </p:nvPicPr>
        <p:blipFill rotWithShape="1">
          <a:blip r:embed="rId4">
            <a:extLst>
              <a:ext uri="{28A0092B-C50C-407E-A947-70E740481C1C}">
                <a14:useLocalDpi xmlns:a14="http://schemas.microsoft.com/office/drawing/2010/main" val="0"/>
              </a:ext>
            </a:extLst>
          </a:blip>
          <a:srcRect l="15180" t="44281" r="15849" b="944"/>
          <a:stretch/>
        </p:blipFill>
        <p:spPr>
          <a:xfrm>
            <a:off x="137584" y="609601"/>
            <a:ext cx="8854016" cy="5425440"/>
          </a:xfrm>
          <a:prstGeom prst="rect">
            <a:avLst/>
          </a:prstGeom>
        </p:spPr>
      </p:pic>
    </p:spTree>
    <p:extLst>
      <p:ext uri="{BB962C8B-B14F-4D97-AF65-F5344CB8AC3E}">
        <p14:creationId xmlns:p14="http://schemas.microsoft.com/office/powerpoint/2010/main" val="253165940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9144000" cy="6675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0773674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5122" name="Picture 1"/>
          <p:cNvPicPr>
            <a:picLocks noChangeAspect="1"/>
          </p:cNvPicPr>
          <p:nvPr/>
        </p:nvPicPr>
        <p:blipFill>
          <a:blip r:embed="rId3" cstate="print">
            <a:extLst>
              <a:ext uri="{28A0092B-C50C-407E-A947-70E740481C1C}">
                <a14:useLocalDpi xmlns:a14="http://schemas.microsoft.com/office/drawing/2010/main" val="0"/>
              </a:ext>
            </a:extLst>
          </a:blip>
          <a:srcRect t="9953" b="24043"/>
          <a:stretch>
            <a:fillRect/>
          </a:stretch>
        </p:blipFill>
        <p:spPr bwMode="auto">
          <a:xfrm>
            <a:off x="27405" y="4267200"/>
            <a:ext cx="3325395" cy="1645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3" name="Rectangle 2"/>
          <p:cNvSpPr txBox="1">
            <a:spLocks noChangeArrowheads="1"/>
          </p:cNvSpPr>
          <p:nvPr/>
        </p:nvSpPr>
        <p:spPr bwMode="auto">
          <a:xfrm>
            <a:off x="142875" y="0"/>
            <a:ext cx="8567738"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50000"/>
              </a:spcBef>
              <a:spcAft>
                <a:spcPct val="0"/>
              </a:spcAft>
              <a:buChar char="•"/>
              <a:defRPr sz="2400">
                <a:solidFill>
                  <a:schemeClr val="tx1"/>
                </a:solidFill>
                <a:latin typeface="Arial" charset="0"/>
              </a:defRPr>
            </a:lvl6pPr>
            <a:lvl7pPr marL="2971800" indent="-228600" eaLnBrk="0" fontAlgn="base" hangingPunct="0">
              <a:spcBef>
                <a:spcPct val="50000"/>
              </a:spcBef>
              <a:spcAft>
                <a:spcPct val="0"/>
              </a:spcAft>
              <a:buChar char="•"/>
              <a:defRPr sz="2400">
                <a:solidFill>
                  <a:schemeClr val="tx1"/>
                </a:solidFill>
                <a:latin typeface="Arial" charset="0"/>
              </a:defRPr>
            </a:lvl7pPr>
            <a:lvl8pPr marL="3429000" indent="-228600" eaLnBrk="0" fontAlgn="base" hangingPunct="0">
              <a:spcBef>
                <a:spcPct val="50000"/>
              </a:spcBef>
              <a:spcAft>
                <a:spcPct val="0"/>
              </a:spcAft>
              <a:buChar char="•"/>
              <a:defRPr sz="2400">
                <a:solidFill>
                  <a:schemeClr val="tx1"/>
                </a:solidFill>
                <a:latin typeface="Arial" charset="0"/>
              </a:defRPr>
            </a:lvl8pPr>
            <a:lvl9pPr marL="3886200" indent="-228600" eaLnBrk="0" fontAlgn="base" hangingPunct="0">
              <a:spcBef>
                <a:spcPct val="50000"/>
              </a:spcBef>
              <a:spcAft>
                <a:spcPct val="0"/>
              </a:spcAft>
              <a:buChar char="•"/>
              <a:defRPr sz="2400">
                <a:solidFill>
                  <a:schemeClr val="tx1"/>
                </a:solidFill>
                <a:latin typeface="Arial" charset="0"/>
              </a:defRPr>
            </a:lvl9pPr>
          </a:lstStyle>
          <a:p>
            <a:pPr>
              <a:spcBef>
                <a:spcPct val="50000"/>
              </a:spcBef>
            </a:pPr>
            <a:r>
              <a:rPr lang="en-US" sz="3200" b="1" dirty="0">
                <a:solidFill>
                  <a:srgbClr val="333399"/>
                </a:solidFill>
                <a:cs typeface="+mn-cs"/>
              </a:rPr>
              <a:t>Vehicle ADS-B Summary</a:t>
            </a:r>
          </a:p>
        </p:txBody>
      </p:sp>
      <p:pic>
        <p:nvPicPr>
          <p:cNvPr id="5124" name="Picture 2"/>
          <p:cNvPicPr>
            <a:picLocks noChangeAspect="1"/>
          </p:cNvPicPr>
          <p:nvPr/>
        </p:nvPicPr>
        <p:blipFill>
          <a:blip r:embed="rId4">
            <a:extLst>
              <a:ext uri="{28A0092B-C50C-407E-A947-70E740481C1C}">
                <a14:useLocalDpi xmlns:a14="http://schemas.microsoft.com/office/drawing/2010/main" val="0"/>
              </a:ext>
            </a:extLst>
          </a:blip>
          <a:srcRect l="29286" t="7639" b="36917"/>
          <a:stretch>
            <a:fillRect/>
          </a:stretch>
        </p:blipFill>
        <p:spPr bwMode="auto">
          <a:xfrm>
            <a:off x="3437882" y="4114800"/>
            <a:ext cx="3115318"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5" name="Picture 3"/>
          <p:cNvPicPr>
            <a:picLocks noChangeAspect="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6629896" y="4114800"/>
            <a:ext cx="2437904"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6" name="Picture 19"/>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627254" y="2209800"/>
            <a:ext cx="2440546" cy="1828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127" name="Content Placeholder 2"/>
          <p:cNvSpPr>
            <a:spLocks noGrp="1"/>
          </p:cNvSpPr>
          <p:nvPr>
            <p:ph idx="1"/>
          </p:nvPr>
        </p:nvSpPr>
        <p:spPr>
          <a:xfrm>
            <a:off x="228600" y="527051"/>
            <a:ext cx="6515100" cy="3511549"/>
          </a:xfrm>
        </p:spPr>
        <p:txBody>
          <a:bodyPr/>
          <a:lstStyle/>
          <a:p>
            <a:pPr marL="174625" indent="-174625"/>
            <a:r>
              <a:rPr lang="en-US" sz="1600" dirty="0" smtClean="0">
                <a:latin typeface="Arial" pitchFamily="34" charset="0"/>
                <a:cs typeface="Arial" pitchFamily="34" charset="0"/>
              </a:rPr>
              <a:t>June 2011 – Development of MOA partnership with </a:t>
            </a:r>
            <a:r>
              <a:rPr lang="en-US" sz="1600" dirty="0" err="1" smtClean="0">
                <a:latin typeface="Arial" pitchFamily="34" charset="0"/>
                <a:cs typeface="Arial" pitchFamily="34" charset="0"/>
              </a:rPr>
              <a:t>Massport</a:t>
            </a:r>
            <a:endParaRPr lang="en-US" sz="1600" dirty="0" smtClean="0">
              <a:latin typeface="Arial" pitchFamily="34" charset="0"/>
              <a:cs typeface="Arial" pitchFamily="34" charset="0"/>
            </a:endParaRPr>
          </a:p>
          <a:p>
            <a:pPr marL="174625" indent="-174625"/>
            <a:r>
              <a:rPr lang="en-US" sz="1600" dirty="0" smtClean="0">
                <a:latin typeface="Arial" pitchFamily="34" charset="0"/>
                <a:cs typeface="Arial" pitchFamily="34" charset="0"/>
              </a:rPr>
              <a:t>November 2011 – First article Vehicle ADS-B unit delivered to FAA for performance testing at WJHTC</a:t>
            </a:r>
          </a:p>
          <a:p>
            <a:pPr marL="174625" indent="-174625"/>
            <a:r>
              <a:rPr lang="en-US" sz="1600" dirty="0" smtClean="0">
                <a:latin typeface="Arial" pitchFamily="34" charset="0"/>
                <a:cs typeface="Arial" pitchFamily="34" charset="0"/>
              </a:rPr>
              <a:t>May 2012 – Production unit FAA testing completed</a:t>
            </a:r>
          </a:p>
          <a:p>
            <a:pPr marL="174625" indent="-174625"/>
            <a:r>
              <a:rPr lang="en-US" sz="1600" dirty="0" smtClean="0">
                <a:latin typeface="Arial" pitchFamily="34" charset="0"/>
                <a:cs typeface="Arial" pitchFamily="34" charset="0"/>
              </a:rPr>
              <a:t>September 2012 – AC updated with approved unit</a:t>
            </a:r>
          </a:p>
          <a:p>
            <a:pPr marL="174625" indent="-174625"/>
            <a:r>
              <a:rPr lang="en-US" sz="1600" dirty="0" smtClean="0">
                <a:latin typeface="Arial" pitchFamily="34" charset="0"/>
                <a:cs typeface="Arial" pitchFamily="34" charset="0"/>
              </a:rPr>
              <a:t>September 2012 –$1.2M in AIP grants for Chicago,                                  Denver, and San Francisco for Vehicle ADS-B units</a:t>
            </a:r>
          </a:p>
          <a:p>
            <a:pPr marL="174625" indent="-174625"/>
            <a:r>
              <a:rPr lang="en-US" sz="1600" dirty="0" smtClean="0">
                <a:latin typeface="Arial" pitchFamily="34" charset="0"/>
                <a:cs typeface="Arial" pitchFamily="34" charset="0"/>
              </a:rPr>
              <a:t>December 2012 – Completed 37 total installations at Boston</a:t>
            </a:r>
          </a:p>
          <a:p>
            <a:pPr marL="174625" indent="-174625"/>
            <a:r>
              <a:rPr lang="en-US" sz="1600" dirty="0" smtClean="0">
                <a:latin typeface="Arial" pitchFamily="34" charset="0"/>
                <a:cs typeface="Arial" pitchFamily="34" charset="0"/>
              </a:rPr>
              <a:t>April 2013 – Testing of mod to continue                                             transmission with loss of GPS at Boston</a:t>
            </a:r>
          </a:p>
          <a:p>
            <a:pPr marL="174625" indent="-174625"/>
            <a:r>
              <a:rPr lang="en-US" sz="1600" dirty="0" smtClean="0">
                <a:latin typeface="Arial" pitchFamily="34" charset="0"/>
                <a:cs typeface="Arial" pitchFamily="34" charset="0"/>
              </a:rPr>
              <a:t>Sites Pending – St. Louis and Milwaukee</a:t>
            </a:r>
          </a:p>
        </p:txBody>
      </p:sp>
    </p:spTree>
    <p:extLst>
      <p:ext uri="{BB962C8B-B14F-4D97-AF65-F5344CB8AC3E}">
        <p14:creationId xmlns:p14="http://schemas.microsoft.com/office/powerpoint/2010/main" val="417594479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0977" name="Title 1"/>
          <p:cNvSpPr>
            <a:spLocks noGrp="1"/>
          </p:cNvSpPr>
          <p:nvPr>
            <p:ph type="title"/>
          </p:nvPr>
        </p:nvSpPr>
        <p:spPr>
          <a:xfrm>
            <a:off x="76200" y="0"/>
            <a:ext cx="8782867" cy="609600"/>
          </a:xfrm>
        </p:spPr>
        <p:txBody>
          <a:bodyPr/>
          <a:lstStyle/>
          <a:p>
            <a:r>
              <a:rPr lang="en-US" sz="3200" dirty="0" smtClean="0">
                <a:latin typeface="Arial" pitchFamily="34" charset="0"/>
                <a:cs typeface="Arial" pitchFamily="34" charset="0"/>
              </a:rPr>
              <a:t>FAA Funded Avionics Upgrades</a:t>
            </a:r>
            <a:r>
              <a:rPr lang="en-US" sz="3200" b="0" dirty="0" smtClean="0">
                <a:latin typeface="Arial" pitchFamily="34" charset="0"/>
                <a:cs typeface="Arial" pitchFamily="34" charset="0"/>
              </a:rPr>
              <a:t> </a:t>
            </a:r>
            <a:r>
              <a:rPr lang="en-US" sz="2000" b="0" dirty="0" smtClean="0">
                <a:latin typeface="Arial" pitchFamily="34" charset="0"/>
                <a:cs typeface="Arial" pitchFamily="34" charset="0"/>
              </a:rPr>
              <a:t>(as of 18-Apr-2013)</a:t>
            </a:r>
            <a:endParaRPr lang="en-US" sz="3200" b="0" dirty="0" smtClean="0">
              <a:latin typeface="Arial" pitchFamily="34" charset="0"/>
              <a:cs typeface="Arial" pitchFamily="34" charset="0"/>
            </a:endParaRPr>
          </a:p>
        </p:txBody>
      </p:sp>
      <p:pic>
        <p:nvPicPr>
          <p:cNvPr id="5" name="Picture 16" descr="340x"/>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65165" y="3200400"/>
            <a:ext cx="1136650" cy="1279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35" descr="JetBlue Airways">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8600" y="828059"/>
            <a:ext cx="1736725" cy="639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3" name="Group 12"/>
          <p:cNvGrpSpPr/>
          <p:nvPr/>
        </p:nvGrpSpPr>
        <p:grpSpPr>
          <a:xfrm>
            <a:off x="3718601" y="3532252"/>
            <a:ext cx="1338262" cy="987425"/>
            <a:chOff x="6111195" y="1338036"/>
            <a:chExt cx="1338262" cy="987425"/>
          </a:xfrm>
        </p:grpSpPr>
        <p:pic>
          <p:nvPicPr>
            <p:cNvPr id="7" name="Picture 17" descr="Independence"/>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6111195" y="1338036"/>
              <a:ext cx="1338262" cy="98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8"/>
            <p:cNvPicPr>
              <a:picLocks noChangeAspect="1" noChangeArrowheads="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6111195" y="1338036"/>
              <a:ext cx="454025" cy="33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9" name="Picture 31" descr="http://heliexpo.com/Portals/26/best-logo3.gif"/>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012895" y="1347561"/>
              <a:ext cx="436562" cy="34131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grpSp>
      <p:pic>
        <p:nvPicPr>
          <p:cNvPr id="10" name="Picture 13" descr="PICT0065"/>
          <p:cNvPicPr>
            <a:picLocks noChangeAspect="1" noChangeArrowheads="1"/>
          </p:cNvPicPr>
          <p:nvPr/>
        </p:nvPicPr>
        <p:blipFill>
          <a:blip r:embed="rId9" cstate="email">
            <a:extLst>
              <a:ext uri="{28A0092B-C50C-407E-A947-70E740481C1C}">
                <a14:useLocalDpi xmlns:a14="http://schemas.microsoft.com/office/drawing/2010/main" val="0"/>
              </a:ext>
            </a:extLst>
          </a:blip>
          <a:srcRect/>
          <a:stretch>
            <a:fillRect/>
          </a:stretch>
        </p:blipFill>
        <p:spPr bwMode="auto">
          <a:xfrm>
            <a:off x="7848892" y="3684910"/>
            <a:ext cx="1134609" cy="8267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11" descr="747NewLivery_2.jpg"/>
          <p:cNvPicPr>
            <a:picLocks noChangeAspect="1"/>
          </p:cNvPicPr>
          <p:nvPr/>
        </p:nvPicPr>
        <p:blipFill>
          <a:blip r:embed="rId10" cstate="print">
            <a:extLst>
              <a:ext uri="{28A0092B-C50C-407E-A947-70E740481C1C}">
                <a14:useLocalDpi xmlns:a14="http://schemas.microsoft.com/office/drawing/2010/main" val="0"/>
              </a:ext>
            </a:extLst>
          </a:blip>
          <a:srcRect t="10263" b="16362"/>
          <a:stretch>
            <a:fillRect/>
          </a:stretch>
        </p:blipFill>
        <p:spPr>
          <a:xfrm>
            <a:off x="2257717" y="743164"/>
            <a:ext cx="1779529" cy="809552"/>
          </a:xfrm>
          <a:prstGeom prst="rect">
            <a:avLst/>
          </a:prstGeom>
        </p:spPr>
      </p:pic>
      <p:sp>
        <p:nvSpPr>
          <p:cNvPr id="3" name="TextBox 2"/>
          <p:cNvSpPr txBox="1"/>
          <p:nvPr/>
        </p:nvSpPr>
        <p:spPr>
          <a:xfrm>
            <a:off x="76201" y="1512195"/>
            <a:ext cx="2209800" cy="1292662"/>
          </a:xfrm>
          <a:prstGeom prst="rect">
            <a:avLst/>
          </a:prstGeom>
          <a:noFill/>
        </p:spPr>
        <p:txBody>
          <a:bodyPr wrap="square" rtlCol="0">
            <a:spAutoFit/>
          </a:bodyPr>
          <a:lstStyle/>
          <a:p>
            <a:pPr marL="109538" indent="-109538">
              <a:buFont typeface="Arial" pitchFamily="34" charset="0"/>
              <a:buChar char="•"/>
            </a:pPr>
            <a:r>
              <a:rPr lang="en-US" sz="1300" dirty="0">
                <a:solidFill>
                  <a:srgbClr val="000000"/>
                </a:solidFill>
                <a:latin typeface="Arial"/>
                <a:cs typeface="Arial" charset="0"/>
              </a:rPr>
              <a:t>ADS-B Out</a:t>
            </a:r>
          </a:p>
          <a:p>
            <a:pPr marL="109538" indent="-109538">
              <a:buFont typeface="Arial" pitchFamily="34" charset="0"/>
              <a:buChar char="•"/>
            </a:pPr>
            <a:r>
              <a:rPr lang="en-US" sz="1300" dirty="0">
                <a:solidFill>
                  <a:srgbClr val="000000"/>
                </a:solidFill>
                <a:latin typeface="Arial"/>
                <a:cs typeface="Arial" charset="0"/>
              </a:rPr>
              <a:t>Aircraft: 35 A320 </a:t>
            </a:r>
          </a:p>
          <a:p>
            <a:pPr marL="109538" indent="-109538">
              <a:buFont typeface="Arial" pitchFamily="34" charset="0"/>
              <a:buChar char="•"/>
            </a:pPr>
            <a:r>
              <a:rPr lang="en-US" sz="1300" dirty="0">
                <a:solidFill>
                  <a:srgbClr val="000000"/>
                </a:solidFill>
                <a:latin typeface="Arial"/>
                <a:cs typeface="Arial" charset="0"/>
              </a:rPr>
              <a:t>STC </a:t>
            </a:r>
            <a:r>
              <a:rPr lang="en-US" sz="1300" dirty="0" smtClean="0">
                <a:solidFill>
                  <a:srgbClr val="000000"/>
                </a:solidFill>
                <a:latin typeface="Arial"/>
                <a:cs typeface="Arial" charset="0"/>
              </a:rPr>
              <a:t>approved July </a:t>
            </a:r>
            <a:r>
              <a:rPr lang="en-US" sz="1300" dirty="0">
                <a:solidFill>
                  <a:srgbClr val="000000"/>
                </a:solidFill>
                <a:latin typeface="Arial"/>
                <a:cs typeface="Arial" charset="0"/>
              </a:rPr>
              <a:t>2012</a:t>
            </a:r>
          </a:p>
          <a:p>
            <a:pPr marL="111125" lvl="2" indent="-111125">
              <a:buFont typeface="Wingdings" pitchFamily="2" charset="2"/>
              <a:buChar char="ü"/>
            </a:pPr>
            <a:r>
              <a:rPr lang="en-US" sz="1300" b="1" dirty="0" smtClean="0">
                <a:solidFill>
                  <a:srgbClr val="000000"/>
                </a:solidFill>
                <a:latin typeface="Arial"/>
                <a:cs typeface="Arial" charset="0"/>
              </a:rPr>
              <a:t>All 35 </a:t>
            </a:r>
            <a:r>
              <a:rPr lang="en-US" sz="1300" b="1" dirty="0">
                <a:solidFill>
                  <a:srgbClr val="000000"/>
                </a:solidFill>
                <a:latin typeface="Arial"/>
                <a:cs typeface="Arial" charset="0"/>
              </a:rPr>
              <a:t>modifications </a:t>
            </a:r>
            <a:r>
              <a:rPr lang="en-US" sz="1300" b="1" dirty="0" smtClean="0">
                <a:solidFill>
                  <a:srgbClr val="000000"/>
                </a:solidFill>
                <a:latin typeface="Arial"/>
                <a:cs typeface="Arial" charset="0"/>
              </a:rPr>
              <a:t>complete</a:t>
            </a:r>
            <a:endParaRPr lang="en-US" sz="1300" b="1" dirty="0">
              <a:solidFill>
                <a:srgbClr val="000000"/>
              </a:solidFill>
              <a:latin typeface="Arial"/>
              <a:cs typeface="Arial" charset="0"/>
            </a:endParaRPr>
          </a:p>
          <a:p>
            <a:pPr marL="285750" indent="-285750">
              <a:buFont typeface="Arial" pitchFamily="34" charset="0"/>
              <a:buChar char="•"/>
            </a:pPr>
            <a:endParaRPr lang="en-US" sz="1300" dirty="0">
              <a:solidFill>
                <a:srgbClr val="000000"/>
              </a:solidFill>
              <a:latin typeface="Arial"/>
              <a:cs typeface="Arial" charset="0"/>
            </a:endParaRPr>
          </a:p>
        </p:txBody>
      </p:sp>
      <p:sp>
        <p:nvSpPr>
          <p:cNvPr id="15" name="TextBox 14"/>
          <p:cNvSpPr txBox="1"/>
          <p:nvPr/>
        </p:nvSpPr>
        <p:spPr>
          <a:xfrm>
            <a:off x="2145206" y="1612221"/>
            <a:ext cx="2198194" cy="1292662"/>
          </a:xfrm>
          <a:prstGeom prst="rect">
            <a:avLst/>
          </a:prstGeom>
          <a:noFill/>
        </p:spPr>
        <p:txBody>
          <a:bodyPr wrap="square" rtlCol="0">
            <a:spAutoFit/>
          </a:bodyPr>
          <a:lstStyle/>
          <a:p>
            <a:pPr marL="109538" indent="-109538">
              <a:buFont typeface="Arial" pitchFamily="34" charset="0"/>
              <a:buChar char="•"/>
            </a:pPr>
            <a:r>
              <a:rPr lang="en-US" sz="1300" dirty="0">
                <a:solidFill>
                  <a:srgbClr val="000000"/>
                </a:solidFill>
                <a:latin typeface="Arial"/>
                <a:cs typeface="Arial" charset="0"/>
              </a:rPr>
              <a:t>ADS-B Out and In</a:t>
            </a:r>
          </a:p>
          <a:p>
            <a:pPr marL="109538" indent="-109538">
              <a:buFont typeface="Arial" pitchFamily="34" charset="0"/>
              <a:buChar char="•"/>
            </a:pPr>
            <a:r>
              <a:rPr lang="en-US" sz="1300" dirty="0">
                <a:solidFill>
                  <a:srgbClr val="000000"/>
                </a:solidFill>
                <a:latin typeface="Arial"/>
                <a:cs typeface="Arial" charset="0"/>
              </a:rPr>
              <a:t>Aircraft: 12 747</a:t>
            </a:r>
          </a:p>
          <a:p>
            <a:pPr marL="109538" indent="-109538">
              <a:buFont typeface="Arial" pitchFamily="34" charset="0"/>
              <a:buChar char="•"/>
            </a:pPr>
            <a:r>
              <a:rPr lang="en-US" sz="1300" dirty="0">
                <a:solidFill>
                  <a:srgbClr val="000000"/>
                </a:solidFill>
                <a:latin typeface="Arial"/>
                <a:cs typeface="Arial" charset="0"/>
              </a:rPr>
              <a:t>STC approved June 2011</a:t>
            </a:r>
          </a:p>
          <a:p>
            <a:pPr marL="109538" indent="-109538">
              <a:buFont typeface="Arial" pitchFamily="34" charset="0"/>
              <a:buChar char="•"/>
            </a:pPr>
            <a:r>
              <a:rPr lang="en-US" sz="1300" b="1" dirty="0">
                <a:solidFill>
                  <a:srgbClr val="000000"/>
                </a:solidFill>
                <a:latin typeface="Arial"/>
                <a:cs typeface="Arial" charset="0"/>
              </a:rPr>
              <a:t>12 ADS-B In equipped</a:t>
            </a:r>
            <a:r>
              <a:rPr lang="en-US" sz="1300" dirty="0">
                <a:solidFill>
                  <a:srgbClr val="000000"/>
                </a:solidFill>
                <a:latin typeface="Arial"/>
                <a:cs typeface="Arial" charset="0"/>
              </a:rPr>
              <a:t>; Upgrades to DO-260B </a:t>
            </a:r>
            <a:r>
              <a:rPr lang="en-US" sz="1300" dirty="0" smtClean="0">
                <a:solidFill>
                  <a:srgbClr val="000000"/>
                </a:solidFill>
                <a:latin typeface="Arial"/>
                <a:cs typeface="Arial" charset="0"/>
              </a:rPr>
              <a:t>ADS-B Out TBD</a:t>
            </a:r>
            <a:endParaRPr lang="en-US" sz="1300" dirty="0">
              <a:solidFill>
                <a:srgbClr val="000000"/>
              </a:solidFill>
              <a:latin typeface="Arial"/>
              <a:cs typeface="Arial" charset="0"/>
            </a:endParaRPr>
          </a:p>
        </p:txBody>
      </p:sp>
      <p:pic>
        <p:nvPicPr>
          <p:cNvPr id="16" name="Picture 6" descr="Image:Usairways a330-300 n278ay lands arp.jpg">
            <a:hlinkClick r:id="rId11"/>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459861" y="605281"/>
            <a:ext cx="2248176" cy="13210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TextBox 16"/>
          <p:cNvSpPr txBox="1"/>
          <p:nvPr/>
        </p:nvSpPr>
        <p:spPr>
          <a:xfrm>
            <a:off x="6248400" y="1964829"/>
            <a:ext cx="2973953" cy="1692771"/>
          </a:xfrm>
          <a:prstGeom prst="rect">
            <a:avLst/>
          </a:prstGeom>
          <a:noFill/>
        </p:spPr>
        <p:txBody>
          <a:bodyPr wrap="square" rtlCol="0">
            <a:spAutoFit/>
          </a:bodyPr>
          <a:lstStyle/>
          <a:p>
            <a:pPr marL="109538" indent="-109538">
              <a:buFont typeface="Arial" pitchFamily="34" charset="0"/>
              <a:buChar char="•"/>
            </a:pPr>
            <a:r>
              <a:rPr lang="en-US" sz="1300" dirty="0">
                <a:solidFill>
                  <a:srgbClr val="000000"/>
                </a:solidFill>
                <a:latin typeface="Arial"/>
                <a:cs typeface="Arial" charset="0"/>
              </a:rPr>
              <a:t>ADS-B Out and In</a:t>
            </a:r>
          </a:p>
          <a:p>
            <a:pPr marL="109538" indent="-109538">
              <a:buFont typeface="Arial" pitchFamily="34" charset="0"/>
              <a:buChar char="•"/>
            </a:pPr>
            <a:r>
              <a:rPr lang="en-US" sz="1300" dirty="0">
                <a:solidFill>
                  <a:srgbClr val="000000"/>
                </a:solidFill>
                <a:latin typeface="Arial"/>
                <a:cs typeface="Arial" charset="0"/>
              </a:rPr>
              <a:t>Aircraft: 20 A330-300/200</a:t>
            </a:r>
          </a:p>
          <a:p>
            <a:pPr marL="109538" indent="-109538">
              <a:buFont typeface="Arial" pitchFamily="34" charset="0"/>
              <a:buChar char="•"/>
            </a:pPr>
            <a:r>
              <a:rPr lang="en-US" sz="1300" dirty="0">
                <a:solidFill>
                  <a:srgbClr val="000000"/>
                </a:solidFill>
                <a:latin typeface="Arial"/>
                <a:cs typeface="Arial" charset="0"/>
              </a:rPr>
              <a:t>STC for ADS-B Out approved August </a:t>
            </a:r>
            <a:r>
              <a:rPr lang="en-US" sz="1300" dirty="0" smtClean="0">
                <a:solidFill>
                  <a:srgbClr val="000000"/>
                </a:solidFill>
                <a:latin typeface="Arial"/>
                <a:cs typeface="Arial" charset="0"/>
              </a:rPr>
              <a:t>2012; STC for Merging &amp; Spacing approved January 2013</a:t>
            </a:r>
            <a:endParaRPr lang="en-US" sz="1300" dirty="0">
              <a:solidFill>
                <a:srgbClr val="000000"/>
              </a:solidFill>
              <a:latin typeface="Arial"/>
              <a:cs typeface="Arial" charset="0"/>
            </a:endParaRPr>
          </a:p>
          <a:p>
            <a:pPr marL="109538" indent="-109538">
              <a:buFont typeface="Arial" pitchFamily="34" charset="0"/>
              <a:buChar char="•"/>
            </a:pPr>
            <a:r>
              <a:rPr lang="en-US" sz="1300" b="1" dirty="0" smtClean="0">
                <a:solidFill>
                  <a:srgbClr val="000000"/>
                </a:solidFill>
                <a:latin typeface="Arial"/>
                <a:cs typeface="Arial" charset="0"/>
              </a:rPr>
              <a:t>12 </a:t>
            </a:r>
            <a:r>
              <a:rPr lang="en-US" sz="1300" b="1" dirty="0">
                <a:solidFill>
                  <a:srgbClr val="000000"/>
                </a:solidFill>
                <a:latin typeface="Arial"/>
                <a:cs typeface="Arial" charset="0"/>
              </a:rPr>
              <a:t>ADS-B Out installs complete</a:t>
            </a:r>
          </a:p>
          <a:p>
            <a:pPr marL="109538" indent="-109538">
              <a:buFont typeface="Arial" pitchFamily="34" charset="0"/>
              <a:buChar char="•"/>
            </a:pPr>
            <a:r>
              <a:rPr lang="en-US" sz="1300" dirty="0">
                <a:solidFill>
                  <a:srgbClr val="000000"/>
                </a:solidFill>
                <a:latin typeface="Arial"/>
                <a:cs typeface="Arial" charset="0"/>
              </a:rPr>
              <a:t>Upgrades complete by October 2013</a:t>
            </a:r>
          </a:p>
        </p:txBody>
      </p:sp>
      <p:sp>
        <p:nvSpPr>
          <p:cNvPr id="18" name="TextBox 17"/>
          <p:cNvSpPr txBox="1"/>
          <p:nvPr/>
        </p:nvSpPr>
        <p:spPr>
          <a:xfrm>
            <a:off x="211273" y="3126700"/>
            <a:ext cx="2664073" cy="2893100"/>
          </a:xfrm>
          <a:prstGeom prst="rect">
            <a:avLst/>
          </a:prstGeom>
          <a:noFill/>
        </p:spPr>
        <p:txBody>
          <a:bodyPr wrap="square" rtlCol="0">
            <a:spAutoFit/>
          </a:bodyPr>
          <a:lstStyle/>
          <a:p>
            <a:pPr marL="109538" indent="-109538">
              <a:buFont typeface="Arial" pitchFamily="34" charset="0"/>
              <a:buChar char="•"/>
            </a:pPr>
            <a:r>
              <a:rPr lang="en-US" sz="1300" dirty="0">
                <a:solidFill>
                  <a:srgbClr val="000000"/>
                </a:solidFill>
                <a:latin typeface="Arial"/>
                <a:cs typeface="Arial" charset="0"/>
              </a:rPr>
              <a:t>ADS-B Out</a:t>
            </a:r>
          </a:p>
          <a:p>
            <a:pPr marL="109538" indent="-109538">
              <a:buFont typeface="Arial" pitchFamily="34" charset="0"/>
              <a:buChar char="•"/>
            </a:pPr>
            <a:r>
              <a:rPr lang="en-US" sz="1300" dirty="0">
                <a:solidFill>
                  <a:srgbClr val="000000"/>
                </a:solidFill>
                <a:latin typeface="Arial"/>
                <a:cs typeface="Arial" charset="0"/>
              </a:rPr>
              <a:t>Aircraft: </a:t>
            </a:r>
            <a:r>
              <a:rPr lang="en-US" sz="1300" dirty="0" smtClean="0">
                <a:solidFill>
                  <a:srgbClr val="000000"/>
                </a:solidFill>
                <a:latin typeface="Arial"/>
                <a:cs typeface="Arial" charset="0"/>
              </a:rPr>
              <a:t>165</a:t>
            </a:r>
            <a:endParaRPr lang="en-US" sz="1300" dirty="0">
              <a:solidFill>
                <a:srgbClr val="000000"/>
              </a:solidFill>
              <a:latin typeface="Arial"/>
              <a:cs typeface="Arial" charset="0"/>
            </a:endParaRPr>
          </a:p>
          <a:p>
            <a:pPr marL="347663" lvl="1" indent="-219075">
              <a:buFont typeface="Wingdings" pitchFamily="2" charset="2"/>
              <a:buChar char="Ø"/>
            </a:pPr>
            <a:r>
              <a:rPr lang="en-US" sz="1300" dirty="0">
                <a:solidFill>
                  <a:srgbClr val="000000"/>
                </a:solidFill>
                <a:latin typeface="Arial"/>
                <a:cs typeface="Arial" charset="0"/>
              </a:rPr>
              <a:t>13 747</a:t>
            </a:r>
          </a:p>
          <a:p>
            <a:pPr marL="347663" lvl="1" indent="-219075">
              <a:buFont typeface="Wingdings" pitchFamily="2" charset="2"/>
              <a:buChar char="Ø"/>
            </a:pPr>
            <a:r>
              <a:rPr lang="en-US" sz="1300" dirty="0" smtClean="0">
                <a:solidFill>
                  <a:srgbClr val="000000"/>
                </a:solidFill>
                <a:latin typeface="Arial"/>
                <a:cs typeface="Arial" charset="0"/>
              </a:rPr>
              <a:t>59 </a:t>
            </a:r>
            <a:r>
              <a:rPr lang="en-US" sz="1300" dirty="0">
                <a:solidFill>
                  <a:srgbClr val="000000"/>
                </a:solidFill>
                <a:latin typeface="Arial"/>
                <a:cs typeface="Arial" charset="0"/>
              </a:rPr>
              <a:t>767</a:t>
            </a:r>
          </a:p>
          <a:p>
            <a:pPr marL="347663" lvl="1" indent="-219075">
              <a:buFont typeface="Wingdings" pitchFamily="2" charset="2"/>
              <a:buChar char="Ø"/>
            </a:pPr>
            <a:r>
              <a:rPr lang="en-US" sz="1300" dirty="0">
                <a:solidFill>
                  <a:srgbClr val="000000"/>
                </a:solidFill>
                <a:latin typeface="Arial"/>
                <a:cs typeface="Arial" charset="0"/>
              </a:rPr>
              <a:t>53 A300</a:t>
            </a:r>
          </a:p>
          <a:p>
            <a:pPr marL="347663" lvl="1" indent="-219075">
              <a:buFont typeface="Wingdings" pitchFamily="2" charset="2"/>
              <a:buChar char="Ø"/>
            </a:pPr>
            <a:r>
              <a:rPr lang="en-US" sz="1300" dirty="0">
                <a:solidFill>
                  <a:srgbClr val="000000"/>
                </a:solidFill>
                <a:latin typeface="Arial"/>
                <a:cs typeface="Arial" charset="0"/>
              </a:rPr>
              <a:t>38 </a:t>
            </a:r>
            <a:r>
              <a:rPr lang="en-US" sz="1300" dirty="0" smtClean="0">
                <a:solidFill>
                  <a:srgbClr val="000000"/>
                </a:solidFill>
                <a:latin typeface="Arial"/>
                <a:cs typeface="Arial" charset="0"/>
              </a:rPr>
              <a:t>MD11</a:t>
            </a:r>
          </a:p>
          <a:p>
            <a:pPr marL="347663" lvl="1" indent="-219075">
              <a:buFont typeface="Wingdings" pitchFamily="2" charset="2"/>
              <a:buChar char="Ø"/>
            </a:pPr>
            <a:r>
              <a:rPr lang="en-US" sz="1300" dirty="0" smtClean="0">
                <a:solidFill>
                  <a:srgbClr val="000000"/>
                </a:solidFill>
                <a:latin typeface="Arial"/>
                <a:cs typeface="Arial" charset="0"/>
              </a:rPr>
              <a:t>  2 757</a:t>
            </a:r>
            <a:endParaRPr lang="en-US" sz="1300" dirty="0">
              <a:solidFill>
                <a:srgbClr val="000000"/>
              </a:solidFill>
              <a:latin typeface="Arial"/>
              <a:cs typeface="Arial" charset="0"/>
            </a:endParaRPr>
          </a:p>
          <a:p>
            <a:pPr marL="109538" indent="-109538">
              <a:buFont typeface="Arial" pitchFamily="34" charset="0"/>
              <a:buChar char="•"/>
            </a:pPr>
            <a:r>
              <a:rPr lang="en-US" sz="1300" dirty="0">
                <a:solidFill>
                  <a:srgbClr val="000000"/>
                </a:solidFill>
                <a:latin typeface="Arial"/>
                <a:cs typeface="Arial" charset="0"/>
              </a:rPr>
              <a:t>STC for </a:t>
            </a:r>
            <a:r>
              <a:rPr lang="en-US" sz="1300" dirty="0" smtClean="0">
                <a:solidFill>
                  <a:srgbClr val="000000"/>
                </a:solidFill>
                <a:latin typeface="Arial"/>
                <a:cs typeface="Arial" charset="0"/>
              </a:rPr>
              <a:t>767, 747/767 AML, and A300/MD11 AML </a:t>
            </a:r>
            <a:r>
              <a:rPr lang="en-US" sz="1300" dirty="0">
                <a:solidFill>
                  <a:srgbClr val="000000"/>
                </a:solidFill>
                <a:latin typeface="Arial"/>
                <a:cs typeface="Arial" charset="0"/>
              </a:rPr>
              <a:t>approved (</a:t>
            </a:r>
            <a:r>
              <a:rPr lang="en-US" sz="1300" dirty="0" smtClean="0">
                <a:solidFill>
                  <a:srgbClr val="000000"/>
                </a:solidFill>
                <a:latin typeface="Arial"/>
                <a:cs typeface="Arial" charset="0"/>
              </a:rPr>
              <a:t>Dec 2011, Jan </a:t>
            </a:r>
            <a:r>
              <a:rPr lang="en-US" sz="1300" dirty="0">
                <a:solidFill>
                  <a:srgbClr val="000000"/>
                </a:solidFill>
                <a:latin typeface="Arial"/>
                <a:cs typeface="Arial" charset="0"/>
              </a:rPr>
              <a:t>2012, </a:t>
            </a:r>
            <a:r>
              <a:rPr lang="en-US" sz="1300" dirty="0" smtClean="0">
                <a:solidFill>
                  <a:srgbClr val="000000"/>
                </a:solidFill>
                <a:latin typeface="Arial"/>
                <a:cs typeface="Arial" charset="0"/>
              </a:rPr>
              <a:t>and Jan 2013 respectively</a:t>
            </a:r>
            <a:r>
              <a:rPr lang="en-US" sz="1300" dirty="0">
                <a:solidFill>
                  <a:srgbClr val="000000"/>
                </a:solidFill>
                <a:latin typeface="Arial"/>
                <a:cs typeface="Arial" charset="0"/>
              </a:rPr>
              <a:t>)</a:t>
            </a:r>
          </a:p>
          <a:p>
            <a:pPr marL="109538" indent="-109538">
              <a:buFont typeface="Arial" pitchFamily="34" charset="0"/>
              <a:buChar char="•"/>
            </a:pPr>
            <a:r>
              <a:rPr lang="en-US" sz="1300" b="1" dirty="0" smtClean="0">
                <a:solidFill>
                  <a:srgbClr val="000000"/>
                </a:solidFill>
                <a:latin typeface="Arial"/>
                <a:cs typeface="Arial" charset="0"/>
              </a:rPr>
              <a:t>48 </a:t>
            </a:r>
            <a:r>
              <a:rPr lang="en-US" sz="1300" b="1" dirty="0">
                <a:solidFill>
                  <a:srgbClr val="000000"/>
                </a:solidFill>
                <a:latin typeface="Arial"/>
                <a:cs typeface="Arial" charset="0"/>
              </a:rPr>
              <a:t>installs complete</a:t>
            </a:r>
            <a:r>
              <a:rPr lang="en-US" sz="1300" b="1" dirty="0">
                <a:solidFill>
                  <a:srgbClr val="00B050"/>
                </a:solidFill>
                <a:latin typeface="Arial"/>
                <a:cs typeface="Arial" charset="0"/>
              </a:rPr>
              <a:t>;  </a:t>
            </a:r>
            <a:r>
              <a:rPr lang="en-US" sz="1300" dirty="0">
                <a:solidFill>
                  <a:srgbClr val="000000"/>
                </a:solidFill>
                <a:latin typeface="Arial"/>
                <a:cs typeface="Arial" charset="0"/>
              </a:rPr>
              <a:t>Upgrades complete by June </a:t>
            </a:r>
            <a:r>
              <a:rPr lang="en-US" sz="1300" dirty="0" smtClean="0">
                <a:solidFill>
                  <a:srgbClr val="000000"/>
                </a:solidFill>
                <a:latin typeface="Arial"/>
                <a:cs typeface="Arial" charset="0"/>
              </a:rPr>
              <a:t>2014 (757 upgrade date TBD)</a:t>
            </a:r>
            <a:endParaRPr lang="en-US" sz="1300" dirty="0">
              <a:solidFill>
                <a:srgbClr val="000000"/>
              </a:solidFill>
              <a:latin typeface="Arial"/>
              <a:cs typeface="Arial" charset="0"/>
            </a:endParaRPr>
          </a:p>
        </p:txBody>
      </p:sp>
      <p:sp>
        <p:nvSpPr>
          <p:cNvPr id="19" name="TextBox 18"/>
          <p:cNvSpPr txBox="1"/>
          <p:nvPr/>
        </p:nvSpPr>
        <p:spPr>
          <a:xfrm>
            <a:off x="3500732" y="4521808"/>
            <a:ext cx="2747668" cy="1792798"/>
          </a:xfrm>
          <a:prstGeom prst="rect">
            <a:avLst/>
          </a:prstGeom>
          <a:noFill/>
        </p:spPr>
        <p:txBody>
          <a:bodyPr wrap="square" rtlCol="0">
            <a:spAutoFit/>
          </a:bodyPr>
          <a:lstStyle>
            <a:defPPr>
              <a:defRPr lang="en-US"/>
            </a:defPPr>
            <a:lvl1pPr marL="285750" indent="-285750">
              <a:spcBef>
                <a:spcPct val="0"/>
              </a:spcBef>
              <a:buFont typeface="Arial" pitchFamily="34" charset="0"/>
              <a:defRPr sz="1300">
                <a:solidFill>
                  <a:srgbClr val="000000"/>
                </a:solidFill>
                <a:ea typeface="ＭＳ Ｐゴシック"/>
                <a:cs typeface="Arial" charset="0"/>
              </a:defRPr>
            </a:lvl1pPr>
          </a:lstStyle>
          <a:p>
            <a:pPr marL="109538" indent="-109538">
              <a:buFont typeface="Arial" pitchFamily="34" charset="0"/>
              <a:buChar char="•"/>
            </a:pPr>
            <a:r>
              <a:rPr lang="en-US" dirty="0">
                <a:latin typeface="Arial"/>
              </a:rPr>
              <a:t>ADS-B Out</a:t>
            </a:r>
          </a:p>
          <a:p>
            <a:pPr marL="109538" indent="-109538">
              <a:buFont typeface="Arial" pitchFamily="34" charset="0"/>
              <a:buChar char="•"/>
            </a:pPr>
            <a:r>
              <a:rPr lang="en-US" dirty="0">
                <a:latin typeface="Arial"/>
              </a:rPr>
              <a:t>Aircraft: 54 </a:t>
            </a:r>
            <a:r>
              <a:rPr lang="en-US" dirty="0" smtClean="0">
                <a:latin typeface="Arial"/>
              </a:rPr>
              <a:t>helicopters (9 Chevron and 45 PHI)</a:t>
            </a:r>
            <a:endParaRPr lang="en-US" dirty="0">
              <a:latin typeface="Arial"/>
            </a:endParaRPr>
          </a:p>
          <a:p>
            <a:pPr marL="109538" indent="-109538">
              <a:buFont typeface="Arial" pitchFamily="34" charset="0"/>
              <a:buChar char="•"/>
            </a:pPr>
            <a:r>
              <a:rPr lang="en-US" dirty="0" smtClean="0">
                <a:latin typeface="Arial"/>
              </a:rPr>
              <a:t>STC for Chevron </a:t>
            </a:r>
            <a:r>
              <a:rPr lang="en-US" dirty="0">
                <a:latin typeface="Arial"/>
              </a:rPr>
              <a:t>approved June </a:t>
            </a:r>
            <a:r>
              <a:rPr lang="en-US" dirty="0" smtClean="0">
                <a:latin typeface="Arial"/>
              </a:rPr>
              <a:t>2012; Approval </a:t>
            </a:r>
            <a:r>
              <a:rPr lang="en-US" dirty="0">
                <a:latin typeface="Arial"/>
              </a:rPr>
              <a:t>expected  </a:t>
            </a:r>
            <a:r>
              <a:rPr lang="en-US" dirty="0" smtClean="0">
                <a:latin typeface="Arial"/>
              </a:rPr>
              <a:t>summer </a:t>
            </a:r>
            <a:r>
              <a:rPr lang="en-US" dirty="0">
                <a:latin typeface="Arial"/>
              </a:rPr>
              <a:t>2013 for </a:t>
            </a:r>
            <a:r>
              <a:rPr lang="en-US" dirty="0" smtClean="0">
                <a:latin typeface="Arial"/>
              </a:rPr>
              <a:t>PHI</a:t>
            </a:r>
          </a:p>
          <a:p>
            <a:pPr marL="109538" lvl="1" indent="-109538">
              <a:buFont typeface="Arial" pitchFamily="34" charset="0"/>
              <a:buChar char="•"/>
            </a:pPr>
            <a:r>
              <a:rPr lang="en-US" sz="1300" dirty="0">
                <a:solidFill>
                  <a:srgbClr val="000000"/>
                </a:solidFill>
                <a:latin typeface="Arial"/>
                <a:cs typeface="Arial" charset="0"/>
              </a:rPr>
              <a:t>Upgrades to complete by 2015</a:t>
            </a:r>
          </a:p>
          <a:p>
            <a:pPr lvl="1">
              <a:spcBef>
                <a:spcPct val="50000"/>
              </a:spcBef>
              <a:buFontTx/>
              <a:buChar char="•"/>
            </a:pPr>
            <a:endParaRPr lang="en-US" sz="1300" dirty="0">
              <a:solidFill>
                <a:srgbClr val="000000"/>
              </a:solidFill>
              <a:latin typeface="Arial"/>
              <a:cs typeface="+mn-cs"/>
            </a:endParaRPr>
          </a:p>
        </p:txBody>
      </p:sp>
      <p:sp>
        <p:nvSpPr>
          <p:cNvPr id="20" name="TextBox 19"/>
          <p:cNvSpPr txBox="1"/>
          <p:nvPr/>
        </p:nvSpPr>
        <p:spPr>
          <a:xfrm>
            <a:off x="6553200" y="4293329"/>
            <a:ext cx="2598057" cy="1692771"/>
          </a:xfrm>
          <a:prstGeom prst="rect">
            <a:avLst/>
          </a:prstGeom>
          <a:noFill/>
        </p:spPr>
        <p:txBody>
          <a:bodyPr wrap="square" rtlCol="0">
            <a:spAutoFit/>
          </a:bodyPr>
          <a:lstStyle/>
          <a:p>
            <a:pPr marL="109538" indent="-109538">
              <a:buFont typeface="Arial" pitchFamily="34" charset="0"/>
              <a:buChar char="•"/>
            </a:pPr>
            <a:r>
              <a:rPr lang="en-US" sz="1300" dirty="0">
                <a:solidFill>
                  <a:srgbClr val="000000"/>
                </a:solidFill>
                <a:latin typeface="Arial"/>
                <a:cs typeface="Arial" charset="0"/>
              </a:rPr>
              <a:t>ADS-B Out</a:t>
            </a:r>
          </a:p>
          <a:p>
            <a:pPr marL="109538" indent="-109538">
              <a:buFont typeface="Arial" pitchFamily="34" charset="0"/>
              <a:buChar char="•"/>
            </a:pPr>
            <a:r>
              <a:rPr lang="en-US" sz="1300" dirty="0">
                <a:solidFill>
                  <a:srgbClr val="000000"/>
                </a:solidFill>
                <a:latin typeface="Arial"/>
                <a:cs typeface="Arial" charset="0"/>
              </a:rPr>
              <a:t>Aircraft:  Up to 400 legacy Capstone aircraft</a:t>
            </a:r>
          </a:p>
          <a:p>
            <a:pPr marL="109538" indent="-109538">
              <a:buFont typeface="Arial" pitchFamily="34" charset="0"/>
              <a:buChar char="•"/>
            </a:pPr>
            <a:r>
              <a:rPr lang="en-US" sz="1300" dirty="0">
                <a:solidFill>
                  <a:srgbClr val="000000"/>
                </a:solidFill>
                <a:latin typeface="Arial"/>
                <a:cs typeface="Arial" charset="0"/>
              </a:rPr>
              <a:t>Request for Offer released September 2012 and contract award in </a:t>
            </a:r>
            <a:r>
              <a:rPr lang="en-US" sz="1300" dirty="0" smtClean="0">
                <a:solidFill>
                  <a:srgbClr val="000000"/>
                </a:solidFill>
                <a:latin typeface="Arial"/>
                <a:cs typeface="Arial" charset="0"/>
              </a:rPr>
              <a:t>spring </a:t>
            </a:r>
            <a:r>
              <a:rPr lang="en-US" sz="1300" dirty="0">
                <a:solidFill>
                  <a:srgbClr val="000000"/>
                </a:solidFill>
                <a:latin typeface="Arial"/>
                <a:cs typeface="Arial" charset="0"/>
              </a:rPr>
              <a:t>2013</a:t>
            </a:r>
          </a:p>
          <a:p>
            <a:pPr marL="109538" indent="-109538">
              <a:buFont typeface="Arial" pitchFamily="34" charset="0"/>
              <a:buChar char="•"/>
            </a:pPr>
            <a:r>
              <a:rPr lang="en-US" sz="1300" dirty="0">
                <a:solidFill>
                  <a:srgbClr val="000000"/>
                </a:solidFill>
                <a:latin typeface="Arial"/>
                <a:cs typeface="Arial" charset="0"/>
              </a:rPr>
              <a:t>Upgrades </a:t>
            </a:r>
            <a:r>
              <a:rPr lang="en-US" sz="1300" dirty="0" smtClean="0">
                <a:solidFill>
                  <a:srgbClr val="000000"/>
                </a:solidFill>
                <a:latin typeface="Arial"/>
                <a:cs typeface="Arial" charset="0"/>
              </a:rPr>
              <a:t>expected completion </a:t>
            </a:r>
            <a:r>
              <a:rPr lang="en-US" sz="1300" dirty="0">
                <a:solidFill>
                  <a:srgbClr val="000000"/>
                </a:solidFill>
                <a:latin typeface="Arial"/>
                <a:cs typeface="Arial" charset="0"/>
              </a:rPr>
              <a:t>by December 2014</a:t>
            </a:r>
          </a:p>
        </p:txBody>
      </p:sp>
      <p:pic>
        <p:nvPicPr>
          <p:cNvPr id="1026" name="Picture 2"/>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517513" y="685800"/>
            <a:ext cx="1457325" cy="798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4" name="TextBox 23"/>
          <p:cNvSpPr txBox="1"/>
          <p:nvPr/>
        </p:nvSpPr>
        <p:spPr>
          <a:xfrm>
            <a:off x="4396353" y="1504136"/>
            <a:ext cx="1852047" cy="1692771"/>
          </a:xfrm>
          <a:prstGeom prst="rect">
            <a:avLst/>
          </a:prstGeom>
          <a:noFill/>
        </p:spPr>
        <p:txBody>
          <a:bodyPr wrap="square" rtlCol="0">
            <a:spAutoFit/>
          </a:bodyPr>
          <a:lstStyle/>
          <a:p>
            <a:pPr marL="109538" indent="-109538">
              <a:buFont typeface="Arial" pitchFamily="34" charset="0"/>
              <a:buChar char="•"/>
            </a:pPr>
            <a:r>
              <a:rPr lang="en-US" sz="1300" dirty="0">
                <a:latin typeface="Arial"/>
                <a:cs typeface="Arial" charset="0"/>
              </a:rPr>
              <a:t>ADS-B Out</a:t>
            </a:r>
          </a:p>
          <a:p>
            <a:pPr marL="109538" indent="-109538">
              <a:buFont typeface="Arial" pitchFamily="34" charset="0"/>
              <a:buChar char="•"/>
            </a:pPr>
            <a:r>
              <a:rPr lang="en-US" sz="1300" dirty="0">
                <a:latin typeface="Arial"/>
                <a:cs typeface="Arial" charset="0"/>
              </a:rPr>
              <a:t>Aircraft: 110 737NG</a:t>
            </a:r>
          </a:p>
          <a:p>
            <a:pPr marL="109538" indent="-109538">
              <a:buFont typeface="Arial" pitchFamily="34" charset="0"/>
              <a:buChar char="•"/>
            </a:pPr>
            <a:r>
              <a:rPr lang="en-US" sz="1300" dirty="0">
                <a:latin typeface="Arial"/>
                <a:cs typeface="Arial" charset="0"/>
              </a:rPr>
              <a:t>Boeing Service Bulletin expected </a:t>
            </a:r>
            <a:r>
              <a:rPr lang="en-US" sz="1300" dirty="0" smtClean="0">
                <a:latin typeface="Arial"/>
                <a:cs typeface="Arial" charset="0"/>
              </a:rPr>
              <a:t>Apr 2014</a:t>
            </a:r>
            <a:endParaRPr lang="en-US" sz="1300" dirty="0">
              <a:latin typeface="Arial"/>
              <a:cs typeface="Arial" charset="0"/>
            </a:endParaRPr>
          </a:p>
          <a:p>
            <a:pPr marL="109538" indent="-109538">
              <a:buFont typeface="Arial" pitchFamily="34" charset="0"/>
              <a:buChar char="•"/>
            </a:pPr>
            <a:r>
              <a:rPr lang="en-US" sz="1300" dirty="0">
                <a:latin typeface="Arial"/>
                <a:cs typeface="Arial" charset="0"/>
              </a:rPr>
              <a:t>Upgrades to DO-260B complete by  </a:t>
            </a:r>
            <a:r>
              <a:rPr lang="en-US" sz="1300" dirty="0" smtClean="0">
                <a:latin typeface="Arial"/>
                <a:cs typeface="Arial" charset="0"/>
              </a:rPr>
              <a:t>December </a:t>
            </a:r>
            <a:r>
              <a:rPr lang="en-US" sz="1300" dirty="0">
                <a:latin typeface="Arial"/>
                <a:cs typeface="Arial" charset="0"/>
              </a:rPr>
              <a:t>2017</a:t>
            </a:r>
          </a:p>
        </p:txBody>
      </p:sp>
    </p:spTree>
    <p:extLst>
      <p:ext uri="{BB962C8B-B14F-4D97-AF65-F5344CB8AC3E}">
        <p14:creationId xmlns:p14="http://schemas.microsoft.com/office/powerpoint/2010/main" val="71474214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6"/>
          <p:cNvSpPr>
            <a:spLocks noChangeArrowheads="1"/>
          </p:cNvSpPr>
          <p:nvPr/>
        </p:nvSpPr>
        <p:spPr bwMode="auto">
          <a:xfrm>
            <a:off x="0" y="139700"/>
            <a:ext cx="8991600" cy="693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eaLnBrk="0" hangingPunct="0"/>
            <a:r>
              <a:rPr lang="en-US" sz="3200" b="1" smtClean="0">
                <a:solidFill>
                  <a:srgbClr val="1D2F68"/>
                </a:solidFill>
                <a:ea typeface="+mn-ea"/>
                <a:cs typeface="Arial" charset="0"/>
              </a:rPr>
              <a:t>FAA-Approved Version 2 ADS-B Out Avionics</a:t>
            </a:r>
          </a:p>
          <a:p>
            <a:pPr eaLnBrk="0" hangingPunct="0"/>
            <a:r>
              <a:rPr lang="en-US" sz="1800" smtClean="0">
                <a:solidFill>
                  <a:srgbClr val="000000"/>
                </a:solidFill>
                <a:ea typeface="+mn-ea"/>
                <a:cs typeface="Arial" charset="0"/>
              </a:rPr>
              <a:t>as of 11-Apr-2013</a:t>
            </a:r>
          </a:p>
        </p:txBody>
      </p:sp>
      <p:sp>
        <p:nvSpPr>
          <p:cNvPr id="3075" name="Rectangle 79"/>
          <p:cNvSpPr>
            <a:spLocks noGrp="1" noChangeArrowheads="1"/>
          </p:cNvSpPr>
          <p:nvPr>
            <p:ph type="body" sz="half" idx="1"/>
          </p:nvPr>
        </p:nvSpPr>
        <p:spPr>
          <a:xfrm>
            <a:off x="22225" y="5808663"/>
            <a:ext cx="6713538" cy="268287"/>
          </a:xfrm>
        </p:spPr>
        <p:txBody>
          <a:bodyPr/>
          <a:lstStyle/>
          <a:p>
            <a:pPr marL="463550" indent="-463550">
              <a:lnSpc>
                <a:spcPct val="90000"/>
              </a:lnSpc>
              <a:buFontTx/>
              <a:buNone/>
              <a:defRPr/>
            </a:pPr>
            <a:r>
              <a:rPr lang="en-US" sz="1200" b="0" i="1" dirty="0" smtClean="0"/>
              <a:t>  Note:	“N/A” indicates equipment has received TSOA, but has not received any other certification</a:t>
            </a:r>
          </a:p>
          <a:p>
            <a:pPr>
              <a:lnSpc>
                <a:spcPct val="90000"/>
              </a:lnSpc>
              <a:defRPr/>
            </a:pPr>
            <a:endParaRPr lang="en-US" sz="1600" b="0" i="1" dirty="0" smtClean="0"/>
          </a:p>
        </p:txBody>
      </p:sp>
      <p:graphicFrame>
        <p:nvGraphicFramePr>
          <p:cNvPr id="17480" name="Group 72"/>
          <p:cNvGraphicFramePr>
            <a:graphicFrameLocks noGrp="1"/>
          </p:cNvGraphicFramePr>
          <p:nvPr>
            <p:extLst>
              <p:ext uri="{D42A27DB-BD31-4B8C-83A1-F6EECF244321}">
                <p14:modId xmlns:p14="http://schemas.microsoft.com/office/powerpoint/2010/main" val="1118505896"/>
              </p:ext>
            </p:extLst>
          </p:nvPr>
        </p:nvGraphicFramePr>
        <p:xfrm>
          <a:off x="176213" y="1076325"/>
          <a:ext cx="8815388" cy="4508197"/>
        </p:xfrm>
        <a:graphic>
          <a:graphicData uri="http://schemas.openxmlformats.org/drawingml/2006/table">
            <a:tbl>
              <a:tblPr/>
              <a:tblGrid>
                <a:gridCol w="1235315"/>
                <a:gridCol w="1128263"/>
                <a:gridCol w="2066933"/>
                <a:gridCol w="1661242"/>
                <a:gridCol w="1371244"/>
                <a:gridCol w="1352391"/>
              </a:tblGrid>
              <a:tr h="457323">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cs typeface="Arial" charset="0"/>
                        </a:rPr>
                        <a:t>Surveillance Manufacturer</a:t>
                      </a:r>
                      <a:endParaRPr kumimoji="0" lang="en-US" sz="1200" b="1" i="0" u="none" strike="noStrike" cap="none" normalizeH="0" baseline="0" dirty="0" smtClean="0">
                        <a:ln>
                          <a:noFill/>
                        </a:ln>
                        <a:solidFill>
                          <a:schemeClr val="tx1"/>
                        </a:solidFill>
                        <a:effectLst/>
                        <a:latin typeface="Arial" charset="0"/>
                      </a:endParaRPr>
                    </a:p>
                  </a:txBody>
                  <a:tcPr marL="91446" marR="9144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cs typeface="Arial" charset="0"/>
                        </a:rPr>
                        <a:t>Model #</a:t>
                      </a:r>
                      <a:endParaRPr kumimoji="0" lang="en-US" sz="1200" b="1" i="0" u="none" strike="noStrike" cap="none" normalizeH="0" baseline="0" dirty="0" smtClean="0">
                        <a:ln>
                          <a:noFill/>
                        </a:ln>
                        <a:solidFill>
                          <a:schemeClr val="tx1"/>
                        </a:solidFill>
                        <a:effectLst/>
                        <a:latin typeface="Arial" charset="0"/>
                      </a:endParaRPr>
                    </a:p>
                  </a:txBody>
                  <a:tcPr marL="91446" marR="9144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defRPr/>
                      </a:pPr>
                      <a:r>
                        <a:rPr kumimoji="0" lang="en-US" sz="1200" b="1" i="0" u="none" strike="noStrike" cap="none" normalizeH="0" baseline="0" dirty="0" smtClean="0">
                          <a:ln>
                            <a:noFill/>
                          </a:ln>
                          <a:solidFill>
                            <a:schemeClr val="tx1"/>
                          </a:solidFill>
                          <a:effectLst/>
                          <a:latin typeface="Arial" charset="0"/>
                          <a:cs typeface="Arial" charset="0"/>
                        </a:rPr>
                        <a:t>Approved Position Source(s)</a:t>
                      </a:r>
                      <a:endParaRPr kumimoji="0" lang="en-US" sz="1200" b="1" i="0" u="none" strike="noStrike" cap="none" normalizeH="0" baseline="0" dirty="0" smtClean="0">
                        <a:ln>
                          <a:noFill/>
                        </a:ln>
                        <a:solidFill>
                          <a:schemeClr val="tx1"/>
                        </a:solidFill>
                        <a:effectLst/>
                        <a:latin typeface="Arial" charset="0"/>
                      </a:endParaRPr>
                    </a:p>
                  </a:txBody>
                  <a:tcPr marL="91446" marR="9144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cs typeface="Arial" charset="0"/>
                        </a:rPr>
                        <a:t>Aircraft</a:t>
                      </a:r>
                      <a:endParaRPr kumimoji="0" lang="en-US" sz="1200" b="1" i="0" u="none" strike="noStrike" cap="none" normalizeH="0" baseline="0" dirty="0" smtClean="0">
                        <a:ln>
                          <a:noFill/>
                        </a:ln>
                        <a:solidFill>
                          <a:schemeClr val="tx1"/>
                        </a:solidFill>
                        <a:effectLst/>
                        <a:latin typeface="Arial" charset="0"/>
                      </a:endParaRPr>
                    </a:p>
                  </a:txBody>
                  <a:tcPr marL="91446" marR="9144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cs typeface="Arial" charset="0"/>
                        </a:rPr>
                        <a:t>Approval Date</a:t>
                      </a:r>
                      <a:endParaRPr kumimoji="0" lang="en-US" sz="1200" b="1" i="0" u="none" strike="noStrike" cap="none" normalizeH="0" baseline="0" smtClean="0">
                        <a:ln>
                          <a:noFill/>
                        </a:ln>
                        <a:solidFill>
                          <a:schemeClr val="tx1"/>
                        </a:solidFill>
                        <a:effectLst/>
                        <a:latin typeface="Arial" charset="0"/>
                      </a:endParaRPr>
                    </a:p>
                  </a:txBody>
                  <a:tcPr marL="91446" marR="9144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cs typeface="Arial" charset="0"/>
                        </a:rPr>
                        <a:t>AML Approved</a:t>
                      </a:r>
                      <a:endParaRPr kumimoji="0" lang="en-US" sz="1200" b="1" i="0" u="none" strike="noStrike" cap="none" normalizeH="0" baseline="0" dirty="0" smtClean="0">
                        <a:ln>
                          <a:noFill/>
                        </a:ln>
                        <a:solidFill>
                          <a:schemeClr val="tx1"/>
                        </a:solidFill>
                        <a:effectLst/>
                        <a:latin typeface="Arial" charset="0"/>
                      </a:endParaRPr>
                    </a:p>
                  </a:txBody>
                  <a:tcPr marL="91446" marR="91446"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r>
              <a:tr h="488567">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tx1"/>
                          </a:solidFill>
                          <a:effectLst/>
                          <a:latin typeface="Arial" charset="0"/>
                        </a:rPr>
                        <a:t>ITT </a:t>
                      </a:r>
                      <a:r>
                        <a:rPr kumimoji="0" lang="en-US" sz="1100" b="0" i="0" u="none" strike="noStrike" cap="none" normalizeH="0" baseline="0" dirty="0" err="1" smtClean="0">
                          <a:ln>
                            <a:noFill/>
                          </a:ln>
                          <a:solidFill>
                            <a:schemeClr val="tx1"/>
                          </a:solidFill>
                          <a:effectLst/>
                          <a:latin typeface="Arial" charset="0"/>
                        </a:rPr>
                        <a:t>Exelis</a:t>
                      </a:r>
                      <a:r>
                        <a:rPr kumimoji="0" lang="en-US" sz="1100" b="0" i="0" u="none" strike="noStrike" cap="none" normalizeH="0" baseline="0" dirty="0" smtClean="0">
                          <a:ln>
                            <a:noFill/>
                          </a:ln>
                          <a:solidFill>
                            <a:schemeClr val="tx1"/>
                          </a:solidFill>
                          <a:effectLst/>
                          <a:latin typeface="Arial" charset="0"/>
                        </a:rPr>
                        <a:t> / </a:t>
                      </a:r>
                      <a:r>
                        <a:rPr kumimoji="0" lang="en-US" sz="1100" b="0" i="0" u="none" strike="noStrike" cap="none" normalizeH="0" baseline="0" dirty="0" err="1" smtClean="0">
                          <a:ln>
                            <a:noFill/>
                          </a:ln>
                          <a:solidFill>
                            <a:schemeClr val="tx1"/>
                          </a:solidFill>
                          <a:effectLst/>
                          <a:latin typeface="Arial" charset="0"/>
                        </a:rPr>
                        <a:t>FreeFlight</a:t>
                      </a:r>
                      <a:endParaRPr kumimoji="0" lang="en-US" sz="1100" b="0" i="0" u="none" strike="noStrike" cap="none" normalizeH="0" baseline="0" dirty="0" smtClean="0">
                        <a:ln>
                          <a:noFill/>
                        </a:ln>
                        <a:solidFill>
                          <a:schemeClr val="tx1"/>
                        </a:solidFill>
                        <a:effectLst/>
                        <a:latin typeface="Arial" charset="0"/>
                      </a:endParaRPr>
                    </a:p>
                  </a:txBody>
                  <a:tcPr marL="91446" marR="91446" marT="45718" marB="4571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tx1"/>
                          </a:solidFill>
                          <a:effectLst/>
                          <a:latin typeface="Arial" charset="0"/>
                          <a:cs typeface="Arial" charset="0"/>
                        </a:rPr>
                        <a:t>FDL-978-TXG</a:t>
                      </a:r>
                      <a:endParaRPr kumimoji="0" lang="en-US" sz="1100" b="0" i="0" u="none" strike="noStrike" cap="none" normalizeH="0" baseline="0" dirty="0" smtClean="0">
                        <a:ln>
                          <a:noFill/>
                        </a:ln>
                        <a:solidFill>
                          <a:schemeClr val="tx1"/>
                        </a:solidFill>
                        <a:effectLst/>
                        <a:latin typeface="Arial" charset="0"/>
                      </a:endParaRPr>
                    </a:p>
                  </a:txBody>
                  <a:tcPr marL="91446" marR="91446" marT="45718" marB="4571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endParaRPr kumimoji="0" lang="en-US" sz="1100" b="0" i="0" u="none" strike="noStrike" cap="none" normalizeH="0" baseline="0" dirty="0" smtClean="0">
                        <a:ln>
                          <a:noFill/>
                        </a:ln>
                        <a:solidFill>
                          <a:schemeClr val="tx1"/>
                        </a:solidFill>
                        <a:effectLst/>
                        <a:latin typeface="Arial" charset="0"/>
                      </a:endParaRPr>
                    </a:p>
                  </a:txBody>
                  <a:tcPr marL="91446" marR="91446" marT="45718" marB="4571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tx1"/>
                          </a:solidFill>
                          <a:effectLst/>
                          <a:latin typeface="Arial" charset="0"/>
                        </a:rPr>
                        <a:t>VEHICLE</a:t>
                      </a:r>
                    </a:p>
                  </a:txBody>
                  <a:tcPr marL="91446" marR="91446" marT="45718" marB="4571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tx1"/>
                          </a:solidFill>
                          <a:effectLst/>
                          <a:latin typeface="Arial" charset="0"/>
                        </a:rPr>
                        <a:t>May 2012</a:t>
                      </a:r>
                    </a:p>
                  </a:txBody>
                  <a:tcPr marL="91446" marR="91446" marT="45718" marB="4571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100" b="0" i="0" u="none" strike="noStrike" cap="none" normalizeH="0" baseline="0" dirty="0" err="1" smtClean="0">
                          <a:ln>
                            <a:noFill/>
                          </a:ln>
                          <a:solidFill>
                            <a:schemeClr val="tx1"/>
                          </a:solidFill>
                          <a:effectLst/>
                          <a:latin typeface="Arial" charset="0"/>
                        </a:rPr>
                        <a:t>Massport</a:t>
                      </a:r>
                      <a:endParaRPr kumimoji="0" lang="en-US" sz="1100" b="0" i="0" u="none" strike="noStrike" cap="none" normalizeH="0" baseline="0" dirty="0" smtClean="0">
                        <a:ln>
                          <a:noFill/>
                        </a:ln>
                        <a:solidFill>
                          <a:schemeClr val="tx1"/>
                        </a:solidFill>
                        <a:effectLst/>
                        <a:latin typeface="Arial" charset="0"/>
                      </a:endParaRPr>
                    </a:p>
                  </a:txBody>
                  <a:tcPr marL="91446" marR="91446" marT="45718" marB="4571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r>
              <a:tr h="351872">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cs typeface="Arial" charset="0"/>
                        </a:rPr>
                        <a:t>ACSS</a:t>
                      </a:r>
                      <a:endParaRPr kumimoji="0" lang="en-US" sz="1200" b="0" i="0" u="none" strike="noStrike" cap="none" normalizeH="0" baseline="0" dirty="0" smtClean="0">
                        <a:ln>
                          <a:noFill/>
                        </a:ln>
                        <a:solidFill>
                          <a:schemeClr val="tx1"/>
                        </a:solidFill>
                        <a:effectLst/>
                        <a:latin typeface="Arial" charset="0"/>
                      </a:endParaRPr>
                    </a:p>
                  </a:txBody>
                  <a:tcPr marL="91446" marR="91446" marT="45718" marB="4571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cs typeface="Arial" charset="0"/>
                        </a:rPr>
                        <a:t>XS-950</a:t>
                      </a:r>
                      <a:endParaRPr kumimoji="0" lang="en-US" sz="1200" b="0" i="0" u="none" strike="noStrike" cap="none" normalizeH="0" baseline="0" smtClean="0">
                        <a:ln>
                          <a:noFill/>
                        </a:ln>
                        <a:solidFill>
                          <a:schemeClr val="tx1"/>
                        </a:solidFill>
                        <a:effectLst/>
                        <a:latin typeface="Arial" charset="0"/>
                      </a:endParaRPr>
                    </a:p>
                  </a:txBody>
                  <a:tcPr marL="91446" marR="91446" marT="45718" marB="4571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rPr>
                        <a:t>RCI GLU-925</a:t>
                      </a:r>
                    </a:p>
                  </a:txBody>
                  <a:tcPr marL="91446" marR="91446" marT="45718" marB="4571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cs typeface="Arial" charset="0"/>
                        </a:rPr>
                        <a:t>B767, B747</a:t>
                      </a:r>
                      <a:endParaRPr kumimoji="0" lang="en-US" sz="1200" b="0" i="0" u="none" strike="noStrike" cap="none" normalizeH="0" baseline="0" dirty="0" smtClean="0">
                        <a:ln>
                          <a:noFill/>
                        </a:ln>
                        <a:solidFill>
                          <a:schemeClr val="tx1"/>
                        </a:solidFill>
                        <a:effectLst/>
                        <a:latin typeface="Arial" charset="0"/>
                      </a:endParaRPr>
                    </a:p>
                  </a:txBody>
                  <a:tcPr marL="91446" marR="91446" marT="45718" marB="4571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cs typeface="Arial" charset="0"/>
                        </a:rPr>
                        <a:t> STC Jan 2012</a:t>
                      </a:r>
                      <a:endParaRPr kumimoji="0" lang="en-US" sz="1200" b="0" i="0" u="none" strike="noStrike" cap="none" normalizeH="0" baseline="0" smtClean="0">
                        <a:ln>
                          <a:noFill/>
                        </a:ln>
                        <a:solidFill>
                          <a:schemeClr val="tx1"/>
                        </a:solidFill>
                        <a:effectLst/>
                        <a:latin typeface="Arial" charset="0"/>
                      </a:endParaRPr>
                    </a:p>
                  </a:txBody>
                  <a:tcPr marL="91446" marR="91446" marT="45718" marB="4571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cs typeface="Arial" charset="0"/>
                        </a:rPr>
                        <a:t>Yes</a:t>
                      </a:r>
                      <a:endParaRPr kumimoji="0" lang="en-US" sz="1200" b="0" i="0" u="none" strike="noStrike" cap="none" normalizeH="0" baseline="0" smtClean="0">
                        <a:ln>
                          <a:noFill/>
                        </a:ln>
                        <a:solidFill>
                          <a:schemeClr val="tx1"/>
                        </a:solidFill>
                        <a:effectLst/>
                        <a:latin typeface="Arial" charset="0"/>
                      </a:endParaRPr>
                    </a:p>
                  </a:txBody>
                  <a:tcPr marL="91446" marR="91446" marT="45718" marB="4571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45023">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cs typeface="Arial" charset="0"/>
                        </a:rPr>
                        <a:t>Honeywell</a:t>
                      </a:r>
                      <a:endParaRPr kumimoji="0" lang="en-US" sz="1200" b="0" i="0" u="none" strike="noStrike" cap="none" normalizeH="0" baseline="0" dirty="0" smtClean="0">
                        <a:ln>
                          <a:noFill/>
                        </a:ln>
                        <a:solidFill>
                          <a:schemeClr val="tx1"/>
                        </a:solidFill>
                        <a:effectLst/>
                        <a:latin typeface="Arial" charset="0"/>
                      </a:endParaRPr>
                    </a:p>
                  </a:txBody>
                  <a:tcPr marL="91446" marR="91446" marT="45718" marB="4571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cs typeface="Arial" charset="0"/>
                        </a:rPr>
                        <a:t>XS-852</a:t>
                      </a:r>
                      <a:endParaRPr kumimoji="0" lang="en-US" sz="1200" b="0" i="0" u="none" strike="noStrike" cap="none" normalizeH="0" baseline="0" dirty="0" smtClean="0">
                        <a:ln>
                          <a:noFill/>
                        </a:ln>
                        <a:solidFill>
                          <a:schemeClr val="tx1"/>
                        </a:solidFill>
                        <a:effectLst/>
                        <a:latin typeface="Arial" charset="0"/>
                      </a:endParaRPr>
                    </a:p>
                  </a:txBody>
                  <a:tcPr marL="91446" marR="91446" marT="45718" marB="4571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rPr>
                        <a:t>CMA-4024-1 SBAS</a:t>
                      </a:r>
                    </a:p>
                  </a:txBody>
                  <a:tcPr marL="91446" marR="91446" marT="45718" marB="4571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cs typeface="Arial" charset="0"/>
                        </a:rPr>
                        <a:t>N/A</a:t>
                      </a:r>
                      <a:endParaRPr kumimoji="0" lang="en-US" sz="1200" b="0" i="0" u="none" strike="noStrike" cap="none" normalizeH="0" baseline="0" dirty="0" smtClean="0">
                        <a:ln>
                          <a:noFill/>
                        </a:ln>
                        <a:solidFill>
                          <a:schemeClr val="tx1"/>
                        </a:solidFill>
                        <a:effectLst/>
                        <a:latin typeface="Arial" charset="0"/>
                      </a:endParaRPr>
                    </a:p>
                  </a:txBody>
                  <a:tcPr marL="91446" marR="91446" marT="45718" marB="4571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cs typeface="Arial" charset="0"/>
                        </a:rPr>
                        <a:t>Jan 2012</a:t>
                      </a:r>
                      <a:endParaRPr kumimoji="0" lang="en-US" sz="1200" b="0" i="0" u="none" strike="noStrike" cap="none" normalizeH="0" baseline="0" dirty="0" smtClean="0">
                        <a:ln>
                          <a:noFill/>
                        </a:ln>
                        <a:solidFill>
                          <a:schemeClr val="tx1"/>
                        </a:solidFill>
                        <a:effectLst/>
                        <a:latin typeface="Arial" charset="0"/>
                      </a:endParaRPr>
                    </a:p>
                  </a:txBody>
                  <a:tcPr marL="91446" marR="91446" marT="45718" marB="4571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cs typeface="Arial" charset="0"/>
                        </a:rPr>
                        <a:t>No</a:t>
                      </a:r>
                      <a:endParaRPr kumimoji="0" lang="en-US" sz="1200" b="0" i="0" u="none" strike="noStrike" cap="none" normalizeH="0" baseline="0" dirty="0" smtClean="0">
                        <a:ln>
                          <a:noFill/>
                        </a:ln>
                        <a:solidFill>
                          <a:schemeClr val="tx1"/>
                        </a:solidFill>
                        <a:effectLst/>
                        <a:latin typeface="Arial" charset="0"/>
                      </a:endParaRPr>
                    </a:p>
                  </a:txBody>
                  <a:tcPr marL="91446" marR="91446" marT="45718" marB="4571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40265">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cs typeface="Arial" charset="0"/>
                        </a:rPr>
                        <a:t>Trig-Avionics</a:t>
                      </a:r>
                      <a:endParaRPr kumimoji="0" lang="en-US" sz="1200" b="0" i="0" u="none" strike="noStrike" cap="none" normalizeH="0" baseline="0" dirty="0" smtClean="0">
                        <a:ln>
                          <a:noFill/>
                        </a:ln>
                        <a:solidFill>
                          <a:schemeClr val="tx1"/>
                        </a:solidFill>
                        <a:effectLst/>
                        <a:latin typeface="Arial" charset="0"/>
                      </a:endParaRPr>
                    </a:p>
                  </a:txBody>
                  <a:tcPr marL="91446" marR="91446" marT="45718" marB="4571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cs typeface="Arial" charset="0"/>
                        </a:rPr>
                        <a:t>TT-31</a:t>
                      </a:r>
                      <a:endParaRPr kumimoji="0" lang="en-US" sz="1200" b="0" i="0" u="none" strike="noStrike" cap="none" normalizeH="0" baseline="0" dirty="0" smtClean="0">
                        <a:ln>
                          <a:noFill/>
                        </a:ln>
                        <a:solidFill>
                          <a:schemeClr val="tx1"/>
                        </a:solidFill>
                        <a:effectLst/>
                        <a:latin typeface="Arial" charset="0"/>
                      </a:endParaRPr>
                    </a:p>
                  </a:txBody>
                  <a:tcPr marL="91446" marR="91446" marT="45718" marB="4571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dirty="0" err="1" smtClean="0">
                          <a:ln>
                            <a:noFill/>
                          </a:ln>
                          <a:solidFill>
                            <a:schemeClr val="tx1"/>
                          </a:solidFill>
                          <a:effectLst/>
                          <a:latin typeface="Arial" charset="0"/>
                        </a:rPr>
                        <a:t>FreeFlight</a:t>
                      </a:r>
                      <a:r>
                        <a:rPr kumimoji="0" lang="en-US" sz="1200" b="0" i="0" u="none" strike="noStrike" cap="none" normalizeH="0" baseline="0" dirty="0" smtClean="0">
                          <a:ln>
                            <a:noFill/>
                          </a:ln>
                          <a:solidFill>
                            <a:schemeClr val="tx1"/>
                          </a:solidFill>
                          <a:effectLst/>
                          <a:latin typeface="Arial" charset="0"/>
                        </a:rPr>
                        <a:t> WAAS 1201,</a:t>
                      </a:r>
                    </a:p>
                    <a:p>
                      <a:pPr marL="0" marR="0" lvl="0" indent="0" algn="ctr" defTabSz="914400" rtl="0" eaLnBrk="0" fontAlgn="b" latinLnBrk="0" hangingPunct="0">
                        <a:lnSpc>
                          <a:spcPct val="100000"/>
                        </a:lnSpc>
                        <a:spcBef>
                          <a:spcPct val="0"/>
                        </a:spcBef>
                        <a:spcAft>
                          <a:spcPct val="0"/>
                        </a:spcAft>
                        <a:buClrTx/>
                        <a:buSzTx/>
                        <a:buFontTx/>
                        <a:buNone/>
                        <a:tabLst/>
                      </a:pPr>
                      <a:r>
                        <a:rPr lang="en-US" sz="1200" dirty="0" smtClean="0"/>
                        <a:t>Accord Technology </a:t>
                      </a:r>
                      <a:r>
                        <a:rPr lang="en-US" sz="1200" dirty="0" err="1" smtClean="0"/>
                        <a:t>NexNav</a:t>
                      </a:r>
                      <a:r>
                        <a:rPr lang="en-US" sz="1200" dirty="0" smtClean="0"/>
                        <a:t>™ Mini GPS unit</a:t>
                      </a:r>
                      <a:endParaRPr kumimoji="0" lang="en-US" sz="1200" b="0" i="0" u="none" strike="noStrike" cap="none" normalizeH="0" baseline="0" dirty="0" smtClean="0">
                        <a:ln>
                          <a:noFill/>
                        </a:ln>
                        <a:solidFill>
                          <a:schemeClr val="tx1"/>
                        </a:solidFill>
                        <a:effectLst/>
                        <a:latin typeface="Arial" charset="0"/>
                      </a:endParaRPr>
                    </a:p>
                  </a:txBody>
                  <a:tcPr marL="91446" marR="91446" marT="45718" marB="4571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cs typeface="Arial" charset="0"/>
                        </a:rPr>
                        <a:t>Mooney M20B-M20G, M20J &amp; M20K</a:t>
                      </a:r>
                      <a:endParaRPr kumimoji="0" lang="en-US" sz="1200" b="0" i="0" u="none" strike="noStrike" cap="none" normalizeH="0" baseline="0" dirty="0" smtClean="0">
                        <a:ln>
                          <a:noFill/>
                        </a:ln>
                        <a:solidFill>
                          <a:schemeClr val="tx1"/>
                        </a:solidFill>
                        <a:effectLst/>
                        <a:latin typeface="Arial" charset="0"/>
                      </a:endParaRPr>
                    </a:p>
                  </a:txBody>
                  <a:tcPr marL="91446" marR="91446" marT="45718" marB="4571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cs typeface="Arial" charset="0"/>
                        </a:rPr>
                        <a:t>STC May 2012*</a:t>
                      </a:r>
                      <a:endParaRPr kumimoji="0" lang="en-US" sz="1200" b="0" i="0" u="none" strike="noStrike" cap="none" normalizeH="0" baseline="0" dirty="0" smtClean="0">
                        <a:ln>
                          <a:noFill/>
                        </a:ln>
                        <a:solidFill>
                          <a:schemeClr val="tx1"/>
                        </a:solidFill>
                        <a:effectLst/>
                        <a:latin typeface="Arial" charset="0"/>
                      </a:endParaRPr>
                    </a:p>
                  </a:txBody>
                  <a:tcPr marL="91446" marR="91446" marT="45718" marB="4571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cs typeface="Arial" charset="0"/>
                        </a:rPr>
                        <a:t>Yes</a:t>
                      </a:r>
                      <a:endParaRPr kumimoji="0" lang="en-US" sz="1200" b="0" i="0" u="none" strike="noStrike" cap="none" normalizeH="0" baseline="0" smtClean="0">
                        <a:ln>
                          <a:noFill/>
                        </a:ln>
                        <a:solidFill>
                          <a:schemeClr val="tx1"/>
                        </a:solidFill>
                        <a:effectLst/>
                        <a:latin typeface="Arial" charset="0"/>
                      </a:endParaRPr>
                    </a:p>
                  </a:txBody>
                  <a:tcPr marL="91446" marR="91446" marT="45718" marB="4571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4838">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dirty="0" err="1" smtClean="0">
                          <a:ln>
                            <a:noFill/>
                          </a:ln>
                          <a:solidFill>
                            <a:schemeClr val="tx1"/>
                          </a:solidFill>
                          <a:effectLst/>
                          <a:latin typeface="Arial" charset="0"/>
                          <a:cs typeface="Arial" charset="0"/>
                        </a:rPr>
                        <a:t>FreeFlight</a:t>
                      </a:r>
                      <a:endParaRPr kumimoji="0" lang="en-US" sz="1200" b="0" i="0" u="none" strike="noStrike" cap="none" normalizeH="0" baseline="0" dirty="0" smtClean="0">
                        <a:ln>
                          <a:noFill/>
                        </a:ln>
                        <a:solidFill>
                          <a:schemeClr val="tx1"/>
                        </a:solidFill>
                        <a:effectLst/>
                        <a:latin typeface="Arial" charset="0"/>
                      </a:endParaRPr>
                    </a:p>
                  </a:txBody>
                  <a:tcPr marL="91446" marR="91446" marT="45718" marB="4571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cs typeface="Arial" charset="0"/>
                        </a:rPr>
                        <a:t>FDL-978-TX</a:t>
                      </a:r>
                      <a:endParaRPr kumimoji="0" lang="en-US" sz="1200" b="0" i="0" u="none" strike="noStrike" cap="none" normalizeH="0" baseline="0" smtClean="0">
                        <a:ln>
                          <a:noFill/>
                        </a:ln>
                        <a:solidFill>
                          <a:schemeClr val="tx1"/>
                        </a:solidFill>
                        <a:effectLst/>
                        <a:latin typeface="Arial" charset="0"/>
                      </a:endParaRPr>
                    </a:p>
                  </a:txBody>
                  <a:tcPr marL="91446" marR="91446" marT="45718" marB="4571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dirty="0" err="1" smtClean="0">
                          <a:ln>
                            <a:noFill/>
                          </a:ln>
                          <a:solidFill>
                            <a:schemeClr val="tx1"/>
                          </a:solidFill>
                          <a:effectLst/>
                          <a:latin typeface="Arial" charset="0"/>
                        </a:rPr>
                        <a:t>FreeFlight</a:t>
                      </a:r>
                      <a:r>
                        <a:rPr kumimoji="0" lang="en-US" sz="1200" b="0" i="0" u="none" strike="noStrike" cap="none" normalizeH="0" baseline="0" dirty="0" smtClean="0">
                          <a:ln>
                            <a:noFill/>
                          </a:ln>
                          <a:solidFill>
                            <a:schemeClr val="tx1"/>
                          </a:solidFill>
                          <a:effectLst/>
                          <a:latin typeface="Arial" charset="0"/>
                        </a:rPr>
                        <a:t> WAAS 1201</a:t>
                      </a:r>
                    </a:p>
                  </a:txBody>
                  <a:tcPr marL="91446" marR="91446" marT="45718" marB="4571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dirty="0" err="1" smtClean="0">
                          <a:ln>
                            <a:noFill/>
                          </a:ln>
                          <a:solidFill>
                            <a:schemeClr val="tx1"/>
                          </a:solidFill>
                          <a:effectLst/>
                          <a:latin typeface="Arial" charset="0"/>
                          <a:cs typeface="Arial" charset="0"/>
                        </a:rPr>
                        <a:t>Agusta</a:t>
                      </a:r>
                      <a:r>
                        <a:rPr kumimoji="0" lang="en-US" sz="1200" b="0" i="0" u="none" strike="noStrike" cap="none" normalizeH="0" baseline="0" dirty="0" smtClean="0">
                          <a:ln>
                            <a:noFill/>
                          </a:ln>
                          <a:solidFill>
                            <a:schemeClr val="tx1"/>
                          </a:solidFill>
                          <a:effectLst/>
                          <a:latin typeface="Arial" charset="0"/>
                          <a:cs typeface="Arial" charset="0"/>
                        </a:rPr>
                        <a:t> Westland 139</a:t>
                      </a:r>
                      <a:endParaRPr kumimoji="0" lang="en-US" sz="1200" b="0" i="0" u="none" strike="noStrike" cap="none" normalizeH="0" baseline="0" dirty="0" smtClean="0">
                        <a:ln>
                          <a:noFill/>
                        </a:ln>
                        <a:solidFill>
                          <a:schemeClr val="tx1"/>
                        </a:solidFill>
                        <a:effectLst/>
                        <a:latin typeface="Arial" charset="0"/>
                      </a:endParaRPr>
                    </a:p>
                  </a:txBody>
                  <a:tcPr marL="91446" marR="91446" marT="45718" marB="4571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cs typeface="Arial" charset="0"/>
                        </a:rPr>
                        <a:t>STC Jun 2012</a:t>
                      </a:r>
                      <a:endParaRPr kumimoji="0" lang="en-US" sz="1200" b="0" i="0" u="none" strike="noStrike" cap="none" normalizeH="0" baseline="0" dirty="0" smtClean="0">
                        <a:ln>
                          <a:noFill/>
                        </a:ln>
                        <a:solidFill>
                          <a:schemeClr val="tx1"/>
                        </a:solidFill>
                        <a:effectLst/>
                        <a:latin typeface="Arial" charset="0"/>
                      </a:endParaRPr>
                    </a:p>
                  </a:txBody>
                  <a:tcPr marL="91446" marR="91446" marT="45718" marB="4571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cs typeface="Arial" charset="0"/>
                        </a:rPr>
                        <a:t>No</a:t>
                      </a:r>
                      <a:endParaRPr kumimoji="0" lang="en-US" sz="1200" b="0" i="0" u="none" strike="noStrike" cap="none" normalizeH="0" baseline="0" smtClean="0">
                        <a:ln>
                          <a:noFill/>
                        </a:ln>
                        <a:solidFill>
                          <a:schemeClr val="tx1"/>
                        </a:solidFill>
                        <a:effectLst/>
                        <a:latin typeface="Arial" charset="0"/>
                      </a:endParaRPr>
                    </a:p>
                  </a:txBody>
                  <a:tcPr marL="91446" marR="91446" marT="45718" marB="4571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40265">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cs typeface="Arial" charset="0"/>
                        </a:rPr>
                        <a:t>ACSS</a:t>
                      </a:r>
                      <a:endParaRPr kumimoji="0" lang="en-US" sz="1200" b="0" i="0" u="none" strike="noStrike" cap="none" normalizeH="0" baseline="0" dirty="0" smtClean="0">
                        <a:ln>
                          <a:noFill/>
                        </a:ln>
                        <a:solidFill>
                          <a:schemeClr val="tx1"/>
                        </a:solidFill>
                        <a:effectLst/>
                        <a:latin typeface="Arial" charset="0"/>
                      </a:endParaRPr>
                    </a:p>
                  </a:txBody>
                  <a:tcPr marL="91446" marR="91446" marT="45718" marB="4571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cs typeface="Arial" charset="0"/>
                        </a:rPr>
                        <a:t>XS-950</a:t>
                      </a:r>
                      <a:endParaRPr kumimoji="0" lang="en-US" sz="1200" b="0" i="0" u="none" strike="noStrike" cap="none" normalizeH="0" baseline="0" smtClean="0">
                        <a:ln>
                          <a:noFill/>
                        </a:ln>
                        <a:solidFill>
                          <a:schemeClr val="tx1"/>
                        </a:solidFill>
                        <a:effectLst/>
                        <a:latin typeface="Arial" charset="0"/>
                      </a:endParaRPr>
                    </a:p>
                  </a:txBody>
                  <a:tcPr marL="91446" marR="91446" marT="45718" marB="4571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rPr>
                        <a:t>RCI GLU-920 (A320), Thales TLS8755-01-0101A/0102B (A330)</a:t>
                      </a:r>
                    </a:p>
                  </a:txBody>
                  <a:tcPr marL="91446" marR="91446" marT="45718" marB="4571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cs typeface="Arial" charset="0"/>
                        </a:rPr>
                        <a:t>A320, A330</a:t>
                      </a:r>
                      <a:endParaRPr kumimoji="0" lang="en-US" sz="1200" b="0" i="0" u="none" strike="noStrike" cap="none" normalizeH="0" baseline="0" dirty="0" smtClean="0">
                        <a:ln>
                          <a:noFill/>
                        </a:ln>
                        <a:solidFill>
                          <a:schemeClr val="tx1"/>
                        </a:solidFill>
                        <a:effectLst/>
                        <a:latin typeface="Arial" charset="0"/>
                      </a:endParaRPr>
                    </a:p>
                  </a:txBody>
                  <a:tcPr marL="91446" marR="91446" marT="45718" marB="4571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cs typeface="Arial" charset="0"/>
                        </a:rPr>
                        <a:t>STC Jul 2012*</a:t>
                      </a:r>
                      <a:endParaRPr kumimoji="0" lang="en-US" sz="1200" b="0" i="0" u="none" strike="noStrike" cap="none" normalizeH="0" baseline="0" dirty="0" smtClean="0">
                        <a:ln>
                          <a:noFill/>
                        </a:ln>
                        <a:solidFill>
                          <a:schemeClr val="tx1"/>
                        </a:solidFill>
                        <a:effectLst/>
                        <a:latin typeface="Arial" charset="0"/>
                      </a:endParaRPr>
                    </a:p>
                  </a:txBody>
                  <a:tcPr marL="91446" marR="91446" marT="45718" marB="4571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rPr>
                        <a:t>No</a:t>
                      </a:r>
                    </a:p>
                  </a:txBody>
                  <a:tcPr marL="91446" marR="91446" marT="45718" marB="4571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64066">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rPr>
                        <a:t>Honeywell</a:t>
                      </a:r>
                    </a:p>
                  </a:txBody>
                  <a:tcPr marL="91446" marR="91446" marT="45664" marB="4566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rPr>
                        <a:t>ISP-80A.1</a:t>
                      </a:r>
                    </a:p>
                  </a:txBody>
                  <a:tcPr marL="91446" marR="91446" marT="45664" marB="4566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rPr>
                        <a:t>Honeywell ADIRU </a:t>
                      </a:r>
                      <a:r>
                        <a:rPr kumimoji="0" lang="en-US" sz="1200" b="0" i="0" u="none" strike="noStrike" cap="none" normalizeH="0" baseline="0" dirty="0" err="1" smtClean="0">
                          <a:ln>
                            <a:noFill/>
                          </a:ln>
                          <a:solidFill>
                            <a:schemeClr val="tx1"/>
                          </a:solidFill>
                          <a:effectLst/>
                          <a:latin typeface="Arial" charset="0"/>
                        </a:rPr>
                        <a:t>Part#’s</a:t>
                      </a:r>
                      <a:r>
                        <a:rPr kumimoji="0" lang="en-US" sz="1200" b="0" i="0" u="none" strike="noStrike" cap="none" normalizeH="0" baseline="0" dirty="0" smtClean="0">
                          <a:ln>
                            <a:noFill/>
                          </a:ln>
                          <a:solidFill>
                            <a:schemeClr val="tx1"/>
                          </a:solidFill>
                          <a:effectLst/>
                          <a:latin typeface="Arial" charset="0"/>
                        </a:rPr>
                        <a:t> HG2030BE02, BE03 or BE04</a:t>
                      </a:r>
                    </a:p>
                  </a:txBody>
                  <a:tcPr marL="91446" marR="91446" marT="45664" marB="4566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rPr>
                        <a:t>A380</a:t>
                      </a:r>
                    </a:p>
                  </a:txBody>
                  <a:tcPr marL="91446" marR="91446" marT="45664" marB="4566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rPr>
                        <a:t>EASA TC</a:t>
                      </a:r>
                      <a:br>
                        <a:rPr kumimoji="0" lang="en-US" sz="1200" b="0" i="0" u="none" strike="noStrike" cap="none" normalizeH="0" baseline="0" dirty="0" smtClean="0">
                          <a:ln>
                            <a:noFill/>
                          </a:ln>
                          <a:solidFill>
                            <a:schemeClr val="tx1"/>
                          </a:solidFill>
                          <a:effectLst/>
                          <a:latin typeface="Arial" charset="0"/>
                        </a:rPr>
                      </a:br>
                      <a:r>
                        <a:rPr kumimoji="0" lang="en-US" sz="1200" b="0" i="0" u="none" strike="noStrike" cap="none" normalizeH="0" baseline="0" dirty="0" smtClean="0">
                          <a:ln>
                            <a:noFill/>
                          </a:ln>
                          <a:solidFill>
                            <a:schemeClr val="tx1"/>
                          </a:solidFill>
                          <a:effectLst/>
                          <a:latin typeface="Arial" charset="0"/>
                        </a:rPr>
                        <a:t>Jul 2012</a:t>
                      </a:r>
                    </a:p>
                  </a:txBody>
                  <a:tcPr marL="91446" marR="91446" marT="45664" marB="4566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Arial" charset="0"/>
                          <a:cs typeface="Arial" charset="0"/>
                        </a:rPr>
                        <a:t>Yes via Production</a:t>
                      </a:r>
                      <a:endParaRPr kumimoji="0" lang="en-US" sz="1200" b="0" i="0" u="none" strike="noStrike" cap="none" normalizeH="0" baseline="0" dirty="0" smtClean="0">
                        <a:ln>
                          <a:noFill/>
                        </a:ln>
                        <a:solidFill>
                          <a:schemeClr val="tx1"/>
                        </a:solidFill>
                        <a:effectLst/>
                        <a:latin typeface="Arial" charset="0"/>
                      </a:endParaRPr>
                    </a:p>
                  </a:txBody>
                  <a:tcPr marL="91446" marR="91446" marT="45664" marB="4566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40072">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cs typeface="Arial" charset="0"/>
                        </a:rPr>
                        <a:t>Trig-Avionics</a:t>
                      </a:r>
                      <a:endParaRPr kumimoji="0" lang="en-US" sz="1200" b="0" i="0" u="none" strike="noStrike" cap="none" normalizeH="0" baseline="0" dirty="0" smtClean="0">
                        <a:ln>
                          <a:noFill/>
                        </a:ln>
                        <a:solidFill>
                          <a:schemeClr val="tx1"/>
                        </a:solidFill>
                        <a:effectLst/>
                        <a:latin typeface="Arial" charset="0"/>
                      </a:endParaRPr>
                    </a:p>
                  </a:txBody>
                  <a:tcPr marL="91446" marR="91446" marT="45718" marB="4571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cs typeface="Arial" charset="0"/>
                        </a:rPr>
                        <a:t>TT-22</a:t>
                      </a:r>
                      <a:endParaRPr kumimoji="0" lang="en-US" sz="1200" b="0" i="0" u="none" strike="noStrike" cap="none" normalizeH="0" baseline="0" dirty="0" smtClean="0">
                        <a:ln>
                          <a:noFill/>
                        </a:ln>
                        <a:solidFill>
                          <a:schemeClr val="tx1"/>
                        </a:solidFill>
                        <a:effectLst/>
                        <a:latin typeface="Arial" charset="0"/>
                      </a:endParaRPr>
                    </a:p>
                  </a:txBody>
                  <a:tcPr marL="91446" marR="91446" marT="45718" marB="4571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defRPr/>
                      </a:pPr>
                      <a:r>
                        <a:rPr kumimoji="0" lang="en-US" sz="1200" b="0" i="0" u="none" strike="noStrike" cap="none" normalizeH="0" baseline="0" dirty="0" err="1" smtClean="0">
                          <a:ln>
                            <a:noFill/>
                          </a:ln>
                          <a:solidFill>
                            <a:schemeClr val="tx1"/>
                          </a:solidFill>
                          <a:effectLst/>
                          <a:latin typeface="Arial" charset="0"/>
                        </a:rPr>
                        <a:t>FreeFlight</a:t>
                      </a:r>
                      <a:r>
                        <a:rPr kumimoji="0" lang="en-US" sz="1200" b="0" i="0" u="none" strike="noStrike" cap="none" normalizeH="0" baseline="0" dirty="0" smtClean="0">
                          <a:ln>
                            <a:noFill/>
                          </a:ln>
                          <a:solidFill>
                            <a:schemeClr val="tx1"/>
                          </a:solidFill>
                          <a:effectLst/>
                          <a:latin typeface="Arial" charset="0"/>
                        </a:rPr>
                        <a:t> WAAS 1201</a:t>
                      </a:r>
                    </a:p>
                  </a:txBody>
                  <a:tcPr marL="91446" marR="91446" marT="45718" marB="4571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Arial" charset="0"/>
                          <a:cs typeface="Arial" charset="0"/>
                        </a:rPr>
                        <a:t>King Air C-90A, </a:t>
                      </a:r>
                      <a:r>
                        <a:rPr kumimoji="0" lang="en-US" sz="1200" b="0" i="0" u="none" strike="noStrike" cap="none" normalizeH="0" baseline="0" dirty="0" err="1" smtClean="0">
                          <a:ln>
                            <a:noFill/>
                          </a:ln>
                          <a:solidFill>
                            <a:schemeClr val="tx1"/>
                          </a:solidFill>
                          <a:effectLst/>
                          <a:latin typeface="Arial" charset="0"/>
                        </a:rPr>
                        <a:t>Aviat</a:t>
                      </a:r>
                      <a:r>
                        <a:rPr kumimoji="0" lang="en-US" sz="1200" b="0" i="0" u="none" strike="noStrike" cap="none" normalizeH="0" baseline="0" dirty="0" smtClean="0">
                          <a:ln>
                            <a:noFill/>
                          </a:ln>
                          <a:solidFill>
                            <a:schemeClr val="tx1"/>
                          </a:solidFill>
                          <a:effectLst/>
                          <a:latin typeface="Arial" charset="0"/>
                        </a:rPr>
                        <a:t>/Pitts (aerobatic)</a:t>
                      </a:r>
                    </a:p>
                    <a:p>
                      <a:pPr marL="0" marR="0" lvl="0" indent="0" algn="ctr" defTabSz="914400" rtl="0" eaLnBrk="0" fontAlgn="b" latinLnBrk="0" hangingPunct="0">
                        <a:lnSpc>
                          <a:spcPct val="100000"/>
                        </a:lnSpc>
                        <a:spcBef>
                          <a:spcPct val="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Arial" charset="0"/>
                        </a:rPr>
                        <a:t>S-76C </a:t>
                      </a:r>
                    </a:p>
                  </a:txBody>
                  <a:tcPr marL="91446" marR="91446" marT="45718" marB="4571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cs typeface="Arial" charset="0"/>
                        </a:rPr>
                        <a:t>STC Nov 2012*</a:t>
                      </a:r>
                      <a:endParaRPr kumimoji="0" lang="en-US" sz="1200" b="0" i="0" u="none" strike="noStrike" cap="none" normalizeH="0" baseline="0" dirty="0" smtClean="0">
                        <a:ln>
                          <a:noFill/>
                        </a:ln>
                        <a:solidFill>
                          <a:schemeClr val="tx1"/>
                        </a:solidFill>
                        <a:effectLst/>
                        <a:latin typeface="Arial" charset="0"/>
                      </a:endParaRPr>
                    </a:p>
                  </a:txBody>
                  <a:tcPr marL="91446" marR="91446" marT="45718" marB="4571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cs typeface="Arial" charset="0"/>
                        </a:rPr>
                        <a:t>No (King Air)</a:t>
                      </a:r>
                    </a:p>
                    <a:p>
                      <a:pPr marL="0" marR="0" lvl="0" indent="0" algn="ctr"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cs typeface="Arial" charset="0"/>
                        </a:rPr>
                        <a:t>Yes (</a:t>
                      </a:r>
                      <a:r>
                        <a:rPr kumimoji="0" lang="en-US" sz="1200" b="0" i="0" u="none" strike="noStrike" cap="none" normalizeH="0" baseline="0" dirty="0" err="1" smtClean="0">
                          <a:ln>
                            <a:noFill/>
                          </a:ln>
                          <a:solidFill>
                            <a:schemeClr val="tx1"/>
                          </a:solidFill>
                          <a:effectLst/>
                          <a:latin typeface="Arial" charset="0"/>
                          <a:cs typeface="Arial" charset="0"/>
                        </a:rPr>
                        <a:t>Aviat</a:t>
                      </a:r>
                      <a:r>
                        <a:rPr kumimoji="0" lang="en-US" sz="1200" b="0" i="0" u="none" strike="noStrike" cap="none" normalizeH="0" baseline="0" dirty="0" smtClean="0">
                          <a:ln>
                            <a:noFill/>
                          </a:ln>
                          <a:solidFill>
                            <a:schemeClr val="tx1"/>
                          </a:solidFill>
                          <a:effectLst/>
                          <a:latin typeface="Arial" charset="0"/>
                          <a:cs typeface="Arial" charset="0"/>
                        </a:rPr>
                        <a:t>/Pitts)</a:t>
                      </a:r>
                    </a:p>
                    <a:p>
                      <a:pPr marL="0" marR="0" lvl="0" indent="0" algn="ctr"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cs typeface="Arial" charset="0"/>
                        </a:rPr>
                        <a:t>No (S-76C)</a:t>
                      </a:r>
                      <a:endParaRPr kumimoji="0" lang="en-US" sz="1200" b="0" i="0" u="none" strike="noStrike" cap="none" normalizeH="0" baseline="0" dirty="0" smtClean="0">
                        <a:ln>
                          <a:noFill/>
                        </a:ln>
                        <a:solidFill>
                          <a:schemeClr val="tx1"/>
                        </a:solidFill>
                        <a:effectLst/>
                        <a:latin typeface="Arial" charset="0"/>
                      </a:endParaRPr>
                    </a:p>
                  </a:txBody>
                  <a:tcPr marL="91446" marR="91446" marT="45718" marB="4571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6220" name="Rectangle 79"/>
          <p:cNvSpPr txBox="1">
            <a:spLocks noChangeArrowheads="1"/>
          </p:cNvSpPr>
          <p:nvPr/>
        </p:nvSpPr>
        <p:spPr bwMode="auto">
          <a:xfrm>
            <a:off x="6053138" y="636588"/>
            <a:ext cx="3033712" cy="19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115888" indent="-115888" eaLnBrk="0" hangingPunct="0">
              <a:defRPr sz="2400">
                <a:solidFill>
                  <a:schemeClr val="tx1"/>
                </a:solidFill>
                <a:latin typeface="Arial" charset="0"/>
                <a:cs typeface="Arial" charset="0"/>
              </a:defRPr>
            </a:lvl1pPr>
            <a:lvl2pPr marL="742950" indent="-285750" eaLnBrk="0" hangingPunct="0">
              <a:defRPr sz="2400">
                <a:solidFill>
                  <a:schemeClr val="tx1"/>
                </a:solidFill>
                <a:latin typeface="Arial" charset="0"/>
                <a:cs typeface="Arial" charset="0"/>
              </a:defRPr>
            </a:lvl2pPr>
            <a:lvl3pPr marL="1143000" indent="-228600" eaLnBrk="0" hangingPunct="0">
              <a:defRPr sz="2400">
                <a:solidFill>
                  <a:schemeClr val="tx1"/>
                </a:solidFill>
                <a:latin typeface="Arial" charset="0"/>
                <a:cs typeface="Arial" charset="0"/>
              </a:defRPr>
            </a:lvl3pPr>
            <a:lvl4pPr marL="1600200" indent="-228600" eaLnBrk="0" hangingPunct="0">
              <a:defRPr sz="2400">
                <a:solidFill>
                  <a:schemeClr val="tx1"/>
                </a:solidFill>
                <a:latin typeface="Arial" charset="0"/>
                <a:cs typeface="Arial" charset="0"/>
              </a:defRPr>
            </a:lvl4pPr>
            <a:lvl5pPr marL="2057400" indent="-228600" eaLnBrk="0" hangingPunct="0">
              <a:defRPr sz="2400">
                <a:solidFill>
                  <a:schemeClr val="tx1"/>
                </a:solidFill>
                <a:latin typeface="Arial" charset="0"/>
                <a:cs typeface="Arial" charset="0"/>
              </a:defRPr>
            </a:lvl5pPr>
            <a:lvl6pPr marL="2514600" indent="-228600" eaLnBrk="0" fontAlgn="base" hangingPunct="0">
              <a:spcBef>
                <a:spcPct val="0"/>
              </a:spcBef>
              <a:spcAft>
                <a:spcPct val="0"/>
              </a:spcAft>
              <a:defRPr sz="2400">
                <a:solidFill>
                  <a:schemeClr val="tx1"/>
                </a:solidFill>
                <a:latin typeface="Arial" charset="0"/>
                <a:cs typeface="Arial" charset="0"/>
              </a:defRPr>
            </a:lvl6pPr>
            <a:lvl7pPr marL="2971800" indent="-228600" eaLnBrk="0" fontAlgn="base" hangingPunct="0">
              <a:spcBef>
                <a:spcPct val="0"/>
              </a:spcBef>
              <a:spcAft>
                <a:spcPct val="0"/>
              </a:spcAft>
              <a:defRPr sz="2400">
                <a:solidFill>
                  <a:schemeClr val="tx1"/>
                </a:solidFill>
                <a:latin typeface="Arial" charset="0"/>
                <a:cs typeface="Arial" charset="0"/>
              </a:defRPr>
            </a:lvl7pPr>
            <a:lvl8pPr marL="3429000" indent="-228600" eaLnBrk="0" fontAlgn="base" hangingPunct="0">
              <a:spcBef>
                <a:spcPct val="0"/>
              </a:spcBef>
              <a:spcAft>
                <a:spcPct val="0"/>
              </a:spcAft>
              <a:defRPr sz="2400">
                <a:solidFill>
                  <a:schemeClr val="tx1"/>
                </a:solidFill>
                <a:latin typeface="Arial" charset="0"/>
                <a:cs typeface="Arial" charset="0"/>
              </a:defRPr>
            </a:lvl8pPr>
            <a:lvl9pPr marL="3886200" indent="-228600" eaLnBrk="0" fontAlgn="base" hangingPunct="0">
              <a:spcBef>
                <a:spcPct val="0"/>
              </a:spcBef>
              <a:spcAft>
                <a:spcPct val="0"/>
              </a:spcAft>
              <a:defRPr sz="2400">
                <a:solidFill>
                  <a:schemeClr val="tx1"/>
                </a:solidFill>
                <a:latin typeface="Arial" charset="0"/>
                <a:cs typeface="Arial" charset="0"/>
              </a:defRPr>
            </a:lvl9pPr>
          </a:lstStyle>
          <a:p>
            <a:pPr>
              <a:lnSpc>
                <a:spcPct val="90000"/>
              </a:lnSpc>
              <a:spcBef>
                <a:spcPct val="20000"/>
              </a:spcBef>
            </a:pPr>
            <a:r>
              <a:rPr lang="en-US" sz="1200" i="1" smtClean="0">
                <a:solidFill>
                  <a:srgbClr val="000000"/>
                </a:solidFill>
                <a:ea typeface="+mn-ea"/>
              </a:rPr>
              <a:t>* multiple STC dates; only earliest shown</a:t>
            </a:r>
            <a:endParaRPr lang="en-US" sz="1600" i="1" smtClean="0">
              <a:solidFill>
                <a:srgbClr val="000000"/>
              </a:solidFill>
              <a:ea typeface="+mn-ea"/>
            </a:endParaRPr>
          </a:p>
        </p:txBody>
      </p:sp>
    </p:spTree>
    <p:extLst>
      <p:ext uri="{BB962C8B-B14F-4D97-AF65-F5344CB8AC3E}">
        <p14:creationId xmlns:p14="http://schemas.microsoft.com/office/powerpoint/2010/main" val="2628732854"/>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6"/>
          <p:cNvSpPr>
            <a:spLocks noChangeArrowheads="1"/>
          </p:cNvSpPr>
          <p:nvPr/>
        </p:nvSpPr>
        <p:spPr bwMode="auto">
          <a:xfrm>
            <a:off x="0" y="139700"/>
            <a:ext cx="8991600" cy="693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eaLnBrk="0" hangingPunct="0"/>
            <a:r>
              <a:rPr lang="en-US" sz="3200" b="1" smtClean="0">
                <a:solidFill>
                  <a:srgbClr val="1D2F68"/>
                </a:solidFill>
                <a:ea typeface="+mn-ea"/>
                <a:cs typeface="Arial" charset="0"/>
              </a:rPr>
              <a:t>FAA-Approved Version 2 ADS-B Out Avionics</a:t>
            </a:r>
          </a:p>
          <a:p>
            <a:pPr eaLnBrk="0" hangingPunct="0"/>
            <a:r>
              <a:rPr lang="en-US" sz="1800" smtClean="0">
                <a:solidFill>
                  <a:srgbClr val="000000"/>
                </a:solidFill>
                <a:ea typeface="+mn-ea"/>
                <a:cs typeface="Arial" charset="0"/>
              </a:rPr>
              <a:t>as of 11-Apr-2013</a:t>
            </a:r>
          </a:p>
        </p:txBody>
      </p:sp>
      <p:sp>
        <p:nvSpPr>
          <p:cNvPr id="3075" name="Rectangle 79"/>
          <p:cNvSpPr>
            <a:spLocks noGrp="1" noChangeArrowheads="1"/>
          </p:cNvSpPr>
          <p:nvPr>
            <p:ph type="body" sz="half" idx="1"/>
          </p:nvPr>
        </p:nvSpPr>
        <p:spPr>
          <a:xfrm>
            <a:off x="22225" y="5808663"/>
            <a:ext cx="6713538" cy="268287"/>
          </a:xfrm>
        </p:spPr>
        <p:txBody>
          <a:bodyPr/>
          <a:lstStyle/>
          <a:p>
            <a:pPr marL="463550" indent="-463550">
              <a:lnSpc>
                <a:spcPct val="90000"/>
              </a:lnSpc>
              <a:buFontTx/>
              <a:buNone/>
              <a:defRPr/>
            </a:pPr>
            <a:r>
              <a:rPr lang="en-US" sz="1200" b="0" i="1" dirty="0" smtClean="0"/>
              <a:t>  Note:	“N/A” indicates equipment has received TSOA, but has not received any other certification</a:t>
            </a:r>
          </a:p>
          <a:p>
            <a:pPr>
              <a:lnSpc>
                <a:spcPct val="90000"/>
              </a:lnSpc>
              <a:defRPr/>
            </a:pPr>
            <a:endParaRPr lang="en-US" sz="1600" b="0" i="1" dirty="0" smtClean="0"/>
          </a:p>
        </p:txBody>
      </p:sp>
      <p:graphicFrame>
        <p:nvGraphicFramePr>
          <p:cNvPr id="17480" name="Group 72"/>
          <p:cNvGraphicFramePr>
            <a:graphicFrameLocks noGrp="1"/>
          </p:cNvGraphicFramePr>
          <p:nvPr/>
        </p:nvGraphicFramePr>
        <p:xfrm>
          <a:off x="176213" y="938213"/>
          <a:ext cx="8815388" cy="2619375"/>
        </p:xfrm>
        <a:graphic>
          <a:graphicData uri="http://schemas.openxmlformats.org/drawingml/2006/table">
            <a:tbl>
              <a:tblPr/>
              <a:tblGrid>
                <a:gridCol w="1235315"/>
                <a:gridCol w="1128263"/>
                <a:gridCol w="2066933"/>
                <a:gridCol w="1661242"/>
                <a:gridCol w="1371244"/>
                <a:gridCol w="1352391"/>
              </a:tblGrid>
              <a:tr h="457197">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cs typeface="Arial" charset="0"/>
                        </a:rPr>
                        <a:t>Surveillance Manufacturer</a:t>
                      </a:r>
                      <a:endParaRPr kumimoji="0" lang="en-US" sz="1200" b="1" i="0" u="none" strike="noStrike" cap="none" normalizeH="0" baseline="0" dirty="0" smtClean="0">
                        <a:ln>
                          <a:noFill/>
                        </a:ln>
                        <a:solidFill>
                          <a:schemeClr val="tx1"/>
                        </a:solidFill>
                        <a:effectLst/>
                        <a:latin typeface="Arial" charset="0"/>
                      </a:endParaRPr>
                    </a:p>
                  </a:txBody>
                  <a:tcPr marL="91446" marR="91446" marT="45685" marB="4568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cs typeface="Arial" charset="0"/>
                        </a:rPr>
                        <a:t>Model #</a:t>
                      </a:r>
                      <a:endParaRPr kumimoji="0" lang="en-US" sz="1200" b="1" i="0" u="none" strike="noStrike" cap="none" normalizeH="0" baseline="0" dirty="0" smtClean="0">
                        <a:ln>
                          <a:noFill/>
                        </a:ln>
                        <a:solidFill>
                          <a:schemeClr val="tx1"/>
                        </a:solidFill>
                        <a:effectLst/>
                        <a:latin typeface="Arial" charset="0"/>
                      </a:endParaRPr>
                    </a:p>
                  </a:txBody>
                  <a:tcPr marL="91446" marR="91446" marT="45685" marB="4568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defRPr/>
                      </a:pPr>
                      <a:r>
                        <a:rPr kumimoji="0" lang="en-US" sz="1200" b="1" i="0" u="none" strike="noStrike" cap="none" normalizeH="0" baseline="0" dirty="0" smtClean="0">
                          <a:ln>
                            <a:noFill/>
                          </a:ln>
                          <a:solidFill>
                            <a:schemeClr val="tx1"/>
                          </a:solidFill>
                          <a:effectLst/>
                          <a:latin typeface="Arial" charset="0"/>
                          <a:cs typeface="Arial" charset="0"/>
                        </a:rPr>
                        <a:t>Approved Position Source(s)</a:t>
                      </a:r>
                      <a:endParaRPr kumimoji="0" lang="en-US" sz="1200" b="1" i="0" u="none" strike="noStrike" cap="none" normalizeH="0" baseline="0" dirty="0" smtClean="0">
                        <a:ln>
                          <a:noFill/>
                        </a:ln>
                        <a:solidFill>
                          <a:schemeClr val="tx1"/>
                        </a:solidFill>
                        <a:effectLst/>
                        <a:latin typeface="Arial" charset="0"/>
                      </a:endParaRPr>
                    </a:p>
                  </a:txBody>
                  <a:tcPr marL="91446" marR="91446" marT="45685" marB="4568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cs typeface="Arial" charset="0"/>
                        </a:rPr>
                        <a:t>Aircraft</a:t>
                      </a:r>
                      <a:endParaRPr kumimoji="0" lang="en-US" sz="1200" b="1" i="0" u="none" strike="noStrike" cap="none" normalizeH="0" baseline="0" dirty="0" smtClean="0">
                        <a:ln>
                          <a:noFill/>
                        </a:ln>
                        <a:solidFill>
                          <a:schemeClr val="tx1"/>
                        </a:solidFill>
                        <a:effectLst/>
                        <a:latin typeface="Arial" charset="0"/>
                      </a:endParaRPr>
                    </a:p>
                  </a:txBody>
                  <a:tcPr marL="91446" marR="91446" marT="45685" marB="4568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cs typeface="Arial" charset="0"/>
                        </a:rPr>
                        <a:t>Approval Date</a:t>
                      </a:r>
                      <a:endParaRPr kumimoji="0" lang="en-US" sz="1200" b="1" i="0" u="none" strike="noStrike" cap="none" normalizeH="0" baseline="0" smtClean="0">
                        <a:ln>
                          <a:noFill/>
                        </a:ln>
                        <a:solidFill>
                          <a:schemeClr val="tx1"/>
                        </a:solidFill>
                        <a:effectLst/>
                        <a:latin typeface="Arial" charset="0"/>
                      </a:endParaRPr>
                    </a:p>
                  </a:txBody>
                  <a:tcPr marL="91446" marR="91446" marT="45685" marB="4568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cs typeface="Arial" charset="0"/>
                        </a:rPr>
                        <a:t>AML Approved</a:t>
                      </a:r>
                      <a:endParaRPr kumimoji="0" lang="en-US" sz="1200" b="1" i="0" u="none" strike="noStrike" cap="none" normalizeH="0" baseline="0" dirty="0" smtClean="0">
                        <a:ln>
                          <a:noFill/>
                        </a:ln>
                        <a:solidFill>
                          <a:schemeClr val="tx1"/>
                        </a:solidFill>
                        <a:effectLst/>
                        <a:latin typeface="Arial" charset="0"/>
                      </a:endParaRPr>
                    </a:p>
                  </a:txBody>
                  <a:tcPr marL="91446" marR="91446" marT="45685" marB="4568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r>
              <a:tr h="457243">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rPr>
                        <a:t>Garmin</a:t>
                      </a:r>
                    </a:p>
                  </a:txBody>
                  <a:tcPr marL="91446" marR="91446" marT="45708" marB="4570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rPr>
                        <a:t>GDL-88</a:t>
                      </a:r>
                    </a:p>
                  </a:txBody>
                  <a:tcPr marL="91446" marR="91446" marT="45708" marB="4570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cs typeface="Arial" charset="0"/>
                        </a:rPr>
                        <a:t>Garmin GNS 430W/530W, GTN 650/750, or internal</a:t>
                      </a:r>
                    </a:p>
                  </a:txBody>
                  <a:tcPr marL="91446" marR="91446" marT="45708" marB="4570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cs typeface="Arial" charset="0"/>
                        </a:rPr>
                        <a:t>King Air C-90</a:t>
                      </a:r>
                    </a:p>
                  </a:txBody>
                  <a:tcPr marL="91446" marR="91446" marT="45708" marB="4570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rPr>
                        <a:t>STC Dec 2012</a:t>
                      </a:r>
                    </a:p>
                  </a:txBody>
                  <a:tcPr marL="91446" marR="91446" marT="45708" marB="4570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rPr>
                        <a:t>Yes</a:t>
                      </a:r>
                    </a:p>
                  </a:txBody>
                  <a:tcPr marL="91446" marR="91446" marT="45708" marB="4570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51611">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dirty="0" err="1" smtClean="0">
                          <a:ln>
                            <a:noFill/>
                          </a:ln>
                          <a:solidFill>
                            <a:schemeClr val="tx1"/>
                          </a:solidFill>
                          <a:effectLst/>
                          <a:latin typeface="Arial" charset="0"/>
                          <a:cs typeface="Arial" charset="0"/>
                        </a:rPr>
                        <a:t>FreeFlight</a:t>
                      </a:r>
                      <a:endParaRPr kumimoji="0" lang="en-US" sz="1200" b="0" i="0" u="none" strike="noStrike" cap="none" normalizeH="0" baseline="0" dirty="0" smtClean="0">
                        <a:ln>
                          <a:noFill/>
                        </a:ln>
                        <a:solidFill>
                          <a:schemeClr val="tx1"/>
                        </a:solidFill>
                        <a:effectLst/>
                        <a:latin typeface="Arial" charset="0"/>
                      </a:endParaRPr>
                    </a:p>
                  </a:txBody>
                  <a:tcPr marL="91446" marR="91446" marT="45664" marB="4566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cs typeface="Arial" charset="0"/>
                        </a:rPr>
                        <a:t>FDL-978-TX</a:t>
                      </a:r>
                      <a:endParaRPr kumimoji="0" lang="en-US" sz="1200" b="0" i="0" u="none" strike="noStrike" cap="none" normalizeH="0" baseline="0" dirty="0" smtClean="0">
                        <a:ln>
                          <a:noFill/>
                        </a:ln>
                        <a:solidFill>
                          <a:schemeClr val="tx1"/>
                        </a:solidFill>
                        <a:effectLst/>
                        <a:latin typeface="Arial" charset="0"/>
                      </a:endParaRPr>
                    </a:p>
                  </a:txBody>
                  <a:tcPr marL="91446" marR="91446" marT="45664" marB="4566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dirty="0" err="1" smtClean="0">
                          <a:ln>
                            <a:noFill/>
                          </a:ln>
                          <a:solidFill>
                            <a:schemeClr val="tx1"/>
                          </a:solidFill>
                          <a:effectLst/>
                          <a:latin typeface="Arial" charset="0"/>
                        </a:rPr>
                        <a:t>FreeFlight</a:t>
                      </a:r>
                      <a:r>
                        <a:rPr kumimoji="0" lang="en-US" sz="1200" b="0" i="0" u="none" strike="noStrike" cap="none" normalizeH="0" baseline="0" dirty="0" smtClean="0">
                          <a:ln>
                            <a:noFill/>
                          </a:ln>
                          <a:solidFill>
                            <a:schemeClr val="tx1"/>
                          </a:solidFill>
                          <a:effectLst/>
                          <a:latin typeface="Arial" charset="0"/>
                        </a:rPr>
                        <a:t> WAAS 1201</a:t>
                      </a:r>
                    </a:p>
                  </a:txBody>
                  <a:tcPr marL="91446" marR="91446" marT="45664" marB="4566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cs typeface="Arial" charset="0"/>
                        </a:rPr>
                        <a:t>Cessna 172S</a:t>
                      </a:r>
                      <a:endParaRPr kumimoji="0" lang="en-US" sz="1200" b="0" i="0" u="none" strike="noStrike" cap="none" normalizeH="0" baseline="0" dirty="0" smtClean="0">
                        <a:ln>
                          <a:noFill/>
                        </a:ln>
                        <a:solidFill>
                          <a:schemeClr val="tx1"/>
                        </a:solidFill>
                        <a:effectLst/>
                        <a:latin typeface="Arial" charset="0"/>
                      </a:endParaRPr>
                    </a:p>
                  </a:txBody>
                  <a:tcPr marL="91446" marR="91446" marT="45664" marB="4566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cs typeface="Arial" charset="0"/>
                        </a:rPr>
                        <a:t>STC Dec 2012</a:t>
                      </a:r>
                      <a:endParaRPr kumimoji="0" lang="en-US" sz="1200" b="0" i="0" u="none" strike="noStrike" cap="none" normalizeH="0" baseline="0" dirty="0" smtClean="0">
                        <a:ln>
                          <a:noFill/>
                        </a:ln>
                        <a:solidFill>
                          <a:schemeClr val="tx1"/>
                        </a:solidFill>
                        <a:effectLst/>
                        <a:latin typeface="Arial" charset="0"/>
                      </a:endParaRPr>
                    </a:p>
                  </a:txBody>
                  <a:tcPr marL="91446" marR="91446" marT="45664" marB="4566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cs typeface="Arial" charset="0"/>
                        </a:rPr>
                        <a:t>Yes</a:t>
                      </a:r>
                      <a:endParaRPr kumimoji="0" lang="en-US" sz="1200" b="0" i="0" u="none" strike="noStrike" cap="none" normalizeH="0" baseline="0" dirty="0" smtClean="0">
                        <a:ln>
                          <a:noFill/>
                        </a:ln>
                        <a:solidFill>
                          <a:schemeClr val="tx1"/>
                        </a:solidFill>
                        <a:effectLst/>
                        <a:latin typeface="Arial" charset="0"/>
                      </a:endParaRPr>
                    </a:p>
                  </a:txBody>
                  <a:tcPr marL="91446" marR="91446" marT="45664" marB="4566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56623">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cs typeface="Arial" charset="0"/>
                        </a:rPr>
                        <a:t>ACSS</a:t>
                      </a:r>
                      <a:endParaRPr kumimoji="0" lang="en-US" sz="1200" b="0" i="0" u="none" strike="noStrike" cap="none" normalizeH="0" baseline="0" dirty="0" smtClean="0">
                        <a:ln>
                          <a:noFill/>
                        </a:ln>
                        <a:solidFill>
                          <a:schemeClr val="tx1"/>
                        </a:solidFill>
                        <a:effectLst/>
                        <a:latin typeface="Arial" charset="0"/>
                      </a:endParaRPr>
                    </a:p>
                  </a:txBody>
                  <a:tcPr marL="91446" marR="91446" marT="45669" marB="4566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cs typeface="Arial" charset="0"/>
                        </a:rPr>
                        <a:t>XS-950</a:t>
                      </a:r>
                      <a:endParaRPr kumimoji="0" lang="en-US" sz="1200" b="0" i="0" u="none" strike="noStrike" cap="none" normalizeH="0" baseline="0" dirty="0" smtClean="0">
                        <a:ln>
                          <a:noFill/>
                        </a:ln>
                        <a:solidFill>
                          <a:schemeClr val="tx1"/>
                        </a:solidFill>
                        <a:effectLst/>
                        <a:latin typeface="Arial" charset="0"/>
                      </a:endParaRPr>
                    </a:p>
                  </a:txBody>
                  <a:tcPr marL="91446" marR="91446" marT="45669" marB="4566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rPr>
                        <a:t>RCI GLU-920</a:t>
                      </a:r>
                    </a:p>
                  </a:txBody>
                  <a:tcPr marL="91446" marR="91446" marT="45669" marB="4566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cs typeface="Arial" charset="0"/>
                        </a:rPr>
                        <a:t>A300/MD11</a:t>
                      </a:r>
                      <a:endParaRPr kumimoji="0" lang="en-US" sz="1200" b="0" i="0" u="none" strike="noStrike" cap="none" normalizeH="0" baseline="0" dirty="0" smtClean="0">
                        <a:ln>
                          <a:noFill/>
                        </a:ln>
                        <a:solidFill>
                          <a:schemeClr val="tx1"/>
                        </a:solidFill>
                        <a:effectLst/>
                        <a:latin typeface="Arial" charset="0"/>
                      </a:endParaRPr>
                    </a:p>
                  </a:txBody>
                  <a:tcPr marL="91446" marR="91446" marT="45669" marB="4566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cs typeface="Arial" charset="0"/>
                        </a:rPr>
                        <a:t>STC Jan 2013</a:t>
                      </a:r>
                      <a:endParaRPr kumimoji="0" lang="en-US" sz="1200" b="0" i="0" u="none" strike="noStrike" cap="none" normalizeH="0" baseline="0" dirty="0" smtClean="0">
                        <a:ln>
                          <a:noFill/>
                        </a:ln>
                        <a:solidFill>
                          <a:schemeClr val="tx1"/>
                        </a:solidFill>
                        <a:effectLst/>
                        <a:latin typeface="Arial" charset="0"/>
                      </a:endParaRPr>
                    </a:p>
                  </a:txBody>
                  <a:tcPr marL="91446" marR="91446" marT="45669" marB="4566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cs typeface="Arial" charset="0"/>
                        </a:rPr>
                        <a:t>Yes</a:t>
                      </a:r>
                      <a:endParaRPr kumimoji="0" lang="en-US" sz="1200" b="0" i="0" u="none" strike="noStrike" cap="none" normalizeH="0" baseline="0" dirty="0" smtClean="0">
                        <a:ln>
                          <a:noFill/>
                        </a:ln>
                        <a:solidFill>
                          <a:schemeClr val="tx1"/>
                        </a:solidFill>
                        <a:effectLst/>
                        <a:latin typeface="Arial" charset="0"/>
                      </a:endParaRPr>
                    </a:p>
                  </a:txBody>
                  <a:tcPr marL="91446" marR="91446" marT="45669" marB="4566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40078">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rPr>
                        <a:t>Honeywell</a:t>
                      </a:r>
                    </a:p>
                  </a:txBody>
                  <a:tcPr marL="91446" marR="91446" marT="45669" marB="4566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rPr>
                        <a:t>MRC XPDR w/ADS-B Out</a:t>
                      </a:r>
                    </a:p>
                  </a:txBody>
                  <a:tcPr marL="91446" marR="91446" marT="45669" marB="4566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rPr>
                        <a:t>CMC </a:t>
                      </a:r>
                      <a:r>
                        <a:rPr kumimoji="0" lang="sv-SE" sz="1200" b="0" i="0" u="none" strike="noStrike" cap="none" normalizeH="0" baseline="0" dirty="0" smtClean="0">
                          <a:ln>
                            <a:noFill/>
                          </a:ln>
                          <a:solidFill>
                            <a:schemeClr val="tx1"/>
                          </a:solidFill>
                          <a:effectLst/>
                          <a:latin typeface="Arial" charset="0"/>
                        </a:rPr>
                        <a:t>CMA-3024 SBAS GNSSU MK II and</a:t>
                      </a:r>
                      <a:br>
                        <a:rPr kumimoji="0" lang="sv-SE" sz="1200" b="0" i="0" u="none" strike="noStrike" cap="none" normalizeH="0" baseline="0" dirty="0" smtClean="0">
                          <a:ln>
                            <a:noFill/>
                          </a:ln>
                          <a:solidFill>
                            <a:schemeClr val="tx1"/>
                          </a:solidFill>
                          <a:effectLst/>
                          <a:latin typeface="Arial" charset="0"/>
                        </a:rPr>
                      </a:br>
                      <a:r>
                        <a:rPr kumimoji="0" lang="sv-SE" sz="1200" b="0" i="0" u="none" strike="noStrike" cap="none" normalizeH="0" baseline="0" dirty="0" smtClean="0">
                          <a:ln>
                            <a:noFill/>
                          </a:ln>
                          <a:solidFill>
                            <a:schemeClr val="tx1"/>
                          </a:solidFill>
                          <a:effectLst/>
                          <a:latin typeface="Arial" charset="0"/>
                        </a:rPr>
                        <a:t>CMA-4024 SBAS GNSSU</a:t>
                      </a:r>
                      <a:endParaRPr kumimoji="0" lang="en-US" sz="1200" b="0" i="0" u="none" strike="noStrike" cap="none" normalizeH="0" baseline="0" dirty="0" smtClean="0">
                        <a:ln>
                          <a:noFill/>
                        </a:ln>
                        <a:solidFill>
                          <a:schemeClr val="tx1"/>
                        </a:solidFill>
                        <a:effectLst/>
                        <a:latin typeface="Arial" charset="0"/>
                      </a:endParaRPr>
                    </a:p>
                  </a:txBody>
                  <a:tcPr marL="91446" marR="91446" marT="45669" marB="4566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rPr>
                        <a:t>AW-139</a:t>
                      </a:r>
                    </a:p>
                  </a:txBody>
                  <a:tcPr marL="91446" marR="91446" marT="45669" marB="4566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Arial" charset="0"/>
                        </a:rPr>
                        <a:t>EASA TC</a:t>
                      </a:r>
                      <a:br>
                        <a:rPr kumimoji="0" lang="en-US" sz="1200" b="0" i="0" u="none" strike="noStrike" cap="none" normalizeH="0" baseline="0" dirty="0" smtClean="0">
                          <a:ln>
                            <a:noFill/>
                          </a:ln>
                          <a:solidFill>
                            <a:schemeClr val="tx1"/>
                          </a:solidFill>
                          <a:effectLst/>
                          <a:latin typeface="Arial" charset="0"/>
                        </a:rPr>
                      </a:br>
                      <a:r>
                        <a:rPr kumimoji="0" lang="en-US" sz="1200" b="0" i="0" u="none" strike="noStrike" cap="none" normalizeH="0" baseline="0" dirty="0" smtClean="0">
                          <a:ln>
                            <a:noFill/>
                          </a:ln>
                          <a:solidFill>
                            <a:schemeClr val="tx1"/>
                          </a:solidFill>
                          <a:effectLst/>
                          <a:latin typeface="Arial" charset="0"/>
                        </a:rPr>
                        <a:t>Feb 2013</a:t>
                      </a:r>
                    </a:p>
                  </a:txBody>
                  <a:tcPr marL="91446" marR="91446" marT="45669" marB="4566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Arial" charset="0"/>
                          <a:cs typeface="Arial" charset="0"/>
                        </a:rPr>
                        <a:t>Yes via Production</a:t>
                      </a:r>
                      <a:endParaRPr kumimoji="0" lang="en-US" sz="1200" b="0" i="0" u="none" strike="noStrike" cap="none" normalizeH="0" baseline="0" dirty="0" smtClean="0">
                        <a:ln>
                          <a:noFill/>
                        </a:ln>
                        <a:solidFill>
                          <a:schemeClr val="tx1"/>
                        </a:solidFill>
                        <a:effectLst/>
                        <a:latin typeface="Arial" charset="0"/>
                      </a:endParaRPr>
                    </a:p>
                  </a:txBody>
                  <a:tcPr marL="91446" marR="91446" marT="45669" marB="4566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56623">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cs typeface="Arial" charset="0"/>
                        </a:rPr>
                        <a:t>Rockwell</a:t>
                      </a:r>
                      <a:endParaRPr kumimoji="0" lang="en-US" sz="1200" b="0" i="0" u="none" strike="noStrike" cap="none" normalizeH="0" baseline="0" dirty="0" smtClean="0">
                        <a:ln>
                          <a:noFill/>
                        </a:ln>
                        <a:solidFill>
                          <a:schemeClr val="tx1"/>
                        </a:solidFill>
                        <a:effectLst/>
                        <a:latin typeface="Arial" charset="0"/>
                      </a:endParaRPr>
                    </a:p>
                  </a:txBody>
                  <a:tcPr marT="45678" marB="4567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cs typeface="Arial" charset="0"/>
                        </a:rPr>
                        <a:t>TDR-94D</a:t>
                      </a:r>
                      <a:endParaRPr kumimoji="0" lang="en-US" sz="1200" b="0" i="0" u="none" strike="noStrike" cap="none" normalizeH="0" baseline="0" dirty="0" smtClean="0">
                        <a:ln>
                          <a:noFill/>
                        </a:ln>
                        <a:solidFill>
                          <a:schemeClr val="tx1"/>
                        </a:solidFill>
                        <a:effectLst/>
                        <a:latin typeface="Arial" charset="0"/>
                      </a:endParaRPr>
                    </a:p>
                  </a:txBody>
                  <a:tcPr marT="45678" marB="4567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rPr>
                        <a:t>Universal UNS-1Fw</a:t>
                      </a:r>
                    </a:p>
                  </a:txBody>
                  <a:tcPr marT="45678" marB="4567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cs typeface="Arial" charset="0"/>
                        </a:rPr>
                        <a:t>N/A</a:t>
                      </a:r>
                      <a:endParaRPr kumimoji="0" lang="en-US" sz="1200" b="0" i="0" u="none" strike="noStrike" cap="none" normalizeH="0" baseline="0" dirty="0" smtClean="0">
                        <a:ln>
                          <a:noFill/>
                        </a:ln>
                        <a:solidFill>
                          <a:schemeClr val="tx1"/>
                        </a:solidFill>
                        <a:effectLst/>
                        <a:latin typeface="Arial" charset="0"/>
                      </a:endParaRPr>
                    </a:p>
                  </a:txBody>
                  <a:tcPr marT="45678" marB="4567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cs typeface="Arial" charset="0"/>
                        </a:rPr>
                        <a:t>April 2013</a:t>
                      </a:r>
                      <a:endParaRPr kumimoji="0" lang="en-US" sz="1200" b="0" i="0" u="none" strike="noStrike" cap="none" normalizeH="0" baseline="0" dirty="0" smtClean="0">
                        <a:ln>
                          <a:noFill/>
                        </a:ln>
                        <a:solidFill>
                          <a:schemeClr val="tx1"/>
                        </a:solidFill>
                        <a:effectLst/>
                        <a:latin typeface="Arial" charset="0"/>
                      </a:endParaRPr>
                    </a:p>
                  </a:txBody>
                  <a:tcPr marT="45678" marB="4567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cs typeface="Arial" charset="0"/>
                        </a:rPr>
                        <a:t>No</a:t>
                      </a:r>
                      <a:endParaRPr kumimoji="0" lang="en-US" sz="1200" b="0" i="0" u="none" strike="noStrike" cap="none" normalizeH="0" baseline="0" dirty="0" smtClean="0">
                        <a:ln>
                          <a:noFill/>
                        </a:ln>
                        <a:solidFill>
                          <a:schemeClr val="tx1"/>
                        </a:solidFill>
                        <a:effectLst/>
                        <a:latin typeface="Arial" charset="0"/>
                      </a:endParaRPr>
                    </a:p>
                  </a:txBody>
                  <a:tcPr marT="45678" marB="4567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7223" name="Rectangle 79"/>
          <p:cNvSpPr txBox="1">
            <a:spLocks noChangeArrowheads="1"/>
          </p:cNvSpPr>
          <p:nvPr/>
        </p:nvSpPr>
        <p:spPr bwMode="auto">
          <a:xfrm>
            <a:off x="6053138" y="636588"/>
            <a:ext cx="3033712" cy="19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115888" indent="-115888" eaLnBrk="0" hangingPunct="0">
              <a:defRPr sz="2400">
                <a:solidFill>
                  <a:schemeClr val="tx1"/>
                </a:solidFill>
                <a:latin typeface="Arial" charset="0"/>
                <a:cs typeface="Arial" charset="0"/>
              </a:defRPr>
            </a:lvl1pPr>
            <a:lvl2pPr marL="742950" indent="-285750" eaLnBrk="0" hangingPunct="0">
              <a:defRPr sz="2400">
                <a:solidFill>
                  <a:schemeClr val="tx1"/>
                </a:solidFill>
                <a:latin typeface="Arial" charset="0"/>
                <a:cs typeface="Arial" charset="0"/>
              </a:defRPr>
            </a:lvl2pPr>
            <a:lvl3pPr marL="1143000" indent="-228600" eaLnBrk="0" hangingPunct="0">
              <a:defRPr sz="2400">
                <a:solidFill>
                  <a:schemeClr val="tx1"/>
                </a:solidFill>
                <a:latin typeface="Arial" charset="0"/>
                <a:cs typeface="Arial" charset="0"/>
              </a:defRPr>
            </a:lvl3pPr>
            <a:lvl4pPr marL="1600200" indent="-228600" eaLnBrk="0" hangingPunct="0">
              <a:defRPr sz="2400">
                <a:solidFill>
                  <a:schemeClr val="tx1"/>
                </a:solidFill>
                <a:latin typeface="Arial" charset="0"/>
                <a:cs typeface="Arial" charset="0"/>
              </a:defRPr>
            </a:lvl4pPr>
            <a:lvl5pPr marL="2057400" indent="-228600" eaLnBrk="0" hangingPunct="0">
              <a:defRPr sz="2400">
                <a:solidFill>
                  <a:schemeClr val="tx1"/>
                </a:solidFill>
                <a:latin typeface="Arial" charset="0"/>
                <a:cs typeface="Arial" charset="0"/>
              </a:defRPr>
            </a:lvl5pPr>
            <a:lvl6pPr marL="2514600" indent="-228600" eaLnBrk="0" fontAlgn="base" hangingPunct="0">
              <a:spcBef>
                <a:spcPct val="0"/>
              </a:spcBef>
              <a:spcAft>
                <a:spcPct val="0"/>
              </a:spcAft>
              <a:defRPr sz="2400">
                <a:solidFill>
                  <a:schemeClr val="tx1"/>
                </a:solidFill>
                <a:latin typeface="Arial" charset="0"/>
                <a:cs typeface="Arial" charset="0"/>
              </a:defRPr>
            </a:lvl6pPr>
            <a:lvl7pPr marL="2971800" indent="-228600" eaLnBrk="0" fontAlgn="base" hangingPunct="0">
              <a:spcBef>
                <a:spcPct val="0"/>
              </a:spcBef>
              <a:spcAft>
                <a:spcPct val="0"/>
              </a:spcAft>
              <a:defRPr sz="2400">
                <a:solidFill>
                  <a:schemeClr val="tx1"/>
                </a:solidFill>
                <a:latin typeface="Arial" charset="0"/>
                <a:cs typeface="Arial" charset="0"/>
              </a:defRPr>
            </a:lvl7pPr>
            <a:lvl8pPr marL="3429000" indent="-228600" eaLnBrk="0" fontAlgn="base" hangingPunct="0">
              <a:spcBef>
                <a:spcPct val="0"/>
              </a:spcBef>
              <a:spcAft>
                <a:spcPct val="0"/>
              </a:spcAft>
              <a:defRPr sz="2400">
                <a:solidFill>
                  <a:schemeClr val="tx1"/>
                </a:solidFill>
                <a:latin typeface="Arial" charset="0"/>
                <a:cs typeface="Arial" charset="0"/>
              </a:defRPr>
            </a:lvl8pPr>
            <a:lvl9pPr marL="3886200" indent="-228600" eaLnBrk="0" fontAlgn="base" hangingPunct="0">
              <a:spcBef>
                <a:spcPct val="0"/>
              </a:spcBef>
              <a:spcAft>
                <a:spcPct val="0"/>
              </a:spcAft>
              <a:defRPr sz="2400">
                <a:solidFill>
                  <a:schemeClr val="tx1"/>
                </a:solidFill>
                <a:latin typeface="Arial" charset="0"/>
                <a:cs typeface="Arial" charset="0"/>
              </a:defRPr>
            </a:lvl9pPr>
          </a:lstStyle>
          <a:p>
            <a:pPr>
              <a:lnSpc>
                <a:spcPct val="90000"/>
              </a:lnSpc>
              <a:spcBef>
                <a:spcPct val="20000"/>
              </a:spcBef>
            </a:pPr>
            <a:r>
              <a:rPr lang="en-US" sz="1200" i="1" smtClean="0">
                <a:solidFill>
                  <a:srgbClr val="000000"/>
                </a:solidFill>
                <a:ea typeface="+mn-ea"/>
              </a:rPr>
              <a:t>* multiple STC dates; only earliest shown</a:t>
            </a:r>
            <a:endParaRPr lang="en-US" sz="1600" i="1" smtClean="0">
              <a:solidFill>
                <a:srgbClr val="000000"/>
              </a:solidFill>
              <a:ea typeface="+mn-ea"/>
            </a:endParaRPr>
          </a:p>
        </p:txBody>
      </p:sp>
    </p:spTree>
    <p:extLst>
      <p:ext uri="{BB962C8B-B14F-4D97-AF65-F5344CB8AC3E}">
        <p14:creationId xmlns:p14="http://schemas.microsoft.com/office/powerpoint/2010/main" val="1032719697"/>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6"/>
          <p:cNvSpPr>
            <a:spLocks noChangeArrowheads="1"/>
          </p:cNvSpPr>
          <p:nvPr/>
        </p:nvSpPr>
        <p:spPr bwMode="auto">
          <a:xfrm>
            <a:off x="76200" y="47625"/>
            <a:ext cx="8991600" cy="925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eaLnBrk="0" hangingPunct="0"/>
            <a:r>
              <a:rPr lang="en-US" sz="2800" b="1" smtClean="0">
                <a:solidFill>
                  <a:srgbClr val="1D2F68"/>
                </a:solidFill>
                <a:ea typeface="+mn-ea"/>
                <a:cs typeface="Arial" charset="0"/>
              </a:rPr>
              <a:t>FAA-Sponsored Projects that will result in</a:t>
            </a:r>
            <a:br>
              <a:rPr lang="en-US" sz="2800" b="1" smtClean="0">
                <a:solidFill>
                  <a:srgbClr val="1D2F68"/>
                </a:solidFill>
                <a:ea typeface="+mn-ea"/>
                <a:cs typeface="Arial" charset="0"/>
              </a:rPr>
            </a:br>
            <a:r>
              <a:rPr lang="en-US" sz="2800" b="1" smtClean="0">
                <a:solidFill>
                  <a:srgbClr val="1D2F68"/>
                </a:solidFill>
                <a:ea typeface="+mn-ea"/>
                <a:cs typeface="Arial" charset="0"/>
              </a:rPr>
              <a:t>Version 2 ADS-B Out Avionics</a:t>
            </a:r>
          </a:p>
        </p:txBody>
      </p:sp>
      <p:graphicFrame>
        <p:nvGraphicFramePr>
          <p:cNvPr id="21551" name="Group 47"/>
          <p:cNvGraphicFramePr>
            <a:graphicFrameLocks noGrp="1"/>
          </p:cNvGraphicFramePr>
          <p:nvPr>
            <p:ph sz="half" idx="2"/>
          </p:nvPr>
        </p:nvGraphicFramePr>
        <p:xfrm>
          <a:off x="114300" y="1038225"/>
          <a:ext cx="8872538" cy="3519487"/>
        </p:xfrm>
        <a:graphic>
          <a:graphicData uri="http://schemas.openxmlformats.org/drawingml/2006/table">
            <a:tbl>
              <a:tblPr/>
              <a:tblGrid>
                <a:gridCol w="1321023"/>
                <a:gridCol w="1131934"/>
                <a:gridCol w="1750162"/>
                <a:gridCol w="1545916"/>
                <a:gridCol w="1471511"/>
                <a:gridCol w="1651992"/>
              </a:tblGrid>
              <a:tr h="518120">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charset="0"/>
                          <a:cs typeface="Arial" charset="0"/>
                        </a:rPr>
                        <a:t>Surveillance Manufacturer</a:t>
                      </a:r>
                      <a:endParaRPr kumimoji="0" lang="en-US" sz="1400" b="1" i="0" u="none" strike="noStrike" cap="none" normalizeH="0" baseline="0" dirty="0" smtClean="0">
                        <a:ln>
                          <a:noFill/>
                        </a:ln>
                        <a:solidFill>
                          <a:schemeClr val="tx1"/>
                        </a:solidFill>
                        <a:effectLst/>
                        <a:latin typeface="Arial" charset="0"/>
                      </a:endParaRPr>
                    </a:p>
                  </a:txBody>
                  <a:tcPr marT="45674" marB="4567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cs typeface="Arial" charset="0"/>
                        </a:rPr>
                        <a:t>Model #</a:t>
                      </a:r>
                      <a:endParaRPr kumimoji="0" lang="en-US" sz="1400" b="1" i="0" u="none" strike="noStrike" cap="none" normalizeH="0" baseline="0" smtClean="0">
                        <a:ln>
                          <a:noFill/>
                        </a:ln>
                        <a:solidFill>
                          <a:schemeClr val="tx1"/>
                        </a:solidFill>
                        <a:effectLst/>
                        <a:latin typeface="Arial" charset="0"/>
                      </a:endParaRPr>
                    </a:p>
                  </a:txBody>
                  <a:tcPr marT="45674" marB="4567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charset="0"/>
                        </a:rPr>
                        <a:t>Planned Position Source(s)</a:t>
                      </a:r>
                    </a:p>
                  </a:txBody>
                  <a:tcPr marT="45674" marB="4567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charset="0"/>
                          <a:cs typeface="Arial" charset="0"/>
                        </a:rPr>
                        <a:t>Aircraft</a:t>
                      </a:r>
                      <a:endParaRPr kumimoji="0" lang="en-US" sz="1400" b="1" i="0" u="none" strike="noStrike" cap="none" normalizeH="0" baseline="0" dirty="0" smtClean="0">
                        <a:ln>
                          <a:noFill/>
                        </a:ln>
                        <a:solidFill>
                          <a:schemeClr val="tx1"/>
                        </a:solidFill>
                        <a:effectLst/>
                        <a:latin typeface="Arial" charset="0"/>
                      </a:endParaRPr>
                    </a:p>
                  </a:txBody>
                  <a:tcPr marT="45674" marB="4567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cs typeface="Arial" charset="0"/>
                        </a:rPr>
                        <a:t>Planned STC Availability</a:t>
                      </a:r>
                      <a:endParaRPr kumimoji="0" lang="en-US" sz="1400" b="1" i="0" u="none" strike="noStrike" cap="none" normalizeH="0" baseline="0" smtClean="0">
                        <a:ln>
                          <a:noFill/>
                        </a:ln>
                        <a:solidFill>
                          <a:schemeClr val="tx1"/>
                        </a:solidFill>
                        <a:effectLst/>
                        <a:latin typeface="Arial" charset="0"/>
                      </a:endParaRPr>
                    </a:p>
                  </a:txBody>
                  <a:tcPr marT="45674" marB="4567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cs typeface="Arial" charset="0"/>
                        </a:rPr>
                        <a:t>Operator</a:t>
                      </a:r>
                      <a:endParaRPr kumimoji="0" lang="en-US" sz="1400" b="1" i="0" u="none" strike="noStrike" cap="none" normalizeH="0" baseline="0" smtClean="0">
                        <a:ln>
                          <a:noFill/>
                        </a:ln>
                        <a:solidFill>
                          <a:schemeClr val="tx1"/>
                        </a:solidFill>
                        <a:effectLst/>
                        <a:latin typeface="Arial" charset="0"/>
                      </a:endParaRPr>
                    </a:p>
                  </a:txBody>
                  <a:tcPr marT="45674" marB="4567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r>
              <a:tr h="410752">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cs typeface="Arial" charset="0"/>
                        </a:rPr>
                        <a:t>Rockwell</a:t>
                      </a:r>
                      <a:endParaRPr kumimoji="0" lang="en-US" sz="1400" b="0" i="0" u="none" strike="noStrike" cap="none" normalizeH="0" baseline="0" dirty="0" smtClean="0">
                        <a:ln>
                          <a:noFill/>
                        </a:ln>
                        <a:solidFill>
                          <a:schemeClr val="tx1"/>
                        </a:solidFill>
                        <a:effectLst/>
                        <a:latin typeface="Arial" charset="0"/>
                      </a:endParaRPr>
                    </a:p>
                  </a:txBody>
                  <a:tcPr marT="45674" marB="4567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cs typeface="Arial" charset="0"/>
                        </a:rPr>
                        <a:t>TDR-94D</a:t>
                      </a:r>
                      <a:endParaRPr kumimoji="0" lang="en-US" sz="1400" b="0" i="0" u="none" strike="noStrike" cap="none" normalizeH="0" baseline="0" dirty="0" smtClean="0">
                        <a:ln>
                          <a:noFill/>
                        </a:ln>
                        <a:solidFill>
                          <a:schemeClr val="tx1"/>
                        </a:solidFill>
                        <a:effectLst/>
                        <a:latin typeface="Arial" charset="0"/>
                      </a:endParaRPr>
                    </a:p>
                  </a:txBody>
                  <a:tcPr marT="45674" marB="4567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rPr>
                        <a:t>Universal UNS-1Fw</a:t>
                      </a:r>
                    </a:p>
                  </a:txBody>
                  <a:tcPr marT="45674" marB="4567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cs typeface="Arial" charset="0"/>
                        </a:rPr>
                        <a:t>Sikorsky 76/92</a:t>
                      </a:r>
                      <a:endParaRPr kumimoji="0" lang="en-US" sz="1400" b="0" i="0" u="none" strike="noStrike" cap="none" normalizeH="0" baseline="0" dirty="0" smtClean="0">
                        <a:ln>
                          <a:noFill/>
                        </a:ln>
                        <a:solidFill>
                          <a:schemeClr val="tx1"/>
                        </a:solidFill>
                        <a:effectLst/>
                        <a:latin typeface="Arial" charset="0"/>
                      </a:endParaRPr>
                    </a:p>
                  </a:txBody>
                  <a:tcPr marT="45674" marB="4567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cs typeface="Arial" charset="0"/>
                        </a:rPr>
                        <a:t>STC Q2 2013</a:t>
                      </a:r>
                      <a:endParaRPr kumimoji="0" lang="en-US" sz="1400" b="0" i="0" u="none" strike="noStrike" cap="none" normalizeH="0" baseline="0" dirty="0" smtClean="0">
                        <a:ln>
                          <a:noFill/>
                        </a:ln>
                        <a:solidFill>
                          <a:schemeClr val="tx1"/>
                        </a:solidFill>
                        <a:effectLst/>
                        <a:latin typeface="Arial" charset="0"/>
                      </a:endParaRPr>
                    </a:p>
                  </a:txBody>
                  <a:tcPr marT="45674" marB="4567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cs typeface="Arial" charset="0"/>
                        </a:rPr>
                        <a:t>PHI</a:t>
                      </a:r>
                      <a:endParaRPr kumimoji="0" lang="en-US" sz="1400" b="0" i="0" u="none" strike="noStrike" cap="none" normalizeH="0" baseline="0" dirty="0" smtClean="0">
                        <a:ln>
                          <a:noFill/>
                        </a:ln>
                        <a:solidFill>
                          <a:schemeClr val="tx1"/>
                        </a:solidFill>
                        <a:effectLst/>
                        <a:latin typeface="Arial" charset="0"/>
                      </a:endParaRPr>
                    </a:p>
                  </a:txBody>
                  <a:tcPr marT="45674" marB="4567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18120">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dirty="0" err="1" smtClean="0">
                          <a:ln>
                            <a:noFill/>
                          </a:ln>
                          <a:solidFill>
                            <a:schemeClr val="tx1"/>
                          </a:solidFill>
                          <a:effectLst/>
                          <a:latin typeface="Arial" charset="0"/>
                        </a:rPr>
                        <a:t>FreeFlight</a:t>
                      </a:r>
                      <a:endParaRPr kumimoji="0" lang="en-US" sz="1400" b="0" i="0" u="none" strike="noStrike" cap="none" normalizeH="0" baseline="0" dirty="0" smtClean="0">
                        <a:ln>
                          <a:noFill/>
                        </a:ln>
                        <a:solidFill>
                          <a:schemeClr val="tx1"/>
                        </a:solidFill>
                        <a:effectLst/>
                        <a:latin typeface="Arial" charset="0"/>
                      </a:endParaRPr>
                    </a:p>
                  </a:txBody>
                  <a:tcPr marT="45674" marB="4567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cs typeface="Arial" charset="0"/>
                        </a:rPr>
                        <a:t>FDL-978-XVR</a:t>
                      </a:r>
                    </a:p>
                  </a:txBody>
                  <a:tcPr marT="45674" marB="4567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dirty="0" err="1" smtClean="0">
                          <a:ln>
                            <a:noFill/>
                          </a:ln>
                          <a:solidFill>
                            <a:schemeClr val="tx1"/>
                          </a:solidFill>
                          <a:effectLst/>
                          <a:latin typeface="Arial" charset="0"/>
                        </a:rPr>
                        <a:t>FreeFlight</a:t>
                      </a:r>
                      <a:r>
                        <a:rPr kumimoji="0" lang="en-US" sz="1400" b="0" i="0" u="none" strike="noStrike" cap="none" normalizeH="0" baseline="0" dirty="0" smtClean="0">
                          <a:ln>
                            <a:noFill/>
                          </a:ln>
                          <a:solidFill>
                            <a:schemeClr val="tx1"/>
                          </a:solidFill>
                          <a:effectLst/>
                          <a:latin typeface="Arial" charset="0"/>
                        </a:rPr>
                        <a:t> WAAS 1201</a:t>
                      </a:r>
                    </a:p>
                  </a:txBody>
                  <a:tcPr marT="45674" marB="4567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rPr>
                        <a:t>Bell 206</a:t>
                      </a:r>
                    </a:p>
                  </a:txBody>
                  <a:tcPr marT="45674" marB="4567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rPr>
                        <a:t> STC Q4 2013</a:t>
                      </a:r>
                    </a:p>
                  </a:txBody>
                  <a:tcPr marT="45674" marB="4567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rPr>
                        <a:t>University of North Dakota</a:t>
                      </a:r>
                    </a:p>
                  </a:txBody>
                  <a:tcPr marT="45674" marB="4567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31506">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rPr>
                        <a:t>Rockwell</a:t>
                      </a:r>
                    </a:p>
                  </a:txBody>
                  <a:tcPr marT="45674" marB="4567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rPr>
                        <a:t>TPR 901-205</a:t>
                      </a:r>
                    </a:p>
                  </a:txBody>
                  <a:tcPr marT="45674" marB="4567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rPr>
                        <a:t>RCI GLU 925-001 RCI GLU 925-330</a:t>
                      </a:r>
                    </a:p>
                  </a:txBody>
                  <a:tcPr marT="45674" marB="4567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rPr>
                        <a:t>737-700/800/900</a:t>
                      </a:r>
                    </a:p>
                  </a:txBody>
                  <a:tcPr marT="45674" marB="4567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rPr>
                        <a:t>Boeing Service Bulletin Q2 2014</a:t>
                      </a:r>
                    </a:p>
                  </a:txBody>
                  <a:tcPr marT="45674" marB="4567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rPr>
                        <a:t>United</a:t>
                      </a:r>
                    </a:p>
                  </a:txBody>
                  <a:tcPr marT="45674" marB="4567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70451">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cs typeface="Arial" charset="0"/>
                        </a:rPr>
                        <a:t>Honeywell</a:t>
                      </a:r>
                      <a:endParaRPr kumimoji="0" lang="en-US" sz="1400" b="0" i="0" u="none" strike="noStrike" cap="none" normalizeH="0" baseline="0" dirty="0" smtClean="0">
                        <a:ln>
                          <a:noFill/>
                        </a:ln>
                        <a:solidFill>
                          <a:schemeClr val="tx1"/>
                        </a:solidFill>
                        <a:effectLst/>
                        <a:latin typeface="Arial" charset="0"/>
                      </a:endParaRPr>
                    </a:p>
                  </a:txBody>
                  <a:tcPr marT="45674" marB="4567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a:t>
                      </a:r>
                      <a:endParaRPr kumimoji="0" lang="en-US" sz="1400" b="0" i="0" u="none" strike="noStrike" cap="none" normalizeH="0" baseline="0" smtClean="0">
                        <a:ln>
                          <a:noFill/>
                        </a:ln>
                        <a:solidFill>
                          <a:schemeClr val="tx1"/>
                        </a:solidFill>
                        <a:effectLst/>
                        <a:latin typeface="Arial" charset="0"/>
                      </a:endParaRPr>
                    </a:p>
                  </a:txBody>
                  <a:tcPr marT="45674" marB="4567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rPr>
                        <a:t>TBD</a:t>
                      </a:r>
                    </a:p>
                  </a:txBody>
                  <a:tcPr marT="45674" marB="4567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747-400</a:t>
                      </a:r>
                      <a:endParaRPr kumimoji="0" lang="en-US" sz="1400" b="0" i="0" u="none" strike="noStrike" cap="none" normalizeH="0" baseline="0" smtClean="0">
                        <a:ln>
                          <a:noFill/>
                        </a:ln>
                        <a:solidFill>
                          <a:schemeClr val="tx1"/>
                        </a:solidFill>
                        <a:effectLst/>
                        <a:latin typeface="Arial" charset="0"/>
                      </a:endParaRPr>
                    </a:p>
                  </a:txBody>
                  <a:tcPr marT="45674" marB="4567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TBD</a:t>
                      </a:r>
                      <a:endParaRPr kumimoji="0" lang="en-US" sz="1400" b="0" i="0" u="none" strike="noStrike" cap="none" normalizeH="0" baseline="0" smtClean="0">
                        <a:ln>
                          <a:noFill/>
                        </a:ln>
                        <a:solidFill>
                          <a:schemeClr val="tx1"/>
                        </a:solidFill>
                        <a:effectLst/>
                        <a:latin typeface="Arial" charset="0"/>
                      </a:endParaRPr>
                    </a:p>
                  </a:txBody>
                  <a:tcPr marT="45674" marB="4567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United</a:t>
                      </a:r>
                      <a:endParaRPr kumimoji="0" lang="en-US" sz="1400" b="0" i="0" u="none" strike="noStrike" cap="none" normalizeH="0" baseline="0" smtClean="0">
                        <a:ln>
                          <a:noFill/>
                        </a:ln>
                        <a:solidFill>
                          <a:schemeClr val="tx1"/>
                        </a:solidFill>
                        <a:effectLst/>
                        <a:latin typeface="Arial" charset="0"/>
                      </a:endParaRPr>
                    </a:p>
                  </a:txBody>
                  <a:tcPr marT="45674" marB="4567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70538">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rPr>
                        <a:t>TBD</a:t>
                      </a:r>
                    </a:p>
                  </a:txBody>
                  <a:tcPr marT="45674" marB="4567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rPr>
                        <a:t>TBD</a:t>
                      </a:r>
                    </a:p>
                  </a:txBody>
                  <a:tcPr marT="45674" marB="4567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rPr>
                        <a:t>TBD</a:t>
                      </a:r>
                    </a:p>
                  </a:txBody>
                  <a:tcPr marT="45674" marB="4567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rPr>
                        <a:t>Various</a:t>
                      </a:r>
                    </a:p>
                  </a:txBody>
                  <a:tcPr marT="45674" marB="4567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defRPr/>
                      </a:pPr>
                      <a:r>
                        <a:rPr kumimoji="0" lang="en-US" sz="1400" b="0" i="0" u="none" strike="noStrike" cap="none" normalizeH="0" baseline="0" dirty="0" smtClean="0">
                          <a:ln>
                            <a:noFill/>
                          </a:ln>
                          <a:solidFill>
                            <a:schemeClr val="tx1"/>
                          </a:solidFill>
                          <a:effectLst/>
                          <a:latin typeface="Arial" charset="0"/>
                        </a:rPr>
                        <a:t>TBD (goal is by 2014)</a:t>
                      </a:r>
                    </a:p>
                  </a:txBody>
                  <a:tcPr marT="45674" marB="4567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rPr>
                        <a:t>Various </a:t>
                      </a:r>
                      <a:r>
                        <a:rPr kumimoji="0" lang="en-US" sz="1200" b="0" i="0" u="none" strike="noStrike" cap="none" normalizeH="0" baseline="0" dirty="0" smtClean="0">
                          <a:ln>
                            <a:noFill/>
                          </a:ln>
                          <a:solidFill>
                            <a:schemeClr val="tx1"/>
                          </a:solidFill>
                          <a:effectLst/>
                          <a:latin typeface="Arial" charset="0"/>
                        </a:rPr>
                        <a:t>(approximately 400 aircraft in Alaska)</a:t>
                      </a:r>
                      <a:endParaRPr kumimoji="0" lang="en-US" sz="1400" b="0" i="0" u="none" strike="noStrike" cap="none" normalizeH="0" baseline="0" dirty="0" smtClean="0">
                        <a:ln>
                          <a:noFill/>
                        </a:ln>
                        <a:solidFill>
                          <a:schemeClr val="tx1"/>
                        </a:solidFill>
                        <a:effectLst/>
                        <a:latin typeface="Arial" charset="0"/>
                      </a:endParaRPr>
                    </a:p>
                  </a:txBody>
                  <a:tcPr marT="45674" marB="4567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3636827239"/>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FAA_slide_template_bluecover_whitebackground">
  <a:themeElements>
    <a:clrScheme name="FAA_slide_template_bluecover_whitebackground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1">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cap="flat" cmpd="sng" algn="ctr">
          <a:noFill/>
          <a:prstDash val="solid"/>
          <a:round/>
          <a:headEnd type="none" w="med" len="med"/>
          <a:tailEnd type="none" w="med" len="med"/>
        </a:ln>
        <a:effectLst/>
      </a:spPr>
      <a:bodyPr vert="horz" wrap="none" lIns="91440" tIns="45720" rIns="91440" bIns="45720" numCol="1" rtlCol="0" anchor="ctr" anchorCtr="0" compatLnSpc="1">
        <a:prstTxWarp prst="textNoShape">
          <a:avLst/>
        </a:prstTxWarp>
        <a:spAutoFit/>
      </a:bodyPr>
      <a:lstStyle>
        <a:defPPr algn="ctr">
          <a:spcBef>
            <a:spcPct val="50000"/>
          </a:spcBef>
          <a:defRPr kumimoji="0"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spAutoFit/>
      </a:bodyPr>
      <a:lstStyle>
        <a:defPPr marL="0" marR="0" indent="0" algn="ctr"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FAA_slide_template_bluecover_whitebackground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FAA_slide_template_bluecover_whitebackground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FAA_slide_template_bluecover_whitebackground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FAA_slide_template_bluecover_whitebackground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FAA_slide_template_bluecover_whitebackground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FAA_slide_template_bluecover_whitebackground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FAA_slide_template_bluecover_whitebackground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FAA_slide_template_bluecover_whitebackground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FAA_slide_template_bluecover_whitebackground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FAA_slide_template_bluecover_whitebackground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FAA_slide_template_bluecover_whitebackground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FAA_slide_template_bluecover_whitebackground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3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Custom Design">
  <a:themeElements>
    <a:clrScheme name="1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Char char="•"/>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Char char="•"/>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1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9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1_Custom Design">
  <a:themeElements>
    <a:clrScheme name="1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Char char="•"/>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Char char="•"/>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1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57554</TotalTime>
  <Words>1476</Words>
  <Application>Microsoft Office PowerPoint</Application>
  <PresentationFormat>On-screen Show (4:3)</PresentationFormat>
  <Paragraphs>331</Paragraphs>
  <Slides>12</Slides>
  <Notes>12</Notes>
  <HiddenSlides>0</HiddenSlides>
  <MMClips>0</MMClips>
  <ScaleCrop>false</ScaleCrop>
  <HeadingPairs>
    <vt:vector size="4" baseType="variant">
      <vt:variant>
        <vt:lpstr>Theme</vt:lpstr>
      </vt:variant>
      <vt:variant>
        <vt:i4>5</vt:i4>
      </vt:variant>
      <vt:variant>
        <vt:lpstr>Slide Titles</vt:lpstr>
      </vt:variant>
      <vt:variant>
        <vt:i4>12</vt:i4>
      </vt:variant>
    </vt:vector>
  </HeadingPairs>
  <TitlesOfParts>
    <vt:vector size="17" baseType="lpstr">
      <vt:lpstr>FAA_slide_template_bluecover_whitebackground</vt:lpstr>
      <vt:lpstr>3_Custom Design</vt:lpstr>
      <vt:lpstr>2_Custom Design</vt:lpstr>
      <vt:lpstr>9_Custom Design</vt:lpstr>
      <vt:lpstr>1_Custom Design</vt:lpstr>
      <vt:lpstr>PowerPoint Presentation</vt:lpstr>
      <vt:lpstr>PowerPoint Presentation</vt:lpstr>
      <vt:lpstr>Implementation Status, 04-Apr-2013</vt:lpstr>
      <vt:lpstr>PowerPoint Presentation</vt:lpstr>
      <vt:lpstr>PowerPoint Presentation</vt:lpstr>
      <vt:lpstr>FAA Funded Avionics Upgrades (as of 18-Apr-2013)</vt:lpstr>
      <vt:lpstr>PowerPoint Presentation</vt:lpstr>
      <vt:lpstr>PowerPoint Presentation</vt:lpstr>
      <vt:lpstr>PowerPoint Presentation</vt:lpstr>
      <vt:lpstr>PowerPoint Presentation</vt:lpstr>
      <vt:lpstr>PowerPoint Presentation</vt:lpstr>
      <vt:lpstr>Next Steps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Part 145 Pilot Project Site Visits</dc:title>
  <dc:creator>AFS-30</dc:creator>
  <cp:lastModifiedBy>Braks Etta</cp:lastModifiedBy>
  <cp:revision>1153</cp:revision>
  <cp:lastPrinted>2013-02-19T20:38:12Z</cp:lastPrinted>
  <dcterms:created xsi:type="dcterms:W3CDTF">2005-10-07T17:34:27Z</dcterms:created>
  <dcterms:modified xsi:type="dcterms:W3CDTF">2013-04-18T20:32:00Z</dcterms:modified>
</cp:coreProperties>
</file>