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0B48-9FE6-49EC-B726-021199144A78}" type="datetimeFigureOut">
              <a:rPr kumimoji="1" lang="ja-JP" altLang="en-US" smtClean="0"/>
              <a:t>2014/1/30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F1D1E-615D-45B7-AD86-065F3F18DD03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0B48-9FE6-49EC-B726-021199144A78}" type="datetimeFigureOut">
              <a:rPr kumimoji="1" lang="ja-JP" altLang="en-US" smtClean="0"/>
              <a:t>2014/1/30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F1D1E-615D-45B7-AD86-065F3F18DD03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0B48-9FE6-49EC-B726-021199144A78}" type="datetimeFigureOut">
              <a:rPr kumimoji="1" lang="ja-JP" altLang="en-US" smtClean="0"/>
              <a:t>2014/1/30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F1D1E-615D-45B7-AD86-065F3F18DD03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0B48-9FE6-49EC-B726-021199144A78}" type="datetimeFigureOut">
              <a:rPr kumimoji="1" lang="ja-JP" altLang="en-US" smtClean="0"/>
              <a:t>2014/1/30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F1D1E-615D-45B7-AD86-065F3F18DD03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0B48-9FE6-49EC-B726-021199144A78}" type="datetimeFigureOut">
              <a:rPr kumimoji="1" lang="ja-JP" altLang="en-US" smtClean="0"/>
              <a:t>2014/1/30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F1D1E-615D-45B7-AD86-065F3F18DD03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0B48-9FE6-49EC-B726-021199144A78}" type="datetimeFigureOut">
              <a:rPr kumimoji="1" lang="ja-JP" altLang="en-US" smtClean="0"/>
              <a:t>2014/1/30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F1D1E-615D-45B7-AD86-065F3F18DD03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0B48-9FE6-49EC-B726-021199144A78}" type="datetimeFigureOut">
              <a:rPr kumimoji="1" lang="ja-JP" altLang="en-US" smtClean="0"/>
              <a:t>2014/1/30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F1D1E-615D-45B7-AD86-065F3F18DD03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0B48-9FE6-49EC-B726-021199144A78}" type="datetimeFigureOut">
              <a:rPr kumimoji="1" lang="ja-JP" altLang="en-US" smtClean="0"/>
              <a:t>2014/1/30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F1D1E-615D-45B7-AD86-065F3F18DD03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0B48-9FE6-49EC-B726-021199144A78}" type="datetimeFigureOut">
              <a:rPr kumimoji="1" lang="ja-JP" altLang="en-US" smtClean="0"/>
              <a:t>2014/1/30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F1D1E-615D-45B7-AD86-065F3F18DD03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0B48-9FE6-49EC-B726-021199144A78}" type="datetimeFigureOut">
              <a:rPr kumimoji="1" lang="ja-JP" altLang="en-US" smtClean="0"/>
              <a:t>2014/1/30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F1D1E-615D-45B7-AD86-065F3F18DD03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0B48-9FE6-49EC-B726-021199144A78}" type="datetimeFigureOut">
              <a:rPr kumimoji="1" lang="ja-JP" altLang="en-US" smtClean="0"/>
              <a:t>2014/1/30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F1D1E-615D-45B7-AD86-065F3F18DD03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360B48-9FE6-49EC-B726-021199144A78}" type="datetimeFigureOut">
              <a:rPr kumimoji="1" lang="ja-JP" altLang="en-US" smtClean="0"/>
              <a:t>2014/1/30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2F1D1E-615D-45B7-AD86-065F3F18DD03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905" y="219792"/>
            <a:ext cx="8981591" cy="6453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テキスト ボックス 5"/>
          <p:cNvSpPr txBox="1"/>
          <p:nvPr/>
        </p:nvSpPr>
        <p:spPr>
          <a:xfrm>
            <a:off x="7812360" y="81889"/>
            <a:ext cx="133164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400" dirty="0" smtClean="0"/>
              <a:t>Attachment B</a:t>
            </a:r>
            <a:endParaRPr kumimoji="1" lang="ja-JP" alt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FB5F57E013D3A4DB33485A3E71C567D" ma:contentTypeVersion="0" ma:contentTypeDescription="Create a new document." ma:contentTypeScope="" ma:versionID="a95e6c41f05adc40ef6bdbc903e159a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9725951-2D15-4323-BD64-10863A3F4BAA}"/>
</file>

<file path=customXml/itemProps2.xml><?xml version="1.0" encoding="utf-8"?>
<ds:datastoreItem xmlns:ds="http://schemas.openxmlformats.org/officeDocument/2006/customXml" ds:itemID="{29ED8B14-FA47-4E1B-A63D-4C8037CD3A31}"/>
</file>

<file path=customXml/itemProps3.xml><?xml version="1.0" encoding="utf-8"?>
<ds:datastoreItem xmlns:ds="http://schemas.openxmlformats.org/officeDocument/2006/customXml" ds:itemID="{AB0CC955-467A-4A46-998B-DF90A227E972}"/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2</Words>
  <Application>Microsoft Office PowerPoint</Application>
  <PresentationFormat>画面に合わせる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スライド 1</vt:lpstr>
    </vt:vector>
  </TitlesOfParts>
  <Company>国土交通省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行政情報化推進課</dc:creator>
  <cp:lastModifiedBy>行政情報化推進課</cp:lastModifiedBy>
  <cp:revision>3</cp:revision>
  <dcterms:created xsi:type="dcterms:W3CDTF">2014-01-30T10:29:00Z</dcterms:created>
  <dcterms:modified xsi:type="dcterms:W3CDTF">2014-01-30T10:54:03Z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0x0101005FB5F57E013D3A4DB33485A3E71C567D</vt:lpwstr>
  </property>
</Properties>
</file>