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73" r:id="rId3"/>
    <p:sldId id="280" r:id="rId4"/>
    <p:sldId id="281" r:id="rId5"/>
    <p:sldId id="282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80"/>
            <p14:sldId id="281"/>
            <p14:sldId id="28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46" autoAdjust="0"/>
    <p:restoredTop sz="94705" autoAdjust="0"/>
  </p:normalViewPr>
  <p:slideViewPr>
    <p:cSldViewPr snapToGrid="0">
      <p:cViewPr varScale="1">
        <p:scale>
          <a:sx n="74" d="100"/>
          <a:sy n="74" d="100"/>
        </p:scale>
        <p:origin x="-1218" y="-9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icao.int/AID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446088" y="312737"/>
            <a:ext cx="4983162" cy="1451407"/>
          </a:xfrm>
        </p:spPr>
        <p:txBody>
          <a:bodyPr>
            <a:noAutofit/>
          </a:bodyPr>
          <a:lstStyle/>
          <a:p>
            <a:r>
              <a:rPr lang="en-US" sz="3200" dirty="0" smtClean="0"/>
              <a:t>ICAO Inter-regional AIDC Task Force (IRAIDCTF)</a:t>
            </a:r>
            <a:endParaRPr lang="en-US" sz="32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0717" y="2010562"/>
            <a:ext cx="4951412" cy="1752600"/>
          </a:xfrm>
        </p:spPr>
        <p:txBody>
          <a:bodyPr/>
          <a:lstStyle/>
          <a:p>
            <a:r>
              <a:rPr lang="en-US" dirty="0" smtClean="0"/>
              <a:t>Update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7" y="4505593"/>
            <a:ext cx="43646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IPACG/39</a:t>
            </a:r>
            <a:endParaRPr lang="en-US" sz="16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Keith Dutch, FAA</a:t>
            </a:r>
            <a:endParaRPr lang="en-US" sz="16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smtClean="0"/>
              <a:t>03 – 06 February 2014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Pan-regional AIDC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2012, NAT SPG/39 and APANPIRG/23 agreed to establish a task force to develop a harmonized pan-regional APAC/NAT AIDC document</a:t>
            </a:r>
          </a:p>
          <a:p>
            <a:r>
              <a:rPr lang="en-US" dirty="0" smtClean="0"/>
              <a:t>Deadline for establishing the pan-regional AIDC is 2014.</a:t>
            </a:r>
          </a:p>
          <a:p>
            <a:r>
              <a:rPr lang="en-US" dirty="0" smtClean="0"/>
              <a:t>IRAIDCTF/1 was held at the ICAO EUR/NAT office in January 2013</a:t>
            </a:r>
          </a:p>
          <a:p>
            <a:pPr lvl="1"/>
            <a:r>
              <a:rPr lang="en-US" dirty="0" smtClean="0"/>
              <a:t>Meeting progressed consolidation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3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IRAIDCTF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Three WebEx teleconferences were held in early 2013</a:t>
            </a:r>
          </a:p>
          <a:p>
            <a:pPr lvl="1"/>
            <a:r>
              <a:rPr lang="en-US" dirty="0" smtClean="0"/>
              <a:t>Progress was limited</a:t>
            </a:r>
          </a:p>
          <a:p>
            <a:r>
              <a:rPr lang="en-US" dirty="0" smtClean="0"/>
              <a:t>IRAIDCTF/2 held at ICAO APAC office in July 2013</a:t>
            </a:r>
          </a:p>
          <a:p>
            <a:pPr lvl="1"/>
            <a:r>
              <a:rPr lang="en-US" dirty="0" smtClean="0"/>
              <a:t>Effective progress to consolidate NAT and APAC AIDCs</a:t>
            </a:r>
          </a:p>
          <a:p>
            <a:r>
              <a:rPr lang="en-US" dirty="0" smtClean="0"/>
              <a:t>Three additional WebEx teleconferences held in latter 2013</a:t>
            </a:r>
          </a:p>
          <a:p>
            <a:pPr lvl="1"/>
            <a:r>
              <a:rPr lang="en-US" dirty="0" smtClean="0"/>
              <a:t>Limited but effective progress to consolidate docs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8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for IRAIDCTF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IRAIDCTF/3 will meet 24-28 March 2014 at ICAO in Montreal, Canada</a:t>
            </a:r>
          </a:p>
          <a:p>
            <a:r>
              <a:rPr lang="en-GB" dirty="0" smtClean="0"/>
              <a:t>Document and proposed changes are located on ICAO Portal</a:t>
            </a:r>
          </a:p>
          <a:p>
            <a:pPr lvl="1"/>
            <a:r>
              <a:rPr lang="en-GB" dirty="0" smtClean="0">
                <a:hlinkClick r:id="rId2"/>
              </a:rPr>
              <a:t>http://portal.icao.int/AIDC</a:t>
            </a:r>
            <a:endParaRPr lang="en-GB" dirty="0" smtClean="0"/>
          </a:p>
          <a:p>
            <a:r>
              <a:rPr lang="en-GB" dirty="0" smtClean="0"/>
              <a:t>Meeting anticipates completing consolidation and provide draft deliverable to NAT SPG and APANPIRG by mid-2014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153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86EBE0-B0AC-4299-BAB3-D4A94979A499}"/>
</file>

<file path=customXml/itemProps2.xml><?xml version="1.0" encoding="utf-8"?>
<ds:datastoreItem xmlns:ds="http://schemas.openxmlformats.org/officeDocument/2006/customXml" ds:itemID="{A9BCF1E0-6C90-4383-8B18-5426C96FDE6E}"/>
</file>

<file path=customXml/itemProps3.xml><?xml version="1.0" encoding="utf-8"?>
<ds:datastoreItem xmlns:ds="http://schemas.openxmlformats.org/officeDocument/2006/customXml" ds:itemID="{1815D8BB-F271-4548-A49D-DE013E08CFF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2622</TotalTime>
  <Words>158</Words>
  <Application>Microsoft Office PowerPoint</Application>
  <PresentationFormat>On-screen Show (4:3)</PresentationFormat>
  <Paragraphs>26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1_Custom Design</vt:lpstr>
      <vt:lpstr>2_Custom Design</vt:lpstr>
      <vt:lpstr>ICAO Inter-regional AIDC Task Force (IRAIDCTF)</vt:lpstr>
      <vt:lpstr>Pan-regional AIDC History</vt:lpstr>
      <vt:lpstr>IRAIDCTF Activity</vt:lpstr>
      <vt:lpstr>Next Steps for IRAIDCTF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Etta, Braks (FAA)</cp:lastModifiedBy>
  <cp:revision>162</cp:revision>
  <dcterms:created xsi:type="dcterms:W3CDTF">2005-01-28T20:32:53Z</dcterms:created>
  <dcterms:modified xsi:type="dcterms:W3CDTF">2014-02-05T01:41:15Z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