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ppt" ContentType="application/vnd.ms-powerpoi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8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4" r:id="rId2"/>
    <p:sldId id="267" r:id="rId3"/>
    <p:sldId id="268" r:id="rId4"/>
    <p:sldId id="269" r:id="rId5"/>
    <p:sldId id="270" r:id="rId6"/>
    <p:sldId id="277" r:id="rId7"/>
    <p:sldId id="276" r:id="rId8"/>
    <p:sldId id="278" r:id="rId9"/>
    <p:sldId id="287" r:id="rId10"/>
    <p:sldId id="289" r:id="rId11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E24D24"/>
    <a:srgbClr val="CCFF99"/>
    <a:srgbClr val="FF9999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9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0677E-90DC-4229-A4A0-7FE231B46619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33F76-520B-4AB7-85CB-0F070145985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33F76-520B-4AB7-85CB-0F070145985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98BB-0C95-4A8E-BFD5-03991B78E65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015B4-C4A8-4BD0-AD48-E8B01FA873C3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2AFC-10CC-457E-B303-51D0910409A5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0FB6C-4764-48B8-8423-DFE707ED000B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3240-270C-4006-8FB2-FED07109B465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37498-2384-4926-9A2B-C82B49A49993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C587-3346-4A14-B388-31563D609A18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4BB4-A93C-413B-B3B0-B7AD92D345E8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6CCF-B14C-47DE-82D2-65DB0FC2AF85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F0D2-78D6-4BDF-AD6F-F258453D0B52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CDB66-B3A9-4BA1-8DF4-B7AE18C70722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5EBD7-C712-4131-AF80-13B2BF431540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D6D90-5366-4D8D-9B9F-3EC2C5941A95}" type="datetime1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86BC9-5C47-4D21-9176-772ACFE9BBF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PowerPoint_97-2003__________1.pp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3684" y="49559"/>
          <a:ext cx="9080316" cy="6809449"/>
        </p:xfrm>
        <a:graphic>
          <a:graphicData uri="http://schemas.openxmlformats.org/presentationml/2006/ole">
            <p:oleObj spid="_x0000_s1026" name="プレゼンテーション" r:id="rId4" imgW="4498706" imgH="3374253" progId="PowerPoint.Show.8">
              <p:embed/>
            </p:oleObj>
          </a:graphicData>
        </a:graphic>
      </p:graphicFrame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4236" y="38347"/>
            <a:ext cx="5560212" cy="674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円形吹き出し 6"/>
          <p:cNvSpPr/>
          <p:nvPr/>
        </p:nvSpPr>
        <p:spPr>
          <a:xfrm>
            <a:off x="0" y="764704"/>
            <a:ext cx="3600400" cy="1296144"/>
          </a:xfrm>
          <a:prstGeom prst="wedgeEllipseCallout">
            <a:avLst>
              <a:gd name="adj1" fmla="val 68699"/>
              <a:gd name="adj2" fmla="val -3325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000" b="1" dirty="0" smtClean="0"/>
              <a:t>Questions?</a:t>
            </a:r>
            <a:endParaRPr kumimoji="1" lang="ja-JP" altLang="en-US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648680" y="188641"/>
            <a:ext cx="3803640" cy="452267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122" h="4522880">
                <a:moveTo>
                  <a:pt x="0" y="4522880"/>
                </a:moveTo>
                <a:lnTo>
                  <a:pt x="1859171" y="2304359"/>
                </a:lnTo>
                <a:lnTo>
                  <a:pt x="3587127" y="288045"/>
                </a:lnTo>
                <a:lnTo>
                  <a:pt x="3803122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635896" y="476672"/>
            <a:ext cx="4248472" cy="424847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7892" h="4248665">
                <a:moveTo>
                  <a:pt x="0" y="4248665"/>
                </a:moveTo>
                <a:lnTo>
                  <a:pt x="1871953" y="2016316"/>
                </a:lnTo>
                <a:lnTo>
                  <a:pt x="3781972" y="301066"/>
                </a:lnTo>
                <a:lnTo>
                  <a:pt x="4247892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3836707" y="3621555"/>
            <a:ext cx="4590519" cy="178950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89893" h="1789582">
                <a:moveTo>
                  <a:pt x="0" y="1789582"/>
                </a:moveTo>
                <a:lnTo>
                  <a:pt x="2431459" y="705401"/>
                </a:lnTo>
                <a:lnTo>
                  <a:pt x="4589893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6444208" y="548680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 rot="20145157">
            <a:off x="4891631" y="1605522"/>
            <a:ext cx="37448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                </a:t>
            </a:r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2&amp;3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(Diverge from 140W)</a:t>
            </a:r>
            <a:endParaRPr lang="en-US" altLang="ja-JP" sz="24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07904" y="4725144"/>
            <a:ext cx="489484" cy="1692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             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499992" y="5013176"/>
            <a:ext cx="4032448" cy="107721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            MTT </a:t>
            </a:r>
          </a:p>
          <a:p>
            <a:r>
              <a:rPr lang="en-US" altLang="ja-JP" sz="3200" b="1" dirty="0" smtClean="0">
                <a:solidFill>
                  <a:srgbClr val="7030A0"/>
                </a:solidFill>
              </a:rPr>
              <a:t>(Minimum Time Track)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>
            <a:off x="6516216" y="3573016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爆発 2 18"/>
          <p:cNvSpPr/>
          <p:nvPr/>
        </p:nvSpPr>
        <p:spPr>
          <a:xfrm>
            <a:off x="3347864" y="4365104"/>
            <a:ext cx="720080" cy="648072"/>
          </a:xfrm>
          <a:prstGeom prst="irregularSeal2">
            <a:avLst/>
          </a:prstGeom>
          <a:noFill/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067944" y="4437112"/>
            <a:ext cx="864096" cy="307777"/>
          </a:xfrm>
          <a:prstGeom prst="rect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0" rIns="36000" bIns="0" rtlCol="0">
            <a:spAutoFit/>
          </a:bodyPr>
          <a:lstStyle/>
          <a:p>
            <a:r>
              <a:rPr lang="en-US" altLang="ja-JP" sz="2000" b="1" dirty="0" smtClean="0"/>
              <a:t>KALNA</a:t>
            </a:r>
            <a:endParaRPr kumimoji="1" lang="ja-JP" altLang="en-US" sz="20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21" name="スライド番号プレースホルダ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8" presetClass="entr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2" grpId="1"/>
      <p:bldP spid="18" grpId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648680" y="188641"/>
            <a:ext cx="3803640" cy="452267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122" h="4522880">
                <a:moveTo>
                  <a:pt x="0" y="4522880"/>
                </a:moveTo>
                <a:lnTo>
                  <a:pt x="1859171" y="2304359"/>
                </a:lnTo>
                <a:lnTo>
                  <a:pt x="3587127" y="288045"/>
                </a:lnTo>
                <a:lnTo>
                  <a:pt x="3803122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635896" y="476672"/>
            <a:ext cx="4248472" cy="424847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7892" h="4248665">
                <a:moveTo>
                  <a:pt x="0" y="4248665"/>
                </a:moveTo>
                <a:lnTo>
                  <a:pt x="1871953" y="2016316"/>
                </a:lnTo>
                <a:lnTo>
                  <a:pt x="3781972" y="301066"/>
                </a:lnTo>
                <a:lnTo>
                  <a:pt x="4247892" y="0"/>
                </a:lnTo>
              </a:path>
            </a:pathLst>
          </a:custGeom>
          <a:ln w="50800">
            <a:solidFill>
              <a:srgbClr val="FF000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6444208" y="548680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07904" y="4725144"/>
            <a:ext cx="489484" cy="1692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             </a:t>
            </a:r>
            <a:endParaRPr kumimoji="1" lang="ja-JP" altLang="en-US" sz="11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652120" y="5157192"/>
            <a:ext cx="3240360" cy="58477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Priority for TRK 1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>
            <a:off x="7020272" y="4293096"/>
            <a:ext cx="95250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 11</a:t>
            </a:r>
            <a:endParaRPr lang="en-US" altLang="ja-JP" dirty="0" smtClean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  <a:p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+4min</a:t>
            </a:r>
            <a:endParaRPr lang="en-US" altLang="ja-JP" sz="3200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爆発 2 18"/>
          <p:cNvSpPr/>
          <p:nvPr/>
        </p:nvSpPr>
        <p:spPr>
          <a:xfrm>
            <a:off x="3347864" y="4365104"/>
            <a:ext cx="720080" cy="648072"/>
          </a:xfrm>
          <a:prstGeom prst="irregularSeal2">
            <a:avLst/>
          </a:prstGeom>
          <a:noFill/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/>
          <p:cNvSpPr/>
          <p:nvPr/>
        </p:nvSpPr>
        <p:spPr>
          <a:xfrm>
            <a:off x="3738282" y="586608"/>
            <a:ext cx="4579797" cy="4429344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9172" h="4429545">
                <a:moveTo>
                  <a:pt x="0" y="4429545"/>
                </a:moveTo>
                <a:lnTo>
                  <a:pt x="1948588" y="2179902"/>
                </a:lnTo>
                <a:lnTo>
                  <a:pt x="3792372" y="476979"/>
                </a:lnTo>
                <a:lnTo>
                  <a:pt x="4579172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3851002" y="895428"/>
            <a:ext cx="4603167" cy="4501480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2539" h="4501684">
                <a:moveTo>
                  <a:pt x="0" y="4501684"/>
                </a:moveTo>
                <a:lnTo>
                  <a:pt x="1928984" y="2211632"/>
                </a:lnTo>
                <a:lnTo>
                  <a:pt x="3885304" y="461774"/>
                </a:lnTo>
                <a:lnTo>
                  <a:pt x="4602539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正方形/長方形 25"/>
          <p:cNvSpPr>
            <a:spLocks noChangeArrowheads="1"/>
          </p:cNvSpPr>
          <p:nvPr/>
        </p:nvSpPr>
        <p:spPr bwMode="auto">
          <a:xfrm>
            <a:off x="8100392" y="116632"/>
            <a:ext cx="9716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  2</a:t>
            </a:r>
            <a:endParaRPr lang="en-US" altLang="ja-JP" dirty="0" smtClean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  <a:p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+2min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4" name="正方形/長方形 25"/>
          <p:cNvSpPr>
            <a:spLocks noChangeArrowheads="1"/>
          </p:cNvSpPr>
          <p:nvPr/>
        </p:nvSpPr>
        <p:spPr bwMode="auto">
          <a:xfrm>
            <a:off x="7847856" y="1052736"/>
            <a:ext cx="111663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  3</a:t>
            </a:r>
            <a:endParaRPr lang="en-US" altLang="ja-JP" dirty="0" smtClean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  <a:p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+6min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" name="フリーフォーム 24"/>
          <p:cNvSpPr/>
          <p:nvPr/>
        </p:nvSpPr>
        <p:spPr>
          <a:xfrm>
            <a:off x="2891861" y="4005064"/>
            <a:ext cx="5496563" cy="2181195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5713929"/>
              <a:gd name="connsiteY0" fmla="*/ 5138665 h 5138665"/>
              <a:gd name="connsiteX1" fmla="*/ 3040374 w 5713929"/>
              <a:gd name="connsiteY1" fmla="*/ 2211632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4996694 w 5713929"/>
              <a:gd name="connsiteY2" fmla="*/ 461774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263870 w 5713929"/>
              <a:gd name="connsiteY2" fmla="*/ 3029381 h 5138665"/>
              <a:gd name="connsiteX3" fmla="*/ 5713929 w 5713929"/>
              <a:gd name="connsiteY3" fmla="*/ 0 h 5138665"/>
              <a:gd name="connsiteX0" fmla="*/ 0 w 5713929"/>
              <a:gd name="connsiteY0" fmla="*/ 5138665 h 5138665"/>
              <a:gd name="connsiteX1" fmla="*/ 1033346 w 5713929"/>
              <a:gd name="connsiteY1" fmla="*/ 4682201 h 5138665"/>
              <a:gd name="connsiteX2" fmla="*/ 3508015 w 5713929"/>
              <a:gd name="connsiteY2" fmla="*/ 3605154 h 5138665"/>
              <a:gd name="connsiteX3" fmla="*/ 5713929 w 5713929"/>
              <a:gd name="connsiteY3" fmla="*/ 0 h 5138665"/>
              <a:gd name="connsiteX0" fmla="*/ 0 w 5135823"/>
              <a:gd name="connsiteY0" fmla="*/ 2829396 h 2829396"/>
              <a:gd name="connsiteX1" fmla="*/ 1033346 w 5135823"/>
              <a:gd name="connsiteY1" fmla="*/ 2372932 h 2829396"/>
              <a:gd name="connsiteX2" fmla="*/ 3508015 w 5135823"/>
              <a:gd name="connsiteY2" fmla="*/ 1295885 h 2829396"/>
              <a:gd name="connsiteX3" fmla="*/ 5135823 w 5135823"/>
              <a:gd name="connsiteY3" fmla="*/ 0 h 2829396"/>
              <a:gd name="connsiteX0" fmla="*/ 0 w 5302697"/>
              <a:gd name="connsiteY0" fmla="*/ 2098449 h 2098449"/>
              <a:gd name="connsiteX1" fmla="*/ 1033346 w 5302697"/>
              <a:gd name="connsiteY1" fmla="*/ 1641985 h 2098449"/>
              <a:gd name="connsiteX2" fmla="*/ 3508015 w 5302697"/>
              <a:gd name="connsiteY2" fmla="*/ 564938 h 2098449"/>
              <a:gd name="connsiteX3" fmla="*/ 5302697 w 5302697"/>
              <a:gd name="connsiteY3" fmla="*/ 0 h 2098449"/>
              <a:gd name="connsiteX0" fmla="*/ 0 w 5380933"/>
              <a:gd name="connsiteY0" fmla="*/ 2169581 h 2169581"/>
              <a:gd name="connsiteX1" fmla="*/ 1033346 w 5380933"/>
              <a:gd name="connsiteY1" fmla="*/ 1713117 h 2169581"/>
              <a:gd name="connsiteX2" fmla="*/ 3508015 w 5380933"/>
              <a:gd name="connsiteY2" fmla="*/ 636070 h 2169581"/>
              <a:gd name="connsiteX3" fmla="*/ 5380933 w 5380933"/>
              <a:gd name="connsiteY3" fmla="*/ 0 h 2169581"/>
              <a:gd name="connsiteX0" fmla="*/ 0 w 5495812"/>
              <a:gd name="connsiteY0" fmla="*/ 2181294 h 2181294"/>
              <a:gd name="connsiteX1" fmla="*/ 1033346 w 5495812"/>
              <a:gd name="connsiteY1" fmla="*/ 1724830 h 2181294"/>
              <a:gd name="connsiteX2" fmla="*/ 3508015 w 5495812"/>
              <a:gd name="connsiteY2" fmla="*/ 647783 h 2181294"/>
              <a:gd name="connsiteX3" fmla="*/ 5495812 w 5495812"/>
              <a:gd name="connsiteY3" fmla="*/ 0 h 218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5812" h="2181294">
                <a:moveTo>
                  <a:pt x="0" y="2181294"/>
                </a:moveTo>
                <a:lnTo>
                  <a:pt x="1033346" y="1724830"/>
                </a:lnTo>
                <a:lnTo>
                  <a:pt x="3508015" y="647783"/>
                </a:lnTo>
                <a:lnTo>
                  <a:pt x="5495812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正方形/長方形 25"/>
          <p:cNvSpPr>
            <a:spLocks noChangeArrowheads="1"/>
          </p:cNvSpPr>
          <p:nvPr/>
        </p:nvSpPr>
        <p:spPr bwMode="auto">
          <a:xfrm>
            <a:off x="7308304" y="148570"/>
            <a:ext cx="12961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(2&amp;3)</a:t>
            </a:r>
            <a:endParaRPr lang="en-US" altLang="ja-JP" sz="20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99296" y="4718309"/>
            <a:ext cx="471851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KALNA</a:t>
            </a:r>
            <a:endParaRPr kumimoji="1" lang="ja-JP" altLang="en-US" sz="11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29" name="ストライプ矢印 28"/>
          <p:cNvSpPr/>
          <p:nvPr/>
        </p:nvSpPr>
        <p:spPr>
          <a:xfrm rot="2528498">
            <a:off x="5495878" y="2367473"/>
            <a:ext cx="663642" cy="548694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ストライプ矢印 27"/>
          <p:cNvSpPr/>
          <p:nvPr/>
        </p:nvSpPr>
        <p:spPr>
          <a:xfrm rot="2528498">
            <a:off x="6012902" y="1847486"/>
            <a:ext cx="374215" cy="393592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ストライプ矢印 29"/>
          <p:cNvSpPr/>
          <p:nvPr/>
        </p:nvSpPr>
        <p:spPr>
          <a:xfrm rot="3870879">
            <a:off x="4974249" y="4788045"/>
            <a:ext cx="374215" cy="484632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810645"/>
            <a:ext cx="8167620" cy="48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6242693"/>
            <a:ext cx="7177144" cy="42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角丸四角形 32"/>
          <p:cNvSpPr/>
          <p:nvPr/>
        </p:nvSpPr>
        <p:spPr>
          <a:xfrm>
            <a:off x="7524328" y="5805264"/>
            <a:ext cx="1152128" cy="864096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noFill/>
            </a:endParaRPr>
          </a:p>
        </p:txBody>
      </p:sp>
      <p:sp>
        <p:nvSpPr>
          <p:cNvPr id="34" name="フリーフォーム 33"/>
          <p:cNvSpPr/>
          <p:nvPr/>
        </p:nvSpPr>
        <p:spPr>
          <a:xfrm>
            <a:off x="3836707" y="3621555"/>
            <a:ext cx="4590519" cy="178950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89893" h="1789582">
                <a:moveTo>
                  <a:pt x="0" y="1789582"/>
                </a:moveTo>
                <a:lnTo>
                  <a:pt x="2431459" y="705401"/>
                </a:lnTo>
                <a:lnTo>
                  <a:pt x="4589893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5" name="スライド番号プレースホルダ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 animBg="1"/>
      <p:bldP spid="22" grpId="0" animBg="1"/>
      <p:bldP spid="23" grpId="0"/>
      <p:bldP spid="24" grpId="0"/>
      <p:bldP spid="25" grpId="0" animBg="1"/>
      <p:bldP spid="29" grpId="0" animBg="1"/>
      <p:bldP spid="28" grpId="0" animBg="1"/>
      <p:bldP spid="30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648680" y="188641"/>
            <a:ext cx="3803640" cy="452267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122" h="4522880">
                <a:moveTo>
                  <a:pt x="0" y="4522880"/>
                </a:moveTo>
                <a:lnTo>
                  <a:pt x="1859171" y="2304359"/>
                </a:lnTo>
                <a:lnTo>
                  <a:pt x="3587127" y="288045"/>
                </a:lnTo>
                <a:lnTo>
                  <a:pt x="3803122" y="0"/>
                </a:lnTo>
              </a:path>
            </a:pathLst>
          </a:custGeom>
          <a:ln w="50800">
            <a:solidFill>
              <a:srgbClr val="FF0000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635896" y="476672"/>
            <a:ext cx="4248472" cy="424847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7892" h="4248665">
                <a:moveTo>
                  <a:pt x="0" y="4248665"/>
                </a:moveTo>
                <a:lnTo>
                  <a:pt x="1871953" y="2016316"/>
                </a:lnTo>
                <a:lnTo>
                  <a:pt x="3781972" y="301066"/>
                </a:lnTo>
                <a:lnTo>
                  <a:pt x="4247892" y="0"/>
                </a:lnTo>
              </a:path>
            </a:pathLst>
          </a:custGeom>
          <a:ln w="50800">
            <a:solidFill>
              <a:srgbClr val="FF0000"/>
            </a:solidFill>
            <a:prstDash val="soli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4211960" y="1124744"/>
            <a:ext cx="1011679" cy="8617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  1</a:t>
            </a:r>
          </a:p>
          <a:p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+4min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07904" y="4725144"/>
            <a:ext cx="489484" cy="1692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             </a:t>
            </a:r>
            <a:endParaRPr kumimoji="1" lang="ja-JP" altLang="en-US" sz="1100" b="1" dirty="0"/>
          </a:p>
        </p:txBody>
      </p:sp>
      <p:sp>
        <p:nvSpPr>
          <p:cNvPr id="19" name="爆発 2 18"/>
          <p:cNvSpPr/>
          <p:nvPr/>
        </p:nvSpPr>
        <p:spPr>
          <a:xfrm>
            <a:off x="3347864" y="4365104"/>
            <a:ext cx="720080" cy="648072"/>
          </a:xfrm>
          <a:prstGeom prst="irregularSeal2">
            <a:avLst/>
          </a:prstGeom>
          <a:noFill/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/>
          <p:cNvSpPr/>
          <p:nvPr/>
        </p:nvSpPr>
        <p:spPr>
          <a:xfrm>
            <a:off x="3738282" y="586608"/>
            <a:ext cx="4579797" cy="4429344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9172" h="4429545">
                <a:moveTo>
                  <a:pt x="0" y="4429545"/>
                </a:moveTo>
                <a:lnTo>
                  <a:pt x="1948588" y="2179902"/>
                </a:lnTo>
                <a:lnTo>
                  <a:pt x="3792372" y="476979"/>
                </a:lnTo>
                <a:lnTo>
                  <a:pt x="4579172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3527893" y="476672"/>
            <a:ext cx="2412260" cy="3886230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4925604"/>
              <a:gd name="connsiteY0" fmla="*/ 3467631 h 3467631"/>
              <a:gd name="connsiteX1" fmla="*/ 2252049 w 4925604"/>
              <a:gd name="connsiteY1" fmla="*/ 2211632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1947712 w 4925604"/>
              <a:gd name="connsiteY2" fmla="*/ 370274 h 3467631"/>
              <a:gd name="connsiteX3" fmla="*/ 4925604 w 4925604"/>
              <a:gd name="connsiteY3" fmla="*/ 0 h 3467631"/>
              <a:gd name="connsiteX0" fmla="*/ 0 w 2369812"/>
              <a:gd name="connsiteY0" fmla="*/ 3822575 h 3822575"/>
              <a:gd name="connsiteX1" fmla="*/ 1014896 w 2369812"/>
              <a:gd name="connsiteY1" fmla="*/ 2213968 h 3822575"/>
              <a:gd name="connsiteX2" fmla="*/ 1947712 w 2369812"/>
              <a:gd name="connsiteY2" fmla="*/ 725218 h 3822575"/>
              <a:gd name="connsiteX3" fmla="*/ 2369812 w 2369812"/>
              <a:gd name="connsiteY3" fmla="*/ 0 h 3822575"/>
              <a:gd name="connsiteX0" fmla="*/ 0 w 2411931"/>
              <a:gd name="connsiteY0" fmla="*/ 3886406 h 3886406"/>
              <a:gd name="connsiteX1" fmla="*/ 1014896 w 2411931"/>
              <a:gd name="connsiteY1" fmla="*/ 2277799 h 3886406"/>
              <a:gd name="connsiteX2" fmla="*/ 1947712 w 2411931"/>
              <a:gd name="connsiteY2" fmla="*/ 789049 h 3886406"/>
              <a:gd name="connsiteX3" fmla="*/ 2411931 w 2411931"/>
              <a:gd name="connsiteY3" fmla="*/ 0 h 388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931" h="3886406">
                <a:moveTo>
                  <a:pt x="0" y="3886406"/>
                </a:moveTo>
                <a:lnTo>
                  <a:pt x="1014896" y="2277799"/>
                </a:lnTo>
                <a:lnTo>
                  <a:pt x="1947712" y="789049"/>
                </a:lnTo>
                <a:lnTo>
                  <a:pt x="2411931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正方形/長方形 25"/>
          <p:cNvSpPr>
            <a:spLocks noChangeArrowheads="1"/>
          </p:cNvSpPr>
          <p:nvPr/>
        </p:nvSpPr>
        <p:spPr bwMode="auto">
          <a:xfrm>
            <a:off x="7812360" y="116632"/>
            <a:ext cx="5040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</a:t>
            </a:r>
          </a:p>
        </p:txBody>
      </p:sp>
      <p:sp>
        <p:nvSpPr>
          <p:cNvPr id="24" name="正方形/長方形 25"/>
          <p:cNvSpPr>
            <a:spLocks noChangeArrowheads="1"/>
          </p:cNvSpPr>
          <p:nvPr/>
        </p:nvSpPr>
        <p:spPr bwMode="auto">
          <a:xfrm>
            <a:off x="7740352" y="836712"/>
            <a:ext cx="100811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  3</a:t>
            </a:r>
          </a:p>
          <a:p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+2min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99296" y="4718309"/>
            <a:ext cx="471851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KALNA</a:t>
            </a:r>
            <a:endParaRPr kumimoji="1" lang="ja-JP" altLang="en-US" sz="11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29" name="ストライプ矢印 28"/>
          <p:cNvSpPr/>
          <p:nvPr/>
        </p:nvSpPr>
        <p:spPr>
          <a:xfrm rot="12712815">
            <a:off x="4798723" y="2154330"/>
            <a:ext cx="652693" cy="484632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ストライプ矢印 27"/>
          <p:cNvSpPr/>
          <p:nvPr/>
        </p:nvSpPr>
        <p:spPr>
          <a:xfrm rot="2528498">
            <a:off x="6022149" y="1851048"/>
            <a:ext cx="363595" cy="393592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>
            <a:spLocks noChangeArrowheads="1"/>
          </p:cNvSpPr>
          <p:nvPr/>
        </p:nvSpPr>
        <p:spPr bwMode="auto">
          <a:xfrm>
            <a:off x="6228184" y="332656"/>
            <a:ext cx="12961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(1)</a:t>
            </a:r>
            <a:endParaRPr lang="en-US" altLang="ja-JP" sz="20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6043" y="6237312"/>
            <a:ext cx="7192381" cy="48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5810645"/>
            <a:ext cx="8167620" cy="48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テキスト ボックス 31"/>
          <p:cNvSpPr txBox="1"/>
          <p:nvPr/>
        </p:nvSpPr>
        <p:spPr>
          <a:xfrm>
            <a:off x="5652120" y="5157192"/>
            <a:ext cx="3240360" cy="58477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Priority for TRK 2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7524328" y="5805264"/>
            <a:ext cx="1152128" cy="864096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noFill/>
            </a:endParaRPr>
          </a:p>
        </p:txBody>
      </p:sp>
      <p:sp>
        <p:nvSpPr>
          <p:cNvPr id="35" name="フリーフォーム 34"/>
          <p:cNvSpPr/>
          <p:nvPr/>
        </p:nvSpPr>
        <p:spPr>
          <a:xfrm>
            <a:off x="3836707" y="3621555"/>
            <a:ext cx="4590519" cy="178950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89893" h="1789582">
                <a:moveTo>
                  <a:pt x="0" y="1789582"/>
                </a:moveTo>
                <a:lnTo>
                  <a:pt x="2431459" y="705401"/>
                </a:lnTo>
                <a:lnTo>
                  <a:pt x="4589893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6" name="正方形/長方形 25"/>
          <p:cNvSpPr>
            <a:spLocks noChangeArrowheads="1"/>
          </p:cNvSpPr>
          <p:nvPr/>
        </p:nvSpPr>
        <p:spPr bwMode="auto">
          <a:xfrm>
            <a:off x="6300192" y="3573016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 rot="18156776">
            <a:off x="3834679" y="3338223"/>
            <a:ext cx="536127" cy="246221"/>
          </a:xfrm>
          <a:prstGeom prst="rect">
            <a:avLst/>
          </a:prstGeom>
          <a:solidFill>
            <a:srgbClr val="FF9999"/>
          </a:solidFill>
          <a:ln w="28575">
            <a:solidFill>
              <a:srgbClr val="00B05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altLang="ja-JP" sz="1600" b="1" dirty="0" smtClean="0"/>
              <a:t>R591</a:t>
            </a:r>
            <a:endParaRPr kumimoji="1" lang="ja-JP" altLang="en-US" sz="1600" b="1" dirty="0"/>
          </a:p>
        </p:txBody>
      </p:sp>
      <p:sp>
        <p:nvSpPr>
          <p:cNvPr id="37" name="スライド番号プレースホル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  <p:bldP spid="22" grpId="0" animBg="1"/>
      <p:bldP spid="24" grpId="0"/>
      <p:bldP spid="29" grpId="0" animBg="1"/>
      <p:bldP spid="28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648680" y="188641"/>
            <a:ext cx="3803640" cy="452267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122" h="4522880">
                <a:moveTo>
                  <a:pt x="0" y="4522880"/>
                </a:moveTo>
                <a:lnTo>
                  <a:pt x="1859171" y="2304359"/>
                </a:lnTo>
                <a:lnTo>
                  <a:pt x="3587127" y="288045"/>
                </a:lnTo>
                <a:lnTo>
                  <a:pt x="3803122" y="0"/>
                </a:lnTo>
              </a:path>
            </a:pathLst>
          </a:custGeom>
          <a:ln w="50800">
            <a:solidFill>
              <a:srgbClr val="FF0000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635896" y="476672"/>
            <a:ext cx="4248472" cy="424847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7892" h="4248665">
                <a:moveTo>
                  <a:pt x="0" y="4248665"/>
                </a:moveTo>
                <a:lnTo>
                  <a:pt x="1871953" y="2016316"/>
                </a:lnTo>
                <a:lnTo>
                  <a:pt x="3781972" y="301066"/>
                </a:lnTo>
                <a:lnTo>
                  <a:pt x="4247892" y="0"/>
                </a:lnTo>
              </a:path>
            </a:pathLst>
          </a:custGeom>
          <a:ln w="50800">
            <a:solidFill>
              <a:srgbClr val="FF0000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5852378" y="332656"/>
            <a:ext cx="951870" cy="8617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  1</a:t>
            </a:r>
          </a:p>
          <a:p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+1min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07904" y="4725144"/>
            <a:ext cx="489484" cy="1692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             </a:t>
            </a:r>
            <a:endParaRPr kumimoji="1" lang="ja-JP" altLang="en-US" sz="11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012160" y="4653136"/>
            <a:ext cx="2520280" cy="1077218"/>
          </a:xfrm>
          <a:prstGeom prst="rect">
            <a:avLst/>
          </a:prstGeom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ADGOR Divergence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>
            <a:off x="6300192" y="3573016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" name="爆発 2 18"/>
          <p:cNvSpPr/>
          <p:nvPr/>
        </p:nvSpPr>
        <p:spPr>
          <a:xfrm>
            <a:off x="3347864" y="4365104"/>
            <a:ext cx="720080" cy="648072"/>
          </a:xfrm>
          <a:prstGeom prst="irregularSeal2">
            <a:avLst/>
          </a:prstGeom>
          <a:noFill/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/>
          <p:cNvSpPr/>
          <p:nvPr/>
        </p:nvSpPr>
        <p:spPr>
          <a:xfrm>
            <a:off x="3635288" y="586607"/>
            <a:ext cx="4682791" cy="4142915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82152"/>
              <a:gd name="connsiteY0" fmla="*/ 4143103 h 4143103"/>
              <a:gd name="connsiteX1" fmla="*/ 2051568 w 4682152"/>
              <a:gd name="connsiteY1" fmla="*/ 2179902 h 4143103"/>
              <a:gd name="connsiteX2" fmla="*/ 3895352 w 4682152"/>
              <a:gd name="connsiteY2" fmla="*/ 476979 h 4143103"/>
              <a:gd name="connsiteX3" fmla="*/ 4682152 w 4682152"/>
              <a:gd name="connsiteY3" fmla="*/ 0 h 4143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2152" h="4143103">
                <a:moveTo>
                  <a:pt x="0" y="4143103"/>
                </a:moveTo>
                <a:lnTo>
                  <a:pt x="2051568" y="2179902"/>
                </a:lnTo>
                <a:lnTo>
                  <a:pt x="3895352" y="476979"/>
                </a:lnTo>
                <a:lnTo>
                  <a:pt x="4682152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5561395" y="188640"/>
            <a:ext cx="1890925" cy="2265260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4925604"/>
              <a:gd name="connsiteY0" fmla="*/ 3467631 h 3467631"/>
              <a:gd name="connsiteX1" fmla="*/ 2252049 w 4925604"/>
              <a:gd name="connsiteY1" fmla="*/ 2211632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1947712 w 4925604"/>
              <a:gd name="connsiteY2" fmla="*/ 370274 h 3467631"/>
              <a:gd name="connsiteX3" fmla="*/ 4925604 w 4925604"/>
              <a:gd name="connsiteY3" fmla="*/ 0 h 3467631"/>
              <a:gd name="connsiteX0" fmla="*/ 0 w 2369812"/>
              <a:gd name="connsiteY0" fmla="*/ 3822575 h 3822575"/>
              <a:gd name="connsiteX1" fmla="*/ 1014896 w 2369812"/>
              <a:gd name="connsiteY1" fmla="*/ 2213968 h 3822575"/>
              <a:gd name="connsiteX2" fmla="*/ 1947712 w 2369812"/>
              <a:gd name="connsiteY2" fmla="*/ 725218 h 3822575"/>
              <a:gd name="connsiteX3" fmla="*/ 2369812 w 2369812"/>
              <a:gd name="connsiteY3" fmla="*/ 0 h 3822575"/>
              <a:gd name="connsiteX0" fmla="*/ 0 w 2411931"/>
              <a:gd name="connsiteY0" fmla="*/ 3886406 h 3886406"/>
              <a:gd name="connsiteX1" fmla="*/ 1014896 w 2411931"/>
              <a:gd name="connsiteY1" fmla="*/ 2277799 h 3886406"/>
              <a:gd name="connsiteX2" fmla="*/ 1947712 w 2411931"/>
              <a:gd name="connsiteY2" fmla="*/ 789049 h 3886406"/>
              <a:gd name="connsiteX3" fmla="*/ 2411931 w 2411931"/>
              <a:gd name="connsiteY3" fmla="*/ 0 h 3886406"/>
              <a:gd name="connsiteX0" fmla="*/ 0 w 2411931"/>
              <a:gd name="connsiteY0" fmla="*/ 3886406 h 3886406"/>
              <a:gd name="connsiteX1" fmla="*/ 2033224 w 2411931"/>
              <a:gd name="connsiteY1" fmla="*/ 1977318 h 3886406"/>
              <a:gd name="connsiteX2" fmla="*/ 1947712 w 2411931"/>
              <a:gd name="connsiteY2" fmla="*/ 789049 h 3886406"/>
              <a:gd name="connsiteX3" fmla="*/ 2411931 w 2411931"/>
              <a:gd name="connsiteY3" fmla="*/ 0 h 3886406"/>
              <a:gd name="connsiteX0" fmla="*/ 0 w 3736154"/>
              <a:gd name="connsiteY0" fmla="*/ 3902479 h 3902479"/>
              <a:gd name="connsiteX1" fmla="*/ 2033224 w 3736154"/>
              <a:gd name="connsiteY1" fmla="*/ 1993391 h 3902479"/>
              <a:gd name="connsiteX2" fmla="*/ 3736154 w 3736154"/>
              <a:gd name="connsiteY2" fmla="*/ 0 h 3902479"/>
              <a:gd name="connsiteX3" fmla="*/ 2411931 w 3736154"/>
              <a:gd name="connsiteY3" fmla="*/ 16073 h 3902479"/>
              <a:gd name="connsiteX0" fmla="*/ 0 w 3923891"/>
              <a:gd name="connsiteY0" fmla="*/ 4174451 h 4174451"/>
              <a:gd name="connsiteX1" fmla="*/ 2033224 w 3923891"/>
              <a:gd name="connsiteY1" fmla="*/ 2265363 h 4174451"/>
              <a:gd name="connsiteX2" fmla="*/ 3736154 w 3923891"/>
              <a:gd name="connsiteY2" fmla="*/ 271972 h 4174451"/>
              <a:gd name="connsiteX3" fmla="*/ 3923891 w 3923891"/>
              <a:gd name="connsiteY3" fmla="*/ 0 h 4174451"/>
              <a:gd name="connsiteX0" fmla="*/ 0 w 1890667"/>
              <a:gd name="connsiteY0" fmla="*/ 2265363 h 2265363"/>
              <a:gd name="connsiteX1" fmla="*/ 1702930 w 1890667"/>
              <a:gd name="connsiteY1" fmla="*/ 271972 h 2265363"/>
              <a:gd name="connsiteX2" fmla="*/ 1890667 w 1890667"/>
              <a:gd name="connsiteY2" fmla="*/ 0 h 2265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0667" h="2265363">
                <a:moveTo>
                  <a:pt x="0" y="2265363"/>
                </a:moveTo>
                <a:lnTo>
                  <a:pt x="1702930" y="271972"/>
                </a:lnTo>
                <a:lnTo>
                  <a:pt x="1890667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正方形/長方形 25"/>
          <p:cNvSpPr>
            <a:spLocks noChangeArrowheads="1"/>
          </p:cNvSpPr>
          <p:nvPr/>
        </p:nvSpPr>
        <p:spPr bwMode="auto">
          <a:xfrm>
            <a:off x="8244408" y="260648"/>
            <a:ext cx="7920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2</a:t>
            </a:r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+0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4" name="正方形/長方形 25"/>
          <p:cNvSpPr>
            <a:spLocks noChangeArrowheads="1"/>
          </p:cNvSpPr>
          <p:nvPr/>
        </p:nvSpPr>
        <p:spPr bwMode="auto">
          <a:xfrm>
            <a:off x="7884368" y="1124745"/>
            <a:ext cx="100811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  3</a:t>
            </a:r>
          </a:p>
          <a:p>
            <a:r>
              <a:rPr lang="en-US" altLang="ja-JP" dirty="0" smtClean="0">
                <a:solidFill>
                  <a:srgbClr val="7030A0"/>
                </a:solidFill>
                <a:latin typeface="Arial Black" pitchFamily="34" charset="0"/>
                <a:cs typeface="Arial" charset="0"/>
              </a:rPr>
              <a:t>+2min</a:t>
            </a:r>
            <a:endParaRPr lang="en-US" altLang="ja-JP" dirty="0">
              <a:solidFill>
                <a:srgbClr val="7030A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29" name="ストライプ矢印 28"/>
          <p:cNvSpPr/>
          <p:nvPr/>
        </p:nvSpPr>
        <p:spPr>
          <a:xfrm rot="13388952">
            <a:off x="3908678" y="3832605"/>
            <a:ext cx="248558" cy="363391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ストライプ矢印 27"/>
          <p:cNvSpPr/>
          <p:nvPr/>
        </p:nvSpPr>
        <p:spPr>
          <a:xfrm rot="2824435">
            <a:off x="6156792" y="1764565"/>
            <a:ext cx="321113" cy="340199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sp>
        <p:nvSpPr>
          <p:cNvPr id="25" name="フリーフォーム 24"/>
          <p:cNvSpPr/>
          <p:nvPr/>
        </p:nvSpPr>
        <p:spPr>
          <a:xfrm>
            <a:off x="3759583" y="908022"/>
            <a:ext cx="4730560" cy="411848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710254"/>
              <a:gd name="connsiteY0" fmla="*/ 4287695 h 4287695"/>
              <a:gd name="connsiteX1" fmla="*/ 2079670 w 4710254"/>
              <a:gd name="connsiteY1" fmla="*/ 2179902 h 4287695"/>
              <a:gd name="connsiteX2" fmla="*/ 3923454 w 4710254"/>
              <a:gd name="connsiteY2" fmla="*/ 476979 h 4287695"/>
              <a:gd name="connsiteX3" fmla="*/ 4710254 w 4710254"/>
              <a:gd name="connsiteY3" fmla="*/ 0 h 4287695"/>
              <a:gd name="connsiteX0" fmla="*/ 0 w 4710254"/>
              <a:gd name="connsiteY0" fmla="*/ 4287695 h 4287695"/>
              <a:gd name="connsiteX1" fmla="*/ 2013183 w 4710254"/>
              <a:gd name="connsiteY1" fmla="*/ 2345995 h 4287695"/>
              <a:gd name="connsiteX2" fmla="*/ 3923454 w 4710254"/>
              <a:gd name="connsiteY2" fmla="*/ 476979 h 4287695"/>
              <a:gd name="connsiteX3" fmla="*/ 4710254 w 4710254"/>
              <a:gd name="connsiteY3" fmla="*/ 0 h 4287695"/>
              <a:gd name="connsiteX0" fmla="*/ 0 w 4710254"/>
              <a:gd name="connsiteY0" fmla="*/ 4287695 h 4287695"/>
              <a:gd name="connsiteX1" fmla="*/ 2013183 w 4710254"/>
              <a:gd name="connsiteY1" fmla="*/ 2345995 h 4287695"/>
              <a:gd name="connsiteX2" fmla="*/ 3981890 w 4710254"/>
              <a:gd name="connsiteY2" fmla="*/ 658296 h 4287695"/>
              <a:gd name="connsiteX3" fmla="*/ 4710254 w 4710254"/>
              <a:gd name="connsiteY3" fmla="*/ 0 h 4287695"/>
              <a:gd name="connsiteX0" fmla="*/ 0 w 4729914"/>
              <a:gd name="connsiteY0" fmla="*/ 4118673 h 4118673"/>
              <a:gd name="connsiteX1" fmla="*/ 2013183 w 4729914"/>
              <a:gd name="connsiteY1" fmla="*/ 2176973 h 4118673"/>
              <a:gd name="connsiteX2" fmla="*/ 3981890 w 4729914"/>
              <a:gd name="connsiteY2" fmla="*/ 489274 h 4118673"/>
              <a:gd name="connsiteX3" fmla="*/ 4729914 w 4729914"/>
              <a:gd name="connsiteY3" fmla="*/ 0 h 4118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9914" h="4118673">
                <a:moveTo>
                  <a:pt x="0" y="4118673"/>
                </a:moveTo>
                <a:lnTo>
                  <a:pt x="2013183" y="2176973"/>
                </a:lnTo>
                <a:lnTo>
                  <a:pt x="3981890" y="489274"/>
                </a:lnTo>
                <a:lnTo>
                  <a:pt x="4729914" y="0"/>
                </a:lnTo>
              </a:path>
            </a:pathLst>
          </a:custGeom>
          <a:ln w="508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0" name="ストライプ矢印 29"/>
          <p:cNvSpPr/>
          <p:nvPr/>
        </p:nvSpPr>
        <p:spPr>
          <a:xfrm rot="2528498">
            <a:off x="4281206" y="3915763"/>
            <a:ext cx="395829" cy="354893"/>
          </a:xfrm>
          <a:prstGeom prst="stripedRightArrow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0" scaled="0"/>
            <a:tileRect/>
          </a:gradFill>
          <a:ln w="19050"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99296" y="4718309"/>
            <a:ext cx="471851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KALNA</a:t>
            </a:r>
            <a:endParaRPr kumimoji="1" lang="ja-JP" altLang="en-US" sz="1100" b="1" dirty="0"/>
          </a:p>
        </p:txBody>
      </p:sp>
      <p:sp>
        <p:nvSpPr>
          <p:cNvPr id="32" name="正方形/長方形 31"/>
          <p:cNvSpPr>
            <a:spLocks noChangeArrowheads="1"/>
          </p:cNvSpPr>
          <p:nvPr/>
        </p:nvSpPr>
        <p:spPr bwMode="auto">
          <a:xfrm>
            <a:off x="7308304" y="148570"/>
            <a:ext cx="12961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(2&amp;3)</a:t>
            </a:r>
            <a:endParaRPr lang="en-US" altLang="ja-JP" sz="20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1280" y="6290092"/>
            <a:ext cx="7177144" cy="39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5810645"/>
            <a:ext cx="8167620" cy="48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角丸四角形 33"/>
          <p:cNvSpPr/>
          <p:nvPr/>
        </p:nvSpPr>
        <p:spPr>
          <a:xfrm>
            <a:off x="7524328" y="5805264"/>
            <a:ext cx="1152128" cy="864096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noFill/>
            </a:endParaRPr>
          </a:p>
        </p:txBody>
      </p:sp>
      <p:sp>
        <p:nvSpPr>
          <p:cNvPr id="36" name="フリーフォーム 35"/>
          <p:cNvSpPr/>
          <p:nvPr/>
        </p:nvSpPr>
        <p:spPr>
          <a:xfrm>
            <a:off x="3836707" y="3621555"/>
            <a:ext cx="4590519" cy="178950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89893" h="1789582">
                <a:moveTo>
                  <a:pt x="0" y="1789582"/>
                </a:moveTo>
                <a:lnTo>
                  <a:pt x="2431459" y="705401"/>
                </a:lnTo>
                <a:lnTo>
                  <a:pt x="4589893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5" name="フリーフォーム 34"/>
          <p:cNvSpPr/>
          <p:nvPr/>
        </p:nvSpPr>
        <p:spPr>
          <a:xfrm>
            <a:off x="3555809" y="2470881"/>
            <a:ext cx="1993329" cy="184401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256275"/>
              <a:gd name="connsiteY0" fmla="*/ 4384303 h 4384303"/>
              <a:gd name="connsiteX1" fmla="*/ 1880336 w 4256275"/>
              <a:gd name="connsiteY1" fmla="*/ 2016316 h 4384303"/>
              <a:gd name="connsiteX2" fmla="*/ 3790355 w 4256275"/>
              <a:gd name="connsiteY2" fmla="*/ 301066 h 4384303"/>
              <a:gd name="connsiteX3" fmla="*/ 4256275 w 4256275"/>
              <a:gd name="connsiteY3" fmla="*/ 0 h 4384303"/>
              <a:gd name="connsiteX0" fmla="*/ 0 w 4297899"/>
              <a:gd name="connsiteY0" fmla="*/ 4387079 h 4387079"/>
              <a:gd name="connsiteX1" fmla="*/ 1921960 w 4297899"/>
              <a:gd name="connsiteY1" fmla="*/ 201631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831979 w 4297899"/>
              <a:gd name="connsiteY2" fmla="*/ 301066 h 4387079"/>
              <a:gd name="connsiteX3" fmla="*/ 4297899 w 4297899"/>
              <a:gd name="connsiteY3" fmla="*/ 0 h 4387079"/>
              <a:gd name="connsiteX0" fmla="*/ 0 w 4297899"/>
              <a:gd name="connsiteY0" fmla="*/ 4387079 h 4387079"/>
              <a:gd name="connsiteX1" fmla="*/ 1948588 w 4297899"/>
              <a:gd name="connsiteY1" fmla="*/ 2137436 h 4387079"/>
              <a:gd name="connsiteX2" fmla="*/ 3792372 w 4297899"/>
              <a:gd name="connsiteY2" fmla="*/ 434513 h 4387079"/>
              <a:gd name="connsiteX3" fmla="*/ 4297899 w 4297899"/>
              <a:gd name="connsiteY3" fmla="*/ 0 h 4387079"/>
              <a:gd name="connsiteX0" fmla="*/ 0 w 4579172"/>
              <a:gd name="connsiteY0" fmla="*/ 4429545 h 4429545"/>
              <a:gd name="connsiteX1" fmla="*/ 1948588 w 4579172"/>
              <a:gd name="connsiteY1" fmla="*/ 2179902 h 4429545"/>
              <a:gd name="connsiteX2" fmla="*/ 3792372 w 4579172"/>
              <a:gd name="connsiteY2" fmla="*/ 476979 h 4429545"/>
              <a:gd name="connsiteX3" fmla="*/ 4579172 w 4579172"/>
              <a:gd name="connsiteY3" fmla="*/ 0 h 4429545"/>
              <a:gd name="connsiteX0" fmla="*/ 0 w 4618846"/>
              <a:gd name="connsiteY0" fmla="*/ 4658111 h 4658111"/>
              <a:gd name="connsiteX1" fmla="*/ 1988262 w 4618846"/>
              <a:gd name="connsiteY1" fmla="*/ 2179902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32046 w 4618846"/>
              <a:gd name="connsiteY2" fmla="*/ 476979 h 4658111"/>
              <a:gd name="connsiteX3" fmla="*/ 4618846 w 4618846"/>
              <a:gd name="connsiteY3" fmla="*/ 0 h 4658111"/>
              <a:gd name="connsiteX0" fmla="*/ 0 w 4618846"/>
              <a:gd name="connsiteY0" fmla="*/ 4658111 h 4658111"/>
              <a:gd name="connsiteX1" fmla="*/ 1928984 w 4618846"/>
              <a:gd name="connsiteY1" fmla="*/ 2368059 h 4658111"/>
              <a:gd name="connsiteX2" fmla="*/ 3885304 w 4618846"/>
              <a:gd name="connsiteY2" fmla="*/ 618201 h 4658111"/>
              <a:gd name="connsiteX3" fmla="*/ 4618846 w 4618846"/>
              <a:gd name="connsiteY3" fmla="*/ 0 h 4658111"/>
              <a:gd name="connsiteX0" fmla="*/ 0 w 4602539"/>
              <a:gd name="connsiteY0" fmla="*/ 4501684 h 4501684"/>
              <a:gd name="connsiteX1" fmla="*/ 1928984 w 4602539"/>
              <a:gd name="connsiteY1" fmla="*/ 2211632 h 4501684"/>
              <a:gd name="connsiteX2" fmla="*/ 3885304 w 4602539"/>
              <a:gd name="connsiteY2" fmla="*/ 461774 h 4501684"/>
              <a:gd name="connsiteX3" fmla="*/ 4602539 w 4602539"/>
              <a:gd name="connsiteY3" fmla="*/ 0 h 4501684"/>
              <a:gd name="connsiteX0" fmla="*/ 0 w 4925604"/>
              <a:gd name="connsiteY0" fmla="*/ 3467631 h 3467631"/>
              <a:gd name="connsiteX1" fmla="*/ 2252049 w 4925604"/>
              <a:gd name="connsiteY1" fmla="*/ 2211632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4208369 w 4925604"/>
              <a:gd name="connsiteY2" fmla="*/ 461774 h 3467631"/>
              <a:gd name="connsiteX3" fmla="*/ 4925604 w 4925604"/>
              <a:gd name="connsiteY3" fmla="*/ 0 h 3467631"/>
              <a:gd name="connsiteX0" fmla="*/ 0 w 4925604"/>
              <a:gd name="connsiteY0" fmla="*/ 3467631 h 3467631"/>
              <a:gd name="connsiteX1" fmla="*/ 1014896 w 4925604"/>
              <a:gd name="connsiteY1" fmla="*/ 1859024 h 3467631"/>
              <a:gd name="connsiteX2" fmla="*/ 1947712 w 4925604"/>
              <a:gd name="connsiteY2" fmla="*/ 370274 h 3467631"/>
              <a:gd name="connsiteX3" fmla="*/ 4925604 w 4925604"/>
              <a:gd name="connsiteY3" fmla="*/ 0 h 3467631"/>
              <a:gd name="connsiteX0" fmla="*/ 0 w 2369812"/>
              <a:gd name="connsiteY0" fmla="*/ 3822575 h 3822575"/>
              <a:gd name="connsiteX1" fmla="*/ 1014896 w 2369812"/>
              <a:gd name="connsiteY1" fmla="*/ 2213968 h 3822575"/>
              <a:gd name="connsiteX2" fmla="*/ 1947712 w 2369812"/>
              <a:gd name="connsiteY2" fmla="*/ 725218 h 3822575"/>
              <a:gd name="connsiteX3" fmla="*/ 2369812 w 2369812"/>
              <a:gd name="connsiteY3" fmla="*/ 0 h 3822575"/>
              <a:gd name="connsiteX0" fmla="*/ 0 w 2411931"/>
              <a:gd name="connsiteY0" fmla="*/ 3886406 h 3886406"/>
              <a:gd name="connsiteX1" fmla="*/ 1014896 w 2411931"/>
              <a:gd name="connsiteY1" fmla="*/ 2277799 h 3886406"/>
              <a:gd name="connsiteX2" fmla="*/ 1947712 w 2411931"/>
              <a:gd name="connsiteY2" fmla="*/ 789049 h 3886406"/>
              <a:gd name="connsiteX3" fmla="*/ 2411931 w 2411931"/>
              <a:gd name="connsiteY3" fmla="*/ 0 h 3886406"/>
              <a:gd name="connsiteX0" fmla="*/ 0 w 2411931"/>
              <a:gd name="connsiteY0" fmla="*/ 3886406 h 3886406"/>
              <a:gd name="connsiteX1" fmla="*/ 2033224 w 2411931"/>
              <a:gd name="connsiteY1" fmla="*/ 1977318 h 3886406"/>
              <a:gd name="connsiteX2" fmla="*/ 1947712 w 2411931"/>
              <a:gd name="connsiteY2" fmla="*/ 789049 h 3886406"/>
              <a:gd name="connsiteX3" fmla="*/ 2411931 w 2411931"/>
              <a:gd name="connsiteY3" fmla="*/ 0 h 3886406"/>
              <a:gd name="connsiteX0" fmla="*/ 0 w 3736154"/>
              <a:gd name="connsiteY0" fmla="*/ 3902479 h 3902479"/>
              <a:gd name="connsiteX1" fmla="*/ 2033224 w 3736154"/>
              <a:gd name="connsiteY1" fmla="*/ 1993391 h 3902479"/>
              <a:gd name="connsiteX2" fmla="*/ 3736154 w 3736154"/>
              <a:gd name="connsiteY2" fmla="*/ 0 h 3902479"/>
              <a:gd name="connsiteX3" fmla="*/ 2411931 w 3736154"/>
              <a:gd name="connsiteY3" fmla="*/ 16073 h 3902479"/>
              <a:gd name="connsiteX0" fmla="*/ 0 w 3923891"/>
              <a:gd name="connsiteY0" fmla="*/ 4174451 h 4174451"/>
              <a:gd name="connsiteX1" fmla="*/ 2033224 w 3923891"/>
              <a:gd name="connsiteY1" fmla="*/ 2265363 h 4174451"/>
              <a:gd name="connsiteX2" fmla="*/ 3736154 w 3923891"/>
              <a:gd name="connsiteY2" fmla="*/ 271972 h 4174451"/>
              <a:gd name="connsiteX3" fmla="*/ 3923891 w 3923891"/>
              <a:gd name="connsiteY3" fmla="*/ 0 h 4174451"/>
              <a:gd name="connsiteX0" fmla="*/ 0 w 3736154"/>
              <a:gd name="connsiteY0" fmla="*/ 3902479 h 3902479"/>
              <a:gd name="connsiteX1" fmla="*/ 2033224 w 3736154"/>
              <a:gd name="connsiteY1" fmla="*/ 1993391 h 3902479"/>
              <a:gd name="connsiteX2" fmla="*/ 3736154 w 3736154"/>
              <a:gd name="connsiteY2" fmla="*/ 0 h 3902479"/>
              <a:gd name="connsiteX3" fmla="*/ 3599908 w 3736154"/>
              <a:gd name="connsiteY3" fmla="*/ 1240264 h 3902479"/>
              <a:gd name="connsiteX0" fmla="*/ 0 w 3784933"/>
              <a:gd name="connsiteY0" fmla="*/ 3902479 h 3902479"/>
              <a:gd name="connsiteX1" fmla="*/ 2033224 w 3784933"/>
              <a:gd name="connsiteY1" fmla="*/ 1993391 h 3902479"/>
              <a:gd name="connsiteX2" fmla="*/ 3736154 w 3784933"/>
              <a:gd name="connsiteY2" fmla="*/ 0 h 3902479"/>
              <a:gd name="connsiteX3" fmla="*/ 3784933 w 3784933"/>
              <a:gd name="connsiteY3" fmla="*/ 1794339 h 3902479"/>
              <a:gd name="connsiteX0" fmla="*/ 0 w 2003132"/>
              <a:gd name="connsiteY0" fmla="*/ 3679509 h 3679509"/>
              <a:gd name="connsiteX1" fmla="*/ 251423 w 2003132"/>
              <a:gd name="connsiteY1" fmla="*/ 1993391 h 3679509"/>
              <a:gd name="connsiteX2" fmla="*/ 1954353 w 2003132"/>
              <a:gd name="connsiteY2" fmla="*/ 0 h 3679509"/>
              <a:gd name="connsiteX3" fmla="*/ 2003132 w 2003132"/>
              <a:gd name="connsiteY3" fmla="*/ 1794339 h 3679509"/>
              <a:gd name="connsiteX0" fmla="*/ 0 w 2003132"/>
              <a:gd name="connsiteY0" fmla="*/ 3679509 h 3679509"/>
              <a:gd name="connsiteX1" fmla="*/ 1954353 w 2003132"/>
              <a:gd name="connsiteY1" fmla="*/ 0 h 3679509"/>
              <a:gd name="connsiteX2" fmla="*/ 2003132 w 2003132"/>
              <a:gd name="connsiteY2" fmla="*/ 1794339 h 3679509"/>
              <a:gd name="connsiteX0" fmla="*/ 0 w 2003132"/>
              <a:gd name="connsiteY0" fmla="*/ 1885170 h 1885170"/>
              <a:gd name="connsiteX1" fmla="*/ 2003132 w 2003132"/>
              <a:gd name="connsiteY1" fmla="*/ 0 h 1885170"/>
              <a:gd name="connsiteX0" fmla="*/ 0 w 1993056"/>
              <a:gd name="connsiteY0" fmla="*/ 1844095 h 1844095"/>
              <a:gd name="connsiteX1" fmla="*/ 1993056 w 1993056"/>
              <a:gd name="connsiteY1" fmla="*/ 0 h 1844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93056" h="1844095">
                <a:moveTo>
                  <a:pt x="0" y="1844095"/>
                </a:moveTo>
                <a:lnTo>
                  <a:pt x="1993056" y="0"/>
                </a:lnTo>
              </a:path>
            </a:pathLst>
          </a:custGeom>
          <a:ln w="50800">
            <a:solidFill>
              <a:srgbClr val="00B05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7" name="スライド番号プレースホル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  <p:bldP spid="22" grpId="0" animBg="1"/>
      <p:bldP spid="23" grpId="0"/>
      <p:bldP spid="24" grpId="0"/>
      <p:bldP spid="29" grpId="0" animBg="1"/>
      <p:bldP spid="28" grpId="0" animBg="1"/>
      <p:bldP spid="25" grpId="0" animBg="1"/>
      <p:bldP spid="30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9" name="フリーフォーム 8"/>
          <p:cNvSpPr/>
          <p:nvPr/>
        </p:nvSpPr>
        <p:spPr>
          <a:xfrm>
            <a:off x="3836707" y="3621555"/>
            <a:ext cx="4590519" cy="178950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89893" h="1789582">
                <a:moveTo>
                  <a:pt x="0" y="1789582"/>
                </a:moveTo>
                <a:lnTo>
                  <a:pt x="2431459" y="705401"/>
                </a:lnTo>
                <a:lnTo>
                  <a:pt x="4589893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6444208" y="548680"/>
            <a:ext cx="4618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 rot="20145157">
            <a:off x="4891631" y="1605522"/>
            <a:ext cx="37448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                </a:t>
            </a:r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2&amp;3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(Diverge from 140W)</a:t>
            </a:r>
            <a:endParaRPr lang="en-US" altLang="ja-JP" sz="24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499992" y="5157192"/>
            <a:ext cx="4032448" cy="107721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            MTT </a:t>
            </a:r>
          </a:p>
          <a:p>
            <a:r>
              <a:rPr lang="en-US" altLang="ja-JP" sz="3200" b="1" dirty="0" smtClean="0">
                <a:solidFill>
                  <a:srgbClr val="7030A0"/>
                </a:solidFill>
              </a:rPr>
              <a:t>(Minimum Time Track)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 rot="20801878">
            <a:off x="6516216" y="3573016"/>
            <a:ext cx="7328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11</a:t>
            </a:r>
            <a:endParaRPr lang="en-US" altLang="ja-JP" sz="3200" dirty="0">
              <a:solidFill>
                <a:srgbClr val="FF00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731280" y="4713572"/>
            <a:ext cx="471851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KALNA</a:t>
            </a:r>
            <a:endParaRPr kumimoji="1" lang="ja-JP" altLang="en-US" sz="11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425364" cy="16927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           </a:t>
            </a:r>
            <a:endParaRPr kumimoji="1" lang="ja-JP" altLang="en-US" sz="1100" b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23928" y="4293096"/>
            <a:ext cx="864096" cy="307777"/>
          </a:xfrm>
          <a:prstGeom prst="rect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0" rIns="36000" bIns="0" rtlCol="0">
            <a:spAutoFit/>
          </a:bodyPr>
          <a:lstStyle/>
          <a:p>
            <a:r>
              <a:rPr lang="en-US" altLang="ja-JP" sz="2000" b="1" dirty="0" smtClean="0"/>
              <a:t>ADGOR</a:t>
            </a:r>
            <a:endParaRPr kumimoji="1" lang="ja-JP" altLang="en-US" sz="20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3553430" y="188640"/>
            <a:ext cx="3898890" cy="4151405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057597"/>
              <a:gd name="connsiteY0" fmla="*/ 3946792 h 4219311"/>
              <a:gd name="connsiteX1" fmla="*/ 467880 w 4057597"/>
              <a:gd name="connsiteY1" fmla="*/ 4219311 h 4219311"/>
              <a:gd name="connsiteX2" fmla="*/ 2377325 w 4057597"/>
              <a:gd name="connsiteY2" fmla="*/ 1966063 h 4219311"/>
              <a:gd name="connsiteX3" fmla="*/ 4057597 w 4057597"/>
              <a:gd name="connsiteY3" fmla="*/ 0 h 4219311"/>
              <a:gd name="connsiteX0" fmla="*/ 0 w 4057597"/>
              <a:gd name="connsiteY0" fmla="*/ 3946792 h 3946792"/>
              <a:gd name="connsiteX1" fmla="*/ 2075165 w 4057597"/>
              <a:gd name="connsiteY1" fmla="*/ 3816597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2377325 w 4057597"/>
              <a:gd name="connsiteY2" fmla="*/ 1966063 h 3946792"/>
              <a:gd name="connsiteX3" fmla="*/ 4057597 w 4057597"/>
              <a:gd name="connsiteY3" fmla="*/ 0 h 3946792"/>
              <a:gd name="connsiteX0" fmla="*/ 0 w 4057597"/>
              <a:gd name="connsiteY0" fmla="*/ 3946792 h 3946792"/>
              <a:gd name="connsiteX1" fmla="*/ 1859171 w 4057597"/>
              <a:gd name="connsiteY1" fmla="*/ 1656260 h 3946792"/>
              <a:gd name="connsiteX2" fmla="*/ 3227136 w 4057597"/>
              <a:gd name="connsiteY2" fmla="*/ 576091 h 3946792"/>
              <a:gd name="connsiteX3" fmla="*/ 4057597 w 4057597"/>
              <a:gd name="connsiteY3" fmla="*/ 0 h 3946792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227136 w 4739098"/>
              <a:gd name="connsiteY2" fmla="*/ 1152180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731123 w 4739098"/>
              <a:gd name="connsiteY2" fmla="*/ 648102 h 4522881"/>
              <a:gd name="connsiteX3" fmla="*/ 4739098 w 4739098"/>
              <a:gd name="connsiteY3" fmla="*/ 0 h 4522881"/>
              <a:gd name="connsiteX0" fmla="*/ 0 w 4739098"/>
              <a:gd name="connsiteY0" fmla="*/ 4522881 h 4522881"/>
              <a:gd name="connsiteX1" fmla="*/ 1859171 w 4739098"/>
              <a:gd name="connsiteY1" fmla="*/ 2232349 h 4522881"/>
              <a:gd name="connsiteX2" fmla="*/ 3587127 w 4739098"/>
              <a:gd name="connsiteY2" fmla="*/ 288046 h 4522881"/>
              <a:gd name="connsiteX3" fmla="*/ 4739098 w 4739098"/>
              <a:gd name="connsiteY3" fmla="*/ 0 h 4522881"/>
              <a:gd name="connsiteX0" fmla="*/ 0 w 3803122"/>
              <a:gd name="connsiteY0" fmla="*/ 4522880 h 4522880"/>
              <a:gd name="connsiteX1" fmla="*/ 1859171 w 3803122"/>
              <a:gd name="connsiteY1" fmla="*/ 2232348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03122"/>
              <a:gd name="connsiteY0" fmla="*/ 4522880 h 4522880"/>
              <a:gd name="connsiteX1" fmla="*/ 1859171 w 3803122"/>
              <a:gd name="connsiteY1" fmla="*/ 2304359 h 4522880"/>
              <a:gd name="connsiteX2" fmla="*/ 3587127 w 3803122"/>
              <a:gd name="connsiteY2" fmla="*/ 288045 h 4522880"/>
              <a:gd name="connsiteX3" fmla="*/ 3803122 w 3803122"/>
              <a:gd name="connsiteY3" fmla="*/ 0 h 4522880"/>
              <a:gd name="connsiteX0" fmla="*/ 0 w 3898359"/>
              <a:gd name="connsiteY0" fmla="*/ 4151592 h 4151592"/>
              <a:gd name="connsiteX1" fmla="*/ 1954408 w 3898359"/>
              <a:gd name="connsiteY1" fmla="*/ 2304359 h 4151592"/>
              <a:gd name="connsiteX2" fmla="*/ 3682364 w 3898359"/>
              <a:gd name="connsiteY2" fmla="*/ 288045 h 4151592"/>
              <a:gd name="connsiteX3" fmla="*/ 3898359 w 3898359"/>
              <a:gd name="connsiteY3" fmla="*/ 0 h 4151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59" h="4151592">
                <a:moveTo>
                  <a:pt x="0" y="4151592"/>
                </a:moveTo>
                <a:lnTo>
                  <a:pt x="1954408" y="2304359"/>
                </a:lnTo>
                <a:lnTo>
                  <a:pt x="3682364" y="288045"/>
                </a:lnTo>
                <a:lnTo>
                  <a:pt x="3898359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3533774" y="476671"/>
            <a:ext cx="4350593" cy="388597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419498"/>
              <a:gd name="connsiteY0" fmla="*/ 3456541 h 4227980"/>
              <a:gd name="connsiteX1" fmla="*/ 777785 w 4419498"/>
              <a:gd name="connsiteY1" fmla="*/ 4227980 h 4227980"/>
              <a:gd name="connsiteX2" fmla="*/ 2708895 w 4419498"/>
              <a:gd name="connsiteY2" fmla="*/ 1974732 h 4227980"/>
              <a:gd name="connsiteX3" fmla="*/ 4419498 w 4419498"/>
              <a:gd name="connsiteY3" fmla="*/ 0 h 4227980"/>
              <a:gd name="connsiteX0" fmla="*/ 0 w 4419498"/>
              <a:gd name="connsiteY0" fmla="*/ 3456541 h 3456541"/>
              <a:gd name="connsiteX1" fmla="*/ 1871953 w 4419498"/>
              <a:gd name="connsiteY1" fmla="*/ 1224192 h 3456541"/>
              <a:gd name="connsiteX2" fmla="*/ 2708895 w 4419498"/>
              <a:gd name="connsiteY2" fmla="*/ 1974732 h 3456541"/>
              <a:gd name="connsiteX3" fmla="*/ 4419498 w 4419498"/>
              <a:gd name="connsiteY3" fmla="*/ 0 h 3456541"/>
              <a:gd name="connsiteX0" fmla="*/ 0 w 4419498"/>
              <a:gd name="connsiteY0" fmla="*/ 3960620 h 3960620"/>
              <a:gd name="connsiteX1" fmla="*/ 1871953 w 4419498"/>
              <a:gd name="connsiteY1" fmla="*/ 1728271 h 3960620"/>
              <a:gd name="connsiteX2" fmla="*/ 3743905 w 4419498"/>
              <a:gd name="connsiteY2" fmla="*/ 0 h 3960620"/>
              <a:gd name="connsiteX3" fmla="*/ 4419498 w 4419498"/>
              <a:gd name="connsiteY3" fmla="*/ 504079 h 3960620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43905 w 4247892"/>
              <a:gd name="connsiteY2" fmla="*/ 288045 h 4248665"/>
              <a:gd name="connsiteX3" fmla="*/ 4247892 w 4247892"/>
              <a:gd name="connsiteY3" fmla="*/ 0 h 4248665"/>
              <a:gd name="connsiteX0" fmla="*/ 0 w 4247892"/>
              <a:gd name="connsiteY0" fmla="*/ 4248665 h 4248665"/>
              <a:gd name="connsiteX1" fmla="*/ 1871953 w 4247892"/>
              <a:gd name="connsiteY1" fmla="*/ 2016316 h 4248665"/>
              <a:gd name="connsiteX2" fmla="*/ 3781972 w 4247892"/>
              <a:gd name="connsiteY2" fmla="*/ 301066 h 4248665"/>
              <a:gd name="connsiteX3" fmla="*/ 4247892 w 4247892"/>
              <a:gd name="connsiteY3" fmla="*/ 0 h 4248665"/>
              <a:gd name="connsiteX0" fmla="*/ 0 w 4349999"/>
              <a:gd name="connsiteY0" fmla="*/ 3886148 h 3886148"/>
              <a:gd name="connsiteX1" fmla="*/ 1974060 w 4349999"/>
              <a:gd name="connsiteY1" fmla="*/ 2016316 h 3886148"/>
              <a:gd name="connsiteX2" fmla="*/ 3884079 w 4349999"/>
              <a:gd name="connsiteY2" fmla="*/ 301066 h 3886148"/>
              <a:gd name="connsiteX3" fmla="*/ 4349999 w 4349999"/>
              <a:gd name="connsiteY3" fmla="*/ 0 h 3886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9999" h="3886148">
                <a:moveTo>
                  <a:pt x="0" y="3886148"/>
                </a:moveTo>
                <a:lnTo>
                  <a:pt x="1974060" y="2016316"/>
                </a:lnTo>
                <a:lnTo>
                  <a:pt x="3884079" y="301066"/>
                </a:lnTo>
                <a:lnTo>
                  <a:pt x="4349999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フリーフォーム 21"/>
          <p:cNvSpPr/>
          <p:nvPr/>
        </p:nvSpPr>
        <p:spPr>
          <a:xfrm>
            <a:off x="2631058" y="1069674"/>
            <a:ext cx="2586784" cy="415594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86431" h="4156127">
                <a:moveTo>
                  <a:pt x="0" y="4156127"/>
                </a:moveTo>
                <a:lnTo>
                  <a:pt x="1639460" y="1512265"/>
                </a:lnTo>
                <a:lnTo>
                  <a:pt x="2586431" y="0"/>
                </a:lnTo>
              </a:path>
            </a:pathLst>
          </a:custGeom>
          <a:ln w="50800">
            <a:solidFill>
              <a:srgbClr val="0070C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 rot="18156776">
            <a:off x="3614116" y="3141496"/>
            <a:ext cx="536127" cy="246221"/>
          </a:xfrm>
          <a:prstGeom prst="rect">
            <a:avLst/>
          </a:prstGeom>
          <a:solidFill>
            <a:srgbClr val="FF9999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altLang="ja-JP" sz="1600" b="1" smtClean="0"/>
              <a:t>A590</a:t>
            </a:r>
            <a:endParaRPr kumimoji="1" lang="ja-JP" altLang="en-US" sz="16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19790" y="3954532"/>
            <a:ext cx="720079" cy="2462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kumimoji="1" lang="en-US" altLang="ja-JP" sz="1600" b="1" dirty="0" smtClean="0"/>
              <a:t>POXED</a:t>
            </a:r>
            <a:endParaRPr kumimoji="1" lang="ja-JP" altLang="en-US" sz="1600" b="1" dirty="0"/>
          </a:p>
        </p:txBody>
      </p:sp>
      <p:sp>
        <p:nvSpPr>
          <p:cNvPr id="19" name="爆発 2 18"/>
          <p:cNvSpPr/>
          <p:nvPr/>
        </p:nvSpPr>
        <p:spPr>
          <a:xfrm>
            <a:off x="3234340" y="4050406"/>
            <a:ext cx="720080" cy="648072"/>
          </a:xfrm>
          <a:prstGeom prst="irregularSeal2">
            <a:avLst/>
          </a:prstGeom>
          <a:noFill/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二等辺三角形 23"/>
          <p:cNvSpPr/>
          <p:nvPr/>
        </p:nvSpPr>
        <p:spPr>
          <a:xfrm>
            <a:off x="3194469" y="3974150"/>
            <a:ext cx="235440" cy="2377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/>
      <p:bldP spid="18" grpId="0"/>
      <p:bldP spid="7" grpId="0" animBg="1"/>
      <p:bldP spid="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2665086" y="525946"/>
            <a:ext cx="2864696" cy="4683274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575681"/>
              <a:gd name="connsiteY0" fmla="*/ 4732109 h 4732109"/>
              <a:gd name="connsiteX1" fmla="*/ 985964 w 4575681"/>
              <a:gd name="connsiteY1" fmla="*/ 4219311 h 4732109"/>
              <a:gd name="connsiteX2" fmla="*/ 2895409 w 4575681"/>
              <a:gd name="connsiteY2" fmla="*/ 1966063 h 4732109"/>
              <a:gd name="connsiteX3" fmla="*/ 4575681 w 4575681"/>
              <a:gd name="connsiteY3" fmla="*/ 0 h 4732109"/>
              <a:gd name="connsiteX0" fmla="*/ 0 w 4575681"/>
              <a:gd name="connsiteY0" fmla="*/ 4732109 h 4732109"/>
              <a:gd name="connsiteX1" fmla="*/ 647657 w 4575681"/>
              <a:gd name="connsiteY1" fmla="*/ 3729781 h 4732109"/>
              <a:gd name="connsiteX2" fmla="*/ 2895409 w 4575681"/>
              <a:gd name="connsiteY2" fmla="*/ 1966063 h 4732109"/>
              <a:gd name="connsiteX3" fmla="*/ 4575681 w 4575681"/>
              <a:gd name="connsiteY3" fmla="*/ 0 h 4732109"/>
              <a:gd name="connsiteX0" fmla="*/ 0 w 4575681"/>
              <a:gd name="connsiteY0" fmla="*/ 4732109 h 4732109"/>
              <a:gd name="connsiteX1" fmla="*/ 647657 w 4575681"/>
              <a:gd name="connsiteY1" fmla="*/ 3729781 h 4732109"/>
              <a:gd name="connsiteX2" fmla="*/ 2538704 w 4575681"/>
              <a:gd name="connsiteY2" fmla="*/ 595789 h 4732109"/>
              <a:gd name="connsiteX3" fmla="*/ 4575681 w 4575681"/>
              <a:gd name="connsiteY3" fmla="*/ 0 h 4732109"/>
              <a:gd name="connsiteX0" fmla="*/ 0 w 2864305"/>
              <a:gd name="connsiteY0" fmla="*/ 4683485 h 4683485"/>
              <a:gd name="connsiteX1" fmla="*/ 647657 w 2864305"/>
              <a:gd name="connsiteY1" fmla="*/ 3681157 h 4683485"/>
              <a:gd name="connsiteX2" fmla="*/ 2538704 w 2864305"/>
              <a:gd name="connsiteY2" fmla="*/ 547165 h 4683485"/>
              <a:gd name="connsiteX3" fmla="*/ 2864305 w 2864305"/>
              <a:gd name="connsiteY3" fmla="*/ 0 h 468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4305" h="4683485">
                <a:moveTo>
                  <a:pt x="0" y="4683485"/>
                </a:moveTo>
                <a:lnTo>
                  <a:pt x="647657" y="3681157"/>
                </a:lnTo>
                <a:lnTo>
                  <a:pt x="2538704" y="547165"/>
                </a:lnTo>
                <a:lnTo>
                  <a:pt x="2864305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2760502" y="786952"/>
            <a:ext cx="4636125" cy="4777123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635493"/>
              <a:gd name="connsiteY0" fmla="*/ 4777340 h 4777340"/>
              <a:gd name="connsiteX1" fmla="*/ 764360 w 4635493"/>
              <a:gd name="connsiteY1" fmla="*/ 356323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5493" h="4777340">
                <a:moveTo>
                  <a:pt x="0" y="4777340"/>
                </a:moveTo>
                <a:lnTo>
                  <a:pt x="764360" y="3563230"/>
                </a:lnTo>
                <a:lnTo>
                  <a:pt x="2924890" y="1974732"/>
                </a:lnTo>
                <a:lnTo>
                  <a:pt x="4635493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2830105" y="1069933"/>
            <a:ext cx="4726251" cy="4432255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798187"/>
              <a:gd name="connsiteY0" fmla="*/ 4865952 h 4865952"/>
              <a:gd name="connsiteX1" fmla="*/ 885855 w 4798187"/>
              <a:gd name="connsiteY1" fmla="*/ 364513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725606"/>
              <a:gd name="connsiteY0" fmla="*/ 4432454 h 4432454"/>
              <a:gd name="connsiteX1" fmla="*/ 813274 w 4725606"/>
              <a:gd name="connsiteY1" fmla="*/ 3645138 h 4432454"/>
              <a:gd name="connsiteX2" fmla="*/ 2968945 w 4725606"/>
              <a:gd name="connsiteY2" fmla="*/ 1996406 h 4432454"/>
              <a:gd name="connsiteX3" fmla="*/ 4725606 w 4725606"/>
              <a:gd name="connsiteY3" fmla="*/ 0 h 4432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5606" h="4432454">
                <a:moveTo>
                  <a:pt x="0" y="4432454"/>
                </a:moveTo>
                <a:lnTo>
                  <a:pt x="813274" y="3645138"/>
                </a:lnTo>
                <a:lnTo>
                  <a:pt x="2968945" y="1996406"/>
                </a:lnTo>
                <a:lnTo>
                  <a:pt x="4725606" y="0"/>
                </a:ln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4644008" y="1124744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1" name="正方形/長方形 25"/>
          <p:cNvSpPr>
            <a:spLocks noChangeArrowheads="1"/>
          </p:cNvSpPr>
          <p:nvPr/>
        </p:nvSpPr>
        <p:spPr bwMode="auto">
          <a:xfrm>
            <a:off x="7325647" y="491374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>
            <a:off x="7519197" y="805569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3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99296" y="4718309"/>
            <a:ext cx="471851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KALNA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18" name="フリーフォーム 17"/>
          <p:cNvSpPr/>
          <p:nvPr/>
        </p:nvSpPr>
        <p:spPr>
          <a:xfrm>
            <a:off x="2659983" y="484038"/>
            <a:ext cx="4559954" cy="473656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635493"/>
              <a:gd name="connsiteY0" fmla="*/ 4777340 h 4777340"/>
              <a:gd name="connsiteX1" fmla="*/ 764360 w 4635493"/>
              <a:gd name="connsiteY1" fmla="*/ 356323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635493"/>
              <a:gd name="connsiteY0" fmla="*/ 4777340 h 4777340"/>
              <a:gd name="connsiteX1" fmla="*/ 764360 w 4635493"/>
              <a:gd name="connsiteY1" fmla="*/ 3563230 h 4777340"/>
              <a:gd name="connsiteX2" fmla="*/ 2673156 w 4635493"/>
              <a:gd name="connsiteY2" fmla="*/ 1501226 h 4777340"/>
              <a:gd name="connsiteX3" fmla="*/ 4635493 w 4635493"/>
              <a:gd name="connsiteY3" fmla="*/ 0 h 4777340"/>
              <a:gd name="connsiteX0" fmla="*/ 0 w 4313893"/>
              <a:gd name="connsiteY0" fmla="*/ 5205376 h 5205376"/>
              <a:gd name="connsiteX1" fmla="*/ 764360 w 4313893"/>
              <a:gd name="connsiteY1" fmla="*/ 3991266 h 5205376"/>
              <a:gd name="connsiteX2" fmla="*/ 2673156 w 4313893"/>
              <a:gd name="connsiteY2" fmla="*/ 1929262 h 5205376"/>
              <a:gd name="connsiteX3" fmla="*/ 4313893 w 4313893"/>
              <a:gd name="connsiteY3" fmla="*/ 0 h 5205376"/>
              <a:gd name="connsiteX0" fmla="*/ 0 w 4313893"/>
              <a:gd name="connsiteY0" fmla="*/ 5205376 h 5205376"/>
              <a:gd name="connsiteX1" fmla="*/ 455262 w 4313893"/>
              <a:gd name="connsiteY1" fmla="*/ 3645749 h 5205376"/>
              <a:gd name="connsiteX2" fmla="*/ 2673156 w 4313893"/>
              <a:gd name="connsiteY2" fmla="*/ 1929262 h 5205376"/>
              <a:gd name="connsiteX3" fmla="*/ 4313893 w 4313893"/>
              <a:gd name="connsiteY3" fmla="*/ 0 h 5205376"/>
              <a:gd name="connsiteX0" fmla="*/ 0 w 4566778"/>
              <a:gd name="connsiteY0" fmla="*/ 4709479 h 4709479"/>
              <a:gd name="connsiteX1" fmla="*/ 708147 w 4566778"/>
              <a:gd name="connsiteY1" fmla="*/ 3645749 h 4709479"/>
              <a:gd name="connsiteX2" fmla="*/ 2926041 w 4566778"/>
              <a:gd name="connsiteY2" fmla="*/ 1929262 h 4709479"/>
              <a:gd name="connsiteX3" fmla="*/ 4566778 w 4566778"/>
              <a:gd name="connsiteY3" fmla="*/ 0 h 4709479"/>
              <a:gd name="connsiteX0" fmla="*/ 0 w 4559333"/>
              <a:gd name="connsiteY0" fmla="*/ 4736776 h 4736776"/>
              <a:gd name="connsiteX1" fmla="*/ 708147 w 4559333"/>
              <a:gd name="connsiteY1" fmla="*/ 3673046 h 4736776"/>
              <a:gd name="connsiteX2" fmla="*/ 2926041 w 4559333"/>
              <a:gd name="connsiteY2" fmla="*/ 1956559 h 4736776"/>
              <a:gd name="connsiteX3" fmla="*/ 4559333 w 4559333"/>
              <a:gd name="connsiteY3" fmla="*/ 0 h 473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9333" h="4736776">
                <a:moveTo>
                  <a:pt x="0" y="4736776"/>
                </a:moveTo>
                <a:lnTo>
                  <a:pt x="708147" y="3673046"/>
                </a:lnTo>
                <a:lnTo>
                  <a:pt x="2926041" y="1956559"/>
                </a:lnTo>
                <a:lnTo>
                  <a:pt x="4559333" y="0"/>
                </a:lnTo>
              </a:path>
            </a:pathLst>
          </a:custGeom>
          <a:ln w="50800">
            <a:solidFill>
              <a:srgbClr val="00B05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 rot="18156776">
            <a:off x="3609160" y="3170004"/>
            <a:ext cx="536127" cy="246221"/>
          </a:xfrm>
          <a:prstGeom prst="rect">
            <a:avLst/>
          </a:prstGeom>
          <a:solidFill>
            <a:srgbClr val="FF9999"/>
          </a:solidFill>
          <a:ln w="28575">
            <a:solidFill>
              <a:srgbClr val="FF000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kumimoji="1" lang="en-US" altLang="ja-JP" sz="1600" b="1" dirty="0" smtClean="0"/>
              <a:t>A590</a:t>
            </a:r>
            <a:endParaRPr kumimoji="1" lang="ja-JP" altLang="en-US" sz="1600" b="1" dirty="0"/>
          </a:p>
        </p:txBody>
      </p:sp>
      <p:sp>
        <p:nvSpPr>
          <p:cNvPr id="20" name="ストライプ矢印 19"/>
          <p:cNvSpPr/>
          <p:nvPr/>
        </p:nvSpPr>
        <p:spPr>
          <a:xfrm rot="1813468">
            <a:off x="4729312" y="1900642"/>
            <a:ext cx="854807" cy="548694"/>
          </a:xfrm>
          <a:prstGeom prst="stripedRightArrow">
            <a:avLst/>
          </a:prstGeom>
          <a:solidFill>
            <a:srgbClr val="CCFF99"/>
          </a:solidFill>
          <a:ln w="19050">
            <a:solidFill>
              <a:srgbClr val="FF0066"/>
            </a:solidFill>
            <a:prstDash val="dashDot"/>
          </a:ln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5"/>
          <p:cNvSpPr>
            <a:spLocks noChangeArrowheads="1"/>
          </p:cNvSpPr>
          <p:nvPr/>
        </p:nvSpPr>
        <p:spPr bwMode="auto">
          <a:xfrm>
            <a:off x="5594153" y="1514901"/>
            <a:ext cx="360040" cy="492919"/>
          </a:xfrm>
          <a:prstGeom prst="roundRect">
            <a:avLst/>
          </a:prstGeom>
          <a:noFill/>
          <a:ln w="38100" cap="rnd">
            <a:solidFill>
              <a:srgbClr val="00B050"/>
            </a:solidFill>
            <a:bevel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>
                <a:solidFill>
                  <a:srgbClr val="00B05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08104" y="3573016"/>
            <a:ext cx="2520280" cy="1077218"/>
          </a:xfrm>
          <a:prstGeom prst="rect">
            <a:avLst/>
          </a:prstGeom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</a:rPr>
              <a:t>POXED Divergence</a:t>
            </a:r>
            <a:endParaRPr kumimoji="1" lang="ja-JP" altLang="en-US" sz="3200" b="1" dirty="0">
              <a:solidFill>
                <a:srgbClr val="7030A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sp>
        <p:nvSpPr>
          <p:cNvPr id="23" name="フリーフォーム 22"/>
          <p:cNvSpPr/>
          <p:nvPr/>
        </p:nvSpPr>
        <p:spPr>
          <a:xfrm>
            <a:off x="2757746" y="504749"/>
            <a:ext cx="4526224" cy="5058294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635493"/>
              <a:gd name="connsiteY0" fmla="*/ 4777340 h 4777340"/>
              <a:gd name="connsiteX1" fmla="*/ 764360 w 4635493"/>
              <a:gd name="connsiteY1" fmla="*/ 356323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635493"/>
              <a:gd name="connsiteY0" fmla="*/ 4777340 h 4777340"/>
              <a:gd name="connsiteX1" fmla="*/ 764360 w 4635493"/>
              <a:gd name="connsiteY1" fmla="*/ 3563230 h 4777340"/>
              <a:gd name="connsiteX2" fmla="*/ 2647560 w 4635493"/>
              <a:gd name="connsiteY2" fmla="*/ 1516832 h 4777340"/>
              <a:gd name="connsiteX3" fmla="*/ 4635493 w 4635493"/>
              <a:gd name="connsiteY3" fmla="*/ 0 h 4777340"/>
              <a:gd name="connsiteX0" fmla="*/ 0 w 4487095"/>
              <a:gd name="connsiteY0" fmla="*/ 4952643 h 4952643"/>
              <a:gd name="connsiteX1" fmla="*/ 764360 w 4487095"/>
              <a:gd name="connsiteY1" fmla="*/ 3738533 h 4952643"/>
              <a:gd name="connsiteX2" fmla="*/ 2647560 w 4487095"/>
              <a:gd name="connsiteY2" fmla="*/ 1692135 h 4952643"/>
              <a:gd name="connsiteX3" fmla="*/ 4487095 w 4487095"/>
              <a:gd name="connsiteY3" fmla="*/ 0 h 4952643"/>
              <a:gd name="connsiteX0" fmla="*/ 0 w 4487095"/>
              <a:gd name="connsiteY0" fmla="*/ 4952643 h 4952643"/>
              <a:gd name="connsiteX1" fmla="*/ 656816 w 4487095"/>
              <a:gd name="connsiteY1" fmla="*/ 3553924 h 4952643"/>
              <a:gd name="connsiteX2" fmla="*/ 2647560 w 4487095"/>
              <a:gd name="connsiteY2" fmla="*/ 1692135 h 4952643"/>
              <a:gd name="connsiteX3" fmla="*/ 4487095 w 4487095"/>
              <a:gd name="connsiteY3" fmla="*/ 0 h 4952643"/>
              <a:gd name="connsiteX0" fmla="*/ 0 w 3830279"/>
              <a:gd name="connsiteY0" fmla="*/ 3553924 h 3553924"/>
              <a:gd name="connsiteX1" fmla="*/ 1990744 w 3830279"/>
              <a:gd name="connsiteY1" fmla="*/ 1692135 h 3553924"/>
              <a:gd name="connsiteX2" fmla="*/ 3830279 w 3830279"/>
              <a:gd name="connsiteY2" fmla="*/ 0 h 3553924"/>
              <a:gd name="connsiteX0" fmla="*/ 15723 w 3846002"/>
              <a:gd name="connsiteY0" fmla="*/ 3553924 h 3553924"/>
              <a:gd name="connsiteX1" fmla="*/ 0 w 3846002"/>
              <a:gd name="connsiteY1" fmla="*/ 3540685 h 3553924"/>
              <a:gd name="connsiteX2" fmla="*/ 2006467 w 3846002"/>
              <a:gd name="connsiteY2" fmla="*/ 1692135 h 3553924"/>
              <a:gd name="connsiteX3" fmla="*/ 3846002 w 3846002"/>
              <a:gd name="connsiteY3" fmla="*/ 0 h 3553924"/>
              <a:gd name="connsiteX0" fmla="*/ 0 w 3830279"/>
              <a:gd name="connsiteY0" fmla="*/ 3553924 h 3889256"/>
              <a:gd name="connsiteX1" fmla="*/ 1722037 w 3830279"/>
              <a:gd name="connsiteY1" fmla="*/ 3889256 h 3889256"/>
              <a:gd name="connsiteX2" fmla="*/ 1990744 w 3830279"/>
              <a:gd name="connsiteY2" fmla="*/ 1692135 h 3889256"/>
              <a:gd name="connsiteX3" fmla="*/ 3830279 w 3830279"/>
              <a:gd name="connsiteY3" fmla="*/ 0 h 3889256"/>
              <a:gd name="connsiteX0" fmla="*/ 0 w 4642230"/>
              <a:gd name="connsiteY0" fmla="*/ 4799203 h 4799203"/>
              <a:gd name="connsiteX1" fmla="*/ 2533988 w 4642230"/>
              <a:gd name="connsiteY1" fmla="*/ 3889256 h 4799203"/>
              <a:gd name="connsiteX2" fmla="*/ 2802695 w 4642230"/>
              <a:gd name="connsiteY2" fmla="*/ 1692135 h 4799203"/>
              <a:gd name="connsiteX3" fmla="*/ 4642230 w 4642230"/>
              <a:gd name="connsiteY3" fmla="*/ 0 h 4799203"/>
              <a:gd name="connsiteX0" fmla="*/ 0 w 4642230"/>
              <a:gd name="connsiteY0" fmla="*/ 4799203 h 4799203"/>
              <a:gd name="connsiteX1" fmla="*/ 821758 w 4642230"/>
              <a:gd name="connsiteY1" fmla="*/ 3558115 h 4799203"/>
              <a:gd name="connsiteX2" fmla="*/ 2802695 w 4642230"/>
              <a:gd name="connsiteY2" fmla="*/ 1692135 h 4799203"/>
              <a:gd name="connsiteX3" fmla="*/ 4642230 w 4642230"/>
              <a:gd name="connsiteY3" fmla="*/ 0 h 4799203"/>
              <a:gd name="connsiteX0" fmla="*/ 0 w 4642230"/>
              <a:gd name="connsiteY0" fmla="*/ 4799203 h 4799203"/>
              <a:gd name="connsiteX1" fmla="*/ 830271 w 4642230"/>
              <a:gd name="connsiteY1" fmla="*/ 3566903 h 4799203"/>
              <a:gd name="connsiteX2" fmla="*/ 2802695 w 4642230"/>
              <a:gd name="connsiteY2" fmla="*/ 1692135 h 4799203"/>
              <a:gd name="connsiteX3" fmla="*/ 4642230 w 4642230"/>
              <a:gd name="connsiteY3" fmla="*/ 0 h 4799203"/>
              <a:gd name="connsiteX0" fmla="*/ 0 w 4525607"/>
              <a:gd name="connsiteY0" fmla="*/ 5058523 h 5058523"/>
              <a:gd name="connsiteX1" fmla="*/ 830271 w 4525607"/>
              <a:gd name="connsiteY1" fmla="*/ 3826223 h 5058523"/>
              <a:gd name="connsiteX2" fmla="*/ 2802695 w 4525607"/>
              <a:gd name="connsiteY2" fmla="*/ 1951455 h 5058523"/>
              <a:gd name="connsiteX3" fmla="*/ 4525607 w 4525607"/>
              <a:gd name="connsiteY3" fmla="*/ 0 h 505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5607" h="5058523">
                <a:moveTo>
                  <a:pt x="0" y="5058523"/>
                </a:moveTo>
                <a:lnTo>
                  <a:pt x="830271" y="3826223"/>
                </a:lnTo>
                <a:lnTo>
                  <a:pt x="2802695" y="1951455"/>
                </a:lnTo>
                <a:lnTo>
                  <a:pt x="4525607" y="0"/>
                </a:lnTo>
              </a:path>
            </a:pathLst>
          </a:custGeom>
          <a:ln w="50800">
            <a:solidFill>
              <a:srgbClr val="FF000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スライド番号プレースホルダ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20" grpId="0" animBg="1"/>
      <p:bldP spid="21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4726" t="31097" r="21228" b="10961"/>
          <a:stretch>
            <a:fillRect/>
          </a:stretch>
        </p:blipFill>
        <p:spPr bwMode="auto">
          <a:xfrm>
            <a:off x="323528" y="332656"/>
            <a:ext cx="849694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6215074" y="600076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160E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10" name="正方形/長方形 25"/>
          <p:cNvSpPr>
            <a:spLocks noChangeArrowheads="1"/>
          </p:cNvSpPr>
          <p:nvPr/>
        </p:nvSpPr>
        <p:spPr bwMode="auto">
          <a:xfrm>
            <a:off x="6444208" y="692696"/>
            <a:ext cx="4924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11" name="正方形/長方形 25"/>
          <p:cNvSpPr>
            <a:spLocks noChangeArrowheads="1"/>
          </p:cNvSpPr>
          <p:nvPr/>
        </p:nvSpPr>
        <p:spPr bwMode="auto">
          <a:xfrm>
            <a:off x="6651924" y="1313793"/>
            <a:ext cx="4924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2</a:t>
            </a:r>
          </a:p>
        </p:txBody>
      </p:sp>
      <p:sp>
        <p:nvSpPr>
          <p:cNvPr id="12" name="正方形/長方形 25"/>
          <p:cNvSpPr>
            <a:spLocks noChangeArrowheads="1"/>
          </p:cNvSpPr>
          <p:nvPr/>
        </p:nvSpPr>
        <p:spPr bwMode="auto">
          <a:xfrm>
            <a:off x="6844285" y="1945675"/>
            <a:ext cx="4924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3</a:t>
            </a:r>
          </a:p>
        </p:txBody>
      </p:sp>
      <p:sp>
        <p:nvSpPr>
          <p:cNvPr id="24" name="フリーフォーム 23"/>
          <p:cNvSpPr/>
          <p:nvPr/>
        </p:nvSpPr>
        <p:spPr>
          <a:xfrm>
            <a:off x="1828720" y="404664"/>
            <a:ext cx="3031311" cy="4985288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  <a:gd name="connsiteX0" fmla="*/ 0 w 4242389"/>
              <a:gd name="connsiteY0" fmla="*/ 2376370 h 2376370"/>
              <a:gd name="connsiteX1" fmla="*/ 3295418 w 4242389"/>
              <a:gd name="connsiteY1" fmla="*/ 1512265 h 2376370"/>
              <a:gd name="connsiteX2" fmla="*/ 4242389 w 4242389"/>
              <a:gd name="connsiteY2" fmla="*/ 0 h 2376370"/>
              <a:gd name="connsiteX0" fmla="*/ 0 w 4242389"/>
              <a:gd name="connsiteY0" fmla="*/ 2736426 h 2736426"/>
              <a:gd name="connsiteX1" fmla="*/ 1583960 w 4242389"/>
              <a:gd name="connsiteY1" fmla="*/ 0 h 2736426"/>
              <a:gd name="connsiteX2" fmla="*/ 4242389 w 4242389"/>
              <a:gd name="connsiteY2" fmla="*/ 360056 h 2736426"/>
              <a:gd name="connsiteX0" fmla="*/ 0 w 1871953"/>
              <a:gd name="connsiteY0" fmla="*/ 3240504 h 3240504"/>
              <a:gd name="connsiteX1" fmla="*/ 1583960 w 1871953"/>
              <a:gd name="connsiteY1" fmla="*/ 504078 h 3240504"/>
              <a:gd name="connsiteX2" fmla="*/ 1871953 w 1871953"/>
              <a:gd name="connsiteY2" fmla="*/ 0 h 3240504"/>
              <a:gd name="connsiteX0" fmla="*/ 13128 w 1885081"/>
              <a:gd name="connsiteY0" fmla="*/ 3240504 h 3240504"/>
              <a:gd name="connsiteX1" fmla="*/ 0 w 1885081"/>
              <a:gd name="connsiteY1" fmla="*/ 3206780 h 3240504"/>
              <a:gd name="connsiteX2" fmla="*/ 1597088 w 1885081"/>
              <a:gd name="connsiteY2" fmla="*/ 504078 h 3240504"/>
              <a:gd name="connsiteX3" fmla="*/ 1885081 w 1885081"/>
              <a:gd name="connsiteY3" fmla="*/ 0 h 3240504"/>
              <a:gd name="connsiteX0" fmla="*/ 575985 w 2447938"/>
              <a:gd name="connsiteY0" fmla="*/ 3240504 h 3240504"/>
              <a:gd name="connsiteX1" fmla="*/ 0 w 2447938"/>
              <a:gd name="connsiteY1" fmla="*/ 2880448 h 3240504"/>
              <a:gd name="connsiteX2" fmla="*/ 2159945 w 2447938"/>
              <a:gd name="connsiteY2" fmla="*/ 504078 h 3240504"/>
              <a:gd name="connsiteX3" fmla="*/ 2447938 w 2447938"/>
              <a:gd name="connsiteY3" fmla="*/ 0 h 3240504"/>
              <a:gd name="connsiteX0" fmla="*/ 0 w 3030897"/>
              <a:gd name="connsiteY0" fmla="*/ 4985510 h 4985510"/>
              <a:gd name="connsiteX1" fmla="*/ 582959 w 3030897"/>
              <a:gd name="connsiteY1" fmla="*/ 2880448 h 4985510"/>
              <a:gd name="connsiteX2" fmla="*/ 2742904 w 3030897"/>
              <a:gd name="connsiteY2" fmla="*/ 504078 h 4985510"/>
              <a:gd name="connsiteX3" fmla="*/ 3030897 w 3030897"/>
              <a:gd name="connsiteY3" fmla="*/ 0 h 4985510"/>
              <a:gd name="connsiteX0" fmla="*/ 0 w 3030897"/>
              <a:gd name="connsiteY0" fmla="*/ 4985510 h 4985510"/>
              <a:gd name="connsiteX1" fmla="*/ 1158940 w 3030897"/>
              <a:gd name="connsiteY1" fmla="*/ 3188812 h 4985510"/>
              <a:gd name="connsiteX2" fmla="*/ 2742904 w 3030897"/>
              <a:gd name="connsiteY2" fmla="*/ 504078 h 4985510"/>
              <a:gd name="connsiteX3" fmla="*/ 3030897 w 3030897"/>
              <a:gd name="connsiteY3" fmla="*/ 0 h 498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0897" h="4985510">
                <a:moveTo>
                  <a:pt x="0" y="4985510"/>
                </a:moveTo>
                <a:lnTo>
                  <a:pt x="1158940" y="3188812"/>
                </a:lnTo>
                <a:lnTo>
                  <a:pt x="2742904" y="504078"/>
                </a:lnTo>
                <a:lnTo>
                  <a:pt x="3030897" y="0"/>
                </a:lnTo>
              </a:path>
            </a:pathLst>
          </a:custGeom>
          <a:ln w="76200">
            <a:solidFill>
              <a:srgbClr val="0070C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フリーフォーム 24"/>
          <p:cNvSpPr/>
          <p:nvPr/>
        </p:nvSpPr>
        <p:spPr>
          <a:xfrm>
            <a:off x="1979712" y="404664"/>
            <a:ext cx="3600400" cy="554461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  <a:gd name="connsiteX0" fmla="*/ 0 w 4242389"/>
              <a:gd name="connsiteY0" fmla="*/ 2376370 h 2376370"/>
              <a:gd name="connsiteX1" fmla="*/ 3295418 w 4242389"/>
              <a:gd name="connsiteY1" fmla="*/ 1512265 h 2376370"/>
              <a:gd name="connsiteX2" fmla="*/ 4242389 w 4242389"/>
              <a:gd name="connsiteY2" fmla="*/ 0 h 2376370"/>
              <a:gd name="connsiteX0" fmla="*/ 0 w 4242389"/>
              <a:gd name="connsiteY0" fmla="*/ 2736426 h 2736426"/>
              <a:gd name="connsiteX1" fmla="*/ 1583960 w 4242389"/>
              <a:gd name="connsiteY1" fmla="*/ 0 h 2736426"/>
              <a:gd name="connsiteX2" fmla="*/ 4242389 w 4242389"/>
              <a:gd name="connsiteY2" fmla="*/ 360056 h 2736426"/>
              <a:gd name="connsiteX0" fmla="*/ 0 w 1871953"/>
              <a:gd name="connsiteY0" fmla="*/ 3240504 h 3240504"/>
              <a:gd name="connsiteX1" fmla="*/ 1583960 w 1871953"/>
              <a:gd name="connsiteY1" fmla="*/ 504078 h 3240504"/>
              <a:gd name="connsiteX2" fmla="*/ 1871953 w 1871953"/>
              <a:gd name="connsiteY2" fmla="*/ 0 h 3240504"/>
              <a:gd name="connsiteX0" fmla="*/ 13128 w 1885081"/>
              <a:gd name="connsiteY0" fmla="*/ 3240504 h 3240504"/>
              <a:gd name="connsiteX1" fmla="*/ 0 w 1885081"/>
              <a:gd name="connsiteY1" fmla="*/ 3206780 h 3240504"/>
              <a:gd name="connsiteX2" fmla="*/ 1597088 w 1885081"/>
              <a:gd name="connsiteY2" fmla="*/ 504078 h 3240504"/>
              <a:gd name="connsiteX3" fmla="*/ 1885081 w 1885081"/>
              <a:gd name="connsiteY3" fmla="*/ 0 h 3240504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597088 w 2452684"/>
              <a:gd name="connsiteY2" fmla="*/ 656485 h 3392911"/>
              <a:gd name="connsiteX3" fmla="*/ 2452684 w 2452684"/>
              <a:gd name="connsiteY3" fmla="*/ 0 h 3392911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372711 w 2452684"/>
              <a:gd name="connsiteY2" fmla="*/ 1728269 h 3392911"/>
              <a:gd name="connsiteX3" fmla="*/ 2452684 w 2452684"/>
              <a:gd name="connsiteY3" fmla="*/ 0 h 3392911"/>
              <a:gd name="connsiteX0" fmla="*/ 0 w 2439556"/>
              <a:gd name="connsiteY0" fmla="*/ 3392911 h 3392911"/>
              <a:gd name="connsiteX1" fmla="*/ 651438 w 2439556"/>
              <a:gd name="connsiteY1" fmla="*/ 2741732 h 3392911"/>
              <a:gd name="connsiteX2" fmla="*/ 1359583 w 2439556"/>
              <a:gd name="connsiteY2" fmla="*/ 1728269 h 3392911"/>
              <a:gd name="connsiteX3" fmla="*/ 2439556 w 2439556"/>
              <a:gd name="connsiteY3" fmla="*/ 0 h 3392911"/>
              <a:gd name="connsiteX0" fmla="*/ 0 w 2138656"/>
              <a:gd name="connsiteY0" fmla="*/ 3323611 h 3323611"/>
              <a:gd name="connsiteX1" fmla="*/ 350538 w 2138656"/>
              <a:gd name="connsiteY1" fmla="*/ 2741732 h 3323611"/>
              <a:gd name="connsiteX2" fmla="*/ 1058683 w 2138656"/>
              <a:gd name="connsiteY2" fmla="*/ 1728269 h 3323611"/>
              <a:gd name="connsiteX3" fmla="*/ 2138656 w 2138656"/>
              <a:gd name="connsiteY3" fmla="*/ 0 h 3323611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50538 w 2138656"/>
              <a:gd name="connsiteY2" fmla="*/ 2741732 h 3337169"/>
              <a:gd name="connsiteX3" fmla="*/ 1058683 w 2138656"/>
              <a:gd name="connsiteY3" fmla="*/ 1728269 h 3337169"/>
              <a:gd name="connsiteX4" fmla="*/ 2138656 w 2138656"/>
              <a:gd name="connsiteY4" fmla="*/ 0 h 3337169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7754 w 2138656"/>
              <a:gd name="connsiteY2" fmla="*/ 3326657 h 3337169"/>
              <a:gd name="connsiteX3" fmla="*/ 350538 w 2138656"/>
              <a:gd name="connsiteY3" fmla="*/ 2741732 h 3337169"/>
              <a:gd name="connsiteX4" fmla="*/ 1058683 w 2138656"/>
              <a:gd name="connsiteY4" fmla="*/ 1728269 h 3337169"/>
              <a:gd name="connsiteX5" fmla="*/ 2138656 w 2138656"/>
              <a:gd name="connsiteY5" fmla="*/ 0 h 3337169"/>
              <a:gd name="connsiteX0" fmla="*/ 1461254 w 3599910"/>
              <a:gd name="connsiteY0" fmla="*/ 3323611 h 3337169"/>
              <a:gd name="connsiteX1" fmla="*/ 1499008 w 3599910"/>
              <a:gd name="connsiteY1" fmla="*/ 3337169 h 3337169"/>
              <a:gd name="connsiteX2" fmla="*/ 0 w 3599910"/>
              <a:gd name="connsiteY2" fmla="*/ 2160336 h 3337169"/>
              <a:gd name="connsiteX3" fmla="*/ 1811792 w 3599910"/>
              <a:gd name="connsiteY3" fmla="*/ 2741732 h 3337169"/>
              <a:gd name="connsiteX4" fmla="*/ 2519937 w 3599910"/>
              <a:gd name="connsiteY4" fmla="*/ 1728269 h 3337169"/>
              <a:gd name="connsiteX5" fmla="*/ 3599910 w 3599910"/>
              <a:gd name="connsiteY5" fmla="*/ 0 h 3337169"/>
              <a:gd name="connsiteX0" fmla="*/ 1893243 w 4031899"/>
              <a:gd name="connsiteY0" fmla="*/ 3323611 h 3960617"/>
              <a:gd name="connsiteX1" fmla="*/ 0 w 4031899"/>
              <a:gd name="connsiteY1" fmla="*/ 3960617 h 3960617"/>
              <a:gd name="connsiteX2" fmla="*/ 431989 w 4031899"/>
              <a:gd name="connsiteY2" fmla="*/ 2160336 h 3960617"/>
              <a:gd name="connsiteX3" fmla="*/ 2243781 w 4031899"/>
              <a:gd name="connsiteY3" fmla="*/ 2741732 h 3960617"/>
              <a:gd name="connsiteX4" fmla="*/ 2951926 w 4031899"/>
              <a:gd name="connsiteY4" fmla="*/ 1728269 h 3960617"/>
              <a:gd name="connsiteX5" fmla="*/ 4031899 w 4031899"/>
              <a:gd name="connsiteY5" fmla="*/ 0 h 3960617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431989 w 4031899"/>
              <a:gd name="connsiteY2" fmla="*/ 2160336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1799955 w 4031899"/>
              <a:gd name="connsiteY2" fmla="*/ 3456539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0 w 3599910"/>
              <a:gd name="connsiteY0" fmla="*/ 5544864 h 5544864"/>
              <a:gd name="connsiteX1" fmla="*/ 1367966 w 3599910"/>
              <a:gd name="connsiteY1" fmla="*/ 3456539 h 5544864"/>
              <a:gd name="connsiteX2" fmla="*/ 1811792 w 3599910"/>
              <a:gd name="connsiteY2" fmla="*/ 2741732 h 5544864"/>
              <a:gd name="connsiteX3" fmla="*/ 2519937 w 3599910"/>
              <a:gd name="connsiteY3" fmla="*/ 1728269 h 5544864"/>
              <a:gd name="connsiteX4" fmla="*/ 3599910 w 3599910"/>
              <a:gd name="connsiteY4" fmla="*/ 0 h 554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910" h="5544864">
                <a:moveTo>
                  <a:pt x="0" y="5544864"/>
                </a:moveTo>
                <a:lnTo>
                  <a:pt x="1367966" y="3456539"/>
                </a:lnTo>
                <a:lnTo>
                  <a:pt x="1811792" y="2741732"/>
                </a:lnTo>
                <a:lnTo>
                  <a:pt x="2519937" y="1728269"/>
                </a:lnTo>
                <a:lnTo>
                  <a:pt x="3599910" y="0"/>
                </a:lnTo>
              </a:path>
            </a:pathLst>
          </a:custGeom>
          <a:ln w="76200">
            <a:solidFill>
              <a:srgbClr val="0070C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フリーフォーム 25"/>
          <p:cNvSpPr/>
          <p:nvPr/>
        </p:nvSpPr>
        <p:spPr>
          <a:xfrm>
            <a:off x="3563888" y="381964"/>
            <a:ext cx="2606717" cy="4055147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  <a:gd name="connsiteX0" fmla="*/ 0 w 4242389"/>
              <a:gd name="connsiteY0" fmla="*/ 2376370 h 2376370"/>
              <a:gd name="connsiteX1" fmla="*/ 3295418 w 4242389"/>
              <a:gd name="connsiteY1" fmla="*/ 1512265 h 2376370"/>
              <a:gd name="connsiteX2" fmla="*/ 4242389 w 4242389"/>
              <a:gd name="connsiteY2" fmla="*/ 0 h 2376370"/>
              <a:gd name="connsiteX0" fmla="*/ 0 w 4242389"/>
              <a:gd name="connsiteY0" fmla="*/ 2736426 h 2736426"/>
              <a:gd name="connsiteX1" fmla="*/ 1583960 w 4242389"/>
              <a:gd name="connsiteY1" fmla="*/ 0 h 2736426"/>
              <a:gd name="connsiteX2" fmla="*/ 4242389 w 4242389"/>
              <a:gd name="connsiteY2" fmla="*/ 360056 h 2736426"/>
              <a:gd name="connsiteX0" fmla="*/ 0 w 1871953"/>
              <a:gd name="connsiteY0" fmla="*/ 3240504 h 3240504"/>
              <a:gd name="connsiteX1" fmla="*/ 1583960 w 1871953"/>
              <a:gd name="connsiteY1" fmla="*/ 504078 h 3240504"/>
              <a:gd name="connsiteX2" fmla="*/ 1871953 w 1871953"/>
              <a:gd name="connsiteY2" fmla="*/ 0 h 3240504"/>
              <a:gd name="connsiteX0" fmla="*/ 13128 w 1885081"/>
              <a:gd name="connsiteY0" fmla="*/ 3240504 h 3240504"/>
              <a:gd name="connsiteX1" fmla="*/ 0 w 1885081"/>
              <a:gd name="connsiteY1" fmla="*/ 3206780 h 3240504"/>
              <a:gd name="connsiteX2" fmla="*/ 1597088 w 1885081"/>
              <a:gd name="connsiteY2" fmla="*/ 504078 h 3240504"/>
              <a:gd name="connsiteX3" fmla="*/ 1885081 w 1885081"/>
              <a:gd name="connsiteY3" fmla="*/ 0 h 3240504"/>
              <a:gd name="connsiteX0" fmla="*/ 13128 w 2606362"/>
              <a:gd name="connsiteY0" fmla="*/ 4055327 h 4055327"/>
              <a:gd name="connsiteX1" fmla="*/ 0 w 2606362"/>
              <a:gd name="connsiteY1" fmla="*/ 4021603 h 4055327"/>
              <a:gd name="connsiteX2" fmla="*/ 1597088 w 2606362"/>
              <a:gd name="connsiteY2" fmla="*/ 1318901 h 4055327"/>
              <a:gd name="connsiteX3" fmla="*/ 2606362 w 2606362"/>
              <a:gd name="connsiteY3" fmla="*/ 0 h 4055327"/>
              <a:gd name="connsiteX0" fmla="*/ 13128 w 2606362"/>
              <a:gd name="connsiteY0" fmla="*/ 4055327 h 4055327"/>
              <a:gd name="connsiteX1" fmla="*/ 0 w 2606362"/>
              <a:gd name="connsiteY1" fmla="*/ 4021603 h 4055327"/>
              <a:gd name="connsiteX2" fmla="*/ 1677882 w 2606362"/>
              <a:gd name="connsiteY2" fmla="*/ 1411561 h 4055327"/>
              <a:gd name="connsiteX3" fmla="*/ 2606362 w 2606362"/>
              <a:gd name="connsiteY3" fmla="*/ 0 h 405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6362" h="4055327">
                <a:moveTo>
                  <a:pt x="13128" y="4055327"/>
                </a:moveTo>
                <a:lnTo>
                  <a:pt x="0" y="4021603"/>
                </a:lnTo>
                <a:lnTo>
                  <a:pt x="1677882" y="1411561"/>
                </a:lnTo>
                <a:lnTo>
                  <a:pt x="2606362" y="0"/>
                </a:lnTo>
              </a:path>
            </a:pathLst>
          </a:custGeom>
          <a:ln w="76200">
            <a:solidFill>
              <a:srgbClr val="0070C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 rot="18156776">
            <a:off x="3874669" y="2133878"/>
            <a:ext cx="888468" cy="369332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kumimoji="1" lang="en-US" altLang="ja-JP" sz="2400" b="1" dirty="0" smtClean="0"/>
              <a:t>R591</a:t>
            </a:r>
            <a:endParaRPr kumimoji="1" lang="ja-JP" altLang="en-US" sz="2400" b="1" dirty="0"/>
          </a:p>
        </p:txBody>
      </p:sp>
      <p:sp>
        <p:nvSpPr>
          <p:cNvPr id="28" name="テキスト ボックス 27"/>
          <p:cNvSpPr txBox="1"/>
          <p:nvPr/>
        </p:nvSpPr>
        <p:spPr>
          <a:xfrm rot="18156776">
            <a:off x="4306716" y="2421910"/>
            <a:ext cx="888468" cy="369332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altLang="ja-JP" sz="2400" b="1" dirty="0" smtClean="0"/>
              <a:t>G344</a:t>
            </a:r>
            <a:endParaRPr kumimoji="1" lang="ja-JP" altLang="en-US" sz="2400" b="1" dirty="0"/>
          </a:p>
        </p:txBody>
      </p:sp>
      <p:sp>
        <p:nvSpPr>
          <p:cNvPr id="19" name="テキスト ボックス 18"/>
          <p:cNvSpPr txBox="1"/>
          <p:nvPr/>
        </p:nvSpPr>
        <p:spPr>
          <a:xfrm rot="18156776">
            <a:off x="3481324" y="1816419"/>
            <a:ext cx="888468" cy="369332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kumimoji="1" lang="en-US" altLang="ja-JP" sz="2400" b="1" dirty="0" smtClean="0"/>
              <a:t>A590</a:t>
            </a:r>
            <a:endParaRPr kumimoji="1" lang="ja-JP" altLang="en-US" sz="2400" b="1" dirty="0"/>
          </a:p>
        </p:txBody>
      </p:sp>
      <p:sp>
        <p:nvSpPr>
          <p:cNvPr id="8" name="フリーフォーム 7"/>
          <p:cNvSpPr/>
          <p:nvPr/>
        </p:nvSpPr>
        <p:spPr>
          <a:xfrm>
            <a:off x="1984848" y="484541"/>
            <a:ext cx="5832374" cy="5459394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4325208"/>
              <a:gd name="connsiteY0" fmla="*/ 3688444 h 3846427"/>
              <a:gd name="connsiteX1" fmla="*/ 1029689 w 4325208"/>
              <a:gd name="connsiteY1" fmla="*/ 3846427 h 3846427"/>
              <a:gd name="connsiteX2" fmla="*/ 2761715 w 4325208"/>
              <a:gd name="connsiteY2" fmla="*/ 1792629 h 3846427"/>
              <a:gd name="connsiteX3" fmla="*/ 4325208 w 4325208"/>
              <a:gd name="connsiteY3" fmla="*/ 0 h 3846427"/>
              <a:gd name="connsiteX0" fmla="*/ 0 w 4922146"/>
              <a:gd name="connsiteY0" fmla="*/ 3706880 h 3846427"/>
              <a:gd name="connsiteX1" fmla="*/ 1626627 w 4922146"/>
              <a:gd name="connsiteY1" fmla="*/ 3846427 h 3846427"/>
              <a:gd name="connsiteX2" fmla="*/ 3358653 w 4922146"/>
              <a:gd name="connsiteY2" fmla="*/ 1792629 h 3846427"/>
              <a:gd name="connsiteX3" fmla="*/ 4922146 w 4922146"/>
              <a:gd name="connsiteY3" fmla="*/ 0 h 3846427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3358653 w 4922146"/>
              <a:gd name="connsiteY2" fmla="*/ 1792629 h 3706880"/>
              <a:gd name="connsiteX3" fmla="*/ 4922146 w 4922146"/>
              <a:gd name="connsiteY3" fmla="*/ 0 h 3706880"/>
              <a:gd name="connsiteX0" fmla="*/ 0 w 4922146"/>
              <a:gd name="connsiteY0" fmla="*/ 3706880 h 3706880"/>
              <a:gd name="connsiteX1" fmla="*/ 993780 w 4922146"/>
              <a:gd name="connsiteY1" fmla="*/ 3157520 h 3706880"/>
              <a:gd name="connsiteX2" fmla="*/ 2924890 w 4922146"/>
              <a:gd name="connsiteY2" fmla="*/ 904272 h 3706880"/>
              <a:gd name="connsiteX3" fmla="*/ 4922146 w 4922146"/>
              <a:gd name="connsiteY3" fmla="*/ 0 h 3706880"/>
              <a:gd name="connsiteX0" fmla="*/ 0 w 4635493"/>
              <a:gd name="connsiteY0" fmla="*/ 4777340 h 4777340"/>
              <a:gd name="connsiteX1" fmla="*/ 993780 w 4635493"/>
              <a:gd name="connsiteY1" fmla="*/ 422798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4635493"/>
              <a:gd name="connsiteY0" fmla="*/ 4777340 h 4777340"/>
              <a:gd name="connsiteX1" fmla="*/ 764360 w 4635493"/>
              <a:gd name="connsiteY1" fmla="*/ 3563230 h 4777340"/>
              <a:gd name="connsiteX2" fmla="*/ 2924890 w 4635493"/>
              <a:gd name="connsiteY2" fmla="*/ 1974732 h 4777340"/>
              <a:gd name="connsiteX3" fmla="*/ 4635493 w 4635493"/>
              <a:gd name="connsiteY3" fmla="*/ 0 h 4777340"/>
              <a:gd name="connsiteX0" fmla="*/ 0 w 5926138"/>
              <a:gd name="connsiteY0" fmla="*/ 4161666 h 4161666"/>
              <a:gd name="connsiteX1" fmla="*/ 2055005 w 5926138"/>
              <a:gd name="connsiteY1" fmla="*/ 3563230 h 4161666"/>
              <a:gd name="connsiteX2" fmla="*/ 4215535 w 5926138"/>
              <a:gd name="connsiteY2" fmla="*/ 1974732 h 4161666"/>
              <a:gd name="connsiteX3" fmla="*/ 5926138 w 5926138"/>
              <a:gd name="connsiteY3" fmla="*/ 0 h 4161666"/>
              <a:gd name="connsiteX0" fmla="*/ 0 w 5926138"/>
              <a:gd name="connsiteY0" fmla="*/ 4161666 h 4161666"/>
              <a:gd name="connsiteX1" fmla="*/ 1452680 w 5926138"/>
              <a:gd name="connsiteY1" fmla="*/ 1902291 h 4161666"/>
              <a:gd name="connsiteX2" fmla="*/ 4215535 w 5926138"/>
              <a:gd name="connsiteY2" fmla="*/ 1974732 h 4161666"/>
              <a:gd name="connsiteX3" fmla="*/ 5926138 w 5926138"/>
              <a:gd name="connsiteY3" fmla="*/ 0 h 4161666"/>
              <a:gd name="connsiteX0" fmla="*/ 0 w 5926138"/>
              <a:gd name="connsiteY0" fmla="*/ 5126088 h 5126088"/>
              <a:gd name="connsiteX1" fmla="*/ 1452680 w 5926138"/>
              <a:gd name="connsiteY1" fmla="*/ 2866713 h 5126088"/>
              <a:gd name="connsiteX2" fmla="*/ 5376166 w 5926138"/>
              <a:gd name="connsiteY2" fmla="*/ 0 h 5126088"/>
              <a:gd name="connsiteX3" fmla="*/ 5926138 w 5926138"/>
              <a:gd name="connsiteY3" fmla="*/ 964422 h 5126088"/>
              <a:gd name="connsiteX0" fmla="*/ 0 w 5617852"/>
              <a:gd name="connsiteY0" fmla="*/ 5450001 h 5450001"/>
              <a:gd name="connsiteX1" fmla="*/ 1452680 w 5617852"/>
              <a:gd name="connsiteY1" fmla="*/ 3190626 h 5450001"/>
              <a:gd name="connsiteX2" fmla="*/ 5376166 w 5617852"/>
              <a:gd name="connsiteY2" fmla="*/ 323913 h 5450001"/>
              <a:gd name="connsiteX3" fmla="*/ 5617852 w 5617852"/>
              <a:gd name="connsiteY3" fmla="*/ 0 h 5450001"/>
              <a:gd name="connsiteX0" fmla="*/ 0 w 5762035"/>
              <a:gd name="connsiteY0" fmla="*/ 5459642 h 5459642"/>
              <a:gd name="connsiteX1" fmla="*/ 1596863 w 5762035"/>
              <a:gd name="connsiteY1" fmla="*/ 3190626 h 5459642"/>
              <a:gd name="connsiteX2" fmla="*/ 5520349 w 5762035"/>
              <a:gd name="connsiteY2" fmla="*/ 323913 h 5459642"/>
              <a:gd name="connsiteX3" fmla="*/ 5762035 w 5762035"/>
              <a:gd name="connsiteY3" fmla="*/ 0 h 5459642"/>
              <a:gd name="connsiteX0" fmla="*/ 0 w 5762035"/>
              <a:gd name="connsiteY0" fmla="*/ 5459642 h 5459642"/>
              <a:gd name="connsiteX1" fmla="*/ 1398982 w 5762035"/>
              <a:gd name="connsiteY1" fmla="*/ 3342361 h 5459642"/>
              <a:gd name="connsiteX2" fmla="*/ 5520349 w 5762035"/>
              <a:gd name="connsiteY2" fmla="*/ 323913 h 5459642"/>
              <a:gd name="connsiteX3" fmla="*/ 5762035 w 5762035"/>
              <a:gd name="connsiteY3" fmla="*/ 0 h 5459642"/>
              <a:gd name="connsiteX0" fmla="*/ 0 w 5762035"/>
              <a:gd name="connsiteY0" fmla="*/ 5459642 h 5459642"/>
              <a:gd name="connsiteX1" fmla="*/ 1368649 w 5762035"/>
              <a:gd name="connsiteY1" fmla="*/ 3372659 h 5459642"/>
              <a:gd name="connsiteX2" fmla="*/ 5520349 w 5762035"/>
              <a:gd name="connsiteY2" fmla="*/ 323913 h 5459642"/>
              <a:gd name="connsiteX3" fmla="*/ 5762035 w 5762035"/>
              <a:gd name="connsiteY3" fmla="*/ 0 h 5459642"/>
              <a:gd name="connsiteX0" fmla="*/ 0 w 5762035"/>
              <a:gd name="connsiteY0" fmla="*/ 5459642 h 5459642"/>
              <a:gd name="connsiteX1" fmla="*/ 1368649 w 5762035"/>
              <a:gd name="connsiteY1" fmla="*/ 3372659 h 5459642"/>
              <a:gd name="connsiteX2" fmla="*/ 4988993 w 5762035"/>
              <a:gd name="connsiteY2" fmla="*/ 724851 h 5459642"/>
              <a:gd name="connsiteX3" fmla="*/ 5762035 w 5762035"/>
              <a:gd name="connsiteY3" fmla="*/ 0 h 5459642"/>
              <a:gd name="connsiteX0" fmla="*/ 0 w 5831579"/>
              <a:gd name="connsiteY0" fmla="*/ 5459642 h 5459642"/>
              <a:gd name="connsiteX1" fmla="*/ 1368649 w 5831579"/>
              <a:gd name="connsiteY1" fmla="*/ 3372659 h 5459642"/>
              <a:gd name="connsiteX2" fmla="*/ 4988993 w 5831579"/>
              <a:gd name="connsiteY2" fmla="*/ 724851 h 5459642"/>
              <a:gd name="connsiteX3" fmla="*/ 5831579 w 5831579"/>
              <a:gd name="connsiteY3" fmla="*/ 0 h 54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1579" h="5459642">
                <a:moveTo>
                  <a:pt x="0" y="5459642"/>
                </a:moveTo>
                <a:lnTo>
                  <a:pt x="1368649" y="3372659"/>
                </a:lnTo>
                <a:lnTo>
                  <a:pt x="4988993" y="724851"/>
                </a:lnTo>
                <a:lnTo>
                  <a:pt x="5831579" y="0"/>
                </a:lnTo>
              </a:path>
            </a:pathLst>
          </a:custGeom>
          <a:ln w="762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2963867" y="317568"/>
            <a:ext cx="4086291" cy="3318658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575681"/>
              <a:gd name="connsiteY0" fmla="*/ 4732109 h 4732109"/>
              <a:gd name="connsiteX1" fmla="*/ 985964 w 4575681"/>
              <a:gd name="connsiteY1" fmla="*/ 4219311 h 4732109"/>
              <a:gd name="connsiteX2" fmla="*/ 2895409 w 4575681"/>
              <a:gd name="connsiteY2" fmla="*/ 1966063 h 4732109"/>
              <a:gd name="connsiteX3" fmla="*/ 4575681 w 4575681"/>
              <a:gd name="connsiteY3" fmla="*/ 0 h 4732109"/>
              <a:gd name="connsiteX0" fmla="*/ 0 w 4575681"/>
              <a:gd name="connsiteY0" fmla="*/ 4732109 h 4732109"/>
              <a:gd name="connsiteX1" fmla="*/ 647657 w 4575681"/>
              <a:gd name="connsiteY1" fmla="*/ 3729781 h 4732109"/>
              <a:gd name="connsiteX2" fmla="*/ 2895409 w 4575681"/>
              <a:gd name="connsiteY2" fmla="*/ 1966063 h 4732109"/>
              <a:gd name="connsiteX3" fmla="*/ 4575681 w 4575681"/>
              <a:gd name="connsiteY3" fmla="*/ 0 h 4732109"/>
              <a:gd name="connsiteX0" fmla="*/ 0 w 4575681"/>
              <a:gd name="connsiteY0" fmla="*/ 4732109 h 4732109"/>
              <a:gd name="connsiteX1" fmla="*/ 647657 w 4575681"/>
              <a:gd name="connsiteY1" fmla="*/ 3729781 h 4732109"/>
              <a:gd name="connsiteX2" fmla="*/ 2538704 w 4575681"/>
              <a:gd name="connsiteY2" fmla="*/ 595789 h 4732109"/>
              <a:gd name="connsiteX3" fmla="*/ 4575681 w 4575681"/>
              <a:gd name="connsiteY3" fmla="*/ 0 h 4732109"/>
              <a:gd name="connsiteX0" fmla="*/ 0 w 2864305"/>
              <a:gd name="connsiteY0" fmla="*/ 4683485 h 4683485"/>
              <a:gd name="connsiteX1" fmla="*/ 647657 w 2864305"/>
              <a:gd name="connsiteY1" fmla="*/ 3681157 h 4683485"/>
              <a:gd name="connsiteX2" fmla="*/ 2538704 w 2864305"/>
              <a:gd name="connsiteY2" fmla="*/ 547165 h 4683485"/>
              <a:gd name="connsiteX3" fmla="*/ 2864305 w 2864305"/>
              <a:gd name="connsiteY3" fmla="*/ 0 h 4683485"/>
              <a:gd name="connsiteX0" fmla="*/ 0 w 3167920"/>
              <a:gd name="connsiteY0" fmla="*/ 5187564 h 5187564"/>
              <a:gd name="connsiteX1" fmla="*/ 647657 w 3167920"/>
              <a:gd name="connsiteY1" fmla="*/ 4185236 h 5187564"/>
              <a:gd name="connsiteX2" fmla="*/ 2538704 w 3167920"/>
              <a:gd name="connsiteY2" fmla="*/ 1051244 h 5187564"/>
              <a:gd name="connsiteX3" fmla="*/ 3167920 w 3167920"/>
              <a:gd name="connsiteY3" fmla="*/ 0 h 5187564"/>
              <a:gd name="connsiteX0" fmla="*/ 0 w 3050913"/>
              <a:gd name="connsiteY0" fmla="*/ 4870590 h 4870590"/>
              <a:gd name="connsiteX1" fmla="*/ 530650 w 3050913"/>
              <a:gd name="connsiteY1" fmla="*/ 4185236 h 4870590"/>
              <a:gd name="connsiteX2" fmla="*/ 2421697 w 3050913"/>
              <a:gd name="connsiteY2" fmla="*/ 1051244 h 4870590"/>
              <a:gd name="connsiteX3" fmla="*/ 3050913 w 3050913"/>
              <a:gd name="connsiteY3" fmla="*/ 0 h 4870590"/>
              <a:gd name="connsiteX0" fmla="*/ 0 w 3050913"/>
              <a:gd name="connsiteY0" fmla="*/ 4870590 h 4870590"/>
              <a:gd name="connsiteX1" fmla="*/ 1155005 w 3050913"/>
              <a:gd name="connsiteY1" fmla="*/ 3087686 h 4870590"/>
              <a:gd name="connsiteX2" fmla="*/ 2421697 w 3050913"/>
              <a:gd name="connsiteY2" fmla="*/ 1051244 h 4870590"/>
              <a:gd name="connsiteX3" fmla="*/ 3050913 w 3050913"/>
              <a:gd name="connsiteY3" fmla="*/ 0 h 4870590"/>
              <a:gd name="connsiteX0" fmla="*/ 0 w 4963253"/>
              <a:gd name="connsiteY0" fmla="*/ 4870590 h 4870590"/>
              <a:gd name="connsiteX1" fmla="*/ 1155005 w 4963253"/>
              <a:gd name="connsiteY1" fmla="*/ 3087686 h 4870590"/>
              <a:gd name="connsiteX2" fmla="*/ 4963253 w 4963253"/>
              <a:gd name="connsiteY2" fmla="*/ 66508 h 4870590"/>
              <a:gd name="connsiteX3" fmla="*/ 3050913 w 4963253"/>
              <a:gd name="connsiteY3" fmla="*/ 0 h 4870590"/>
              <a:gd name="connsiteX0" fmla="*/ 0 w 5240739"/>
              <a:gd name="connsiteY0" fmla="*/ 5101712 h 5101712"/>
              <a:gd name="connsiteX1" fmla="*/ 1155005 w 5240739"/>
              <a:gd name="connsiteY1" fmla="*/ 3318808 h 5101712"/>
              <a:gd name="connsiteX2" fmla="*/ 4963253 w 5240739"/>
              <a:gd name="connsiteY2" fmla="*/ 297630 h 5101712"/>
              <a:gd name="connsiteX3" fmla="*/ 5240739 w 5240739"/>
              <a:gd name="connsiteY3" fmla="*/ 0 h 5101712"/>
              <a:gd name="connsiteX0" fmla="*/ 0 w 4085734"/>
              <a:gd name="connsiteY0" fmla="*/ 3318808 h 3318808"/>
              <a:gd name="connsiteX1" fmla="*/ 3808248 w 4085734"/>
              <a:gd name="connsiteY1" fmla="*/ 297630 h 3318808"/>
              <a:gd name="connsiteX2" fmla="*/ 4085734 w 4085734"/>
              <a:gd name="connsiteY2" fmla="*/ 0 h 3318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85734" h="3318808">
                <a:moveTo>
                  <a:pt x="0" y="3318808"/>
                </a:moveTo>
                <a:lnTo>
                  <a:pt x="3808248" y="297630"/>
                </a:lnTo>
                <a:lnTo>
                  <a:pt x="4085734" y="0"/>
                </a:lnTo>
              </a:path>
            </a:pathLst>
          </a:custGeom>
          <a:ln w="762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1810870" y="3614936"/>
            <a:ext cx="1140039" cy="1797303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575681"/>
              <a:gd name="connsiteY0" fmla="*/ 4732109 h 4732109"/>
              <a:gd name="connsiteX1" fmla="*/ 985964 w 4575681"/>
              <a:gd name="connsiteY1" fmla="*/ 4219311 h 4732109"/>
              <a:gd name="connsiteX2" fmla="*/ 2895409 w 4575681"/>
              <a:gd name="connsiteY2" fmla="*/ 1966063 h 4732109"/>
              <a:gd name="connsiteX3" fmla="*/ 4575681 w 4575681"/>
              <a:gd name="connsiteY3" fmla="*/ 0 h 4732109"/>
              <a:gd name="connsiteX0" fmla="*/ 0 w 4575681"/>
              <a:gd name="connsiteY0" fmla="*/ 4732109 h 4732109"/>
              <a:gd name="connsiteX1" fmla="*/ 647657 w 4575681"/>
              <a:gd name="connsiteY1" fmla="*/ 3729781 h 4732109"/>
              <a:gd name="connsiteX2" fmla="*/ 2895409 w 4575681"/>
              <a:gd name="connsiteY2" fmla="*/ 1966063 h 4732109"/>
              <a:gd name="connsiteX3" fmla="*/ 4575681 w 4575681"/>
              <a:gd name="connsiteY3" fmla="*/ 0 h 4732109"/>
              <a:gd name="connsiteX0" fmla="*/ 0 w 4575681"/>
              <a:gd name="connsiteY0" fmla="*/ 4732109 h 4732109"/>
              <a:gd name="connsiteX1" fmla="*/ 647657 w 4575681"/>
              <a:gd name="connsiteY1" fmla="*/ 3729781 h 4732109"/>
              <a:gd name="connsiteX2" fmla="*/ 2538704 w 4575681"/>
              <a:gd name="connsiteY2" fmla="*/ 595789 h 4732109"/>
              <a:gd name="connsiteX3" fmla="*/ 4575681 w 4575681"/>
              <a:gd name="connsiteY3" fmla="*/ 0 h 4732109"/>
              <a:gd name="connsiteX0" fmla="*/ 0 w 2864305"/>
              <a:gd name="connsiteY0" fmla="*/ 4683485 h 4683485"/>
              <a:gd name="connsiteX1" fmla="*/ 647657 w 2864305"/>
              <a:gd name="connsiteY1" fmla="*/ 3681157 h 4683485"/>
              <a:gd name="connsiteX2" fmla="*/ 2538704 w 2864305"/>
              <a:gd name="connsiteY2" fmla="*/ 547165 h 4683485"/>
              <a:gd name="connsiteX3" fmla="*/ 2864305 w 2864305"/>
              <a:gd name="connsiteY3" fmla="*/ 0 h 4683485"/>
              <a:gd name="connsiteX0" fmla="*/ 0 w 3167920"/>
              <a:gd name="connsiteY0" fmla="*/ 5187564 h 5187564"/>
              <a:gd name="connsiteX1" fmla="*/ 647657 w 3167920"/>
              <a:gd name="connsiteY1" fmla="*/ 4185236 h 5187564"/>
              <a:gd name="connsiteX2" fmla="*/ 2538704 w 3167920"/>
              <a:gd name="connsiteY2" fmla="*/ 1051244 h 5187564"/>
              <a:gd name="connsiteX3" fmla="*/ 3167920 w 3167920"/>
              <a:gd name="connsiteY3" fmla="*/ 0 h 5187564"/>
              <a:gd name="connsiteX0" fmla="*/ 0 w 3050913"/>
              <a:gd name="connsiteY0" fmla="*/ 4870590 h 4870590"/>
              <a:gd name="connsiteX1" fmla="*/ 530650 w 3050913"/>
              <a:gd name="connsiteY1" fmla="*/ 4185236 h 4870590"/>
              <a:gd name="connsiteX2" fmla="*/ 2421697 w 3050913"/>
              <a:gd name="connsiteY2" fmla="*/ 1051244 h 4870590"/>
              <a:gd name="connsiteX3" fmla="*/ 3050913 w 3050913"/>
              <a:gd name="connsiteY3" fmla="*/ 0 h 4870590"/>
              <a:gd name="connsiteX0" fmla="*/ 0 w 3050913"/>
              <a:gd name="connsiteY0" fmla="*/ 4870590 h 4870590"/>
              <a:gd name="connsiteX1" fmla="*/ 1155005 w 3050913"/>
              <a:gd name="connsiteY1" fmla="*/ 3087686 h 4870590"/>
              <a:gd name="connsiteX2" fmla="*/ 2421697 w 3050913"/>
              <a:gd name="connsiteY2" fmla="*/ 1051244 h 4870590"/>
              <a:gd name="connsiteX3" fmla="*/ 3050913 w 3050913"/>
              <a:gd name="connsiteY3" fmla="*/ 0 h 4870590"/>
              <a:gd name="connsiteX0" fmla="*/ 0 w 4963253"/>
              <a:gd name="connsiteY0" fmla="*/ 4870590 h 4870590"/>
              <a:gd name="connsiteX1" fmla="*/ 1155005 w 4963253"/>
              <a:gd name="connsiteY1" fmla="*/ 3087686 h 4870590"/>
              <a:gd name="connsiteX2" fmla="*/ 4963253 w 4963253"/>
              <a:gd name="connsiteY2" fmla="*/ 66508 h 4870590"/>
              <a:gd name="connsiteX3" fmla="*/ 3050913 w 4963253"/>
              <a:gd name="connsiteY3" fmla="*/ 0 h 4870590"/>
              <a:gd name="connsiteX0" fmla="*/ 0 w 5240739"/>
              <a:gd name="connsiteY0" fmla="*/ 5101712 h 5101712"/>
              <a:gd name="connsiteX1" fmla="*/ 1155005 w 5240739"/>
              <a:gd name="connsiteY1" fmla="*/ 3318808 h 5101712"/>
              <a:gd name="connsiteX2" fmla="*/ 4963253 w 5240739"/>
              <a:gd name="connsiteY2" fmla="*/ 297630 h 5101712"/>
              <a:gd name="connsiteX3" fmla="*/ 5240739 w 5240739"/>
              <a:gd name="connsiteY3" fmla="*/ 0 h 5101712"/>
              <a:gd name="connsiteX0" fmla="*/ 0 w 4085734"/>
              <a:gd name="connsiteY0" fmla="*/ 3318808 h 3318808"/>
              <a:gd name="connsiteX1" fmla="*/ 3808248 w 4085734"/>
              <a:gd name="connsiteY1" fmla="*/ 297630 h 3318808"/>
              <a:gd name="connsiteX2" fmla="*/ 4085734 w 4085734"/>
              <a:gd name="connsiteY2" fmla="*/ 0 h 3318808"/>
              <a:gd name="connsiteX0" fmla="*/ 0 w 2562450"/>
              <a:gd name="connsiteY0" fmla="*/ 4575653 h 4575653"/>
              <a:gd name="connsiteX1" fmla="*/ 2284964 w 2562450"/>
              <a:gd name="connsiteY1" fmla="*/ 297630 h 4575653"/>
              <a:gd name="connsiteX2" fmla="*/ 2562450 w 2562450"/>
              <a:gd name="connsiteY2" fmla="*/ 0 h 4575653"/>
              <a:gd name="connsiteX0" fmla="*/ 0 w 2562450"/>
              <a:gd name="connsiteY0" fmla="*/ 4575653 h 4575653"/>
              <a:gd name="connsiteX1" fmla="*/ 1164217 w 2562450"/>
              <a:gd name="connsiteY1" fmla="*/ 2816839 h 4575653"/>
              <a:gd name="connsiteX2" fmla="*/ 2562450 w 2562450"/>
              <a:gd name="connsiteY2" fmla="*/ 0 h 4575653"/>
              <a:gd name="connsiteX0" fmla="*/ 0 w 1164217"/>
              <a:gd name="connsiteY0" fmla="*/ 2559338 h 2559338"/>
              <a:gd name="connsiteX1" fmla="*/ 1164217 w 1164217"/>
              <a:gd name="connsiteY1" fmla="*/ 800524 h 2559338"/>
              <a:gd name="connsiteX2" fmla="*/ 1068650 w 1164217"/>
              <a:gd name="connsiteY2" fmla="*/ 0 h 2559338"/>
              <a:gd name="connsiteX0" fmla="*/ 0 w 1068650"/>
              <a:gd name="connsiteY0" fmla="*/ 2559338 h 2559338"/>
              <a:gd name="connsiteX1" fmla="*/ 564663 w 1068650"/>
              <a:gd name="connsiteY1" fmla="*/ 1152180 h 2559338"/>
              <a:gd name="connsiteX2" fmla="*/ 1068650 w 1068650"/>
              <a:gd name="connsiteY2" fmla="*/ 0 h 2559338"/>
              <a:gd name="connsiteX0" fmla="*/ 0 w 1220883"/>
              <a:gd name="connsiteY0" fmla="*/ 1788338 h 1788338"/>
              <a:gd name="connsiteX1" fmla="*/ 564663 w 1220883"/>
              <a:gd name="connsiteY1" fmla="*/ 381180 h 1788338"/>
              <a:gd name="connsiteX2" fmla="*/ 1220883 w 1220883"/>
              <a:gd name="connsiteY2" fmla="*/ 0 h 1788338"/>
              <a:gd name="connsiteX0" fmla="*/ 0 w 1220883"/>
              <a:gd name="connsiteY0" fmla="*/ 1788338 h 1788338"/>
              <a:gd name="connsiteX1" fmla="*/ 1220883 w 1220883"/>
              <a:gd name="connsiteY1" fmla="*/ 0 h 1788338"/>
              <a:gd name="connsiteX0" fmla="*/ 0 w 1175898"/>
              <a:gd name="connsiteY0" fmla="*/ 1788338 h 1788338"/>
              <a:gd name="connsiteX1" fmla="*/ 1175898 w 1175898"/>
              <a:gd name="connsiteY1" fmla="*/ 0 h 1788338"/>
              <a:gd name="connsiteX0" fmla="*/ 0 w 1175737"/>
              <a:gd name="connsiteY0" fmla="*/ 1797303 h 1797303"/>
              <a:gd name="connsiteX1" fmla="*/ 1175737 w 1175737"/>
              <a:gd name="connsiteY1" fmla="*/ 0 h 1797303"/>
              <a:gd name="connsiteX0" fmla="*/ 0 w 1139883"/>
              <a:gd name="connsiteY0" fmla="*/ 1797384 h 1797384"/>
              <a:gd name="connsiteX1" fmla="*/ 1139883 w 1139883"/>
              <a:gd name="connsiteY1" fmla="*/ 0 h 179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9883" h="1797384">
                <a:moveTo>
                  <a:pt x="0" y="1797384"/>
                </a:moveTo>
                <a:lnTo>
                  <a:pt x="1139883" y="0"/>
                </a:lnTo>
              </a:path>
            </a:pathLst>
          </a:custGeom>
          <a:ln w="762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正方形/長方形 25"/>
          <p:cNvSpPr>
            <a:spLocks noChangeArrowheads="1"/>
          </p:cNvSpPr>
          <p:nvPr/>
        </p:nvSpPr>
        <p:spPr bwMode="auto">
          <a:xfrm rot="18272043">
            <a:off x="2067285" y="3779902"/>
            <a:ext cx="4924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  <a:latin typeface="Arial Black" pitchFamily="34" charset="0"/>
                <a:cs typeface="Arial" charset="0"/>
              </a:rPr>
              <a:t>1</a:t>
            </a:r>
          </a:p>
        </p:txBody>
      </p:sp>
      <p:sp>
        <p:nvSpPr>
          <p:cNvPr id="9" name="フリーフォーム 8"/>
          <p:cNvSpPr/>
          <p:nvPr/>
        </p:nvSpPr>
        <p:spPr>
          <a:xfrm>
            <a:off x="2024127" y="914401"/>
            <a:ext cx="6154399" cy="503476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798187"/>
              <a:gd name="connsiteY0" fmla="*/ 4865952 h 4865952"/>
              <a:gd name="connsiteX1" fmla="*/ 885855 w 4798187"/>
              <a:gd name="connsiteY1" fmla="*/ 364513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725606"/>
              <a:gd name="connsiteY0" fmla="*/ 4432454 h 4432454"/>
              <a:gd name="connsiteX1" fmla="*/ 813274 w 4725606"/>
              <a:gd name="connsiteY1" fmla="*/ 3645138 h 4432454"/>
              <a:gd name="connsiteX2" fmla="*/ 2968945 w 4725606"/>
              <a:gd name="connsiteY2" fmla="*/ 1996406 h 4432454"/>
              <a:gd name="connsiteX3" fmla="*/ 4725606 w 4725606"/>
              <a:gd name="connsiteY3" fmla="*/ 0 h 4432454"/>
              <a:gd name="connsiteX0" fmla="*/ 647984 w 5373590"/>
              <a:gd name="connsiteY0" fmla="*/ 4432454 h 4432454"/>
              <a:gd name="connsiteX1" fmla="*/ 0 w 5373590"/>
              <a:gd name="connsiteY1" fmla="*/ 3307660 h 4432454"/>
              <a:gd name="connsiteX2" fmla="*/ 1461258 w 5373590"/>
              <a:gd name="connsiteY2" fmla="*/ 3645138 h 4432454"/>
              <a:gd name="connsiteX3" fmla="*/ 3616929 w 5373590"/>
              <a:gd name="connsiteY3" fmla="*/ 1996406 h 4432454"/>
              <a:gd name="connsiteX4" fmla="*/ 5373590 w 5373590"/>
              <a:gd name="connsiteY4" fmla="*/ 0 h 4432454"/>
              <a:gd name="connsiteX0" fmla="*/ 66 w 6493101"/>
              <a:gd name="connsiteY0" fmla="*/ 3484091 h 3645138"/>
              <a:gd name="connsiteX1" fmla="*/ 1119511 w 6493101"/>
              <a:gd name="connsiteY1" fmla="*/ 3307660 h 3645138"/>
              <a:gd name="connsiteX2" fmla="*/ 2580769 w 6493101"/>
              <a:gd name="connsiteY2" fmla="*/ 3645138 h 3645138"/>
              <a:gd name="connsiteX3" fmla="*/ 4736440 w 6493101"/>
              <a:gd name="connsiteY3" fmla="*/ 1996406 h 3645138"/>
              <a:gd name="connsiteX4" fmla="*/ 6493101 w 6493101"/>
              <a:gd name="connsiteY4" fmla="*/ 0 h 3645138"/>
              <a:gd name="connsiteX0" fmla="*/ 66 w 6493101"/>
              <a:gd name="connsiteY0" fmla="*/ 3484091 h 3484091"/>
              <a:gd name="connsiteX1" fmla="*/ 1119511 w 6493101"/>
              <a:gd name="connsiteY1" fmla="*/ 3307660 h 3484091"/>
              <a:gd name="connsiteX2" fmla="*/ 1638850 w 6493101"/>
              <a:gd name="connsiteY2" fmla="*/ 1925607 h 3484091"/>
              <a:gd name="connsiteX3" fmla="*/ 4736440 w 6493101"/>
              <a:gd name="connsiteY3" fmla="*/ 1996406 h 3484091"/>
              <a:gd name="connsiteX4" fmla="*/ 6493101 w 6493101"/>
              <a:gd name="connsiteY4" fmla="*/ 0 h 3484091"/>
              <a:gd name="connsiteX0" fmla="*/ 66 w 6493101"/>
              <a:gd name="connsiteY0" fmla="*/ 3889709 h 3889709"/>
              <a:gd name="connsiteX1" fmla="*/ 1119511 w 6493101"/>
              <a:gd name="connsiteY1" fmla="*/ 3713278 h 3889709"/>
              <a:gd name="connsiteX2" fmla="*/ 1638850 w 6493101"/>
              <a:gd name="connsiteY2" fmla="*/ 2331225 h 3889709"/>
              <a:gd name="connsiteX3" fmla="*/ 5711476 w 6493101"/>
              <a:gd name="connsiteY3" fmla="*/ 0 h 3889709"/>
              <a:gd name="connsiteX4" fmla="*/ 6493101 w 6493101"/>
              <a:gd name="connsiteY4" fmla="*/ 405618 h 3889709"/>
              <a:gd name="connsiteX0" fmla="*/ 66 w 6591373"/>
              <a:gd name="connsiteY0" fmla="*/ 4137049 h 4137049"/>
              <a:gd name="connsiteX1" fmla="*/ 1119511 w 6591373"/>
              <a:gd name="connsiteY1" fmla="*/ 3960618 h 4137049"/>
              <a:gd name="connsiteX2" fmla="*/ 1638850 w 6591373"/>
              <a:gd name="connsiteY2" fmla="*/ 2578565 h 4137049"/>
              <a:gd name="connsiteX3" fmla="*/ 5711476 w 6591373"/>
              <a:gd name="connsiteY3" fmla="*/ 247340 h 4137049"/>
              <a:gd name="connsiteX4" fmla="*/ 6591373 w 6591373"/>
              <a:gd name="connsiteY4" fmla="*/ 0 h 4137049"/>
              <a:gd name="connsiteX0" fmla="*/ 66 w 6591373"/>
              <a:gd name="connsiteY0" fmla="*/ 4551645 h 4551645"/>
              <a:gd name="connsiteX1" fmla="*/ 1119511 w 6591373"/>
              <a:gd name="connsiteY1" fmla="*/ 4375214 h 4551645"/>
              <a:gd name="connsiteX2" fmla="*/ 1638850 w 6591373"/>
              <a:gd name="connsiteY2" fmla="*/ 2993161 h 4551645"/>
              <a:gd name="connsiteX3" fmla="*/ 5601529 w 6591373"/>
              <a:gd name="connsiteY3" fmla="*/ 0 h 4551645"/>
              <a:gd name="connsiteX4" fmla="*/ 6591373 w 6591373"/>
              <a:gd name="connsiteY4" fmla="*/ 414596 h 4551645"/>
              <a:gd name="connsiteX0" fmla="*/ 66 w 6087385"/>
              <a:gd name="connsiteY0" fmla="*/ 5001183 h 5001183"/>
              <a:gd name="connsiteX1" fmla="*/ 1119511 w 6087385"/>
              <a:gd name="connsiteY1" fmla="*/ 4824752 h 5001183"/>
              <a:gd name="connsiteX2" fmla="*/ 1638850 w 6087385"/>
              <a:gd name="connsiteY2" fmla="*/ 3442699 h 5001183"/>
              <a:gd name="connsiteX3" fmla="*/ 5601529 w 6087385"/>
              <a:gd name="connsiteY3" fmla="*/ 449538 h 5001183"/>
              <a:gd name="connsiteX4" fmla="*/ 6087385 w 6087385"/>
              <a:gd name="connsiteY4" fmla="*/ 0 h 5001183"/>
              <a:gd name="connsiteX0" fmla="*/ 0 w 6087319"/>
              <a:gd name="connsiteY0" fmla="*/ 5001183 h 5001183"/>
              <a:gd name="connsiteX1" fmla="*/ 1638784 w 6087319"/>
              <a:gd name="connsiteY1" fmla="*/ 3442699 h 5001183"/>
              <a:gd name="connsiteX2" fmla="*/ 5601463 w 6087319"/>
              <a:gd name="connsiteY2" fmla="*/ 449538 h 5001183"/>
              <a:gd name="connsiteX3" fmla="*/ 6087319 w 6087319"/>
              <a:gd name="connsiteY3" fmla="*/ 0 h 5001183"/>
              <a:gd name="connsiteX0" fmla="*/ 0 w 6087319"/>
              <a:gd name="connsiteY0" fmla="*/ 5001183 h 5001183"/>
              <a:gd name="connsiteX1" fmla="*/ 1638784 w 6087319"/>
              <a:gd name="connsiteY1" fmla="*/ 3442699 h 5001183"/>
              <a:gd name="connsiteX2" fmla="*/ 5601463 w 6087319"/>
              <a:gd name="connsiteY2" fmla="*/ 449538 h 5001183"/>
              <a:gd name="connsiteX3" fmla="*/ 6087319 w 6087319"/>
              <a:gd name="connsiteY3" fmla="*/ 0 h 5001183"/>
              <a:gd name="connsiteX0" fmla="*/ 0 w 6087319"/>
              <a:gd name="connsiteY0" fmla="*/ 5001183 h 5001183"/>
              <a:gd name="connsiteX1" fmla="*/ 1638784 w 6087319"/>
              <a:gd name="connsiteY1" fmla="*/ 3442699 h 5001183"/>
              <a:gd name="connsiteX2" fmla="*/ 5601463 w 6087319"/>
              <a:gd name="connsiteY2" fmla="*/ 449538 h 5001183"/>
              <a:gd name="connsiteX3" fmla="*/ 6087319 w 6087319"/>
              <a:gd name="connsiteY3" fmla="*/ 0 h 5001183"/>
              <a:gd name="connsiteX0" fmla="*/ 0 w 6087319"/>
              <a:gd name="connsiteY0" fmla="*/ 5001183 h 5001183"/>
              <a:gd name="connsiteX1" fmla="*/ 975449 w 6087319"/>
              <a:gd name="connsiteY1" fmla="*/ 4176652 h 5001183"/>
              <a:gd name="connsiteX2" fmla="*/ 1638784 w 6087319"/>
              <a:gd name="connsiteY2" fmla="*/ 3442699 h 5001183"/>
              <a:gd name="connsiteX3" fmla="*/ 5601463 w 6087319"/>
              <a:gd name="connsiteY3" fmla="*/ 449538 h 5001183"/>
              <a:gd name="connsiteX4" fmla="*/ 6087319 w 6087319"/>
              <a:gd name="connsiteY4" fmla="*/ 0 h 5001183"/>
              <a:gd name="connsiteX0" fmla="*/ 0 w 6087319"/>
              <a:gd name="connsiteY0" fmla="*/ 5001183 h 5001183"/>
              <a:gd name="connsiteX1" fmla="*/ 975449 w 6087319"/>
              <a:gd name="connsiteY1" fmla="*/ 4176652 h 5001183"/>
              <a:gd name="connsiteX2" fmla="*/ 1638784 w 6087319"/>
              <a:gd name="connsiteY2" fmla="*/ 3442699 h 5001183"/>
              <a:gd name="connsiteX3" fmla="*/ 5601463 w 6087319"/>
              <a:gd name="connsiteY3" fmla="*/ 449538 h 5001183"/>
              <a:gd name="connsiteX4" fmla="*/ 6087319 w 6087319"/>
              <a:gd name="connsiteY4" fmla="*/ 0 h 5001183"/>
              <a:gd name="connsiteX0" fmla="*/ 0 w 6087319"/>
              <a:gd name="connsiteY0" fmla="*/ 5001183 h 5001183"/>
              <a:gd name="connsiteX1" fmla="*/ 975449 w 6087319"/>
              <a:gd name="connsiteY1" fmla="*/ 4176652 h 5001183"/>
              <a:gd name="connsiteX2" fmla="*/ 1638784 w 6087319"/>
              <a:gd name="connsiteY2" fmla="*/ 3442699 h 5001183"/>
              <a:gd name="connsiteX3" fmla="*/ 5601463 w 6087319"/>
              <a:gd name="connsiteY3" fmla="*/ 449538 h 5001183"/>
              <a:gd name="connsiteX4" fmla="*/ 6087319 w 6087319"/>
              <a:gd name="connsiteY4" fmla="*/ 0 h 5001183"/>
              <a:gd name="connsiteX0" fmla="*/ 0 w 6087319"/>
              <a:gd name="connsiteY0" fmla="*/ 5001183 h 5001183"/>
              <a:gd name="connsiteX1" fmla="*/ 975449 w 6087319"/>
              <a:gd name="connsiteY1" fmla="*/ 4176652 h 5001183"/>
              <a:gd name="connsiteX2" fmla="*/ 1638784 w 6087319"/>
              <a:gd name="connsiteY2" fmla="*/ 3442699 h 5001183"/>
              <a:gd name="connsiteX3" fmla="*/ 5601463 w 6087319"/>
              <a:gd name="connsiteY3" fmla="*/ 449538 h 5001183"/>
              <a:gd name="connsiteX4" fmla="*/ 6087319 w 6087319"/>
              <a:gd name="connsiteY4" fmla="*/ 0 h 5001183"/>
              <a:gd name="connsiteX0" fmla="*/ 0 w 6087319"/>
              <a:gd name="connsiteY0" fmla="*/ 5001183 h 5001183"/>
              <a:gd name="connsiteX1" fmla="*/ 975449 w 6087319"/>
              <a:gd name="connsiteY1" fmla="*/ 4176652 h 5001183"/>
              <a:gd name="connsiteX2" fmla="*/ 1638784 w 6087319"/>
              <a:gd name="connsiteY2" fmla="*/ 3442699 h 5001183"/>
              <a:gd name="connsiteX3" fmla="*/ 5601463 w 6087319"/>
              <a:gd name="connsiteY3" fmla="*/ 449538 h 5001183"/>
              <a:gd name="connsiteX4" fmla="*/ 6087319 w 6087319"/>
              <a:gd name="connsiteY4" fmla="*/ 0 h 5001183"/>
              <a:gd name="connsiteX0" fmla="*/ 0 w 6087319"/>
              <a:gd name="connsiteY0" fmla="*/ 5001183 h 5001183"/>
              <a:gd name="connsiteX1" fmla="*/ 975449 w 6087319"/>
              <a:gd name="connsiteY1" fmla="*/ 4176652 h 5001183"/>
              <a:gd name="connsiteX2" fmla="*/ 1638784 w 6087319"/>
              <a:gd name="connsiteY2" fmla="*/ 3442699 h 5001183"/>
              <a:gd name="connsiteX3" fmla="*/ 5601463 w 6087319"/>
              <a:gd name="connsiteY3" fmla="*/ 449538 h 5001183"/>
              <a:gd name="connsiteX4" fmla="*/ 6087319 w 6087319"/>
              <a:gd name="connsiteY4" fmla="*/ 0 h 5001183"/>
              <a:gd name="connsiteX0" fmla="*/ 0 w 6087319"/>
              <a:gd name="connsiteY0" fmla="*/ 5001183 h 5001183"/>
              <a:gd name="connsiteX1" fmla="*/ 903451 w 6087319"/>
              <a:gd name="connsiteY1" fmla="*/ 4176652 h 5001183"/>
              <a:gd name="connsiteX2" fmla="*/ 1638784 w 6087319"/>
              <a:gd name="connsiteY2" fmla="*/ 3442699 h 5001183"/>
              <a:gd name="connsiteX3" fmla="*/ 5601463 w 6087319"/>
              <a:gd name="connsiteY3" fmla="*/ 449538 h 5001183"/>
              <a:gd name="connsiteX4" fmla="*/ 6087319 w 6087319"/>
              <a:gd name="connsiteY4" fmla="*/ 0 h 5001183"/>
              <a:gd name="connsiteX0" fmla="*/ 0 w 6087319"/>
              <a:gd name="connsiteY0" fmla="*/ 5001183 h 5001183"/>
              <a:gd name="connsiteX1" fmla="*/ 903451 w 6087319"/>
              <a:gd name="connsiteY1" fmla="*/ 4176652 h 5001183"/>
              <a:gd name="connsiteX2" fmla="*/ 1638784 w 6087319"/>
              <a:gd name="connsiteY2" fmla="*/ 3442699 h 5001183"/>
              <a:gd name="connsiteX3" fmla="*/ 5601463 w 6087319"/>
              <a:gd name="connsiteY3" fmla="*/ 449538 h 5001183"/>
              <a:gd name="connsiteX4" fmla="*/ 6087319 w 6087319"/>
              <a:gd name="connsiteY4" fmla="*/ 0 h 5001183"/>
              <a:gd name="connsiteX0" fmla="*/ 0 w 6087319"/>
              <a:gd name="connsiteY0" fmla="*/ 5001183 h 5001183"/>
              <a:gd name="connsiteX1" fmla="*/ 1638784 w 6087319"/>
              <a:gd name="connsiteY1" fmla="*/ 3442699 h 5001183"/>
              <a:gd name="connsiteX2" fmla="*/ 5601463 w 6087319"/>
              <a:gd name="connsiteY2" fmla="*/ 449538 h 5001183"/>
              <a:gd name="connsiteX3" fmla="*/ 6087319 w 6087319"/>
              <a:gd name="connsiteY3" fmla="*/ 0 h 5001183"/>
              <a:gd name="connsiteX0" fmla="*/ 0 w 6087319"/>
              <a:gd name="connsiteY0" fmla="*/ 5001183 h 5001183"/>
              <a:gd name="connsiteX1" fmla="*/ 1695431 w 6087319"/>
              <a:gd name="connsiteY1" fmla="*/ 3456540 h 5001183"/>
              <a:gd name="connsiteX2" fmla="*/ 5601463 w 6087319"/>
              <a:gd name="connsiteY2" fmla="*/ 449538 h 5001183"/>
              <a:gd name="connsiteX3" fmla="*/ 6087319 w 6087319"/>
              <a:gd name="connsiteY3" fmla="*/ 0 h 5001183"/>
              <a:gd name="connsiteX0" fmla="*/ 0 w 6087319"/>
              <a:gd name="connsiteY0" fmla="*/ 5001183 h 5001183"/>
              <a:gd name="connsiteX1" fmla="*/ 1637366 w 6087319"/>
              <a:gd name="connsiteY1" fmla="*/ 3445227 h 5001183"/>
              <a:gd name="connsiteX2" fmla="*/ 5601463 w 6087319"/>
              <a:gd name="connsiteY2" fmla="*/ 449538 h 5001183"/>
              <a:gd name="connsiteX3" fmla="*/ 6087319 w 6087319"/>
              <a:gd name="connsiteY3" fmla="*/ 0 h 5001183"/>
              <a:gd name="connsiteX0" fmla="*/ 0 w 6088820"/>
              <a:gd name="connsiteY0" fmla="*/ 5040442 h 5040442"/>
              <a:gd name="connsiteX1" fmla="*/ 1638867 w 6088820"/>
              <a:gd name="connsiteY1" fmla="*/ 3445227 h 5040442"/>
              <a:gd name="connsiteX2" fmla="*/ 5602964 w 6088820"/>
              <a:gd name="connsiteY2" fmla="*/ 449538 h 5040442"/>
              <a:gd name="connsiteX3" fmla="*/ 6088820 w 6088820"/>
              <a:gd name="connsiteY3" fmla="*/ 0 h 5040442"/>
              <a:gd name="connsiteX0" fmla="*/ 0 w 6088820"/>
              <a:gd name="connsiteY0" fmla="*/ 5040442 h 5040442"/>
              <a:gd name="connsiteX1" fmla="*/ 1638867 w 6088820"/>
              <a:gd name="connsiteY1" fmla="*/ 3445227 h 5040442"/>
              <a:gd name="connsiteX2" fmla="*/ 5056543 w 6088820"/>
              <a:gd name="connsiteY2" fmla="*/ 837124 h 5040442"/>
              <a:gd name="connsiteX3" fmla="*/ 6088820 w 6088820"/>
              <a:gd name="connsiteY3" fmla="*/ 0 h 5040442"/>
              <a:gd name="connsiteX0" fmla="*/ 0 w 6022949"/>
              <a:gd name="connsiteY0" fmla="*/ 5034762 h 5034762"/>
              <a:gd name="connsiteX1" fmla="*/ 1638867 w 6022949"/>
              <a:gd name="connsiteY1" fmla="*/ 3439547 h 5034762"/>
              <a:gd name="connsiteX2" fmla="*/ 5056543 w 6022949"/>
              <a:gd name="connsiteY2" fmla="*/ 831444 h 5034762"/>
              <a:gd name="connsiteX3" fmla="*/ 6022949 w 6022949"/>
              <a:gd name="connsiteY3" fmla="*/ 0 h 5034762"/>
              <a:gd name="connsiteX0" fmla="*/ 0 w 6022949"/>
              <a:gd name="connsiteY0" fmla="*/ 5034762 h 5034762"/>
              <a:gd name="connsiteX1" fmla="*/ 1377421 w 6022949"/>
              <a:gd name="connsiteY1" fmla="*/ 3580385 h 5034762"/>
              <a:gd name="connsiteX2" fmla="*/ 5056543 w 6022949"/>
              <a:gd name="connsiteY2" fmla="*/ 831444 h 5034762"/>
              <a:gd name="connsiteX3" fmla="*/ 6022949 w 6022949"/>
              <a:gd name="connsiteY3" fmla="*/ 0 h 5034762"/>
              <a:gd name="connsiteX0" fmla="*/ 0 w 6153560"/>
              <a:gd name="connsiteY0" fmla="*/ 5034989 h 5034989"/>
              <a:gd name="connsiteX1" fmla="*/ 1508032 w 6153560"/>
              <a:gd name="connsiteY1" fmla="*/ 3580385 h 5034989"/>
              <a:gd name="connsiteX2" fmla="*/ 5187154 w 6153560"/>
              <a:gd name="connsiteY2" fmla="*/ 831444 h 5034989"/>
              <a:gd name="connsiteX3" fmla="*/ 6153560 w 6153560"/>
              <a:gd name="connsiteY3" fmla="*/ 0 h 5034989"/>
              <a:gd name="connsiteX0" fmla="*/ 0 w 6153560"/>
              <a:gd name="connsiteY0" fmla="*/ 5034989 h 5034989"/>
              <a:gd name="connsiteX1" fmla="*/ 1508032 w 6153560"/>
              <a:gd name="connsiteY1" fmla="*/ 3580385 h 5034989"/>
              <a:gd name="connsiteX2" fmla="*/ 5187154 w 6153560"/>
              <a:gd name="connsiteY2" fmla="*/ 831444 h 5034989"/>
              <a:gd name="connsiteX3" fmla="*/ 6153560 w 6153560"/>
              <a:gd name="connsiteY3" fmla="*/ 0 h 5034989"/>
              <a:gd name="connsiteX0" fmla="*/ 0 w 6153560"/>
              <a:gd name="connsiteY0" fmla="*/ 5034989 h 5034989"/>
              <a:gd name="connsiteX1" fmla="*/ 1508032 w 6153560"/>
              <a:gd name="connsiteY1" fmla="*/ 3580385 h 5034989"/>
              <a:gd name="connsiteX2" fmla="*/ 5187154 w 6153560"/>
              <a:gd name="connsiteY2" fmla="*/ 831444 h 5034989"/>
              <a:gd name="connsiteX3" fmla="*/ 6153560 w 6153560"/>
              <a:gd name="connsiteY3" fmla="*/ 0 h 5034989"/>
              <a:gd name="connsiteX0" fmla="*/ 0 w 6153560"/>
              <a:gd name="connsiteY0" fmla="*/ 5034989 h 5034989"/>
              <a:gd name="connsiteX1" fmla="*/ 1501055 w 6153560"/>
              <a:gd name="connsiteY1" fmla="*/ 3552990 h 5034989"/>
              <a:gd name="connsiteX2" fmla="*/ 5187154 w 6153560"/>
              <a:gd name="connsiteY2" fmla="*/ 831444 h 5034989"/>
              <a:gd name="connsiteX3" fmla="*/ 6153560 w 6153560"/>
              <a:gd name="connsiteY3" fmla="*/ 0 h 503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3560" h="5034989">
                <a:moveTo>
                  <a:pt x="0" y="5034989"/>
                </a:moveTo>
                <a:lnTo>
                  <a:pt x="1501055" y="3552990"/>
                </a:lnTo>
                <a:cubicBezTo>
                  <a:pt x="2284057" y="2931804"/>
                  <a:pt x="4445732" y="1405227"/>
                  <a:pt x="5187154" y="831444"/>
                </a:cubicBezTo>
                <a:lnTo>
                  <a:pt x="6153560" y="0"/>
                </a:lnTo>
              </a:path>
            </a:pathLst>
          </a:custGeom>
          <a:ln w="762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771800" y="3335731"/>
            <a:ext cx="864096" cy="307777"/>
          </a:xfrm>
          <a:prstGeom prst="rect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altLang="ja-JP" sz="2000" b="1" dirty="0" smtClean="0"/>
              <a:t>POXED</a:t>
            </a:r>
            <a:endParaRPr kumimoji="1" lang="ja-JP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8" grpId="1" animBg="1"/>
      <p:bldP spid="7" grpId="0" animBg="1"/>
      <p:bldP spid="17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24" y="298980"/>
            <a:ext cx="7786742" cy="63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テキスト ボックス 5"/>
          <p:cNvSpPr txBox="1"/>
          <p:nvPr/>
        </p:nvSpPr>
        <p:spPr>
          <a:xfrm>
            <a:off x="7715272" y="23574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40N</a:t>
            </a:r>
            <a:endParaRPr kumimoji="1" lang="ja-JP" altLang="en-US" sz="2400" b="1" dirty="0"/>
          </a:p>
        </p:txBody>
      </p:sp>
      <p:sp>
        <p:nvSpPr>
          <p:cNvPr id="7" name="フリーフォーム 6"/>
          <p:cNvSpPr/>
          <p:nvPr/>
        </p:nvSpPr>
        <p:spPr>
          <a:xfrm>
            <a:off x="2738410" y="477324"/>
            <a:ext cx="4502981" cy="5077698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3783595"/>
              <a:gd name="connsiteY0" fmla="*/ 4163486 h 4163486"/>
              <a:gd name="connsiteX1" fmla="*/ 488076 w 3783595"/>
              <a:gd name="connsiteY1" fmla="*/ 3846427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220102 w 3783595"/>
              <a:gd name="connsiteY2" fmla="*/ 1792629 h 4163486"/>
              <a:gd name="connsiteX3" fmla="*/ 3783595 w 3783595"/>
              <a:gd name="connsiteY3" fmla="*/ 0 h 4163486"/>
              <a:gd name="connsiteX0" fmla="*/ 0 w 3783595"/>
              <a:gd name="connsiteY0" fmla="*/ 4163486 h 4163486"/>
              <a:gd name="connsiteX1" fmla="*/ 912650 w 3783595"/>
              <a:gd name="connsiteY1" fmla="*/ 3304870 h 4163486"/>
              <a:gd name="connsiteX2" fmla="*/ 2822095 w 3783595"/>
              <a:gd name="connsiteY2" fmla="*/ 1051622 h 4163486"/>
              <a:gd name="connsiteX3" fmla="*/ 3783595 w 3783595"/>
              <a:gd name="connsiteY3" fmla="*/ 0 h 4163486"/>
              <a:gd name="connsiteX0" fmla="*/ 0 w 4502367"/>
              <a:gd name="connsiteY0" fmla="*/ 5077927 h 5077927"/>
              <a:gd name="connsiteX1" fmla="*/ 912650 w 4502367"/>
              <a:gd name="connsiteY1" fmla="*/ 4219311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  <a:gd name="connsiteX0" fmla="*/ 0 w 4502367"/>
              <a:gd name="connsiteY0" fmla="*/ 5077927 h 5077927"/>
              <a:gd name="connsiteX1" fmla="*/ 838990 w 4502367"/>
              <a:gd name="connsiteY1" fmla="*/ 3828215 h 5077927"/>
              <a:gd name="connsiteX2" fmla="*/ 2822095 w 4502367"/>
              <a:gd name="connsiteY2" fmla="*/ 1966063 h 5077927"/>
              <a:gd name="connsiteX3" fmla="*/ 4502367 w 4502367"/>
              <a:gd name="connsiteY3" fmla="*/ 0 h 5077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2367" h="5077927">
                <a:moveTo>
                  <a:pt x="0" y="5077927"/>
                </a:moveTo>
                <a:lnTo>
                  <a:pt x="838990" y="3828215"/>
                </a:lnTo>
                <a:lnTo>
                  <a:pt x="2822095" y="1966063"/>
                </a:lnTo>
                <a:lnTo>
                  <a:pt x="4502367" y="0"/>
                </a:lnTo>
              </a:path>
            </a:pathLst>
          </a:custGeom>
          <a:ln w="762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99296" y="4718309"/>
            <a:ext cx="471851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KALNA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7859" y="5038068"/>
            <a:ext cx="534368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EMRON</a:t>
            </a:r>
            <a:endParaRPr kumimoji="1" lang="ja-JP" altLang="en-US" sz="1100" b="1" dirty="0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86BC9-5C47-4D21-9176-772ACFE9BBF6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  <p:sp>
        <p:nvSpPr>
          <p:cNvPr id="19" name="フリーフォーム 18"/>
          <p:cNvSpPr/>
          <p:nvPr/>
        </p:nvSpPr>
        <p:spPr>
          <a:xfrm>
            <a:off x="3423052" y="724205"/>
            <a:ext cx="2370096" cy="3808880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  <a:gd name="connsiteX0" fmla="*/ 0 w 4242389"/>
              <a:gd name="connsiteY0" fmla="*/ 2376370 h 2376370"/>
              <a:gd name="connsiteX1" fmla="*/ 3295418 w 4242389"/>
              <a:gd name="connsiteY1" fmla="*/ 1512265 h 2376370"/>
              <a:gd name="connsiteX2" fmla="*/ 4242389 w 4242389"/>
              <a:gd name="connsiteY2" fmla="*/ 0 h 2376370"/>
              <a:gd name="connsiteX0" fmla="*/ 0 w 4242389"/>
              <a:gd name="connsiteY0" fmla="*/ 2736426 h 2736426"/>
              <a:gd name="connsiteX1" fmla="*/ 1583960 w 4242389"/>
              <a:gd name="connsiteY1" fmla="*/ 0 h 2736426"/>
              <a:gd name="connsiteX2" fmla="*/ 4242389 w 4242389"/>
              <a:gd name="connsiteY2" fmla="*/ 360056 h 2736426"/>
              <a:gd name="connsiteX0" fmla="*/ 0 w 1871953"/>
              <a:gd name="connsiteY0" fmla="*/ 3240504 h 3240504"/>
              <a:gd name="connsiteX1" fmla="*/ 1583960 w 1871953"/>
              <a:gd name="connsiteY1" fmla="*/ 504078 h 3240504"/>
              <a:gd name="connsiteX2" fmla="*/ 1871953 w 1871953"/>
              <a:gd name="connsiteY2" fmla="*/ 0 h 3240504"/>
              <a:gd name="connsiteX0" fmla="*/ 13128 w 1885081"/>
              <a:gd name="connsiteY0" fmla="*/ 3240504 h 3240504"/>
              <a:gd name="connsiteX1" fmla="*/ 0 w 1885081"/>
              <a:gd name="connsiteY1" fmla="*/ 3206780 h 3240504"/>
              <a:gd name="connsiteX2" fmla="*/ 1597088 w 1885081"/>
              <a:gd name="connsiteY2" fmla="*/ 504078 h 3240504"/>
              <a:gd name="connsiteX3" fmla="*/ 1885081 w 1885081"/>
              <a:gd name="connsiteY3" fmla="*/ 0 h 3240504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597088 w 2452684"/>
              <a:gd name="connsiteY2" fmla="*/ 656485 h 3392911"/>
              <a:gd name="connsiteX3" fmla="*/ 2452684 w 2452684"/>
              <a:gd name="connsiteY3" fmla="*/ 0 h 3392911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372711 w 2452684"/>
              <a:gd name="connsiteY2" fmla="*/ 1728269 h 3392911"/>
              <a:gd name="connsiteX3" fmla="*/ 2452684 w 2452684"/>
              <a:gd name="connsiteY3" fmla="*/ 0 h 3392911"/>
              <a:gd name="connsiteX0" fmla="*/ 0 w 2439556"/>
              <a:gd name="connsiteY0" fmla="*/ 3392911 h 3392911"/>
              <a:gd name="connsiteX1" fmla="*/ 651438 w 2439556"/>
              <a:gd name="connsiteY1" fmla="*/ 2741732 h 3392911"/>
              <a:gd name="connsiteX2" fmla="*/ 1359583 w 2439556"/>
              <a:gd name="connsiteY2" fmla="*/ 1728269 h 3392911"/>
              <a:gd name="connsiteX3" fmla="*/ 2439556 w 2439556"/>
              <a:gd name="connsiteY3" fmla="*/ 0 h 3392911"/>
              <a:gd name="connsiteX0" fmla="*/ 0 w 2138656"/>
              <a:gd name="connsiteY0" fmla="*/ 3323611 h 3323611"/>
              <a:gd name="connsiteX1" fmla="*/ 350538 w 2138656"/>
              <a:gd name="connsiteY1" fmla="*/ 2741732 h 3323611"/>
              <a:gd name="connsiteX2" fmla="*/ 1058683 w 2138656"/>
              <a:gd name="connsiteY2" fmla="*/ 1728269 h 3323611"/>
              <a:gd name="connsiteX3" fmla="*/ 2138656 w 2138656"/>
              <a:gd name="connsiteY3" fmla="*/ 0 h 3323611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50538 w 2138656"/>
              <a:gd name="connsiteY2" fmla="*/ 2741732 h 3337169"/>
              <a:gd name="connsiteX3" fmla="*/ 1058683 w 2138656"/>
              <a:gd name="connsiteY3" fmla="*/ 1728269 h 3337169"/>
              <a:gd name="connsiteX4" fmla="*/ 2138656 w 2138656"/>
              <a:gd name="connsiteY4" fmla="*/ 0 h 3337169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7754 w 2138656"/>
              <a:gd name="connsiteY2" fmla="*/ 3326657 h 3337169"/>
              <a:gd name="connsiteX3" fmla="*/ 350538 w 2138656"/>
              <a:gd name="connsiteY3" fmla="*/ 2741732 h 3337169"/>
              <a:gd name="connsiteX4" fmla="*/ 1058683 w 2138656"/>
              <a:gd name="connsiteY4" fmla="*/ 1728269 h 3337169"/>
              <a:gd name="connsiteX5" fmla="*/ 2138656 w 2138656"/>
              <a:gd name="connsiteY5" fmla="*/ 0 h 3337169"/>
              <a:gd name="connsiteX0" fmla="*/ 1461254 w 3599910"/>
              <a:gd name="connsiteY0" fmla="*/ 3323611 h 3337169"/>
              <a:gd name="connsiteX1" fmla="*/ 1499008 w 3599910"/>
              <a:gd name="connsiteY1" fmla="*/ 3337169 h 3337169"/>
              <a:gd name="connsiteX2" fmla="*/ 0 w 3599910"/>
              <a:gd name="connsiteY2" fmla="*/ 2160336 h 3337169"/>
              <a:gd name="connsiteX3" fmla="*/ 1811792 w 3599910"/>
              <a:gd name="connsiteY3" fmla="*/ 2741732 h 3337169"/>
              <a:gd name="connsiteX4" fmla="*/ 2519937 w 3599910"/>
              <a:gd name="connsiteY4" fmla="*/ 1728269 h 3337169"/>
              <a:gd name="connsiteX5" fmla="*/ 3599910 w 3599910"/>
              <a:gd name="connsiteY5" fmla="*/ 0 h 3337169"/>
              <a:gd name="connsiteX0" fmla="*/ 1893243 w 4031899"/>
              <a:gd name="connsiteY0" fmla="*/ 3323611 h 3960617"/>
              <a:gd name="connsiteX1" fmla="*/ 0 w 4031899"/>
              <a:gd name="connsiteY1" fmla="*/ 3960617 h 3960617"/>
              <a:gd name="connsiteX2" fmla="*/ 431989 w 4031899"/>
              <a:gd name="connsiteY2" fmla="*/ 2160336 h 3960617"/>
              <a:gd name="connsiteX3" fmla="*/ 2243781 w 4031899"/>
              <a:gd name="connsiteY3" fmla="*/ 2741732 h 3960617"/>
              <a:gd name="connsiteX4" fmla="*/ 2951926 w 4031899"/>
              <a:gd name="connsiteY4" fmla="*/ 1728269 h 3960617"/>
              <a:gd name="connsiteX5" fmla="*/ 4031899 w 4031899"/>
              <a:gd name="connsiteY5" fmla="*/ 0 h 3960617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431989 w 4031899"/>
              <a:gd name="connsiteY2" fmla="*/ 2160336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1799955 w 4031899"/>
              <a:gd name="connsiteY2" fmla="*/ 3456539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0 w 3599910"/>
              <a:gd name="connsiteY0" fmla="*/ 5544864 h 5544864"/>
              <a:gd name="connsiteX1" fmla="*/ 1367966 w 3599910"/>
              <a:gd name="connsiteY1" fmla="*/ 3456539 h 5544864"/>
              <a:gd name="connsiteX2" fmla="*/ 1811792 w 3599910"/>
              <a:gd name="connsiteY2" fmla="*/ 2741732 h 5544864"/>
              <a:gd name="connsiteX3" fmla="*/ 2519937 w 3599910"/>
              <a:gd name="connsiteY3" fmla="*/ 1728269 h 5544864"/>
              <a:gd name="connsiteX4" fmla="*/ 3599910 w 3599910"/>
              <a:gd name="connsiteY4" fmla="*/ 0 h 5544864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811792 w 3812917"/>
              <a:gd name="connsiteY2" fmla="*/ 2422177 h 5225309"/>
              <a:gd name="connsiteX3" fmla="*/ 2519937 w 3812917"/>
              <a:gd name="connsiteY3" fmla="*/ 1408714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811792 w 3812917"/>
              <a:gd name="connsiteY2" fmla="*/ 2422177 h 5225309"/>
              <a:gd name="connsiteX3" fmla="*/ 2547707 w 3812917"/>
              <a:gd name="connsiteY3" fmla="*/ 2033779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367966 w 3812917"/>
              <a:gd name="connsiteY1" fmla="*/ 3136984 h 5225309"/>
              <a:gd name="connsiteX2" fmla="*/ 1616108 w 3812917"/>
              <a:gd name="connsiteY2" fmla="*/ 3568076 h 5225309"/>
              <a:gd name="connsiteX3" fmla="*/ 2547707 w 3812917"/>
              <a:gd name="connsiteY3" fmla="*/ 2033779 h 5225309"/>
              <a:gd name="connsiteX4" fmla="*/ 3812917 w 3812917"/>
              <a:gd name="connsiteY4" fmla="*/ 0 h 5225309"/>
              <a:gd name="connsiteX0" fmla="*/ 0 w 3812917"/>
              <a:gd name="connsiteY0" fmla="*/ 5225309 h 5225309"/>
              <a:gd name="connsiteX1" fmla="*/ 1616108 w 3812917"/>
              <a:gd name="connsiteY1" fmla="*/ 3568076 h 5225309"/>
              <a:gd name="connsiteX2" fmla="*/ 2547707 w 3812917"/>
              <a:gd name="connsiteY2" fmla="*/ 2033779 h 5225309"/>
              <a:gd name="connsiteX3" fmla="*/ 3812917 w 3812917"/>
              <a:gd name="connsiteY3" fmla="*/ 0 h 5225309"/>
              <a:gd name="connsiteX0" fmla="*/ 0 w 2196809"/>
              <a:gd name="connsiteY0" fmla="*/ 3568076 h 3568076"/>
              <a:gd name="connsiteX1" fmla="*/ 931599 w 2196809"/>
              <a:gd name="connsiteY1" fmla="*/ 2033779 h 3568076"/>
              <a:gd name="connsiteX2" fmla="*/ 2196809 w 2196809"/>
              <a:gd name="connsiteY2" fmla="*/ 0 h 3568076"/>
              <a:gd name="connsiteX0" fmla="*/ 0 w 2369773"/>
              <a:gd name="connsiteY0" fmla="*/ 3809051 h 3809051"/>
              <a:gd name="connsiteX1" fmla="*/ 1104563 w 2369773"/>
              <a:gd name="connsiteY1" fmla="*/ 2033779 h 3809051"/>
              <a:gd name="connsiteX2" fmla="*/ 2369773 w 2369773"/>
              <a:gd name="connsiteY2" fmla="*/ 0 h 3809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9773" h="3809051">
                <a:moveTo>
                  <a:pt x="0" y="3809051"/>
                </a:moveTo>
                <a:lnTo>
                  <a:pt x="1104563" y="2033779"/>
                </a:lnTo>
                <a:lnTo>
                  <a:pt x="2369773" y="0"/>
                </a:lnTo>
              </a:path>
            </a:pathLst>
          </a:custGeom>
          <a:ln w="76200">
            <a:solidFill>
              <a:srgbClr val="0070C0"/>
            </a:solidFill>
            <a:prstDash val="solid"/>
            <a:headEnd type="stealt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3631751" y="826618"/>
            <a:ext cx="2527293" cy="3925811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496125"/>
              <a:gd name="connsiteY0" fmla="*/ 1405517 h 1405517"/>
              <a:gd name="connsiteX1" fmla="*/ 652962 w 3496125"/>
              <a:gd name="connsiteY1" fmla="*/ 1333890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2138653 w 3496125"/>
              <a:gd name="connsiteY2" fmla="*/ 876457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55884 w 3496125"/>
              <a:gd name="connsiteY2" fmla="*/ 343678 h 1405517"/>
              <a:gd name="connsiteX3" fmla="*/ 3496125 w 3496125"/>
              <a:gd name="connsiteY3" fmla="*/ 0 h 1405517"/>
              <a:gd name="connsiteX0" fmla="*/ 0 w 3496125"/>
              <a:gd name="connsiteY0" fmla="*/ 1405517 h 1405517"/>
              <a:gd name="connsiteX1" fmla="*/ 573481 w 3496125"/>
              <a:gd name="connsiteY1" fmla="*/ 1111119 h 1405517"/>
              <a:gd name="connsiteX2" fmla="*/ 1908284 w 3496125"/>
              <a:gd name="connsiteY2" fmla="*/ 343637 h 1405517"/>
              <a:gd name="connsiteX3" fmla="*/ 3496125 w 3496125"/>
              <a:gd name="connsiteY3" fmla="*/ 0 h 1405517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08284 w 3210060"/>
              <a:gd name="connsiteY2" fmla="*/ 836559 h 1898439"/>
              <a:gd name="connsiteX3" fmla="*/ 3210060 w 3210060"/>
              <a:gd name="connsiteY3" fmla="*/ 0 h 1898439"/>
              <a:gd name="connsiteX0" fmla="*/ 0 w 3210060"/>
              <a:gd name="connsiteY0" fmla="*/ 1898439 h 1898439"/>
              <a:gd name="connsiteX1" fmla="*/ 573481 w 3210060"/>
              <a:gd name="connsiteY1" fmla="*/ 1604041 h 1898439"/>
              <a:gd name="connsiteX2" fmla="*/ 1940199 w 3210060"/>
              <a:gd name="connsiteY2" fmla="*/ 828508 h 1898439"/>
              <a:gd name="connsiteX3" fmla="*/ 3210060 w 3210060"/>
              <a:gd name="connsiteY3" fmla="*/ 0 h 1898439"/>
              <a:gd name="connsiteX0" fmla="*/ 0 w 3014288"/>
              <a:gd name="connsiteY0" fmla="*/ 2251094 h 2251094"/>
              <a:gd name="connsiteX1" fmla="*/ 573481 w 3014288"/>
              <a:gd name="connsiteY1" fmla="*/ 1956696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704150 w 3014288"/>
              <a:gd name="connsiteY1" fmla="*/ 2165442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14288"/>
              <a:gd name="connsiteY0" fmla="*/ 2251094 h 2251094"/>
              <a:gd name="connsiteX1" fmla="*/ 612745 w 3014288"/>
              <a:gd name="connsiteY1" fmla="*/ 1969263 h 2251094"/>
              <a:gd name="connsiteX2" fmla="*/ 1940199 w 3014288"/>
              <a:gd name="connsiteY2" fmla="*/ 1181163 h 2251094"/>
              <a:gd name="connsiteX3" fmla="*/ 3014288 w 3014288"/>
              <a:gd name="connsiteY3" fmla="*/ 0 h 2251094"/>
              <a:gd name="connsiteX0" fmla="*/ 0 w 3023814"/>
              <a:gd name="connsiteY0" fmla="*/ 2279396 h 2279396"/>
              <a:gd name="connsiteX1" fmla="*/ 622271 w 3023814"/>
              <a:gd name="connsiteY1" fmla="*/ 196926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603255 w 3023814"/>
              <a:gd name="connsiteY1" fmla="*/ 1959503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949725 w 3023814"/>
              <a:gd name="connsiteY2" fmla="*/ 1181163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54580 w 3023814"/>
              <a:gd name="connsiteY2" fmla="*/ 1015941 h 2279396"/>
              <a:gd name="connsiteX3" fmla="*/ 3023814 w 3023814"/>
              <a:gd name="connsiteY3" fmla="*/ 0 h 2279396"/>
              <a:gd name="connsiteX0" fmla="*/ 0 w 3023814"/>
              <a:gd name="connsiteY0" fmla="*/ 2279396 h 2279396"/>
              <a:gd name="connsiteX1" fmla="*/ 584238 w 3023814"/>
              <a:gd name="connsiteY1" fmla="*/ 1965618 h 2279396"/>
              <a:gd name="connsiteX2" fmla="*/ 1873737 w 3023814"/>
              <a:gd name="connsiteY2" fmla="*/ 1009470 h 2279396"/>
              <a:gd name="connsiteX3" fmla="*/ 3023814 w 3023814"/>
              <a:gd name="connsiteY3" fmla="*/ 0 h 2279396"/>
              <a:gd name="connsiteX0" fmla="*/ 0 w 3112891"/>
              <a:gd name="connsiteY0" fmla="*/ 2114316 h 2114316"/>
              <a:gd name="connsiteX1" fmla="*/ 584238 w 3112891"/>
              <a:gd name="connsiteY1" fmla="*/ 1800538 h 2114316"/>
              <a:gd name="connsiteX2" fmla="*/ 1873737 w 3112891"/>
              <a:gd name="connsiteY2" fmla="*/ 844390 h 2114316"/>
              <a:gd name="connsiteX3" fmla="*/ 3112891 w 3112891"/>
              <a:gd name="connsiteY3" fmla="*/ 0 h 2114316"/>
              <a:gd name="connsiteX0" fmla="*/ 0 w 3125769"/>
              <a:gd name="connsiteY0" fmla="*/ 2120665 h 2120665"/>
              <a:gd name="connsiteX1" fmla="*/ 584238 w 3125769"/>
              <a:gd name="connsiteY1" fmla="*/ 1806887 h 2120665"/>
              <a:gd name="connsiteX2" fmla="*/ 1873737 w 3125769"/>
              <a:gd name="connsiteY2" fmla="*/ 850739 h 2120665"/>
              <a:gd name="connsiteX3" fmla="*/ 3125769 w 3125769"/>
              <a:gd name="connsiteY3" fmla="*/ 0 h 2120665"/>
              <a:gd name="connsiteX0" fmla="*/ 3440 w 3129209"/>
              <a:gd name="connsiteY0" fmla="*/ 2120665 h 2124485"/>
              <a:gd name="connsiteX1" fmla="*/ 0 w 3129209"/>
              <a:gd name="connsiteY1" fmla="*/ 2124485 h 2124485"/>
              <a:gd name="connsiteX2" fmla="*/ 587678 w 3129209"/>
              <a:gd name="connsiteY2" fmla="*/ 1806887 h 2124485"/>
              <a:gd name="connsiteX3" fmla="*/ 1877177 w 3129209"/>
              <a:gd name="connsiteY3" fmla="*/ 850739 h 2124485"/>
              <a:gd name="connsiteX4" fmla="*/ 3129209 w 3129209"/>
              <a:gd name="connsiteY4" fmla="*/ 0 h 2124485"/>
              <a:gd name="connsiteX0" fmla="*/ 70119 w 3195888"/>
              <a:gd name="connsiteY0" fmla="*/ 2120665 h 2120665"/>
              <a:gd name="connsiteX1" fmla="*/ 0 w 3195888"/>
              <a:gd name="connsiteY1" fmla="*/ 2067088 h 2120665"/>
              <a:gd name="connsiteX2" fmla="*/ 654357 w 3195888"/>
              <a:gd name="connsiteY2" fmla="*/ 1806887 h 2120665"/>
              <a:gd name="connsiteX3" fmla="*/ 1943856 w 3195888"/>
              <a:gd name="connsiteY3" fmla="*/ 850739 h 2120665"/>
              <a:gd name="connsiteX4" fmla="*/ 3195888 w 3195888"/>
              <a:gd name="connsiteY4" fmla="*/ 0 h 2120665"/>
              <a:gd name="connsiteX0" fmla="*/ 0 w 3282937"/>
              <a:gd name="connsiteY0" fmla="*/ 2177554 h 2177554"/>
              <a:gd name="connsiteX1" fmla="*/ 87049 w 3282937"/>
              <a:gd name="connsiteY1" fmla="*/ 2067088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44207 w 3282937"/>
              <a:gd name="connsiteY1" fmla="*/ 2119221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63266 w 3282937"/>
              <a:gd name="connsiteY1" fmla="*/ 2118967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30905 w 3282937"/>
              <a:gd name="connsiteY3" fmla="*/ 850739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751 w 3282937"/>
              <a:gd name="connsiteY3" fmla="*/ 101254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069244 w 3282937"/>
              <a:gd name="connsiteY3" fmla="*/ 1040993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2116990 w 3282937"/>
              <a:gd name="connsiteY3" fmla="*/ 1021821 h 2177554"/>
              <a:gd name="connsiteX4" fmla="*/ 3282937 w 3282937"/>
              <a:gd name="connsiteY4" fmla="*/ 0 h 2177554"/>
              <a:gd name="connsiteX0" fmla="*/ 0 w 3282937"/>
              <a:gd name="connsiteY0" fmla="*/ 2177554 h 2177554"/>
              <a:gd name="connsiteX1" fmla="*/ 158512 w 3282937"/>
              <a:gd name="connsiteY1" fmla="*/ 2123474 h 2177554"/>
              <a:gd name="connsiteX2" fmla="*/ 741406 w 3282937"/>
              <a:gd name="connsiteY2" fmla="*/ 1806887 h 2177554"/>
              <a:gd name="connsiteX3" fmla="*/ 1890327 w 3282937"/>
              <a:gd name="connsiteY3" fmla="*/ 458496 h 2177554"/>
              <a:gd name="connsiteX4" fmla="*/ 3282937 w 3282937"/>
              <a:gd name="connsiteY4" fmla="*/ 0 h 2177554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741406 w 2917343"/>
              <a:gd name="connsiteY2" fmla="*/ 2479805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890327 w 2917343"/>
              <a:gd name="connsiteY3" fmla="*/ 1131414 h 2850472"/>
              <a:gd name="connsiteX4" fmla="*/ 2917343 w 2917343"/>
              <a:gd name="connsiteY4" fmla="*/ 0 h 2850472"/>
              <a:gd name="connsiteX0" fmla="*/ 0 w 2917343"/>
              <a:gd name="connsiteY0" fmla="*/ 2850472 h 2850472"/>
              <a:gd name="connsiteX1" fmla="*/ 158512 w 2917343"/>
              <a:gd name="connsiteY1" fmla="*/ 2796392 h 2850472"/>
              <a:gd name="connsiteX2" fmla="*/ 697555 w 2917343"/>
              <a:gd name="connsiteY2" fmla="*/ 2282020 h 2850472"/>
              <a:gd name="connsiteX3" fmla="*/ 1947588 w 2917343"/>
              <a:gd name="connsiteY3" fmla="*/ 1359851 h 2850472"/>
              <a:gd name="connsiteX4" fmla="*/ 2917343 w 2917343"/>
              <a:gd name="connsiteY4" fmla="*/ 0 h 2850472"/>
              <a:gd name="connsiteX0" fmla="*/ 0 w 2993713"/>
              <a:gd name="connsiteY0" fmla="*/ 2688566 h 2688566"/>
              <a:gd name="connsiteX1" fmla="*/ 158512 w 2993713"/>
              <a:gd name="connsiteY1" fmla="*/ 2634486 h 2688566"/>
              <a:gd name="connsiteX2" fmla="*/ 697555 w 2993713"/>
              <a:gd name="connsiteY2" fmla="*/ 2120114 h 2688566"/>
              <a:gd name="connsiteX3" fmla="*/ 1947588 w 2993713"/>
              <a:gd name="connsiteY3" fmla="*/ 1197945 h 2688566"/>
              <a:gd name="connsiteX4" fmla="*/ 2993713 w 2993713"/>
              <a:gd name="connsiteY4" fmla="*/ 0 h 2688566"/>
              <a:gd name="connsiteX0" fmla="*/ 0 w 2993883"/>
              <a:gd name="connsiteY0" fmla="*/ 2712417 h 2712417"/>
              <a:gd name="connsiteX1" fmla="*/ 158512 w 2993883"/>
              <a:gd name="connsiteY1" fmla="*/ 2658337 h 2712417"/>
              <a:gd name="connsiteX2" fmla="*/ 697555 w 2993883"/>
              <a:gd name="connsiteY2" fmla="*/ 2143965 h 2712417"/>
              <a:gd name="connsiteX3" fmla="*/ 1947588 w 2993883"/>
              <a:gd name="connsiteY3" fmla="*/ 1221796 h 2712417"/>
              <a:gd name="connsiteX4" fmla="*/ 2993883 w 2993883"/>
              <a:gd name="connsiteY4" fmla="*/ 0 h 2712417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1947588 w 3132084"/>
              <a:gd name="connsiteY3" fmla="*/ 1040663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697555 w 3132084"/>
              <a:gd name="connsiteY2" fmla="*/ 1962832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085729 w 3132084"/>
              <a:gd name="connsiteY3" fmla="*/ 1394179 h 2531284"/>
              <a:gd name="connsiteX4" fmla="*/ 3132084 w 3132084"/>
              <a:gd name="connsiteY4" fmla="*/ 0 h 2531284"/>
              <a:gd name="connsiteX0" fmla="*/ 0 w 3132084"/>
              <a:gd name="connsiteY0" fmla="*/ 2531284 h 2531284"/>
              <a:gd name="connsiteX1" fmla="*/ 158512 w 3132084"/>
              <a:gd name="connsiteY1" fmla="*/ 2477204 h 2531284"/>
              <a:gd name="connsiteX2" fmla="*/ 757983 w 3132084"/>
              <a:gd name="connsiteY2" fmla="*/ 2160979 h 2531284"/>
              <a:gd name="connsiteX3" fmla="*/ 2163490 w 3132084"/>
              <a:gd name="connsiteY3" fmla="*/ 1575145 h 2531284"/>
              <a:gd name="connsiteX4" fmla="*/ 3132084 w 3132084"/>
              <a:gd name="connsiteY4" fmla="*/ 0 h 2531284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757983 w 3425577"/>
              <a:gd name="connsiteY2" fmla="*/ 1669332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163490 w 3425577"/>
              <a:gd name="connsiteY3" fmla="*/ 1083498 h 2039637"/>
              <a:gd name="connsiteX4" fmla="*/ 3425577 w 3425577"/>
              <a:gd name="connsiteY4" fmla="*/ 0 h 2039637"/>
              <a:gd name="connsiteX0" fmla="*/ 0 w 3425577"/>
              <a:gd name="connsiteY0" fmla="*/ 2039637 h 2039637"/>
              <a:gd name="connsiteX1" fmla="*/ 158512 w 3425577"/>
              <a:gd name="connsiteY1" fmla="*/ 1985557 h 2039637"/>
              <a:gd name="connsiteX2" fmla="*/ 692096 w 3425577"/>
              <a:gd name="connsiteY2" fmla="*/ 1478919 h 2039637"/>
              <a:gd name="connsiteX3" fmla="*/ 2031670 w 3425577"/>
              <a:gd name="connsiteY3" fmla="*/ 703004 h 2039637"/>
              <a:gd name="connsiteX4" fmla="*/ 3425577 w 3425577"/>
              <a:gd name="connsiteY4" fmla="*/ 0 h 203963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692096 w 3088854"/>
              <a:gd name="connsiteY2" fmla="*/ 1939709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427 h 2500427"/>
              <a:gd name="connsiteX1" fmla="*/ 158512 w 3088854"/>
              <a:gd name="connsiteY1" fmla="*/ 2446347 h 2500427"/>
              <a:gd name="connsiteX2" fmla="*/ 749144 w 3088854"/>
              <a:gd name="connsiteY2" fmla="*/ 2120781 h 2500427"/>
              <a:gd name="connsiteX3" fmla="*/ 2031670 w 3088854"/>
              <a:gd name="connsiteY3" fmla="*/ 1163794 h 2500427"/>
              <a:gd name="connsiteX4" fmla="*/ 3088854 w 3088854"/>
              <a:gd name="connsiteY4" fmla="*/ 0 h 2500427"/>
              <a:gd name="connsiteX0" fmla="*/ 0 w 3088854"/>
              <a:gd name="connsiteY0" fmla="*/ 2500541 h 2500541"/>
              <a:gd name="connsiteX1" fmla="*/ 158512 w 3088854"/>
              <a:gd name="connsiteY1" fmla="*/ 2446347 h 2500541"/>
              <a:gd name="connsiteX2" fmla="*/ 749144 w 3088854"/>
              <a:gd name="connsiteY2" fmla="*/ 2120781 h 2500541"/>
              <a:gd name="connsiteX3" fmla="*/ 2031670 w 3088854"/>
              <a:gd name="connsiteY3" fmla="*/ 1163794 h 2500541"/>
              <a:gd name="connsiteX4" fmla="*/ 3088854 w 3088854"/>
              <a:gd name="connsiteY4" fmla="*/ 0 h 2500541"/>
              <a:gd name="connsiteX0" fmla="*/ 0 w 3112664"/>
              <a:gd name="connsiteY0" fmla="*/ 2505417 h 2505417"/>
              <a:gd name="connsiteX1" fmla="*/ 182322 w 3112664"/>
              <a:gd name="connsiteY1" fmla="*/ 2446347 h 2505417"/>
              <a:gd name="connsiteX2" fmla="*/ 772954 w 3112664"/>
              <a:gd name="connsiteY2" fmla="*/ 2120781 h 2505417"/>
              <a:gd name="connsiteX3" fmla="*/ 2055480 w 3112664"/>
              <a:gd name="connsiteY3" fmla="*/ 1163794 h 2505417"/>
              <a:gd name="connsiteX4" fmla="*/ 3112664 w 3112664"/>
              <a:gd name="connsiteY4" fmla="*/ 0 h 250541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873158 w 2930342"/>
              <a:gd name="connsiteY2" fmla="*/ 1163794 h 2446347"/>
              <a:gd name="connsiteX3" fmla="*/ 2930342 w 2930342"/>
              <a:gd name="connsiteY3" fmla="*/ 0 h 2446347"/>
              <a:gd name="connsiteX0" fmla="*/ 0 w 2930342"/>
              <a:gd name="connsiteY0" fmla="*/ 2446347 h 2446347"/>
              <a:gd name="connsiteX1" fmla="*/ 590632 w 2930342"/>
              <a:gd name="connsiteY1" fmla="*/ 2120781 h 2446347"/>
              <a:gd name="connsiteX2" fmla="*/ 1934808 w 2930342"/>
              <a:gd name="connsiteY2" fmla="*/ 1349593 h 2446347"/>
              <a:gd name="connsiteX3" fmla="*/ 2930342 w 2930342"/>
              <a:gd name="connsiteY3" fmla="*/ 0 h 2446347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1934808 w 3139465"/>
              <a:gd name="connsiteY2" fmla="*/ 1006677 h 2103431"/>
              <a:gd name="connsiteX3" fmla="*/ 3139465 w 3139465"/>
              <a:gd name="connsiteY3" fmla="*/ 0 h 2103431"/>
              <a:gd name="connsiteX0" fmla="*/ 0 w 3139465"/>
              <a:gd name="connsiteY0" fmla="*/ 2103431 h 2103431"/>
              <a:gd name="connsiteX1" fmla="*/ 590632 w 3139465"/>
              <a:gd name="connsiteY1" fmla="*/ 1777865 h 2103431"/>
              <a:gd name="connsiteX2" fmla="*/ 2001211 w 3139465"/>
              <a:gd name="connsiteY2" fmla="*/ 1178180 h 2103431"/>
              <a:gd name="connsiteX3" fmla="*/ 3139465 w 3139465"/>
              <a:gd name="connsiteY3" fmla="*/ 0 h 2103431"/>
              <a:gd name="connsiteX0" fmla="*/ 0 w 3300941"/>
              <a:gd name="connsiteY0" fmla="*/ 1741465 h 1741465"/>
              <a:gd name="connsiteX1" fmla="*/ 590632 w 3300941"/>
              <a:gd name="connsiteY1" fmla="*/ 1415899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2001211 w 3300941"/>
              <a:gd name="connsiteY2" fmla="*/ 816214 h 1741465"/>
              <a:gd name="connsiteX3" fmla="*/ 3300941 w 3300941"/>
              <a:gd name="connsiteY3" fmla="*/ 0 h 1741465"/>
              <a:gd name="connsiteX0" fmla="*/ 0 w 3300941"/>
              <a:gd name="connsiteY0" fmla="*/ 1741465 h 1741465"/>
              <a:gd name="connsiteX1" fmla="*/ 523886 w 3300941"/>
              <a:gd name="connsiteY1" fmla="*/ 1225455 h 1741465"/>
              <a:gd name="connsiteX2" fmla="*/ 1753323 w 3300941"/>
              <a:gd name="connsiteY2" fmla="*/ 92318 h 1741465"/>
              <a:gd name="connsiteX3" fmla="*/ 3300941 w 3300941"/>
              <a:gd name="connsiteY3" fmla="*/ 0 h 1741465"/>
              <a:gd name="connsiteX0" fmla="*/ 0 w 2843354"/>
              <a:gd name="connsiteY0" fmla="*/ 2665432 h 2665432"/>
              <a:gd name="connsiteX1" fmla="*/ 523886 w 2843354"/>
              <a:gd name="connsiteY1" fmla="*/ 2149422 h 2665432"/>
              <a:gd name="connsiteX2" fmla="*/ 1753323 w 2843354"/>
              <a:gd name="connsiteY2" fmla="*/ 1016285 h 2665432"/>
              <a:gd name="connsiteX3" fmla="*/ 2843354 w 2843354"/>
              <a:gd name="connsiteY3" fmla="*/ 0 h 2665432"/>
              <a:gd name="connsiteX0" fmla="*/ 0 w 3509047"/>
              <a:gd name="connsiteY0" fmla="*/ 3082740 h 3082740"/>
              <a:gd name="connsiteX1" fmla="*/ 1189579 w 3509047"/>
              <a:gd name="connsiteY1" fmla="*/ 2149422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509047"/>
              <a:gd name="connsiteY0" fmla="*/ 3082740 h 3082740"/>
              <a:gd name="connsiteX1" fmla="*/ 696467 w 3509047"/>
              <a:gd name="connsiteY1" fmla="*/ 2410788 h 3082740"/>
              <a:gd name="connsiteX2" fmla="*/ 2419016 w 3509047"/>
              <a:gd name="connsiteY2" fmla="*/ 1016285 h 3082740"/>
              <a:gd name="connsiteX3" fmla="*/ 3509047 w 3509047"/>
              <a:gd name="connsiteY3" fmla="*/ 0 h 3082740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419016 w 3757151"/>
              <a:gd name="connsiteY2" fmla="*/ 2200424 h 4266879"/>
              <a:gd name="connsiteX3" fmla="*/ 3757151 w 3757151"/>
              <a:gd name="connsiteY3" fmla="*/ 0 h 4266879"/>
              <a:gd name="connsiteX0" fmla="*/ 0 w 3757151"/>
              <a:gd name="connsiteY0" fmla="*/ 4266879 h 4266879"/>
              <a:gd name="connsiteX1" fmla="*/ 696467 w 3757151"/>
              <a:gd name="connsiteY1" fmla="*/ 3594927 h 4266879"/>
              <a:gd name="connsiteX2" fmla="*/ 2321782 w 3757151"/>
              <a:gd name="connsiteY2" fmla="*/ 1669558 h 4266879"/>
              <a:gd name="connsiteX3" fmla="*/ 3757151 w 3757151"/>
              <a:gd name="connsiteY3" fmla="*/ 0 h 4266879"/>
              <a:gd name="connsiteX0" fmla="*/ 0 w 4703507"/>
              <a:gd name="connsiteY0" fmla="*/ 4079906 h 4079906"/>
              <a:gd name="connsiteX1" fmla="*/ 1642823 w 4703507"/>
              <a:gd name="connsiteY1" fmla="*/ 3594927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3268138 w 4703507"/>
              <a:gd name="connsiteY2" fmla="*/ 1669558 h 4079906"/>
              <a:gd name="connsiteX3" fmla="*/ 4703507 w 4703507"/>
              <a:gd name="connsiteY3" fmla="*/ 0 h 4079906"/>
              <a:gd name="connsiteX0" fmla="*/ 0 w 4703507"/>
              <a:gd name="connsiteY0" fmla="*/ 4079906 h 4079906"/>
              <a:gd name="connsiteX1" fmla="*/ 958229 w 4703507"/>
              <a:gd name="connsiteY1" fmla="*/ 3595090 h 4079906"/>
              <a:gd name="connsiteX2" fmla="*/ 2690255 w 4703507"/>
              <a:gd name="connsiteY2" fmla="*/ 1541292 h 4079906"/>
              <a:gd name="connsiteX3" fmla="*/ 4703507 w 4703507"/>
              <a:gd name="connsiteY3" fmla="*/ 0 h 4079906"/>
              <a:gd name="connsiteX0" fmla="*/ 0 w 4253748"/>
              <a:gd name="connsiteY0" fmla="*/ 4331243 h 4331243"/>
              <a:gd name="connsiteX1" fmla="*/ 958229 w 4253748"/>
              <a:gd name="connsiteY1" fmla="*/ 3846427 h 4331243"/>
              <a:gd name="connsiteX2" fmla="*/ 2690255 w 4253748"/>
              <a:gd name="connsiteY2" fmla="*/ 1792629 h 4331243"/>
              <a:gd name="connsiteX3" fmla="*/ 4253748 w 4253748"/>
              <a:gd name="connsiteY3" fmla="*/ 0 h 4331243"/>
              <a:gd name="connsiteX0" fmla="*/ 0 w 5110919"/>
              <a:gd name="connsiteY0" fmla="*/ 2902590 h 3846427"/>
              <a:gd name="connsiteX1" fmla="*/ 1815400 w 5110919"/>
              <a:gd name="connsiteY1" fmla="*/ 3846427 h 3846427"/>
              <a:gd name="connsiteX2" fmla="*/ 3547426 w 5110919"/>
              <a:gd name="connsiteY2" fmla="*/ 1792629 h 3846427"/>
              <a:gd name="connsiteX3" fmla="*/ 5110919 w 5110919"/>
              <a:gd name="connsiteY3" fmla="*/ 0 h 3846427"/>
              <a:gd name="connsiteX0" fmla="*/ 0 w 5110919"/>
              <a:gd name="connsiteY0" fmla="*/ 2902590 h 2902590"/>
              <a:gd name="connsiteX1" fmla="*/ 1743692 w 5110919"/>
              <a:gd name="connsiteY1" fmla="*/ 2131987 h 2902590"/>
              <a:gd name="connsiteX2" fmla="*/ 3547426 w 5110919"/>
              <a:gd name="connsiteY2" fmla="*/ 1792629 h 2902590"/>
              <a:gd name="connsiteX3" fmla="*/ 5110919 w 5110919"/>
              <a:gd name="connsiteY3" fmla="*/ 0 h 2902590"/>
              <a:gd name="connsiteX0" fmla="*/ 0 w 5496560"/>
              <a:gd name="connsiteY0" fmla="*/ 3149750 h 3149750"/>
              <a:gd name="connsiteX1" fmla="*/ 2129333 w 5496560"/>
              <a:gd name="connsiteY1" fmla="*/ 2131987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443 w 5496560"/>
              <a:gd name="connsiteY1" fmla="*/ 2595804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933067 w 5496560"/>
              <a:gd name="connsiteY2" fmla="*/ 1792629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11605 w 5496560"/>
              <a:gd name="connsiteY2" fmla="*/ 310527 h 3149750"/>
              <a:gd name="connsiteX3" fmla="*/ 5496560 w 5496560"/>
              <a:gd name="connsiteY3" fmla="*/ 0 h 3149750"/>
              <a:gd name="connsiteX0" fmla="*/ 0 w 5496560"/>
              <a:gd name="connsiteY0" fmla="*/ 3149750 h 3149750"/>
              <a:gd name="connsiteX1" fmla="*/ 1080296 w 5496560"/>
              <a:gd name="connsiteY1" fmla="*/ 2613256 h 3149750"/>
              <a:gd name="connsiteX2" fmla="*/ 3041526 w 5496560"/>
              <a:gd name="connsiteY2" fmla="*/ 280204 h 3149750"/>
              <a:gd name="connsiteX3" fmla="*/ 5496560 w 5496560"/>
              <a:gd name="connsiteY3" fmla="*/ 0 h 3149750"/>
              <a:gd name="connsiteX0" fmla="*/ 0 w 4798187"/>
              <a:gd name="connsiteY0" fmla="*/ 4865952 h 4865952"/>
              <a:gd name="connsiteX1" fmla="*/ 1080296 w 4798187"/>
              <a:gd name="connsiteY1" fmla="*/ 4329458 h 4865952"/>
              <a:gd name="connsiteX2" fmla="*/ 3041526 w 4798187"/>
              <a:gd name="connsiteY2" fmla="*/ 1996406 h 4865952"/>
              <a:gd name="connsiteX3" fmla="*/ 4798187 w 4798187"/>
              <a:gd name="connsiteY3" fmla="*/ 0 h 4865952"/>
              <a:gd name="connsiteX0" fmla="*/ 0 w 4510194"/>
              <a:gd name="connsiteY0" fmla="*/ 3888607 h 4329458"/>
              <a:gd name="connsiteX1" fmla="*/ 792303 w 4510194"/>
              <a:gd name="connsiteY1" fmla="*/ 4329458 h 4329458"/>
              <a:gd name="connsiteX2" fmla="*/ 2753533 w 4510194"/>
              <a:gd name="connsiteY2" fmla="*/ 1996406 h 4329458"/>
              <a:gd name="connsiteX3" fmla="*/ 4510194 w 4510194"/>
              <a:gd name="connsiteY3" fmla="*/ 0 h 4329458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2753533 w 4510194"/>
              <a:gd name="connsiteY2" fmla="*/ 1996406 h 3888607"/>
              <a:gd name="connsiteX3" fmla="*/ 4510194 w 4510194"/>
              <a:gd name="connsiteY3" fmla="*/ 0 h 3888607"/>
              <a:gd name="connsiteX0" fmla="*/ 0 w 4510194"/>
              <a:gd name="connsiteY0" fmla="*/ 3888607 h 3888607"/>
              <a:gd name="connsiteX1" fmla="*/ 2375939 w 4510194"/>
              <a:gd name="connsiteY1" fmla="*/ 2808438 h 3888607"/>
              <a:gd name="connsiteX2" fmla="*/ 4319890 w 4510194"/>
              <a:gd name="connsiteY2" fmla="*/ 2376371 h 3888607"/>
              <a:gd name="connsiteX3" fmla="*/ 4510194 w 4510194"/>
              <a:gd name="connsiteY3" fmla="*/ 0 h 3888607"/>
              <a:gd name="connsiteX0" fmla="*/ 0 w 4679881"/>
              <a:gd name="connsiteY0" fmla="*/ 1584247 h 1584247"/>
              <a:gd name="connsiteX1" fmla="*/ 2375939 w 4679881"/>
              <a:gd name="connsiteY1" fmla="*/ 50407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79881"/>
              <a:gd name="connsiteY0" fmla="*/ 1584247 h 1584247"/>
              <a:gd name="connsiteX1" fmla="*/ 2416250 w 4679881"/>
              <a:gd name="connsiteY1" fmla="*/ 465898 h 1584247"/>
              <a:gd name="connsiteX2" fmla="*/ 4319890 w 4679881"/>
              <a:gd name="connsiteY2" fmla="*/ 72011 h 1584247"/>
              <a:gd name="connsiteX3" fmla="*/ 4679881 w 4679881"/>
              <a:gd name="connsiteY3" fmla="*/ 0 h 158424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319890 w 4659209"/>
              <a:gd name="connsiteY2" fmla="*/ 96351 h 1608587"/>
              <a:gd name="connsiteX3" fmla="*/ 4659209 w 4659209"/>
              <a:gd name="connsiteY3" fmla="*/ 0 h 1608587"/>
              <a:gd name="connsiteX0" fmla="*/ 0 w 4659209"/>
              <a:gd name="connsiteY0" fmla="*/ 1608587 h 1608587"/>
              <a:gd name="connsiteX1" fmla="*/ 2416250 w 4659209"/>
              <a:gd name="connsiteY1" fmla="*/ 490238 h 1608587"/>
              <a:gd name="connsiteX2" fmla="*/ 4659209 w 4659209"/>
              <a:gd name="connsiteY2" fmla="*/ 0 h 1608587"/>
              <a:gd name="connsiteX0" fmla="*/ 0 w 4674418"/>
              <a:gd name="connsiteY0" fmla="*/ 1574419 h 1574419"/>
              <a:gd name="connsiteX1" fmla="*/ 2431459 w 4674418"/>
              <a:gd name="connsiteY1" fmla="*/ 490238 h 1574419"/>
              <a:gd name="connsiteX2" fmla="*/ 4674418 w 4674418"/>
              <a:gd name="connsiteY2" fmla="*/ 0 h 1574419"/>
              <a:gd name="connsiteX0" fmla="*/ 0 w 4589893"/>
              <a:gd name="connsiteY0" fmla="*/ 1789582 h 1789582"/>
              <a:gd name="connsiteX1" fmla="*/ 2431459 w 4589893"/>
              <a:gd name="connsiteY1" fmla="*/ 705401 h 1789582"/>
              <a:gd name="connsiteX2" fmla="*/ 4589893 w 4589893"/>
              <a:gd name="connsiteY2" fmla="*/ 0 h 1789582"/>
              <a:gd name="connsiteX0" fmla="*/ 0 w 2930662"/>
              <a:gd name="connsiteY0" fmla="*/ 3668988 h 3668988"/>
              <a:gd name="connsiteX1" fmla="*/ 772228 w 2930662"/>
              <a:gd name="connsiteY1" fmla="*/ 705401 h 3668988"/>
              <a:gd name="connsiteX2" fmla="*/ 2930662 w 2930662"/>
              <a:gd name="connsiteY2" fmla="*/ 0 h 3668988"/>
              <a:gd name="connsiteX0" fmla="*/ 0 w 2930662"/>
              <a:gd name="connsiteY0" fmla="*/ 3668988 h 3668988"/>
              <a:gd name="connsiteX1" fmla="*/ 1639460 w 2930662"/>
              <a:gd name="connsiteY1" fmla="*/ 1025126 h 3668988"/>
              <a:gd name="connsiteX2" fmla="*/ 2930662 w 2930662"/>
              <a:gd name="connsiteY2" fmla="*/ 0 h 3668988"/>
              <a:gd name="connsiteX0" fmla="*/ 0 w 2586431"/>
              <a:gd name="connsiteY0" fmla="*/ 4156127 h 4156127"/>
              <a:gd name="connsiteX1" fmla="*/ 1639460 w 2586431"/>
              <a:gd name="connsiteY1" fmla="*/ 1512265 h 4156127"/>
              <a:gd name="connsiteX2" fmla="*/ 2586431 w 2586431"/>
              <a:gd name="connsiteY2" fmla="*/ 0 h 4156127"/>
              <a:gd name="connsiteX0" fmla="*/ 0 w 4242389"/>
              <a:gd name="connsiteY0" fmla="*/ 2376370 h 2376370"/>
              <a:gd name="connsiteX1" fmla="*/ 3295418 w 4242389"/>
              <a:gd name="connsiteY1" fmla="*/ 1512265 h 2376370"/>
              <a:gd name="connsiteX2" fmla="*/ 4242389 w 4242389"/>
              <a:gd name="connsiteY2" fmla="*/ 0 h 2376370"/>
              <a:gd name="connsiteX0" fmla="*/ 0 w 4242389"/>
              <a:gd name="connsiteY0" fmla="*/ 2736426 h 2736426"/>
              <a:gd name="connsiteX1" fmla="*/ 1583960 w 4242389"/>
              <a:gd name="connsiteY1" fmla="*/ 0 h 2736426"/>
              <a:gd name="connsiteX2" fmla="*/ 4242389 w 4242389"/>
              <a:gd name="connsiteY2" fmla="*/ 360056 h 2736426"/>
              <a:gd name="connsiteX0" fmla="*/ 0 w 1871953"/>
              <a:gd name="connsiteY0" fmla="*/ 3240504 h 3240504"/>
              <a:gd name="connsiteX1" fmla="*/ 1583960 w 1871953"/>
              <a:gd name="connsiteY1" fmla="*/ 504078 h 3240504"/>
              <a:gd name="connsiteX2" fmla="*/ 1871953 w 1871953"/>
              <a:gd name="connsiteY2" fmla="*/ 0 h 3240504"/>
              <a:gd name="connsiteX0" fmla="*/ 13128 w 1885081"/>
              <a:gd name="connsiteY0" fmla="*/ 3240504 h 3240504"/>
              <a:gd name="connsiteX1" fmla="*/ 0 w 1885081"/>
              <a:gd name="connsiteY1" fmla="*/ 3206780 h 3240504"/>
              <a:gd name="connsiteX2" fmla="*/ 1597088 w 1885081"/>
              <a:gd name="connsiteY2" fmla="*/ 504078 h 3240504"/>
              <a:gd name="connsiteX3" fmla="*/ 1885081 w 1885081"/>
              <a:gd name="connsiteY3" fmla="*/ 0 h 3240504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597088 w 2452684"/>
              <a:gd name="connsiteY2" fmla="*/ 656485 h 3392911"/>
              <a:gd name="connsiteX3" fmla="*/ 2452684 w 2452684"/>
              <a:gd name="connsiteY3" fmla="*/ 0 h 3392911"/>
              <a:gd name="connsiteX0" fmla="*/ 13128 w 2452684"/>
              <a:gd name="connsiteY0" fmla="*/ 3392911 h 3392911"/>
              <a:gd name="connsiteX1" fmla="*/ 0 w 2452684"/>
              <a:gd name="connsiteY1" fmla="*/ 3359187 h 3392911"/>
              <a:gd name="connsiteX2" fmla="*/ 1372711 w 2452684"/>
              <a:gd name="connsiteY2" fmla="*/ 1728269 h 3392911"/>
              <a:gd name="connsiteX3" fmla="*/ 2452684 w 2452684"/>
              <a:gd name="connsiteY3" fmla="*/ 0 h 3392911"/>
              <a:gd name="connsiteX0" fmla="*/ 0 w 2439556"/>
              <a:gd name="connsiteY0" fmla="*/ 3392911 h 3392911"/>
              <a:gd name="connsiteX1" fmla="*/ 651438 w 2439556"/>
              <a:gd name="connsiteY1" fmla="*/ 2741732 h 3392911"/>
              <a:gd name="connsiteX2" fmla="*/ 1359583 w 2439556"/>
              <a:gd name="connsiteY2" fmla="*/ 1728269 h 3392911"/>
              <a:gd name="connsiteX3" fmla="*/ 2439556 w 2439556"/>
              <a:gd name="connsiteY3" fmla="*/ 0 h 3392911"/>
              <a:gd name="connsiteX0" fmla="*/ 0 w 2138656"/>
              <a:gd name="connsiteY0" fmla="*/ 3323611 h 3323611"/>
              <a:gd name="connsiteX1" fmla="*/ 350538 w 2138656"/>
              <a:gd name="connsiteY1" fmla="*/ 2741732 h 3323611"/>
              <a:gd name="connsiteX2" fmla="*/ 1058683 w 2138656"/>
              <a:gd name="connsiteY2" fmla="*/ 1728269 h 3323611"/>
              <a:gd name="connsiteX3" fmla="*/ 2138656 w 2138656"/>
              <a:gd name="connsiteY3" fmla="*/ 0 h 3323611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50538 w 2138656"/>
              <a:gd name="connsiteY2" fmla="*/ 2741732 h 3337169"/>
              <a:gd name="connsiteX3" fmla="*/ 1058683 w 2138656"/>
              <a:gd name="connsiteY3" fmla="*/ 1728269 h 3337169"/>
              <a:gd name="connsiteX4" fmla="*/ 2138656 w 2138656"/>
              <a:gd name="connsiteY4" fmla="*/ 0 h 3337169"/>
              <a:gd name="connsiteX0" fmla="*/ 0 w 2138656"/>
              <a:gd name="connsiteY0" fmla="*/ 3323611 h 3337169"/>
              <a:gd name="connsiteX1" fmla="*/ 37754 w 2138656"/>
              <a:gd name="connsiteY1" fmla="*/ 3337169 h 3337169"/>
              <a:gd name="connsiteX2" fmla="*/ 37754 w 2138656"/>
              <a:gd name="connsiteY2" fmla="*/ 3326657 h 3337169"/>
              <a:gd name="connsiteX3" fmla="*/ 350538 w 2138656"/>
              <a:gd name="connsiteY3" fmla="*/ 2741732 h 3337169"/>
              <a:gd name="connsiteX4" fmla="*/ 1058683 w 2138656"/>
              <a:gd name="connsiteY4" fmla="*/ 1728269 h 3337169"/>
              <a:gd name="connsiteX5" fmla="*/ 2138656 w 2138656"/>
              <a:gd name="connsiteY5" fmla="*/ 0 h 3337169"/>
              <a:gd name="connsiteX0" fmla="*/ 1461254 w 3599910"/>
              <a:gd name="connsiteY0" fmla="*/ 3323611 h 3337169"/>
              <a:gd name="connsiteX1" fmla="*/ 1499008 w 3599910"/>
              <a:gd name="connsiteY1" fmla="*/ 3337169 h 3337169"/>
              <a:gd name="connsiteX2" fmla="*/ 0 w 3599910"/>
              <a:gd name="connsiteY2" fmla="*/ 2160336 h 3337169"/>
              <a:gd name="connsiteX3" fmla="*/ 1811792 w 3599910"/>
              <a:gd name="connsiteY3" fmla="*/ 2741732 h 3337169"/>
              <a:gd name="connsiteX4" fmla="*/ 2519937 w 3599910"/>
              <a:gd name="connsiteY4" fmla="*/ 1728269 h 3337169"/>
              <a:gd name="connsiteX5" fmla="*/ 3599910 w 3599910"/>
              <a:gd name="connsiteY5" fmla="*/ 0 h 3337169"/>
              <a:gd name="connsiteX0" fmla="*/ 1893243 w 4031899"/>
              <a:gd name="connsiteY0" fmla="*/ 3323611 h 3960617"/>
              <a:gd name="connsiteX1" fmla="*/ 0 w 4031899"/>
              <a:gd name="connsiteY1" fmla="*/ 3960617 h 3960617"/>
              <a:gd name="connsiteX2" fmla="*/ 431989 w 4031899"/>
              <a:gd name="connsiteY2" fmla="*/ 2160336 h 3960617"/>
              <a:gd name="connsiteX3" fmla="*/ 2243781 w 4031899"/>
              <a:gd name="connsiteY3" fmla="*/ 2741732 h 3960617"/>
              <a:gd name="connsiteX4" fmla="*/ 2951926 w 4031899"/>
              <a:gd name="connsiteY4" fmla="*/ 1728269 h 3960617"/>
              <a:gd name="connsiteX5" fmla="*/ 4031899 w 4031899"/>
              <a:gd name="connsiteY5" fmla="*/ 0 h 3960617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431989 w 4031899"/>
              <a:gd name="connsiteY2" fmla="*/ 2160336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431989 w 4031899"/>
              <a:gd name="connsiteY0" fmla="*/ 5544864 h 5544864"/>
              <a:gd name="connsiteX1" fmla="*/ 0 w 4031899"/>
              <a:gd name="connsiteY1" fmla="*/ 3960617 h 5544864"/>
              <a:gd name="connsiteX2" fmla="*/ 1799955 w 4031899"/>
              <a:gd name="connsiteY2" fmla="*/ 3456539 h 5544864"/>
              <a:gd name="connsiteX3" fmla="*/ 2243781 w 4031899"/>
              <a:gd name="connsiteY3" fmla="*/ 2741732 h 5544864"/>
              <a:gd name="connsiteX4" fmla="*/ 2951926 w 4031899"/>
              <a:gd name="connsiteY4" fmla="*/ 1728269 h 5544864"/>
              <a:gd name="connsiteX5" fmla="*/ 4031899 w 4031899"/>
              <a:gd name="connsiteY5" fmla="*/ 0 h 5544864"/>
              <a:gd name="connsiteX0" fmla="*/ 0 w 3599910"/>
              <a:gd name="connsiteY0" fmla="*/ 5544864 h 5544864"/>
              <a:gd name="connsiteX1" fmla="*/ 1367966 w 3599910"/>
              <a:gd name="connsiteY1" fmla="*/ 3456539 h 5544864"/>
              <a:gd name="connsiteX2" fmla="*/ 1811792 w 3599910"/>
              <a:gd name="connsiteY2" fmla="*/ 2741732 h 5544864"/>
              <a:gd name="connsiteX3" fmla="*/ 2519937 w 3599910"/>
              <a:gd name="connsiteY3" fmla="*/ 1728269 h 5544864"/>
              <a:gd name="connsiteX4" fmla="*/ 3599910 w 3599910"/>
              <a:gd name="connsiteY4" fmla="*/ 0 h 5544864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1811792 w 4095515"/>
              <a:gd name="connsiteY2" fmla="*/ 2534083 h 5337215"/>
              <a:gd name="connsiteX3" fmla="*/ 2519937 w 4095515"/>
              <a:gd name="connsiteY3" fmla="*/ 1520620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1811792 w 4095515"/>
              <a:gd name="connsiteY2" fmla="*/ 2534083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367966 w 4095515"/>
              <a:gd name="connsiteY1" fmla="*/ 3248890 h 5337215"/>
              <a:gd name="connsiteX2" fmla="*/ 2535651 w 4095515"/>
              <a:gd name="connsiteY2" fmla="*/ 2387886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4095515"/>
              <a:gd name="connsiteY0" fmla="*/ 5337215 h 5337215"/>
              <a:gd name="connsiteX1" fmla="*/ 1499436 w 4095515"/>
              <a:gd name="connsiteY1" fmla="*/ 3987904 h 5337215"/>
              <a:gd name="connsiteX2" fmla="*/ 2535651 w 4095515"/>
              <a:gd name="connsiteY2" fmla="*/ 2387886 h 5337215"/>
              <a:gd name="connsiteX3" fmla="*/ 3625183 w 4095515"/>
              <a:gd name="connsiteY3" fmla="*/ 648295 h 5337215"/>
              <a:gd name="connsiteX4" fmla="*/ 4095515 w 4095515"/>
              <a:gd name="connsiteY4" fmla="*/ 0 h 5337215"/>
              <a:gd name="connsiteX0" fmla="*/ 0 w 2807930"/>
              <a:gd name="connsiteY0" fmla="*/ 4752741 h 4752741"/>
              <a:gd name="connsiteX1" fmla="*/ 211851 w 2807930"/>
              <a:gd name="connsiteY1" fmla="*/ 3987904 h 4752741"/>
              <a:gd name="connsiteX2" fmla="*/ 1248066 w 2807930"/>
              <a:gd name="connsiteY2" fmla="*/ 2387886 h 4752741"/>
              <a:gd name="connsiteX3" fmla="*/ 2337598 w 2807930"/>
              <a:gd name="connsiteY3" fmla="*/ 648295 h 4752741"/>
              <a:gd name="connsiteX4" fmla="*/ 2807930 w 2807930"/>
              <a:gd name="connsiteY4" fmla="*/ 0 h 4752741"/>
              <a:gd name="connsiteX0" fmla="*/ 0 w 3447939"/>
              <a:gd name="connsiteY0" fmla="*/ 4773329 h 4773329"/>
              <a:gd name="connsiteX1" fmla="*/ 851860 w 3447939"/>
              <a:gd name="connsiteY1" fmla="*/ 3987904 h 4773329"/>
              <a:gd name="connsiteX2" fmla="*/ 1888075 w 3447939"/>
              <a:gd name="connsiteY2" fmla="*/ 2387886 h 4773329"/>
              <a:gd name="connsiteX3" fmla="*/ 2977607 w 3447939"/>
              <a:gd name="connsiteY3" fmla="*/ 648295 h 4773329"/>
              <a:gd name="connsiteX4" fmla="*/ 3447939 w 3447939"/>
              <a:gd name="connsiteY4" fmla="*/ 0 h 4773329"/>
              <a:gd name="connsiteX0" fmla="*/ 0 w 2596079"/>
              <a:gd name="connsiteY0" fmla="*/ 3987904 h 3987904"/>
              <a:gd name="connsiteX1" fmla="*/ 1036215 w 2596079"/>
              <a:gd name="connsiteY1" fmla="*/ 2387886 h 3987904"/>
              <a:gd name="connsiteX2" fmla="*/ 2125747 w 2596079"/>
              <a:gd name="connsiteY2" fmla="*/ 648295 h 3987904"/>
              <a:gd name="connsiteX3" fmla="*/ 2596079 w 2596079"/>
              <a:gd name="connsiteY3" fmla="*/ 0 h 3987904"/>
              <a:gd name="connsiteX0" fmla="*/ 0 w 2526949"/>
              <a:gd name="connsiteY0" fmla="*/ 3925987 h 3925987"/>
              <a:gd name="connsiteX1" fmla="*/ 1036215 w 2526949"/>
              <a:gd name="connsiteY1" fmla="*/ 2325969 h 3925987"/>
              <a:gd name="connsiteX2" fmla="*/ 2125747 w 2526949"/>
              <a:gd name="connsiteY2" fmla="*/ 586378 h 3925987"/>
              <a:gd name="connsiteX3" fmla="*/ 2526949 w 2526949"/>
              <a:gd name="connsiteY3" fmla="*/ 0 h 392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6949" h="3925987">
                <a:moveTo>
                  <a:pt x="0" y="3925987"/>
                </a:moveTo>
                <a:lnTo>
                  <a:pt x="1036215" y="2325969"/>
                </a:lnTo>
                <a:lnTo>
                  <a:pt x="2125747" y="586378"/>
                </a:lnTo>
                <a:lnTo>
                  <a:pt x="2526949" y="0"/>
                </a:lnTo>
              </a:path>
            </a:pathLst>
          </a:custGeom>
          <a:ln w="76200">
            <a:solidFill>
              <a:srgbClr val="0070C0"/>
            </a:solidFill>
            <a:prstDash val="solid"/>
            <a:headEnd type="stealt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 rot="18156776">
            <a:off x="4655086" y="1649767"/>
            <a:ext cx="741935" cy="369332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kumimoji="1" lang="en-US" altLang="ja-JP" sz="2400" b="1" dirty="0" smtClean="0"/>
              <a:t>R591</a:t>
            </a:r>
            <a:endParaRPr kumimoji="1" lang="ja-JP" altLang="en-US" sz="2400" b="1" dirty="0"/>
          </a:p>
        </p:txBody>
      </p:sp>
      <p:sp>
        <p:nvSpPr>
          <p:cNvPr id="22" name="テキスト ボックス 21"/>
          <p:cNvSpPr txBox="1"/>
          <p:nvPr/>
        </p:nvSpPr>
        <p:spPr>
          <a:xfrm rot="18156776">
            <a:off x="5037239" y="1870638"/>
            <a:ext cx="780745" cy="369332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altLang="ja-JP" sz="2400" b="1" dirty="0" smtClean="0"/>
              <a:t>G344</a:t>
            </a:r>
            <a:endParaRPr kumimoji="1" lang="ja-JP" altLang="en-US" sz="24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66501" y="4037264"/>
            <a:ext cx="478263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kumimoji="1" lang="en-US" altLang="ja-JP" sz="1100" b="1" dirty="0" smtClean="0"/>
              <a:t>POXED</a:t>
            </a:r>
            <a:endParaRPr kumimoji="1" lang="ja-JP" altLang="en-US" sz="11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10557" y="4251158"/>
            <a:ext cx="511926" cy="1692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altLang="ja-JP" sz="1100" b="1" dirty="0" smtClean="0"/>
              <a:t>ADGOR</a:t>
            </a:r>
            <a:endParaRPr kumimoji="1" lang="ja-JP" altLang="en-US" sz="1100" b="1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457942" y="4776176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17.4</a:t>
            </a:r>
            <a:endParaRPr kumimoji="1" lang="ja-JP" altLang="en-US" sz="24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622697" y="4752704"/>
            <a:ext cx="844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/ day</a:t>
            </a:r>
            <a:endParaRPr kumimoji="1" lang="ja-JP" altLang="en-US" sz="24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48547" y="4221088"/>
            <a:ext cx="2356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TRACK E : 48days</a:t>
            </a:r>
            <a:endParaRPr kumimoji="1" lang="ja-JP" altLang="en-US" sz="2400" b="1" dirty="0"/>
          </a:p>
        </p:txBody>
      </p:sp>
      <p:pic>
        <p:nvPicPr>
          <p:cNvPr id="29" name="Picture 5" descr="C:\Users\fukami-s07fm\AppData\Local\Microsoft\Windows\Temporary Internet Files\Content.IE5\EEO7PEX8\MC90038401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1111" y="4248648"/>
            <a:ext cx="581249" cy="432048"/>
          </a:xfrm>
          <a:prstGeom prst="rect">
            <a:avLst/>
          </a:prstGeom>
          <a:noFill/>
        </p:spPr>
      </p:pic>
      <p:sp>
        <p:nvSpPr>
          <p:cNvPr id="35" name="テキスト ボックス 34"/>
          <p:cNvSpPr txBox="1"/>
          <p:nvPr/>
        </p:nvSpPr>
        <p:spPr>
          <a:xfrm>
            <a:off x="5802844" y="6100361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3.2</a:t>
            </a:r>
            <a:endParaRPr kumimoji="1" lang="ja-JP" altLang="en-US" sz="2400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732240" y="6096700"/>
            <a:ext cx="844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/ day</a:t>
            </a:r>
            <a:endParaRPr kumimoji="1" lang="ja-JP" altLang="en-US" sz="2400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515691" y="5409475"/>
            <a:ext cx="2597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TRACK F : 130days</a:t>
            </a:r>
            <a:endParaRPr kumimoji="1" lang="ja-JP" altLang="en-US" sz="2400" b="1" dirty="0"/>
          </a:p>
        </p:txBody>
      </p:sp>
      <p:pic>
        <p:nvPicPr>
          <p:cNvPr id="39" name="Picture 5" descr="C:\Users\fukami-s07fm\AppData\Local\Microsoft\Windows\Temporary Internet Files\Content.IE5\EEO7PEX8\MC90038401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5461474"/>
            <a:ext cx="581249" cy="432048"/>
          </a:xfrm>
          <a:prstGeom prst="rect">
            <a:avLst/>
          </a:prstGeom>
          <a:noFill/>
        </p:spPr>
      </p:pic>
      <p:cxnSp>
        <p:nvCxnSpPr>
          <p:cNvPr id="42" name="直線矢印コネクタ 41"/>
          <p:cNvCxnSpPr/>
          <p:nvPr/>
        </p:nvCxnSpPr>
        <p:spPr>
          <a:xfrm>
            <a:off x="4517300" y="4991836"/>
            <a:ext cx="1008112" cy="14808"/>
          </a:xfrm>
          <a:prstGeom prst="straightConnector1">
            <a:avLst/>
          </a:prstGeom>
          <a:ln w="38100">
            <a:solidFill>
              <a:srgbClr val="E24D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4680595" y="6312724"/>
            <a:ext cx="1008112" cy="14808"/>
          </a:xfrm>
          <a:prstGeom prst="straightConnector1">
            <a:avLst/>
          </a:prstGeom>
          <a:ln w="38100">
            <a:solidFill>
              <a:srgbClr val="E24D2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角丸四角形 43"/>
          <p:cNvSpPr/>
          <p:nvPr/>
        </p:nvSpPr>
        <p:spPr>
          <a:xfrm>
            <a:off x="5796136" y="5867400"/>
            <a:ext cx="2088232" cy="87396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 44"/>
          <p:cNvSpPr/>
          <p:nvPr/>
        </p:nvSpPr>
        <p:spPr>
          <a:xfrm>
            <a:off x="4474096" y="5391175"/>
            <a:ext cx="1362076" cy="504056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644008" y="3553852"/>
            <a:ext cx="4279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66"/>
                </a:solidFill>
              </a:rPr>
              <a:t>January </a:t>
            </a:r>
            <a:r>
              <a:rPr kumimoji="1" lang="ja-JP" altLang="en-US" sz="2800" b="1" dirty="0" smtClean="0">
                <a:solidFill>
                  <a:srgbClr val="FF0066"/>
                </a:solidFill>
              </a:rPr>
              <a:t>～ </a:t>
            </a:r>
            <a:r>
              <a:rPr kumimoji="1" lang="en-US" altLang="ja-JP" sz="2800" b="1" dirty="0" smtClean="0">
                <a:solidFill>
                  <a:srgbClr val="FF0066"/>
                </a:solidFill>
              </a:rPr>
              <a:t>December</a:t>
            </a:r>
            <a:r>
              <a:rPr lang="en-US" altLang="ja-JP" sz="2800" b="1" dirty="0" smtClean="0">
                <a:solidFill>
                  <a:srgbClr val="FF0066"/>
                </a:solidFill>
              </a:rPr>
              <a:t>, 2013</a:t>
            </a:r>
            <a:endParaRPr kumimoji="1" lang="ja-JP" altLang="en-US" sz="2800" b="1" dirty="0">
              <a:solidFill>
                <a:srgbClr val="FF0066"/>
              </a:solidFill>
            </a:endParaRPr>
          </a:p>
        </p:txBody>
      </p:sp>
      <p:pic>
        <p:nvPicPr>
          <p:cNvPr id="2" name="Picture 5" descr="C:\Users\fukami-s07fm\AppData\Local\Microsoft\Windows\Temporary Internet Files\Content.IE5\XUEKF1D4\MC900294228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lum bright="10000" contrast="40000"/>
          </a:blip>
          <a:srcRect/>
          <a:stretch>
            <a:fillRect/>
          </a:stretch>
        </p:blipFill>
        <p:spPr bwMode="auto">
          <a:xfrm>
            <a:off x="6084168" y="4656540"/>
            <a:ext cx="609448" cy="716676"/>
          </a:xfrm>
          <a:prstGeom prst="rect">
            <a:avLst/>
          </a:prstGeom>
          <a:noFill/>
        </p:spPr>
      </p:pic>
      <p:pic>
        <p:nvPicPr>
          <p:cNvPr id="41" name="Picture 5" descr="C:\Users\fukami-s07fm\AppData\Local\Microsoft\Windows\Temporary Internet Files\Content.IE5\XUEKF1D4\MC900294228[1].wm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lum bright="10000" contrast="40000"/>
          </a:blip>
          <a:srcRect/>
          <a:stretch>
            <a:fillRect/>
          </a:stretch>
        </p:blipFill>
        <p:spPr bwMode="auto">
          <a:xfrm>
            <a:off x="6228184" y="5952684"/>
            <a:ext cx="609448" cy="716676"/>
          </a:xfrm>
          <a:prstGeom prst="rect">
            <a:avLst/>
          </a:prstGeom>
          <a:noFill/>
        </p:spPr>
      </p:pic>
      <p:sp>
        <p:nvSpPr>
          <p:cNvPr id="47" name="テキスト ボックス 46"/>
          <p:cNvSpPr txBox="1"/>
          <p:nvPr/>
        </p:nvSpPr>
        <p:spPr>
          <a:xfrm>
            <a:off x="1907704" y="620688"/>
            <a:ext cx="1939628" cy="715089"/>
          </a:xfrm>
          <a:prstGeom prst="roundRect">
            <a:avLst/>
          </a:prstGeom>
          <a:ln w="38100" cap="rnd"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600" b="1" dirty="0" smtClean="0"/>
              <a:t>0700UTC</a:t>
            </a:r>
            <a:endParaRPr kumimoji="1" lang="ja-JP" altLang="en-US" sz="36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828334" y="5409854"/>
            <a:ext cx="934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---419</a:t>
            </a:r>
            <a:endParaRPr kumimoji="1" lang="ja-JP" altLang="en-US" sz="2400" b="1" dirty="0"/>
          </a:p>
        </p:txBody>
      </p:sp>
      <p:sp>
        <p:nvSpPr>
          <p:cNvPr id="31" name="正方形/長方形 30"/>
          <p:cNvSpPr/>
          <p:nvPr/>
        </p:nvSpPr>
        <p:spPr>
          <a:xfrm>
            <a:off x="6426329" y="4210445"/>
            <a:ext cx="934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/>
              <a:t>---835</a:t>
            </a:r>
            <a:endParaRPr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5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24" grpId="0"/>
      <p:bldP spid="27" grpId="0"/>
      <p:bldP spid="28" grpId="0"/>
      <p:bldP spid="35" grpId="0"/>
      <p:bldP spid="37" grpId="0"/>
      <p:bldP spid="38" grpId="0"/>
      <p:bldP spid="44" grpId="0" animBg="1"/>
      <p:bldP spid="45" grpId="0" animBg="1"/>
      <p:bldP spid="46" grpId="0"/>
      <p:bldP spid="47" grpId="0" animBg="1"/>
      <p:bldP spid="30" grpId="0"/>
      <p:bldP spid="31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9BAC0C-125F-4885-B5A9-93F480C2FD75}"/>
</file>

<file path=customXml/itemProps2.xml><?xml version="1.0" encoding="utf-8"?>
<ds:datastoreItem xmlns:ds="http://schemas.openxmlformats.org/officeDocument/2006/customXml" ds:itemID="{E3101675-D0FB-423F-923E-83B3CFA59BF9}"/>
</file>

<file path=customXml/itemProps3.xml><?xml version="1.0" encoding="utf-8"?>
<ds:datastoreItem xmlns:ds="http://schemas.openxmlformats.org/officeDocument/2006/customXml" ds:itemID="{040798E9-DD18-41AB-ACDD-11F5AC5558DC}"/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195</Words>
  <Application>Microsoft Office PowerPoint</Application>
  <PresentationFormat>画面に合わせる (4:3)</PresentationFormat>
  <Paragraphs>132</Paragraphs>
  <Slides>10</Slides>
  <Notes>9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Office テーマ</vt:lpstr>
      <vt:lpstr>プレゼンテーション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test</dc:creator>
  <cp:lastModifiedBy>test</cp:lastModifiedBy>
  <cp:revision>89</cp:revision>
  <dcterms:created xsi:type="dcterms:W3CDTF">2013-09-09T07:12:20Z</dcterms:created>
  <dcterms:modified xsi:type="dcterms:W3CDTF">2014-01-30T12:28:03Z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