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40C5"/>
    <a:srgbClr val="CC00C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49" autoAdjust="0"/>
  </p:normalViewPr>
  <p:slideViewPr>
    <p:cSldViewPr>
      <p:cViewPr>
        <p:scale>
          <a:sx n="86" d="100"/>
          <a:sy n="86" d="100"/>
        </p:scale>
        <p:origin x="-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BA62B-B696-4CCC-99C7-4DC7139AE4FB}" type="datetimeFigureOut">
              <a:rPr kumimoji="1" lang="ja-JP" altLang="en-US" smtClean="0"/>
              <a:pPr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77EBC-EAFE-4187-88E8-E47B4253B9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80499" cy="5715041"/>
          </a:xfrm>
          <a:prstGeom prst="rect">
            <a:avLst/>
          </a:prstGeom>
          <a:noFill/>
          <a:ln w="9525">
            <a:solidFill>
              <a:srgbClr val="00B050"/>
            </a:solidFill>
            <a:prstDash val="lgDashDotDot"/>
            <a:miter lim="800000"/>
            <a:headEnd/>
            <a:tailEnd/>
          </a:ln>
          <a:effectLst/>
        </p:spPr>
      </p:pic>
      <p:sp>
        <p:nvSpPr>
          <p:cNvPr id="27" name="フリーフォーム 26"/>
          <p:cNvSpPr/>
          <p:nvPr/>
        </p:nvSpPr>
        <p:spPr>
          <a:xfrm>
            <a:off x="1725463" y="4286709"/>
            <a:ext cx="709305" cy="152887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115696 w 376889"/>
              <a:gd name="connsiteY0" fmla="*/ 4581209 h 4581209"/>
              <a:gd name="connsiteX1" fmla="*/ 17277 w 376889"/>
              <a:gd name="connsiteY1" fmla="*/ 4091058 h 4581209"/>
              <a:gd name="connsiteX2" fmla="*/ 376889 w 376889"/>
              <a:gd name="connsiteY2" fmla="*/ 2281865 h 4581209"/>
              <a:gd name="connsiteX3" fmla="*/ 88314 w 376889"/>
              <a:gd name="connsiteY3" fmla="*/ 402225 h 4581209"/>
              <a:gd name="connsiteX4" fmla="*/ 0 w 376889"/>
              <a:gd name="connsiteY4" fmla="*/ 0 h 4581209"/>
              <a:gd name="connsiteX0" fmla="*/ 166892 w 428085"/>
              <a:gd name="connsiteY0" fmla="*/ 4295963 h 4295963"/>
              <a:gd name="connsiteX1" fmla="*/ 68473 w 428085"/>
              <a:gd name="connsiteY1" fmla="*/ 3805812 h 4295963"/>
              <a:gd name="connsiteX2" fmla="*/ 428085 w 428085"/>
              <a:gd name="connsiteY2" fmla="*/ 1996619 h 4295963"/>
              <a:gd name="connsiteX3" fmla="*/ 139510 w 428085"/>
              <a:gd name="connsiteY3" fmla="*/ 116979 h 4295963"/>
              <a:gd name="connsiteX4" fmla="*/ 0 w 428085"/>
              <a:gd name="connsiteY4" fmla="*/ 0 h 4295963"/>
              <a:gd name="connsiteX0" fmla="*/ 166892 w 428085"/>
              <a:gd name="connsiteY0" fmla="*/ 4295963 h 4295963"/>
              <a:gd name="connsiteX1" fmla="*/ 68473 w 428085"/>
              <a:gd name="connsiteY1" fmla="*/ 3805812 h 4295963"/>
              <a:gd name="connsiteX2" fmla="*/ 428085 w 428085"/>
              <a:gd name="connsiteY2" fmla="*/ 1996619 h 4295963"/>
              <a:gd name="connsiteX3" fmla="*/ 0 w 428085"/>
              <a:gd name="connsiteY3" fmla="*/ 0 h 4295963"/>
              <a:gd name="connsiteX0" fmla="*/ 244706 w 505899"/>
              <a:gd name="connsiteY0" fmla="*/ 4295963 h 4295963"/>
              <a:gd name="connsiteX1" fmla="*/ 0 w 505899"/>
              <a:gd name="connsiteY1" fmla="*/ 3615025 h 4295963"/>
              <a:gd name="connsiteX2" fmla="*/ 505899 w 505899"/>
              <a:gd name="connsiteY2" fmla="*/ 1996619 h 4295963"/>
              <a:gd name="connsiteX3" fmla="*/ 77814 w 505899"/>
              <a:gd name="connsiteY3" fmla="*/ 0 h 4295963"/>
              <a:gd name="connsiteX0" fmla="*/ 164204 w 505899"/>
              <a:gd name="connsiteY0" fmla="*/ 4112411 h 4112411"/>
              <a:gd name="connsiteX1" fmla="*/ 0 w 505899"/>
              <a:gd name="connsiteY1" fmla="*/ 3615025 h 4112411"/>
              <a:gd name="connsiteX2" fmla="*/ 505899 w 505899"/>
              <a:gd name="connsiteY2" fmla="*/ 1996619 h 4112411"/>
              <a:gd name="connsiteX3" fmla="*/ 77814 w 505899"/>
              <a:gd name="connsiteY3" fmla="*/ 0 h 4112411"/>
              <a:gd name="connsiteX0" fmla="*/ 1510251 w 1851946"/>
              <a:gd name="connsiteY0" fmla="*/ 2115791 h 2115791"/>
              <a:gd name="connsiteX1" fmla="*/ 1346047 w 1851946"/>
              <a:gd name="connsiteY1" fmla="*/ 1618405 h 2115791"/>
              <a:gd name="connsiteX2" fmla="*/ 1851946 w 1851946"/>
              <a:gd name="connsiteY2" fmla="*/ -1 h 2115791"/>
              <a:gd name="connsiteX3" fmla="*/ 0 w 1851946"/>
              <a:gd name="connsiteY3" fmla="*/ 1129851 h 2115791"/>
              <a:gd name="connsiteX0" fmla="*/ 1510251 w 1510251"/>
              <a:gd name="connsiteY0" fmla="*/ 985940 h 1995524"/>
              <a:gd name="connsiteX1" fmla="*/ 1346047 w 1510251"/>
              <a:gd name="connsiteY1" fmla="*/ 488554 h 1995524"/>
              <a:gd name="connsiteX2" fmla="*/ 709152 w 1510251"/>
              <a:gd name="connsiteY2" fmla="*/ 1995524 h 1995524"/>
              <a:gd name="connsiteX3" fmla="*/ 0 w 1510251"/>
              <a:gd name="connsiteY3" fmla="*/ 0 h 1995524"/>
              <a:gd name="connsiteX0" fmla="*/ 673193 w 1346047"/>
              <a:gd name="connsiteY0" fmla="*/ 3520463 h 3520463"/>
              <a:gd name="connsiteX1" fmla="*/ 1346047 w 1346047"/>
              <a:gd name="connsiteY1" fmla="*/ 488554 h 3520463"/>
              <a:gd name="connsiteX2" fmla="*/ 709152 w 1346047"/>
              <a:gd name="connsiteY2" fmla="*/ 1995524 h 3520463"/>
              <a:gd name="connsiteX3" fmla="*/ 0 w 1346047"/>
              <a:gd name="connsiteY3" fmla="*/ 0 h 3520463"/>
              <a:gd name="connsiteX0" fmla="*/ 673193 w 709152"/>
              <a:gd name="connsiteY0" fmla="*/ 3520463 h 3520463"/>
              <a:gd name="connsiteX1" fmla="*/ 709152 w 709152"/>
              <a:gd name="connsiteY1" fmla="*/ 1995524 h 3520463"/>
              <a:gd name="connsiteX2" fmla="*/ 0 w 709152"/>
              <a:gd name="connsiteY2" fmla="*/ 0 h 352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9152" h="3520463">
                <a:moveTo>
                  <a:pt x="673193" y="3520463"/>
                </a:moveTo>
                <a:lnTo>
                  <a:pt x="709152" y="1995524"/>
                </a:lnTo>
                <a:lnTo>
                  <a:pt x="0" y="0"/>
                </a:lnTo>
              </a:path>
            </a:pathLst>
          </a:custGeom>
          <a:ln w="57150">
            <a:solidFill>
              <a:srgbClr val="00CC00"/>
            </a:solidFill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5" name="線吹き出し 2 (枠付き) 34"/>
          <p:cNvSpPr/>
          <p:nvPr/>
        </p:nvSpPr>
        <p:spPr>
          <a:xfrm>
            <a:off x="2928926" y="4500570"/>
            <a:ext cx="571504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2205"/>
              <a:gd name="adj6" fmla="val -10554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solidFill>
                  <a:srgbClr val="0070C0"/>
                </a:solidFill>
              </a:rPr>
              <a:t>RNP10</a:t>
            </a:r>
            <a:endParaRPr kumimoji="1" lang="ja-JP" altLang="en-US" sz="1050" dirty="0">
              <a:solidFill>
                <a:srgbClr val="0070C0"/>
              </a:solidFill>
            </a:endParaRPr>
          </a:p>
        </p:txBody>
      </p:sp>
      <p:sp>
        <p:nvSpPr>
          <p:cNvPr id="36" name="フリーフォーム 35"/>
          <p:cNvSpPr/>
          <p:nvPr/>
        </p:nvSpPr>
        <p:spPr>
          <a:xfrm>
            <a:off x="1734955" y="4296209"/>
            <a:ext cx="1074851" cy="145743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115696 w 376889"/>
              <a:gd name="connsiteY0" fmla="*/ 4581209 h 4581209"/>
              <a:gd name="connsiteX1" fmla="*/ 17277 w 376889"/>
              <a:gd name="connsiteY1" fmla="*/ 4091058 h 4581209"/>
              <a:gd name="connsiteX2" fmla="*/ 376889 w 376889"/>
              <a:gd name="connsiteY2" fmla="*/ 2281865 h 4581209"/>
              <a:gd name="connsiteX3" fmla="*/ 88314 w 376889"/>
              <a:gd name="connsiteY3" fmla="*/ 402225 h 4581209"/>
              <a:gd name="connsiteX4" fmla="*/ 0 w 376889"/>
              <a:gd name="connsiteY4" fmla="*/ 0 h 4581209"/>
              <a:gd name="connsiteX0" fmla="*/ 166892 w 428085"/>
              <a:gd name="connsiteY0" fmla="*/ 4295963 h 4295963"/>
              <a:gd name="connsiteX1" fmla="*/ 68473 w 428085"/>
              <a:gd name="connsiteY1" fmla="*/ 3805812 h 4295963"/>
              <a:gd name="connsiteX2" fmla="*/ 428085 w 428085"/>
              <a:gd name="connsiteY2" fmla="*/ 1996619 h 4295963"/>
              <a:gd name="connsiteX3" fmla="*/ 139510 w 428085"/>
              <a:gd name="connsiteY3" fmla="*/ 116979 h 4295963"/>
              <a:gd name="connsiteX4" fmla="*/ 0 w 428085"/>
              <a:gd name="connsiteY4" fmla="*/ 0 h 4295963"/>
              <a:gd name="connsiteX0" fmla="*/ 166892 w 428085"/>
              <a:gd name="connsiteY0" fmla="*/ 4295963 h 4295963"/>
              <a:gd name="connsiteX1" fmla="*/ 68473 w 428085"/>
              <a:gd name="connsiteY1" fmla="*/ 3805812 h 4295963"/>
              <a:gd name="connsiteX2" fmla="*/ 428085 w 428085"/>
              <a:gd name="connsiteY2" fmla="*/ 1996619 h 4295963"/>
              <a:gd name="connsiteX3" fmla="*/ 0 w 428085"/>
              <a:gd name="connsiteY3" fmla="*/ 0 h 4295963"/>
              <a:gd name="connsiteX0" fmla="*/ 244706 w 505899"/>
              <a:gd name="connsiteY0" fmla="*/ 4295963 h 4295963"/>
              <a:gd name="connsiteX1" fmla="*/ 0 w 505899"/>
              <a:gd name="connsiteY1" fmla="*/ 3615025 h 4295963"/>
              <a:gd name="connsiteX2" fmla="*/ 505899 w 505899"/>
              <a:gd name="connsiteY2" fmla="*/ 1996619 h 4295963"/>
              <a:gd name="connsiteX3" fmla="*/ 77814 w 505899"/>
              <a:gd name="connsiteY3" fmla="*/ 0 h 4295963"/>
              <a:gd name="connsiteX0" fmla="*/ 164204 w 505899"/>
              <a:gd name="connsiteY0" fmla="*/ 4112411 h 4112411"/>
              <a:gd name="connsiteX1" fmla="*/ 0 w 505899"/>
              <a:gd name="connsiteY1" fmla="*/ 3615025 h 4112411"/>
              <a:gd name="connsiteX2" fmla="*/ 505899 w 505899"/>
              <a:gd name="connsiteY2" fmla="*/ 1996619 h 4112411"/>
              <a:gd name="connsiteX3" fmla="*/ 77814 w 505899"/>
              <a:gd name="connsiteY3" fmla="*/ 0 h 4112411"/>
              <a:gd name="connsiteX0" fmla="*/ 1510251 w 1851946"/>
              <a:gd name="connsiteY0" fmla="*/ 2115791 h 2115791"/>
              <a:gd name="connsiteX1" fmla="*/ 1346047 w 1851946"/>
              <a:gd name="connsiteY1" fmla="*/ 1618405 h 2115791"/>
              <a:gd name="connsiteX2" fmla="*/ 1851946 w 1851946"/>
              <a:gd name="connsiteY2" fmla="*/ -1 h 2115791"/>
              <a:gd name="connsiteX3" fmla="*/ 0 w 1851946"/>
              <a:gd name="connsiteY3" fmla="*/ 1129851 h 2115791"/>
              <a:gd name="connsiteX0" fmla="*/ 1510251 w 1510251"/>
              <a:gd name="connsiteY0" fmla="*/ 985940 h 1995524"/>
              <a:gd name="connsiteX1" fmla="*/ 1346047 w 1510251"/>
              <a:gd name="connsiteY1" fmla="*/ 488554 h 1995524"/>
              <a:gd name="connsiteX2" fmla="*/ 709152 w 1510251"/>
              <a:gd name="connsiteY2" fmla="*/ 1995524 h 1995524"/>
              <a:gd name="connsiteX3" fmla="*/ 0 w 1510251"/>
              <a:gd name="connsiteY3" fmla="*/ 0 h 1995524"/>
              <a:gd name="connsiteX0" fmla="*/ 673193 w 1346047"/>
              <a:gd name="connsiteY0" fmla="*/ 3520463 h 3520463"/>
              <a:gd name="connsiteX1" fmla="*/ 1346047 w 1346047"/>
              <a:gd name="connsiteY1" fmla="*/ 488554 h 3520463"/>
              <a:gd name="connsiteX2" fmla="*/ 709152 w 1346047"/>
              <a:gd name="connsiteY2" fmla="*/ 1995524 h 3520463"/>
              <a:gd name="connsiteX3" fmla="*/ 0 w 1346047"/>
              <a:gd name="connsiteY3" fmla="*/ 0 h 3520463"/>
              <a:gd name="connsiteX0" fmla="*/ 673193 w 709152"/>
              <a:gd name="connsiteY0" fmla="*/ 3520463 h 3520463"/>
              <a:gd name="connsiteX1" fmla="*/ 709152 w 709152"/>
              <a:gd name="connsiteY1" fmla="*/ 1995524 h 3520463"/>
              <a:gd name="connsiteX2" fmla="*/ 0 w 709152"/>
              <a:gd name="connsiteY2" fmla="*/ 0 h 3520463"/>
              <a:gd name="connsiteX0" fmla="*/ 673193 w 851965"/>
              <a:gd name="connsiteY0" fmla="*/ 3520463 h 3520463"/>
              <a:gd name="connsiteX1" fmla="*/ 851965 w 851965"/>
              <a:gd name="connsiteY1" fmla="*/ 1337483 h 3520463"/>
              <a:gd name="connsiteX2" fmla="*/ 0 w 851965"/>
              <a:gd name="connsiteY2" fmla="*/ 0 h 3520463"/>
              <a:gd name="connsiteX0" fmla="*/ 816070 w 994842"/>
              <a:gd name="connsiteY0" fmla="*/ 3849511 h 3849511"/>
              <a:gd name="connsiteX1" fmla="*/ 994842 w 994842"/>
              <a:gd name="connsiteY1" fmla="*/ 1666531 h 3849511"/>
              <a:gd name="connsiteX2" fmla="*/ 0 w 994842"/>
              <a:gd name="connsiteY2" fmla="*/ 0 h 3849511"/>
              <a:gd name="connsiteX0" fmla="*/ 816070 w 1074619"/>
              <a:gd name="connsiteY0" fmla="*/ 3849511 h 3849511"/>
              <a:gd name="connsiteX1" fmla="*/ 1074619 w 1074619"/>
              <a:gd name="connsiteY1" fmla="*/ 2027079 h 3849511"/>
              <a:gd name="connsiteX2" fmla="*/ 0 w 1074619"/>
              <a:gd name="connsiteY2" fmla="*/ 0 h 3849511"/>
              <a:gd name="connsiteX0" fmla="*/ 1030306 w 1074619"/>
              <a:gd name="connsiteY0" fmla="*/ 3355966 h 3355966"/>
              <a:gd name="connsiteX1" fmla="*/ 1074619 w 1074619"/>
              <a:gd name="connsiteY1" fmla="*/ 2027079 h 3355966"/>
              <a:gd name="connsiteX2" fmla="*/ 0 w 1074619"/>
              <a:gd name="connsiteY2" fmla="*/ 0 h 3355966"/>
              <a:gd name="connsiteX0" fmla="*/ 1030307 w 1074619"/>
              <a:gd name="connsiteY0" fmla="*/ 3355966 h 3355966"/>
              <a:gd name="connsiteX1" fmla="*/ 1074619 w 1074619"/>
              <a:gd name="connsiteY1" fmla="*/ 2027079 h 3355966"/>
              <a:gd name="connsiteX2" fmla="*/ 0 w 1074619"/>
              <a:gd name="connsiteY2" fmla="*/ 0 h 3355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4619" h="3355966">
                <a:moveTo>
                  <a:pt x="1030307" y="3355966"/>
                </a:moveTo>
                <a:lnTo>
                  <a:pt x="1074619" y="2027079"/>
                </a:lnTo>
                <a:lnTo>
                  <a:pt x="0" y="0"/>
                </a:lnTo>
              </a:path>
            </a:pathLst>
          </a:custGeom>
          <a:ln w="57150">
            <a:solidFill>
              <a:srgbClr val="00CC00"/>
            </a:solidFill>
            <a:prstDash val="dashDot"/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8" name="フリーフォーム 37"/>
          <p:cNvSpPr/>
          <p:nvPr/>
        </p:nvSpPr>
        <p:spPr>
          <a:xfrm>
            <a:off x="2435419" y="3336876"/>
            <a:ext cx="1102794" cy="765152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646952 w 2263261"/>
              <a:gd name="connsiteY0" fmla="*/ 4251424 h 4251424"/>
              <a:gd name="connsiteX1" fmla="*/ 375431 w 2263261"/>
              <a:gd name="connsiteY1" fmla="*/ 3671299 h 4251424"/>
              <a:gd name="connsiteX2" fmla="*/ 0 w 2263261"/>
              <a:gd name="connsiteY2" fmla="*/ 1727474 h 4251424"/>
              <a:gd name="connsiteX3" fmla="*/ 2263261 w 2263261"/>
              <a:gd name="connsiteY3" fmla="*/ 0 h 4251424"/>
              <a:gd name="connsiteX0" fmla="*/ 646952 w 1619936"/>
              <a:gd name="connsiteY0" fmla="*/ 2523950 h 2523950"/>
              <a:gd name="connsiteX1" fmla="*/ 375431 w 1619936"/>
              <a:gd name="connsiteY1" fmla="*/ 1943825 h 2523950"/>
              <a:gd name="connsiteX2" fmla="*/ 0 w 1619936"/>
              <a:gd name="connsiteY2" fmla="*/ 0 h 2523950"/>
              <a:gd name="connsiteX3" fmla="*/ 1619936 w 1619936"/>
              <a:gd name="connsiteY3" fmla="*/ 58160 h 2523950"/>
              <a:gd name="connsiteX0" fmla="*/ 1218160 w 1619936"/>
              <a:gd name="connsiteY0" fmla="*/ 1023561 h 1943825"/>
              <a:gd name="connsiteX1" fmla="*/ 375431 w 1619936"/>
              <a:gd name="connsiteY1" fmla="*/ 1943825 h 1943825"/>
              <a:gd name="connsiteX2" fmla="*/ 0 w 1619936"/>
              <a:gd name="connsiteY2" fmla="*/ 0 h 1943825"/>
              <a:gd name="connsiteX3" fmla="*/ 1619936 w 1619936"/>
              <a:gd name="connsiteY3" fmla="*/ 58160 h 1943825"/>
              <a:gd name="connsiteX0" fmla="*/ 1218160 w 1490224"/>
              <a:gd name="connsiteY0" fmla="*/ 1023561 h 1943825"/>
              <a:gd name="connsiteX1" fmla="*/ 375431 w 1490224"/>
              <a:gd name="connsiteY1" fmla="*/ 1943825 h 1943825"/>
              <a:gd name="connsiteX2" fmla="*/ 0 w 1490224"/>
              <a:gd name="connsiteY2" fmla="*/ 0 h 1943825"/>
              <a:gd name="connsiteX3" fmla="*/ 1490224 w 1490224"/>
              <a:gd name="connsiteY3" fmla="*/ 108928 h 1943825"/>
              <a:gd name="connsiteX0" fmla="*/ 842729 w 1695790"/>
              <a:gd name="connsiteY0" fmla="*/ 914633 h 1834897"/>
              <a:gd name="connsiteX1" fmla="*/ 0 w 1695790"/>
              <a:gd name="connsiteY1" fmla="*/ 1834897 h 1834897"/>
              <a:gd name="connsiteX2" fmla="*/ 1695790 w 1695790"/>
              <a:gd name="connsiteY2" fmla="*/ 33901 h 1834897"/>
              <a:gd name="connsiteX3" fmla="*/ 1114793 w 1695790"/>
              <a:gd name="connsiteY3" fmla="*/ 0 h 1834897"/>
              <a:gd name="connsiteX0" fmla="*/ 842729 w 1838235"/>
              <a:gd name="connsiteY0" fmla="*/ 914633 h 1834897"/>
              <a:gd name="connsiteX1" fmla="*/ 0 w 1838235"/>
              <a:gd name="connsiteY1" fmla="*/ 1834897 h 1834897"/>
              <a:gd name="connsiteX2" fmla="*/ 1838235 w 1838235"/>
              <a:gd name="connsiteY2" fmla="*/ 33895 h 1834897"/>
              <a:gd name="connsiteX3" fmla="*/ 1114793 w 1838235"/>
              <a:gd name="connsiteY3" fmla="*/ 0 h 1834897"/>
              <a:gd name="connsiteX0" fmla="*/ 842729 w 1838235"/>
              <a:gd name="connsiteY0" fmla="*/ 914633 h 1834897"/>
              <a:gd name="connsiteX1" fmla="*/ 0 w 1838235"/>
              <a:gd name="connsiteY1" fmla="*/ 1834897 h 1834897"/>
              <a:gd name="connsiteX2" fmla="*/ 1838235 w 1838235"/>
              <a:gd name="connsiteY2" fmla="*/ 33895 h 1834897"/>
              <a:gd name="connsiteX3" fmla="*/ 1114793 w 1838235"/>
              <a:gd name="connsiteY3" fmla="*/ 0 h 1834897"/>
              <a:gd name="connsiteX0" fmla="*/ 0 w 1412701"/>
              <a:gd name="connsiteY0" fmla="*/ 914633 h 914633"/>
              <a:gd name="connsiteX1" fmla="*/ 799956 w 1412701"/>
              <a:gd name="connsiteY1" fmla="*/ 834605 h 914633"/>
              <a:gd name="connsiteX2" fmla="*/ 995506 w 1412701"/>
              <a:gd name="connsiteY2" fmla="*/ 33895 h 914633"/>
              <a:gd name="connsiteX3" fmla="*/ 272064 w 1412701"/>
              <a:gd name="connsiteY3" fmla="*/ 0 h 914633"/>
              <a:gd name="connsiteX0" fmla="*/ 0 w 1412701"/>
              <a:gd name="connsiteY0" fmla="*/ 914633 h 989640"/>
              <a:gd name="connsiteX1" fmla="*/ 799956 w 1412701"/>
              <a:gd name="connsiteY1" fmla="*/ 834605 h 989640"/>
              <a:gd name="connsiteX2" fmla="*/ 995506 w 1412701"/>
              <a:gd name="connsiteY2" fmla="*/ 33895 h 989640"/>
              <a:gd name="connsiteX3" fmla="*/ 272064 w 1412701"/>
              <a:gd name="connsiteY3" fmla="*/ 0 h 989640"/>
              <a:gd name="connsiteX0" fmla="*/ 0 w 1412701"/>
              <a:gd name="connsiteY0" fmla="*/ 914633 h 989640"/>
              <a:gd name="connsiteX1" fmla="*/ 799956 w 1412701"/>
              <a:gd name="connsiteY1" fmla="*/ 834605 h 989640"/>
              <a:gd name="connsiteX2" fmla="*/ 995506 w 1412701"/>
              <a:gd name="connsiteY2" fmla="*/ 33895 h 989640"/>
              <a:gd name="connsiteX3" fmla="*/ 272064 w 1412701"/>
              <a:gd name="connsiteY3" fmla="*/ 0 h 989640"/>
              <a:gd name="connsiteX0" fmla="*/ 0 w 1412701"/>
              <a:gd name="connsiteY0" fmla="*/ 914633 h 989640"/>
              <a:gd name="connsiteX1" fmla="*/ 799956 w 1412701"/>
              <a:gd name="connsiteY1" fmla="*/ 834605 h 989640"/>
              <a:gd name="connsiteX2" fmla="*/ 995506 w 1412701"/>
              <a:gd name="connsiteY2" fmla="*/ 33895 h 989640"/>
              <a:gd name="connsiteX3" fmla="*/ 272064 w 1412701"/>
              <a:gd name="connsiteY3" fmla="*/ 0 h 989640"/>
              <a:gd name="connsiteX0" fmla="*/ 0 w 995506"/>
              <a:gd name="connsiteY0" fmla="*/ 914633 h 989640"/>
              <a:gd name="connsiteX1" fmla="*/ 799956 w 995506"/>
              <a:gd name="connsiteY1" fmla="*/ 834605 h 989640"/>
              <a:gd name="connsiteX2" fmla="*/ 995506 w 995506"/>
              <a:gd name="connsiteY2" fmla="*/ 33895 h 989640"/>
              <a:gd name="connsiteX3" fmla="*/ 272064 w 995506"/>
              <a:gd name="connsiteY3" fmla="*/ 0 h 989640"/>
              <a:gd name="connsiteX0" fmla="*/ 0 w 995506"/>
              <a:gd name="connsiteY0" fmla="*/ 914633 h 989640"/>
              <a:gd name="connsiteX1" fmla="*/ 799956 w 995506"/>
              <a:gd name="connsiteY1" fmla="*/ 834605 h 989640"/>
              <a:gd name="connsiteX2" fmla="*/ 995506 w 995506"/>
              <a:gd name="connsiteY2" fmla="*/ 33895 h 989640"/>
              <a:gd name="connsiteX3" fmla="*/ 272064 w 995506"/>
              <a:gd name="connsiteY3" fmla="*/ 0 h 989640"/>
              <a:gd name="connsiteX0" fmla="*/ 0 w 995506"/>
              <a:gd name="connsiteY0" fmla="*/ 914633 h 914633"/>
              <a:gd name="connsiteX1" fmla="*/ 799956 w 995506"/>
              <a:gd name="connsiteY1" fmla="*/ 834605 h 914633"/>
              <a:gd name="connsiteX2" fmla="*/ 995506 w 995506"/>
              <a:gd name="connsiteY2" fmla="*/ 33895 h 914633"/>
              <a:gd name="connsiteX3" fmla="*/ 272064 w 995506"/>
              <a:gd name="connsiteY3" fmla="*/ 0 h 914633"/>
              <a:gd name="connsiteX0" fmla="*/ 0 w 995506"/>
              <a:gd name="connsiteY0" fmla="*/ 914633 h 914633"/>
              <a:gd name="connsiteX1" fmla="*/ 246425 w 995506"/>
              <a:gd name="connsiteY1" fmla="*/ 883953 h 914633"/>
              <a:gd name="connsiteX2" fmla="*/ 799956 w 995506"/>
              <a:gd name="connsiteY2" fmla="*/ 834605 h 914633"/>
              <a:gd name="connsiteX3" fmla="*/ 995506 w 995506"/>
              <a:gd name="connsiteY3" fmla="*/ 33895 h 914633"/>
              <a:gd name="connsiteX4" fmla="*/ 272064 w 995506"/>
              <a:gd name="connsiteY4" fmla="*/ 0 h 914633"/>
              <a:gd name="connsiteX0" fmla="*/ 0 w 995506"/>
              <a:gd name="connsiteY0" fmla="*/ 914633 h 914633"/>
              <a:gd name="connsiteX1" fmla="*/ 246425 w 995506"/>
              <a:gd name="connsiteY1" fmla="*/ 883953 h 914633"/>
              <a:gd name="connsiteX2" fmla="*/ 942595 w 995506"/>
              <a:gd name="connsiteY2" fmla="*/ 691592 h 914633"/>
              <a:gd name="connsiteX3" fmla="*/ 995506 w 995506"/>
              <a:gd name="connsiteY3" fmla="*/ 33895 h 914633"/>
              <a:gd name="connsiteX4" fmla="*/ 272064 w 995506"/>
              <a:gd name="connsiteY4" fmla="*/ 0 h 914633"/>
              <a:gd name="connsiteX0" fmla="*/ 0 w 995506"/>
              <a:gd name="connsiteY0" fmla="*/ 914633 h 914633"/>
              <a:gd name="connsiteX1" fmla="*/ 317762 w 995506"/>
              <a:gd name="connsiteY1" fmla="*/ 669505 h 914633"/>
              <a:gd name="connsiteX2" fmla="*/ 942595 w 995506"/>
              <a:gd name="connsiteY2" fmla="*/ 691592 h 914633"/>
              <a:gd name="connsiteX3" fmla="*/ 995506 w 995506"/>
              <a:gd name="connsiteY3" fmla="*/ 33895 h 914633"/>
              <a:gd name="connsiteX4" fmla="*/ 272064 w 995506"/>
              <a:gd name="connsiteY4" fmla="*/ 0 h 914633"/>
              <a:gd name="connsiteX0" fmla="*/ 0 w 995506"/>
              <a:gd name="connsiteY0" fmla="*/ 914633 h 914633"/>
              <a:gd name="connsiteX1" fmla="*/ 70851 w 995506"/>
              <a:gd name="connsiteY1" fmla="*/ 481369 h 914633"/>
              <a:gd name="connsiteX2" fmla="*/ 317762 w 995506"/>
              <a:gd name="connsiteY2" fmla="*/ 669505 h 914633"/>
              <a:gd name="connsiteX3" fmla="*/ 942595 w 995506"/>
              <a:gd name="connsiteY3" fmla="*/ 691592 h 914633"/>
              <a:gd name="connsiteX4" fmla="*/ 995506 w 995506"/>
              <a:gd name="connsiteY4" fmla="*/ 33895 h 914633"/>
              <a:gd name="connsiteX5" fmla="*/ 272064 w 995506"/>
              <a:gd name="connsiteY5" fmla="*/ 0 h 914633"/>
              <a:gd name="connsiteX0" fmla="*/ 0 w 1138383"/>
              <a:gd name="connsiteY0" fmla="*/ 343049 h 691592"/>
              <a:gd name="connsiteX1" fmla="*/ 213728 w 1138383"/>
              <a:gd name="connsiteY1" fmla="*/ 481369 h 691592"/>
              <a:gd name="connsiteX2" fmla="*/ 460639 w 1138383"/>
              <a:gd name="connsiteY2" fmla="*/ 669505 h 691592"/>
              <a:gd name="connsiteX3" fmla="*/ 1085472 w 1138383"/>
              <a:gd name="connsiteY3" fmla="*/ 691592 h 691592"/>
              <a:gd name="connsiteX4" fmla="*/ 1138383 w 1138383"/>
              <a:gd name="connsiteY4" fmla="*/ 33895 h 691592"/>
              <a:gd name="connsiteX5" fmla="*/ 414941 w 1138383"/>
              <a:gd name="connsiteY5" fmla="*/ 0 h 691592"/>
              <a:gd name="connsiteX0" fmla="*/ 0 w 1085472"/>
              <a:gd name="connsiteY0" fmla="*/ 343049 h 691592"/>
              <a:gd name="connsiteX1" fmla="*/ 213728 w 1085472"/>
              <a:gd name="connsiteY1" fmla="*/ 481369 h 691592"/>
              <a:gd name="connsiteX2" fmla="*/ 460639 w 1085472"/>
              <a:gd name="connsiteY2" fmla="*/ 669505 h 691592"/>
              <a:gd name="connsiteX3" fmla="*/ 1085472 w 1085472"/>
              <a:gd name="connsiteY3" fmla="*/ 691592 h 691592"/>
              <a:gd name="connsiteX4" fmla="*/ 1041876 w 1085472"/>
              <a:gd name="connsiteY4" fmla="*/ 208223 h 691592"/>
              <a:gd name="connsiteX5" fmla="*/ 414941 w 1085472"/>
              <a:gd name="connsiteY5" fmla="*/ 0 h 691592"/>
              <a:gd name="connsiteX0" fmla="*/ 0 w 1119639"/>
              <a:gd name="connsiteY0" fmla="*/ 343049 h 691592"/>
              <a:gd name="connsiteX1" fmla="*/ 213728 w 1119639"/>
              <a:gd name="connsiteY1" fmla="*/ 481369 h 691592"/>
              <a:gd name="connsiteX2" fmla="*/ 460639 w 1119639"/>
              <a:gd name="connsiteY2" fmla="*/ 669505 h 691592"/>
              <a:gd name="connsiteX3" fmla="*/ 1085472 w 1119639"/>
              <a:gd name="connsiteY3" fmla="*/ 691592 h 691592"/>
              <a:gd name="connsiteX4" fmla="*/ 1119639 w 1119639"/>
              <a:gd name="connsiteY4" fmla="*/ 34871 h 691592"/>
              <a:gd name="connsiteX5" fmla="*/ 414941 w 1119639"/>
              <a:gd name="connsiteY5" fmla="*/ 0 h 691592"/>
              <a:gd name="connsiteX0" fmla="*/ 0 w 1119639"/>
              <a:gd name="connsiteY0" fmla="*/ 343049 h 687146"/>
              <a:gd name="connsiteX1" fmla="*/ 213728 w 1119639"/>
              <a:gd name="connsiteY1" fmla="*/ 481369 h 687146"/>
              <a:gd name="connsiteX2" fmla="*/ 460639 w 1119639"/>
              <a:gd name="connsiteY2" fmla="*/ 669505 h 687146"/>
              <a:gd name="connsiteX3" fmla="*/ 1106900 w 1119639"/>
              <a:gd name="connsiteY3" fmla="*/ 687146 h 687146"/>
              <a:gd name="connsiteX4" fmla="*/ 1119639 w 1119639"/>
              <a:gd name="connsiteY4" fmla="*/ 34871 h 687146"/>
              <a:gd name="connsiteX5" fmla="*/ 414941 w 1119639"/>
              <a:gd name="connsiteY5" fmla="*/ 0 h 687146"/>
              <a:gd name="connsiteX0" fmla="*/ 0 w 1123728"/>
              <a:gd name="connsiteY0" fmla="*/ 343049 h 687146"/>
              <a:gd name="connsiteX1" fmla="*/ 213728 w 1123728"/>
              <a:gd name="connsiteY1" fmla="*/ 481369 h 687146"/>
              <a:gd name="connsiteX2" fmla="*/ 460639 w 1123728"/>
              <a:gd name="connsiteY2" fmla="*/ 669505 h 687146"/>
              <a:gd name="connsiteX3" fmla="*/ 1106900 w 1123728"/>
              <a:gd name="connsiteY3" fmla="*/ 687146 h 687146"/>
              <a:gd name="connsiteX4" fmla="*/ 1123728 w 1123728"/>
              <a:gd name="connsiteY4" fmla="*/ 91194 h 687146"/>
              <a:gd name="connsiteX5" fmla="*/ 414941 w 1123728"/>
              <a:gd name="connsiteY5" fmla="*/ 0 h 687146"/>
              <a:gd name="connsiteX0" fmla="*/ 0 w 1123484"/>
              <a:gd name="connsiteY0" fmla="*/ 343049 h 687146"/>
              <a:gd name="connsiteX1" fmla="*/ 213728 w 1123484"/>
              <a:gd name="connsiteY1" fmla="*/ 481369 h 687146"/>
              <a:gd name="connsiteX2" fmla="*/ 460639 w 1123484"/>
              <a:gd name="connsiteY2" fmla="*/ 669505 h 687146"/>
              <a:gd name="connsiteX3" fmla="*/ 1106900 w 1123484"/>
              <a:gd name="connsiteY3" fmla="*/ 687146 h 687146"/>
              <a:gd name="connsiteX4" fmla="*/ 1123484 w 1123484"/>
              <a:gd name="connsiteY4" fmla="*/ 112845 h 687146"/>
              <a:gd name="connsiteX5" fmla="*/ 414941 w 1123484"/>
              <a:gd name="connsiteY5" fmla="*/ 0 h 687146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460639 w 1123484"/>
              <a:gd name="connsiteY2" fmla="*/ 669505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414941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460639 w 1123484"/>
              <a:gd name="connsiteY2" fmla="*/ 669505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74756 w 1123484"/>
              <a:gd name="connsiteY2" fmla="*/ 699653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71826 w 1123484"/>
              <a:gd name="connsiteY2" fmla="*/ 651120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71745 w 1123484"/>
              <a:gd name="connsiteY2" fmla="*/ 651014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31672 w 1123484"/>
              <a:gd name="connsiteY2" fmla="*/ 658380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45840 w 1123484"/>
              <a:gd name="connsiteY2" fmla="*/ 658272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213728 w 1123484"/>
              <a:gd name="connsiteY1" fmla="*/ 481369 h 765027"/>
              <a:gd name="connsiteX2" fmla="*/ 345765 w 1123484"/>
              <a:gd name="connsiteY2" fmla="*/ 632532 h 765027"/>
              <a:gd name="connsiteX3" fmla="*/ 1106660 w 1123484"/>
              <a:gd name="connsiteY3" fmla="*/ 765027 h 765027"/>
              <a:gd name="connsiteX4" fmla="*/ 1123484 w 1123484"/>
              <a:gd name="connsiteY4" fmla="*/ 112845 h 765027"/>
              <a:gd name="connsiteX5" fmla="*/ 380675 w 1123484"/>
              <a:gd name="connsiteY5" fmla="*/ 0 h 765027"/>
              <a:gd name="connsiteX0" fmla="*/ 0 w 1123484"/>
              <a:gd name="connsiteY0" fmla="*/ 343049 h 765027"/>
              <a:gd name="connsiteX1" fmla="*/ 345765 w 1123484"/>
              <a:gd name="connsiteY1" fmla="*/ 632532 h 765027"/>
              <a:gd name="connsiteX2" fmla="*/ 1106660 w 1123484"/>
              <a:gd name="connsiteY2" fmla="*/ 765027 h 765027"/>
              <a:gd name="connsiteX3" fmla="*/ 1123484 w 1123484"/>
              <a:gd name="connsiteY3" fmla="*/ 112845 h 765027"/>
              <a:gd name="connsiteX4" fmla="*/ 380675 w 1123484"/>
              <a:gd name="connsiteY4" fmla="*/ 0 h 765027"/>
              <a:gd name="connsiteX0" fmla="*/ 0 w 1102555"/>
              <a:gd name="connsiteY0" fmla="*/ 397150 h 765027"/>
              <a:gd name="connsiteX1" fmla="*/ 324836 w 1102555"/>
              <a:gd name="connsiteY1" fmla="*/ 632532 h 765027"/>
              <a:gd name="connsiteX2" fmla="*/ 1085731 w 1102555"/>
              <a:gd name="connsiteY2" fmla="*/ 765027 h 765027"/>
              <a:gd name="connsiteX3" fmla="*/ 1102555 w 1102555"/>
              <a:gd name="connsiteY3" fmla="*/ 112845 h 765027"/>
              <a:gd name="connsiteX4" fmla="*/ 359746 w 1102555"/>
              <a:gd name="connsiteY4" fmla="*/ 0 h 76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2555" h="765027">
                <a:moveTo>
                  <a:pt x="0" y="397150"/>
                </a:moveTo>
                <a:lnTo>
                  <a:pt x="324836" y="632532"/>
                </a:lnTo>
                <a:lnTo>
                  <a:pt x="1085731" y="765027"/>
                </a:lnTo>
                <a:lnTo>
                  <a:pt x="1102555" y="112845"/>
                </a:lnTo>
                <a:lnTo>
                  <a:pt x="359746" y="0"/>
                </a:lnTo>
              </a:path>
            </a:pathLst>
          </a:custGeom>
          <a:ln w="12700">
            <a:solidFill>
              <a:srgbClr val="7030A0"/>
            </a:solidFill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649613" y="3488768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0070C0"/>
                </a:solidFill>
              </a:rPr>
              <a:t>W184</a:t>
            </a:r>
            <a:endParaRPr kumimoji="1" lang="ja-JP" altLang="en-US" sz="1000" dirty="0">
              <a:solidFill>
                <a:srgbClr val="0070C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43174" y="3643314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0070C0"/>
                </a:solidFill>
              </a:rPr>
              <a:t>INDIA</a:t>
            </a:r>
            <a:endParaRPr kumimoji="1" lang="ja-JP" altLang="en-US" sz="1000" dirty="0">
              <a:solidFill>
                <a:srgbClr val="0070C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45441" y="347407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7030A0"/>
                </a:solidFill>
              </a:rPr>
              <a:t>CONEY</a:t>
            </a:r>
            <a:endParaRPr kumimoji="1" lang="ja-JP" altLang="en-US" sz="1000" dirty="0">
              <a:solidFill>
                <a:srgbClr val="7030A0"/>
              </a:solidFill>
            </a:endParaRPr>
          </a:p>
        </p:txBody>
      </p:sp>
      <p:sp>
        <p:nvSpPr>
          <p:cNvPr id="37" name="線吹き出し 2 (枠付き) 36"/>
          <p:cNvSpPr/>
          <p:nvPr/>
        </p:nvSpPr>
        <p:spPr>
          <a:xfrm>
            <a:off x="2786050" y="4214818"/>
            <a:ext cx="857256" cy="2143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8110"/>
              <a:gd name="adj6" fmla="val -5972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solidFill>
                  <a:srgbClr val="0070C0"/>
                </a:solidFill>
              </a:rPr>
              <a:t>NON RNP10</a:t>
            </a:r>
            <a:endParaRPr kumimoji="1" lang="ja-JP" altLang="en-US" sz="1050" dirty="0">
              <a:solidFill>
                <a:srgbClr val="0070C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292080" y="6093296"/>
            <a:ext cx="2088232" cy="646331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Blue: </a:t>
            </a:r>
            <a:r>
              <a:rPr kumimoji="1" lang="en-US" altLang="ja-JP" dirty="0" smtClean="0">
                <a:solidFill>
                  <a:schemeClr val="accent4">
                    <a:lumMod val="50000"/>
                  </a:schemeClr>
                </a:solidFill>
              </a:rPr>
              <a:t>Before </a:t>
            </a:r>
            <a:r>
              <a:rPr lang="en-US" altLang="ja-JP" dirty="0" smtClean="0">
                <a:solidFill>
                  <a:schemeClr val="accent4">
                    <a:lumMod val="50000"/>
                  </a:schemeClr>
                </a:solidFill>
              </a:rPr>
              <a:t>UPR</a:t>
            </a:r>
          </a:p>
          <a:p>
            <a:r>
              <a:rPr kumimoji="1" lang="en-US" altLang="ja-JP" dirty="0" smtClean="0">
                <a:solidFill>
                  <a:srgbClr val="00B050"/>
                </a:solidFill>
              </a:rPr>
              <a:t>Green: </a:t>
            </a:r>
            <a:r>
              <a:rPr kumimoji="1" lang="en-US" altLang="ja-JP" dirty="0" smtClean="0">
                <a:solidFill>
                  <a:schemeClr val="accent4">
                    <a:lumMod val="50000"/>
                  </a:schemeClr>
                </a:solidFill>
              </a:rPr>
              <a:t>After UPR</a:t>
            </a:r>
            <a:endParaRPr kumimoji="1" lang="ja-JP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411760" y="6093296"/>
            <a:ext cx="2082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u="heavy" dirty="0" smtClean="0"/>
              <a:t>PTRO UPRs</a:t>
            </a:r>
            <a:endParaRPr kumimoji="1" lang="ja-JP" altLang="en-US" sz="3200" b="1" u="heavy" dirty="0"/>
          </a:p>
        </p:txBody>
      </p:sp>
      <p:sp>
        <p:nvSpPr>
          <p:cNvPr id="47" name="フリーフォーム 46"/>
          <p:cNvSpPr/>
          <p:nvPr/>
        </p:nvSpPr>
        <p:spPr>
          <a:xfrm>
            <a:off x="3721772" y="1524984"/>
            <a:ext cx="1188876" cy="4340309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0 w 1544193"/>
              <a:gd name="connsiteY0" fmla="*/ 4166596 h 4166596"/>
              <a:gd name="connsiteX1" fmla="*/ 589151 w 1544193"/>
              <a:gd name="connsiteY1" fmla="*/ 3691030 h 4166596"/>
              <a:gd name="connsiteX2" fmla="*/ 644512 w 1544193"/>
              <a:gd name="connsiteY2" fmla="*/ 1836331 h 4166596"/>
              <a:gd name="connsiteX3" fmla="*/ 1544193 w 1544193"/>
              <a:gd name="connsiteY3" fmla="*/ 0 h 4166596"/>
              <a:gd name="connsiteX0" fmla="*/ 0 w 1197600"/>
              <a:gd name="connsiteY0" fmla="*/ 4271405 h 4271405"/>
              <a:gd name="connsiteX1" fmla="*/ 242558 w 1197600"/>
              <a:gd name="connsiteY1" fmla="*/ 3691030 h 4271405"/>
              <a:gd name="connsiteX2" fmla="*/ 297919 w 1197600"/>
              <a:gd name="connsiteY2" fmla="*/ 1836331 h 4271405"/>
              <a:gd name="connsiteX3" fmla="*/ 1197600 w 1197600"/>
              <a:gd name="connsiteY3" fmla="*/ 0 h 4271405"/>
              <a:gd name="connsiteX0" fmla="*/ 0 w 1318154"/>
              <a:gd name="connsiteY0" fmla="*/ 4150147 h 4150147"/>
              <a:gd name="connsiteX1" fmla="*/ 363112 w 1318154"/>
              <a:gd name="connsiteY1" fmla="*/ 3691030 h 4150147"/>
              <a:gd name="connsiteX2" fmla="*/ 418473 w 1318154"/>
              <a:gd name="connsiteY2" fmla="*/ 1836331 h 4150147"/>
              <a:gd name="connsiteX3" fmla="*/ 1318154 w 1318154"/>
              <a:gd name="connsiteY3" fmla="*/ 0 h 4150147"/>
              <a:gd name="connsiteX0" fmla="*/ 0 w 1207647"/>
              <a:gd name="connsiteY0" fmla="*/ 4295146 h 4295146"/>
              <a:gd name="connsiteX1" fmla="*/ 252605 w 1207647"/>
              <a:gd name="connsiteY1" fmla="*/ 3691030 h 4295146"/>
              <a:gd name="connsiteX2" fmla="*/ 307966 w 1207647"/>
              <a:gd name="connsiteY2" fmla="*/ 1836331 h 4295146"/>
              <a:gd name="connsiteX3" fmla="*/ 1207647 w 1207647"/>
              <a:gd name="connsiteY3" fmla="*/ 0 h 4295146"/>
              <a:gd name="connsiteX0" fmla="*/ 0 w 1188617"/>
              <a:gd name="connsiteY0" fmla="*/ 4339600 h 4339600"/>
              <a:gd name="connsiteX1" fmla="*/ 233575 w 1188617"/>
              <a:gd name="connsiteY1" fmla="*/ 3691030 h 4339600"/>
              <a:gd name="connsiteX2" fmla="*/ 288936 w 1188617"/>
              <a:gd name="connsiteY2" fmla="*/ 1836331 h 4339600"/>
              <a:gd name="connsiteX3" fmla="*/ 1188617 w 1188617"/>
              <a:gd name="connsiteY3" fmla="*/ 0 h 4339600"/>
              <a:gd name="connsiteX0" fmla="*/ 0 w 1188617"/>
              <a:gd name="connsiteY0" fmla="*/ 4339600 h 4339600"/>
              <a:gd name="connsiteX1" fmla="*/ 255187 w 1188617"/>
              <a:gd name="connsiteY1" fmla="*/ 3707758 h 4339600"/>
              <a:gd name="connsiteX2" fmla="*/ 288936 w 1188617"/>
              <a:gd name="connsiteY2" fmla="*/ 1836331 h 4339600"/>
              <a:gd name="connsiteX3" fmla="*/ 1188617 w 1188617"/>
              <a:gd name="connsiteY3" fmla="*/ 0 h 433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8617" h="4339600">
                <a:moveTo>
                  <a:pt x="0" y="4339600"/>
                </a:moveTo>
                <a:lnTo>
                  <a:pt x="255187" y="3707758"/>
                </a:lnTo>
                <a:lnTo>
                  <a:pt x="288936" y="1836331"/>
                </a:lnTo>
                <a:lnTo>
                  <a:pt x="1188617" y="0"/>
                </a:lnTo>
              </a:path>
            </a:pathLst>
          </a:custGeom>
          <a:ln w="57150">
            <a:solidFill>
              <a:srgbClr val="CC00CC"/>
            </a:solidFill>
            <a:prstDash val="dash"/>
            <a:headEnd type="none" w="lg" len="lg"/>
            <a:tailEnd type="none" w="sm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8" name="フリーフォーム 47"/>
          <p:cNvSpPr/>
          <p:nvPr/>
        </p:nvSpPr>
        <p:spPr>
          <a:xfrm>
            <a:off x="6060705" y="1529046"/>
            <a:ext cx="593765" cy="409051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0 w 2310831"/>
              <a:gd name="connsiteY0" fmla="*/ 4370856 h 4370856"/>
              <a:gd name="connsiteX1" fmla="*/ 217443 w 2310831"/>
              <a:gd name="connsiteY1" fmla="*/ 3839344 h 4370856"/>
              <a:gd name="connsiteX2" fmla="*/ 272804 w 2310831"/>
              <a:gd name="connsiteY2" fmla="*/ 1984645 h 4370856"/>
              <a:gd name="connsiteX3" fmla="*/ 2310831 w 2310831"/>
              <a:gd name="connsiteY3" fmla="*/ 0 h 4370856"/>
              <a:gd name="connsiteX0" fmla="*/ 0 w 2764162"/>
              <a:gd name="connsiteY0" fmla="*/ 4370856 h 4370856"/>
              <a:gd name="connsiteX1" fmla="*/ 217443 w 2764162"/>
              <a:gd name="connsiteY1" fmla="*/ 3839344 h 4370856"/>
              <a:gd name="connsiteX2" fmla="*/ 2764162 w 2764162"/>
              <a:gd name="connsiteY2" fmla="*/ 2060513 h 4370856"/>
              <a:gd name="connsiteX3" fmla="*/ 2310831 w 2764162"/>
              <a:gd name="connsiteY3" fmla="*/ 0 h 4370856"/>
              <a:gd name="connsiteX0" fmla="*/ 0 w 2763560"/>
              <a:gd name="connsiteY0" fmla="*/ 4370856 h 4370856"/>
              <a:gd name="connsiteX1" fmla="*/ 217443 w 2763560"/>
              <a:gd name="connsiteY1" fmla="*/ 3839344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2763560"/>
              <a:gd name="connsiteY0" fmla="*/ 4370856 h 4370856"/>
              <a:gd name="connsiteX1" fmla="*/ 2246690 w 2763560"/>
              <a:gd name="connsiteY1" fmla="*/ 3695691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593636"/>
              <a:gd name="connsiteY0" fmla="*/ 4089848 h 4089848"/>
              <a:gd name="connsiteX1" fmla="*/ 76766 w 593636"/>
              <a:gd name="connsiteY1" fmla="*/ 3695691 h 4089848"/>
              <a:gd name="connsiteX2" fmla="*/ 593636 w 593636"/>
              <a:gd name="connsiteY2" fmla="*/ 2040083 h 4089848"/>
              <a:gd name="connsiteX3" fmla="*/ 140907 w 593636"/>
              <a:gd name="connsiteY3" fmla="*/ 0 h 408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636" h="4089848">
                <a:moveTo>
                  <a:pt x="0" y="4089848"/>
                </a:moveTo>
                <a:lnTo>
                  <a:pt x="76766" y="3695691"/>
                </a:lnTo>
                <a:lnTo>
                  <a:pt x="593636" y="2040083"/>
                </a:lnTo>
                <a:lnTo>
                  <a:pt x="140907" y="0"/>
                </a:lnTo>
              </a:path>
            </a:pathLst>
          </a:custGeom>
          <a:ln w="57150">
            <a:solidFill>
              <a:srgbClr val="CC00CC"/>
            </a:solidFill>
            <a:prstDash val="dash"/>
            <a:headEnd type="none" w="lg" len="lg"/>
            <a:tailEnd type="none" w="sm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9" name="フリーフォーム 48"/>
          <p:cNvSpPr/>
          <p:nvPr/>
        </p:nvSpPr>
        <p:spPr>
          <a:xfrm>
            <a:off x="1708218" y="4270517"/>
            <a:ext cx="2215710" cy="1534747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1622211 w 1895015"/>
              <a:gd name="connsiteY0" fmla="*/ 2386211 h 2386211"/>
              <a:gd name="connsiteX1" fmla="*/ 1839654 w 1895015"/>
              <a:gd name="connsiteY1" fmla="*/ 1854699 h 2386211"/>
              <a:gd name="connsiteX2" fmla="*/ 1895015 w 1895015"/>
              <a:gd name="connsiteY2" fmla="*/ 0 h 2386211"/>
              <a:gd name="connsiteX3" fmla="*/ 0 w 1895015"/>
              <a:gd name="connsiteY3" fmla="*/ 202984 h 2386211"/>
              <a:gd name="connsiteX0" fmla="*/ 2181613 w 2454417"/>
              <a:gd name="connsiteY0" fmla="*/ 2386211 h 2386211"/>
              <a:gd name="connsiteX1" fmla="*/ 2399056 w 2454417"/>
              <a:gd name="connsiteY1" fmla="*/ 1854699 h 2386211"/>
              <a:gd name="connsiteX2" fmla="*/ 2454417 w 2454417"/>
              <a:gd name="connsiteY2" fmla="*/ 0 h 2386211"/>
              <a:gd name="connsiteX3" fmla="*/ 0 w 2454417"/>
              <a:gd name="connsiteY3" fmla="*/ 756377 h 2386211"/>
              <a:gd name="connsiteX0" fmla="*/ 2181613 w 2399056"/>
              <a:gd name="connsiteY0" fmla="*/ 1629834 h 1629834"/>
              <a:gd name="connsiteX1" fmla="*/ 2399056 w 2399056"/>
              <a:gd name="connsiteY1" fmla="*/ 1098322 h 1629834"/>
              <a:gd name="connsiteX2" fmla="*/ 2262975 w 2399056"/>
              <a:gd name="connsiteY2" fmla="*/ 967476 h 1629834"/>
              <a:gd name="connsiteX3" fmla="*/ 0 w 2399056"/>
              <a:gd name="connsiteY3" fmla="*/ 0 h 1629834"/>
              <a:gd name="connsiteX0" fmla="*/ 2032069 w 2399056"/>
              <a:gd name="connsiteY0" fmla="*/ 1530114 h 1530114"/>
              <a:gd name="connsiteX1" fmla="*/ 2399056 w 2399056"/>
              <a:gd name="connsiteY1" fmla="*/ 1098322 h 1530114"/>
              <a:gd name="connsiteX2" fmla="*/ 2262975 w 2399056"/>
              <a:gd name="connsiteY2" fmla="*/ 967476 h 1530114"/>
              <a:gd name="connsiteX3" fmla="*/ 0 w 2399056"/>
              <a:gd name="connsiteY3" fmla="*/ 0 h 1530114"/>
              <a:gd name="connsiteX0" fmla="*/ 2032069 w 2262975"/>
              <a:gd name="connsiteY0" fmla="*/ 1530114 h 1530114"/>
              <a:gd name="connsiteX1" fmla="*/ 2262975 w 2262975"/>
              <a:gd name="connsiteY1" fmla="*/ 967476 h 1530114"/>
              <a:gd name="connsiteX2" fmla="*/ 0 w 2262975"/>
              <a:gd name="connsiteY2" fmla="*/ 0 h 1530114"/>
              <a:gd name="connsiteX0" fmla="*/ 2001489 w 2262975"/>
              <a:gd name="connsiteY0" fmla="*/ 1524841 h 1524841"/>
              <a:gd name="connsiteX1" fmla="*/ 2262975 w 2262975"/>
              <a:gd name="connsiteY1" fmla="*/ 967476 h 1524841"/>
              <a:gd name="connsiteX2" fmla="*/ 0 w 2262975"/>
              <a:gd name="connsiteY2" fmla="*/ 0 h 1524841"/>
              <a:gd name="connsiteX0" fmla="*/ 1999251 w 2262975"/>
              <a:gd name="connsiteY0" fmla="*/ 1534496 h 1534496"/>
              <a:gd name="connsiteX1" fmla="*/ 2262975 w 2262975"/>
              <a:gd name="connsiteY1" fmla="*/ 967476 h 1534496"/>
              <a:gd name="connsiteX2" fmla="*/ 0 w 2262975"/>
              <a:gd name="connsiteY2" fmla="*/ 0 h 1534496"/>
              <a:gd name="connsiteX0" fmla="*/ 1999251 w 2215228"/>
              <a:gd name="connsiteY0" fmla="*/ 1534496 h 1534496"/>
              <a:gd name="connsiteX1" fmla="*/ 2215228 w 2215228"/>
              <a:gd name="connsiteY1" fmla="*/ 958526 h 1534496"/>
              <a:gd name="connsiteX2" fmla="*/ 0 w 2215228"/>
              <a:gd name="connsiteY2" fmla="*/ 0 h 153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5228" h="1534496">
                <a:moveTo>
                  <a:pt x="1999251" y="1534496"/>
                </a:moveTo>
                <a:lnTo>
                  <a:pt x="2215228" y="958526"/>
                </a:lnTo>
                <a:lnTo>
                  <a:pt x="0" y="0"/>
                </a:lnTo>
              </a:path>
            </a:pathLst>
          </a:custGeom>
          <a:ln w="57150">
            <a:solidFill>
              <a:srgbClr val="CC00CC"/>
            </a:solidFill>
            <a:prstDash val="dash"/>
            <a:headEnd type="none" w="lg" len="lg"/>
            <a:tailEnd type="none" w="sm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0" name="フリーフォーム 49"/>
          <p:cNvSpPr/>
          <p:nvPr/>
        </p:nvSpPr>
        <p:spPr>
          <a:xfrm>
            <a:off x="4788024" y="1497939"/>
            <a:ext cx="1418741" cy="4307326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0 w 2310831"/>
              <a:gd name="connsiteY0" fmla="*/ 4370856 h 4370856"/>
              <a:gd name="connsiteX1" fmla="*/ 217443 w 2310831"/>
              <a:gd name="connsiteY1" fmla="*/ 3839344 h 4370856"/>
              <a:gd name="connsiteX2" fmla="*/ 272804 w 2310831"/>
              <a:gd name="connsiteY2" fmla="*/ 1984645 h 4370856"/>
              <a:gd name="connsiteX3" fmla="*/ 2310831 w 2310831"/>
              <a:gd name="connsiteY3" fmla="*/ 0 h 4370856"/>
              <a:gd name="connsiteX0" fmla="*/ 0 w 2764162"/>
              <a:gd name="connsiteY0" fmla="*/ 4370856 h 4370856"/>
              <a:gd name="connsiteX1" fmla="*/ 217443 w 2764162"/>
              <a:gd name="connsiteY1" fmla="*/ 3839344 h 4370856"/>
              <a:gd name="connsiteX2" fmla="*/ 2764162 w 2764162"/>
              <a:gd name="connsiteY2" fmla="*/ 2060513 h 4370856"/>
              <a:gd name="connsiteX3" fmla="*/ 2310831 w 2764162"/>
              <a:gd name="connsiteY3" fmla="*/ 0 h 4370856"/>
              <a:gd name="connsiteX0" fmla="*/ 0 w 2763560"/>
              <a:gd name="connsiteY0" fmla="*/ 4370856 h 4370856"/>
              <a:gd name="connsiteX1" fmla="*/ 217443 w 2763560"/>
              <a:gd name="connsiteY1" fmla="*/ 3839344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2763560"/>
              <a:gd name="connsiteY0" fmla="*/ 4370856 h 4370856"/>
              <a:gd name="connsiteX1" fmla="*/ 2246690 w 2763560"/>
              <a:gd name="connsiteY1" fmla="*/ 3695691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593636"/>
              <a:gd name="connsiteY0" fmla="*/ 4089848 h 4089848"/>
              <a:gd name="connsiteX1" fmla="*/ 76766 w 593636"/>
              <a:gd name="connsiteY1" fmla="*/ 3695691 h 4089848"/>
              <a:gd name="connsiteX2" fmla="*/ 593636 w 593636"/>
              <a:gd name="connsiteY2" fmla="*/ 2040083 h 4089848"/>
              <a:gd name="connsiteX3" fmla="*/ 140907 w 593636"/>
              <a:gd name="connsiteY3" fmla="*/ 0 h 4089848"/>
              <a:gd name="connsiteX0" fmla="*/ 6338 w 599974"/>
              <a:gd name="connsiteY0" fmla="*/ 4273325 h 4273325"/>
              <a:gd name="connsiteX1" fmla="*/ 83104 w 599974"/>
              <a:gd name="connsiteY1" fmla="*/ 3879168 h 4273325"/>
              <a:gd name="connsiteX2" fmla="*/ 599974 w 599974"/>
              <a:gd name="connsiteY2" fmla="*/ 2223560 h 4273325"/>
              <a:gd name="connsiteX3" fmla="*/ 0 w 599974"/>
              <a:gd name="connsiteY3" fmla="*/ 0 h 4273325"/>
              <a:gd name="connsiteX0" fmla="*/ 1163954 w 1757590"/>
              <a:gd name="connsiteY0" fmla="*/ 4273325 h 4273325"/>
              <a:gd name="connsiteX1" fmla="*/ 0 w 1757590"/>
              <a:gd name="connsiteY1" fmla="*/ 3727834 h 4273325"/>
              <a:gd name="connsiteX2" fmla="*/ 1757590 w 1757590"/>
              <a:gd name="connsiteY2" fmla="*/ 2223560 h 4273325"/>
              <a:gd name="connsiteX3" fmla="*/ 1157616 w 1757590"/>
              <a:gd name="connsiteY3" fmla="*/ 0 h 4273325"/>
              <a:gd name="connsiteX0" fmla="*/ 0 w 2018407"/>
              <a:gd name="connsiteY0" fmla="*/ 4306623 h 4306623"/>
              <a:gd name="connsiteX1" fmla="*/ 260817 w 2018407"/>
              <a:gd name="connsiteY1" fmla="*/ 3727834 h 4306623"/>
              <a:gd name="connsiteX2" fmla="*/ 2018407 w 2018407"/>
              <a:gd name="connsiteY2" fmla="*/ 2223560 h 4306623"/>
              <a:gd name="connsiteX3" fmla="*/ 1418433 w 2018407"/>
              <a:gd name="connsiteY3" fmla="*/ 0 h 4306623"/>
              <a:gd name="connsiteX0" fmla="*/ 0 w 1418433"/>
              <a:gd name="connsiteY0" fmla="*/ 4306623 h 4306623"/>
              <a:gd name="connsiteX1" fmla="*/ 260817 w 1418433"/>
              <a:gd name="connsiteY1" fmla="*/ 3727834 h 4306623"/>
              <a:gd name="connsiteX2" fmla="*/ 1418433 w 1418433"/>
              <a:gd name="connsiteY2" fmla="*/ 0 h 430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8433" h="4306623">
                <a:moveTo>
                  <a:pt x="0" y="4306623"/>
                </a:moveTo>
                <a:lnTo>
                  <a:pt x="260817" y="3727834"/>
                </a:lnTo>
                <a:lnTo>
                  <a:pt x="1418433" y="0"/>
                </a:lnTo>
              </a:path>
            </a:pathLst>
          </a:custGeom>
          <a:ln w="57150">
            <a:solidFill>
              <a:srgbClr val="00CC00"/>
            </a:solidFill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4272667" y="1564091"/>
            <a:ext cx="635846" cy="4159455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0 w 2310831"/>
              <a:gd name="connsiteY0" fmla="*/ 4370856 h 4370856"/>
              <a:gd name="connsiteX1" fmla="*/ 217443 w 2310831"/>
              <a:gd name="connsiteY1" fmla="*/ 3839344 h 4370856"/>
              <a:gd name="connsiteX2" fmla="*/ 272804 w 2310831"/>
              <a:gd name="connsiteY2" fmla="*/ 1984645 h 4370856"/>
              <a:gd name="connsiteX3" fmla="*/ 2310831 w 2310831"/>
              <a:gd name="connsiteY3" fmla="*/ 0 h 4370856"/>
              <a:gd name="connsiteX0" fmla="*/ 0 w 2764162"/>
              <a:gd name="connsiteY0" fmla="*/ 4370856 h 4370856"/>
              <a:gd name="connsiteX1" fmla="*/ 217443 w 2764162"/>
              <a:gd name="connsiteY1" fmla="*/ 3839344 h 4370856"/>
              <a:gd name="connsiteX2" fmla="*/ 2764162 w 2764162"/>
              <a:gd name="connsiteY2" fmla="*/ 2060513 h 4370856"/>
              <a:gd name="connsiteX3" fmla="*/ 2310831 w 2764162"/>
              <a:gd name="connsiteY3" fmla="*/ 0 h 4370856"/>
              <a:gd name="connsiteX0" fmla="*/ 0 w 2763560"/>
              <a:gd name="connsiteY0" fmla="*/ 4370856 h 4370856"/>
              <a:gd name="connsiteX1" fmla="*/ 217443 w 2763560"/>
              <a:gd name="connsiteY1" fmla="*/ 3839344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2763560"/>
              <a:gd name="connsiteY0" fmla="*/ 4370856 h 4370856"/>
              <a:gd name="connsiteX1" fmla="*/ 2246690 w 2763560"/>
              <a:gd name="connsiteY1" fmla="*/ 3695691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593636"/>
              <a:gd name="connsiteY0" fmla="*/ 4089848 h 4089848"/>
              <a:gd name="connsiteX1" fmla="*/ 76766 w 593636"/>
              <a:gd name="connsiteY1" fmla="*/ 3695691 h 4089848"/>
              <a:gd name="connsiteX2" fmla="*/ 593636 w 593636"/>
              <a:gd name="connsiteY2" fmla="*/ 2040083 h 4089848"/>
              <a:gd name="connsiteX3" fmla="*/ 140907 w 593636"/>
              <a:gd name="connsiteY3" fmla="*/ 0 h 4089848"/>
              <a:gd name="connsiteX0" fmla="*/ 6338 w 599974"/>
              <a:gd name="connsiteY0" fmla="*/ 4273325 h 4273325"/>
              <a:gd name="connsiteX1" fmla="*/ 83104 w 599974"/>
              <a:gd name="connsiteY1" fmla="*/ 3879168 h 4273325"/>
              <a:gd name="connsiteX2" fmla="*/ 599974 w 599974"/>
              <a:gd name="connsiteY2" fmla="*/ 2223560 h 4273325"/>
              <a:gd name="connsiteX3" fmla="*/ 0 w 599974"/>
              <a:gd name="connsiteY3" fmla="*/ 0 h 4273325"/>
              <a:gd name="connsiteX0" fmla="*/ 1163954 w 1757590"/>
              <a:gd name="connsiteY0" fmla="*/ 4273325 h 4273325"/>
              <a:gd name="connsiteX1" fmla="*/ 0 w 1757590"/>
              <a:gd name="connsiteY1" fmla="*/ 3727834 h 4273325"/>
              <a:gd name="connsiteX2" fmla="*/ 1757590 w 1757590"/>
              <a:gd name="connsiteY2" fmla="*/ 2223560 h 4273325"/>
              <a:gd name="connsiteX3" fmla="*/ 1157616 w 1757590"/>
              <a:gd name="connsiteY3" fmla="*/ 0 h 4273325"/>
              <a:gd name="connsiteX0" fmla="*/ 0 w 2018407"/>
              <a:gd name="connsiteY0" fmla="*/ 4306623 h 4306623"/>
              <a:gd name="connsiteX1" fmla="*/ 260817 w 2018407"/>
              <a:gd name="connsiteY1" fmla="*/ 3727834 h 4306623"/>
              <a:gd name="connsiteX2" fmla="*/ 2018407 w 2018407"/>
              <a:gd name="connsiteY2" fmla="*/ 2223560 h 4306623"/>
              <a:gd name="connsiteX3" fmla="*/ 1418433 w 2018407"/>
              <a:gd name="connsiteY3" fmla="*/ 0 h 4306623"/>
              <a:gd name="connsiteX0" fmla="*/ 0 w 1418433"/>
              <a:gd name="connsiteY0" fmla="*/ 4306623 h 4306623"/>
              <a:gd name="connsiteX1" fmla="*/ 260817 w 1418433"/>
              <a:gd name="connsiteY1" fmla="*/ 3727834 h 4306623"/>
              <a:gd name="connsiteX2" fmla="*/ 1418433 w 1418433"/>
              <a:gd name="connsiteY2" fmla="*/ 0 h 4306623"/>
              <a:gd name="connsiteX0" fmla="*/ 31903 w 292720"/>
              <a:gd name="connsiteY0" fmla="*/ 4392856 h 4392856"/>
              <a:gd name="connsiteX1" fmla="*/ 292720 w 292720"/>
              <a:gd name="connsiteY1" fmla="*/ 3814067 h 4392856"/>
              <a:gd name="connsiteX2" fmla="*/ 0 w 292720"/>
              <a:gd name="connsiteY2" fmla="*/ 0 h 4392856"/>
              <a:gd name="connsiteX0" fmla="*/ 577967 w 577967"/>
              <a:gd name="connsiteY0" fmla="*/ 4392856 h 4392856"/>
              <a:gd name="connsiteX1" fmla="*/ 0 w 577967"/>
              <a:gd name="connsiteY1" fmla="*/ 3664260 h 4392856"/>
              <a:gd name="connsiteX2" fmla="*/ 546064 w 577967"/>
              <a:gd name="connsiteY2" fmla="*/ 0 h 4392856"/>
              <a:gd name="connsiteX0" fmla="*/ 0 w 624409"/>
              <a:gd name="connsiteY0" fmla="*/ 4168485 h 4168485"/>
              <a:gd name="connsiteX1" fmla="*/ 78345 w 624409"/>
              <a:gd name="connsiteY1" fmla="*/ 3664260 h 4168485"/>
              <a:gd name="connsiteX2" fmla="*/ 624409 w 624409"/>
              <a:gd name="connsiteY2" fmla="*/ 0 h 4168485"/>
              <a:gd name="connsiteX0" fmla="*/ 0 w 624409"/>
              <a:gd name="connsiteY0" fmla="*/ 4168485 h 4168485"/>
              <a:gd name="connsiteX1" fmla="*/ 66029 w 624409"/>
              <a:gd name="connsiteY1" fmla="*/ 3663662 h 4168485"/>
              <a:gd name="connsiteX2" fmla="*/ 624409 w 624409"/>
              <a:gd name="connsiteY2" fmla="*/ 0 h 4168485"/>
              <a:gd name="connsiteX0" fmla="*/ 0 w 635708"/>
              <a:gd name="connsiteY0" fmla="*/ 4158777 h 4158777"/>
              <a:gd name="connsiteX1" fmla="*/ 77328 w 635708"/>
              <a:gd name="connsiteY1" fmla="*/ 3663662 h 4158777"/>
              <a:gd name="connsiteX2" fmla="*/ 635708 w 635708"/>
              <a:gd name="connsiteY2" fmla="*/ 0 h 4158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708" h="4158777">
                <a:moveTo>
                  <a:pt x="0" y="4158777"/>
                </a:moveTo>
                <a:lnTo>
                  <a:pt x="77328" y="3663662"/>
                </a:lnTo>
                <a:lnTo>
                  <a:pt x="635708" y="0"/>
                </a:lnTo>
              </a:path>
            </a:pathLst>
          </a:custGeom>
          <a:ln w="57150">
            <a:solidFill>
              <a:srgbClr val="00CC00"/>
            </a:solidFill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フリーフォーム 20"/>
          <p:cNvSpPr/>
          <p:nvPr/>
        </p:nvSpPr>
        <p:spPr>
          <a:xfrm>
            <a:off x="4309567" y="1550285"/>
            <a:ext cx="604962" cy="4312650"/>
          </a:xfrm>
          <a:custGeom>
            <a:avLst/>
            <a:gdLst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1630680 w 3954780"/>
              <a:gd name="connsiteY3" fmla="*/ 762000 h 1295400"/>
              <a:gd name="connsiteX4" fmla="*/ 2400300 w 3954780"/>
              <a:gd name="connsiteY4" fmla="*/ 495300 h 1295400"/>
              <a:gd name="connsiteX5" fmla="*/ 3954780 w 3954780"/>
              <a:gd name="connsiteY5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400300 w 3954780"/>
              <a:gd name="connsiteY3" fmla="*/ 495300 h 1295400"/>
              <a:gd name="connsiteX4" fmla="*/ 3954780 w 3954780"/>
              <a:gd name="connsiteY4" fmla="*/ 0 h 1295400"/>
              <a:gd name="connsiteX0" fmla="*/ 0 w 3954780"/>
              <a:gd name="connsiteY0" fmla="*/ 1295400 h 1295400"/>
              <a:gd name="connsiteX1" fmla="*/ 243840 w 3954780"/>
              <a:gd name="connsiteY1" fmla="*/ 1234440 h 1295400"/>
              <a:gd name="connsiteX2" fmla="*/ 876300 w 3954780"/>
              <a:gd name="connsiteY2" fmla="*/ 960120 h 1295400"/>
              <a:gd name="connsiteX3" fmla="*/ 2309045 w 3954780"/>
              <a:gd name="connsiteY3" fmla="*/ 320040 h 1295400"/>
              <a:gd name="connsiteX4" fmla="*/ 3954780 w 3954780"/>
              <a:gd name="connsiteY4" fmla="*/ 0 h 1295400"/>
              <a:gd name="connsiteX0" fmla="*/ 0 w 3894132"/>
              <a:gd name="connsiteY0" fmla="*/ 1485900 h 1485900"/>
              <a:gd name="connsiteX1" fmla="*/ 243840 w 3894132"/>
              <a:gd name="connsiteY1" fmla="*/ 1424940 h 1485900"/>
              <a:gd name="connsiteX2" fmla="*/ 876300 w 3894132"/>
              <a:gd name="connsiteY2" fmla="*/ 1150620 h 1485900"/>
              <a:gd name="connsiteX3" fmla="*/ 2309045 w 3894132"/>
              <a:gd name="connsiteY3" fmla="*/ 510540 h 1485900"/>
              <a:gd name="connsiteX4" fmla="*/ 3894132 w 3894132"/>
              <a:gd name="connsiteY4" fmla="*/ 0 h 1485900"/>
              <a:gd name="connsiteX0" fmla="*/ 0 w 3879203"/>
              <a:gd name="connsiteY0" fmla="*/ 1516380 h 1516380"/>
              <a:gd name="connsiteX1" fmla="*/ 243840 w 3879203"/>
              <a:gd name="connsiteY1" fmla="*/ 1455420 h 1516380"/>
              <a:gd name="connsiteX2" fmla="*/ 876300 w 3879203"/>
              <a:gd name="connsiteY2" fmla="*/ 1181100 h 1516380"/>
              <a:gd name="connsiteX3" fmla="*/ 2309045 w 3879203"/>
              <a:gd name="connsiteY3" fmla="*/ 541020 h 1516380"/>
              <a:gd name="connsiteX4" fmla="*/ 3879203 w 3879203"/>
              <a:gd name="connsiteY4" fmla="*/ 0 h 1516380"/>
              <a:gd name="connsiteX0" fmla="*/ 22230 w 3901433"/>
              <a:gd name="connsiteY0" fmla="*/ 1516380 h 1522731"/>
              <a:gd name="connsiteX1" fmla="*/ 0 w 3901433"/>
              <a:gd name="connsiteY1" fmla="*/ 1522731 h 1522731"/>
              <a:gd name="connsiteX2" fmla="*/ 266070 w 3901433"/>
              <a:gd name="connsiteY2" fmla="*/ 1455420 h 1522731"/>
              <a:gd name="connsiteX3" fmla="*/ 898530 w 3901433"/>
              <a:gd name="connsiteY3" fmla="*/ 1181100 h 1522731"/>
              <a:gd name="connsiteX4" fmla="*/ 2331275 w 3901433"/>
              <a:gd name="connsiteY4" fmla="*/ 541020 h 1522731"/>
              <a:gd name="connsiteX5" fmla="*/ 3901433 w 3901433"/>
              <a:gd name="connsiteY5" fmla="*/ 0 h 1522731"/>
              <a:gd name="connsiteX0" fmla="*/ 22230 w 3908730"/>
              <a:gd name="connsiteY0" fmla="*/ 975360 h 981711"/>
              <a:gd name="connsiteX1" fmla="*/ 0 w 3908730"/>
              <a:gd name="connsiteY1" fmla="*/ 981711 h 981711"/>
              <a:gd name="connsiteX2" fmla="*/ 266070 w 3908730"/>
              <a:gd name="connsiteY2" fmla="*/ 914400 h 981711"/>
              <a:gd name="connsiteX3" fmla="*/ 898530 w 3908730"/>
              <a:gd name="connsiteY3" fmla="*/ 640080 h 981711"/>
              <a:gd name="connsiteX4" fmla="*/ 2331275 w 3908730"/>
              <a:gd name="connsiteY4" fmla="*/ 0 h 981711"/>
              <a:gd name="connsiteX5" fmla="*/ 3908730 w 3908730"/>
              <a:gd name="connsiteY5" fmla="*/ 608571 h 981711"/>
              <a:gd name="connsiteX0" fmla="*/ 22230 w 3908730"/>
              <a:gd name="connsiteY0" fmla="*/ 609523 h 615874"/>
              <a:gd name="connsiteX1" fmla="*/ 0 w 3908730"/>
              <a:gd name="connsiteY1" fmla="*/ 615874 h 615874"/>
              <a:gd name="connsiteX2" fmla="*/ 266070 w 3908730"/>
              <a:gd name="connsiteY2" fmla="*/ 548563 h 615874"/>
              <a:gd name="connsiteX3" fmla="*/ 898530 w 3908730"/>
              <a:gd name="connsiteY3" fmla="*/ 274243 h 615874"/>
              <a:gd name="connsiteX4" fmla="*/ 2484277 w 3908730"/>
              <a:gd name="connsiteY4" fmla="*/ 0 h 615874"/>
              <a:gd name="connsiteX5" fmla="*/ 3908730 w 3908730"/>
              <a:gd name="connsiteY5" fmla="*/ 242734 h 615874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898530 w 4191686"/>
              <a:gd name="connsiteY3" fmla="*/ 633564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484277 w 4191686"/>
              <a:gd name="connsiteY4" fmla="*/ 359321 h 975195"/>
              <a:gd name="connsiteX5" fmla="*/ 4191686 w 4191686"/>
              <a:gd name="connsiteY5" fmla="*/ 0 h 975195"/>
              <a:gd name="connsiteX0" fmla="*/ 22230 w 4191686"/>
              <a:gd name="connsiteY0" fmla="*/ 968844 h 975195"/>
              <a:gd name="connsiteX1" fmla="*/ 0 w 4191686"/>
              <a:gd name="connsiteY1" fmla="*/ 975195 h 975195"/>
              <a:gd name="connsiteX2" fmla="*/ 266070 w 4191686"/>
              <a:gd name="connsiteY2" fmla="*/ 907884 h 975195"/>
              <a:gd name="connsiteX3" fmla="*/ 954345 w 4191686"/>
              <a:gd name="connsiteY3" fmla="*/ 848659 h 975195"/>
              <a:gd name="connsiteX4" fmla="*/ 2588068 w 4191686"/>
              <a:gd name="connsiteY4" fmla="*/ 574283 h 975195"/>
              <a:gd name="connsiteX5" fmla="*/ 4191686 w 4191686"/>
              <a:gd name="connsiteY5" fmla="*/ 0 h 975195"/>
              <a:gd name="connsiteX0" fmla="*/ 22230 w 4367329"/>
              <a:gd name="connsiteY0" fmla="*/ 586997 h 593348"/>
              <a:gd name="connsiteX1" fmla="*/ 0 w 4367329"/>
              <a:gd name="connsiteY1" fmla="*/ 593348 h 593348"/>
              <a:gd name="connsiteX2" fmla="*/ 266070 w 4367329"/>
              <a:gd name="connsiteY2" fmla="*/ 526037 h 593348"/>
              <a:gd name="connsiteX3" fmla="*/ 954345 w 4367329"/>
              <a:gd name="connsiteY3" fmla="*/ 466812 h 593348"/>
              <a:gd name="connsiteX4" fmla="*/ 2588068 w 4367329"/>
              <a:gd name="connsiteY4" fmla="*/ 192436 h 593348"/>
              <a:gd name="connsiteX5" fmla="*/ 4367329 w 4367329"/>
              <a:gd name="connsiteY5" fmla="*/ 0 h 593348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66070 w 4097655"/>
              <a:gd name="connsiteY2" fmla="*/ 1090851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72954 w 4097655"/>
              <a:gd name="connsiteY5" fmla="*/ 378474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03 w 4097655"/>
              <a:gd name="connsiteY2" fmla="*/ 1100906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80449 w 4097655"/>
              <a:gd name="connsiteY2" fmla="*/ 1087142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44949 w 4097655"/>
              <a:gd name="connsiteY4" fmla="*/ 90562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5708 w 4097655"/>
              <a:gd name="connsiteY4" fmla="*/ 920357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1731228 w 4097655"/>
              <a:gd name="connsiteY4" fmla="*/ 911271 h 1158162"/>
              <a:gd name="connsiteX5" fmla="*/ 2588068 w 4097655"/>
              <a:gd name="connsiteY5" fmla="*/ 757250 h 1158162"/>
              <a:gd name="connsiteX6" fmla="*/ 3354453 w 4097655"/>
              <a:gd name="connsiteY6" fmla="*/ 383422 h 1158162"/>
              <a:gd name="connsiteX7" fmla="*/ 4097655 w 4097655"/>
              <a:gd name="connsiteY7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3354453 w 4097655"/>
              <a:gd name="connsiteY5" fmla="*/ 383422 h 1158162"/>
              <a:gd name="connsiteX6" fmla="*/ 4097655 w 4097655"/>
              <a:gd name="connsiteY6" fmla="*/ 0 h 1158162"/>
              <a:gd name="connsiteX0" fmla="*/ 22230 w 4097655"/>
              <a:gd name="connsiteY0" fmla="*/ 1151811 h 1158162"/>
              <a:gd name="connsiteX1" fmla="*/ 0 w 4097655"/>
              <a:gd name="connsiteY1" fmla="*/ 1158162 h 1158162"/>
              <a:gd name="connsiteX2" fmla="*/ 270968 w 4097655"/>
              <a:gd name="connsiteY2" fmla="*/ 1106725 h 1158162"/>
              <a:gd name="connsiteX3" fmla="*/ 954345 w 4097655"/>
              <a:gd name="connsiteY3" fmla="*/ 1031626 h 1158162"/>
              <a:gd name="connsiteX4" fmla="*/ 2588068 w 4097655"/>
              <a:gd name="connsiteY4" fmla="*/ 757250 h 1158162"/>
              <a:gd name="connsiteX5" fmla="*/ 4097655 w 4097655"/>
              <a:gd name="connsiteY5" fmla="*/ 0 h 1158162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954345 w 4292566"/>
              <a:gd name="connsiteY3" fmla="*/ 675405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588068 w 4292566"/>
              <a:gd name="connsiteY4" fmla="*/ 401029 h 801941"/>
              <a:gd name="connsiteX5" fmla="*/ 4292566 w 4292566"/>
              <a:gd name="connsiteY5" fmla="*/ 0 h 801941"/>
              <a:gd name="connsiteX0" fmla="*/ 22230 w 4292566"/>
              <a:gd name="connsiteY0" fmla="*/ 795590 h 801941"/>
              <a:gd name="connsiteX1" fmla="*/ 0 w 4292566"/>
              <a:gd name="connsiteY1" fmla="*/ 801941 h 801941"/>
              <a:gd name="connsiteX2" fmla="*/ 270968 w 4292566"/>
              <a:gd name="connsiteY2" fmla="*/ 750504 h 801941"/>
              <a:gd name="connsiteX3" fmla="*/ 897342 w 4292566"/>
              <a:gd name="connsiteY3" fmla="*/ 466079 h 801941"/>
              <a:gd name="connsiteX4" fmla="*/ 2397961 w 4292566"/>
              <a:gd name="connsiteY4" fmla="*/ 10509 h 801941"/>
              <a:gd name="connsiteX5" fmla="*/ 4292566 w 4292566"/>
              <a:gd name="connsiteY5" fmla="*/ 0 h 801941"/>
              <a:gd name="connsiteX0" fmla="*/ 22230 w 4026525"/>
              <a:gd name="connsiteY0" fmla="*/ 1310188 h 1316539"/>
              <a:gd name="connsiteX1" fmla="*/ 0 w 4026525"/>
              <a:gd name="connsiteY1" fmla="*/ 1316539 h 1316539"/>
              <a:gd name="connsiteX2" fmla="*/ 270968 w 4026525"/>
              <a:gd name="connsiteY2" fmla="*/ 1265102 h 1316539"/>
              <a:gd name="connsiteX3" fmla="*/ 897342 w 4026525"/>
              <a:gd name="connsiteY3" fmla="*/ 980677 h 1316539"/>
              <a:gd name="connsiteX4" fmla="*/ 2397961 w 4026525"/>
              <a:gd name="connsiteY4" fmla="*/ 525107 h 1316539"/>
              <a:gd name="connsiteX5" fmla="*/ 4026525 w 4026525"/>
              <a:gd name="connsiteY5" fmla="*/ 0 h 1316539"/>
              <a:gd name="connsiteX0" fmla="*/ 22230 w 4003367"/>
              <a:gd name="connsiteY0" fmla="*/ 1305424 h 1311775"/>
              <a:gd name="connsiteX1" fmla="*/ 0 w 4003367"/>
              <a:gd name="connsiteY1" fmla="*/ 1311775 h 1311775"/>
              <a:gd name="connsiteX2" fmla="*/ 270968 w 4003367"/>
              <a:gd name="connsiteY2" fmla="*/ 1260338 h 1311775"/>
              <a:gd name="connsiteX3" fmla="*/ 897342 w 4003367"/>
              <a:gd name="connsiteY3" fmla="*/ 975913 h 1311775"/>
              <a:gd name="connsiteX4" fmla="*/ 2397961 w 4003367"/>
              <a:gd name="connsiteY4" fmla="*/ 520343 h 1311775"/>
              <a:gd name="connsiteX5" fmla="*/ 4003367 w 4003367"/>
              <a:gd name="connsiteY5" fmla="*/ 0 h 1311775"/>
              <a:gd name="connsiteX0" fmla="*/ 22230 w 4018311"/>
              <a:gd name="connsiteY0" fmla="*/ 1319719 h 1326070"/>
              <a:gd name="connsiteX1" fmla="*/ 0 w 4018311"/>
              <a:gd name="connsiteY1" fmla="*/ 1326070 h 1326070"/>
              <a:gd name="connsiteX2" fmla="*/ 270968 w 4018311"/>
              <a:gd name="connsiteY2" fmla="*/ 1274633 h 1326070"/>
              <a:gd name="connsiteX3" fmla="*/ 897342 w 4018311"/>
              <a:gd name="connsiteY3" fmla="*/ 990208 h 1326070"/>
              <a:gd name="connsiteX4" fmla="*/ 2397961 w 4018311"/>
              <a:gd name="connsiteY4" fmla="*/ 534638 h 1326070"/>
              <a:gd name="connsiteX5" fmla="*/ 4018311 w 4018311"/>
              <a:gd name="connsiteY5" fmla="*/ 0 h 1326070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897342 w 4104707"/>
              <a:gd name="connsiteY3" fmla="*/ 818675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97961 w 4104707"/>
              <a:gd name="connsiteY4" fmla="*/ 363105 h 1154537"/>
              <a:gd name="connsiteX5" fmla="*/ 4104707 w 4104707"/>
              <a:gd name="connsiteY5" fmla="*/ 0 h 1154537"/>
              <a:gd name="connsiteX0" fmla="*/ 22230 w 4104707"/>
              <a:gd name="connsiteY0" fmla="*/ 1148186 h 1154537"/>
              <a:gd name="connsiteX1" fmla="*/ 0 w 4104707"/>
              <a:gd name="connsiteY1" fmla="*/ 1154537 h 1154537"/>
              <a:gd name="connsiteX2" fmla="*/ 270968 w 4104707"/>
              <a:gd name="connsiteY2" fmla="*/ 1103100 h 1154537"/>
              <a:gd name="connsiteX3" fmla="*/ 943216 w 4104707"/>
              <a:gd name="connsiteY3" fmla="*/ 1009661 h 1154537"/>
              <a:gd name="connsiteX4" fmla="*/ 2383111 w 4104707"/>
              <a:gd name="connsiteY4" fmla="*/ 157441 h 1154537"/>
              <a:gd name="connsiteX5" fmla="*/ 4104707 w 4104707"/>
              <a:gd name="connsiteY5" fmla="*/ 0 h 1154537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43216 w 3884362"/>
              <a:gd name="connsiteY3" fmla="*/ 136797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05264 w 3884362"/>
              <a:gd name="connsiteY3" fmla="*/ 1162794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383111 w 3884362"/>
              <a:gd name="connsiteY4" fmla="*/ 515754 h 1512850"/>
              <a:gd name="connsiteX5" fmla="*/ 3884362 w 3884362"/>
              <a:gd name="connsiteY5" fmla="*/ 0 h 1512850"/>
              <a:gd name="connsiteX0" fmla="*/ 22230 w 3884362"/>
              <a:gd name="connsiteY0" fmla="*/ 1506499 h 1512850"/>
              <a:gd name="connsiteX1" fmla="*/ 0 w 3884362"/>
              <a:gd name="connsiteY1" fmla="*/ 1512850 h 1512850"/>
              <a:gd name="connsiteX2" fmla="*/ 270968 w 3884362"/>
              <a:gd name="connsiteY2" fmla="*/ 1461413 h 1512850"/>
              <a:gd name="connsiteX3" fmla="*/ 939284 w 3884362"/>
              <a:gd name="connsiteY3" fmla="*/ 1392065 h 1512850"/>
              <a:gd name="connsiteX4" fmla="*/ 2561330 w 3884362"/>
              <a:gd name="connsiteY4" fmla="*/ 1100484 h 1512850"/>
              <a:gd name="connsiteX5" fmla="*/ 3884362 w 3884362"/>
              <a:gd name="connsiteY5" fmla="*/ 0 h 1512850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70968 w 4164443"/>
              <a:gd name="connsiteY2" fmla="*/ 910815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39284 w 4164443"/>
              <a:gd name="connsiteY3" fmla="*/ 841467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164443"/>
              <a:gd name="connsiteY0" fmla="*/ 955901 h 962252"/>
              <a:gd name="connsiteX1" fmla="*/ 0 w 4164443"/>
              <a:gd name="connsiteY1" fmla="*/ 962252 h 962252"/>
              <a:gd name="connsiteX2" fmla="*/ 280539 w 4164443"/>
              <a:gd name="connsiteY2" fmla="*/ 896960 h 962252"/>
              <a:gd name="connsiteX3" fmla="*/ 948964 w 4164443"/>
              <a:gd name="connsiteY3" fmla="*/ 818049 h 962252"/>
              <a:gd name="connsiteX4" fmla="*/ 2561330 w 4164443"/>
              <a:gd name="connsiteY4" fmla="*/ 549886 h 962252"/>
              <a:gd name="connsiteX5" fmla="*/ 4164443 w 4164443"/>
              <a:gd name="connsiteY5" fmla="*/ 0 h 962252"/>
              <a:gd name="connsiteX0" fmla="*/ 22230 w 4207993"/>
              <a:gd name="connsiteY0" fmla="*/ 970195 h 976546"/>
              <a:gd name="connsiteX1" fmla="*/ 0 w 4207993"/>
              <a:gd name="connsiteY1" fmla="*/ 976546 h 976546"/>
              <a:gd name="connsiteX2" fmla="*/ 280539 w 4207993"/>
              <a:gd name="connsiteY2" fmla="*/ 911254 h 976546"/>
              <a:gd name="connsiteX3" fmla="*/ 948964 w 4207993"/>
              <a:gd name="connsiteY3" fmla="*/ 832343 h 976546"/>
              <a:gd name="connsiteX4" fmla="*/ 2561330 w 4207993"/>
              <a:gd name="connsiteY4" fmla="*/ 564180 h 976546"/>
              <a:gd name="connsiteX5" fmla="*/ 4207993 w 4207993"/>
              <a:gd name="connsiteY5" fmla="*/ 0 h 976546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48964 w 4242806"/>
              <a:gd name="connsiteY3" fmla="*/ 654836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792688 h 799039"/>
              <a:gd name="connsiteX1" fmla="*/ 0 w 4242806"/>
              <a:gd name="connsiteY1" fmla="*/ 799039 h 799039"/>
              <a:gd name="connsiteX2" fmla="*/ 280539 w 4242806"/>
              <a:gd name="connsiteY2" fmla="*/ 733747 h 799039"/>
              <a:gd name="connsiteX3" fmla="*/ 901486 w 4242806"/>
              <a:gd name="connsiteY3" fmla="*/ 455030 h 799039"/>
              <a:gd name="connsiteX4" fmla="*/ 2561330 w 4242806"/>
              <a:gd name="connsiteY4" fmla="*/ 386673 h 799039"/>
              <a:gd name="connsiteX5" fmla="*/ 4242806 w 4242806"/>
              <a:gd name="connsiteY5" fmla="*/ 0 h 799039"/>
              <a:gd name="connsiteX0" fmla="*/ 22230 w 4242806"/>
              <a:gd name="connsiteY0" fmla="*/ 977604 h 983955"/>
              <a:gd name="connsiteX1" fmla="*/ 0 w 4242806"/>
              <a:gd name="connsiteY1" fmla="*/ 983955 h 983955"/>
              <a:gd name="connsiteX2" fmla="*/ 280539 w 4242806"/>
              <a:gd name="connsiteY2" fmla="*/ 918663 h 983955"/>
              <a:gd name="connsiteX3" fmla="*/ 901486 w 4242806"/>
              <a:gd name="connsiteY3" fmla="*/ 639946 h 983955"/>
              <a:gd name="connsiteX4" fmla="*/ 2342638 w 4242806"/>
              <a:gd name="connsiteY4" fmla="*/ 0 h 983955"/>
              <a:gd name="connsiteX5" fmla="*/ 4242806 w 4242806"/>
              <a:gd name="connsiteY5" fmla="*/ 184916 h 983955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80539 w 3910071"/>
              <a:gd name="connsiteY2" fmla="*/ 1448377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290068 w 3910071"/>
              <a:gd name="connsiteY2" fmla="*/ 1477715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3910071"/>
              <a:gd name="connsiteY0" fmla="*/ 1507318 h 1513669"/>
              <a:gd name="connsiteX1" fmla="*/ 0 w 3910071"/>
              <a:gd name="connsiteY1" fmla="*/ 1513669 h 1513669"/>
              <a:gd name="connsiteX2" fmla="*/ 309123 w 3910071"/>
              <a:gd name="connsiteY2" fmla="*/ 1459419 h 1513669"/>
              <a:gd name="connsiteX3" fmla="*/ 901486 w 3910071"/>
              <a:gd name="connsiteY3" fmla="*/ 1169660 h 1513669"/>
              <a:gd name="connsiteX4" fmla="*/ 2342638 w 3910071"/>
              <a:gd name="connsiteY4" fmla="*/ 529714 h 1513669"/>
              <a:gd name="connsiteX5" fmla="*/ 3910071 w 3910071"/>
              <a:gd name="connsiteY5" fmla="*/ 0 h 1513669"/>
              <a:gd name="connsiteX0" fmla="*/ 22230 w 4043481"/>
              <a:gd name="connsiteY0" fmla="*/ 1316720 h 1323071"/>
              <a:gd name="connsiteX1" fmla="*/ 0 w 4043481"/>
              <a:gd name="connsiteY1" fmla="*/ 1323071 h 1323071"/>
              <a:gd name="connsiteX2" fmla="*/ 309123 w 4043481"/>
              <a:gd name="connsiteY2" fmla="*/ 1268821 h 1323071"/>
              <a:gd name="connsiteX3" fmla="*/ 901486 w 4043481"/>
              <a:gd name="connsiteY3" fmla="*/ 979062 h 1323071"/>
              <a:gd name="connsiteX4" fmla="*/ 2342638 w 4043481"/>
              <a:gd name="connsiteY4" fmla="*/ 339116 h 1323071"/>
              <a:gd name="connsiteX5" fmla="*/ 4043481 w 4043481"/>
              <a:gd name="connsiteY5" fmla="*/ 0 h 1323071"/>
              <a:gd name="connsiteX0" fmla="*/ 0 w 4021251"/>
              <a:gd name="connsiteY0" fmla="*/ 1316720 h 1647773"/>
              <a:gd name="connsiteX1" fmla="*/ 130174 w 4021251"/>
              <a:gd name="connsiteY1" fmla="*/ 1647773 h 1647773"/>
              <a:gd name="connsiteX2" fmla="*/ 286893 w 4021251"/>
              <a:gd name="connsiteY2" fmla="*/ 1268821 h 1647773"/>
              <a:gd name="connsiteX3" fmla="*/ 879256 w 4021251"/>
              <a:gd name="connsiteY3" fmla="*/ 979062 h 1647773"/>
              <a:gd name="connsiteX4" fmla="*/ 2320408 w 4021251"/>
              <a:gd name="connsiteY4" fmla="*/ 339116 h 1647773"/>
              <a:gd name="connsiteX5" fmla="*/ 4021251 w 4021251"/>
              <a:gd name="connsiteY5" fmla="*/ 0 h 1647773"/>
              <a:gd name="connsiteX0" fmla="*/ 0 w 4021251"/>
              <a:gd name="connsiteY0" fmla="*/ 1316720 h 1316720"/>
              <a:gd name="connsiteX1" fmla="*/ 286893 w 4021251"/>
              <a:gd name="connsiteY1" fmla="*/ 1268821 h 1316720"/>
              <a:gd name="connsiteX2" fmla="*/ 879256 w 4021251"/>
              <a:gd name="connsiteY2" fmla="*/ 979062 h 1316720"/>
              <a:gd name="connsiteX3" fmla="*/ 2320408 w 4021251"/>
              <a:gd name="connsiteY3" fmla="*/ 339116 h 1316720"/>
              <a:gd name="connsiteX4" fmla="*/ 4021251 w 4021251"/>
              <a:gd name="connsiteY4" fmla="*/ 0 h 1316720"/>
              <a:gd name="connsiteX0" fmla="*/ 0 w 4078403"/>
              <a:gd name="connsiteY0" fmla="*/ 1460350 h 1460350"/>
              <a:gd name="connsiteX1" fmla="*/ 344045 w 4078403"/>
              <a:gd name="connsiteY1" fmla="*/ 1268821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350"/>
              <a:gd name="connsiteX1" fmla="*/ 344055 w 4078403"/>
              <a:gd name="connsiteY1" fmla="*/ 1412426 h 1460350"/>
              <a:gd name="connsiteX2" fmla="*/ 936408 w 4078403"/>
              <a:gd name="connsiteY2" fmla="*/ 979062 h 1460350"/>
              <a:gd name="connsiteX3" fmla="*/ 2377560 w 4078403"/>
              <a:gd name="connsiteY3" fmla="*/ 339116 h 1460350"/>
              <a:gd name="connsiteX4" fmla="*/ 4078403 w 4078403"/>
              <a:gd name="connsiteY4" fmla="*/ 0 h 1460350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936408 w 4078403"/>
              <a:gd name="connsiteY2" fmla="*/ 979062 h 1460806"/>
              <a:gd name="connsiteX3" fmla="*/ 2377560 w 4078403"/>
              <a:gd name="connsiteY3" fmla="*/ 339116 h 1460806"/>
              <a:gd name="connsiteX4" fmla="*/ 4078403 w 4078403"/>
              <a:gd name="connsiteY4" fmla="*/ 0 h 1460806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377560 w 4078403"/>
              <a:gd name="connsiteY3" fmla="*/ 339116 h 1465594"/>
              <a:gd name="connsiteX4" fmla="*/ 4078403 w 4078403"/>
              <a:gd name="connsiteY4" fmla="*/ 0 h 1465594"/>
              <a:gd name="connsiteX0" fmla="*/ 0 w 4078403"/>
              <a:gd name="connsiteY0" fmla="*/ 1460350 h 1465594"/>
              <a:gd name="connsiteX1" fmla="*/ 315489 w 4078403"/>
              <a:gd name="connsiteY1" fmla="*/ 1460806 h 1465594"/>
              <a:gd name="connsiteX2" fmla="*/ 1060264 w 4078403"/>
              <a:gd name="connsiteY2" fmla="*/ 1465594 h 1465594"/>
              <a:gd name="connsiteX3" fmla="*/ 2453832 w 4078403"/>
              <a:gd name="connsiteY3" fmla="*/ 872967 h 1465594"/>
              <a:gd name="connsiteX4" fmla="*/ 4078403 w 4078403"/>
              <a:gd name="connsiteY4" fmla="*/ 0 h 1465594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453832 w 4078403"/>
              <a:gd name="connsiteY3" fmla="*/ 872967 h 1460806"/>
              <a:gd name="connsiteX4" fmla="*/ 4078403 w 4078403"/>
              <a:gd name="connsiteY4" fmla="*/ 0 h 1460806"/>
              <a:gd name="connsiteX0" fmla="*/ 0 w 4078403"/>
              <a:gd name="connsiteY0" fmla="*/ 1460350 h 1460806"/>
              <a:gd name="connsiteX1" fmla="*/ 315489 w 4078403"/>
              <a:gd name="connsiteY1" fmla="*/ 1460806 h 1460806"/>
              <a:gd name="connsiteX2" fmla="*/ 1069820 w 4078403"/>
              <a:gd name="connsiteY2" fmla="*/ 1399642 h 1460806"/>
              <a:gd name="connsiteX3" fmla="*/ 2596783 w 4078403"/>
              <a:gd name="connsiteY3" fmla="*/ 921068 h 1460806"/>
              <a:gd name="connsiteX4" fmla="*/ 4078403 w 4078403"/>
              <a:gd name="connsiteY4" fmla="*/ 0 h 1460806"/>
              <a:gd name="connsiteX0" fmla="*/ 0 w 4202351"/>
              <a:gd name="connsiteY0" fmla="*/ 1088683 h 1089139"/>
              <a:gd name="connsiteX1" fmla="*/ 315489 w 4202351"/>
              <a:gd name="connsiteY1" fmla="*/ 1089139 h 1089139"/>
              <a:gd name="connsiteX2" fmla="*/ 1069820 w 4202351"/>
              <a:gd name="connsiteY2" fmla="*/ 1027975 h 1089139"/>
              <a:gd name="connsiteX3" fmla="*/ 2596783 w 4202351"/>
              <a:gd name="connsiteY3" fmla="*/ 549401 h 1089139"/>
              <a:gd name="connsiteX4" fmla="*/ 4202351 w 4202351"/>
              <a:gd name="connsiteY4" fmla="*/ 0 h 1089139"/>
              <a:gd name="connsiteX0" fmla="*/ 0 w 4178599"/>
              <a:gd name="connsiteY0" fmla="*/ 970032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89139"/>
              <a:gd name="connsiteX1" fmla="*/ 291737 w 4178599"/>
              <a:gd name="connsiteY1" fmla="*/ 1089139 h 1089139"/>
              <a:gd name="connsiteX2" fmla="*/ 1046068 w 4178599"/>
              <a:gd name="connsiteY2" fmla="*/ 1027975 h 1089139"/>
              <a:gd name="connsiteX3" fmla="*/ 2573031 w 4178599"/>
              <a:gd name="connsiteY3" fmla="*/ 549401 h 1089139"/>
              <a:gd name="connsiteX4" fmla="*/ 4178599 w 4178599"/>
              <a:gd name="connsiteY4" fmla="*/ 0 h 1089139"/>
              <a:gd name="connsiteX0" fmla="*/ 0 w 4178599"/>
              <a:gd name="connsiteY0" fmla="*/ 946380 h 1027975"/>
              <a:gd name="connsiteX1" fmla="*/ 291754 w 4178599"/>
              <a:gd name="connsiteY1" fmla="*/ 887352 h 1027975"/>
              <a:gd name="connsiteX2" fmla="*/ 1046068 w 4178599"/>
              <a:gd name="connsiteY2" fmla="*/ 1027975 h 1027975"/>
              <a:gd name="connsiteX3" fmla="*/ 2573031 w 4178599"/>
              <a:gd name="connsiteY3" fmla="*/ 549401 h 1027975"/>
              <a:gd name="connsiteX4" fmla="*/ 4178599 w 4178599"/>
              <a:gd name="connsiteY4" fmla="*/ 0 h 1027975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74871 w 4178599"/>
              <a:gd name="connsiteY2" fmla="*/ 82024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573031 w 4178599"/>
              <a:gd name="connsiteY3" fmla="*/ 549401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44433 w 4178599"/>
              <a:gd name="connsiteY3" fmla="*/ 757299 h 946380"/>
              <a:gd name="connsiteX4" fmla="*/ 4178599 w 4178599"/>
              <a:gd name="connsiteY4" fmla="*/ 0 h 946380"/>
              <a:gd name="connsiteX0" fmla="*/ 0 w 4178599"/>
              <a:gd name="connsiteY0" fmla="*/ 946380 h 946380"/>
              <a:gd name="connsiteX1" fmla="*/ 291754 w 4178599"/>
              <a:gd name="connsiteY1" fmla="*/ 887352 h 946380"/>
              <a:gd name="connsiteX2" fmla="*/ 945236 w 4178599"/>
              <a:gd name="connsiteY2" fmla="*/ 808453 h 946380"/>
              <a:gd name="connsiteX3" fmla="*/ 2662397 w 4178599"/>
              <a:gd name="connsiteY3" fmla="*/ 739563 h 946380"/>
              <a:gd name="connsiteX4" fmla="*/ 4178599 w 4178599"/>
              <a:gd name="connsiteY4" fmla="*/ 0 h 946380"/>
              <a:gd name="connsiteX0" fmla="*/ 0 w 4309471"/>
              <a:gd name="connsiteY0" fmla="*/ 827615 h 827615"/>
              <a:gd name="connsiteX1" fmla="*/ 291754 w 4309471"/>
              <a:gd name="connsiteY1" fmla="*/ 768587 h 827615"/>
              <a:gd name="connsiteX2" fmla="*/ 945236 w 4309471"/>
              <a:gd name="connsiteY2" fmla="*/ 689688 h 827615"/>
              <a:gd name="connsiteX3" fmla="*/ 2662397 w 4309471"/>
              <a:gd name="connsiteY3" fmla="*/ 620798 h 827615"/>
              <a:gd name="connsiteX4" fmla="*/ 4309471 w 4309471"/>
              <a:gd name="connsiteY4" fmla="*/ 0 h 827615"/>
              <a:gd name="connsiteX0" fmla="*/ 0 w 4517546"/>
              <a:gd name="connsiteY0" fmla="*/ 423812 h 423812"/>
              <a:gd name="connsiteX1" fmla="*/ 291754 w 4517546"/>
              <a:gd name="connsiteY1" fmla="*/ 364784 h 423812"/>
              <a:gd name="connsiteX2" fmla="*/ 945236 w 4517546"/>
              <a:gd name="connsiteY2" fmla="*/ 285885 h 423812"/>
              <a:gd name="connsiteX3" fmla="*/ 2662397 w 4517546"/>
              <a:gd name="connsiteY3" fmla="*/ 216995 h 423812"/>
              <a:gd name="connsiteX4" fmla="*/ 4517546 w 4517546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45236 w 4488112"/>
              <a:gd name="connsiteY2" fmla="*/ 285885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423812 h 423812"/>
              <a:gd name="connsiteX1" fmla="*/ 291754 w 4488112"/>
              <a:gd name="connsiteY1" fmla="*/ 364784 h 423812"/>
              <a:gd name="connsiteX2" fmla="*/ 928035 w 4488112"/>
              <a:gd name="connsiteY2" fmla="*/ 96092 h 423812"/>
              <a:gd name="connsiteX3" fmla="*/ 2662397 w 4488112"/>
              <a:gd name="connsiteY3" fmla="*/ 216995 h 423812"/>
              <a:gd name="connsiteX4" fmla="*/ 4488112 w 4488112"/>
              <a:gd name="connsiteY4" fmla="*/ 0 h 423812"/>
              <a:gd name="connsiteX0" fmla="*/ 0 w 4488112"/>
              <a:gd name="connsiteY0" fmla="*/ 793370 h 793370"/>
              <a:gd name="connsiteX1" fmla="*/ 291754 w 4488112"/>
              <a:gd name="connsiteY1" fmla="*/ 734342 h 793370"/>
              <a:gd name="connsiteX2" fmla="*/ 928035 w 4488112"/>
              <a:gd name="connsiteY2" fmla="*/ 465650 h 793370"/>
              <a:gd name="connsiteX3" fmla="*/ 2429619 w 4488112"/>
              <a:gd name="connsiteY3" fmla="*/ 0 h 793370"/>
              <a:gd name="connsiteX4" fmla="*/ 4488112 w 4488112"/>
              <a:gd name="connsiteY4" fmla="*/ 369558 h 793370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928035 w 4108779"/>
              <a:gd name="connsiteY2" fmla="*/ 820668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08779"/>
              <a:gd name="connsiteY0" fmla="*/ 1148388 h 1148388"/>
              <a:gd name="connsiteX1" fmla="*/ 291754 w 4108779"/>
              <a:gd name="connsiteY1" fmla="*/ 1089360 h 1148388"/>
              <a:gd name="connsiteX2" fmla="*/ 889985 w 4108779"/>
              <a:gd name="connsiteY2" fmla="*/ 820569 h 1148388"/>
              <a:gd name="connsiteX3" fmla="*/ 2429619 w 4108779"/>
              <a:gd name="connsiteY3" fmla="*/ 355018 h 1148388"/>
              <a:gd name="connsiteX4" fmla="*/ 4108779 w 4108779"/>
              <a:gd name="connsiteY4" fmla="*/ 0 h 1148388"/>
              <a:gd name="connsiteX0" fmla="*/ 0 w 4189976"/>
              <a:gd name="connsiteY0" fmla="*/ 967435 h 967435"/>
              <a:gd name="connsiteX1" fmla="*/ 291754 w 4189976"/>
              <a:gd name="connsiteY1" fmla="*/ 908407 h 967435"/>
              <a:gd name="connsiteX2" fmla="*/ 889985 w 4189976"/>
              <a:gd name="connsiteY2" fmla="*/ 639616 h 967435"/>
              <a:gd name="connsiteX3" fmla="*/ 2429619 w 4189976"/>
              <a:gd name="connsiteY3" fmla="*/ 174065 h 967435"/>
              <a:gd name="connsiteX4" fmla="*/ 4189976 w 4189976"/>
              <a:gd name="connsiteY4" fmla="*/ 0 h 967435"/>
              <a:gd name="connsiteX0" fmla="*/ 0 w 4209261"/>
              <a:gd name="connsiteY0" fmla="*/ 962674 h 962674"/>
              <a:gd name="connsiteX1" fmla="*/ 291754 w 4209261"/>
              <a:gd name="connsiteY1" fmla="*/ 903646 h 962674"/>
              <a:gd name="connsiteX2" fmla="*/ 889985 w 4209261"/>
              <a:gd name="connsiteY2" fmla="*/ 634855 h 962674"/>
              <a:gd name="connsiteX3" fmla="*/ 2429619 w 4209261"/>
              <a:gd name="connsiteY3" fmla="*/ 169304 h 962674"/>
              <a:gd name="connsiteX4" fmla="*/ 4209261 w 4209261"/>
              <a:gd name="connsiteY4" fmla="*/ 0 h 962674"/>
              <a:gd name="connsiteX0" fmla="*/ 0 w 4209261"/>
              <a:gd name="connsiteY0" fmla="*/ 983867 h 983867"/>
              <a:gd name="connsiteX1" fmla="*/ 291754 w 4209261"/>
              <a:gd name="connsiteY1" fmla="*/ 924839 h 983867"/>
              <a:gd name="connsiteX2" fmla="*/ 889985 w 4209261"/>
              <a:gd name="connsiteY2" fmla="*/ 656048 h 983867"/>
              <a:gd name="connsiteX3" fmla="*/ 2372601 w 4209261"/>
              <a:gd name="connsiteY3" fmla="*/ 0 h 983867"/>
              <a:gd name="connsiteX4" fmla="*/ 4209261 w 4209261"/>
              <a:gd name="connsiteY4" fmla="*/ 21193 h 983867"/>
              <a:gd name="connsiteX0" fmla="*/ 0 w 3885628"/>
              <a:gd name="connsiteY0" fmla="*/ 1486489 h 1486489"/>
              <a:gd name="connsiteX1" fmla="*/ 291754 w 3885628"/>
              <a:gd name="connsiteY1" fmla="*/ 1427461 h 1486489"/>
              <a:gd name="connsiteX2" fmla="*/ 889985 w 3885628"/>
              <a:gd name="connsiteY2" fmla="*/ 1158670 h 1486489"/>
              <a:gd name="connsiteX3" fmla="*/ 2372601 w 3885628"/>
              <a:gd name="connsiteY3" fmla="*/ 502622 h 1486489"/>
              <a:gd name="connsiteX4" fmla="*/ 3885628 w 3885628"/>
              <a:gd name="connsiteY4" fmla="*/ 0 h 1486489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372601 w 3914422"/>
              <a:gd name="connsiteY3" fmla="*/ 512146 h 1496013"/>
              <a:gd name="connsiteX4" fmla="*/ 3914422 w 3914422"/>
              <a:gd name="connsiteY4" fmla="*/ 0 h 1496013"/>
              <a:gd name="connsiteX0" fmla="*/ 0 w 3914422"/>
              <a:gd name="connsiteY0" fmla="*/ 1496013 h 1496013"/>
              <a:gd name="connsiteX1" fmla="*/ 291754 w 3914422"/>
              <a:gd name="connsiteY1" fmla="*/ 1436985 h 1496013"/>
              <a:gd name="connsiteX2" fmla="*/ 889985 w 3914422"/>
              <a:gd name="connsiteY2" fmla="*/ 1168194 h 1496013"/>
              <a:gd name="connsiteX3" fmla="*/ 2267953 w 3914422"/>
              <a:gd name="connsiteY3" fmla="*/ 350179 h 1496013"/>
              <a:gd name="connsiteX4" fmla="*/ 3914422 w 3914422"/>
              <a:gd name="connsiteY4" fmla="*/ 0 h 1496013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267953 w 3762232"/>
              <a:gd name="connsiteY3" fmla="*/ 712086 h 1857920"/>
              <a:gd name="connsiteX4" fmla="*/ 3762232 w 3762232"/>
              <a:gd name="connsiteY4" fmla="*/ 0 h 1857920"/>
              <a:gd name="connsiteX0" fmla="*/ 0 w 3762232"/>
              <a:gd name="connsiteY0" fmla="*/ 1857920 h 1857920"/>
              <a:gd name="connsiteX1" fmla="*/ 291754 w 3762232"/>
              <a:gd name="connsiteY1" fmla="*/ 1798892 h 1857920"/>
              <a:gd name="connsiteX2" fmla="*/ 889985 w 3762232"/>
              <a:gd name="connsiteY2" fmla="*/ 1530101 h 1857920"/>
              <a:gd name="connsiteX3" fmla="*/ 2306182 w 3762232"/>
              <a:gd name="connsiteY3" fmla="*/ 683429 h 1857920"/>
              <a:gd name="connsiteX4" fmla="*/ 3762232 w 3762232"/>
              <a:gd name="connsiteY4" fmla="*/ 0 h 1857920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06182 w 3733865"/>
              <a:gd name="connsiteY3" fmla="*/ 664381 h 1838872"/>
              <a:gd name="connsiteX4" fmla="*/ 3733865 w 3733865"/>
              <a:gd name="connsiteY4" fmla="*/ 0 h 1838872"/>
              <a:gd name="connsiteX0" fmla="*/ 0 w 3733865"/>
              <a:gd name="connsiteY0" fmla="*/ 1838872 h 1838872"/>
              <a:gd name="connsiteX1" fmla="*/ 291754 w 3733865"/>
              <a:gd name="connsiteY1" fmla="*/ 1779844 h 1838872"/>
              <a:gd name="connsiteX2" fmla="*/ 889985 w 3733865"/>
              <a:gd name="connsiteY2" fmla="*/ 1511053 h 1838872"/>
              <a:gd name="connsiteX3" fmla="*/ 2353938 w 3733865"/>
              <a:gd name="connsiteY3" fmla="*/ 864303 h 1838872"/>
              <a:gd name="connsiteX4" fmla="*/ 3733865 w 3733865"/>
              <a:gd name="connsiteY4" fmla="*/ 0 h 1838872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353938 w 3943635"/>
              <a:gd name="connsiteY3" fmla="*/ 511920 h 1486489"/>
              <a:gd name="connsiteX4" fmla="*/ 3943635 w 3943635"/>
              <a:gd name="connsiteY4" fmla="*/ 0 h 1486489"/>
              <a:gd name="connsiteX0" fmla="*/ 0 w 3943635"/>
              <a:gd name="connsiteY0" fmla="*/ 1486489 h 1486489"/>
              <a:gd name="connsiteX1" fmla="*/ 291754 w 3943635"/>
              <a:gd name="connsiteY1" fmla="*/ 1427461 h 1486489"/>
              <a:gd name="connsiteX2" fmla="*/ 889985 w 3943635"/>
              <a:gd name="connsiteY2" fmla="*/ 1158670 h 1486489"/>
              <a:gd name="connsiteX3" fmla="*/ 2436624 w 3943635"/>
              <a:gd name="connsiteY3" fmla="*/ 664240 h 1486489"/>
              <a:gd name="connsiteX4" fmla="*/ 3943635 w 3943635"/>
              <a:gd name="connsiteY4" fmla="*/ 0 h 1486489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436624 w 3835899"/>
              <a:gd name="connsiteY3" fmla="*/ 842019 h 1664268"/>
              <a:gd name="connsiteX4" fmla="*/ 3835899 w 3835899"/>
              <a:gd name="connsiteY4" fmla="*/ 0 h 1664268"/>
              <a:gd name="connsiteX0" fmla="*/ 0 w 3835899"/>
              <a:gd name="connsiteY0" fmla="*/ 1664268 h 1664268"/>
              <a:gd name="connsiteX1" fmla="*/ 291754 w 3835899"/>
              <a:gd name="connsiteY1" fmla="*/ 1605240 h 1664268"/>
              <a:gd name="connsiteX2" fmla="*/ 889985 w 3835899"/>
              <a:gd name="connsiteY2" fmla="*/ 1336449 h 1664268"/>
              <a:gd name="connsiteX3" fmla="*/ 2360556 w 3835899"/>
              <a:gd name="connsiteY3" fmla="*/ 680013 h 1664268"/>
              <a:gd name="connsiteX4" fmla="*/ 3835899 w 3835899"/>
              <a:gd name="connsiteY4" fmla="*/ 0 h 1664268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889985 w 3883741"/>
              <a:gd name="connsiteY2" fmla="*/ 1174543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66239 w 3883741"/>
              <a:gd name="connsiteY2" fmla="*/ 1155355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360556 w 3883741"/>
              <a:gd name="connsiteY3" fmla="*/ 518107 h 1502362"/>
              <a:gd name="connsiteX4" fmla="*/ 3883741 w 3883741"/>
              <a:gd name="connsiteY4" fmla="*/ 0 h 1502362"/>
              <a:gd name="connsiteX0" fmla="*/ 0 w 3883741"/>
              <a:gd name="connsiteY0" fmla="*/ 1502362 h 1502362"/>
              <a:gd name="connsiteX1" fmla="*/ 291754 w 3883741"/>
              <a:gd name="connsiteY1" fmla="*/ 1443334 h 1502362"/>
              <a:gd name="connsiteX2" fmla="*/ 909140 w 3883741"/>
              <a:gd name="connsiteY2" fmla="*/ 1183788 h 1502362"/>
              <a:gd name="connsiteX3" fmla="*/ 2427367 w 3883741"/>
              <a:gd name="connsiteY3" fmla="*/ 689474 h 1502362"/>
              <a:gd name="connsiteX4" fmla="*/ 3883741 w 3883741"/>
              <a:gd name="connsiteY4" fmla="*/ 0 h 1502362"/>
              <a:gd name="connsiteX0" fmla="*/ 0 w 3998264"/>
              <a:gd name="connsiteY0" fmla="*/ 1311885 h 1311885"/>
              <a:gd name="connsiteX1" fmla="*/ 291754 w 3998264"/>
              <a:gd name="connsiteY1" fmla="*/ 1252857 h 1311885"/>
              <a:gd name="connsiteX2" fmla="*/ 909140 w 3998264"/>
              <a:gd name="connsiteY2" fmla="*/ 993311 h 1311885"/>
              <a:gd name="connsiteX3" fmla="*/ 2427367 w 3998264"/>
              <a:gd name="connsiteY3" fmla="*/ 498997 h 1311885"/>
              <a:gd name="connsiteX4" fmla="*/ 3998264 w 3998264"/>
              <a:gd name="connsiteY4" fmla="*/ 0 h 1311885"/>
              <a:gd name="connsiteX0" fmla="*/ 0 w 4027064"/>
              <a:gd name="connsiteY0" fmla="*/ 1321409 h 1321409"/>
              <a:gd name="connsiteX1" fmla="*/ 291754 w 4027064"/>
              <a:gd name="connsiteY1" fmla="*/ 1262381 h 1321409"/>
              <a:gd name="connsiteX2" fmla="*/ 909140 w 4027064"/>
              <a:gd name="connsiteY2" fmla="*/ 1002835 h 1321409"/>
              <a:gd name="connsiteX3" fmla="*/ 2427367 w 4027064"/>
              <a:gd name="connsiteY3" fmla="*/ 508521 h 1321409"/>
              <a:gd name="connsiteX4" fmla="*/ 4027064 w 4027064"/>
              <a:gd name="connsiteY4" fmla="*/ 0 h 1321409"/>
              <a:gd name="connsiteX0" fmla="*/ 0 w 4027064"/>
              <a:gd name="connsiteY0" fmla="*/ 1321409 h 1321409"/>
              <a:gd name="connsiteX1" fmla="*/ 909140 w 4027064"/>
              <a:gd name="connsiteY1" fmla="*/ 1002835 h 1321409"/>
              <a:gd name="connsiteX2" fmla="*/ 2427367 w 4027064"/>
              <a:gd name="connsiteY2" fmla="*/ 508521 h 1321409"/>
              <a:gd name="connsiteX3" fmla="*/ 4027064 w 4027064"/>
              <a:gd name="connsiteY3" fmla="*/ 0 h 1321409"/>
              <a:gd name="connsiteX0" fmla="*/ 119617 w 3117924"/>
              <a:gd name="connsiteY0" fmla="*/ 2559353 h 2559353"/>
              <a:gd name="connsiteX1" fmla="*/ 0 w 3117924"/>
              <a:gd name="connsiteY1" fmla="*/ 1002835 h 2559353"/>
              <a:gd name="connsiteX2" fmla="*/ 1518227 w 3117924"/>
              <a:gd name="connsiteY2" fmla="*/ 508521 h 2559353"/>
              <a:gd name="connsiteX3" fmla="*/ 3117924 w 3117924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398610 w 2998307"/>
              <a:gd name="connsiteY2" fmla="*/ 508521 h 2559353"/>
              <a:gd name="connsiteX3" fmla="*/ 2998307 w 2998307"/>
              <a:gd name="connsiteY3" fmla="*/ 0 h 2559353"/>
              <a:gd name="connsiteX0" fmla="*/ 0 w 2998307"/>
              <a:gd name="connsiteY0" fmla="*/ 2559353 h 2559353"/>
              <a:gd name="connsiteX1" fmla="*/ 528119 w 2998307"/>
              <a:gd name="connsiteY1" fmla="*/ 2040816 h 2559353"/>
              <a:gd name="connsiteX2" fmla="*/ 1817811 w 2998307"/>
              <a:gd name="connsiteY2" fmla="*/ 1089416 h 2559353"/>
              <a:gd name="connsiteX3" fmla="*/ 2998307 w 2998307"/>
              <a:gd name="connsiteY3" fmla="*/ 0 h 2559353"/>
              <a:gd name="connsiteX0" fmla="*/ 0 w 2884168"/>
              <a:gd name="connsiteY0" fmla="*/ 2435543 h 2435543"/>
              <a:gd name="connsiteX1" fmla="*/ 528119 w 2884168"/>
              <a:gd name="connsiteY1" fmla="*/ 1917006 h 2435543"/>
              <a:gd name="connsiteX2" fmla="*/ 1817811 w 2884168"/>
              <a:gd name="connsiteY2" fmla="*/ 965606 h 2435543"/>
              <a:gd name="connsiteX3" fmla="*/ 2884168 w 2884168"/>
              <a:gd name="connsiteY3" fmla="*/ 0 h 2435543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817811 w 2922431"/>
              <a:gd name="connsiteY2" fmla="*/ 1003701 h 2473638"/>
              <a:gd name="connsiteX3" fmla="*/ 2922431 w 2922431"/>
              <a:gd name="connsiteY3" fmla="*/ 0 h 2473638"/>
              <a:gd name="connsiteX0" fmla="*/ 0 w 2922431"/>
              <a:gd name="connsiteY0" fmla="*/ 2473638 h 2473638"/>
              <a:gd name="connsiteX1" fmla="*/ 528119 w 2922431"/>
              <a:gd name="connsiteY1" fmla="*/ 1955101 h 2473638"/>
              <a:gd name="connsiteX2" fmla="*/ 1646453 w 2922431"/>
              <a:gd name="connsiteY2" fmla="*/ 635325 h 2473638"/>
              <a:gd name="connsiteX3" fmla="*/ 2922431 w 2922431"/>
              <a:gd name="connsiteY3" fmla="*/ 0 h 2473638"/>
              <a:gd name="connsiteX0" fmla="*/ 0 w 2636828"/>
              <a:gd name="connsiteY0" fmla="*/ 2962529 h 2962529"/>
              <a:gd name="connsiteX1" fmla="*/ 528119 w 2636828"/>
              <a:gd name="connsiteY1" fmla="*/ 2443992 h 2962529"/>
              <a:gd name="connsiteX2" fmla="*/ 1646453 w 2636828"/>
              <a:gd name="connsiteY2" fmla="*/ 1124216 h 2962529"/>
              <a:gd name="connsiteX3" fmla="*/ 2636828 w 2636828"/>
              <a:gd name="connsiteY3" fmla="*/ 0 h 2962529"/>
              <a:gd name="connsiteX0" fmla="*/ 0 w 2636975"/>
              <a:gd name="connsiteY0" fmla="*/ 2987926 h 2987926"/>
              <a:gd name="connsiteX1" fmla="*/ 528119 w 2636975"/>
              <a:gd name="connsiteY1" fmla="*/ 2469389 h 2987926"/>
              <a:gd name="connsiteX2" fmla="*/ 1646453 w 2636975"/>
              <a:gd name="connsiteY2" fmla="*/ 1149613 h 2987926"/>
              <a:gd name="connsiteX3" fmla="*/ 2636975 w 2636975"/>
              <a:gd name="connsiteY3" fmla="*/ 0 h 2987926"/>
              <a:gd name="connsiteX0" fmla="*/ 0 w 2741903"/>
              <a:gd name="connsiteY0" fmla="*/ 2826020 h 2826020"/>
              <a:gd name="connsiteX1" fmla="*/ 528119 w 2741903"/>
              <a:gd name="connsiteY1" fmla="*/ 2307483 h 2826020"/>
              <a:gd name="connsiteX2" fmla="*/ 1646453 w 2741903"/>
              <a:gd name="connsiteY2" fmla="*/ 987707 h 2826020"/>
              <a:gd name="connsiteX3" fmla="*/ 2741903 w 2741903"/>
              <a:gd name="connsiteY3" fmla="*/ 0 h 2826020"/>
              <a:gd name="connsiteX0" fmla="*/ 0 w 2756191"/>
              <a:gd name="connsiteY0" fmla="*/ 2839966 h 2839966"/>
              <a:gd name="connsiteX1" fmla="*/ 542407 w 2756191"/>
              <a:gd name="connsiteY1" fmla="*/ 2307483 h 2839966"/>
              <a:gd name="connsiteX2" fmla="*/ 1660741 w 2756191"/>
              <a:gd name="connsiteY2" fmla="*/ 987707 h 2839966"/>
              <a:gd name="connsiteX3" fmla="*/ 2756191 w 2756191"/>
              <a:gd name="connsiteY3" fmla="*/ 0 h 2839966"/>
              <a:gd name="connsiteX0" fmla="*/ 0 w 2756191"/>
              <a:gd name="connsiteY0" fmla="*/ 2830101 h 2830101"/>
              <a:gd name="connsiteX1" fmla="*/ 542407 w 2756191"/>
              <a:gd name="connsiteY1" fmla="*/ 2307483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37 w 2756191"/>
              <a:gd name="connsiteY1" fmla="*/ 2321491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28180 w 2756191"/>
              <a:gd name="connsiteY1" fmla="*/ 2325975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60741 w 2756191"/>
              <a:gd name="connsiteY2" fmla="*/ 987707 h 2830101"/>
              <a:gd name="connsiteX3" fmla="*/ 2756191 w 2756191"/>
              <a:gd name="connsiteY3" fmla="*/ 0 h 2830101"/>
              <a:gd name="connsiteX0" fmla="*/ 0 w 2756191"/>
              <a:gd name="connsiteY0" fmla="*/ 2830101 h 2830101"/>
              <a:gd name="connsiteX1" fmla="*/ 542497 w 2756191"/>
              <a:gd name="connsiteY1" fmla="*/ 2316172 h 2830101"/>
              <a:gd name="connsiteX2" fmla="*/ 1656071 w 2756191"/>
              <a:gd name="connsiteY2" fmla="*/ 992350 h 2830101"/>
              <a:gd name="connsiteX3" fmla="*/ 2756191 w 2756191"/>
              <a:gd name="connsiteY3" fmla="*/ 0 h 2830101"/>
              <a:gd name="connsiteX0" fmla="*/ 0 w 2746819"/>
              <a:gd name="connsiteY0" fmla="*/ 2815815 h 2815815"/>
              <a:gd name="connsiteX1" fmla="*/ 542497 w 2746819"/>
              <a:gd name="connsiteY1" fmla="*/ 2301886 h 2815815"/>
              <a:gd name="connsiteX2" fmla="*/ 1656071 w 2746819"/>
              <a:gd name="connsiteY2" fmla="*/ 978064 h 2815815"/>
              <a:gd name="connsiteX3" fmla="*/ 2746819 w 2746819"/>
              <a:gd name="connsiteY3" fmla="*/ 0 h 2815815"/>
              <a:gd name="connsiteX0" fmla="*/ 0 w 2751735"/>
              <a:gd name="connsiteY0" fmla="*/ 2820576 h 2820576"/>
              <a:gd name="connsiteX1" fmla="*/ 542497 w 2751735"/>
              <a:gd name="connsiteY1" fmla="*/ 2306647 h 2820576"/>
              <a:gd name="connsiteX2" fmla="*/ 1656071 w 2751735"/>
              <a:gd name="connsiteY2" fmla="*/ 982825 h 2820576"/>
              <a:gd name="connsiteX3" fmla="*/ 2751735 w 2751735"/>
              <a:gd name="connsiteY3" fmla="*/ 0 h 2820576"/>
              <a:gd name="connsiteX0" fmla="*/ 0 w 2666158"/>
              <a:gd name="connsiteY0" fmla="*/ 2996768 h 2996768"/>
              <a:gd name="connsiteX1" fmla="*/ 542497 w 2666158"/>
              <a:gd name="connsiteY1" fmla="*/ 2482839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656071 w 2666158"/>
              <a:gd name="connsiteY2" fmla="*/ 1159017 h 2996768"/>
              <a:gd name="connsiteX3" fmla="*/ 2666158 w 2666158"/>
              <a:gd name="connsiteY3" fmla="*/ 0 h 2996768"/>
              <a:gd name="connsiteX0" fmla="*/ 0 w 2666158"/>
              <a:gd name="connsiteY0" fmla="*/ 2996768 h 2996768"/>
              <a:gd name="connsiteX1" fmla="*/ 485374 w 2666158"/>
              <a:gd name="connsiteY1" fmla="*/ 2282540 h 2996768"/>
              <a:gd name="connsiteX2" fmla="*/ 1056055 w 2666158"/>
              <a:gd name="connsiteY2" fmla="*/ 1368403 h 2996768"/>
              <a:gd name="connsiteX3" fmla="*/ 2666158 w 2666158"/>
              <a:gd name="connsiteY3" fmla="*/ 0 h 2996768"/>
              <a:gd name="connsiteX0" fmla="*/ 0 w 1618498"/>
              <a:gd name="connsiteY0" fmla="*/ 2520575 h 2520575"/>
              <a:gd name="connsiteX1" fmla="*/ 485374 w 1618498"/>
              <a:gd name="connsiteY1" fmla="*/ 1806347 h 2520575"/>
              <a:gd name="connsiteX2" fmla="*/ 1056055 w 1618498"/>
              <a:gd name="connsiteY2" fmla="*/ 892210 h 2520575"/>
              <a:gd name="connsiteX3" fmla="*/ 1618498 w 1618498"/>
              <a:gd name="connsiteY3" fmla="*/ 0 h 2520575"/>
              <a:gd name="connsiteX0" fmla="*/ 0 w 1628114"/>
              <a:gd name="connsiteY0" fmla="*/ 2549147 h 2549147"/>
              <a:gd name="connsiteX1" fmla="*/ 485374 w 1628114"/>
              <a:gd name="connsiteY1" fmla="*/ 183491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8905 w 1628114"/>
              <a:gd name="connsiteY1" fmla="*/ 2037874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9885 w 1628114"/>
              <a:gd name="connsiteY1" fmla="*/ 2037629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24305 w 1628114"/>
              <a:gd name="connsiteY1" fmla="*/ 2048602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056055 w 1628114"/>
              <a:gd name="connsiteY2" fmla="*/ 920782 h 2549147"/>
              <a:gd name="connsiteX3" fmla="*/ 1628114 w 1628114"/>
              <a:gd name="connsiteY3" fmla="*/ 0 h 2549147"/>
              <a:gd name="connsiteX0" fmla="*/ 0 w 1628114"/>
              <a:gd name="connsiteY0" fmla="*/ 2549147 h 2549147"/>
              <a:gd name="connsiteX1" fmla="*/ 546775 w 1628114"/>
              <a:gd name="connsiteY1" fmla="*/ 2025920 h 2549147"/>
              <a:gd name="connsiteX2" fmla="*/ 1123436 w 1628114"/>
              <a:gd name="connsiteY2" fmla="*/ 1128211 h 2549147"/>
              <a:gd name="connsiteX3" fmla="*/ 1628114 w 1628114"/>
              <a:gd name="connsiteY3" fmla="*/ 0 h 2549147"/>
              <a:gd name="connsiteX0" fmla="*/ 0 w 1779678"/>
              <a:gd name="connsiteY0" fmla="*/ 2459401 h 2459401"/>
              <a:gd name="connsiteX1" fmla="*/ 546775 w 1779678"/>
              <a:gd name="connsiteY1" fmla="*/ 1936174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123436 w 1779678"/>
              <a:gd name="connsiteY2" fmla="*/ 1038465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35 w 1779678"/>
              <a:gd name="connsiteY2" fmla="*/ 825006 h 2459401"/>
              <a:gd name="connsiteX3" fmla="*/ 1779678 w 1779678"/>
              <a:gd name="connsiteY3" fmla="*/ 0 h 2459401"/>
              <a:gd name="connsiteX0" fmla="*/ 0 w 1779678"/>
              <a:gd name="connsiteY0" fmla="*/ 2459401 h 2459401"/>
              <a:gd name="connsiteX1" fmla="*/ 470601 w 1779678"/>
              <a:gd name="connsiteY1" fmla="*/ 1745465 h 2459401"/>
              <a:gd name="connsiteX2" fmla="*/ 1062594 w 1779678"/>
              <a:gd name="connsiteY2" fmla="*/ 794431 h 2459401"/>
              <a:gd name="connsiteX3" fmla="*/ 1779678 w 1779678"/>
              <a:gd name="connsiteY3" fmla="*/ 0 h 2459401"/>
              <a:gd name="connsiteX0" fmla="*/ 0 w 1642609"/>
              <a:gd name="connsiteY0" fmla="*/ 2550830 h 2550830"/>
              <a:gd name="connsiteX1" fmla="*/ 470601 w 1642609"/>
              <a:gd name="connsiteY1" fmla="*/ 1836894 h 2550830"/>
              <a:gd name="connsiteX2" fmla="*/ 1062594 w 1642609"/>
              <a:gd name="connsiteY2" fmla="*/ 885860 h 2550830"/>
              <a:gd name="connsiteX3" fmla="*/ 1642609 w 1642609"/>
              <a:gd name="connsiteY3" fmla="*/ 0 h 2550830"/>
              <a:gd name="connsiteX0" fmla="*/ 0 w 1613437"/>
              <a:gd name="connsiteY0" fmla="*/ 2543516 h 2543516"/>
              <a:gd name="connsiteX1" fmla="*/ 470601 w 1613437"/>
              <a:gd name="connsiteY1" fmla="*/ 1829580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13437"/>
              <a:gd name="connsiteY0" fmla="*/ 2543516 h 2543516"/>
              <a:gd name="connsiteX1" fmla="*/ 551098 w 1613437"/>
              <a:gd name="connsiteY1" fmla="*/ 2026847 h 2543516"/>
              <a:gd name="connsiteX2" fmla="*/ 1062594 w 1613437"/>
              <a:gd name="connsiteY2" fmla="*/ 878546 h 2543516"/>
              <a:gd name="connsiteX3" fmla="*/ 1613437 w 1613437"/>
              <a:gd name="connsiteY3" fmla="*/ 0 h 2543516"/>
              <a:gd name="connsiteX0" fmla="*/ 0 w 1662532"/>
              <a:gd name="connsiteY0" fmla="*/ 2543516 h 2543516"/>
              <a:gd name="connsiteX1" fmla="*/ 551098 w 1662532"/>
              <a:gd name="connsiteY1" fmla="*/ 2026847 h 2543516"/>
              <a:gd name="connsiteX2" fmla="*/ 1662532 w 1662532"/>
              <a:gd name="connsiteY2" fmla="*/ 695583 h 2543516"/>
              <a:gd name="connsiteX3" fmla="*/ 1613437 w 1662532"/>
              <a:gd name="connsiteY3" fmla="*/ 0 h 2543516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662532 w 2652342"/>
              <a:gd name="connsiteY2" fmla="*/ 1163700 h 3011633"/>
              <a:gd name="connsiteX3" fmla="*/ 2652342 w 2652342"/>
              <a:gd name="connsiteY3" fmla="*/ 0 h 3011633"/>
              <a:gd name="connsiteX0" fmla="*/ 0 w 2652342"/>
              <a:gd name="connsiteY0" fmla="*/ 3011633 h 3011633"/>
              <a:gd name="connsiteX1" fmla="*/ 551098 w 2652342"/>
              <a:gd name="connsiteY1" fmla="*/ 2494964 h 3011633"/>
              <a:gd name="connsiteX2" fmla="*/ 1743096 w 2652342"/>
              <a:gd name="connsiteY2" fmla="*/ 1361048 h 3011633"/>
              <a:gd name="connsiteX3" fmla="*/ 2652342 w 2652342"/>
              <a:gd name="connsiteY3" fmla="*/ 0 h 3011633"/>
              <a:gd name="connsiteX0" fmla="*/ 0 w 2842695"/>
              <a:gd name="connsiteY0" fmla="*/ 2660546 h 2660546"/>
              <a:gd name="connsiteX1" fmla="*/ 551098 w 2842695"/>
              <a:gd name="connsiteY1" fmla="*/ 2143877 h 2660546"/>
              <a:gd name="connsiteX2" fmla="*/ 1743096 w 2842695"/>
              <a:gd name="connsiteY2" fmla="*/ 1009961 h 2660546"/>
              <a:gd name="connsiteX3" fmla="*/ 2842695 w 2842695"/>
              <a:gd name="connsiteY3" fmla="*/ 0 h 2660546"/>
              <a:gd name="connsiteX0" fmla="*/ 0 w 2679071"/>
              <a:gd name="connsiteY0" fmla="*/ 3001699 h 3001699"/>
              <a:gd name="connsiteX1" fmla="*/ 551098 w 2679071"/>
              <a:gd name="connsiteY1" fmla="*/ 2485030 h 3001699"/>
              <a:gd name="connsiteX2" fmla="*/ 1743096 w 2679071"/>
              <a:gd name="connsiteY2" fmla="*/ 1351114 h 3001699"/>
              <a:gd name="connsiteX3" fmla="*/ 2679071 w 2679071"/>
              <a:gd name="connsiteY3" fmla="*/ 0 h 300169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43096 w 2645099"/>
              <a:gd name="connsiteY2" fmla="*/ 1330644 h 2981229"/>
              <a:gd name="connsiteX3" fmla="*/ 2645099 w 2645099"/>
              <a:gd name="connsiteY3" fmla="*/ 0 h 2981229"/>
              <a:gd name="connsiteX0" fmla="*/ 0 w 2645099"/>
              <a:gd name="connsiteY0" fmla="*/ 2981229 h 2981229"/>
              <a:gd name="connsiteX1" fmla="*/ 551098 w 2645099"/>
              <a:gd name="connsiteY1" fmla="*/ 2464560 h 2981229"/>
              <a:gd name="connsiteX2" fmla="*/ 1797787 w 2645099"/>
              <a:gd name="connsiteY2" fmla="*/ 1514706 h 2981229"/>
              <a:gd name="connsiteX3" fmla="*/ 2645099 w 2645099"/>
              <a:gd name="connsiteY3" fmla="*/ 0 h 2981229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97787 w 2918216"/>
              <a:gd name="connsiteY2" fmla="*/ 1009799 h 2476322"/>
              <a:gd name="connsiteX3" fmla="*/ 2918216 w 2918216"/>
              <a:gd name="connsiteY3" fmla="*/ 0 h 2476322"/>
              <a:gd name="connsiteX0" fmla="*/ 0 w 2918216"/>
              <a:gd name="connsiteY0" fmla="*/ 2476322 h 2476322"/>
              <a:gd name="connsiteX1" fmla="*/ 551098 w 2918216"/>
              <a:gd name="connsiteY1" fmla="*/ 1959653 h 2476322"/>
              <a:gd name="connsiteX2" fmla="*/ 1736468 w 2918216"/>
              <a:gd name="connsiteY2" fmla="*/ 845925 h 2476322"/>
              <a:gd name="connsiteX3" fmla="*/ 2918216 w 2918216"/>
              <a:gd name="connsiteY3" fmla="*/ 0 h 2476322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736468 w 2754596"/>
              <a:gd name="connsiteY2" fmla="*/ 1173432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602030 w 2754596"/>
              <a:gd name="connsiteY3" fmla="*/ 228373 h 2803829"/>
              <a:gd name="connsiteX4" fmla="*/ 2754596 w 2754596"/>
              <a:gd name="connsiteY4" fmla="*/ 0 h 2803829"/>
              <a:gd name="connsiteX0" fmla="*/ 0 w 2754596"/>
              <a:gd name="connsiteY0" fmla="*/ 2803829 h 2803829"/>
              <a:gd name="connsiteX1" fmla="*/ 551098 w 2754596"/>
              <a:gd name="connsiteY1" fmla="*/ 2287160 h 2803829"/>
              <a:gd name="connsiteX2" fmla="*/ 1822833 w 2754596"/>
              <a:gd name="connsiteY2" fmla="*/ 1363050 h 2803829"/>
              <a:gd name="connsiteX3" fmla="*/ 2754596 w 2754596"/>
              <a:gd name="connsiteY3" fmla="*/ 0 h 2803829"/>
              <a:gd name="connsiteX0" fmla="*/ 0 w 2961795"/>
              <a:gd name="connsiteY0" fmla="*/ 2467439 h 2467439"/>
              <a:gd name="connsiteX1" fmla="*/ 551098 w 2961795"/>
              <a:gd name="connsiteY1" fmla="*/ 1950770 h 2467439"/>
              <a:gd name="connsiteX2" fmla="*/ 1822833 w 2961795"/>
              <a:gd name="connsiteY2" fmla="*/ 1026660 h 2467439"/>
              <a:gd name="connsiteX3" fmla="*/ 2961795 w 2961795"/>
              <a:gd name="connsiteY3" fmla="*/ 0 h 2467439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833 w 2948104"/>
              <a:gd name="connsiteY2" fmla="*/ 1017425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51098 w 2948104"/>
              <a:gd name="connsiteY1" fmla="*/ 1941535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27315 w 2948104"/>
              <a:gd name="connsiteY1" fmla="*/ 1941302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104"/>
              <a:gd name="connsiteY0" fmla="*/ 2458204 h 2458204"/>
              <a:gd name="connsiteX1" fmla="*/ 541632 w 2948104"/>
              <a:gd name="connsiteY1" fmla="*/ 1950593 h 2458204"/>
              <a:gd name="connsiteX2" fmla="*/ 1822934 w 2948104"/>
              <a:gd name="connsiteY2" fmla="*/ 988731 h 2458204"/>
              <a:gd name="connsiteX3" fmla="*/ 2948104 w 2948104"/>
              <a:gd name="connsiteY3" fmla="*/ 0 h 2458204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822934 w 2948268"/>
              <a:gd name="connsiteY2" fmla="*/ 1007779 h 2477252"/>
              <a:gd name="connsiteX3" fmla="*/ 2948268 w 2948268"/>
              <a:gd name="connsiteY3" fmla="*/ 0 h 2477252"/>
              <a:gd name="connsiteX0" fmla="*/ 0 w 2948268"/>
              <a:gd name="connsiteY0" fmla="*/ 2477252 h 2477252"/>
              <a:gd name="connsiteX1" fmla="*/ 541632 w 2948268"/>
              <a:gd name="connsiteY1" fmla="*/ 1969641 h 2477252"/>
              <a:gd name="connsiteX2" fmla="*/ 1746831 w 2948268"/>
              <a:gd name="connsiteY2" fmla="*/ 826705 h 2477252"/>
              <a:gd name="connsiteX3" fmla="*/ 2948268 w 2948268"/>
              <a:gd name="connsiteY3" fmla="*/ 0 h 2477252"/>
              <a:gd name="connsiteX0" fmla="*/ 0 w 2748396"/>
              <a:gd name="connsiteY0" fmla="*/ 2782015 h 2782015"/>
              <a:gd name="connsiteX1" fmla="*/ 541632 w 2748396"/>
              <a:gd name="connsiteY1" fmla="*/ 2274404 h 2782015"/>
              <a:gd name="connsiteX2" fmla="*/ 1746831 w 2748396"/>
              <a:gd name="connsiteY2" fmla="*/ 1131468 h 2782015"/>
              <a:gd name="connsiteX3" fmla="*/ 2748396 w 2748396"/>
              <a:gd name="connsiteY3" fmla="*/ 0 h 2782015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46831 w 2767600"/>
              <a:gd name="connsiteY2" fmla="*/ 1169563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680249 w 2767600"/>
              <a:gd name="connsiteY2" fmla="*/ 969421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158537 w 2767600"/>
              <a:gd name="connsiteY3" fmla="*/ 673508 h 2820110"/>
              <a:gd name="connsiteX4" fmla="*/ 2767600 w 2767600"/>
              <a:gd name="connsiteY4" fmla="*/ 0 h 2820110"/>
              <a:gd name="connsiteX0" fmla="*/ 0 w 2767600"/>
              <a:gd name="connsiteY0" fmla="*/ 2820110 h 2820110"/>
              <a:gd name="connsiteX1" fmla="*/ 541632 w 2767600"/>
              <a:gd name="connsiteY1" fmla="*/ 2312499 h 2820110"/>
              <a:gd name="connsiteX2" fmla="*/ 1737496 w 2767600"/>
              <a:gd name="connsiteY2" fmla="*/ 1169305 h 2820110"/>
              <a:gd name="connsiteX3" fmla="*/ 2767600 w 2767600"/>
              <a:gd name="connsiteY3" fmla="*/ 0 h 2820110"/>
              <a:gd name="connsiteX0" fmla="*/ 4444 w 2772044"/>
              <a:gd name="connsiteY0" fmla="*/ 2820110 h 2826661"/>
              <a:gd name="connsiteX1" fmla="*/ 0 w 2772044"/>
              <a:gd name="connsiteY1" fmla="*/ 2826661 h 2826661"/>
              <a:gd name="connsiteX2" fmla="*/ 546076 w 2772044"/>
              <a:gd name="connsiteY2" fmla="*/ 2312499 h 2826661"/>
              <a:gd name="connsiteX3" fmla="*/ 1741940 w 2772044"/>
              <a:gd name="connsiteY3" fmla="*/ 1169305 h 2826661"/>
              <a:gd name="connsiteX4" fmla="*/ 2772044 w 2772044"/>
              <a:gd name="connsiteY4" fmla="*/ 0 h 2826661"/>
              <a:gd name="connsiteX0" fmla="*/ 210195 w 2977795"/>
              <a:gd name="connsiteY0" fmla="*/ 2820110 h 2887274"/>
              <a:gd name="connsiteX1" fmla="*/ 0 w 2977795"/>
              <a:gd name="connsiteY1" fmla="*/ 2887274 h 2887274"/>
              <a:gd name="connsiteX2" fmla="*/ 751827 w 2977795"/>
              <a:gd name="connsiteY2" fmla="*/ 2312499 h 2887274"/>
              <a:gd name="connsiteX3" fmla="*/ 1947691 w 2977795"/>
              <a:gd name="connsiteY3" fmla="*/ 1169305 h 2887274"/>
              <a:gd name="connsiteX4" fmla="*/ 2977795 w 2977795"/>
              <a:gd name="connsiteY4" fmla="*/ 0 h 2887274"/>
              <a:gd name="connsiteX0" fmla="*/ 156852 w 2924452"/>
              <a:gd name="connsiteY0" fmla="*/ 2820110 h 2820110"/>
              <a:gd name="connsiteX1" fmla="*/ 0 w 2924452"/>
              <a:gd name="connsiteY1" fmla="*/ 2696450 h 2820110"/>
              <a:gd name="connsiteX2" fmla="*/ 698484 w 2924452"/>
              <a:gd name="connsiteY2" fmla="*/ 2312499 h 2820110"/>
              <a:gd name="connsiteX3" fmla="*/ 1894348 w 2924452"/>
              <a:gd name="connsiteY3" fmla="*/ 1169305 h 2820110"/>
              <a:gd name="connsiteX4" fmla="*/ 2924452 w 2924452"/>
              <a:gd name="connsiteY4" fmla="*/ 0 h 2820110"/>
              <a:gd name="connsiteX0" fmla="*/ 0 w 2958102"/>
              <a:gd name="connsiteY0" fmla="*/ 2873105 h 2873105"/>
              <a:gd name="connsiteX1" fmla="*/ 33650 w 2958102"/>
              <a:gd name="connsiteY1" fmla="*/ 269645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16542 w 2958102"/>
              <a:gd name="connsiteY1" fmla="*/ 2833270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32134 w 2958102"/>
              <a:gd name="connsiteY2" fmla="*/ 231249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1927998 w 2958102"/>
              <a:gd name="connsiteY3" fmla="*/ 1169305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72893 w 2958102"/>
              <a:gd name="connsiteY3" fmla="*/ 1519643 h 2873105"/>
              <a:gd name="connsiteX4" fmla="*/ 2958102 w 2958102"/>
              <a:gd name="connsiteY4" fmla="*/ 0 h 2873105"/>
              <a:gd name="connsiteX0" fmla="*/ 0 w 2958102"/>
              <a:gd name="connsiteY0" fmla="*/ 2873105 h 2873105"/>
              <a:gd name="connsiteX1" fmla="*/ 201313 w 2958102"/>
              <a:gd name="connsiteY1" fmla="*/ 2810073 h 2873105"/>
              <a:gd name="connsiteX2" fmla="*/ 777897 w 2958102"/>
              <a:gd name="connsiteY2" fmla="*/ 2495079 h 2873105"/>
              <a:gd name="connsiteX3" fmla="*/ 2057767 w 2958102"/>
              <a:gd name="connsiteY3" fmla="*/ 1549937 h 2873105"/>
              <a:gd name="connsiteX4" fmla="*/ 2958102 w 2958102"/>
              <a:gd name="connsiteY4" fmla="*/ 0 h 2873105"/>
              <a:gd name="connsiteX0" fmla="*/ 0 w 3019229"/>
              <a:gd name="connsiteY0" fmla="*/ 2728342 h 2728342"/>
              <a:gd name="connsiteX1" fmla="*/ 201313 w 3019229"/>
              <a:gd name="connsiteY1" fmla="*/ 2665310 h 2728342"/>
              <a:gd name="connsiteX2" fmla="*/ 777897 w 3019229"/>
              <a:gd name="connsiteY2" fmla="*/ 2350316 h 2728342"/>
              <a:gd name="connsiteX3" fmla="*/ 2057767 w 3019229"/>
              <a:gd name="connsiteY3" fmla="*/ 1405174 h 2728342"/>
              <a:gd name="connsiteX4" fmla="*/ 3019229 w 3019229"/>
              <a:gd name="connsiteY4" fmla="*/ 0 h 2728342"/>
              <a:gd name="connsiteX0" fmla="*/ 0 w 3034637"/>
              <a:gd name="connsiteY0" fmla="*/ 2690247 h 2690247"/>
              <a:gd name="connsiteX1" fmla="*/ 201313 w 3034637"/>
              <a:gd name="connsiteY1" fmla="*/ 2627215 h 2690247"/>
              <a:gd name="connsiteX2" fmla="*/ 777897 w 3034637"/>
              <a:gd name="connsiteY2" fmla="*/ 2312221 h 2690247"/>
              <a:gd name="connsiteX3" fmla="*/ 2057767 w 3034637"/>
              <a:gd name="connsiteY3" fmla="*/ 1367079 h 2690247"/>
              <a:gd name="connsiteX4" fmla="*/ 3034637 w 3034637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77897 w 3011944"/>
              <a:gd name="connsiteY2" fmla="*/ 2312221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011944"/>
              <a:gd name="connsiteY0" fmla="*/ 2690247 h 2690247"/>
              <a:gd name="connsiteX1" fmla="*/ 201313 w 3011944"/>
              <a:gd name="connsiteY1" fmla="*/ 2627215 h 2690247"/>
              <a:gd name="connsiteX2" fmla="*/ 732218 w 3011944"/>
              <a:gd name="connsiteY2" fmla="*/ 2129085 h 2690247"/>
              <a:gd name="connsiteX3" fmla="*/ 2057767 w 3011944"/>
              <a:gd name="connsiteY3" fmla="*/ 1367079 h 2690247"/>
              <a:gd name="connsiteX4" fmla="*/ 3011944 w 3011944"/>
              <a:gd name="connsiteY4" fmla="*/ 0 h 2690247"/>
              <a:gd name="connsiteX0" fmla="*/ 0 w 3118797"/>
              <a:gd name="connsiteY0" fmla="*/ 2522627 h 2522627"/>
              <a:gd name="connsiteX1" fmla="*/ 201313 w 3118797"/>
              <a:gd name="connsiteY1" fmla="*/ 2459595 h 2522627"/>
              <a:gd name="connsiteX2" fmla="*/ 732218 w 3118797"/>
              <a:gd name="connsiteY2" fmla="*/ 1961465 h 2522627"/>
              <a:gd name="connsiteX3" fmla="*/ 2057767 w 3118797"/>
              <a:gd name="connsiteY3" fmla="*/ 1199459 h 2522627"/>
              <a:gd name="connsiteX4" fmla="*/ 3118797 w 3118797"/>
              <a:gd name="connsiteY4" fmla="*/ 0 h 2522627"/>
              <a:gd name="connsiteX0" fmla="*/ 0 w 2917484"/>
              <a:gd name="connsiteY0" fmla="*/ 2459595 h 2459595"/>
              <a:gd name="connsiteX1" fmla="*/ 530905 w 2917484"/>
              <a:gd name="connsiteY1" fmla="*/ 1961465 h 2459595"/>
              <a:gd name="connsiteX2" fmla="*/ 1856454 w 2917484"/>
              <a:gd name="connsiteY2" fmla="*/ 1199459 h 2459595"/>
              <a:gd name="connsiteX3" fmla="*/ 2917484 w 2917484"/>
              <a:gd name="connsiteY3" fmla="*/ 0 h 2459595"/>
              <a:gd name="connsiteX0" fmla="*/ 234343 w 3151827"/>
              <a:gd name="connsiteY0" fmla="*/ 2459595 h 2556183"/>
              <a:gd name="connsiteX1" fmla="*/ 0 w 3151827"/>
              <a:gd name="connsiteY1" fmla="*/ 2556183 h 2556183"/>
              <a:gd name="connsiteX2" fmla="*/ 765248 w 3151827"/>
              <a:gd name="connsiteY2" fmla="*/ 1961465 h 2556183"/>
              <a:gd name="connsiteX3" fmla="*/ 2090797 w 3151827"/>
              <a:gd name="connsiteY3" fmla="*/ 1199459 h 2556183"/>
              <a:gd name="connsiteX4" fmla="*/ 3151827 w 3151827"/>
              <a:gd name="connsiteY4" fmla="*/ 0 h 2556183"/>
              <a:gd name="connsiteX0" fmla="*/ 548685 w 3466169"/>
              <a:gd name="connsiteY0" fmla="*/ 2459595 h 2556183"/>
              <a:gd name="connsiteX1" fmla="*/ 0 w 3466169"/>
              <a:gd name="connsiteY1" fmla="*/ 2070466 h 2556183"/>
              <a:gd name="connsiteX2" fmla="*/ 314342 w 3466169"/>
              <a:gd name="connsiteY2" fmla="*/ 2556183 h 2556183"/>
              <a:gd name="connsiteX3" fmla="*/ 1079590 w 3466169"/>
              <a:gd name="connsiteY3" fmla="*/ 1961465 h 2556183"/>
              <a:gd name="connsiteX4" fmla="*/ 2405139 w 3466169"/>
              <a:gd name="connsiteY4" fmla="*/ 1199459 h 2556183"/>
              <a:gd name="connsiteX5" fmla="*/ 3466169 w 3466169"/>
              <a:gd name="connsiteY5" fmla="*/ 0 h 2556183"/>
              <a:gd name="connsiteX0" fmla="*/ 0 w 4489166"/>
              <a:gd name="connsiteY0" fmla="*/ 2316442 h 2556183"/>
              <a:gd name="connsiteX1" fmla="*/ 1022997 w 4489166"/>
              <a:gd name="connsiteY1" fmla="*/ 2070466 h 2556183"/>
              <a:gd name="connsiteX2" fmla="*/ 1337339 w 4489166"/>
              <a:gd name="connsiteY2" fmla="*/ 2556183 h 2556183"/>
              <a:gd name="connsiteX3" fmla="*/ 2102587 w 4489166"/>
              <a:gd name="connsiteY3" fmla="*/ 1961465 h 2556183"/>
              <a:gd name="connsiteX4" fmla="*/ 3428136 w 4489166"/>
              <a:gd name="connsiteY4" fmla="*/ 1199459 h 2556183"/>
              <a:gd name="connsiteX5" fmla="*/ 4489166 w 4489166"/>
              <a:gd name="connsiteY5" fmla="*/ 0 h 2556183"/>
              <a:gd name="connsiteX0" fmla="*/ 0 w 4489166"/>
              <a:gd name="connsiteY0" fmla="*/ 2316442 h 2316442"/>
              <a:gd name="connsiteX1" fmla="*/ 1022997 w 4489166"/>
              <a:gd name="connsiteY1" fmla="*/ 2070466 h 2316442"/>
              <a:gd name="connsiteX2" fmla="*/ 2102587 w 4489166"/>
              <a:gd name="connsiteY2" fmla="*/ 1961465 h 2316442"/>
              <a:gd name="connsiteX3" fmla="*/ 3428136 w 4489166"/>
              <a:gd name="connsiteY3" fmla="*/ 1199459 h 2316442"/>
              <a:gd name="connsiteX4" fmla="*/ 4489166 w 4489166"/>
              <a:gd name="connsiteY4" fmla="*/ 0 h 2316442"/>
              <a:gd name="connsiteX0" fmla="*/ 0 w 4489166"/>
              <a:gd name="connsiteY0" fmla="*/ 2316442 h 2470220"/>
              <a:gd name="connsiteX1" fmla="*/ 1566009 w 4489166"/>
              <a:gd name="connsiteY1" fmla="*/ 2470220 h 2470220"/>
              <a:gd name="connsiteX2" fmla="*/ 2102587 w 4489166"/>
              <a:gd name="connsiteY2" fmla="*/ 1961465 h 2470220"/>
              <a:gd name="connsiteX3" fmla="*/ 3428136 w 4489166"/>
              <a:gd name="connsiteY3" fmla="*/ 1199459 h 2470220"/>
              <a:gd name="connsiteX4" fmla="*/ 4489166 w 4489166"/>
              <a:gd name="connsiteY4" fmla="*/ 0 h 2470220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94562 w 3155592"/>
              <a:gd name="connsiteY3" fmla="*/ 1199459 h 2544737"/>
              <a:gd name="connsiteX4" fmla="*/ 3155592 w 3155592"/>
              <a:gd name="connsiteY4" fmla="*/ 0 h 2544737"/>
              <a:gd name="connsiteX0" fmla="*/ 0 w 3155592"/>
              <a:gd name="connsiteY0" fmla="*/ 2544737 h 2544737"/>
              <a:gd name="connsiteX1" fmla="*/ 232435 w 3155592"/>
              <a:gd name="connsiteY1" fmla="*/ 2470220 h 2544737"/>
              <a:gd name="connsiteX2" fmla="*/ 769013 w 3155592"/>
              <a:gd name="connsiteY2" fmla="*/ 1961465 h 2544737"/>
              <a:gd name="connsiteX3" fmla="*/ 2037525 w 3155592"/>
              <a:gd name="connsiteY3" fmla="*/ 999314 h 2544737"/>
              <a:gd name="connsiteX4" fmla="*/ 3155592 w 3155592"/>
              <a:gd name="connsiteY4" fmla="*/ 0 h 2544737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2037525 w 3079563"/>
              <a:gd name="connsiteY3" fmla="*/ 1189791 h 2735214"/>
              <a:gd name="connsiteX4" fmla="*/ 3079563 w 3079563"/>
              <a:gd name="connsiteY4" fmla="*/ 0 h 2735214"/>
              <a:gd name="connsiteX0" fmla="*/ 0 w 3079563"/>
              <a:gd name="connsiteY0" fmla="*/ 2735214 h 2735214"/>
              <a:gd name="connsiteX1" fmla="*/ 232435 w 3079563"/>
              <a:gd name="connsiteY1" fmla="*/ 2660697 h 2735214"/>
              <a:gd name="connsiteX2" fmla="*/ 769013 w 3079563"/>
              <a:gd name="connsiteY2" fmla="*/ 2151942 h 2735214"/>
              <a:gd name="connsiteX3" fmla="*/ 1885230 w 3079563"/>
              <a:gd name="connsiteY3" fmla="*/ 818218 h 2735214"/>
              <a:gd name="connsiteX4" fmla="*/ 3079563 w 3079563"/>
              <a:gd name="connsiteY4" fmla="*/ 0 h 2735214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69013 w 2994004"/>
              <a:gd name="connsiteY2" fmla="*/ 233289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53153 w 2994004"/>
              <a:gd name="connsiteY2" fmla="*/ 2324665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885230 w 2994004"/>
              <a:gd name="connsiteY3" fmla="*/ 999171 h 2916167"/>
              <a:gd name="connsiteX4" fmla="*/ 2994004 w 2994004"/>
              <a:gd name="connsiteY4" fmla="*/ 0 h 2916167"/>
              <a:gd name="connsiteX0" fmla="*/ 0 w 2994004"/>
              <a:gd name="connsiteY0" fmla="*/ 2916167 h 2916167"/>
              <a:gd name="connsiteX1" fmla="*/ 232435 w 2994004"/>
              <a:gd name="connsiteY1" fmla="*/ 2841650 h 2916167"/>
              <a:gd name="connsiteX2" fmla="*/ 724618 w 2994004"/>
              <a:gd name="connsiteY2" fmla="*/ 2086290 h 2916167"/>
              <a:gd name="connsiteX3" fmla="*/ 1285226 w 2994004"/>
              <a:gd name="connsiteY3" fmla="*/ 1180004 h 2916167"/>
              <a:gd name="connsiteX4" fmla="*/ 2994004 w 2994004"/>
              <a:gd name="connsiteY4" fmla="*/ 0 h 2916167"/>
              <a:gd name="connsiteX0" fmla="*/ 0 w 1870158"/>
              <a:gd name="connsiteY0" fmla="*/ 2601880 h 2601880"/>
              <a:gd name="connsiteX1" fmla="*/ 232435 w 1870158"/>
              <a:gd name="connsiteY1" fmla="*/ 2527363 h 2601880"/>
              <a:gd name="connsiteX2" fmla="*/ 724618 w 1870158"/>
              <a:gd name="connsiteY2" fmla="*/ 1772003 h 2601880"/>
              <a:gd name="connsiteX3" fmla="*/ 1285226 w 1870158"/>
              <a:gd name="connsiteY3" fmla="*/ 865717 h 2601880"/>
              <a:gd name="connsiteX4" fmla="*/ 1870158 w 1870158"/>
              <a:gd name="connsiteY4" fmla="*/ 0 h 2601880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24618 w 1841685"/>
              <a:gd name="connsiteY2" fmla="*/ 1781527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285226 w 1841685"/>
              <a:gd name="connsiteY3" fmla="*/ 875241 h 2611404"/>
              <a:gd name="connsiteX4" fmla="*/ 1841685 w 1841685"/>
              <a:gd name="connsiteY4" fmla="*/ 0 h 2611404"/>
              <a:gd name="connsiteX0" fmla="*/ 0 w 1841685"/>
              <a:gd name="connsiteY0" fmla="*/ 2611404 h 2611404"/>
              <a:gd name="connsiteX1" fmla="*/ 232435 w 1841685"/>
              <a:gd name="connsiteY1" fmla="*/ 2536887 h 2611404"/>
              <a:gd name="connsiteX2" fmla="*/ 772286 w 1841685"/>
              <a:gd name="connsiteY2" fmla="*/ 2028934 h 2611404"/>
              <a:gd name="connsiteX3" fmla="*/ 1342450 w 1841685"/>
              <a:gd name="connsiteY3" fmla="*/ 1160852 h 2611404"/>
              <a:gd name="connsiteX4" fmla="*/ 1841685 w 1841685"/>
              <a:gd name="connsiteY4" fmla="*/ 0 h 261140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72286 w 2013247"/>
              <a:gd name="connsiteY2" fmla="*/ 1905124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2450 w 2013247"/>
              <a:gd name="connsiteY3" fmla="*/ 1037042 h 2487594"/>
              <a:gd name="connsiteX4" fmla="*/ 2013247 w 2013247"/>
              <a:gd name="connsiteY4" fmla="*/ 0 h 2487594"/>
              <a:gd name="connsiteX0" fmla="*/ 0 w 2013247"/>
              <a:gd name="connsiteY0" fmla="*/ 2487594 h 2487594"/>
              <a:gd name="connsiteX1" fmla="*/ 232435 w 2013247"/>
              <a:gd name="connsiteY1" fmla="*/ 2413077 h 2487594"/>
              <a:gd name="connsiteX2" fmla="*/ 765979 w 2013247"/>
              <a:gd name="connsiteY2" fmla="*/ 1898547 h 2487594"/>
              <a:gd name="connsiteX3" fmla="*/ 1348875 w 2013247"/>
              <a:gd name="connsiteY3" fmla="*/ 979775 h 2487594"/>
              <a:gd name="connsiteX4" fmla="*/ 2013247 w 2013247"/>
              <a:gd name="connsiteY4" fmla="*/ 0 h 2487594"/>
              <a:gd name="connsiteX0" fmla="*/ 0 w 1994308"/>
              <a:gd name="connsiteY0" fmla="*/ 2500292 h 2500292"/>
              <a:gd name="connsiteX1" fmla="*/ 232435 w 1994308"/>
              <a:gd name="connsiteY1" fmla="*/ 2425775 h 2500292"/>
              <a:gd name="connsiteX2" fmla="*/ 765979 w 1994308"/>
              <a:gd name="connsiteY2" fmla="*/ 1911245 h 2500292"/>
              <a:gd name="connsiteX3" fmla="*/ 1348875 w 1994308"/>
              <a:gd name="connsiteY3" fmla="*/ 992473 h 2500292"/>
              <a:gd name="connsiteX4" fmla="*/ 1994308 w 1994308"/>
              <a:gd name="connsiteY4" fmla="*/ 0 h 2500292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348875 w 2872292"/>
              <a:gd name="connsiteY3" fmla="*/ 1570305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1941514 w 2872292"/>
              <a:gd name="connsiteY3" fmla="*/ 1343373 h 3078124"/>
              <a:gd name="connsiteX4" fmla="*/ 2872292 w 2872292"/>
              <a:gd name="connsiteY4" fmla="*/ 0 h 3078124"/>
              <a:gd name="connsiteX0" fmla="*/ 0 w 2872292"/>
              <a:gd name="connsiteY0" fmla="*/ 3078124 h 3078124"/>
              <a:gd name="connsiteX1" fmla="*/ 232435 w 2872292"/>
              <a:gd name="connsiteY1" fmla="*/ 3003607 h 3078124"/>
              <a:gd name="connsiteX2" fmla="*/ 765979 w 2872292"/>
              <a:gd name="connsiteY2" fmla="*/ 2489077 h 3078124"/>
              <a:gd name="connsiteX3" fmla="*/ 2005236 w 2872292"/>
              <a:gd name="connsiteY3" fmla="*/ 1557871 h 3078124"/>
              <a:gd name="connsiteX4" fmla="*/ 2872292 w 2872292"/>
              <a:gd name="connsiteY4" fmla="*/ 0 h 3078124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65979 w 3118956"/>
              <a:gd name="connsiteY2" fmla="*/ 1956404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05236 w 3118956"/>
              <a:gd name="connsiteY3" fmla="*/ 1025198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33924 w 3118956"/>
              <a:gd name="connsiteY3" fmla="*/ 1006027 h 2545451"/>
              <a:gd name="connsiteX4" fmla="*/ 3118956 w 3118956"/>
              <a:gd name="connsiteY4" fmla="*/ 0 h 2545451"/>
              <a:gd name="connsiteX0" fmla="*/ 0 w 3118956"/>
              <a:gd name="connsiteY0" fmla="*/ 2545451 h 2545451"/>
              <a:gd name="connsiteX1" fmla="*/ 232435 w 3118956"/>
              <a:gd name="connsiteY1" fmla="*/ 2470934 h 2545451"/>
              <a:gd name="connsiteX2" fmla="*/ 756496 w 3118956"/>
              <a:gd name="connsiteY2" fmla="*/ 1965693 h 2545451"/>
              <a:gd name="connsiteX3" fmla="*/ 2019750 w 3118956"/>
              <a:gd name="connsiteY3" fmla="*/ 1015430 h 2545451"/>
              <a:gd name="connsiteX4" fmla="*/ 3118956 w 3118956"/>
              <a:gd name="connsiteY4" fmla="*/ 0 h 2545451"/>
              <a:gd name="connsiteX0" fmla="*/ 0 w 3157232"/>
              <a:gd name="connsiteY0" fmla="*/ 2540689 h 2540689"/>
              <a:gd name="connsiteX1" fmla="*/ 232435 w 3157232"/>
              <a:gd name="connsiteY1" fmla="*/ 2466172 h 2540689"/>
              <a:gd name="connsiteX2" fmla="*/ 756496 w 3157232"/>
              <a:gd name="connsiteY2" fmla="*/ 1960931 h 2540689"/>
              <a:gd name="connsiteX3" fmla="*/ 2019750 w 3157232"/>
              <a:gd name="connsiteY3" fmla="*/ 1010668 h 2540689"/>
              <a:gd name="connsiteX4" fmla="*/ 3157232 w 3157232"/>
              <a:gd name="connsiteY4" fmla="*/ 0 h 2540689"/>
              <a:gd name="connsiteX0" fmla="*/ 0 w 3252416"/>
              <a:gd name="connsiteY0" fmla="*/ 2362580 h 2362580"/>
              <a:gd name="connsiteX1" fmla="*/ 232435 w 3252416"/>
              <a:gd name="connsiteY1" fmla="*/ 2288063 h 2362580"/>
              <a:gd name="connsiteX2" fmla="*/ 756496 w 3252416"/>
              <a:gd name="connsiteY2" fmla="*/ 1782822 h 2362580"/>
              <a:gd name="connsiteX3" fmla="*/ 2019750 w 3252416"/>
              <a:gd name="connsiteY3" fmla="*/ 832559 h 2362580"/>
              <a:gd name="connsiteX4" fmla="*/ 3252416 w 3252416"/>
              <a:gd name="connsiteY4" fmla="*/ 0 h 2362580"/>
              <a:gd name="connsiteX0" fmla="*/ 0 w 3069707"/>
              <a:gd name="connsiteY0" fmla="*/ 2728296 h 2728296"/>
              <a:gd name="connsiteX1" fmla="*/ 232435 w 3069707"/>
              <a:gd name="connsiteY1" fmla="*/ 2653779 h 2728296"/>
              <a:gd name="connsiteX2" fmla="*/ 756496 w 3069707"/>
              <a:gd name="connsiteY2" fmla="*/ 2148538 h 2728296"/>
              <a:gd name="connsiteX3" fmla="*/ 2019750 w 3069707"/>
              <a:gd name="connsiteY3" fmla="*/ 1198275 h 2728296"/>
              <a:gd name="connsiteX4" fmla="*/ 3069707 w 3069707"/>
              <a:gd name="connsiteY4" fmla="*/ 0 h 2728296"/>
              <a:gd name="connsiteX0" fmla="*/ 0 w 3141443"/>
              <a:gd name="connsiteY0" fmla="*/ 2561338 h 2561338"/>
              <a:gd name="connsiteX1" fmla="*/ 232435 w 3141443"/>
              <a:gd name="connsiteY1" fmla="*/ 2486821 h 2561338"/>
              <a:gd name="connsiteX2" fmla="*/ 756496 w 3141443"/>
              <a:gd name="connsiteY2" fmla="*/ 1981580 h 2561338"/>
              <a:gd name="connsiteX3" fmla="*/ 2019750 w 3141443"/>
              <a:gd name="connsiteY3" fmla="*/ 1031317 h 2561338"/>
              <a:gd name="connsiteX4" fmla="*/ 3141443 w 3141443"/>
              <a:gd name="connsiteY4" fmla="*/ 0 h 2561338"/>
              <a:gd name="connsiteX0" fmla="*/ 0 w 3157522"/>
              <a:gd name="connsiteY0" fmla="*/ 2513636 h 2513636"/>
              <a:gd name="connsiteX1" fmla="*/ 232435 w 3157522"/>
              <a:gd name="connsiteY1" fmla="*/ 243911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157522"/>
              <a:gd name="connsiteY0" fmla="*/ 2513636 h 2513636"/>
              <a:gd name="connsiteX1" fmla="*/ 225304 w 3157522"/>
              <a:gd name="connsiteY1" fmla="*/ 2441209 h 2513636"/>
              <a:gd name="connsiteX2" fmla="*/ 756496 w 3157522"/>
              <a:gd name="connsiteY2" fmla="*/ 1933878 h 2513636"/>
              <a:gd name="connsiteX3" fmla="*/ 2019750 w 3157522"/>
              <a:gd name="connsiteY3" fmla="*/ 983615 h 2513636"/>
              <a:gd name="connsiteX4" fmla="*/ 3157522 w 3157522"/>
              <a:gd name="connsiteY4" fmla="*/ 0 h 2513636"/>
              <a:gd name="connsiteX0" fmla="*/ 0 w 3272004"/>
              <a:gd name="connsiteY0" fmla="*/ 2366017 h 2366017"/>
              <a:gd name="connsiteX1" fmla="*/ 225304 w 3272004"/>
              <a:gd name="connsiteY1" fmla="*/ 2293590 h 2366017"/>
              <a:gd name="connsiteX2" fmla="*/ 756496 w 3272004"/>
              <a:gd name="connsiteY2" fmla="*/ 1786259 h 2366017"/>
              <a:gd name="connsiteX3" fmla="*/ 2019750 w 3272004"/>
              <a:gd name="connsiteY3" fmla="*/ 835996 h 2366017"/>
              <a:gd name="connsiteX4" fmla="*/ 3272004 w 3272004"/>
              <a:gd name="connsiteY4" fmla="*/ 0 h 2366017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2019750 w 3156174"/>
              <a:gd name="connsiteY3" fmla="*/ 1027041 h 2557062"/>
              <a:gd name="connsiteX4" fmla="*/ 3156174 w 3156174"/>
              <a:gd name="connsiteY4" fmla="*/ 0 h 2557062"/>
              <a:gd name="connsiteX0" fmla="*/ 0 w 3156174"/>
              <a:gd name="connsiteY0" fmla="*/ 2557062 h 2557062"/>
              <a:gd name="connsiteX1" fmla="*/ 225304 w 3156174"/>
              <a:gd name="connsiteY1" fmla="*/ 2484635 h 2557062"/>
              <a:gd name="connsiteX2" fmla="*/ 756496 w 3156174"/>
              <a:gd name="connsiteY2" fmla="*/ 1977304 h 2557062"/>
              <a:gd name="connsiteX3" fmla="*/ 1876980 w 3156174"/>
              <a:gd name="connsiteY3" fmla="*/ 655488 h 2557062"/>
              <a:gd name="connsiteX4" fmla="*/ 3156174 w 3156174"/>
              <a:gd name="connsiteY4" fmla="*/ 0 h 2557062"/>
              <a:gd name="connsiteX0" fmla="*/ 0 w 2851533"/>
              <a:gd name="connsiteY0" fmla="*/ 3033255 h 3033255"/>
              <a:gd name="connsiteX1" fmla="*/ 225304 w 2851533"/>
              <a:gd name="connsiteY1" fmla="*/ 2960828 h 3033255"/>
              <a:gd name="connsiteX2" fmla="*/ 756496 w 2851533"/>
              <a:gd name="connsiteY2" fmla="*/ 2453497 h 3033255"/>
              <a:gd name="connsiteX3" fmla="*/ 1876980 w 2851533"/>
              <a:gd name="connsiteY3" fmla="*/ 1131681 h 3033255"/>
              <a:gd name="connsiteX4" fmla="*/ 2851533 w 2851533"/>
              <a:gd name="connsiteY4" fmla="*/ 0 h 3033255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876980 w 2880269"/>
              <a:gd name="connsiteY3" fmla="*/ 1160253 h 3061827"/>
              <a:gd name="connsiteX4" fmla="*/ 2880269 w 2880269"/>
              <a:gd name="connsiteY4" fmla="*/ 0 h 3061827"/>
              <a:gd name="connsiteX0" fmla="*/ 0 w 2880269"/>
              <a:gd name="connsiteY0" fmla="*/ 3061827 h 3061827"/>
              <a:gd name="connsiteX1" fmla="*/ 225304 w 2880269"/>
              <a:gd name="connsiteY1" fmla="*/ 2989400 h 3061827"/>
              <a:gd name="connsiteX2" fmla="*/ 756496 w 2880269"/>
              <a:gd name="connsiteY2" fmla="*/ 2482069 h 3061827"/>
              <a:gd name="connsiteX3" fmla="*/ 1948651 w 2880269"/>
              <a:gd name="connsiteY3" fmla="*/ 1335022 h 3061827"/>
              <a:gd name="connsiteX4" fmla="*/ 2880269 w 2880269"/>
              <a:gd name="connsiteY4" fmla="*/ 0 h 3061827"/>
              <a:gd name="connsiteX0" fmla="*/ 0 w 2951996"/>
              <a:gd name="connsiteY0" fmla="*/ 2863068 h 2863068"/>
              <a:gd name="connsiteX1" fmla="*/ 225304 w 2951996"/>
              <a:gd name="connsiteY1" fmla="*/ 2790641 h 2863068"/>
              <a:gd name="connsiteX2" fmla="*/ 756496 w 2951996"/>
              <a:gd name="connsiteY2" fmla="*/ 2283310 h 2863068"/>
              <a:gd name="connsiteX3" fmla="*/ 1948651 w 2951996"/>
              <a:gd name="connsiteY3" fmla="*/ 1136263 h 2863068"/>
              <a:gd name="connsiteX4" fmla="*/ 2951996 w 2951996"/>
              <a:gd name="connsiteY4" fmla="*/ 0 h 2863068"/>
              <a:gd name="connsiteX0" fmla="*/ 0 w 2983968"/>
              <a:gd name="connsiteY0" fmla="*/ 2886919 h 2886919"/>
              <a:gd name="connsiteX1" fmla="*/ 225304 w 2983968"/>
              <a:gd name="connsiteY1" fmla="*/ 2814492 h 2886919"/>
              <a:gd name="connsiteX2" fmla="*/ 756496 w 2983968"/>
              <a:gd name="connsiteY2" fmla="*/ 2307161 h 2886919"/>
              <a:gd name="connsiteX3" fmla="*/ 1948651 w 2983968"/>
              <a:gd name="connsiteY3" fmla="*/ 1160114 h 2886919"/>
              <a:gd name="connsiteX4" fmla="*/ 2983968 w 2983968"/>
              <a:gd name="connsiteY4" fmla="*/ 0 h 2886919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48651 w 3174977"/>
              <a:gd name="connsiteY3" fmla="*/ 810298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2044182 w 3174977"/>
              <a:gd name="connsiteY3" fmla="*/ 993059 h 2537103"/>
              <a:gd name="connsiteX4" fmla="*/ 3174977 w 3174977"/>
              <a:gd name="connsiteY4" fmla="*/ 0 h 2537103"/>
              <a:gd name="connsiteX0" fmla="*/ 0 w 3174977"/>
              <a:gd name="connsiteY0" fmla="*/ 2537103 h 2537103"/>
              <a:gd name="connsiteX1" fmla="*/ 225304 w 3174977"/>
              <a:gd name="connsiteY1" fmla="*/ 2464676 h 2537103"/>
              <a:gd name="connsiteX2" fmla="*/ 756496 w 3174977"/>
              <a:gd name="connsiteY2" fmla="*/ 1957345 h 2537103"/>
              <a:gd name="connsiteX3" fmla="*/ 1956828 w 3174977"/>
              <a:gd name="connsiteY3" fmla="*/ 818032 h 2537103"/>
              <a:gd name="connsiteX4" fmla="*/ 3174977 w 3174977"/>
              <a:gd name="connsiteY4" fmla="*/ 0 h 2537103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1956828 w 3063831"/>
              <a:gd name="connsiteY3" fmla="*/ 1016790 h 2735861"/>
              <a:gd name="connsiteX4" fmla="*/ 3063831 w 3063831"/>
              <a:gd name="connsiteY4" fmla="*/ 0 h 2735861"/>
              <a:gd name="connsiteX0" fmla="*/ 0 w 3063831"/>
              <a:gd name="connsiteY0" fmla="*/ 2735861 h 2735861"/>
              <a:gd name="connsiteX1" fmla="*/ 225304 w 3063831"/>
              <a:gd name="connsiteY1" fmla="*/ 2663434 h 2735861"/>
              <a:gd name="connsiteX2" fmla="*/ 756496 w 3063831"/>
              <a:gd name="connsiteY2" fmla="*/ 2156103 h 2735861"/>
              <a:gd name="connsiteX3" fmla="*/ 2030900 w 3063831"/>
              <a:gd name="connsiteY3" fmla="*/ 1184736 h 2735861"/>
              <a:gd name="connsiteX4" fmla="*/ 3063831 w 3063831"/>
              <a:gd name="connsiteY4" fmla="*/ 0 h 2735861"/>
              <a:gd name="connsiteX0" fmla="*/ 0 w 2990040"/>
              <a:gd name="connsiteY0" fmla="*/ 2903929 h 2903929"/>
              <a:gd name="connsiteX1" fmla="*/ 225304 w 2990040"/>
              <a:gd name="connsiteY1" fmla="*/ 2831502 h 2903929"/>
              <a:gd name="connsiteX2" fmla="*/ 756496 w 2990040"/>
              <a:gd name="connsiteY2" fmla="*/ 2324171 h 2903929"/>
              <a:gd name="connsiteX3" fmla="*/ 2030900 w 2990040"/>
              <a:gd name="connsiteY3" fmla="*/ 1352804 h 2903929"/>
              <a:gd name="connsiteX4" fmla="*/ 2990040 w 2990040"/>
              <a:gd name="connsiteY4" fmla="*/ 0 h 2903929"/>
              <a:gd name="connsiteX0" fmla="*/ 0 w 2981287"/>
              <a:gd name="connsiteY0" fmla="*/ 2886089 h 2886089"/>
              <a:gd name="connsiteX1" fmla="*/ 225304 w 2981287"/>
              <a:gd name="connsiteY1" fmla="*/ 2813662 h 2886089"/>
              <a:gd name="connsiteX2" fmla="*/ 756496 w 2981287"/>
              <a:gd name="connsiteY2" fmla="*/ 2306331 h 2886089"/>
              <a:gd name="connsiteX3" fmla="*/ 2030900 w 2981287"/>
              <a:gd name="connsiteY3" fmla="*/ 1334964 h 2886089"/>
              <a:gd name="connsiteX4" fmla="*/ 2981287 w 2981287"/>
              <a:gd name="connsiteY4" fmla="*/ 0 h 2886089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030900 w 2986218"/>
              <a:gd name="connsiteY3" fmla="*/ 1354012 h 2905137"/>
              <a:gd name="connsiteX4" fmla="*/ 2986218 w 2986218"/>
              <a:gd name="connsiteY4" fmla="*/ 0 h 2905137"/>
              <a:gd name="connsiteX0" fmla="*/ 0 w 2986218"/>
              <a:gd name="connsiteY0" fmla="*/ 2905137 h 2905137"/>
              <a:gd name="connsiteX1" fmla="*/ 225304 w 2986218"/>
              <a:gd name="connsiteY1" fmla="*/ 2832710 h 2905137"/>
              <a:gd name="connsiteX2" fmla="*/ 756496 w 2986218"/>
              <a:gd name="connsiteY2" fmla="*/ 2325379 h 2905137"/>
              <a:gd name="connsiteX3" fmla="*/ 2126270 w 2986218"/>
              <a:gd name="connsiteY3" fmla="*/ 1544328 h 2905137"/>
              <a:gd name="connsiteX4" fmla="*/ 2986218 w 2986218"/>
              <a:gd name="connsiteY4" fmla="*/ 0 h 2905137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126270 w 3167371"/>
              <a:gd name="connsiteY3" fmla="*/ 1191945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496 w 3167371"/>
              <a:gd name="connsiteY2" fmla="*/ 1972996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56539 w 3167371"/>
              <a:gd name="connsiteY2" fmla="*/ 1953713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167371"/>
              <a:gd name="connsiteY0" fmla="*/ 2552754 h 2552754"/>
              <a:gd name="connsiteX1" fmla="*/ 225304 w 3167371"/>
              <a:gd name="connsiteY1" fmla="*/ 2480327 h 2552754"/>
              <a:gd name="connsiteX2" fmla="*/ 762932 w 3167371"/>
              <a:gd name="connsiteY2" fmla="*/ 1959829 h 2552754"/>
              <a:gd name="connsiteX3" fmla="*/ 2082496 w 3167371"/>
              <a:gd name="connsiteY3" fmla="*/ 1199117 h 2552754"/>
              <a:gd name="connsiteX4" fmla="*/ 3167371 w 3167371"/>
              <a:gd name="connsiteY4" fmla="*/ 0 h 2552754"/>
              <a:gd name="connsiteX0" fmla="*/ 0 w 3280371"/>
              <a:gd name="connsiteY0" fmla="*/ 2362772 h 2362772"/>
              <a:gd name="connsiteX1" fmla="*/ 225304 w 3280371"/>
              <a:gd name="connsiteY1" fmla="*/ 2290345 h 2362772"/>
              <a:gd name="connsiteX2" fmla="*/ 762932 w 3280371"/>
              <a:gd name="connsiteY2" fmla="*/ 1769847 h 2362772"/>
              <a:gd name="connsiteX3" fmla="*/ 2082496 w 3280371"/>
              <a:gd name="connsiteY3" fmla="*/ 1009135 h 2362772"/>
              <a:gd name="connsiteX4" fmla="*/ 3280371 w 3280371"/>
              <a:gd name="connsiteY4" fmla="*/ 0 h 2362772"/>
              <a:gd name="connsiteX0" fmla="*/ 0 w 3280371"/>
              <a:gd name="connsiteY0" fmla="*/ 2362772 h 2362772"/>
              <a:gd name="connsiteX1" fmla="*/ 32343 w 3280371"/>
              <a:gd name="connsiteY1" fmla="*/ 235040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80371"/>
              <a:gd name="connsiteY0" fmla="*/ 2362772 h 2362772"/>
              <a:gd name="connsiteX1" fmla="*/ 60921 w 3280371"/>
              <a:gd name="connsiteY1" fmla="*/ 2350127 h 2362772"/>
              <a:gd name="connsiteX2" fmla="*/ 225304 w 3280371"/>
              <a:gd name="connsiteY2" fmla="*/ 2290345 h 2362772"/>
              <a:gd name="connsiteX3" fmla="*/ 762932 w 3280371"/>
              <a:gd name="connsiteY3" fmla="*/ 1769847 h 2362772"/>
              <a:gd name="connsiteX4" fmla="*/ 2082496 w 3280371"/>
              <a:gd name="connsiteY4" fmla="*/ 1009135 h 2362772"/>
              <a:gd name="connsiteX5" fmla="*/ 3280371 w 3280371"/>
              <a:gd name="connsiteY5" fmla="*/ 0 h 2362772"/>
              <a:gd name="connsiteX0" fmla="*/ 0 w 3219450"/>
              <a:gd name="connsiteY0" fmla="*/ 2350127 h 2350127"/>
              <a:gd name="connsiteX1" fmla="*/ 164383 w 3219450"/>
              <a:gd name="connsiteY1" fmla="*/ 2290345 h 2350127"/>
              <a:gd name="connsiteX2" fmla="*/ 702011 w 3219450"/>
              <a:gd name="connsiteY2" fmla="*/ 1769847 h 2350127"/>
              <a:gd name="connsiteX3" fmla="*/ 2021575 w 3219450"/>
              <a:gd name="connsiteY3" fmla="*/ 1009135 h 2350127"/>
              <a:gd name="connsiteX4" fmla="*/ 3219450 w 3219450"/>
              <a:gd name="connsiteY4" fmla="*/ 0 h 2350127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01 w 3233740"/>
              <a:gd name="connsiteY3" fmla="*/ 1769847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6341 w 3233740"/>
              <a:gd name="connsiteY3" fmla="*/ 1788684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18 w 3233740"/>
              <a:gd name="connsiteY3" fmla="*/ 1769423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58 w 3233740"/>
              <a:gd name="connsiteY3" fmla="*/ 1783499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740"/>
              <a:gd name="connsiteY0" fmla="*/ 2350127 h 2350409"/>
              <a:gd name="connsiteX1" fmla="*/ 0 w 3233740"/>
              <a:gd name="connsiteY1" fmla="*/ 2350409 h 2350409"/>
              <a:gd name="connsiteX2" fmla="*/ 178673 w 3233740"/>
              <a:gd name="connsiteY2" fmla="*/ 2290345 h 2350409"/>
              <a:gd name="connsiteX3" fmla="*/ 711698 w 3233740"/>
              <a:gd name="connsiteY3" fmla="*/ 1759476 h 2350409"/>
              <a:gd name="connsiteX4" fmla="*/ 2035865 w 3233740"/>
              <a:gd name="connsiteY4" fmla="*/ 1009135 h 2350409"/>
              <a:gd name="connsiteX5" fmla="*/ 3233740 w 3233740"/>
              <a:gd name="connsiteY5" fmla="*/ 0 h 2350409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73 w 3233922"/>
              <a:gd name="connsiteY2" fmla="*/ 2299869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698 w 3233922"/>
              <a:gd name="connsiteY3" fmla="*/ 1769000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2035865 w 3233922"/>
              <a:gd name="connsiteY4" fmla="*/ 1018659 h 2359933"/>
              <a:gd name="connsiteX5" fmla="*/ 3233922 w 3233922"/>
              <a:gd name="connsiteY5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47754 w 3233922"/>
              <a:gd name="connsiteY4" fmla="*/ 177421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711738 w 3233922"/>
              <a:gd name="connsiteY3" fmla="*/ 1787837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76373 w 3233922"/>
              <a:gd name="connsiteY4" fmla="*/ 1974005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85942 w 3233922"/>
              <a:gd name="connsiteY4" fmla="*/ 1983294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35865 w 3233922"/>
              <a:gd name="connsiteY5" fmla="*/ 1018659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083607 w 3233922"/>
              <a:gd name="connsiteY5" fmla="*/ 1199491 h 2359933"/>
              <a:gd name="connsiteX6" fmla="*/ 3233922 w 3233922"/>
              <a:gd name="connsiteY6" fmla="*/ 0 h 2359933"/>
              <a:gd name="connsiteX0" fmla="*/ 14290 w 3233922"/>
              <a:gd name="connsiteY0" fmla="*/ 2359651 h 2359933"/>
              <a:gd name="connsiteX1" fmla="*/ 0 w 3233922"/>
              <a:gd name="connsiteY1" fmla="*/ 2359933 h 2359933"/>
              <a:gd name="connsiteX2" fmla="*/ 178683 w 3233922"/>
              <a:gd name="connsiteY2" fmla="*/ 2280547 h 2359933"/>
              <a:gd name="connsiteX3" fmla="*/ 111669 w 3233922"/>
              <a:gd name="connsiteY3" fmla="*/ 2320961 h 2359933"/>
              <a:gd name="connsiteX4" fmla="*/ 757410 w 3233922"/>
              <a:gd name="connsiteY4" fmla="*/ 1983058 h 2359933"/>
              <a:gd name="connsiteX5" fmla="*/ 2112301 w 3233922"/>
              <a:gd name="connsiteY5" fmla="*/ 1170777 h 2359933"/>
              <a:gd name="connsiteX6" fmla="*/ 3233922 w 3233922"/>
              <a:gd name="connsiteY6" fmla="*/ 0 h 2359933"/>
              <a:gd name="connsiteX0" fmla="*/ 14290 w 3281732"/>
              <a:gd name="connsiteY0" fmla="*/ 2188221 h 2188503"/>
              <a:gd name="connsiteX1" fmla="*/ 0 w 3281732"/>
              <a:gd name="connsiteY1" fmla="*/ 2188503 h 2188503"/>
              <a:gd name="connsiteX2" fmla="*/ 178683 w 3281732"/>
              <a:gd name="connsiteY2" fmla="*/ 2109117 h 2188503"/>
              <a:gd name="connsiteX3" fmla="*/ 111669 w 3281732"/>
              <a:gd name="connsiteY3" fmla="*/ 2149531 h 2188503"/>
              <a:gd name="connsiteX4" fmla="*/ 757410 w 3281732"/>
              <a:gd name="connsiteY4" fmla="*/ 1811628 h 2188503"/>
              <a:gd name="connsiteX5" fmla="*/ 2112301 w 3281732"/>
              <a:gd name="connsiteY5" fmla="*/ 999347 h 2188503"/>
              <a:gd name="connsiteX6" fmla="*/ 3281732 w 3281732"/>
              <a:gd name="connsiteY6" fmla="*/ 0 h 2188503"/>
              <a:gd name="connsiteX0" fmla="*/ 1 w 3267443"/>
              <a:gd name="connsiteY0" fmla="*/ 2188221 h 2188315"/>
              <a:gd name="connsiteX1" fmla="*/ 23813 w 3267443"/>
              <a:gd name="connsiteY1" fmla="*/ 2188242 h 2188315"/>
              <a:gd name="connsiteX2" fmla="*/ 164394 w 3267443"/>
              <a:gd name="connsiteY2" fmla="*/ 2109117 h 2188315"/>
              <a:gd name="connsiteX3" fmla="*/ 97380 w 3267443"/>
              <a:gd name="connsiteY3" fmla="*/ 2149531 h 2188315"/>
              <a:gd name="connsiteX4" fmla="*/ 743121 w 3267443"/>
              <a:gd name="connsiteY4" fmla="*/ 1811628 h 2188315"/>
              <a:gd name="connsiteX5" fmla="*/ 2098012 w 3267443"/>
              <a:gd name="connsiteY5" fmla="*/ 999347 h 2188315"/>
              <a:gd name="connsiteX6" fmla="*/ 3267443 w 3267443"/>
              <a:gd name="connsiteY6" fmla="*/ 0 h 218831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76460 w 3300782"/>
              <a:gd name="connsiteY4" fmla="*/ 181162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555 w 3300782"/>
              <a:gd name="connsiteY4" fmla="*/ 1811412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67023 w 3300782"/>
              <a:gd name="connsiteY4" fmla="*/ 1792148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95643 w 3300782"/>
              <a:gd name="connsiteY4" fmla="*/ 1772887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00782"/>
              <a:gd name="connsiteY0" fmla="*/ 2188221 h 2197505"/>
              <a:gd name="connsiteX1" fmla="*/ 0 w 3300782"/>
              <a:gd name="connsiteY1" fmla="*/ 2197505 h 2197505"/>
              <a:gd name="connsiteX2" fmla="*/ 197733 w 3300782"/>
              <a:gd name="connsiteY2" fmla="*/ 2109117 h 2197505"/>
              <a:gd name="connsiteX3" fmla="*/ 130719 w 3300782"/>
              <a:gd name="connsiteY3" fmla="*/ 2149531 h 2197505"/>
              <a:gd name="connsiteX4" fmla="*/ 786162 w 3300782"/>
              <a:gd name="connsiteY4" fmla="*/ 1791723 h 2197505"/>
              <a:gd name="connsiteX5" fmla="*/ 2131351 w 3300782"/>
              <a:gd name="connsiteY5" fmla="*/ 999347 h 2197505"/>
              <a:gd name="connsiteX6" fmla="*/ 3300782 w 3300782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31351 w 3329545"/>
              <a:gd name="connsiteY5" fmla="*/ 999347 h 2197505"/>
              <a:gd name="connsiteX6" fmla="*/ 3329545 w 3329545"/>
              <a:gd name="connsiteY6" fmla="*/ 0 h 2197505"/>
              <a:gd name="connsiteX0" fmla="*/ 33340 w 3329545"/>
              <a:gd name="connsiteY0" fmla="*/ 2188221 h 2197505"/>
              <a:gd name="connsiteX1" fmla="*/ 0 w 3329545"/>
              <a:gd name="connsiteY1" fmla="*/ 2197505 h 2197505"/>
              <a:gd name="connsiteX2" fmla="*/ 197733 w 3329545"/>
              <a:gd name="connsiteY2" fmla="*/ 2109117 h 2197505"/>
              <a:gd name="connsiteX3" fmla="*/ 130719 w 3329545"/>
              <a:gd name="connsiteY3" fmla="*/ 2149531 h 2197505"/>
              <a:gd name="connsiteX4" fmla="*/ 786162 w 3329545"/>
              <a:gd name="connsiteY4" fmla="*/ 1791723 h 2197505"/>
              <a:gd name="connsiteX5" fmla="*/ 2188625 w 3329545"/>
              <a:gd name="connsiteY5" fmla="*/ 1199229 h 2197505"/>
              <a:gd name="connsiteX6" fmla="*/ 3329545 w 3329545"/>
              <a:gd name="connsiteY6" fmla="*/ 0 h 2197505"/>
              <a:gd name="connsiteX0" fmla="*/ 33340 w 3472616"/>
              <a:gd name="connsiteY0" fmla="*/ 1826314 h 1835598"/>
              <a:gd name="connsiteX1" fmla="*/ 0 w 3472616"/>
              <a:gd name="connsiteY1" fmla="*/ 1835598 h 1835598"/>
              <a:gd name="connsiteX2" fmla="*/ 197733 w 3472616"/>
              <a:gd name="connsiteY2" fmla="*/ 1747210 h 1835598"/>
              <a:gd name="connsiteX3" fmla="*/ 130719 w 3472616"/>
              <a:gd name="connsiteY3" fmla="*/ 1787624 h 1835598"/>
              <a:gd name="connsiteX4" fmla="*/ 786162 w 3472616"/>
              <a:gd name="connsiteY4" fmla="*/ 1429816 h 1835598"/>
              <a:gd name="connsiteX5" fmla="*/ 2188625 w 3472616"/>
              <a:gd name="connsiteY5" fmla="*/ 837322 h 1835598"/>
              <a:gd name="connsiteX6" fmla="*/ 3472616 w 3472616"/>
              <a:gd name="connsiteY6" fmla="*/ 0 h 1835598"/>
              <a:gd name="connsiteX0" fmla="*/ 33340 w 3501389"/>
              <a:gd name="connsiteY0" fmla="*/ 1854886 h 1864170"/>
              <a:gd name="connsiteX1" fmla="*/ 0 w 3501389"/>
              <a:gd name="connsiteY1" fmla="*/ 1864170 h 1864170"/>
              <a:gd name="connsiteX2" fmla="*/ 197733 w 3501389"/>
              <a:gd name="connsiteY2" fmla="*/ 1775782 h 1864170"/>
              <a:gd name="connsiteX3" fmla="*/ 130719 w 3501389"/>
              <a:gd name="connsiteY3" fmla="*/ 1816196 h 1864170"/>
              <a:gd name="connsiteX4" fmla="*/ 786162 w 3501389"/>
              <a:gd name="connsiteY4" fmla="*/ 1458388 h 1864170"/>
              <a:gd name="connsiteX5" fmla="*/ 2188625 w 3501389"/>
              <a:gd name="connsiteY5" fmla="*/ 865894 h 1864170"/>
              <a:gd name="connsiteX6" fmla="*/ 3501389 w 3501389"/>
              <a:gd name="connsiteY6" fmla="*/ 0 h 1864170"/>
              <a:gd name="connsiteX0" fmla="*/ 33340 w 3511113"/>
              <a:gd name="connsiteY0" fmla="*/ 1845362 h 1854646"/>
              <a:gd name="connsiteX1" fmla="*/ 0 w 3511113"/>
              <a:gd name="connsiteY1" fmla="*/ 1854646 h 1854646"/>
              <a:gd name="connsiteX2" fmla="*/ 197733 w 3511113"/>
              <a:gd name="connsiteY2" fmla="*/ 1766258 h 1854646"/>
              <a:gd name="connsiteX3" fmla="*/ 130719 w 3511113"/>
              <a:gd name="connsiteY3" fmla="*/ 1806672 h 1854646"/>
              <a:gd name="connsiteX4" fmla="*/ 786162 w 3511113"/>
              <a:gd name="connsiteY4" fmla="*/ 1448864 h 1854646"/>
              <a:gd name="connsiteX5" fmla="*/ 2188625 w 3511113"/>
              <a:gd name="connsiteY5" fmla="*/ 856370 h 1854646"/>
              <a:gd name="connsiteX6" fmla="*/ 3511113 w 3511113"/>
              <a:gd name="connsiteY6" fmla="*/ 0 h 185464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79812 w 3504763"/>
              <a:gd name="connsiteY4" fmla="*/ 1448864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182275 w 3504763"/>
              <a:gd name="connsiteY5" fmla="*/ 856370 h 1845456"/>
              <a:gd name="connsiteX6" fmla="*/ 3504763 w 3504763"/>
              <a:gd name="connsiteY6" fmla="*/ 0 h 1845456"/>
              <a:gd name="connsiteX0" fmla="*/ 26990 w 3504763"/>
              <a:gd name="connsiteY0" fmla="*/ 1845362 h 1845456"/>
              <a:gd name="connsiteX1" fmla="*/ 0 w 3504763"/>
              <a:gd name="connsiteY1" fmla="*/ 1829028 h 1845456"/>
              <a:gd name="connsiteX2" fmla="*/ 191383 w 3504763"/>
              <a:gd name="connsiteY2" fmla="*/ 1766258 h 1845456"/>
              <a:gd name="connsiteX3" fmla="*/ 124369 w 3504763"/>
              <a:gd name="connsiteY3" fmla="*/ 1806672 h 1845456"/>
              <a:gd name="connsiteX4" fmla="*/ 760805 w 3504763"/>
              <a:gd name="connsiteY4" fmla="*/ 1448691 h 1845456"/>
              <a:gd name="connsiteX5" fmla="*/ 2245903 w 3504763"/>
              <a:gd name="connsiteY5" fmla="*/ 1034047 h 1845456"/>
              <a:gd name="connsiteX6" fmla="*/ 3504763 w 3504763"/>
              <a:gd name="connsiteY6" fmla="*/ 0 h 1845456"/>
              <a:gd name="connsiteX0" fmla="*/ 26990 w 3555765"/>
              <a:gd name="connsiteY0" fmla="*/ 1648535 h 1648629"/>
              <a:gd name="connsiteX1" fmla="*/ 0 w 3555765"/>
              <a:gd name="connsiteY1" fmla="*/ 1632201 h 1648629"/>
              <a:gd name="connsiteX2" fmla="*/ 191383 w 3555765"/>
              <a:gd name="connsiteY2" fmla="*/ 1569431 h 1648629"/>
              <a:gd name="connsiteX3" fmla="*/ 124369 w 3555765"/>
              <a:gd name="connsiteY3" fmla="*/ 1609845 h 1648629"/>
              <a:gd name="connsiteX4" fmla="*/ 760805 w 3555765"/>
              <a:gd name="connsiteY4" fmla="*/ 1251864 h 1648629"/>
              <a:gd name="connsiteX5" fmla="*/ 2245903 w 3555765"/>
              <a:gd name="connsiteY5" fmla="*/ 837220 h 1648629"/>
              <a:gd name="connsiteX6" fmla="*/ 3555765 w 3555765"/>
              <a:gd name="connsiteY6" fmla="*/ 0 h 1648629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89902 w 3575018"/>
              <a:gd name="connsiteY4" fmla="*/ 1579318 h 1654978"/>
              <a:gd name="connsiteX5" fmla="*/ 124369 w 3575018"/>
              <a:gd name="connsiteY5" fmla="*/ 1616194 h 1654978"/>
              <a:gd name="connsiteX6" fmla="*/ 760805 w 3575018"/>
              <a:gd name="connsiteY6" fmla="*/ 1258213 h 1654978"/>
              <a:gd name="connsiteX7" fmla="*/ 2245903 w 3575018"/>
              <a:gd name="connsiteY7" fmla="*/ 843569 h 1654978"/>
              <a:gd name="connsiteX8" fmla="*/ 3575018 w 3575018"/>
              <a:gd name="connsiteY8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94615 w 3575018"/>
              <a:gd name="connsiteY3" fmla="*/ 1569892 h 1654978"/>
              <a:gd name="connsiteX4" fmla="*/ 124369 w 3575018"/>
              <a:gd name="connsiteY4" fmla="*/ 1616194 h 1654978"/>
              <a:gd name="connsiteX5" fmla="*/ 760805 w 3575018"/>
              <a:gd name="connsiteY5" fmla="*/ 1258213 h 1654978"/>
              <a:gd name="connsiteX6" fmla="*/ 2245903 w 3575018"/>
              <a:gd name="connsiteY6" fmla="*/ 843569 h 1654978"/>
              <a:gd name="connsiteX7" fmla="*/ 3575018 w 3575018"/>
              <a:gd name="connsiteY7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91383 w 3575018"/>
              <a:gd name="connsiteY2" fmla="*/ 1575780 h 1654978"/>
              <a:gd name="connsiteX3" fmla="*/ 124369 w 3575018"/>
              <a:gd name="connsiteY3" fmla="*/ 1616194 h 1654978"/>
              <a:gd name="connsiteX4" fmla="*/ 760805 w 3575018"/>
              <a:gd name="connsiteY4" fmla="*/ 1258213 h 1654978"/>
              <a:gd name="connsiteX5" fmla="*/ 2245903 w 3575018"/>
              <a:gd name="connsiteY5" fmla="*/ 843569 h 1654978"/>
              <a:gd name="connsiteX6" fmla="*/ 3575018 w 3575018"/>
              <a:gd name="connsiteY6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124369 w 3575018"/>
              <a:gd name="connsiteY2" fmla="*/ 1616194 h 1654978"/>
              <a:gd name="connsiteX3" fmla="*/ 760805 w 3575018"/>
              <a:gd name="connsiteY3" fmla="*/ 1258213 h 1654978"/>
              <a:gd name="connsiteX4" fmla="*/ 2245903 w 3575018"/>
              <a:gd name="connsiteY4" fmla="*/ 843569 h 1654978"/>
              <a:gd name="connsiteX5" fmla="*/ 3575018 w 3575018"/>
              <a:gd name="connsiteY5" fmla="*/ 0 h 1654978"/>
              <a:gd name="connsiteX0" fmla="*/ 26990 w 3575018"/>
              <a:gd name="connsiteY0" fmla="*/ 1654884 h 1654978"/>
              <a:gd name="connsiteX1" fmla="*/ 0 w 3575018"/>
              <a:gd name="connsiteY1" fmla="*/ 1638550 h 1654978"/>
              <a:gd name="connsiteX2" fmla="*/ 760805 w 3575018"/>
              <a:gd name="connsiteY2" fmla="*/ 1258213 h 1654978"/>
              <a:gd name="connsiteX3" fmla="*/ 2245903 w 3575018"/>
              <a:gd name="connsiteY3" fmla="*/ 843569 h 1654978"/>
              <a:gd name="connsiteX4" fmla="*/ 3575018 w 3575018"/>
              <a:gd name="connsiteY4" fmla="*/ 0 h 165497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728663"/>
              <a:gd name="connsiteX1" fmla="*/ 158199 w 3548028"/>
              <a:gd name="connsiteY1" fmla="*/ 1673575 h 1728663"/>
              <a:gd name="connsiteX2" fmla="*/ 304322 w 3548028"/>
              <a:gd name="connsiteY2" fmla="*/ 1659436 h 1728663"/>
              <a:gd name="connsiteX3" fmla="*/ 733815 w 3548028"/>
              <a:gd name="connsiteY3" fmla="*/ 1258213 h 1728663"/>
              <a:gd name="connsiteX4" fmla="*/ 2218913 w 3548028"/>
              <a:gd name="connsiteY4" fmla="*/ 843569 h 1728663"/>
              <a:gd name="connsiteX5" fmla="*/ 3548028 w 3548028"/>
              <a:gd name="connsiteY5" fmla="*/ 0 h 1728663"/>
              <a:gd name="connsiteX0" fmla="*/ 0 w 3548028"/>
              <a:gd name="connsiteY0" fmla="*/ 1654884 h 1725548"/>
              <a:gd name="connsiteX1" fmla="*/ 304322 w 3548028"/>
              <a:gd name="connsiteY1" fmla="*/ 1659436 h 1725548"/>
              <a:gd name="connsiteX2" fmla="*/ 733815 w 3548028"/>
              <a:gd name="connsiteY2" fmla="*/ 1258213 h 1725548"/>
              <a:gd name="connsiteX3" fmla="*/ 2218913 w 3548028"/>
              <a:gd name="connsiteY3" fmla="*/ 843569 h 1725548"/>
              <a:gd name="connsiteX4" fmla="*/ 3548028 w 3548028"/>
              <a:gd name="connsiteY4" fmla="*/ 0 h 1725548"/>
              <a:gd name="connsiteX0" fmla="*/ 0 w 3548028"/>
              <a:gd name="connsiteY0" fmla="*/ 1654884 h 1654884"/>
              <a:gd name="connsiteX1" fmla="*/ 733815 w 3548028"/>
              <a:gd name="connsiteY1" fmla="*/ 1258213 h 1654884"/>
              <a:gd name="connsiteX2" fmla="*/ 2218913 w 3548028"/>
              <a:gd name="connsiteY2" fmla="*/ 843569 h 1654884"/>
              <a:gd name="connsiteX3" fmla="*/ 3548028 w 3548028"/>
              <a:gd name="connsiteY3" fmla="*/ 0 h 1654884"/>
              <a:gd name="connsiteX0" fmla="*/ 0 w 2814213"/>
              <a:gd name="connsiteY0" fmla="*/ 1258213 h 1258213"/>
              <a:gd name="connsiteX1" fmla="*/ 1485098 w 2814213"/>
              <a:gd name="connsiteY1" fmla="*/ 843569 h 1258213"/>
              <a:gd name="connsiteX2" fmla="*/ 2814213 w 2814213"/>
              <a:gd name="connsiteY2" fmla="*/ 0 h 1258213"/>
              <a:gd name="connsiteX0" fmla="*/ 0 w 3412849"/>
              <a:gd name="connsiteY0" fmla="*/ 1814177 h 1814177"/>
              <a:gd name="connsiteX1" fmla="*/ 2083734 w 3412849"/>
              <a:gd name="connsiteY1" fmla="*/ 843569 h 1814177"/>
              <a:gd name="connsiteX2" fmla="*/ 3412849 w 3412849"/>
              <a:gd name="connsiteY2" fmla="*/ 0 h 1814177"/>
              <a:gd name="connsiteX0" fmla="*/ 0 w 3412849"/>
              <a:gd name="connsiteY0" fmla="*/ 1814177 h 1814177"/>
              <a:gd name="connsiteX1" fmla="*/ 678218 w 3412849"/>
              <a:gd name="connsiteY1" fmla="*/ 149448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59401 w 3412849"/>
              <a:gd name="connsiteY1" fmla="*/ 1494306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083734 w 3412849"/>
              <a:gd name="connsiteY2" fmla="*/ 843569 h 1814177"/>
              <a:gd name="connsiteX3" fmla="*/ 3412849 w 3412849"/>
              <a:gd name="connsiteY3" fmla="*/ 0 h 1814177"/>
              <a:gd name="connsiteX0" fmla="*/ 0 w 3412849"/>
              <a:gd name="connsiteY0" fmla="*/ 1814177 h 1814177"/>
              <a:gd name="connsiteX1" fmla="*/ 668866 w 3412849"/>
              <a:gd name="connsiteY1" fmla="*/ 1479988 h 1814177"/>
              <a:gd name="connsiteX2" fmla="*/ 2154557 w 3412849"/>
              <a:gd name="connsiteY2" fmla="*/ 1022555 h 1814177"/>
              <a:gd name="connsiteX3" fmla="*/ 3412849 w 3412849"/>
              <a:gd name="connsiteY3" fmla="*/ 0 h 1814177"/>
              <a:gd name="connsiteX0" fmla="*/ 0 w 3512029"/>
              <a:gd name="connsiteY0" fmla="*/ 1668079 h 1668079"/>
              <a:gd name="connsiteX1" fmla="*/ 668866 w 3512029"/>
              <a:gd name="connsiteY1" fmla="*/ 1333890 h 1668079"/>
              <a:gd name="connsiteX2" fmla="*/ 2154557 w 3512029"/>
              <a:gd name="connsiteY2" fmla="*/ 876457 h 1668079"/>
              <a:gd name="connsiteX3" fmla="*/ 3512029 w 3512029"/>
              <a:gd name="connsiteY3" fmla="*/ 0 h 1668079"/>
              <a:gd name="connsiteX0" fmla="*/ 0 w 3815066"/>
              <a:gd name="connsiteY0" fmla="*/ 2902965 h 2902965"/>
              <a:gd name="connsiteX1" fmla="*/ 668866 w 3815066"/>
              <a:gd name="connsiteY1" fmla="*/ 2568776 h 2902965"/>
              <a:gd name="connsiteX2" fmla="*/ 2154557 w 3815066"/>
              <a:gd name="connsiteY2" fmla="*/ 2111343 h 2902965"/>
              <a:gd name="connsiteX3" fmla="*/ 3815066 w 3815066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2154557 w 3797468"/>
              <a:gd name="connsiteY2" fmla="*/ 21113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65085 w 3797468"/>
              <a:gd name="connsiteY2" fmla="*/ 911826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668866 w 3797468"/>
              <a:gd name="connsiteY1" fmla="*/ 2568776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3797468"/>
              <a:gd name="connsiteY0" fmla="*/ 2902965 h 2902965"/>
              <a:gd name="connsiteX1" fmla="*/ 2681885 w 3797468"/>
              <a:gd name="connsiteY1" fmla="*/ 1796665 h 2902965"/>
              <a:gd name="connsiteX2" fmla="*/ 3241518 w 3797468"/>
              <a:gd name="connsiteY2" fmla="*/ 899843 h 2902965"/>
              <a:gd name="connsiteX3" fmla="*/ 3797468 w 3797468"/>
              <a:gd name="connsiteY3" fmla="*/ 0 h 2902965"/>
              <a:gd name="connsiteX0" fmla="*/ 0 w 1410393"/>
              <a:gd name="connsiteY0" fmla="*/ 2279238 h 2279238"/>
              <a:gd name="connsiteX1" fmla="*/ 294810 w 1410393"/>
              <a:gd name="connsiteY1" fmla="*/ 1796665 h 2279238"/>
              <a:gd name="connsiteX2" fmla="*/ 854443 w 1410393"/>
              <a:gd name="connsiteY2" fmla="*/ 899843 h 2279238"/>
              <a:gd name="connsiteX3" fmla="*/ 1410393 w 1410393"/>
              <a:gd name="connsiteY3" fmla="*/ 0 h 2279238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54443 w 1424762"/>
              <a:gd name="connsiteY2" fmla="*/ 90936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94810 w 1424762"/>
              <a:gd name="connsiteY1" fmla="*/ 180618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24762"/>
              <a:gd name="connsiteY0" fmla="*/ 2288762 h 2288762"/>
              <a:gd name="connsiteX1" fmla="*/ 285301 w 1424762"/>
              <a:gd name="connsiteY1" fmla="*/ 1820259 h 2288762"/>
              <a:gd name="connsiteX2" fmla="*/ 868779 w 1424762"/>
              <a:gd name="connsiteY2" fmla="*/ 904497 h 2288762"/>
              <a:gd name="connsiteX3" fmla="*/ 1424762 w 1424762"/>
              <a:gd name="connsiteY3" fmla="*/ 0 h 2288762"/>
              <a:gd name="connsiteX0" fmla="*/ 0 w 1405711"/>
              <a:gd name="connsiteY0" fmla="*/ 2283727 h 2283727"/>
              <a:gd name="connsiteX1" fmla="*/ 266250 w 1405711"/>
              <a:gd name="connsiteY1" fmla="*/ 1820259 h 2283727"/>
              <a:gd name="connsiteX2" fmla="*/ 849728 w 1405711"/>
              <a:gd name="connsiteY2" fmla="*/ 904497 h 2283727"/>
              <a:gd name="connsiteX3" fmla="*/ 1405711 w 1405711"/>
              <a:gd name="connsiteY3" fmla="*/ 0 h 2283727"/>
              <a:gd name="connsiteX0" fmla="*/ 0 w 1405711"/>
              <a:gd name="connsiteY0" fmla="*/ 2283727 h 2283727"/>
              <a:gd name="connsiteX1" fmla="*/ 849728 w 1405711"/>
              <a:gd name="connsiteY1" fmla="*/ 904497 h 2283727"/>
              <a:gd name="connsiteX2" fmla="*/ 1405711 w 1405711"/>
              <a:gd name="connsiteY2" fmla="*/ 0 h 2283727"/>
              <a:gd name="connsiteX0" fmla="*/ 0 w 1405711"/>
              <a:gd name="connsiteY0" fmla="*/ 2283727 h 2283727"/>
              <a:gd name="connsiteX1" fmla="*/ 1405711 w 1405711"/>
              <a:gd name="connsiteY1" fmla="*/ 0 h 2283727"/>
              <a:gd name="connsiteX0" fmla="*/ 0 w 1630011"/>
              <a:gd name="connsiteY0" fmla="*/ 2628470 h 2628470"/>
              <a:gd name="connsiteX1" fmla="*/ 1630011 w 1630011"/>
              <a:gd name="connsiteY1" fmla="*/ 0 h 2628470"/>
              <a:gd name="connsiteX0" fmla="*/ 0 w 1687149"/>
              <a:gd name="connsiteY0" fmla="*/ 2694704 h 2694704"/>
              <a:gd name="connsiteX1" fmla="*/ 1687149 w 1687149"/>
              <a:gd name="connsiteY1" fmla="*/ 0 h 2694704"/>
              <a:gd name="connsiteX0" fmla="*/ 0 w 1687149"/>
              <a:gd name="connsiteY0" fmla="*/ 2694704 h 2694704"/>
              <a:gd name="connsiteX1" fmla="*/ 79358 w 1687149"/>
              <a:gd name="connsiteY1" fmla="*/ 2612597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146002 w 1687149"/>
              <a:gd name="connsiteY1" fmla="*/ 2488365 h 2694704"/>
              <a:gd name="connsiteX2" fmla="*/ 1687149 w 1687149"/>
              <a:gd name="connsiteY2" fmla="*/ 0 h 2694704"/>
              <a:gd name="connsiteX0" fmla="*/ 0 w 1687149"/>
              <a:gd name="connsiteY0" fmla="*/ 2694704 h 2694704"/>
              <a:gd name="connsiteX1" fmla="*/ 536411 w 1687149"/>
              <a:gd name="connsiteY1" fmla="*/ 1859411 h 2694704"/>
              <a:gd name="connsiteX2" fmla="*/ 1687149 w 1687149"/>
              <a:gd name="connsiteY2" fmla="*/ 0 h 2694704"/>
              <a:gd name="connsiteX0" fmla="*/ 0 w 1610965"/>
              <a:gd name="connsiteY0" fmla="*/ 2589505 h 2589505"/>
              <a:gd name="connsiteX1" fmla="*/ 460227 w 1610965"/>
              <a:gd name="connsiteY1" fmla="*/ 1859411 h 2589505"/>
              <a:gd name="connsiteX2" fmla="*/ 1610965 w 1610965"/>
              <a:gd name="connsiteY2" fmla="*/ 0 h 2589505"/>
              <a:gd name="connsiteX0" fmla="*/ 15872 w 1626837"/>
              <a:gd name="connsiteY0" fmla="*/ 2589505 h 2603074"/>
              <a:gd name="connsiteX1" fmla="*/ 0 w 1626837"/>
              <a:gd name="connsiteY1" fmla="*/ 2603074 h 2603074"/>
              <a:gd name="connsiteX2" fmla="*/ 476099 w 1626837"/>
              <a:gd name="connsiteY2" fmla="*/ 1859411 h 2603074"/>
              <a:gd name="connsiteX3" fmla="*/ 1626837 w 1626837"/>
              <a:gd name="connsiteY3" fmla="*/ 0 h 2603074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622 w 1636360"/>
              <a:gd name="connsiteY2" fmla="*/ 1859411 h 2659789"/>
              <a:gd name="connsiteX3" fmla="*/ 1636360 w 1636360"/>
              <a:gd name="connsiteY3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28570 w 1636360"/>
              <a:gd name="connsiteY2" fmla="*/ 2641167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707399"/>
              <a:gd name="connsiteX1" fmla="*/ 0 w 1636360"/>
              <a:gd name="connsiteY1" fmla="*/ 2659789 h 2707399"/>
              <a:gd name="connsiteX2" fmla="*/ 19041 w 1636360"/>
              <a:gd name="connsiteY2" fmla="*/ 2707399 h 2707399"/>
              <a:gd name="connsiteX3" fmla="*/ 485622 w 1636360"/>
              <a:gd name="connsiteY3" fmla="*/ 1859411 h 2707399"/>
              <a:gd name="connsiteX4" fmla="*/ 1636360 w 1636360"/>
              <a:gd name="connsiteY4" fmla="*/ 0 h 270739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14266 w 1636360"/>
              <a:gd name="connsiteY2" fmla="*/ 2583151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99948 w 1636360"/>
              <a:gd name="connsiteY2" fmla="*/ 2392260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485622 w 1636360"/>
              <a:gd name="connsiteY3" fmla="*/ 1859411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180859 w 1636360"/>
              <a:gd name="connsiteY2" fmla="*/ 2344252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485554 w 1636360"/>
              <a:gd name="connsiteY2" fmla="*/ 1867697 h 2659789"/>
              <a:gd name="connsiteX3" fmla="*/ 1018802 w 1636360"/>
              <a:gd name="connsiteY3" fmla="*/ 973427 h 2659789"/>
              <a:gd name="connsiteX4" fmla="*/ 1636360 w 1636360"/>
              <a:gd name="connsiteY4" fmla="*/ 0 h 2659789"/>
              <a:gd name="connsiteX0" fmla="*/ 25395 w 1636360"/>
              <a:gd name="connsiteY0" fmla="*/ 2589505 h 2659789"/>
              <a:gd name="connsiteX1" fmla="*/ 0 w 1636360"/>
              <a:gd name="connsiteY1" fmla="*/ 2659789 h 2659789"/>
              <a:gd name="connsiteX2" fmla="*/ 76185 w 1636360"/>
              <a:gd name="connsiteY2" fmla="*/ 2564980 h 2659789"/>
              <a:gd name="connsiteX3" fmla="*/ 485554 w 1636360"/>
              <a:gd name="connsiteY3" fmla="*/ 1867697 h 2659789"/>
              <a:gd name="connsiteX4" fmla="*/ 1018802 w 1636360"/>
              <a:gd name="connsiteY4" fmla="*/ 973427 h 2659789"/>
              <a:gd name="connsiteX5" fmla="*/ 1636360 w 1636360"/>
              <a:gd name="connsiteY5" fmla="*/ 0 h 2659789"/>
              <a:gd name="connsiteX0" fmla="*/ 30136 w 1641101"/>
              <a:gd name="connsiteY0" fmla="*/ 2589505 h 2696995"/>
              <a:gd name="connsiteX1" fmla="*/ 4741 w 1641101"/>
              <a:gd name="connsiteY1" fmla="*/ 2659789 h 2696995"/>
              <a:gd name="connsiteX2" fmla="*/ 80926 w 1641101"/>
              <a:gd name="connsiteY2" fmla="*/ 2564980 h 2696995"/>
              <a:gd name="connsiteX3" fmla="*/ 490295 w 1641101"/>
              <a:gd name="connsiteY3" fmla="*/ 1867697 h 2696995"/>
              <a:gd name="connsiteX4" fmla="*/ 1023543 w 1641101"/>
              <a:gd name="connsiteY4" fmla="*/ 973427 h 2696995"/>
              <a:gd name="connsiteX5" fmla="*/ 1641101 w 1641101"/>
              <a:gd name="connsiteY5" fmla="*/ 0 h 2696995"/>
              <a:gd name="connsiteX0" fmla="*/ 18232 w 1629197"/>
              <a:gd name="connsiteY0" fmla="*/ 2589505 h 2684225"/>
              <a:gd name="connsiteX1" fmla="*/ 64258 w 1629197"/>
              <a:gd name="connsiteY1" fmla="*/ 2583167 h 2684225"/>
              <a:gd name="connsiteX2" fmla="*/ 69022 w 1629197"/>
              <a:gd name="connsiteY2" fmla="*/ 2564980 h 2684225"/>
              <a:gd name="connsiteX3" fmla="*/ 478391 w 1629197"/>
              <a:gd name="connsiteY3" fmla="*/ 1867697 h 2684225"/>
              <a:gd name="connsiteX4" fmla="*/ 1011639 w 1629197"/>
              <a:gd name="connsiteY4" fmla="*/ 973427 h 2684225"/>
              <a:gd name="connsiteX5" fmla="*/ 1629197 w 1629197"/>
              <a:gd name="connsiteY5" fmla="*/ 0 h 2684225"/>
              <a:gd name="connsiteX0" fmla="*/ 61101 w 1672066"/>
              <a:gd name="connsiteY0" fmla="*/ 2589505 h 2736184"/>
              <a:gd name="connsiteX1" fmla="*/ 107127 w 1672066"/>
              <a:gd name="connsiteY1" fmla="*/ 2583167 h 2736184"/>
              <a:gd name="connsiteX2" fmla="*/ 69022 w 1672066"/>
              <a:gd name="connsiteY2" fmla="*/ 2616939 h 2736184"/>
              <a:gd name="connsiteX3" fmla="*/ 521260 w 1672066"/>
              <a:gd name="connsiteY3" fmla="*/ 1867697 h 2736184"/>
              <a:gd name="connsiteX4" fmla="*/ 1054508 w 1672066"/>
              <a:gd name="connsiteY4" fmla="*/ 973427 h 2736184"/>
              <a:gd name="connsiteX5" fmla="*/ 1672066 w 1672066"/>
              <a:gd name="connsiteY5" fmla="*/ 0 h 2736184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1528829 w 1528829"/>
              <a:gd name="connsiteY5" fmla="*/ 0 h 2307650"/>
              <a:gd name="connsiteX0" fmla="*/ 61101 w 1528829"/>
              <a:gd name="connsiteY0" fmla="*/ 2160971 h 2307650"/>
              <a:gd name="connsiteX1" fmla="*/ 107127 w 1528829"/>
              <a:gd name="connsiteY1" fmla="*/ 2154633 h 2307650"/>
              <a:gd name="connsiteX2" fmla="*/ 69022 w 1528829"/>
              <a:gd name="connsiteY2" fmla="*/ 2188405 h 2307650"/>
              <a:gd name="connsiteX3" fmla="*/ 521260 w 1528829"/>
              <a:gd name="connsiteY3" fmla="*/ 1439163 h 2307650"/>
              <a:gd name="connsiteX4" fmla="*/ 1054508 w 1528829"/>
              <a:gd name="connsiteY4" fmla="*/ 544893 h 2307650"/>
              <a:gd name="connsiteX5" fmla="*/ 910984 w 1528829"/>
              <a:gd name="connsiteY5" fmla="*/ 2033922 h 2307650"/>
              <a:gd name="connsiteX6" fmla="*/ 1528829 w 1528829"/>
              <a:gd name="connsiteY6" fmla="*/ 0 h 2307650"/>
              <a:gd name="connsiteX0" fmla="*/ 61101 w 1697053"/>
              <a:gd name="connsiteY0" fmla="*/ 2160971 h 2514869"/>
              <a:gd name="connsiteX1" fmla="*/ 107127 w 1697053"/>
              <a:gd name="connsiteY1" fmla="*/ 2154633 h 2514869"/>
              <a:gd name="connsiteX2" fmla="*/ 69022 w 1697053"/>
              <a:gd name="connsiteY2" fmla="*/ 2188405 h 2514869"/>
              <a:gd name="connsiteX3" fmla="*/ 521260 w 1697053"/>
              <a:gd name="connsiteY3" fmla="*/ 1439163 h 2514869"/>
              <a:gd name="connsiteX4" fmla="*/ 1697053 w 1697053"/>
              <a:gd name="connsiteY4" fmla="*/ 2116159 h 2514869"/>
              <a:gd name="connsiteX5" fmla="*/ 910984 w 1697053"/>
              <a:gd name="connsiteY5" fmla="*/ 2033922 h 2514869"/>
              <a:gd name="connsiteX6" fmla="*/ 1528829 w 1697053"/>
              <a:gd name="connsiteY6" fmla="*/ 0 h 2514869"/>
              <a:gd name="connsiteX0" fmla="*/ 214801 w 1850753"/>
              <a:gd name="connsiteY0" fmla="*/ 2160971 h 3990617"/>
              <a:gd name="connsiteX1" fmla="*/ 260827 w 1850753"/>
              <a:gd name="connsiteY1" fmla="*/ 2154633 h 3990617"/>
              <a:gd name="connsiteX2" fmla="*/ 222722 w 1850753"/>
              <a:gd name="connsiteY2" fmla="*/ 2188405 h 3990617"/>
              <a:gd name="connsiteX3" fmla="*/ 1597161 w 1850753"/>
              <a:gd name="connsiteY3" fmla="*/ 3725358 h 3990617"/>
              <a:gd name="connsiteX4" fmla="*/ 1850753 w 1850753"/>
              <a:gd name="connsiteY4" fmla="*/ 2116159 h 3990617"/>
              <a:gd name="connsiteX5" fmla="*/ 1064684 w 1850753"/>
              <a:gd name="connsiteY5" fmla="*/ 2033922 h 3990617"/>
              <a:gd name="connsiteX6" fmla="*/ 1682529 w 1850753"/>
              <a:gd name="connsiteY6" fmla="*/ 0 h 3990617"/>
              <a:gd name="connsiteX0" fmla="*/ 0 w 1635952"/>
              <a:gd name="connsiteY0" fmla="*/ 2160971 h 3990617"/>
              <a:gd name="connsiteX1" fmla="*/ 46026 w 1635952"/>
              <a:gd name="connsiteY1" fmla="*/ 2154633 h 3990617"/>
              <a:gd name="connsiteX2" fmla="*/ 579222 w 1635952"/>
              <a:gd name="connsiteY2" fmla="*/ 2473729 h 3990617"/>
              <a:gd name="connsiteX3" fmla="*/ 1382360 w 1635952"/>
              <a:gd name="connsiteY3" fmla="*/ 3725358 h 3990617"/>
              <a:gd name="connsiteX4" fmla="*/ 1635952 w 1635952"/>
              <a:gd name="connsiteY4" fmla="*/ 2116159 h 3990617"/>
              <a:gd name="connsiteX5" fmla="*/ 849883 w 1635952"/>
              <a:gd name="connsiteY5" fmla="*/ 2033922 h 3990617"/>
              <a:gd name="connsiteX6" fmla="*/ 1467728 w 1635952"/>
              <a:gd name="connsiteY6" fmla="*/ 0 h 3990617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803857 w 1589926"/>
              <a:gd name="connsiteY5" fmla="*/ 2033922 h 4215509"/>
              <a:gd name="connsiteX6" fmla="*/ 1421702 w 1589926"/>
              <a:gd name="connsiteY6" fmla="*/ 0 h 4215509"/>
              <a:gd name="connsiteX0" fmla="*/ 1434753 w 1589926"/>
              <a:gd name="connsiteY0" fmla="*/ 4215509 h 4215509"/>
              <a:gd name="connsiteX1" fmla="*/ 0 w 1589926"/>
              <a:gd name="connsiteY1" fmla="*/ 2154633 h 4215509"/>
              <a:gd name="connsiteX2" fmla="*/ 533196 w 1589926"/>
              <a:gd name="connsiteY2" fmla="*/ 2473729 h 4215509"/>
              <a:gd name="connsiteX3" fmla="*/ 1336334 w 1589926"/>
              <a:gd name="connsiteY3" fmla="*/ 3725358 h 4215509"/>
              <a:gd name="connsiteX4" fmla="*/ 1589926 w 1589926"/>
              <a:gd name="connsiteY4" fmla="*/ 2116159 h 4215509"/>
              <a:gd name="connsiteX5" fmla="*/ 781743 w 1589926"/>
              <a:gd name="connsiteY5" fmla="*/ 2092102 h 4215509"/>
              <a:gd name="connsiteX6" fmla="*/ 1421702 w 1589926"/>
              <a:gd name="connsiteY6" fmla="*/ 0 h 4215509"/>
              <a:gd name="connsiteX0" fmla="*/ 1434753 w 1434753"/>
              <a:gd name="connsiteY0" fmla="*/ 4215509 h 4215509"/>
              <a:gd name="connsiteX1" fmla="*/ 0 w 1434753"/>
              <a:gd name="connsiteY1" fmla="*/ 2154633 h 4215509"/>
              <a:gd name="connsiteX2" fmla="*/ 533196 w 1434753"/>
              <a:gd name="connsiteY2" fmla="*/ 2473729 h 4215509"/>
              <a:gd name="connsiteX3" fmla="*/ 1336334 w 1434753"/>
              <a:gd name="connsiteY3" fmla="*/ 3725358 h 4215509"/>
              <a:gd name="connsiteX4" fmla="*/ 781743 w 1434753"/>
              <a:gd name="connsiteY4" fmla="*/ 2092102 h 4215509"/>
              <a:gd name="connsiteX5" fmla="*/ 1421702 w 1434753"/>
              <a:gd name="connsiteY5" fmla="*/ 0 h 4215509"/>
              <a:gd name="connsiteX0" fmla="*/ 901557 w 901557"/>
              <a:gd name="connsiteY0" fmla="*/ 4215509 h 4215509"/>
              <a:gd name="connsiteX1" fmla="*/ 0 w 901557"/>
              <a:gd name="connsiteY1" fmla="*/ 2473729 h 4215509"/>
              <a:gd name="connsiteX2" fmla="*/ 803138 w 901557"/>
              <a:gd name="connsiteY2" fmla="*/ 3725358 h 4215509"/>
              <a:gd name="connsiteX3" fmla="*/ 248547 w 901557"/>
              <a:gd name="connsiteY3" fmla="*/ 2092102 h 4215509"/>
              <a:gd name="connsiteX4" fmla="*/ 888506 w 901557"/>
              <a:gd name="connsiteY4" fmla="*/ 0 h 4215509"/>
              <a:gd name="connsiteX0" fmla="*/ 667238 w 667238"/>
              <a:gd name="connsiteY0" fmla="*/ 4215509 h 4215509"/>
              <a:gd name="connsiteX1" fmla="*/ 568819 w 667238"/>
              <a:gd name="connsiteY1" fmla="*/ 3725358 h 4215509"/>
              <a:gd name="connsiteX2" fmla="*/ 14228 w 667238"/>
              <a:gd name="connsiteY2" fmla="*/ 2092102 h 4215509"/>
              <a:gd name="connsiteX3" fmla="*/ 654187 w 667238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639959 w 653010"/>
              <a:gd name="connsiteY3" fmla="*/ 0 h 4215509"/>
              <a:gd name="connsiteX0" fmla="*/ 653010 w 653010"/>
              <a:gd name="connsiteY0" fmla="*/ 4215509 h 4215509"/>
              <a:gd name="connsiteX1" fmla="*/ 554591 w 653010"/>
              <a:gd name="connsiteY1" fmla="*/ 3725358 h 4215509"/>
              <a:gd name="connsiteX2" fmla="*/ 0 w 653010"/>
              <a:gd name="connsiteY2" fmla="*/ 2092102 h 4215509"/>
              <a:gd name="connsiteX3" fmla="*/ 559926 w 653010"/>
              <a:gd name="connsiteY3" fmla="*/ 263373 h 4215509"/>
              <a:gd name="connsiteX4" fmla="*/ 639959 w 653010"/>
              <a:gd name="connsiteY4" fmla="*/ 0 h 4215509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559926 w 653010"/>
              <a:gd name="connsiteY3" fmla="*/ 694899 h 4647035"/>
              <a:gd name="connsiteX4" fmla="*/ 537430 w 653010"/>
              <a:gd name="connsiteY4" fmla="*/ 0 h 4647035"/>
              <a:gd name="connsiteX0" fmla="*/ 653010 w 653010"/>
              <a:gd name="connsiteY0" fmla="*/ 4647035 h 4647035"/>
              <a:gd name="connsiteX1" fmla="*/ 554591 w 653010"/>
              <a:gd name="connsiteY1" fmla="*/ 4156884 h 4647035"/>
              <a:gd name="connsiteX2" fmla="*/ 0 w 653010"/>
              <a:gd name="connsiteY2" fmla="*/ 2523628 h 4647035"/>
              <a:gd name="connsiteX3" fmla="*/ 625628 w 653010"/>
              <a:gd name="connsiteY3" fmla="*/ 468051 h 4647035"/>
              <a:gd name="connsiteX4" fmla="*/ 537430 w 653010"/>
              <a:gd name="connsiteY4" fmla="*/ 0 h 4647035"/>
              <a:gd name="connsiteX0" fmla="*/ 653010 w 653010"/>
              <a:gd name="connsiteY0" fmla="*/ 4581209 h 4581209"/>
              <a:gd name="connsiteX1" fmla="*/ 554591 w 653010"/>
              <a:gd name="connsiteY1" fmla="*/ 4091058 h 4581209"/>
              <a:gd name="connsiteX2" fmla="*/ 0 w 653010"/>
              <a:gd name="connsiteY2" fmla="*/ 2457802 h 4581209"/>
              <a:gd name="connsiteX3" fmla="*/ 625628 w 653010"/>
              <a:gd name="connsiteY3" fmla="*/ 402225 h 4581209"/>
              <a:gd name="connsiteX4" fmla="*/ 537314 w 653010"/>
              <a:gd name="connsiteY4" fmla="*/ 0 h 4581209"/>
              <a:gd name="connsiteX0" fmla="*/ 653010 w 653010"/>
              <a:gd name="connsiteY0" fmla="*/ 4466457 h 4466457"/>
              <a:gd name="connsiteX1" fmla="*/ 554591 w 653010"/>
              <a:gd name="connsiteY1" fmla="*/ 3976306 h 4466457"/>
              <a:gd name="connsiteX2" fmla="*/ 0 w 653010"/>
              <a:gd name="connsiteY2" fmla="*/ 2343050 h 4466457"/>
              <a:gd name="connsiteX3" fmla="*/ 625628 w 653010"/>
              <a:gd name="connsiteY3" fmla="*/ 287473 h 4466457"/>
              <a:gd name="connsiteX4" fmla="*/ 340402 w 653010"/>
              <a:gd name="connsiteY4" fmla="*/ 0 h 4466457"/>
              <a:gd name="connsiteX0" fmla="*/ 1790100 w 1790100"/>
              <a:gd name="connsiteY0" fmla="*/ 4466457 h 4466457"/>
              <a:gd name="connsiteX1" fmla="*/ 1691681 w 1790100"/>
              <a:gd name="connsiteY1" fmla="*/ 3976306 h 4466457"/>
              <a:gd name="connsiteX2" fmla="*/ 1137090 w 1790100"/>
              <a:gd name="connsiteY2" fmla="*/ 2343050 h 4466457"/>
              <a:gd name="connsiteX3" fmla="*/ 0 w 1790100"/>
              <a:gd name="connsiteY3" fmla="*/ 2013532 h 4466457"/>
              <a:gd name="connsiteX4" fmla="*/ 1477492 w 1790100"/>
              <a:gd name="connsiteY4" fmla="*/ 0 h 4466457"/>
              <a:gd name="connsiteX0" fmla="*/ 2200438 w 2200438"/>
              <a:gd name="connsiteY0" fmla="*/ 4466457 h 4466457"/>
              <a:gd name="connsiteX1" fmla="*/ 2102019 w 2200438"/>
              <a:gd name="connsiteY1" fmla="*/ 3976306 h 4466457"/>
              <a:gd name="connsiteX2" fmla="*/ 0 w 2200438"/>
              <a:gd name="connsiteY2" fmla="*/ 3671299 h 4466457"/>
              <a:gd name="connsiteX3" fmla="*/ 410338 w 2200438"/>
              <a:gd name="connsiteY3" fmla="*/ 2013532 h 4466457"/>
              <a:gd name="connsiteX4" fmla="*/ 1887830 w 2200438"/>
              <a:gd name="connsiteY4" fmla="*/ 0 h 4466457"/>
              <a:gd name="connsiteX0" fmla="*/ 271521 w 2102019"/>
              <a:gd name="connsiteY0" fmla="*/ 4251424 h 4251424"/>
              <a:gd name="connsiteX1" fmla="*/ 2102019 w 2102019"/>
              <a:gd name="connsiteY1" fmla="*/ 3976306 h 4251424"/>
              <a:gd name="connsiteX2" fmla="*/ 0 w 2102019"/>
              <a:gd name="connsiteY2" fmla="*/ 3671299 h 4251424"/>
              <a:gd name="connsiteX3" fmla="*/ 410338 w 2102019"/>
              <a:gd name="connsiteY3" fmla="*/ 2013532 h 4251424"/>
              <a:gd name="connsiteX4" fmla="*/ 1887830 w 2102019"/>
              <a:gd name="connsiteY4" fmla="*/ 0 h 4251424"/>
              <a:gd name="connsiteX0" fmla="*/ 271521 w 1887830"/>
              <a:gd name="connsiteY0" fmla="*/ 4251424 h 4251424"/>
              <a:gd name="connsiteX1" fmla="*/ 0 w 1887830"/>
              <a:gd name="connsiteY1" fmla="*/ 3671299 h 4251424"/>
              <a:gd name="connsiteX2" fmla="*/ 410338 w 1887830"/>
              <a:gd name="connsiteY2" fmla="*/ 2013532 h 4251424"/>
              <a:gd name="connsiteX3" fmla="*/ 1887830 w 1887830"/>
              <a:gd name="connsiteY3" fmla="*/ 0 h 4251424"/>
              <a:gd name="connsiteX0" fmla="*/ 271521 w 410338"/>
              <a:gd name="connsiteY0" fmla="*/ 4424855 h 4424855"/>
              <a:gd name="connsiteX1" fmla="*/ 0 w 410338"/>
              <a:gd name="connsiteY1" fmla="*/ 3844730 h 4424855"/>
              <a:gd name="connsiteX2" fmla="*/ 410338 w 410338"/>
              <a:gd name="connsiteY2" fmla="*/ 2186963 h 4424855"/>
              <a:gd name="connsiteX3" fmla="*/ 409088 w 410338"/>
              <a:gd name="connsiteY3" fmla="*/ 0 h 4424855"/>
              <a:gd name="connsiteX0" fmla="*/ 271521 w 409505"/>
              <a:gd name="connsiteY0" fmla="*/ 4424855 h 4424855"/>
              <a:gd name="connsiteX1" fmla="*/ 0 w 409505"/>
              <a:gd name="connsiteY1" fmla="*/ 3844730 h 4424855"/>
              <a:gd name="connsiteX2" fmla="*/ 401903 w 409505"/>
              <a:gd name="connsiteY2" fmla="*/ 2177417 h 4424855"/>
              <a:gd name="connsiteX3" fmla="*/ 409088 w 40950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531 w 900515"/>
              <a:gd name="connsiteY0" fmla="*/ 4424855 h 4424855"/>
              <a:gd name="connsiteX1" fmla="*/ 491010 w 900515"/>
              <a:gd name="connsiteY1" fmla="*/ 3844730 h 4424855"/>
              <a:gd name="connsiteX2" fmla="*/ 417 w 900515"/>
              <a:gd name="connsiteY2" fmla="*/ 1836331 h 4424855"/>
              <a:gd name="connsiteX3" fmla="*/ 900098 w 900515"/>
              <a:gd name="connsiteY3" fmla="*/ 0 h 4424855"/>
              <a:gd name="connsiteX0" fmla="*/ 762114 w 900098"/>
              <a:gd name="connsiteY0" fmla="*/ 4424855 h 4424855"/>
              <a:gd name="connsiteX1" fmla="*/ 490593 w 900098"/>
              <a:gd name="connsiteY1" fmla="*/ 3844730 h 4424855"/>
              <a:gd name="connsiteX2" fmla="*/ 0 w 900098"/>
              <a:gd name="connsiteY2" fmla="*/ 1836331 h 4424855"/>
              <a:gd name="connsiteX3" fmla="*/ 899681 w 900098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762114 w 899681"/>
              <a:gd name="connsiteY0" fmla="*/ 4424855 h 4424855"/>
              <a:gd name="connsiteX1" fmla="*/ 490593 w 899681"/>
              <a:gd name="connsiteY1" fmla="*/ 3844730 h 4424855"/>
              <a:gd name="connsiteX2" fmla="*/ 0 w 899681"/>
              <a:gd name="connsiteY2" fmla="*/ 1836331 h 4424855"/>
              <a:gd name="connsiteX3" fmla="*/ 899681 w 899681"/>
              <a:gd name="connsiteY3" fmla="*/ 0 h 4424855"/>
              <a:gd name="connsiteX0" fmla="*/ 817475 w 955042"/>
              <a:gd name="connsiteY0" fmla="*/ 4424855 h 4424855"/>
              <a:gd name="connsiteX1" fmla="*/ 0 w 955042"/>
              <a:gd name="connsiteY1" fmla="*/ 3691030 h 4424855"/>
              <a:gd name="connsiteX2" fmla="*/ 55361 w 955042"/>
              <a:gd name="connsiteY2" fmla="*/ 1836331 h 4424855"/>
              <a:gd name="connsiteX3" fmla="*/ 955042 w 955042"/>
              <a:gd name="connsiteY3" fmla="*/ 0 h 4424855"/>
              <a:gd name="connsiteX0" fmla="*/ 0 w 1172485"/>
              <a:gd name="connsiteY0" fmla="*/ 4222542 h 4222542"/>
              <a:gd name="connsiteX1" fmla="*/ 217443 w 1172485"/>
              <a:gd name="connsiteY1" fmla="*/ 3691030 h 4222542"/>
              <a:gd name="connsiteX2" fmla="*/ 272804 w 1172485"/>
              <a:gd name="connsiteY2" fmla="*/ 1836331 h 4222542"/>
              <a:gd name="connsiteX3" fmla="*/ 1172485 w 1172485"/>
              <a:gd name="connsiteY3" fmla="*/ 0 h 4222542"/>
              <a:gd name="connsiteX0" fmla="*/ 0 w 2310831"/>
              <a:gd name="connsiteY0" fmla="*/ 4370856 h 4370856"/>
              <a:gd name="connsiteX1" fmla="*/ 217443 w 2310831"/>
              <a:gd name="connsiteY1" fmla="*/ 3839344 h 4370856"/>
              <a:gd name="connsiteX2" fmla="*/ 272804 w 2310831"/>
              <a:gd name="connsiteY2" fmla="*/ 1984645 h 4370856"/>
              <a:gd name="connsiteX3" fmla="*/ 2310831 w 2310831"/>
              <a:gd name="connsiteY3" fmla="*/ 0 h 4370856"/>
              <a:gd name="connsiteX0" fmla="*/ 0 w 2764162"/>
              <a:gd name="connsiteY0" fmla="*/ 4370856 h 4370856"/>
              <a:gd name="connsiteX1" fmla="*/ 217443 w 2764162"/>
              <a:gd name="connsiteY1" fmla="*/ 3839344 h 4370856"/>
              <a:gd name="connsiteX2" fmla="*/ 2764162 w 2764162"/>
              <a:gd name="connsiteY2" fmla="*/ 2060513 h 4370856"/>
              <a:gd name="connsiteX3" fmla="*/ 2310831 w 2764162"/>
              <a:gd name="connsiteY3" fmla="*/ 0 h 4370856"/>
              <a:gd name="connsiteX0" fmla="*/ 0 w 2763560"/>
              <a:gd name="connsiteY0" fmla="*/ 4370856 h 4370856"/>
              <a:gd name="connsiteX1" fmla="*/ 217443 w 2763560"/>
              <a:gd name="connsiteY1" fmla="*/ 3839344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2763560"/>
              <a:gd name="connsiteY0" fmla="*/ 4370856 h 4370856"/>
              <a:gd name="connsiteX1" fmla="*/ 2246690 w 2763560"/>
              <a:gd name="connsiteY1" fmla="*/ 3695691 h 4370856"/>
              <a:gd name="connsiteX2" fmla="*/ 2763560 w 2763560"/>
              <a:gd name="connsiteY2" fmla="*/ 2040083 h 4370856"/>
              <a:gd name="connsiteX3" fmla="*/ 2310831 w 2763560"/>
              <a:gd name="connsiteY3" fmla="*/ 0 h 4370856"/>
              <a:gd name="connsiteX0" fmla="*/ 0 w 593636"/>
              <a:gd name="connsiteY0" fmla="*/ 4089848 h 4089848"/>
              <a:gd name="connsiteX1" fmla="*/ 76766 w 593636"/>
              <a:gd name="connsiteY1" fmla="*/ 3695691 h 4089848"/>
              <a:gd name="connsiteX2" fmla="*/ 593636 w 593636"/>
              <a:gd name="connsiteY2" fmla="*/ 2040083 h 4089848"/>
              <a:gd name="connsiteX3" fmla="*/ 140907 w 593636"/>
              <a:gd name="connsiteY3" fmla="*/ 0 h 4089848"/>
              <a:gd name="connsiteX0" fmla="*/ 6338 w 599974"/>
              <a:gd name="connsiteY0" fmla="*/ 4273325 h 4273325"/>
              <a:gd name="connsiteX1" fmla="*/ 83104 w 599974"/>
              <a:gd name="connsiteY1" fmla="*/ 3879168 h 4273325"/>
              <a:gd name="connsiteX2" fmla="*/ 599974 w 599974"/>
              <a:gd name="connsiteY2" fmla="*/ 2223560 h 4273325"/>
              <a:gd name="connsiteX3" fmla="*/ 0 w 599974"/>
              <a:gd name="connsiteY3" fmla="*/ 0 h 4273325"/>
              <a:gd name="connsiteX0" fmla="*/ 1163954 w 1757590"/>
              <a:gd name="connsiteY0" fmla="*/ 4273325 h 4273325"/>
              <a:gd name="connsiteX1" fmla="*/ 0 w 1757590"/>
              <a:gd name="connsiteY1" fmla="*/ 3727834 h 4273325"/>
              <a:gd name="connsiteX2" fmla="*/ 1757590 w 1757590"/>
              <a:gd name="connsiteY2" fmla="*/ 2223560 h 4273325"/>
              <a:gd name="connsiteX3" fmla="*/ 1157616 w 1757590"/>
              <a:gd name="connsiteY3" fmla="*/ 0 h 4273325"/>
              <a:gd name="connsiteX0" fmla="*/ 0 w 2018407"/>
              <a:gd name="connsiteY0" fmla="*/ 4306623 h 4306623"/>
              <a:gd name="connsiteX1" fmla="*/ 260817 w 2018407"/>
              <a:gd name="connsiteY1" fmla="*/ 3727834 h 4306623"/>
              <a:gd name="connsiteX2" fmla="*/ 2018407 w 2018407"/>
              <a:gd name="connsiteY2" fmla="*/ 2223560 h 4306623"/>
              <a:gd name="connsiteX3" fmla="*/ 1418433 w 2018407"/>
              <a:gd name="connsiteY3" fmla="*/ 0 h 4306623"/>
              <a:gd name="connsiteX0" fmla="*/ 0 w 1418433"/>
              <a:gd name="connsiteY0" fmla="*/ 4306623 h 4306623"/>
              <a:gd name="connsiteX1" fmla="*/ 260817 w 1418433"/>
              <a:gd name="connsiteY1" fmla="*/ 3727834 h 4306623"/>
              <a:gd name="connsiteX2" fmla="*/ 1418433 w 1418433"/>
              <a:gd name="connsiteY2" fmla="*/ 0 h 4306623"/>
              <a:gd name="connsiteX0" fmla="*/ 31903 w 292720"/>
              <a:gd name="connsiteY0" fmla="*/ 4392856 h 4392856"/>
              <a:gd name="connsiteX1" fmla="*/ 292720 w 292720"/>
              <a:gd name="connsiteY1" fmla="*/ 3814067 h 4392856"/>
              <a:gd name="connsiteX2" fmla="*/ 0 w 292720"/>
              <a:gd name="connsiteY2" fmla="*/ 0 h 4392856"/>
              <a:gd name="connsiteX0" fmla="*/ 577967 w 577967"/>
              <a:gd name="connsiteY0" fmla="*/ 4392856 h 4392856"/>
              <a:gd name="connsiteX1" fmla="*/ 0 w 577967"/>
              <a:gd name="connsiteY1" fmla="*/ 3664260 h 4392856"/>
              <a:gd name="connsiteX2" fmla="*/ 546064 w 577967"/>
              <a:gd name="connsiteY2" fmla="*/ 0 h 4392856"/>
              <a:gd name="connsiteX0" fmla="*/ 0 w 624409"/>
              <a:gd name="connsiteY0" fmla="*/ 4168485 h 4168485"/>
              <a:gd name="connsiteX1" fmla="*/ 78345 w 624409"/>
              <a:gd name="connsiteY1" fmla="*/ 3664260 h 4168485"/>
              <a:gd name="connsiteX2" fmla="*/ 624409 w 624409"/>
              <a:gd name="connsiteY2" fmla="*/ 0 h 4168485"/>
              <a:gd name="connsiteX0" fmla="*/ 0 w 478058"/>
              <a:gd name="connsiteY0" fmla="*/ 4334664 h 4334664"/>
              <a:gd name="connsiteX1" fmla="*/ 78345 w 478058"/>
              <a:gd name="connsiteY1" fmla="*/ 3830439 h 4334664"/>
              <a:gd name="connsiteX2" fmla="*/ 478058 w 478058"/>
              <a:gd name="connsiteY2" fmla="*/ 0 h 4334664"/>
              <a:gd name="connsiteX0" fmla="*/ 32520 w 510578"/>
              <a:gd name="connsiteY0" fmla="*/ 4334664 h 4334664"/>
              <a:gd name="connsiteX1" fmla="*/ 0 w 510578"/>
              <a:gd name="connsiteY1" fmla="*/ 4094030 h 4334664"/>
              <a:gd name="connsiteX2" fmla="*/ 510578 w 510578"/>
              <a:gd name="connsiteY2" fmla="*/ 0 h 4334664"/>
              <a:gd name="connsiteX0" fmla="*/ 0 w 558432"/>
              <a:gd name="connsiteY0" fmla="*/ 4326281 h 4326281"/>
              <a:gd name="connsiteX1" fmla="*/ 47854 w 558432"/>
              <a:gd name="connsiteY1" fmla="*/ 4094030 h 4326281"/>
              <a:gd name="connsiteX2" fmla="*/ 558432 w 558432"/>
              <a:gd name="connsiteY2" fmla="*/ 0 h 4326281"/>
              <a:gd name="connsiteX0" fmla="*/ 0 w 558432"/>
              <a:gd name="connsiteY0" fmla="*/ 4326281 h 4326281"/>
              <a:gd name="connsiteX1" fmla="*/ 11448 w 558432"/>
              <a:gd name="connsiteY1" fmla="*/ 4033337 h 4326281"/>
              <a:gd name="connsiteX2" fmla="*/ 558432 w 558432"/>
              <a:gd name="connsiteY2" fmla="*/ 0 h 4326281"/>
              <a:gd name="connsiteX0" fmla="*/ 18997 w 577429"/>
              <a:gd name="connsiteY0" fmla="*/ 4326281 h 4326281"/>
              <a:gd name="connsiteX1" fmla="*/ 0 w 577429"/>
              <a:gd name="connsiteY1" fmla="*/ 4192430 h 4326281"/>
              <a:gd name="connsiteX2" fmla="*/ 30445 w 577429"/>
              <a:gd name="connsiteY2" fmla="*/ 4033337 h 4326281"/>
              <a:gd name="connsiteX3" fmla="*/ 577429 w 577429"/>
              <a:gd name="connsiteY3" fmla="*/ 0 h 4326281"/>
              <a:gd name="connsiteX0" fmla="*/ 0 w 604831"/>
              <a:gd name="connsiteY0" fmla="*/ 4311946 h 4311946"/>
              <a:gd name="connsiteX1" fmla="*/ 27402 w 604831"/>
              <a:gd name="connsiteY1" fmla="*/ 4192430 h 4311946"/>
              <a:gd name="connsiteX2" fmla="*/ 57847 w 604831"/>
              <a:gd name="connsiteY2" fmla="*/ 4033337 h 4311946"/>
              <a:gd name="connsiteX3" fmla="*/ 604831 w 604831"/>
              <a:gd name="connsiteY3" fmla="*/ 0 h 4311946"/>
              <a:gd name="connsiteX0" fmla="*/ 0 w 604831"/>
              <a:gd name="connsiteY0" fmla="*/ 4311946 h 4311946"/>
              <a:gd name="connsiteX1" fmla="*/ 27402 w 604831"/>
              <a:gd name="connsiteY1" fmla="*/ 4192430 h 4311946"/>
              <a:gd name="connsiteX2" fmla="*/ 93453 w 604831"/>
              <a:gd name="connsiteY2" fmla="*/ 4026742 h 4311946"/>
              <a:gd name="connsiteX3" fmla="*/ 604831 w 604831"/>
              <a:gd name="connsiteY3" fmla="*/ 0 h 431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831" h="4311946">
                <a:moveTo>
                  <a:pt x="0" y="4311946"/>
                </a:moveTo>
                <a:lnTo>
                  <a:pt x="27402" y="4192430"/>
                </a:lnTo>
                <a:lnTo>
                  <a:pt x="93453" y="4026742"/>
                </a:lnTo>
                <a:lnTo>
                  <a:pt x="604831" y="0"/>
                </a:lnTo>
              </a:path>
            </a:pathLst>
          </a:custGeom>
          <a:ln w="57150">
            <a:solidFill>
              <a:srgbClr val="00CC00"/>
            </a:solidFill>
            <a:headEnd type="none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十字形 21"/>
          <p:cNvSpPr/>
          <p:nvPr/>
        </p:nvSpPr>
        <p:spPr>
          <a:xfrm>
            <a:off x="4427984" y="3356992"/>
            <a:ext cx="432048" cy="432048"/>
          </a:xfrm>
          <a:prstGeom prst="plus">
            <a:avLst/>
          </a:prstGeom>
          <a:solidFill>
            <a:srgbClr val="00B0F0">
              <a:alpha val="47000"/>
            </a:srgbClr>
          </a:solidFill>
          <a:ln>
            <a:solidFill>
              <a:srgbClr val="CC40C5"/>
            </a:solidFill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吹き出し 23"/>
          <p:cNvSpPr/>
          <p:nvPr/>
        </p:nvSpPr>
        <p:spPr>
          <a:xfrm>
            <a:off x="4860032" y="2677099"/>
            <a:ext cx="1656184" cy="634719"/>
          </a:xfrm>
          <a:prstGeom prst="wedgeRoundRectCallout">
            <a:avLst>
              <a:gd name="adj1" fmla="val -55870"/>
              <a:gd name="adj2" fmla="val 85082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000" tIns="0" rIns="18000" bIns="0" numCol="1" rtlCol="0" anchor="ctr"/>
          <a:lstStyle/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Add  </a:t>
            </a:r>
          </a:p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25N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(Intersection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)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 flipV="1">
            <a:off x="1979712" y="5186253"/>
            <a:ext cx="16612" cy="691019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5" grpId="0" animBg="1"/>
      <p:bldP spid="36" grpId="0" animBg="1"/>
      <p:bldP spid="37" grpId="0" animBg="1"/>
      <p:bldP spid="47" grpId="0" animBg="1"/>
      <p:bldP spid="48" grpId="0" animBg="1"/>
      <p:bldP spid="49" grpId="0" animBg="1"/>
      <p:bldP spid="50" grpId="0" animBg="1"/>
      <p:bldP spid="20" grpId="0" animBg="1"/>
      <p:bldP spid="21" grpId="0" animBg="1"/>
      <p:bldP spid="22" grpId="0" animBg="1"/>
      <p:bldP spid="2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0447F1-4816-4B59-B6FA-EC274F255656}"/>
</file>

<file path=customXml/itemProps2.xml><?xml version="1.0" encoding="utf-8"?>
<ds:datastoreItem xmlns:ds="http://schemas.openxmlformats.org/officeDocument/2006/customXml" ds:itemID="{5766BAAC-60DE-4DDC-88BD-3E2187224F80}"/>
</file>

<file path=customXml/itemProps3.xml><?xml version="1.0" encoding="utf-8"?>
<ds:datastoreItem xmlns:ds="http://schemas.openxmlformats.org/officeDocument/2006/customXml" ds:itemID="{B39843F1-EF10-4042-BD8A-72512F3B5BB3}"/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19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fukami-s07fm</dc:creator>
  <cp:lastModifiedBy>test</cp:lastModifiedBy>
  <cp:revision>55</cp:revision>
  <dcterms:created xsi:type="dcterms:W3CDTF">2013-04-08T08:09:29Z</dcterms:created>
  <dcterms:modified xsi:type="dcterms:W3CDTF">2014-01-30T12:16:23Z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