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6" r:id="rId2"/>
    <p:sldId id="257" r:id="rId3"/>
    <p:sldId id="258" r:id="rId4"/>
    <p:sldId id="268" r:id="rId5"/>
    <p:sldId id="269" r:id="rId6"/>
    <p:sldId id="270" r:id="rId7"/>
    <p:sldId id="271" r:id="rId8"/>
    <p:sldId id="272" r:id="rId9"/>
    <p:sldId id="273" r:id="rId10"/>
    <p:sldId id="276" r:id="rId11"/>
    <p:sldId id="277" r:id="rId12"/>
  </p:sldIdLst>
  <p:sldSz cx="9144000" cy="6858000" type="screen4x3"/>
  <p:notesSz cx="6799263" cy="99314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66"/>
    <a:srgbClr val="FF99FF"/>
    <a:srgbClr val="FF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04697-F8EF-4544-B72F-E5DF48389AE0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40363" cy="4468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1275" y="9432925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972C1-31AF-4771-8187-A0D03CA9D31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2972C1-31AF-4771-8187-A0D03CA9D317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17" name="サブタイトル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 サブタイトルの書式設定</a:t>
            </a:r>
            <a:endParaRPr kumimoji="0" lang="en-US"/>
          </a:p>
        </p:txBody>
      </p:sp>
      <p:sp>
        <p:nvSpPr>
          <p:cNvPr id="30" name="日付プレースホル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19" name="フッター プレースホル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7" name="スライド番号プレースホル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1 つの角を丸めた四角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  <p:sp>
        <p:nvSpPr>
          <p:cNvPr id="10" name="フリーフォーム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フリーフォーム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フリーフォーム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フリーフォーム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タイトル プレースホルダ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0" name="テキスト プレースホル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0" name="日付プレースホル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E60AAE-F143-4AE1-8938-6DFFA5421ACA}" type="datetimeFigureOut">
              <a:rPr kumimoji="1" lang="ja-JP" altLang="en-US" smtClean="0"/>
              <a:pPr/>
              <a:t>2014/1/30</a:t>
            </a:fld>
            <a:endParaRPr kumimoji="1" lang="ja-JP" altLang="en-US"/>
          </a:p>
        </p:txBody>
      </p:sp>
      <p:sp>
        <p:nvSpPr>
          <p:cNvPr id="22" name="フッター プレースホル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8" name="スライド番号プレースホル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7CC103-D776-4A91-BB32-B7D27E300E3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  <p:grpSp>
        <p:nvGrpSpPr>
          <p:cNvPr id="2" name="グループ化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フリーフォーム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フリーフォーム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1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1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DARP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432712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Dynamic Airborne Reroute Procedure</a:t>
            </a:r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>
                <a:latin typeface="Arial" pitchFamily="34" charset="0"/>
                <a:cs typeface="Arial" pitchFamily="34" charset="0"/>
              </a:rPr>
              <a:t>From September 19, 2013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616" y="791147"/>
            <a:ext cx="8064896" cy="652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フリーフォーム 3"/>
          <p:cNvSpPr/>
          <p:nvPr/>
        </p:nvSpPr>
        <p:spPr>
          <a:xfrm>
            <a:off x="2699791" y="1857927"/>
            <a:ext cx="3887249" cy="3233916"/>
          </a:xfrm>
          <a:custGeom>
            <a:avLst/>
            <a:gdLst>
              <a:gd name="connsiteX0" fmla="*/ 0 w 3954780"/>
              <a:gd name="connsiteY0" fmla="*/ 1295400 h 1295400"/>
              <a:gd name="connsiteX1" fmla="*/ 243840 w 3954780"/>
              <a:gd name="connsiteY1" fmla="*/ 1234440 h 1295400"/>
              <a:gd name="connsiteX2" fmla="*/ 876300 w 3954780"/>
              <a:gd name="connsiteY2" fmla="*/ 960120 h 1295400"/>
              <a:gd name="connsiteX3" fmla="*/ 1630680 w 3954780"/>
              <a:gd name="connsiteY3" fmla="*/ 762000 h 1295400"/>
              <a:gd name="connsiteX4" fmla="*/ 2400300 w 3954780"/>
              <a:gd name="connsiteY4" fmla="*/ 495300 h 1295400"/>
              <a:gd name="connsiteX5" fmla="*/ 3954780 w 3954780"/>
              <a:gd name="connsiteY5" fmla="*/ 0 h 1295400"/>
              <a:gd name="connsiteX0" fmla="*/ 0 w 3954780"/>
              <a:gd name="connsiteY0" fmla="*/ 1295400 h 1295400"/>
              <a:gd name="connsiteX1" fmla="*/ 243840 w 3954780"/>
              <a:gd name="connsiteY1" fmla="*/ 1234440 h 1295400"/>
              <a:gd name="connsiteX2" fmla="*/ 876300 w 3954780"/>
              <a:gd name="connsiteY2" fmla="*/ 960120 h 1295400"/>
              <a:gd name="connsiteX3" fmla="*/ 2400300 w 3954780"/>
              <a:gd name="connsiteY3" fmla="*/ 495300 h 1295400"/>
              <a:gd name="connsiteX4" fmla="*/ 3954780 w 3954780"/>
              <a:gd name="connsiteY4" fmla="*/ 0 h 1295400"/>
              <a:gd name="connsiteX0" fmla="*/ 0 w 3954780"/>
              <a:gd name="connsiteY0" fmla="*/ 1295400 h 1295400"/>
              <a:gd name="connsiteX1" fmla="*/ 243840 w 3954780"/>
              <a:gd name="connsiteY1" fmla="*/ 1234440 h 1295400"/>
              <a:gd name="connsiteX2" fmla="*/ 876300 w 3954780"/>
              <a:gd name="connsiteY2" fmla="*/ 960120 h 1295400"/>
              <a:gd name="connsiteX3" fmla="*/ 2309045 w 3954780"/>
              <a:gd name="connsiteY3" fmla="*/ 320040 h 1295400"/>
              <a:gd name="connsiteX4" fmla="*/ 3954780 w 3954780"/>
              <a:gd name="connsiteY4" fmla="*/ 0 h 1295400"/>
              <a:gd name="connsiteX0" fmla="*/ 0 w 3894132"/>
              <a:gd name="connsiteY0" fmla="*/ 1485900 h 1485900"/>
              <a:gd name="connsiteX1" fmla="*/ 243840 w 3894132"/>
              <a:gd name="connsiteY1" fmla="*/ 1424940 h 1485900"/>
              <a:gd name="connsiteX2" fmla="*/ 876300 w 3894132"/>
              <a:gd name="connsiteY2" fmla="*/ 1150620 h 1485900"/>
              <a:gd name="connsiteX3" fmla="*/ 2309045 w 3894132"/>
              <a:gd name="connsiteY3" fmla="*/ 510540 h 1485900"/>
              <a:gd name="connsiteX4" fmla="*/ 3894132 w 3894132"/>
              <a:gd name="connsiteY4" fmla="*/ 0 h 1485900"/>
              <a:gd name="connsiteX0" fmla="*/ 0 w 3879203"/>
              <a:gd name="connsiteY0" fmla="*/ 1516380 h 1516380"/>
              <a:gd name="connsiteX1" fmla="*/ 243840 w 3879203"/>
              <a:gd name="connsiteY1" fmla="*/ 1455420 h 1516380"/>
              <a:gd name="connsiteX2" fmla="*/ 876300 w 3879203"/>
              <a:gd name="connsiteY2" fmla="*/ 1181100 h 1516380"/>
              <a:gd name="connsiteX3" fmla="*/ 2309045 w 3879203"/>
              <a:gd name="connsiteY3" fmla="*/ 541020 h 1516380"/>
              <a:gd name="connsiteX4" fmla="*/ 3879203 w 3879203"/>
              <a:gd name="connsiteY4" fmla="*/ 0 h 1516380"/>
              <a:gd name="connsiteX0" fmla="*/ 22230 w 3901433"/>
              <a:gd name="connsiteY0" fmla="*/ 1516380 h 1522731"/>
              <a:gd name="connsiteX1" fmla="*/ 0 w 3901433"/>
              <a:gd name="connsiteY1" fmla="*/ 1522731 h 1522731"/>
              <a:gd name="connsiteX2" fmla="*/ 266070 w 3901433"/>
              <a:gd name="connsiteY2" fmla="*/ 1455420 h 1522731"/>
              <a:gd name="connsiteX3" fmla="*/ 898530 w 3901433"/>
              <a:gd name="connsiteY3" fmla="*/ 1181100 h 1522731"/>
              <a:gd name="connsiteX4" fmla="*/ 2331275 w 3901433"/>
              <a:gd name="connsiteY4" fmla="*/ 541020 h 1522731"/>
              <a:gd name="connsiteX5" fmla="*/ 3901433 w 3901433"/>
              <a:gd name="connsiteY5" fmla="*/ 0 h 1522731"/>
              <a:gd name="connsiteX0" fmla="*/ 22230 w 3908730"/>
              <a:gd name="connsiteY0" fmla="*/ 975360 h 981711"/>
              <a:gd name="connsiteX1" fmla="*/ 0 w 3908730"/>
              <a:gd name="connsiteY1" fmla="*/ 981711 h 981711"/>
              <a:gd name="connsiteX2" fmla="*/ 266070 w 3908730"/>
              <a:gd name="connsiteY2" fmla="*/ 914400 h 981711"/>
              <a:gd name="connsiteX3" fmla="*/ 898530 w 3908730"/>
              <a:gd name="connsiteY3" fmla="*/ 640080 h 981711"/>
              <a:gd name="connsiteX4" fmla="*/ 2331275 w 3908730"/>
              <a:gd name="connsiteY4" fmla="*/ 0 h 981711"/>
              <a:gd name="connsiteX5" fmla="*/ 3908730 w 3908730"/>
              <a:gd name="connsiteY5" fmla="*/ 608571 h 981711"/>
              <a:gd name="connsiteX0" fmla="*/ 22230 w 3908730"/>
              <a:gd name="connsiteY0" fmla="*/ 609523 h 615874"/>
              <a:gd name="connsiteX1" fmla="*/ 0 w 3908730"/>
              <a:gd name="connsiteY1" fmla="*/ 615874 h 615874"/>
              <a:gd name="connsiteX2" fmla="*/ 266070 w 3908730"/>
              <a:gd name="connsiteY2" fmla="*/ 548563 h 615874"/>
              <a:gd name="connsiteX3" fmla="*/ 898530 w 3908730"/>
              <a:gd name="connsiteY3" fmla="*/ 274243 h 615874"/>
              <a:gd name="connsiteX4" fmla="*/ 2484277 w 3908730"/>
              <a:gd name="connsiteY4" fmla="*/ 0 h 615874"/>
              <a:gd name="connsiteX5" fmla="*/ 3908730 w 3908730"/>
              <a:gd name="connsiteY5" fmla="*/ 242734 h 615874"/>
              <a:gd name="connsiteX0" fmla="*/ 22230 w 4191686"/>
              <a:gd name="connsiteY0" fmla="*/ 968844 h 975195"/>
              <a:gd name="connsiteX1" fmla="*/ 0 w 4191686"/>
              <a:gd name="connsiteY1" fmla="*/ 975195 h 975195"/>
              <a:gd name="connsiteX2" fmla="*/ 266070 w 4191686"/>
              <a:gd name="connsiteY2" fmla="*/ 907884 h 975195"/>
              <a:gd name="connsiteX3" fmla="*/ 898530 w 4191686"/>
              <a:gd name="connsiteY3" fmla="*/ 633564 h 975195"/>
              <a:gd name="connsiteX4" fmla="*/ 2484277 w 4191686"/>
              <a:gd name="connsiteY4" fmla="*/ 359321 h 975195"/>
              <a:gd name="connsiteX5" fmla="*/ 4191686 w 4191686"/>
              <a:gd name="connsiteY5" fmla="*/ 0 h 975195"/>
              <a:gd name="connsiteX0" fmla="*/ 22230 w 4191686"/>
              <a:gd name="connsiteY0" fmla="*/ 968844 h 975195"/>
              <a:gd name="connsiteX1" fmla="*/ 0 w 4191686"/>
              <a:gd name="connsiteY1" fmla="*/ 975195 h 975195"/>
              <a:gd name="connsiteX2" fmla="*/ 266070 w 4191686"/>
              <a:gd name="connsiteY2" fmla="*/ 907884 h 975195"/>
              <a:gd name="connsiteX3" fmla="*/ 954345 w 4191686"/>
              <a:gd name="connsiteY3" fmla="*/ 848659 h 975195"/>
              <a:gd name="connsiteX4" fmla="*/ 2484277 w 4191686"/>
              <a:gd name="connsiteY4" fmla="*/ 359321 h 975195"/>
              <a:gd name="connsiteX5" fmla="*/ 4191686 w 4191686"/>
              <a:gd name="connsiteY5" fmla="*/ 0 h 975195"/>
              <a:gd name="connsiteX0" fmla="*/ 22230 w 4191686"/>
              <a:gd name="connsiteY0" fmla="*/ 968844 h 975195"/>
              <a:gd name="connsiteX1" fmla="*/ 0 w 4191686"/>
              <a:gd name="connsiteY1" fmla="*/ 975195 h 975195"/>
              <a:gd name="connsiteX2" fmla="*/ 266070 w 4191686"/>
              <a:gd name="connsiteY2" fmla="*/ 907884 h 975195"/>
              <a:gd name="connsiteX3" fmla="*/ 954345 w 4191686"/>
              <a:gd name="connsiteY3" fmla="*/ 848659 h 975195"/>
              <a:gd name="connsiteX4" fmla="*/ 2588068 w 4191686"/>
              <a:gd name="connsiteY4" fmla="*/ 574283 h 975195"/>
              <a:gd name="connsiteX5" fmla="*/ 4191686 w 4191686"/>
              <a:gd name="connsiteY5" fmla="*/ 0 h 975195"/>
              <a:gd name="connsiteX0" fmla="*/ 22230 w 4367329"/>
              <a:gd name="connsiteY0" fmla="*/ 586997 h 593348"/>
              <a:gd name="connsiteX1" fmla="*/ 0 w 4367329"/>
              <a:gd name="connsiteY1" fmla="*/ 593348 h 593348"/>
              <a:gd name="connsiteX2" fmla="*/ 266070 w 4367329"/>
              <a:gd name="connsiteY2" fmla="*/ 526037 h 593348"/>
              <a:gd name="connsiteX3" fmla="*/ 954345 w 4367329"/>
              <a:gd name="connsiteY3" fmla="*/ 466812 h 593348"/>
              <a:gd name="connsiteX4" fmla="*/ 2588068 w 4367329"/>
              <a:gd name="connsiteY4" fmla="*/ 192436 h 593348"/>
              <a:gd name="connsiteX5" fmla="*/ 4367329 w 4367329"/>
              <a:gd name="connsiteY5" fmla="*/ 0 h 593348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66070 w 4097655"/>
              <a:gd name="connsiteY2" fmla="*/ 1090851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4097655 w 4097655"/>
              <a:gd name="connsiteY5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66070 w 4097655"/>
              <a:gd name="connsiteY2" fmla="*/ 1090851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72954 w 4097655"/>
              <a:gd name="connsiteY5" fmla="*/ 378474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80403 w 4097655"/>
              <a:gd name="connsiteY2" fmla="*/ 1100906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72954 w 4097655"/>
              <a:gd name="connsiteY5" fmla="*/ 378474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80403 w 4097655"/>
              <a:gd name="connsiteY2" fmla="*/ 1100906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54453 w 4097655"/>
              <a:gd name="connsiteY5" fmla="*/ 383422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80449 w 4097655"/>
              <a:gd name="connsiteY2" fmla="*/ 1087142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54453 w 4097655"/>
              <a:gd name="connsiteY5" fmla="*/ 383422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54453 w 4097655"/>
              <a:gd name="connsiteY5" fmla="*/ 383422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1744949 w 4097655"/>
              <a:gd name="connsiteY4" fmla="*/ 905627 h 1158162"/>
              <a:gd name="connsiteX5" fmla="*/ 2588068 w 4097655"/>
              <a:gd name="connsiteY5" fmla="*/ 757250 h 1158162"/>
              <a:gd name="connsiteX6" fmla="*/ 3354453 w 4097655"/>
              <a:gd name="connsiteY6" fmla="*/ 383422 h 1158162"/>
              <a:gd name="connsiteX7" fmla="*/ 4097655 w 4097655"/>
              <a:gd name="connsiteY7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1735708 w 4097655"/>
              <a:gd name="connsiteY4" fmla="*/ 920357 h 1158162"/>
              <a:gd name="connsiteX5" fmla="*/ 2588068 w 4097655"/>
              <a:gd name="connsiteY5" fmla="*/ 757250 h 1158162"/>
              <a:gd name="connsiteX6" fmla="*/ 3354453 w 4097655"/>
              <a:gd name="connsiteY6" fmla="*/ 383422 h 1158162"/>
              <a:gd name="connsiteX7" fmla="*/ 4097655 w 4097655"/>
              <a:gd name="connsiteY7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1731228 w 4097655"/>
              <a:gd name="connsiteY4" fmla="*/ 911271 h 1158162"/>
              <a:gd name="connsiteX5" fmla="*/ 2588068 w 4097655"/>
              <a:gd name="connsiteY5" fmla="*/ 757250 h 1158162"/>
              <a:gd name="connsiteX6" fmla="*/ 3354453 w 4097655"/>
              <a:gd name="connsiteY6" fmla="*/ 383422 h 1158162"/>
              <a:gd name="connsiteX7" fmla="*/ 4097655 w 4097655"/>
              <a:gd name="connsiteY7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54453 w 4097655"/>
              <a:gd name="connsiteY5" fmla="*/ 383422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4097655 w 4097655"/>
              <a:gd name="connsiteY5" fmla="*/ 0 h 1158162"/>
              <a:gd name="connsiteX0" fmla="*/ 22230 w 4292566"/>
              <a:gd name="connsiteY0" fmla="*/ 795590 h 801941"/>
              <a:gd name="connsiteX1" fmla="*/ 0 w 4292566"/>
              <a:gd name="connsiteY1" fmla="*/ 801941 h 801941"/>
              <a:gd name="connsiteX2" fmla="*/ 270968 w 4292566"/>
              <a:gd name="connsiteY2" fmla="*/ 750504 h 801941"/>
              <a:gd name="connsiteX3" fmla="*/ 954345 w 4292566"/>
              <a:gd name="connsiteY3" fmla="*/ 675405 h 801941"/>
              <a:gd name="connsiteX4" fmla="*/ 2588068 w 4292566"/>
              <a:gd name="connsiteY4" fmla="*/ 401029 h 801941"/>
              <a:gd name="connsiteX5" fmla="*/ 4292566 w 4292566"/>
              <a:gd name="connsiteY5" fmla="*/ 0 h 801941"/>
              <a:gd name="connsiteX0" fmla="*/ 22230 w 4292566"/>
              <a:gd name="connsiteY0" fmla="*/ 795590 h 801941"/>
              <a:gd name="connsiteX1" fmla="*/ 0 w 4292566"/>
              <a:gd name="connsiteY1" fmla="*/ 801941 h 801941"/>
              <a:gd name="connsiteX2" fmla="*/ 270968 w 4292566"/>
              <a:gd name="connsiteY2" fmla="*/ 750504 h 801941"/>
              <a:gd name="connsiteX3" fmla="*/ 897342 w 4292566"/>
              <a:gd name="connsiteY3" fmla="*/ 466079 h 801941"/>
              <a:gd name="connsiteX4" fmla="*/ 2588068 w 4292566"/>
              <a:gd name="connsiteY4" fmla="*/ 401029 h 801941"/>
              <a:gd name="connsiteX5" fmla="*/ 4292566 w 4292566"/>
              <a:gd name="connsiteY5" fmla="*/ 0 h 801941"/>
              <a:gd name="connsiteX0" fmla="*/ 22230 w 4292566"/>
              <a:gd name="connsiteY0" fmla="*/ 795590 h 801941"/>
              <a:gd name="connsiteX1" fmla="*/ 0 w 4292566"/>
              <a:gd name="connsiteY1" fmla="*/ 801941 h 801941"/>
              <a:gd name="connsiteX2" fmla="*/ 270968 w 4292566"/>
              <a:gd name="connsiteY2" fmla="*/ 750504 h 801941"/>
              <a:gd name="connsiteX3" fmla="*/ 897342 w 4292566"/>
              <a:gd name="connsiteY3" fmla="*/ 466079 h 801941"/>
              <a:gd name="connsiteX4" fmla="*/ 2397961 w 4292566"/>
              <a:gd name="connsiteY4" fmla="*/ 10509 h 801941"/>
              <a:gd name="connsiteX5" fmla="*/ 4292566 w 4292566"/>
              <a:gd name="connsiteY5" fmla="*/ 0 h 801941"/>
              <a:gd name="connsiteX0" fmla="*/ 22230 w 4026525"/>
              <a:gd name="connsiteY0" fmla="*/ 1310188 h 1316539"/>
              <a:gd name="connsiteX1" fmla="*/ 0 w 4026525"/>
              <a:gd name="connsiteY1" fmla="*/ 1316539 h 1316539"/>
              <a:gd name="connsiteX2" fmla="*/ 270968 w 4026525"/>
              <a:gd name="connsiteY2" fmla="*/ 1265102 h 1316539"/>
              <a:gd name="connsiteX3" fmla="*/ 897342 w 4026525"/>
              <a:gd name="connsiteY3" fmla="*/ 980677 h 1316539"/>
              <a:gd name="connsiteX4" fmla="*/ 2397961 w 4026525"/>
              <a:gd name="connsiteY4" fmla="*/ 525107 h 1316539"/>
              <a:gd name="connsiteX5" fmla="*/ 4026525 w 4026525"/>
              <a:gd name="connsiteY5" fmla="*/ 0 h 1316539"/>
              <a:gd name="connsiteX0" fmla="*/ 22230 w 4003367"/>
              <a:gd name="connsiteY0" fmla="*/ 1305424 h 1311775"/>
              <a:gd name="connsiteX1" fmla="*/ 0 w 4003367"/>
              <a:gd name="connsiteY1" fmla="*/ 1311775 h 1311775"/>
              <a:gd name="connsiteX2" fmla="*/ 270968 w 4003367"/>
              <a:gd name="connsiteY2" fmla="*/ 1260338 h 1311775"/>
              <a:gd name="connsiteX3" fmla="*/ 897342 w 4003367"/>
              <a:gd name="connsiteY3" fmla="*/ 975913 h 1311775"/>
              <a:gd name="connsiteX4" fmla="*/ 2397961 w 4003367"/>
              <a:gd name="connsiteY4" fmla="*/ 520343 h 1311775"/>
              <a:gd name="connsiteX5" fmla="*/ 4003367 w 4003367"/>
              <a:gd name="connsiteY5" fmla="*/ 0 h 1311775"/>
              <a:gd name="connsiteX0" fmla="*/ 22230 w 4018311"/>
              <a:gd name="connsiteY0" fmla="*/ 1319719 h 1326070"/>
              <a:gd name="connsiteX1" fmla="*/ 0 w 4018311"/>
              <a:gd name="connsiteY1" fmla="*/ 1326070 h 1326070"/>
              <a:gd name="connsiteX2" fmla="*/ 270968 w 4018311"/>
              <a:gd name="connsiteY2" fmla="*/ 1274633 h 1326070"/>
              <a:gd name="connsiteX3" fmla="*/ 897342 w 4018311"/>
              <a:gd name="connsiteY3" fmla="*/ 990208 h 1326070"/>
              <a:gd name="connsiteX4" fmla="*/ 2397961 w 4018311"/>
              <a:gd name="connsiteY4" fmla="*/ 534638 h 1326070"/>
              <a:gd name="connsiteX5" fmla="*/ 4018311 w 4018311"/>
              <a:gd name="connsiteY5" fmla="*/ 0 h 1326070"/>
              <a:gd name="connsiteX0" fmla="*/ 22230 w 4104707"/>
              <a:gd name="connsiteY0" fmla="*/ 1148186 h 1154537"/>
              <a:gd name="connsiteX1" fmla="*/ 0 w 4104707"/>
              <a:gd name="connsiteY1" fmla="*/ 1154537 h 1154537"/>
              <a:gd name="connsiteX2" fmla="*/ 270968 w 4104707"/>
              <a:gd name="connsiteY2" fmla="*/ 1103100 h 1154537"/>
              <a:gd name="connsiteX3" fmla="*/ 897342 w 4104707"/>
              <a:gd name="connsiteY3" fmla="*/ 818675 h 1154537"/>
              <a:gd name="connsiteX4" fmla="*/ 2397961 w 4104707"/>
              <a:gd name="connsiteY4" fmla="*/ 363105 h 1154537"/>
              <a:gd name="connsiteX5" fmla="*/ 4104707 w 4104707"/>
              <a:gd name="connsiteY5" fmla="*/ 0 h 1154537"/>
              <a:gd name="connsiteX0" fmla="*/ 22230 w 4104707"/>
              <a:gd name="connsiteY0" fmla="*/ 1148186 h 1154537"/>
              <a:gd name="connsiteX1" fmla="*/ 0 w 4104707"/>
              <a:gd name="connsiteY1" fmla="*/ 1154537 h 1154537"/>
              <a:gd name="connsiteX2" fmla="*/ 270968 w 4104707"/>
              <a:gd name="connsiteY2" fmla="*/ 1103100 h 1154537"/>
              <a:gd name="connsiteX3" fmla="*/ 943216 w 4104707"/>
              <a:gd name="connsiteY3" fmla="*/ 1009661 h 1154537"/>
              <a:gd name="connsiteX4" fmla="*/ 2397961 w 4104707"/>
              <a:gd name="connsiteY4" fmla="*/ 363105 h 1154537"/>
              <a:gd name="connsiteX5" fmla="*/ 4104707 w 4104707"/>
              <a:gd name="connsiteY5" fmla="*/ 0 h 1154537"/>
              <a:gd name="connsiteX0" fmla="*/ 22230 w 4104707"/>
              <a:gd name="connsiteY0" fmla="*/ 1148186 h 1154537"/>
              <a:gd name="connsiteX1" fmla="*/ 0 w 4104707"/>
              <a:gd name="connsiteY1" fmla="*/ 1154537 h 1154537"/>
              <a:gd name="connsiteX2" fmla="*/ 270968 w 4104707"/>
              <a:gd name="connsiteY2" fmla="*/ 1103100 h 1154537"/>
              <a:gd name="connsiteX3" fmla="*/ 943216 w 4104707"/>
              <a:gd name="connsiteY3" fmla="*/ 1009661 h 1154537"/>
              <a:gd name="connsiteX4" fmla="*/ 2383111 w 4104707"/>
              <a:gd name="connsiteY4" fmla="*/ 157441 h 1154537"/>
              <a:gd name="connsiteX5" fmla="*/ 4104707 w 4104707"/>
              <a:gd name="connsiteY5" fmla="*/ 0 h 1154537"/>
              <a:gd name="connsiteX0" fmla="*/ 22230 w 3884362"/>
              <a:gd name="connsiteY0" fmla="*/ 1506499 h 1512850"/>
              <a:gd name="connsiteX1" fmla="*/ 0 w 3884362"/>
              <a:gd name="connsiteY1" fmla="*/ 1512850 h 1512850"/>
              <a:gd name="connsiteX2" fmla="*/ 270968 w 3884362"/>
              <a:gd name="connsiteY2" fmla="*/ 1461413 h 1512850"/>
              <a:gd name="connsiteX3" fmla="*/ 943216 w 3884362"/>
              <a:gd name="connsiteY3" fmla="*/ 1367974 h 1512850"/>
              <a:gd name="connsiteX4" fmla="*/ 2383111 w 3884362"/>
              <a:gd name="connsiteY4" fmla="*/ 515754 h 1512850"/>
              <a:gd name="connsiteX5" fmla="*/ 3884362 w 3884362"/>
              <a:gd name="connsiteY5" fmla="*/ 0 h 1512850"/>
              <a:gd name="connsiteX0" fmla="*/ 22230 w 3884362"/>
              <a:gd name="connsiteY0" fmla="*/ 1506499 h 1512850"/>
              <a:gd name="connsiteX1" fmla="*/ 0 w 3884362"/>
              <a:gd name="connsiteY1" fmla="*/ 1512850 h 1512850"/>
              <a:gd name="connsiteX2" fmla="*/ 270968 w 3884362"/>
              <a:gd name="connsiteY2" fmla="*/ 1461413 h 1512850"/>
              <a:gd name="connsiteX3" fmla="*/ 905264 w 3884362"/>
              <a:gd name="connsiteY3" fmla="*/ 1162794 h 1512850"/>
              <a:gd name="connsiteX4" fmla="*/ 2383111 w 3884362"/>
              <a:gd name="connsiteY4" fmla="*/ 515754 h 1512850"/>
              <a:gd name="connsiteX5" fmla="*/ 3884362 w 3884362"/>
              <a:gd name="connsiteY5" fmla="*/ 0 h 1512850"/>
              <a:gd name="connsiteX0" fmla="*/ 22230 w 3884362"/>
              <a:gd name="connsiteY0" fmla="*/ 1506499 h 1512850"/>
              <a:gd name="connsiteX1" fmla="*/ 0 w 3884362"/>
              <a:gd name="connsiteY1" fmla="*/ 1512850 h 1512850"/>
              <a:gd name="connsiteX2" fmla="*/ 270968 w 3884362"/>
              <a:gd name="connsiteY2" fmla="*/ 1461413 h 1512850"/>
              <a:gd name="connsiteX3" fmla="*/ 939284 w 3884362"/>
              <a:gd name="connsiteY3" fmla="*/ 1392065 h 1512850"/>
              <a:gd name="connsiteX4" fmla="*/ 2383111 w 3884362"/>
              <a:gd name="connsiteY4" fmla="*/ 515754 h 1512850"/>
              <a:gd name="connsiteX5" fmla="*/ 3884362 w 3884362"/>
              <a:gd name="connsiteY5" fmla="*/ 0 h 1512850"/>
              <a:gd name="connsiteX0" fmla="*/ 22230 w 3884362"/>
              <a:gd name="connsiteY0" fmla="*/ 1506499 h 1512850"/>
              <a:gd name="connsiteX1" fmla="*/ 0 w 3884362"/>
              <a:gd name="connsiteY1" fmla="*/ 1512850 h 1512850"/>
              <a:gd name="connsiteX2" fmla="*/ 270968 w 3884362"/>
              <a:gd name="connsiteY2" fmla="*/ 1461413 h 1512850"/>
              <a:gd name="connsiteX3" fmla="*/ 939284 w 3884362"/>
              <a:gd name="connsiteY3" fmla="*/ 1392065 h 1512850"/>
              <a:gd name="connsiteX4" fmla="*/ 2561330 w 3884362"/>
              <a:gd name="connsiteY4" fmla="*/ 1100484 h 1512850"/>
              <a:gd name="connsiteX5" fmla="*/ 3884362 w 3884362"/>
              <a:gd name="connsiteY5" fmla="*/ 0 h 1512850"/>
              <a:gd name="connsiteX0" fmla="*/ 22230 w 4164443"/>
              <a:gd name="connsiteY0" fmla="*/ 955901 h 962252"/>
              <a:gd name="connsiteX1" fmla="*/ 0 w 4164443"/>
              <a:gd name="connsiteY1" fmla="*/ 962252 h 962252"/>
              <a:gd name="connsiteX2" fmla="*/ 270968 w 4164443"/>
              <a:gd name="connsiteY2" fmla="*/ 910815 h 962252"/>
              <a:gd name="connsiteX3" fmla="*/ 939284 w 4164443"/>
              <a:gd name="connsiteY3" fmla="*/ 841467 h 962252"/>
              <a:gd name="connsiteX4" fmla="*/ 2561330 w 4164443"/>
              <a:gd name="connsiteY4" fmla="*/ 549886 h 962252"/>
              <a:gd name="connsiteX5" fmla="*/ 4164443 w 4164443"/>
              <a:gd name="connsiteY5" fmla="*/ 0 h 962252"/>
              <a:gd name="connsiteX0" fmla="*/ 22230 w 4164443"/>
              <a:gd name="connsiteY0" fmla="*/ 955901 h 962252"/>
              <a:gd name="connsiteX1" fmla="*/ 0 w 4164443"/>
              <a:gd name="connsiteY1" fmla="*/ 962252 h 962252"/>
              <a:gd name="connsiteX2" fmla="*/ 280539 w 4164443"/>
              <a:gd name="connsiteY2" fmla="*/ 896960 h 962252"/>
              <a:gd name="connsiteX3" fmla="*/ 939284 w 4164443"/>
              <a:gd name="connsiteY3" fmla="*/ 841467 h 962252"/>
              <a:gd name="connsiteX4" fmla="*/ 2561330 w 4164443"/>
              <a:gd name="connsiteY4" fmla="*/ 549886 h 962252"/>
              <a:gd name="connsiteX5" fmla="*/ 4164443 w 4164443"/>
              <a:gd name="connsiteY5" fmla="*/ 0 h 962252"/>
              <a:gd name="connsiteX0" fmla="*/ 22230 w 4164443"/>
              <a:gd name="connsiteY0" fmla="*/ 955901 h 962252"/>
              <a:gd name="connsiteX1" fmla="*/ 0 w 4164443"/>
              <a:gd name="connsiteY1" fmla="*/ 962252 h 962252"/>
              <a:gd name="connsiteX2" fmla="*/ 280539 w 4164443"/>
              <a:gd name="connsiteY2" fmla="*/ 896960 h 962252"/>
              <a:gd name="connsiteX3" fmla="*/ 948964 w 4164443"/>
              <a:gd name="connsiteY3" fmla="*/ 818049 h 962252"/>
              <a:gd name="connsiteX4" fmla="*/ 2561330 w 4164443"/>
              <a:gd name="connsiteY4" fmla="*/ 549886 h 962252"/>
              <a:gd name="connsiteX5" fmla="*/ 4164443 w 4164443"/>
              <a:gd name="connsiteY5" fmla="*/ 0 h 962252"/>
              <a:gd name="connsiteX0" fmla="*/ 22230 w 4207993"/>
              <a:gd name="connsiteY0" fmla="*/ 970195 h 976546"/>
              <a:gd name="connsiteX1" fmla="*/ 0 w 4207993"/>
              <a:gd name="connsiteY1" fmla="*/ 976546 h 976546"/>
              <a:gd name="connsiteX2" fmla="*/ 280539 w 4207993"/>
              <a:gd name="connsiteY2" fmla="*/ 911254 h 976546"/>
              <a:gd name="connsiteX3" fmla="*/ 948964 w 4207993"/>
              <a:gd name="connsiteY3" fmla="*/ 832343 h 976546"/>
              <a:gd name="connsiteX4" fmla="*/ 2561330 w 4207993"/>
              <a:gd name="connsiteY4" fmla="*/ 564180 h 976546"/>
              <a:gd name="connsiteX5" fmla="*/ 4207993 w 4207993"/>
              <a:gd name="connsiteY5" fmla="*/ 0 h 976546"/>
              <a:gd name="connsiteX0" fmla="*/ 22230 w 4242806"/>
              <a:gd name="connsiteY0" fmla="*/ 792688 h 799039"/>
              <a:gd name="connsiteX1" fmla="*/ 0 w 4242806"/>
              <a:gd name="connsiteY1" fmla="*/ 799039 h 799039"/>
              <a:gd name="connsiteX2" fmla="*/ 280539 w 4242806"/>
              <a:gd name="connsiteY2" fmla="*/ 733747 h 799039"/>
              <a:gd name="connsiteX3" fmla="*/ 948964 w 4242806"/>
              <a:gd name="connsiteY3" fmla="*/ 654836 h 799039"/>
              <a:gd name="connsiteX4" fmla="*/ 2561330 w 4242806"/>
              <a:gd name="connsiteY4" fmla="*/ 386673 h 799039"/>
              <a:gd name="connsiteX5" fmla="*/ 4242806 w 4242806"/>
              <a:gd name="connsiteY5" fmla="*/ 0 h 799039"/>
              <a:gd name="connsiteX0" fmla="*/ 22230 w 4242806"/>
              <a:gd name="connsiteY0" fmla="*/ 792688 h 799039"/>
              <a:gd name="connsiteX1" fmla="*/ 0 w 4242806"/>
              <a:gd name="connsiteY1" fmla="*/ 799039 h 799039"/>
              <a:gd name="connsiteX2" fmla="*/ 280539 w 4242806"/>
              <a:gd name="connsiteY2" fmla="*/ 733747 h 799039"/>
              <a:gd name="connsiteX3" fmla="*/ 901486 w 4242806"/>
              <a:gd name="connsiteY3" fmla="*/ 455030 h 799039"/>
              <a:gd name="connsiteX4" fmla="*/ 2561330 w 4242806"/>
              <a:gd name="connsiteY4" fmla="*/ 386673 h 799039"/>
              <a:gd name="connsiteX5" fmla="*/ 4242806 w 4242806"/>
              <a:gd name="connsiteY5" fmla="*/ 0 h 799039"/>
              <a:gd name="connsiteX0" fmla="*/ 22230 w 4242806"/>
              <a:gd name="connsiteY0" fmla="*/ 977604 h 983955"/>
              <a:gd name="connsiteX1" fmla="*/ 0 w 4242806"/>
              <a:gd name="connsiteY1" fmla="*/ 983955 h 983955"/>
              <a:gd name="connsiteX2" fmla="*/ 280539 w 4242806"/>
              <a:gd name="connsiteY2" fmla="*/ 918663 h 983955"/>
              <a:gd name="connsiteX3" fmla="*/ 901486 w 4242806"/>
              <a:gd name="connsiteY3" fmla="*/ 639946 h 983955"/>
              <a:gd name="connsiteX4" fmla="*/ 2342638 w 4242806"/>
              <a:gd name="connsiteY4" fmla="*/ 0 h 983955"/>
              <a:gd name="connsiteX5" fmla="*/ 4242806 w 4242806"/>
              <a:gd name="connsiteY5" fmla="*/ 184916 h 983955"/>
              <a:gd name="connsiteX0" fmla="*/ 22230 w 3910071"/>
              <a:gd name="connsiteY0" fmla="*/ 1507318 h 1513669"/>
              <a:gd name="connsiteX1" fmla="*/ 0 w 3910071"/>
              <a:gd name="connsiteY1" fmla="*/ 1513669 h 1513669"/>
              <a:gd name="connsiteX2" fmla="*/ 280539 w 3910071"/>
              <a:gd name="connsiteY2" fmla="*/ 1448377 h 1513669"/>
              <a:gd name="connsiteX3" fmla="*/ 901486 w 3910071"/>
              <a:gd name="connsiteY3" fmla="*/ 1169660 h 1513669"/>
              <a:gd name="connsiteX4" fmla="*/ 2342638 w 3910071"/>
              <a:gd name="connsiteY4" fmla="*/ 529714 h 1513669"/>
              <a:gd name="connsiteX5" fmla="*/ 3910071 w 3910071"/>
              <a:gd name="connsiteY5" fmla="*/ 0 h 1513669"/>
              <a:gd name="connsiteX0" fmla="*/ 22230 w 3910071"/>
              <a:gd name="connsiteY0" fmla="*/ 1507318 h 1513669"/>
              <a:gd name="connsiteX1" fmla="*/ 0 w 3910071"/>
              <a:gd name="connsiteY1" fmla="*/ 1513669 h 1513669"/>
              <a:gd name="connsiteX2" fmla="*/ 290068 w 3910071"/>
              <a:gd name="connsiteY2" fmla="*/ 1477715 h 1513669"/>
              <a:gd name="connsiteX3" fmla="*/ 901486 w 3910071"/>
              <a:gd name="connsiteY3" fmla="*/ 1169660 h 1513669"/>
              <a:gd name="connsiteX4" fmla="*/ 2342638 w 3910071"/>
              <a:gd name="connsiteY4" fmla="*/ 529714 h 1513669"/>
              <a:gd name="connsiteX5" fmla="*/ 3910071 w 3910071"/>
              <a:gd name="connsiteY5" fmla="*/ 0 h 1513669"/>
              <a:gd name="connsiteX0" fmla="*/ 22230 w 3910071"/>
              <a:gd name="connsiteY0" fmla="*/ 1507318 h 1513669"/>
              <a:gd name="connsiteX1" fmla="*/ 0 w 3910071"/>
              <a:gd name="connsiteY1" fmla="*/ 1513669 h 1513669"/>
              <a:gd name="connsiteX2" fmla="*/ 309123 w 3910071"/>
              <a:gd name="connsiteY2" fmla="*/ 1459419 h 1513669"/>
              <a:gd name="connsiteX3" fmla="*/ 901486 w 3910071"/>
              <a:gd name="connsiteY3" fmla="*/ 1169660 h 1513669"/>
              <a:gd name="connsiteX4" fmla="*/ 2342638 w 3910071"/>
              <a:gd name="connsiteY4" fmla="*/ 529714 h 1513669"/>
              <a:gd name="connsiteX5" fmla="*/ 3910071 w 3910071"/>
              <a:gd name="connsiteY5" fmla="*/ 0 h 1513669"/>
              <a:gd name="connsiteX0" fmla="*/ 22230 w 4043481"/>
              <a:gd name="connsiteY0" fmla="*/ 1316720 h 1323071"/>
              <a:gd name="connsiteX1" fmla="*/ 0 w 4043481"/>
              <a:gd name="connsiteY1" fmla="*/ 1323071 h 1323071"/>
              <a:gd name="connsiteX2" fmla="*/ 309123 w 4043481"/>
              <a:gd name="connsiteY2" fmla="*/ 1268821 h 1323071"/>
              <a:gd name="connsiteX3" fmla="*/ 901486 w 4043481"/>
              <a:gd name="connsiteY3" fmla="*/ 979062 h 1323071"/>
              <a:gd name="connsiteX4" fmla="*/ 2342638 w 4043481"/>
              <a:gd name="connsiteY4" fmla="*/ 339116 h 1323071"/>
              <a:gd name="connsiteX5" fmla="*/ 4043481 w 4043481"/>
              <a:gd name="connsiteY5" fmla="*/ 0 h 1323071"/>
              <a:gd name="connsiteX0" fmla="*/ 0 w 4021251"/>
              <a:gd name="connsiteY0" fmla="*/ 1316720 h 1647773"/>
              <a:gd name="connsiteX1" fmla="*/ 130174 w 4021251"/>
              <a:gd name="connsiteY1" fmla="*/ 1647773 h 1647773"/>
              <a:gd name="connsiteX2" fmla="*/ 286893 w 4021251"/>
              <a:gd name="connsiteY2" fmla="*/ 1268821 h 1647773"/>
              <a:gd name="connsiteX3" fmla="*/ 879256 w 4021251"/>
              <a:gd name="connsiteY3" fmla="*/ 979062 h 1647773"/>
              <a:gd name="connsiteX4" fmla="*/ 2320408 w 4021251"/>
              <a:gd name="connsiteY4" fmla="*/ 339116 h 1647773"/>
              <a:gd name="connsiteX5" fmla="*/ 4021251 w 4021251"/>
              <a:gd name="connsiteY5" fmla="*/ 0 h 1647773"/>
              <a:gd name="connsiteX0" fmla="*/ 0 w 4021251"/>
              <a:gd name="connsiteY0" fmla="*/ 1316720 h 1316720"/>
              <a:gd name="connsiteX1" fmla="*/ 286893 w 4021251"/>
              <a:gd name="connsiteY1" fmla="*/ 1268821 h 1316720"/>
              <a:gd name="connsiteX2" fmla="*/ 879256 w 4021251"/>
              <a:gd name="connsiteY2" fmla="*/ 979062 h 1316720"/>
              <a:gd name="connsiteX3" fmla="*/ 2320408 w 4021251"/>
              <a:gd name="connsiteY3" fmla="*/ 339116 h 1316720"/>
              <a:gd name="connsiteX4" fmla="*/ 4021251 w 4021251"/>
              <a:gd name="connsiteY4" fmla="*/ 0 h 1316720"/>
              <a:gd name="connsiteX0" fmla="*/ 0 w 4078403"/>
              <a:gd name="connsiteY0" fmla="*/ 1460350 h 1460350"/>
              <a:gd name="connsiteX1" fmla="*/ 344045 w 4078403"/>
              <a:gd name="connsiteY1" fmla="*/ 1268821 h 1460350"/>
              <a:gd name="connsiteX2" fmla="*/ 936408 w 4078403"/>
              <a:gd name="connsiteY2" fmla="*/ 979062 h 1460350"/>
              <a:gd name="connsiteX3" fmla="*/ 2377560 w 4078403"/>
              <a:gd name="connsiteY3" fmla="*/ 339116 h 1460350"/>
              <a:gd name="connsiteX4" fmla="*/ 4078403 w 4078403"/>
              <a:gd name="connsiteY4" fmla="*/ 0 h 1460350"/>
              <a:gd name="connsiteX0" fmla="*/ 0 w 4078403"/>
              <a:gd name="connsiteY0" fmla="*/ 1460350 h 1460350"/>
              <a:gd name="connsiteX1" fmla="*/ 344055 w 4078403"/>
              <a:gd name="connsiteY1" fmla="*/ 1412426 h 1460350"/>
              <a:gd name="connsiteX2" fmla="*/ 936408 w 4078403"/>
              <a:gd name="connsiteY2" fmla="*/ 979062 h 1460350"/>
              <a:gd name="connsiteX3" fmla="*/ 2377560 w 4078403"/>
              <a:gd name="connsiteY3" fmla="*/ 339116 h 1460350"/>
              <a:gd name="connsiteX4" fmla="*/ 4078403 w 4078403"/>
              <a:gd name="connsiteY4" fmla="*/ 0 h 1460350"/>
              <a:gd name="connsiteX0" fmla="*/ 0 w 4078403"/>
              <a:gd name="connsiteY0" fmla="*/ 1460350 h 1460806"/>
              <a:gd name="connsiteX1" fmla="*/ 315489 w 4078403"/>
              <a:gd name="connsiteY1" fmla="*/ 1460806 h 1460806"/>
              <a:gd name="connsiteX2" fmla="*/ 936408 w 4078403"/>
              <a:gd name="connsiteY2" fmla="*/ 979062 h 1460806"/>
              <a:gd name="connsiteX3" fmla="*/ 2377560 w 4078403"/>
              <a:gd name="connsiteY3" fmla="*/ 339116 h 1460806"/>
              <a:gd name="connsiteX4" fmla="*/ 4078403 w 4078403"/>
              <a:gd name="connsiteY4" fmla="*/ 0 h 1460806"/>
              <a:gd name="connsiteX0" fmla="*/ 0 w 4078403"/>
              <a:gd name="connsiteY0" fmla="*/ 1460350 h 1465594"/>
              <a:gd name="connsiteX1" fmla="*/ 315489 w 4078403"/>
              <a:gd name="connsiteY1" fmla="*/ 1460806 h 1465594"/>
              <a:gd name="connsiteX2" fmla="*/ 1060264 w 4078403"/>
              <a:gd name="connsiteY2" fmla="*/ 1465594 h 1465594"/>
              <a:gd name="connsiteX3" fmla="*/ 2377560 w 4078403"/>
              <a:gd name="connsiteY3" fmla="*/ 339116 h 1465594"/>
              <a:gd name="connsiteX4" fmla="*/ 4078403 w 4078403"/>
              <a:gd name="connsiteY4" fmla="*/ 0 h 1465594"/>
              <a:gd name="connsiteX0" fmla="*/ 0 w 4078403"/>
              <a:gd name="connsiteY0" fmla="*/ 1460350 h 1465594"/>
              <a:gd name="connsiteX1" fmla="*/ 315489 w 4078403"/>
              <a:gd name="connsiteY1" fmla="*/ 1460806 h 1465594"/>
              <a:gd name="connsiteX2" fmla="*/ 1060264 w 4078403"/>
              <a:gd name="connsiteY2" fmla="*/ 1465594 h 1465594"/>
              <a:gd name="connsiteX3" fmla="*/ 2453832 w 4078403"/>
              <a:gd name="connsiteY3" fmla="*/ 872967 h 1465594"/>
              <a:gd name="connsiteX4" fmla="*/ 4078403 w 4078403"/>
              <a:gd name="connsiteY4" fmla="*/ 0 h 1465594"/>
              <a:gd name="connsiteX0" fmla="*/ 0 w 4078403"/>
              <a:gd name="connsiteY0" fmla="*/ 1460350 h 1460806"/>
              <a:gd name="connsiteX1" fmla="*/ 315489 w 4078403"/>
              <a:gd name="connsiteY1" fmla="*/ 1460806 h 1460806"/>
              <a:gd name="connsiteX2" fmla="*/ 1069820 w 4078403"/>
              <a:gd name="connsiteY2" fmla="*/ 1399642 h 1460806"/>
              <a:gd name="connsiteX3" fmla="*/ 2453832 w 4078403"/>
              <a:gd name="connsiteY3" fmla="*/ 872967 h 1460806"/>
              <a:gd name="connsiteX4" fmla="*/ 4078403 w 4078403"/>
              <a:gd name="connsiteY4" fmla="*/ 0 h 1460806"/>
              <a:gd name="connsiteX0" fmla="*/ 0 w 4078403"/>
              <a:gd name="connsiteY0" fmla="*/ 1460350 h 1460806"/>
              <a:gd name="connsiteX1" fmla="*/ 315489 w 4078403"/>
              <a:gd name="connsiteY1" fmla="*/ 1460806 h 1460806"/>
              <a:gd name="connsiteX2" fmla="*/ 1069820 w 4078403"/>
              <a:gd name="connsiteY2" fmla="*/ 1399642 h 1460806"/>
              <a:gd name="connsiteX3" fmla="*/ 2596783 w 4078403"/>
              <a:gd name="connsiteY3" fmla="*/ 921068 h 1460806"/>
              <a:gd name="connsiteX4" fmla="*/ 4078403 w 4078403"/>
              <a:gd name="connsiteY4" fmla="*/ 0 h 1460806"/>
              <a:gd name="connsiteX0" fmla="*/ 0 w 4202351"/>
              <a:gd name="connsiteY0" fmla="*/ 1088683 h 1089139"/>
              <a:gd name="connsiteX1" fmla="*/ 315489 w 4202351"/>
              <a:gd name="connsiteY1" fmla="*/ 1089139 h 1089139"/>
              <a:gd name="connsiteX2" fmla="*/ 1069820 w 4202351"/>
              <a:gd name="connsiteY2" fmla="*/ 1027975 h 1089139"/>
              <a:gd name="connsiteX3" fmla="*/ 2596783 w 4202351"/>
              <a:gd name="connsiteY3" fmla="*/ 549401 h 1089139"/>
              <a:gd name="connsiteX4" fmla="*/ 4202351 w 4202351"/>
              <a:gd name="connsiteY4" fmla="*/ 0 h 1089139"/>
              <a:gd name="connsiteX0" fmla="*/ 0 w 4178599"/>
              <a:gd name="connsiteY0" fmla="*/ 970032 h 1089139"/>
              <a:gd name="connsiteX1" fmla="*/ 291737 w 4178599"/>
              <a:gd name="connsiteY1" fmla="*/ 1089139 h 1089139"/>
              <a:gd name="connsiteX2" fmla="*/ 1046068 w 4178599"/>
              <a:gd name="connsiteY2" fmla="*/ 1027975 h 1089139"/>
              <a:gd name="connsiteX3" fmla="*/ 2573031 w 4178599"/>
              <a:gd name="connsiteY3" fmla="*/ 549401 h 1089139"/>
              <a:gd name="connsiteX4" fmla="*/ 4178599 w 4178599"/>
              <a:gd name="connsiteY4" fmla="*/ 0 h 1089139"/>
              <a:gd name="connsiteX0" fmla="*/ 0 w 4178599"/>
              <a:gd name="connsiteY0" fmla="*/ 946380 h 1089139"/>
              <a:gd name="connsiteX1" fmla="*/ 291737 w 4178599"/>
              <a:gd name="connsiteY1" fmla="*/ 1089139 h 1089139"/>
              <a:gd name="connsiteX2" fmla="*/ 1046068 w 4178599"/>
              <a:gd name="connsiteY2" fmla="*/ 1027975 h 1089139"/>
              <a:gd name="connsiteX3" fmla="*/ 2573031 w 4178599"/>
              <a:gd name="connsiteY3" fmla="*/ 549401 h 1089139"/>
              <a:gd name="connsiteX4" fmla="*/ 4178599 w 4178599"/>
              <a:gd name="connsiteY4" fmla="*/ 0 h 1089139"/>
              <a:gd name="connsiteX0" fmla="*/ 0 w 4178599"/>
              <a:gd name="connsiteY0" fmla="*/ 946380 h 1027975"/>
              <a:gd name="connsiteX1" fmla="*/ 291754 w 4178599"/>
              <a:gd name="connsiteY1" fmla="*/ 887352 h 1027975"/>
              <a:gd name="connsiteX2" fmla="*/ 1046068 w 4178599"/>
              <a:gd name="connsiteY2" fmla="*/ 1027975 h 1027975"/>
              <a:gd name="connsiteX3" fmla="*/ 2573031 w 4178599"/>
              <a:gd name="connsiteY3" fmla="*/ 549401 h 1027975"/>
              <a:gd name="connsiteX4" fmla="*/ 4178599 w 4178599"/>
              <a:gd name="connsiteY4" fmla="*/ 0 h 1027975"/>
              <a:gd name="connsiteX0" fmla="*/ 0 w 4178599"/>
              <a:gd name="connsiteY0" fmla="*/ 946380 h 946380"/>
              <a:gd name="connsiteX1" fmla="*/ 291754 w 4178599"/>
              <a:gd name="connsiteY1" fmla="*/ 887352 h 946380"/>
              <a:gd name="connsiteX2" fmla="*/ 974871 w 4178599"/>
              <a:gd name="connsiteY2" fmla="*/ 820243 h 946380"/>
              <a:gd name="connsiteX3" fmla="*/ 2573031 w 4178599"/>
              <a:gd name="connsiteY3" fmla="*/ 549401 h 946380"/>
              <a:gd name="connsiteX4" fmla="*/ 4178599 w 4178599"/>
              <a:gd name="connsiteY4" fmla="*/ 0 h 946380"/>
              <a:gd name="connsiteX0" fmla="*/ 0 w 4178599"/>
              <a:gd name="connsiteY0" fmla="*/ 946380 h 946380"/>
              <a:gd name="connsiteX1" fmla="*/ 291754 w 4178599"/>
              <a:gd name="connsiteY1" fmla="*/ 887352 h 946380"/>
              <a:gd name="connsiteX2" fmla="*/ 945236 w 4178599"/>
              <a:gd name="connsiteY2" fmla="*/ 808453 h 946380"/>
              <a:gd name="connsiteX3" fmla="*/ 2573031 w 4178599"/>
              <a:gd name="connsiteY3" fmla="*/ 549401 h 946380"/>
              <a:gd name="connsiteX4" fmla="*/ 4178599 w 4178599"/>
              <a:gd name="connsiteY4" fmla="*/ 0 h 946380"/>
              <a:gd name="connsiteX0" fmla="*/ 0 w 4178599"/>
              <a:gd name="connsiteY0" fmla="*/ 946380 h 946380"/>
              <a:gd name="connsiteX1" fmla="*/ 291754 w 4178599"/>
              <a:gd name="connsiteY1" fmla="*/ 887352 h 946380"/>
              <a:gd name="connsiteX2" fmla="*/ 945236 w 4178599"/>
              <a:gd name="connsiteY2" fmla="*/ 808453 h 946380"/>
              <a:gd name="connsiteX3" fmla="*/ 2644433 w 4178599"/>
              <a:gd name="connsiteY3" fmla="*/ 757299 h 946380"/>
              <a:gd name="connsiteX4" fmla="*/ 4178599 w 4178599"/>
              <a:gd name="connsiteY4" fmla="*/ 0 h 946380"/>
              <a:gd name="connsiteX0" fmla="*/ 0 w 4178599"/>
              <a:gd name="connsiteY0" fmla="*/ 946380 h 946380"/>
              <a:gd name="connsiteX1" fmla="*/ 291754 w 4178599"/>
              <a:gd name="connsiteY1" fmla="*/ 887352 h 946380"/>
              <a:gd name="connsiteX2" fmla="*/ 945236 w 4178599"/>
              <a:gd name="connsiteY2" fmla="*/ 808453 h 946380"/>
              <a:gd name="connsiteX3" fmla="*/ 2662397 w 4178599"/>
              <a:gd name="connsiteY3" fmla="*/ 739563 h 946380"/>
              <a:gd name="connsiteX4" fmla="*/ 4178599 w 4178599"/>
              <a:gd name="connsiteY4" fmla="*/ 0 h 946380"/>
              <a:gd name="connsiteX0" fmla="*/ 0 w 4309471"/>
              <a:gd name="connsiteY0" fmla="*/ 827615 h 827615"/>
              <a:gd name="connsiteX1" fmla="*/ 291754 w 4309471"/>
              <a:gd name="connsiteY1" fmla="*/ 768587 h 827615"/>
              <a:gd name="connsiteX2" fmla="*/ 945236 w 4309471"/>
              <a:gd name="connsiteY2" fmla="*/ 689688 h 827615"/>
              <a:gd name="connsiteX3" fmla="*/ 2662397 w 4309471"/>
              <a:gd name="connsiteY3" fmla="*/ 620798 h 827615"/>
              <a:gd name="connsiteX4" fmla="*/ 4309471 w 4309471"/>
              <a:gd name="connsiteY4" fmla="*/ 0 h 827615"/>
              <a:gd name="connsiteX0" fmla="*/ 0 w 4517546"/>
              <a:gd name="connsiteY0" fmla="*/ 423812 h 423812"/>
              <a:gd name="connsiteX1" fmla="*/ 291754 w 4517546"/>
              <a:gd name="connsiteY1" fmla="*/ 364784 h 423812"/>
              <a:gd name="connsiteX2" fmla="*/ 945236 w 4517546"/>
              <a:gd name="connsiteY2" fmla="*/ 285885 h 423812"/>
              <a:gd name="connsiteX3" fmla="*/ 2662397 w 4517546"/>
              <a:gd name="connsiteY3" fmla="*/ 216995 h 423812"/>
              <a:gd name="connsiteX4" fmla="*/ 4517546 w 4517546"/>
              <a:gd name="connsiteY4" fmla="*/ 0 h 423812"/>
              <a:gd name="connsiteX0" fmla="*/ 0 w 4488112"/>
              <a:gd name="connsiteY0" fmla="*/ 423812 h 423812"/>
              <a:gd name="connsiteX1" fmla="*/ 291754 w 4488112"/>
              <a:gd name="connsiteY1" fmla="*/ 364784 h 423812"/>
              <a:gd name="connsiteX2" fmla="*/ 945236 w 4488112"/>
              <a:gd name="connsiteY2" fmla="*/ 285885 h 423812"/>
              <a:gd name="connsiteX3" fmla="*/ 2662397 w 4488112"/>
              <a:gd name="connsiteY3" fmla="*/ 216995 h 423812"/>
              <a:gd name="connsiteX4" fmla="*/ 4488112 w 4488112"/>
              <a:gd name="connsiteY4" fmla="*/ 0 h 423812"/>
              <a:gd name="connsiteX0" fmla="*/ 0 w 4488112"/>
              <a:gd name="connsiteY0" fmla="*/ 423812 h 423812"/>
              <a:gd name="connsiteX1" fmla="*/ 291754 w 4488112"/>
              <a:gd name="connsiteY1" fmla="*/ 364784 h 423812"/>
              <a:gd name="connsiteX2" fmla="*/ 928035 w 4488112"/>
              <a:gd name="connsiteY2" fmla="*/ 96092 h 423812"/>
              <a:gd name="connsiteX3" fmla="*/ 2662397 w 4488112"/>
              <a:gd name="connsiteY3" fmla="*/ 216995 h 423812"/>
              <a:gd name="connsiteX4" fmla="*/ 4488112 w 4488112"/>
              <a:gd name="connsiteY4" fmla="*/ 0 h 423812"/>
              <a:gd name="connsiteX0" fmla="*/ 0 w 4488112"/>
              <a:gd name="connsiteY0" fmla="*/ 793370 h 793370"/>
              <a:gd name="connsiteX1" fmla="*/ 291754 w 4488112"/>
              <a:gd name="connsiteY1" fmla="*/ 734342 h 793370"/>
              <a:gd name="connsiteX2" fmla="*/ 928035 w 4488112"/>
              <a:gd name="connsiteY2" fmla="*/ 465650 h 793370"/>
              <a:gd name="connsiteX3" fmla="*/ 2429619 w 4488112"/>
              <a:gd name="connsiteY3" fmla="*/ 0 h 793370"/>
              <a:gd name="connsiteX4" fmla="*/ 4488112 w 4488112"/>
              <a:gd name="connsiteY4" fmla="*/ 369558 h 793370"/>
              <a:gd name="connsiteX0" fmla="*/ 0 w 4108779"/>
              <a:gd name="connsiteY0" fmla="*/ 1148388 h 1148388"/>
              <a:gd name="connsiteX1" fmla="*/ 291754 w 4108779"/>
              <a:gd name="connsiteY1" fmla="*/ 1089360 h 1148388"/>
              <a:gd name="connsiteX2" fmla="*/ 928035 w 4108779"/>
              <a:gd name="connsiteY2" fmla="*/ 820668 h 1148388"/>
              <a:gd name="connsiteX3" fmla="*/ 2429619 w 4108779"/>
              <a:gd name="connsiteY3" fmla="*/ 355018 h 1148388"/>
              <a:gd name="connsiteX4" fmla="*/ 4108779 w 4108779"/>
              <a:gd name="connsiteY4" fmla="*/ 0 h 1148388"/>
              <a:gd name="connsiteX0" fmla="*/ 0 w 4108779"/>
              <a:gd name="connsiteY0" fmla="*/ 1148388 h 1148388"/>
              <a:gd name="connsiteX1" fmla="*/ 291754 w 4108779"/>
              <a:gd name="connsiteY1" fmla="*/ 1089360 h 1148388"/>
              <a:gd name="connsiteX2" fmla="*/ 889985 w 4108779"/>
              <a:gd name="connsiteY2" fmla="*/ 820569 h 1148388"/>
              <a:gd name="connsiteX3" fmla="*/ 2429619 w 4108779"/>
              <a:gd name="connsiteY3" fmla="*/ 355018 h 1148388"/>
              <a:gd name="connsiteX4" fmla="*/ 4108779 w 4108779"/>
              <a:gd name="connsiteY4" fmla="*/ 0 h 1148388"/>
              <a:gd name="connsiteX0" fmla="*/ 0 w 4189976"/>
              <a:gd name="connsiteY0" fmla="*/ 967435 h 967435"/>
              <a:gd name="connsiteX1" fmla="*/ 291754 w 4189976"/>
              <a:gd name="connsiteY1" fmla="*/ 908407 h 967435"/>
              <a:gd name="connsiteX2" fmla="*/ 889985 w 4189976"/>
              <a:gd name="connsiteY2" fmla="*/ 639616 h 967435"/>
              <a:gd name="connsiteX3" fmla="*/ 2429619 w 4189976"/>
              <a:gd name="connsiteY3" fmla="*/ 174065 h 967435"/>
              <a:gd name="connsiteX4" fmla="*/ 4189976 w 4189976"/>
              <a:gd name="connsiteY4" fmla="*/ 0 h 967435"/>
              <a:gd name="connsiteX0" fmla="*/ 0 w 4209261"/>
              <a:gd name="connsiteY0" fmla="*/ 962674 h 962674"/>
              <a:gd name="connsiteX1" fmla="*/ 291754 w 4209261"/>
              <a:gd name="connsiteY1" fmla="*/ 903646 h 962674"/>
              <a:gd name="connsiteX2" fmla="*/ 889985 w 4209261"/>
              <a:gd name="connsiteY2" fmla="*/ 634855 h 962674"/>
              <a:gd name="connsiteX3" fmla="*/ 2429619 w 4209261"/>
              <a:gd name="connsiteY3" fmla="*/ 169304 h 962674"/>
              <a:gd name="connsiteX4" fmla="*/ 4209261 w 4209261"/>
              <a:gd name="connsiteY4" fmla="*/ 0 h 962674"/>
              <a:gd name="connsiteX0" fmla="*/ 0 w 4209261"/>
              <a:gd name="connsiteY0" fmla="*/ 983867 h 983867"/>
              <a:gd name="connsiteX1" fmla="*/ 291754 w 4209261"/>
              <a:gd name="connsiteY1" fmla="*/ 924839 h 983867"/>
              <a:gd name="connsiteX2" fmla="*/ 889985 w 4209261"/>
              <a:gd name="connsiteY2" fmla="*/ 656048 h 983867"/>
              <a:gd name="connsiteX3" fmla="*/ 2372601 w 4209261"/>
              <a:gd name="connsiteY3" fmla="*/ 0 h 983867"/>
              <a:gd name="connsiteX4" fmla="*/ 4209261 w 4209261"/>
              <a:gd name="connsiteY4" fmla="*/ 21193 h 983867"/>
              <a:gd name="connsiteX0" fmla="*/ 0 w 3885628"/>
              <a:gd name="connsiteY0" fmla="*/ 1486489 h 1486489"/>
              <a:gd name="connsiteX1" fmla="*/ 291754 w 3885628"/>
              <a:gd name="connsiteY1" fmla="*/ 1427461 h 1486489"/>
              <a:gd name="connsiteX2" fmla="*/ 889985 w 3885628"/>
              <a:gd name="connsiteY2" fmla="*/ 1158670 h 1486489"/>
              <a:gd name="connsiteX3" fmla="*/ 2372601 w 3885628"/>
              <a:gd name="connsiteY3" fmla="*/ 502622 h 1486489"/>
              <a:gd name="connsiteX4" fmla="*/ 3885628 w 3885628"/>
              <a:gd name="connsiteY4" fmla="*/ 0 h 1486489"/>
              <a:gd name="connsiteX0" fmla="*/ 0 w 3914422"/>
              <a:gd name="connsiteY0" fmla="*/ 1496013 h 1496013"/>
              <a:gd name="connsiteX1" fmla="*/ 291754 w 3914422"/>
              <a:gd name="connsiteY1" fmla="*/ 1436985 h 1496013"/>
              <a:gd name="connsiteX2" fmla="*/ 889985 w 3914422"/>
              <a:gd name="connsiteY2" fmla="*/ 1168194 h 1496013"/>
              <a:gd name="connsiteX3" fmla="*/ 2372601 w 3914422"/>
              <a:gd name="connsiteY3" fmla="*/ 512146 h 1496013"/>
              <a:gd name="connsiteX4" fmla="*/ 3914422 w 3914422"/>
              <a:gd name="connsiteY4" fmla="*/ 0 h 1496013"/>
              <a:gd name="connsiteX0" fmla="*/ 0 w 3914422"/>
              <a:gd name="connsiteY0" fmla="*/ 1496013 h 1496013"/>
              <a:gd name="connsiteX1" fmla="*/ 291754 w 3914422"/>
              <a:gd name="connsiteY1" fmla="*/ 1436985 h 1496013"/>
              <a:gd name="connsiteX2" fmla="*/ 889985 w 3914422"/>
              <a:gd name="connsiteY2" fmla="*/ 1168194 h 1496013"/>
              <a:gd name="connsiteX3" fmla="*/ 2267953 w 3914422"/>
              <a:gd name="connsiteY3" fmla="*/ 350179 h 1496013"/>
              <a:gd name="connsiteX4" fmla="*/ 3914422 w 3914422"/>
              <a:gd name="connsiteY4" fmla="*/ 0 h 1496013"/>
              <a:gd name="connsiteX0" fmla="*/ 0 w 3762232"/>
              <a:gd name="connsiteY0" fmla="*/ 1857920 h 1857920"/>
              <a:gd name="connsiteX1" fmla="*/ 291754 w 3762232"/>
              <a:gd name="connsiteY1" fmla="*/ 1798892 h 1857920"/>
              <a:gd name="connsiteX2" fmla="*/ 889985 w 3762232"/>
              <a:gd name="connsiteY2" fmla="*/ 1530101 h 1857920"/>
              <a:gd name="connsiteX3" fmla="*/ 2267953 w 3762232"/>
              <a:gd name="connsiteY3" fmla="*/ 712086 h 1857920"/>
              <a:gd name="connsiteX4" fmla="*/ 3762232 w 3762232"/>
              <a:gd name="connsiteY4" fmla="*/ 0 h 1857920"/>
              <a:gd name="connsiteX0" fmla="*/ 0 w 3762232"/>
              <a:gd name="connsiteY0" fmla="*/ 1857920 h 1857920"/>
              <a:gd name="connsiteX1" fmla="*/ 291754 w 3762232"/>
              <a:gd name="connsiteY1" fmla="*/ 1798892 h 1857920"/>
              <a:gd name="connsiteX2" fmla="*/ 889985 w 3762232"/>
              <a:gd name="connsiteY2" fmla="*/ 1530101 h 1857920"/>
              <a:gd name="connsiteX3" fmla="*/ 2306182 w 3762232"/>
              <a:gd name="connsiteY3" fmla="*/ 683429 h 1857920"/>
              <a:gd name="connsiteX4" fmla="*/ 3762232 w 3762232"/>
              <a:gd name="connsiteY4" fmla="*/ 0 h 1857920"/>
              <a:gd name="connsiteX0" fmla="*/ 0 w 3733865"/>
              <a:gd name="connsiteY0" fmla="*/ 1838872 h 1838872"/>
              <a:gd name="connsiteX1" fmla="*/ 291754 w 3733865"/>
              <a:gd name="connsiteY1" fmla="*/ 1779844 h 1838872"/>
              <a:gd name="connsiteX2" fmla="*/ 889985 w 3733865"/>
              <a:gd name="connsiteY2" fmla="*/ 1511053 h 1838872"/>
              <a:gd name="connsiteX3" fmla="*/ 2306182 w 3733865"/>
              <a:gd name="connsiteY3" fmla="*/ 664381 h 1838872"/>
              <a:gd name="connsiteX4" fmla="*/ 3733865 w 3733865"/>
              <a:gd name="connsiteY4" fmla="*/ 0 h 1838872"/>
              <a:gd name="connsiteX0" fmla="*/ 0 w 3733865"/>
              <a:gd name="connsiteY0" fmla="*/ 1838872 h 1838872"/>
              <a:gd name="connsiteX1" fmla="*/ 291754 w 3733865"/>
              <a:gd name="connsiteY1" fmla="*/ 1779844 h 1838872"/>
              <a:gd name="connsiteX2" fmla="*/ 889985 w 3733865"/>
              <a:gd name="connsiteY2" fmla="*/ 1511053 h 1838872"/>
              <a:gd name="connsiteX3" fmla="*/ 2353938 w 3733865"/>
              <a:gd name="connsiteY3" fmla="*/ 864303 h 1838872"/>
              <a:gd name="connsiteX4" fmla="*/ 3733865 w 3733865"/>
              <a:gd name="connsiteY4" fmla="*/ 0 h 1838872"/>
              <a:gd name="connsiteX0" fmla="*/ 0 w 3943635"/>
              <a:gd name="connsiteY0" fmla="*/ 1486489 h 1486489"/>
              <a:gd name="connsiteX1" fmla="*/ 291754 w 3943635"/>
              <a:gd name="connsiteY1" fmla="*/ 1427461 h 1486489"/>
              <a:gd name="connsiteX2" fmla="*/ 889985 w 3943635"/>
              <a:gd name="connsiteY2" fmla="*/ 1158670 h 1486489"/>
              <a:gd name="connsiteX3" fmla="*/ 2353938 w 3943635"/>
              <a:gd name="connsiteY3" fmla="*/ 511920 h 1486489"/>
              <a:gd name="connsiteX4" fmla="*/ 3943635 w 3943635"/>
              <a:gd name="connsiteY4" fmla="*/ 0 h 1486489"/>
              <a:gd name="connsiteX0" fmla="*/ 0 w 3943635"/>
              <a:gd name="connsiteY0" fmla="*/ 1486489 h 1486489"/>
              <a:gd name="connsiteX1" fmla="*/ 291754 w 3943635"/>
              <a:gd name="connsiteY1" fmla="*/ 1427461 h 1486489"/>
              <a:gd name="connsiteX2" fmla="*/ 889985 w 3943635"/>
              <a:gd name="connsiteY2" fmla="*/ 1158670 h 1486489"/>
              <a:gd name="connsiteX3" fmla="*/ 2436624 w 3943635"/>
              <a:gd name="connsiteY3" fmla="*/ 664240 h 1486489"/>
              <a:gd name="connsiteX4" fmla="*/ 3943635 w 3943635"/>
              <a:gd name="connsiteY4" fmla="*/ 0 h 1486489"/>
              <a:gd name="connsiteX0" fmla="*/ 0 w 3835899"/>
              <a:gd name="connsiteY0" fmla="*/ 1664268 h 1664268"/>
              <a:gd name="connsiteX1" fmla="*/ 291754 w 3835899"/>
              <a:gd name="connsiteY1" fmla="*/ 1605240 h 1664268"/>
              <a:gd name="connsiteX2" fmla="*/ 889985 w 3835899"/>
              <a:gd name="connsiteY2" fmla="*/ 1336449 h 1664268"/>
              <a:gd name="connsiteX3" fmla="*/ 2436624 w 3835899"/>
              <a:gd name="connsiteY3" fmla="*/ 842019 h 1664268"/>
              <a:gd name="connsiteX4" fmla="*/ 3835899 w 3835899"/>
              <a:gd name="connsiteY4" fmla="*/ 0 h 1664268"/>
              <a:gd name="connsiteX0" fmla="*/ 0 w 3835899"/>
              <a:gd name="connsiteY0" fmla="*/ 1664268 h 1664268"/>
              <a:gd name="connsiteX1" fmla="*/ 291754 w 3835899"/>
              <a:gd name="connsiteY1" fmla="*/ 1605240 h 1664268"/>
              <a:gd name="connsiteX2" fmla="*/ 889985 w 3835899"/>
              <a:gd name="connsiteY2" fmla="*/ 1336449 h 1664268"/>
              <a:gd name="connsiteX3" fmla="*/ 2360556 w 3835899"/>
              <a:gd name="connsiteY3" fmla="*/ 680013 h 1664268"/>
              <a:gd name="connsiteX4" fmla="*/ 3835899 w 3835899"/>
              <a:gd name="connsiteY4" fmla="*/ 0 h 1664268"/>
              <a:gd name="connsiteX0" fmla="*/ 0 w 3883741"/>
              <a:gd name="connsiteY0" fmla="*/ 1502362 h 1502362"/>
              <a:gd name="connsiteX1" fmla="*/ 291754 w 3883741"/>
              <a:gd name="connsiteY1" fmla="*/ 1443334 h 1502362"/>
              <a:gd name="connsiteX2" fmla="*/ 889985 w 3883741"/>
              <a:gd name="connsiteY2" fmla="*/ 1174543 h 1502362"/>
              <a:gd name="connsiteX3" fmla="*/ 2360556 w 3883741"/>
              <a:gd name="connsiteY3" fmla="*/ 518107 h 1502362"/>
              <a:gd name="connsiteX4" fmla="*/ 3883741 w 3883741"/>
              <a:gd name="connsiteY4" fmla="*/ 0 h 1502362"/>
              <a:gd name="connsiteX0" fmla="*/ 0 w 3883741"/>
              <a:gd name="connsiteY0" fmla="*/ 1502362 h 1502362"/>
              <a:gd name="connsiteX1" fmla="*/ 291754 w 3883741"/>
              <a:gd name="connsiteY1" fmla="*/ 1443334 h 1502362"/>
              <a:gd name="connsiteX2" fmla="*/ 966239 w 3883741"/>
              <a:gd name="connsiteY2" fmla="*/ 1155355 h 1502362"/>
              <a:gd name="connsiteX3" fmla="*/ 2360556 w 3883741"/>
              <a:gd name="connsiteY3" fmla="*/ 518107 h 1502362"/>
              <a:gd name="connsiteX4" fmla="*/ 3883741 w 3883741"/>
              <a:gd name="connsiteY4" fmla="*/ 0 h 1502362"/>
              <a:gd name="connsiteX0" fmla="*/ 0 w 3883741"/>
              <a:gd name="connsiteY0" fmla="*/ 1502362 h 1502362"/>
              <a:gd name="connsiteX1" fmla="*/ 291754 w 3883741"/>
              <a:gd name="connsiteY1" fmla="*/ 1443334 h 1502362"/>
              <a:gd name="connsiteX2" fmla="*/ 909140 w 3883741"/>
              <a:gd name="connsiteY2" fmla="*/ 1183788 h 1502362"/>
              <a:gd name="connsiteX3" fmla="*/ 2360556 w 3883741"/>
              <a:gd name="connsiteY3" fmla="*/ 518107 h 1502362"/>
              <a:gd name="connsiteX4" fmla="*/ 3883741 w 3883741"/>
              <a:gd name="connsiteY4" fmla="*/ 0 h 1502362"/>
              <a:gd name="connsiteX0" fmla="*/ 0 w 3883741"/>
              <a:gd name="connsiteY0" fmla="*/ 1502362 h 1502362"/>
              <a:gd name="connsiteX1" fmla="*/ 291754 w 3883741"/>
              <a:gd name="connsiteY1" fmla="*/ 1443334 h 1502362"/>
              <a:gd name="connsiteX2" fmla="*/ 909140 w 3883741"/>
              <a:gd name="connsiteY2" fmla="*/ 1183788 h 1502362"/>
              <a:gd name="connsiteX3" fmla="*/ 2427367 w 3883741"/>
              <a:gd name="connsiteY3" fmla="*/ 689474 h 1502362"/>
              <a:gd name="connsiteX4" fmla="*/ 3883741 w 3883741"/>
              <a:gd name="connsiteY4" fmla="*/ 0 h 1502362"/>
              <a:gd name="connsiteX0" fmla="*/ 0 w 3998264"/>
              <a:gd name="connsiteY0" fmla="*/ 1311885 h 1311885"/>
              <a:gd name="connsiteX1" fmla="*/ 291754 w 3998264"/>
              <a:gd name="connsiteY1" fmla="*/ 1252857 h 1311885"/>
              <a:gd name="connsiteX2" fmla="*/ 909140 w 3998264"/>
              <a:gd name="connsiteY2" fmla="*/ 993311 h 1311885"/>
              <a:gd name="connsiteX3" fmla="*/ 2427367 w 3998264"/>
              <a:gd name="connsiteY3" fmla="*/ 498997 h 1311885"/>
              <a:gd name="connsiteX4" fmla="*/ 3998264 w 3998264"/>
              <a:gd name="connsiteY4" fmla="*/ 0 h 1311885"/>
              <a:gd name="connsiteX0" fmla="*/ 0 w 4027064"/>
              <a:gd name="connsiteY0" fmla="*/ 1321409 h 1321409"/>
              <a:gd name="connsiteX1" fmla="*/ 291754 w 4027064"/>
              <a:gd name="connsiteY1" fmla="*/ 1262381 h 1321409"/>
              <a:gd name="connsiteX2" fmla="*/ 909140 w 4027064"/>
              <a:gd name="connsiteY2" fmla="*/ 1002835 h 1321409"/>
              <a:gd name="connsiteX3" fmla="*/ 2427367 w 4027064"/>
              <a:gd name="connsiteY3" fmla="*/ 508521 h 1321409"/>
              <a:gd name="connsiteX4" fmla="*/ 4027064 w 4027064"/>
              <a:gd name="connsiteY4" fmla="*/ 0 h 1321409"/>
              <a:gd name="connsiteX0" fmla="*/ 0 w 4027064"/>
              <a:gd name="connsiteY0" fmla="*/ 1321409 h 1321409"/>
              <a:gd name="connsiteX1" fmla="*/ 909140 w 4027064"/>
              <a:gd name="connsiteY1" fmla="*/ 1002835 h 1321409"/>
              <a:gd name="connsiteX2" fmla="*/ 2427367 w 4027064"/>
              <a:gd name="connsiteY2" fmla="*/ 508521 h 1321409"/>
              <a:gd name="connsiteX3" fmla="*/ 4027064 w 4027064"/>
              <a:gd name="connsiteY3" fmla="*/ 0 h 1321409"/>
              <a:gd name="connsiteX0" fmla="*/ 119617 w 3117924"/>
              <a:gd name="connsiteY0" fmla="*/ 2559353 h 2559353"/>
              <a:gd name="connsiteX1" fmla="*/ 0 w 3117924"/>
              <a:gd name="connsiteY1" fmla="*/ 1002835 h 2559353"/>
              <a:gd name="connsiteX2" fmla="*/ 1518227 w 3117924"/>
              <a:gd name="connsiteY2" fmla="*/ 508521 h 2559353"/>
              <a:gd name="connsiteX3" fmla="*/ 3117924 w 3117924"/>
              <a:gd name="connsiteY3" fmla="*/ 0 h 2559353"/>
              <a:gd name="connsiteX0" fmla="*/ 0 w 2998307"/>
              <a:gd name="connsiteY0" fmla="*/ 2559353 h 2559353"/>
              <a:gd name="connsiteX1" fmla="*/ 528119 w 2998307"/>
              <a:gd name="connsiteY1" fmla="*/ 2040816 h 2559353"/>
              <a:gd name="connsiteX2" fmla="*/ 1398610 w 2998307"/>
              <a:gd name="connsiteY2" fmla="*/ 508521 h 2559353"/>
              <a:gd name="connsiteX3" fmla="*/ 2998307 w 2998307"/>
              <a:gd name="connsiteY3" fmla="*/ 0 h 2559353"/>
              <a:gd name="connsiteX0" fmla="*/ 0 w 2998307"/>
              <a:gd name="connsiteY0" fmla="*/ 2559353 h 2559353"/>
              <a:gd name="connsiteX1" fmla="*/ 528119 w 2998307"/>
              <a:gd name="connsiteY1" fmla="*/ 2040816 h 2559353"/>
              <a:gd name="connsiteX2" fmla="*/ 1817811 w 2998307"/>
              <a:gd name="connsiteY2" fmla="*/ 1089416 h 2559353"/>
              <a:gd name="connsiteX3" fmla="*/ 2998307 w 2998307"/>
              <a:gd name="connsiteY3" fmla="*/ 0 h 2559353"/>
              <a:gd name="connsiteX0" fmla="*/ 0 w 2884168"/>
              <a:gd name="connsiteY0" fmla="*/ 2435543 h 2435543"/>
              <a:gd name="connsiteX1" fmla="*/ 528119 w 2884168"/>
              <a:gd name="connsiteY1" fmla="*/ 1917006 h 2435543"/>
              <a:gd name="connsiteX2" fmla="*/ 1817811 w 2884168"/>
              <a:gd name="connsiteY2" fmla="*/ 965606 h 2435543"/>
              <a:gd name="connsiteX3" fmla="*/ 2884168 w 2884168"/>
              <a:gd name="connsiteY3" fmla="*/ 0 h 2435543"/>
              <a:gd name="connsiteX0" fmla="*/ 0 w 2922431"/>
              <a:gd name="connsiteY0" fmla="*/ 2473638 h 2473638"/>
              <a:gd name="connsiteX1" fmla="*/ 528119 w 2922431"/>
              <a:gd name="connsiteY1" fmla="*/ 1955101 h 2473638"/>
              <a:gd name="connsiteX2" fmla="*/ 1817811 w 2922431"/>
              <a:gd name="connsiteY2" fmla="*/ 1003701 h 2473638"/>
              <a:gd name="connsiteX3" fmla="*/ 2922431 w 2922431"/>
              <a:gd name="connsiteY3" fmla="*/ 0 h 2473638"/>
              <a:gd name="connsiteX0" fmla="*/ 0 w 2922431"/>
              <a:gd name="connsiteY0" fmla="*/ 2473638 h 2473638"/>
              <a:gd name="connsiteX1" fmla="*/ 528119 w 2922431"/>
              <a:gd name="connsiteY1" fmla="*/ 1955101 h 2473638"/>
              <a:gd name="connsiteX2" fmla="*/ 1646453 w 2922431"/>
              <a:gd name="connsiteY2" fmla="*/ 635325 h 2473638"/>
              <a:gd name="connsiteX3" fmla="*/ 2922431 w 2922431"/>
              <a:gd name="connsiteY3" fmla="*/ 0 h 2473638"/>
              <a:gd name="connsiteX0" fmla="*/ 0 w 2636828"/>
              <a:gd name="connsiteY0" fmla="*/ 2962529 h 2962529"/>
              <a:gd name="connsiteX1" fmla="*/ 528119 w 2636828"/>
              <a:gd name="connsiteY1" fmla="*/ 2443992 h 2962529"/>
              <a:gd name="connsiteX2" fmla="*/ 1646453 w 2636828"/>
              <a:gd name="connsiteY2" fmla="*/ 1124216 h 2962529"/>
              <a:gd name="connsiteX3" fmla="*/ 2636828 w 2636828"/>
              <a:gd name="connsiteY3" fmla="*/ 0 h 2962529"/>
              <a:gd name="connsiteX0" fmla="*/ 0 w 2636975"/>
              <a:gd name="connsiteY0" fmla="*/ 2987926 h 2987926"/>
              <a:gd name="connsiteX1" fmla="*/ 528119 w 2636975"/>
              <a:gd name="connsiteY1" fmla="*/ 2469389 h 2987926"/>
              <a:gd name="connsiteX2" fmla="*/ 1646453 w 2636975"/>
              <a:gd name="connsiteY2" fmla="*/ 1149613 h 2987926"/>
              <a:gd name="connsiteX3" fmla="*/ 2636975 w 2636975"/>
              <a:gd name="connsiteY3" fmla="*/ 0 h 2987926"/>
              <a:gd name="connsiteX0" fmla="*/ 0 w 2741903"/>
              <a:gd name="connsiteY0" fmla="*/ 2826020 h 2826020"/>
              <a:gd name="connsiteX1" fmla="*/ 528119 w 2741903"/>
              <a:gd name="connsiteY1" fmla="*/ 2307483 h 2826020"/>
              <a:gd name="connsiteX2" fmla="*/ 1646453 w 2741903"/>
              <a:gd name="connsiteY2" fmla="*/ 987707 h 2826020"/>
              <a:gd name="connsiteX3" fmla="*/ 2741903 w 2741903"/>
              <a:gd name="connsiteY3" fmla="*/ 0 h 2826020"/>
              <a:gd name="connsiteX0" fmla="*/ 0 w 2756191"/>
              <a:gd name="connsiteY0" fmla="*/ 2839966 h 2839966"/>
              <a:gd name="connsiteX1" fmla="*/ 542407 w 2756191"/>
              <a:gd name="connsiteY1" fmla="*/ 2307483 h 2839966"/>
              <a:gd name="connsiteX2" fmla="*/ 1660741 w 2756191"/>
              <a:gd name="connsiteY2" fmla="*/ 987707 h 2839966"/>
              <a:gd name="connsiteX3" fmla="*/ 2756191 w 2756191"/>
              <a:gd name="connsiteY3" fmla="*/ 0 h 2839966"/>
              <a:gd name="connsiteX0" fmla="*/ 0 w 2756191"/>
              <a:gd name="connsiteY0" fmla="*/ 2830101 h 2830101"/>
              <a:gd name="connsiteX1" fmla="*/ 542407 w 2756191"/>
              <a:gd name="connsiteY1" fmla="*/ 2307483 h 2830101"/>
              <a:gd name="connsiteX2" fmla="*/ 1660741 w 2756191"/>
              <a:gd name="connsiteY2" fmla="*/ 987707 h 2830101"/>
              <a:gd name="connsiteX3" fmla="*/ 2756191 w 2756191"/>
              <a:gd name="connsiteY3" fmla="*/ 0 h 2830101"/>
              <a:gd name="connsiteX0" fmla="*/ 0 w 2756191"/>
              <a:gd name="connsiteY0" fmla="*/ 2830101 h 2830101"/>
              <a:gd name="connsiteX1" fmla="*/ 542437 w 2756191"/>
              <a:gd name="connsiteY1" fmla="*/ 2321491 h 2830101"/>
              <a:gd name="connsiteX2" fmla="*/ 1660741 w 2756191"/>
              <a:gd name="connsiteY2" fmla="*/ 987707 h 2830101"/>
              <a:gd name="connsiteX3" fmla="*/ 2756191 w 2756191"/>
              <a:gd name="connsiteY3" fmla="*/ 0 h 2830101"/>
              <a:gd name="connsiteX0" fmla="*/ 0 w 2756191"/>
              <a:gd name="connsiteY0" fmla="*/ 2830101 h 2830101"/>
              <a:gd name="connsiteX1" fmla="*/ 528180 w 2756191"/>
              <a:gd name="connsiteY1" fmla="*/ 2325975 h 2830101"/>
              <a:gd name="connsiteX2" fmla="*/ 1660741 w 2756191"/>
              <a:gd name="connsiteY2" fmla="*/ 987707 h 2830101"/>
              <a:gd name="connsiteX3" fmla="*/ 2756191 w 2756191"/>
              <a:gd name="connsiteY3" fmla="*/ 0 h 2830101"/>
              <a:gd name="connsiteX0" fmla="*/ 0 w 2756191"/>
              <a:gd name="connsiteY0" fmla="*/ 2830101 h 2830101"/>
              <a:gd name="connsiteX1" fmla="*/ 542497 w 2756191"/>
              <a:gd name="connsiteY1" fmla="*/ 2316172 h 2830101"/>
              <a:gd name="connsiteX2" fmla="*/ 1660741 w 2756191"/>
              <a:gd name="connsiteY2" fmla="*/ 987707 h 2830101"/>
              <a:gd name="connsiteX3" fmla="*/ 2756191 w 2756191"/>
              <a:gd name="connsiteY3" fmla="*/ 0 h 2830101"/>
              <a:gd name="connsiteX0" fmla="*/ 0 w 2756191"/>
              <a:gd name="connsiteY0" fmla="*/ 2830101 h 2830101"/>
              <a:gd name="connsiteX1" fmla="*/ 542497 w 2756191"/>
              <a:gd name="connsiteY1" fmla="*/ 2316172 h 2830101"/>
              <a:gd name="connsiteX2" fmla="*/ 1656071 w 2756191"/>
              <a:gd name="connsiteY2" fmla="*/ 992350 h 2830101"/>
              <a:gd name="connsiteX3" fmla="*/ 2756191 w 2756191"/>
              <a:gd name="connsiteY3" fmla="*/ 0 h 2830101"/>
              <a:gd name="connsiteX0" fmla="*/ 0 w 2746819"/>
              <a:gd name="connsiteY0" fmla="*/ 2815815 h 2815815"/>
              <a:gd name="connsiteX1" fmla="*/ 542497 w 2746819"/>
              <a:gd name="connsiteY1" fmla="*/ 2301886 h 2815815"/>
              <a:gd name="connsiteX2" fmla="*/ 1656071 w 2746819"/>
              <a:gd name="connsiteY2" fmla="*/ 978064 h 2815815"/>
              <a:gd name="connsiteX3" fmla="*/ 2746819 w 2746819"/>
              <a:gd name="connsiteY3" fmla="*/ 0 h 2815815"/>
              <a:gd name="connsiteX0" fmla="*/ 0 w 2751735"/>
              <a:gd name="connsiteY0" fmla="*/ 2820576 h 2820576"/>
              <a:gd name="connsiteX1" fmla="*/ 542497 w 2751735"/>
              <a:gd name="connsiteY1" fmla="*/ 2306647 h 2820576"/>
              <a:gd name="connsiteX2" fmla="*/ 1656071 w 2751735"/>
              <a:gd name="connsiteY2" fmla="*/ 982825 h 2820576"/>
              <a:gd name="connsiteX3" fmla="*/ 2751735 w 2751735"/>
              <a:gd name="connsiteY3" fmla="*/ 0 h 2820576"/>
              <a:gd name="connsiteX0" fmla="*/ 0 w 2666158"/>
              <a:gd name="connsiteY0" fmla="*/ 2996768 h 2996768"/>
              <a:gd name="connsiteX1" fmla="*/ 542497 w 2666158"/>
              <a:gd name="connsiteY1" fmla="*/ 2482839 h 2996768"/>
              <a:gd name="connsiteX2" fmla="*/ 1656071 w 2666158"/>
              <a:gd name="connsiteY2" fmla="*/ 1159017 h 2996768"/>
              <a:gd name="connsiteX3" fmla="*/ 2666158 w 2666158"/>
              <a:gd name="connsiteY3" fmla="*/ 0 h 2996768"/>
              <a:gd name="connsiteX0" fmla="*/ 0 w 2666158"/>
              <a:gd name="connsiteY0" fmla="*/ 2996768 h 2996768"/>
              <a:gd name="connsiteX1" fmla="*/ 485374 w 2666158"/>
              <a:gd name="connsiteY1" fmla="*/ 2282540 h 2996768"/>
              <a:gd name="connsiteX2" fmla="*/ 1656071 w 2666158"/>
              <a:gd name="connsiteY2" fmla="*/ 1159017 h 2996768"/>
              <a:gd name="connsiteX3" fmla="*/ 2666158 w 2666158"/>
              <a:gd name="connsiteY3" fmla="*/ 0 h 2996768"/>
              <a:gd name="connsiteX0" fmla="*/ 0 w 2666158"/>
              <a:gd name="connsiteY0" fmla="*/ 2996768 h 2996768"/>
              <a:gd name="connsiteX1" fmla="*/ 485374 w 2666158"/>
              <a:gd name="connsiteY1" fmla="*/ 2282540 h 2996768"/>
              <a:gd name="connsiteX2" fmla="*/ 1056055 w 2666158"/>
              <a:gd name="connsiteY2" fmla="*/ 1368403 h 2996768"/>
              <a:gd name="connsiteX3" fmla="*/ 2666158 w 2666158"/>
              <a:gd name="connsiteY3" fmla="*/ 0 h 2996768"/>
              <a:gd name="connsiteX0" fmla="*/ 0 w 1618498"/>
              <a:gd name="connsiteY0" fmla="*/ 2520575 h 2520575"/>
              <a:gd name="connsiteX1" fmla="*/ 485374 w 1618498"/>
              <a:gd name="connsiteY1" fmla="*/ 1806347 h 2520575"/>
              <a:gd name="connsiteX2" fmla="*/ 1056055 w 1618498"/>
              <a:gd name="connsiteY2" fmla="*/ 892210 h 2520575"/>
              <a:gd name="connsiteX3" fmla="*/ 1618498 w 1618498"/>
              <a:gd name="connsiteY3" fmla="*/ 0 h 2520575"/>
              <a:gd name="connsiteX0" fmla="*/ 0 w 1628114"/>
              <a:gd name="connsiteY0" fmla="*/ 2549147 h 2549147"/>
              <a:gd name="connsiteX1" fmla="*/ 485374 w 1628114"/>
              <a:gd name="connsiteY1" fmla="*/ 1834919 h 2549147"/>
              <a:gd name="connsiteX2" fmla="*/ 1056055 w 1628114"/>
              <a:gd name="connsiteY2" fmla="*/ 920782 h 2549147"/>
              <a:gd name="connsiteX3" fmla="*/ 1628114 w 1628114"/>
              <a:gd name="connsiteY3" fmla="*/ 0 h 2549147"/>
              <a:gd name="connsiteX0" fmla="*/ 0 w 1628114"/>
              <a:gd name="connsiteY0" fmla="*/ 2549147 h 2549147"/>
              <a:gd name="connsiteX1" fmla="*/ 548905 w 1628114"/>
              <a:gd name="connsiteY1" fmla="*/ 2037874 h 2549147"/>
              <a:gd name="connsiteX2" fmla="*/ 1056055 w 1628114"/>
              <a:gd name="connsiteY2" fmla="*/ 920782 h 2549147"/>
              <a:gd name="connsiteX3" fmla="*/ 1628114 w 1628114"/>
              <a:gd name="connsiteY3" fmla="*/ 0 h 2549147"/>
              <a:gd name="connsiteX0" fmla="*/ 0 w 1628114"/>
              <a:gd name="connsiteY0" fmla="*/ 2549147 h 2549147"/>
              <a:gd name="connsiteX1" fmla="*/ 529885 w 1628114"/>
              <a:gd name="connsiteY1" fmla="*/ 2037629 h 2549147"/>
              <a:gd name="connsiteX2" fmla="*/ 1056055 w 1628114"/>
              <a:gd name="connsiteY2" fmla="*/ 920782 h 2549147"/>
              <a:gd name="connsiteX3" fmla="*/ 1628114 w 1628114"/>
              <a:gd name="connsiteY3" fmla="*/ 0 h 2549147"/>
              <a:gd name="connsiteX0" fmla="*/ 0 w 1628114"/>
              <a:gd name="connsiteY0" fmla="*/ 2549147 h 2549147"/>
              <a:gd name="connsiteX1" fmla="*/ 524305 w 1628114"/>
              <a:gd name="connsiteY1" fmla="*/ 2048602 h 2549147"/>
              <a:gd name="connsiteX2" fmla="*/ 1056055 w 1628114"/>
              <a:gd name="connsiteY2" fmla="*/ 920782 h 2549147"/>
              <a:gd name="connsiteX3" fmla="*/ 1628114 w 1628114"/>
              <a:gd name="connsiteY3" fmla="*/ 0 h 2549147"/>
              <a:gd name="connsiteX0" fmla="*/ 0 w 1628114"/>
              <a:gd name="connsiteY0" fmla="*/ 2549147 h 2549147"/>
              <a:gd name="connsiteX1" fmla="*/ 546775 w 1628114"/>
              <a:gd name="connsiteY1" fmla="*/ 2025920 h 2549147"/>
              <a:gd name="connsiteX2" fmla="*/ 1056055 w 1628114"/>
              <a:gd name="connsiteY2" fmla="*/ 920782 h 2549147"/>
              <a:gd name="connsiteX3" fmla="*/ 1628114 w 1628114"/>
              <a:gd name="connsiteY3" fmla="*/ 0 h 2549147"/>
              <a:gd name="connsiteX0" fmla="*/ 0 w 1628114"/>
              <a:gd name="connsiteY0" fmla="*/ 2549147 h 2549147"/>
              <a:gd name="connsiteX1" fmla="*/ 546775 w 1628114"/>
              <a:gd name="connsiteY1" fmla="*/ 2025920 h 2549147"/>
              <a:gd name="connsiteX2" fmla="*/ 1123436 w 1628114"/>
              <a:gd name="connsiteY2" fmla="*/ 1128211 h 2549147"/>
              <a:gd name="connsiteX3" fmla="*/ 1628114 w 1628114"/>
              <a:gd name="connsiteY3" fmla="*/ 0 h 2549147"/>
              <a:gd name="connsiteX0" fmla="*/ 0 w 1779678"/>
              <a:gd name="connsiteY0" fmla="*/ 2459401 h 2459401"/>
              <a:gd name="connsiteX1" fmla="*/ 546775 w 1779678"/>
              <a:gd name="connsiteY1" fmla="*/ 1936174 h 2459401"/>
              <a:gd name="connsiteX2" fmla="*/ 1123436 w 1779678"/>
              <a:gd name="connsiteY2" fmla="*/ 1038465 h 2459401"/>
              <a:gd name="connsiteX3" fmla="*/ 1779678 w 1779678"/>
              <a:gd name="connsiteY3" fmla="*/ 0 h 2459401"/>
              <a:gd name="connsiteX0" fmla="*/ 0 w 1779678"/>
              <a:gd name="connsiteY0" fmla="*/ 2459401 h 2459401"/>
              <a:gd name="connsiteX1" fmla="*/ 470601 w 1779678"/>
              <a:gd name="connsiteY1" fmla="*/ 1745465 h 2459401"/>
              <a:gd name="connsiteX2" fmla="*/ 1123436 w 1779678"/>
              <a:gd name="connsiteY2" fmla="*/ 1038465 h 2459401"/>
              <a:gd name="connsiteX3" fmla="*/ 1779678 w 1779678"/>
              <a:gd name="connsiteY3" fmla="*/ 0 h 2459401"/>
              <a:gd name="connsiteX0" fmla="*/ 0 w 1779678"/>
              <a:gd name="connsiteY0" fmla="*/ 2459401 h 2459401"/>
              <a:gd name="connsiteX1" fmla="*/ 470601 w 1779678"/>
              <a:gd name="connsiteY1" fmla="*/ 1745465 h 2459401"/>
              <a:gd name="connsiteX2" fmla="*/ 1062535 w 1779678"/>
              <a:gd name="connsiteY2" fmla="*/ 825006 h 2459401"/>
              <a:gd name="connsiteX3" fmla="*/ 1779678 w 1779678"/>
              <a:gd name="connsiteY3" fmla="*/ 0 h 2459401"/>
              <a:gd name="connsiteX0" fmla="*/ 0 w 1779678"/>
              <a:gd name="connsiteY0" fmla="*/ 2459401 h 2459401"/>
              <a:gd name="connsiteX1" fmla="*/ 470601 w 1779678"/>
              <a:gd name="connsiteY1" fmla="*/ 1745465 h 2459401"/>
              <a:gd name="connsiteX2" fmla="*/ 1062594 w 1779678"/>
              <a:gd name="connsiteY2" fmla="*/ 794431 h 2459401"/>
              <a:gd name="connsiteX3" fmla="*/ 1779678 w 1779678"/>
              <a:gd name="connsiteY3" fmla="*/ 0 h 2459401"/>
              <a:gd name="connsiteX0" fmla="*/ 0 w 1642609"/>
              <a:gd name="connsiteY0" fmla="*/ 2550830 h 2550830"/>
              <a:gd name="connsiteX1" fmla="*/ 470601 w 1642609"/>
              <a:gd name="connsiteY1" fmla="*/ 1836894 h 2550830"/>
              <a:gd name="connsiteX2" fmla="*/ 1062594 w 1642609"/>
              <a:gd name="connsiteY2" fmla="*/ 885860 h 2550830"/>
              <a:gd name="connsiteX3" fmla="*/ 1642609 w 1642609"/>
              <a:gd name="connsiteY3" fmla="*/ 0 h 2550830"/>
              <a:gd name="connsiteX0" fmla="*/ 0 w 1613437"/>
              <a:gd name="connsiteY0" fmla="*/ 2543516 h 2543516"/>
              <a:gd name="connsiteX1" fmla="*/ 470601 w 1613437"/>
              <a:gd name="connsiteY1" fmla="*/ 1829580 h 2543516"/>
              <a:gd name="connsiteX2" fmla="*/ 1062594 w 1613437"/>
              <a:gd name="connsiteY2" fmla="*/ 878546 h 2543516"/>
              <a:gd name="connsiteX3" fmla="*/ 1613437 w 1613437"/>
              <a:gd name="connsiteY3" fmla="*/ 0 h 2543516"/>
              <a:gd name="connsiteX0" fmla="*/ 0 w 1613437"/>
              <a:gd name="connsiteY0" fmla="*/ 2543516 h 2543516"/>
              <a:gd name="connsiteX1" fmla="*/ 551098 w 1613437"/>
              <a:gd name="connsiteY1" fmla="*/ 2026847 h 2543516"/>
              <a:gd name="connsiteX2" fmla="*/ 1062594 w 1613437"/>
              <a:gd name="connsiteY2" fmla="*/ 878546 h 2543516"/>
              <a:gd name="connsiteX3" fmla="*/ 1613437 w 1613437"/>
              <a:gd name="connsiteY3" fmla="*/ 0 h 2543516"/>
              <a:gd name="connsiteX0" fmla="*/ 0 w 1662532"/>
              <a:gd name="connsiteY0" fmla="*/ 2543516 h 2543516"/>
              <a:gd name="connsiteX1" fmla="*/ 551098 w 1662532"/>
              <a:gd name="connsiteY1" fmla="*/ 2026847 h 2543516"/>
              <a:gd name="connsiteX2" fmla="*/ 1662532 w 1662532"/>
              <a:gd name="connsiteY2" fmla="*/ 695583 h 2543516"/>
              <a:gd name="connsiteX3" fmla="*/ 1613437 w 1662532"/>
              <a:gd name="connsiteY3" fmla="*/ 0 h 2543516"/>
              <a:gd name="connsiteX0" fmla="*/ 0 w 2652342"/>
              <a:gd name="connsiteY0" fmla="*/ 3011633 h 3011633"/>
              <a:gd name="connsiteX1" fmla="*/ 551098 w 2652342"/>
              <a:gd name="connsiteY1" fmla="*/ 2494964 h 3011633"/>
              <a:gd name="connsiteX2" fmla="*/ 1662532 w 2652342"/>
              <a:gd name="connsiteY2" fmla="*/ 1163700 h 3011633"/>
              <a:gd name="connsiteX3" fmla="*/ 2652342 w 2652342"/>
              <a:gd name="connsiteY3" fmla="*/ 0 h 3011633"/>
              <a:gd name="connsiteX0" fmla="*/ 0 w 2652342"/>
              <a:gd name="connsiteY0" fmla="*/ 3011633 h 3011633"/>
              <a:gd name="connsiteX1" fmla="*/ 551098 w 2652342"/>
              <a:gd name="connsiteY1" fmla="*/ 2494964 h 3011633"/>
              <a:gd name="connsiteX2" fmla="*/ 1743096 w 2652342"/>
              <a:gd name="connsiteY2" fmla="*/ 1361048 h 3011633"/>
              <a:gd name="connsiteX3" fmla="*/ 2652342 w 2652342"/>
              <a:gd name="connsiteY3" fmla="*/ 0 h 3011633"/>
              <a:gd name="connsiteX0" fmla="*/ 0 w 2842695"/>
              <a:gd name="connsiteY0" fmla="*/ 2660546 h 2660546"/>
              <a:gd name="connsiteX1" fmla="*/ 551098 w 2842695"/>
              <a:gd name="connsiteY1" fmla="*/ 2143877 h 2660546"/>
              <a:gd name="connsiteX2" fmla="*/ 1743096 w 2842695"/>
              <a:gd name="connsiteY2" fmla="*/ 1009961 h 2660546"/>
              <a:gd name="connsiteX3" fmla="*/ 2842695 w 2842695"/>
              <a:gd name="connsiteY3" fmla="*/ 0 h 2660546"/>
              <a:gd name="connsiteX0" fmla="*/ 0 w 2679071"/>
              <a:gd name="connsiteY0" fmla="*/ 3001699 h 3001699"/>
              <a:gd name="connsiteX1" fmla="*/ 551098 w 2679071"/>
              <a:gd name="connsiteY1" fmla="*/ 2485030 h 3001699"/>
              <a:gd name="connsiteX2" fmla="*/ 1743096 w 2679071"/>
              <a:gd name="connsiteY2" fmla="*/ 1351114 h 3001699"/>
              <a:gd name="connsiteX3" fmla="*/ 2679071 w 2679071"/>
              <a:gd name="connsiteY3" fmla="*/ 0 h 3001699"/>
              <a:gd name="connsiteX0" fmla="*/ 0 w 2645099"/>
              <a:gd name="connsiteY0" fmla="*/ 2981229 h 2981229"/>
              <a:gd name="connsiteX1" fmla="*/ 551098 w 2645099"/>
              <a:gd name="connsiteY1" fmla="*/ 2464560 h 2981229"/>
              <a:gd name="connsiteX2" fmla="*/ 1743096 w 2645099"/>
              <a:gd name="connsiteY2" fmla="*/ 1330644 h 2981229"/>
              <a:gd name="connsiteX3" fmla="*/ 2645099 w 2645099"/>
              <a:gd name="connsiteY3" fmla="*/ 0 h 2981229"/>
              <a:gd name="connsiteX0" fmla="*/ 0 w 2645099"/>
              <a:gd name="connsiteY0" fmla="*/ 2981229 h 2981229"/>
              <a:gd name="connsiteX1" fmla="*/ 551098 w 2645099"/>
              <a:gd name="connsiteY1" fmla="*/ 2464560 h 2981229"/>
              <a:gd name="connsiteX2" fmla="*/ 1797787 w 2645099"/>
              <a:gd name="connsiteY2" fmla="*/ 1514706 h 2981229"/>
              <a:gd name="connsiteX3" fmla="*/ 2645099 w 2645099"/>
              <a:gd name="connsiteY3" fmla="*/ 0 h 2981229"/>
              <a:gd name="connsiteX0" fmla="*/ 0 w 2918216"/>
              <a:gd name="connsiteY0" fmla="*/ 2476322 h 2476322"/>
              <a:gd name="connsiteX1" fmla="*/ 551098 w 2918216"/>
              <a:gd name="connsiteY1" fmla="*/ 1959653 h 2476322"/>
              <a:gd name="connsiteX2" fmla="*/ 1797787 w 2918216"/>
              <a:gd name="connsiteY2" fmla="*/ 1009799 h 2476322"/>
              <a:gd name="connsiteX3" fmla="*/ 2918216 w 2918216"/>
              <a:gd name="connsiteY3" fmla="*/ 0 h 2476322"/>
              <a:gd name="connsiteX0" fmla="*/ 0 w 2918216"/>
              <a:gd name="connsiteY0" fmla="*/ 2476322 h 2476322"/>
              <a:gd name="connsiteX1" fmla="*/ 551098 w 2918216"/>
              <a:gd name="connsiteY1" fmla="*/ 1959653 h 2476322"/>
              <a:gd name="connsiteX2" fmla="*/ 1736468 w 2918216"/>
              <a:gd name="connsiteY2" fmla="*/ 845925 h 2476322"/>
              <a:gd name="connsiteX3" fmla="*/ 2918216 w 2918216"/>
              <a:gd name="connsiteY3" fmla="*/ 0 h 2476322"/>
              <a:gd name="connsiteX0" fmla="*/ 0 w 2754596"/>
              <a:gd name="connsiteY0" fmla="*/ 2803829 h 2803829"/>
              <a:gd name="connsiteX1" fmla="*/ 551098 w 2754596"/>
              <a:gd name="connsiteY1" fmla="*/ 2287160 h 2803829"/>
              <a:gd name="connsiteX2" fmla="*/ 1736468 w 2754596"/>
              <a:gd name="connsiteY2" fmla="*/ 1173432 h 2803829"/>
              <a:gd name="connsiteX3" fmla="*/ 2754596 w 2754596"/>
              <a:gd name="connsiteY3" fmla="*/ 0 h 2803829"/>
              <a:gd name="connsiteX0" fmla="*/ 0 w 2754596"/>
              <a:gd name="connsiteY0" fmla="*/ 2803829 h 2803829"/>
              <a:gd name="connsiteX1" fmla="*/ 551098 w 2754596"/>
              <a:gd name="connsiteY1" fmla="*/ 2287160 h 2803829"/>
              <a:gd name="connsiteX2" fmla="*/ 1822833 w 2754596"/>
              <a:gd name="connsiteY2" fmla="*/ 1363050 h 2803829"/>
              <a:gd name="connsiteX3" fmla="*/ 2754596 w 2754596"/>
              <a:gd name="connsiteY3" fmla="*/ 0 h 2803829"/>
              <a:gd name="connsiteX0" fmla="*/ 0 w 2754596"/>
              <a:gd name="connsiteY0" fmla="*/ 2803829 h 2803829"/>
              <a:gd name="connsiteX1" fmla="*/ 551098 w 2754596"/>
              <a:gd name="connsiteY1" fmla="*/ 2287160 h 2803829"/>
              <a:gd name="connsiteX2" fmla="*/ 1822833 w 2754596"/>
              <a:gd name="connsiteY2" fmla="*/ 1363050 h 2803829"/>
              <a:gd name="connsiteX3" fmla="*/ 2602030 w 2754596"/>
              <a:gd name="connsiteY3" fmla="*/ 228373 h 2803829"/>
              <a:gd name="connsiteX4" fmla="*/ 2754596 w 2754596"/>
              <a:gd name="connsiteY4" fmla="*/ 0 h 2803829"/>
              <a:gd name="connsiteX0" fmla="*/ 0 w 2754596"/>
              <a:gd name="connsiteY0" fmla="*/ 2803829 h 2803829"/>
              <a:gd name="connsiteX1" fmla="*/ 551098 w 2754596"/>
              <a:gd name="connsiteY1" fmla="*/ 2287160 h 2803829"/>
              <a:gd name="connsiteX2" fmla="*/ 1822833 w 2754596"/>
              <a:gd name="connsiteY2" fmla="*/ 1363050 h 2803829"/>
              <a:gd name="connsiteX3" fmla="*/ 2754596 w 2754596"/>
              <a:gd name="connsiteY3" fmla="*/ 0 h 2803829"/>
              <a:gd name="connsiteX0" fmla="*/ 0 w 2961795"/>
              <a:gd name="connsiteY0" fmla="*/ 2467439 h 2467439"/>
              <a:gd name="connsiteX1" fmla="*/ 551098 w 2961795"/>
              <a:gd name="connsiteY1" fmla="*/ 1950770 h 2467439"/>
              <a:gd name="connsiteX2" fmla="*/ 1822833 w 2961795"/>
              <a:gd name="connsiteY2" fmla="*/ 1026660 h 2467439"/>
              <a:gd name="connsiteX3" fmla="*/ 2961795 w 2961795"/>
              <a:gd name="connsiteY3" fmla="*/ 0 h 2467439"/>
              <a:gd name="connsiteX0" fmla="*/ 0 w 2948104"/>
              <a:gd name="connsiteY0" fmla="*/ 2458204 h 2458204"/>
              <a:gd name="connsiteX1" fmla="*/ 551098 w 2948104"/>
              <a:gd name="connsiteY1" fmla="*/ 1941535 h 2458204"/>
              <a:gd name="connsiteX2" fmla="*/ 1822833 w 2948104"/>
              <a:gd name="connsiteY2" fmla="*/ 1017425 h 2458204"/>
              <a:gd name="connsiteX3" fmla="*/ 2948104 w 2948104"/>
              <a:gd name="connsiteY3" fmla="*/ 0 h 2458204"/>
              <a:gd name="connsiteX0" fmla="*/ 0 w 2948104"/>
              <a:gd name="connsiteY0" fmla="*/ 2458204 h 2458204"/>
              <a:gd name="connsiteX1" fmla="*/ 551098 w 2948104"/>
              <a:gd name="connsiteY1" fmla="*/ 1941535 h 2458204"/>
              <a:gd name="connsiteX2" fmla="*/ 1822934 w 2948104"/>
              <a:gd name="connsiteY2" fmla="*/ 988731 h 2458204"/>
              <a:gd name="connsiteX3" fmla="*/ 2948104 w 2948104"/>
              <a:gd name="connsiteY3" fmla="*/ 0 h 2458204"/>
              <a:gd name="connsiteX0" fmla="*/ 0 w 2948104"/>
              <a:gd name="connsiteY0" fmla="*/ 2458204 h 2458204"/>
              <a:gd name="connsiteX1" fmla="*/ 527315 w 2948104"/>
              <a:gd name="connsiteY1" fmla="*/ 1941302 h 2458204"/>
              <a:gd name="connsiteX2" fmla="*/ 1822934 w 2948104"/>
              <a:gd name="connsiteY2" fmla="*/ 988731 h 2458204"/>
              <a:gd name="connsiteX3" fmla="*/ 2948104 w 2948104"/>
              <a:gd name="connsiteY3" fmla="*/ 0 h 2458204"/>
              <a:gd name="connsiteX0" fmla="*/ 0 w 2948104"/>
              <a:gd name="connsiteY0" fmla="*/ 2458204 h 2458204"/>
              <a:gd name="connsiteX1" fmla="*/ 541632 w 2948104"/>
              <a:gd name="connsiteY1" fmla="*/ 1950593 h 2458204"/>
              <a:gd name="connsiteX2" fmla="*/ 1822934 w 2948104"/>
              <a:gd name="connsiteY2" fmla="*/ 988731 h 2458204"/>
              <a:gd name="connsiteX3" fmla="*/ 2948104 w 2948104"/>
              <a:gd name="connsiteY3" fmla="*/ 0 h 2458204"/>
              <a:gd name="connsiteX0" fmla="*/ 0 w 2948268"/>
              <a:gd name="connsiteY0" fmla="*/ 2477252 h 2477252"/>
              <a:gd name="connsiteX1" fmla="*/ 541632 w 2948268"/>
              <a:gd name="connsiteY1" fmla="*/ 1969641 h 2477252"/>
              <a:gd name="connsiteX2" fmla="*/ 1822934 w 2948268"/>
              <a:gd name="connsiteY2" fmla="*/ 1007779 h 2477252"/>
              <a:gd name="connsiteX3" fmla="*/ 2948268 w 2948268"/>
              <a:gd name="connsiteY3" fmla="*/ 0 h 2477252"/>
              <a:gd name="connsiteX0" fmla="*/ 0 w 2948268"/>
              <a:gd name="connsiteY0" fmla="*/ 2477252 h 2477252"/>
              <a:gd name="connsiteX1" fmla="*/ 541632 w 2948268"/>
              <a:gd name="connsiteY1" fmla="*/ 1969641 h 2477252"/>
              <a:gd name="connsiteX2" fmla="*/ 1746831 w 2948268"/>
              <a:gd name="connsiteY2" fmla="*/ 826705 h 2477252"/>
              <a:gd name="connsiteX3" fmla="*/ 2948268 w 2948268"/>
              <a:gd name="connsiteY3" fmla="*/ 0 h 2477252"/>
              <a:gd name="connsiteX0" fmla="*/ 0 w 2748396"/>
              <a:gd name="connsiteY0" fmla="*/ 2782015 h 2782015"/>
              <a:gd name="connsiteX1" fmla="*/ 541632 w 2748396"/>
              <a:gd name="connsiteY1" fmla="*/ 2274404 h 2782015"/>
              <a:gd name="connsiteX2" fmla="*/ 1746831 w 2748396"/>
              <a:gd name="connsiteY2" fmla="*/ 1131468 h 2782015"/>
              <a:gd name="connsiteX3" fmla="*/ 2748396 w 2748396"/>
              <a:gd name="connsiteY3" fmla="*/ 0 h 2782015"/>
              <a:gd name="connsiteX0" fmla="*/ 0 w 2767600"/>
              <a:gd name="connsiteY0" fmla="*/ 2820110 h 2820110"/>
              <a:gd name="connsiteX1" fmla="*/ 541632 w 2767600"/>
              <a:gd name="connsiteY1" fmla="*/ 2312499 h 2820110"/>
              <a:gd name="connsiteX2" fmla="*/ 1746831 w 2767600"/>
              <a:gd name="connsiteY2" fmla="*/ 1169563 h 2820110"/>
              <a:gd name="connsiteX3" fmla="*/ 2767600 w 2767600"/>
              <a:gd name="connsiteY3" fmla="*/ 0 h 2820110"/>
              <a:gd name="connsiteX0" fmla="*/ 0 w 2767600"/>
              <a:gd name="connsiteY0" fmla="*/ 2820110 h 2820110"/>
              <a:gd name="connsiteX1" fmla="*/ 541632 w 2767600"/>
              <a:gd name="connsiteY1" fmla="*/ 2312499 h 2820110"/>
              <a:gd name="connsiteX2" fmla="*/ 1680249 w 2767600"/>
              <a:gd name="connsiteY2" fmla="*/ 969421 h 2820110"/>
              <a:gd name="connsiteX3" fmla="*/ 2767600 w 2767600"/>
              <a:gd name="connsiteY3" fmla="*/ 0 h 2820110"/>
              <a:gd name="connsiteX0" fmla="*/ 0 w 2767600"/>
              <a:gd name="connsiteY0" fmla="*/ 2820110 h 2820110"/>
              <a:gd name="connsiteX1" fmla="*/ 541632 w 2767600"/>
              <a:gd name="connsiteY1" fmla="*/ 2312499 h 2820110"/>
              <a:gd name="connsiteX2" fmla="*/ 1737496 w 2767600"/>
              <a:gd name="connsiteY2" fmla="*/ 1169305 h 2820110"/>
              <a:gd name="connsiteX3" fmla="*/ 2767600 w 2767600"/>
              <a:gd name="connsiteY3" fmla="*/ 0 h 2820110"/>
              <a:gd name="connsiteX0" fmla="*/ 0 w 2767600"/>
              <a:gd name="connsiteY0" fmla="*/ 2820110 h 2820110"/>
              <a:gd name="connsiteX1" fmla="*/ 541632 w 2767600"/>
              <a:gd name="connsiteY1" fmla="*/ 2312499 h 2820110"/>
              <a:gd name="connsiteX2" fmla="*/ 1737496 w 2767600"/>
              <a:gd name="connsiteY2" fmla="*/ 1169305 h 2820110"/>
              <a:gd name="connsiteX3" fmla="*/ 2158537 w 2767600"/>
              <a:gd name="connsiteY3" fmla="*/ 673508 h 2820110"/>
              <a:gd name="connsiteX4" fmla="*/ 2767600 w 2767600"/>
              <a:gd name="connsiteY4" fmla="*/ 0 h 2820110"/>
              <a:gd name="connsiteX0" fmla="*/ 0 w 2767600"/>
              <a:gd name="connsiteY0" fmla="*/ 2820110 h 2820110"/>
              <a:gd name="connsiteX1" fmla="*/ 541632 w 2767600"/>
              <a:gd name="connsiteY1" fmla="*/ 2312499 h 2820110"/>
              <a:gd name="connsiteX2" fmla="*/ 1737496 w 2767600"/>
              <a:gd name="connsiteY2" fmla="*/ 1169305 h 2820110"/>
              <a:gd name="connsiteX3" fmla="*/ 2767600 w 2767600"/>
              <a:gd name="connsiteY3" fmla="*/ 0 h 2820110"/>
              <a:gd name="connsiteX0" fmla="*/ 4444 w 2772044"/>
              <a:gd name="connsiteY0" fmla="*/ 2820110 h 2826661"/>
              <a:gd name="connsiteX1" fmla="*/ 0 w 2772044"/>
              <a:gd name="connsiteY1" fmla="*/ 2826661 h 2826661"/>
              <a:gd name="connsiteX2" fmla="*/ 546076 w 2772044"/>
              <a:gd name="connsiteY2" fmla="*/ 2312499 h 2826661"/>
              <a:gd name="connsiteX3" fmla="*/ 1741940 w 2772044"/>
              <a:gd name="connsiteY3" fmla="*/ 1169305 h 2826661"/>
              <a:gd name="connsiteX4" fmla="*/ 2772044 w 2772044"/>
              <a:gd name="connsiteY4" fmla="*/ 0 h 2826661"/>
              <a:gd name="connsiteX0" fmla="*/ 210195 w 2977795"/>
              <a:gd name="connsiteY0" fmla="*/ 2820110 h 2887274"/>
              <a:gd name="connsiteX1" fmla="*/ 0 w 2977795"/>
              <a:gd name="connsiteY1" fmla="*/ 2887274 h 2887274"/>
              <a:gd name="connsiteX2" fmla="*/ 751827 w 2977795"/>
              <a:gd name="connsiteY2" fmla="*/ 2312499 h 2887274"/>
              <a:gd name="connsiteX3" fmla="*/ 1947691 w 2977795"/>
              <a:gd name="connsiteY3" fmla="*/ 1169305 h 2887274"/>
              <a:gd name="connsiteX4" fmla="*/ 2977795 w 2977795"/>
              <a:gd name="connsiteY4" fmla="*/ 0 h 2887274"/>
              <a:gd name="connsiteX0" fmla="*/ 156852 w 2924452"/>
              <a:gd name="connsiteY0" fmla="*/ 2820110 h 2820110"/>
              <a:gd name="connsiteX1" fmla="*/ 0 w 2924452"/>
              <a:gd name="connsiteY1" fmla="*/ 2696450 h 2820110"/>
              <a:gd name="connsiteX2" fmla="*/ 698484 w 2924452"/>
              <a:gd name="connsiteY2" fmla="*/ 2312499 h 2820110"/>
              <a:gd name="connsiteX3" fmla="*/ 1894348 w 2924452"/>
              <a:gd name="connsiteY3" fmla="*/ 1169305 h 2820110"/>
              <a:gd name="connsiteX4" fmla="*/ 2924452 w 2924452"/>
              <a:gd name="connsiteY4" fmla="*/ 0 h 2820110"/>
              <a:gd name="connsiteX0" fmla="*/ 0 w 2958102"/>
              <a:gd name="connsiteY0" fmla="*/ 2873105 h 2873105"/>
              <a:gd name="connsiteX1" fmla="*/ 33650 w 2958102"/>
              <a:gd name="connsiteY1" fmla="*/ 2696450 h 2873105"/>
              <a:gd name="connsiteX2" fmla="*/ 732134 w 2958102"/>
              <a:gd name="connsiteY2" fmla="*/ 2312499 h 2873105"/>
              <a:gd name="connsiteX3" fmla="*/ 1927998 w 2958102"/>
              <a:gd name="connsiteY3" fmla="*/ 1169305 h 2873105"/>
              <a:gd name="connsiteX4" fmla="*/ 2958102 w 2958102"/>
              <a:gd name="connsiteY4" fmla="*/ 0 h 2873105"/>
              <a:gd name="connsiteX0" fmla="*/ 0 w 2958102"/>
              <a:gd name="connsiteY0" fmla="*/ 2873105 h 2873105"/>
              <a:gd name="connsiteX1" fmla="*/ 216542 w 2958102"/>
              <a:gd name="connsiteY1" fmla="*/ 2833270 h 2873105"/>
              <a:gd name="connsiteX2" fmla="*/ 732134 w 2958102"/>
              <a:gd name="connsiteY2" fmla="*/ 2312499 h 2873105"/>
              <a:gd name="connsiteX3" fmla="*/ 1927998 w 2958102"/>
              <a:gd name="connsiteY3" fmla="*/ 1169305 h 2873105"/>
              <a:gd name="connsiteX4" fmla="*/ 2958102 w 2958102"/>
              <a:gd name="connsiteY4" fmla="*/ 0 h 2873105"/>
              <a:gd name="connsiteX0" fmla="*/ 0 w 2958102"/>
              <a:gd name="connsiteY0" fmla="*/ 2873105 h 2873105"/>
              <a:gd name="connsiteX1" fmla="*/ 201313 w 2958102"/>
              <a:gd name="connsiteY1" fmla="*/ 2810073 h 2873105"/>
              <a:gd name="connsiteX2" fmla="*/ 732134 w 2958102"/>
              <a:gd name="connsiteY2" fmla="*/ 2312499 h 2873105"/>
              <a:gd name="connsiteX3" fmla="*/ 1927998 w 2958102"/>
              <a:gd name="connsiteY3" fmla="*/ 1169305 h 2873105"/>
              <a:gd name="connsiteX4" fmla="*/ 2958102 w 2958102"/>
              <a:gd name="connsiteY4" fmla="*/ 0 h 2873105"/>
              <a:gd name="connsiteX0" fmla="*/ 0 w 2958102"/>
              <a:gd name="connsiteY0" fmla="*/ 2873105 h 2873105"/>
              <a:gd name="connsiteX1" fmla="*/ 201313 w 2958102"/>
              <a:gd name="connsiteY1" fmla="*/ 2810073 h 2873105"/>
              <a:gd name="connsiteX2" fmla="*/ 777897 w 2958102"/>
              <a:gd name="connsiteY2" fmla="*/ 2495079 h 2873105"/>
              <a:gd name="connsiteX3" fmla="*/ 1927998 w 2958102"/>
              <a:gd name="connsiteY3" fmla="*/ 1169305 h 2873105"/>
              <a:gd name="connsiteX4" fmla="*/ 2958102 w 2958102"/>
              <a:gd name="connsiteY4" fmla="*/ 0 h 2873105"/>
              <a:gd name="connsiteX0" fmla="*/ 0 w 2958102"/>
              <a:gd name="connsiteY0" fmla="*/ 2873105 h 2873105"/>
              <a:gd name="connsiteX1" fmla="*/ 201313 w 2958102"/>
              <a:gd name="connsiteY1" fmla="*/ 2810073 h 2873105"/>
              <a:gd name="connsiteX2" fmla="*/ 777897 w 2958102"/>
              <a:gd name="connsiteY2" fmla="*/ 2495079 h 2873105"/>
              <a:gd name="connsiteX3" fmla="*/ 2072893 w 2958102"/>
              <a:gd name="connsiteY3" fmla="*/ 1519643 h 2873105"/>
              <a:gd name="connsiteX4" fmla="*/ 2958102 w 2958102"/>
              <a:gd name="connsiteY4" fmla="*/ 0 h 2873105"/>
              <a:gd name="connsiteX0" fmla="*/ 0 w 2958102"/>
              <a:gd name="connsiteY0" fmla="*/ 2873105 h 2873105"/>
              <a:gd name="connsiteX1" fmla="*/ 201313 w 2958102"/>
              <a:gd name="connsiteY1" fmla="*/ 2810073 h 2873105"/>
              <a:gd name="connsiteX2" fmla="*/ 777897 w 2958102"/>
              <a:gd name="connsiteY2" fmla="*/ 2495079 h 2873105"/>
              <a:gd name="connsiteX3" fmla="*/ 2057767 w 2958102"/>
              <a:gd name="connsiteY3" fmla="*/ 1549937 h 2873105"/>
              <a:gd name="connsiteX4" fmla="*/ 2958102 w 2958102"/>
              <a:gd name="connsiteY4" fmla="*/ 0 h 2873105"/>
              <a:gd name="connsiteX0" fmla="*/ 0 w 3019229"/>
              <a:gd name="connsiteY0" fmla="*/ 2728342 h 2728342"/>
              <a:gd name="connsiteX1" fmla="*/ 201313 w 3019229"/>
              <a:gd name="connsiteY1" fmla="*/ 2665310 h 2728342"/>
              <a:gd name="connsiteX2" fmla="*/ 777897 w 3019229"/>
              <a:gd name="connsiteY2" fmla="*/ 2350316 h 2728342"/>
              <a:gd name="connsiteX3" fmla="*/ 2057767 w 3019229"/>
              <a:gd name="connsiteY3" fmla="*/ 1405174 h 2728342"/>
              <a:gd name="connsiteX4" fmla="*/ 3019229 w 3019229"/>
              <a:gd name="connsiteY4" fmla="*/ 0 h 2728342"/>
              <a:gd name="connsiteX0" fmla="*/ 0 w 3034637"/>
              <a:gd name="connsiteY0" fmla="*/ 2690247 h 2690247"/>
              <a:gd name="connsiteX1" fmla="*/ 201313 w 3034637"/>
              <a:gd name="connsiteY1" fmla="*/ 2627215 h 2690247"/>
              <a:gd name="connsiteX2" fmla="*/ 777897 w 3034637"/>
              <a:gd name="connsiteY2" fmla="*/ 2312221 h 2690247"/>
              <a:gd name="connsiteX3" fmla="*/ 2057767 w 3034637"/>
              <a:gd name="connsiteY3" fmla="*/ 1367079 h 2690247"/>
              <a:gd name="connsiteX4" fmla="*/ 3034637 w 3034637"/>
              <a:gd name="connsiteY4" fmla="*/ 0 h 2690247"/>
              <a:gd name="connsiteX0" fmla="*/ 0 w 3011944"/>
              <a:gd name="connsiteY0" fmla="*/ 2690247 h 2690247"/>
              <a:gd name="connsiteX1" fmla="*/ 201313 w 3011944"/>
              <a:gd name="connsiteY1" fmla="*/ 2627215 h 2690247"/>
              <a:gd name="connsiteX2" fmla="*/ 777897 w 3011944"/>
              <a:gd name="connsiteY2" fmla="*/ 2312221 h 2690247"/>
              <a:gd name="connsiteX3" fmla="*/ 2057767 w 3011944"/>
              <a:gd name="connsiteY3" fmla="*/ 1367079 h 2690247"/>
              <a:gd name="connsiteX4" fmla="*/ 3011944 w 3011944"/>
              <a:gd name="connsiteY4" fmla="*/ 0 h 2690247"/>
              <a:gd name="connsiteX0" fmla="*/ 0 w 3011944"/>
              <a:gd name="connsiteY0" fmla="*/ 2690247 h 2690247"/>
              <a:gd name="connsiteX1" fmla="*/ 201313 w 3011944"/>
              <a:gd name="connsiteY1" fmla="*/ 2627215 h 2690247"/>
              <a:gd name="connsiteX2" fmla="*/ 732218 w 3011944"/>
              <a:gd name="connsiteY2" fmla="*/ 2129085 h 2690247"/>
              <a:gd name="connsiteX3" fmla="*/ 2057767 w 3011944"/>
              <a:gd name="connsiteY3" fmla="*/ 1367079 h 2690247"/>
              <a:gd name="connsiteX4" fmla="*/ 3011944 w 3011944"/>
              <a:gd name="connsiteY4" fmla="*/ 0 h 2690247"/>
              <a:gd name="connsiteX0" fmla="*/ 0 w 3118797"/>
              <a:gd name="connsiteY0" fmla="*/ 2522627 h 2522627"/>
              <a:gd name="connsiteX1" fmla="*/ 201313 w 3118797"/>
              <a:gd name="connsiteY1" fmla="*/ 2459595 h 2522627"/>
              <a:gd name="connsiteX2" fmla="*/ 732218 w 3118797"/>
              <a:gd name="connsiteY2" fmla="*/ 1961465 h 2522627"/>
              <a:gd name="connsiteX3" fmla="*/ 2057767 w 3118797"/>
              <a:gd name="connsiteY3" fmla="*/ 1199459 h 2522627"/>
              <a:gd name="connsiteX4" fmla="*/ 3118797 w 3118797"/>
              <a:gd name="connsiteY4" fmla="*/ 0 h 2522627"/>
              <a:gd name="connsiteX0" fmla="*/ 0 w 2917484"/>
              <a:gd name="connsiteY0" fmla="*/ 2459595 h 2459595"/>
              <a:gd name="connsiteX1" fmla="*/ 530905 w 2917484"/>
              <a:gd name="connsiteY1" fmla="*/ 1961465 h 2459595"/>
              <a:gd name="connsiteX2" fmla="*/ 1856454 w 2917484"/>
              <a:gd name="connsiteY2" fmla="*/ 1199459 h 2459595"/>
              <a:gd name="connsiteX3" fmla="*/ 2917484 w 2917484"/>
              <a:gd name="connsiteY3" fmla="*/ 0 h 2459595"/>
              <a:gd name="connsiteX0" fmla="*/ 234343 w 3151827"/>
              <a:gd name="connsiteY0" fmla="*/ 2459595 h 2556183"/>
              <a:gd name="connsiteX1" fmla="*/ 0 w 3151827"/>
              <a:gd name="connsiteY1" fmla="*/ 2556183 h 2556183"/>
              <a:gd name="connsiteX2" fmla="*/ 765248 w 3151827"/>
              <a:gd name="connsiteY2" fmla="*/ 1961465 h 2556183"/>
              <a:gd name="connsiteX3" fmla="*/ 2090797 w 3151827"/>
              <a:gd name="connsiteY3" fmla="*/ 1199459 h 2556183"/>
              <a:gd name="connsiteX4" fmla="*/ 3151827 w 3151827"/>
              <a:gd name="connsiteY4" fmla="*/ 0 h 2556183"/>
              <a:gd name="connsiteX0" fmla="*/ 548685 w 3466169"/>
              <a:gd name="connsiteY0" fmla="*/ 2459595 h 2556183"/>
              <a:gd name="connsiteX1" fmla="*/ 0 w 3466169"/>
              <a:gd name="connsiteY1" fmla="*/ 2070466 h 2556183"/>
              <a:gd name="connsiteX2" fmla="*/ 314342 w 3466169"/>
              <a:gd name="connsiteY2" fmla="*/ 2556183 h 2556183"/>
              <a:gd name="connsiteX3" fmla="*/ 1079590 w 3466169"/>
              <a:gd name="connsiteY3" fmla="*/ 1961465 h 2556183"/>
              <a:gd name="connsiteX4" fmla="*/ 2405139 w 3466169"/>
              <a:gd name="connsiteY4" fmla="*/ 1199459 h 2556183"/>
              <a:gd name="connsiteX5" fmla="*/ 3466169 w 3466169"/>
              <a:gd name="connsiteY5" fmla="*/ 0 h 2556183"/>
              <a:gd name="connsiteX0" fmla="*/ 0 w 4489166"/>
              <a:gd name="connsiteY0" fmla="*/ 2316442 h 2556183"/>
              <a:gd name="connsiteX1" fmla="*/ 1022997 w 4489166"/>
              <a:gd name="connsiteY1" fmla="*/ 2070466 h 2556183"/>
              <a:gd name="connsiteX2" fmla="*/ 1337339 w 4489166"/>
              <a:gd name="connsiteY2" fmla="*/ 2556183 h 2556183"/>
              <a:gd name="connsiteX3" fmla="*/ 2102587 w 4489166"/>
              <a:gd name="connsiteY3" fmla="*/ 1961465 h 2556183"/>
              <a:gd name="connsiteX4" fmla="*/ 3428136 w 4489166"/>
              <a:gd name="connsiteY4" fmla="*/ 1199459 h 2556183"/>
              <a:gd name="connsiteX5" fmla="*/ 4489166 w 4489166"/>
              <a:gd name="connsiteY5" fmla="*/ 0 h 2556183"/>
              <a:gd name="connsiteX0" fmla="*/ 0 w 4489166"/>
              <a:gd name="connsiteY0" fmla="*/ 2316442 h 2316442"/>
              <a:gd name="connsiteX1" fmla="*/ 1022997 w 4489166"/>
              <a:gd name="connsiteY1" fmla="*/ 2070466 h 2316442"/>
              <a:gd name="connsiteX2" fmla="*/ 2102587 w 4489166"/>
              <a:gd name="connsiteY2" fmla="*/ 1961465 h 2316442"/>
              <a:gd name="connsiteX3" fmla="*/ 3428136 w 4489166"/>
              <a:gd name="connsiteY3" fmla="*/ 1199459 h 2316442"/>
              <a:gd name="connsiteX4" fmla="*/ 4489166 w 4489166"/>
              <a:gd name="connsiteY4" fmla="*/ 0 h 2316442"/>
              <a:gd name="connsiteX0" fmla="*/ 0 w 4489166"/>
              <a:gd name="connsiteY0" fmla="*/ 2316442 h 2470220"/>
              <a:gd name="connsiteX1" fmla="*/ 1566009 w 4489166"/>
              <a:gd name="connsiteY1" fmla="*/ 2470220 h 2470220"/>
              <a:gd name="connsiteX2" fmla="*/ 2102587 w 4489166"/>
              <a:gd name="connsiteY2" fmla="*/ 1961465 h 2470220"/>
              <a:gd name="connsiteX3" fmla="*/ 3428136 w 4489166"/>
              <a:gd name="connsiteY3" fmla="*/ 1199459 h 2470220"/>
              <a:gd name="connsiteX4" fmla="*/ 4489166 w 4489166"/>
              <a:gd name="connsiteY4" fmla="*/ 0 h 2470220"/>
              <a:gd name="connsiteX0" fmla="*/ 0 w 3155592"/>
              <a:gd name="connsiteY0" fmla="*/ 2544737 h 2544737"/>
              <a:gd name="connsiteX1" fmla="*/ 232435 w 3155592"/>
              <a:gd name="connsiteY1" fmla="*/ 2470220 h 2544737"/>
              <a:gd name="connsiteX2" fmla="*/ 769013 w 3155592"/>
              <a:gd name="connsiteY2" fmla="*/ 1961465 h 2544737"/>
              <a:gd name="connsiteX3" fmla="*/ 2094562 w 3155592"/>
              <a:gd name="connsiteY3" fmla="*/ 1199459 h 2544737"/>
              <a:gd name="connsiteX4" fmla="*/ 3155592 w 3155592"/>
              <a:gd name="connsiteY4" fmla="*/ 0 h 2544737"/>
              <a:gd name="connsiteX0" fmla="*/ 0 w 3155592"/>
              <a:gd name="connsiteY0" fmla="*/ 2544737 h 2544737"/>
              <a:gd name="connsiteX1" fmla="*/ 232435 w 3155592"/>
              <a:gd name="connsiteY1" fmla="*/ 2470220 h 2544737"/>
              <a:gd name="connsiteX2" fmla="*/ 769013 w 3155592"/>
              <a:gd name="connsiteY2" fmla="*/ 1961465 h 2544737"/>
              <a:gd name="connsiteX3" fmla="*/ 2037525 w 3155592"/>
              <a:gd name="connsiteY3" fmla="*/ 999314 h 2544737"/>
              <a:gd name="connsiteX4" fmla="*/ 3155592 w 3155592"/>
              <a:gd name="connsiteY4" fmla="*/ 0 h 2544737"/>
              <a:gd name="connsiteX0" fmla="*/ 0 w 3079563"/>
              <a:gd name="connsiteY0" fmla="*/ 2735214 h 2735214"/>
              <a:gd name="connsiteX1" fmla="*/ 232435 w 3079563"/>
              <a:gd name="connsiteY1" fmla="*/ 2660697 h 2735214"/>
              <a:gd name="connsiteX2" fmla="*/ 769013 w 3079563"/>
              <a:gd name="connsiteY2" fmla="*/ 2151942 h 2735214"/>
              <a:gd name="connsiteX3" fmla="*/ 2037525 w 3079563"/>
              <a:gd name="connsiteY3" fmla="*/ 1189791 h 2735214"/>
              <a:gd name="connsiteX4" fmla="*/ 3079563 w 3079563"/>
              <a:gd name="connsiteY4" fmla="*/ 0 h 2735214"/>
              <a:gd name="connsiteX0" fmla="*/ 0 w 3079563"/>
              <a:gd name="connsiteY0" fmla="*/ 2735214 h 2735214"/>
              <a:gd name="connsiteX1" fmla="*/ 232435 w 3079563"/>
              <a:gd name="connsiteY1" fmla="*/ 2660697 h 2735214"/>
              <a:gd name="connsiteX2" fmla="*/ 769013 w 3079563"/>
              <a:gd name="connsiteY2" fmla="*/ 2151942 h 2735214"/>
              <a:gd name="connsiteX3" fmla="*/ 1885230 w 3079563"/>
              <a:gd name="connsiteY3" fmla="*/ 818218 h 2735214"/>
              <a:gd name="connsiteX4" fmla="*/ 3079563 w 3079563"/>
              <a:gd name="connsiteY4" fmla="*/ 0 h 2735214"/>
              <a:gd name="connsiteX0" fmla="*/ 0 w 2994004"/>
              <a:gd name="connsiteY0" fmla="*/ 2916167 h 2916167"/>
              <a:gd name="connsiteX1" fmla="*/ 232435 w 2994004"/>
              <a:gd name="connsiteY1" fmla="*/ 2841650 h 2916167"/>
              <a:gd name="connsiteX2" fmla="*/ 769013 w 2994004"/>
              <a:gd name="connsiteY2" fmla="*/ 2332895 h 2916167"/>
              <a:gd name="connsiteX3" fmla="*/ 1885230 w 2994004"/>
              <a:gd name="connsiteY3" fmla="*/ 999171 h 2916167"/>
              <a:gd name="connsiteX4" fmla="*/ 2994004 w 2994004"/>
              <a:gd name="connsiteY4" fmla="*/ 0 h 2916167"/>
              <a:gd name="connsiteX0" fmla="*/ 0 w 2994004"/>
              <a:gd name="connsiteY0" fmla="*/ 2916167 h 2916167"/>
              <a:gd name="connsiteX1" fmla="*/ 232435 w 2994004"/>
              <a:gd name="connsiteY1" fmla="*/ 2841650 h 2916167"/>
              <a:gd name="connsiteX2" fmla="*/ 753153 w 2994004"/>
              <a:gd name="connsiteY2" fmla="*/ 2324665 h 2916167"/>
              <a:gd name="connsiteX3" fmla="*/ 1885230 w 2994004"/>
              <a:gd name="connsiteY3" fmla="*/ 999171 h 2916167"/>
              <a:gd name="connsiteX4" fmla="*/ 2994004 w 2994004"/>
              <a:gd name="connsiteY4" fmla="*/ 0 h 2916167"/>
              <a:gd name="connsiteX0" fmla="*/ 0 w 2994004"/>
              <a:gd name="connsiteY0" fmla="*/ 2916167 h 2916167"/>
              <a:gd name="connsiteX1" fmla="*/ 232435 w 2994004"/>
              <a:gd name="connsiteY1" fmla="*/ 2841650 h 2916167"/>
              <a:gd name="connsiteX2" fmla="*/ 724618 w 2994004"/>
              <a:gd name="connsiteY2" fmla="*/ 2086290 h 2916167"/>
              <a:gd name="connsiteX3" fmla="*/ 1885230 w 2994004"/>
              <a:gd name="connsiteY3" fmla="*/ 999171 h 2916167"/>
              <a:gd name="connsiteX4" fmla="*/ 2994004 w 2994004"/>
              <a:gd name="connsiteY4" fmla="*/ 0 h 2916167"/>
              <a:gd name="connsiteX0" fmla="*/ 0 w 2994004"/>
              <a:gd name="connsiteY0" fmla="*/ 2916167 h 2916167"/>
              <a:gd name="connsiteX1" fmla="*/ 232435 w 2994004"/>
              <a:gd name="connsiteY1" fmla="*/ 2841650 h 2916167"/>
              <a:gd name="connsiteX2" fmla="*/ 724618 w 2994004"/>
              <a:gd name="connsiteY2" fmla="*/ 2086290 h 2916167"/>
              <a:gd name="connsiteX3" fmla="*/ 1285226 w 2994004"/>
              <a:gd name="connsiteY3" fmla="*/ 1180004 h 2916167"/>
              <a:gd name="connsiteX4" fmla="*/ 2994004 w 2994004"/>
              <a:gd name="connsiteY4" fmla="*/ 0 h 2916167"/>
              <a:gd name="connsiteX0" fmla="*/ 0 w 1870158"/>
              <a:gd name="connsiteY0" fmla="*/ 2601880 h 2601880"/>
              <a:gd name="connsiteX1" fmla="*/ 232435 w 1870158"/>
              <a:gd name="connsiteY1" fmla="*/ 2527363 h 2601880"/>
              <a:gd name="connsiteX2" fmla="*/ 724618 w 1870158"/>
              <a:gd name="connsiteY2" fmla="*/ 1772003 h 2601880"/>
              <a:gd name="connsiteX3" fmla="*/ 1285226 w 1870158"/>
              <a:gd name="connsiteY3" fmla="*/ 865717 h 2601880"/>
              <a:gd name="connsiteX4" fmla="*/ 1870158 w 1870158"/>
              <a:gd name="connsiteY4" fmla="*/ 0 h 2601880"/>
              <a:gd name="connsiteX0" fmla="*/ 0 w 1841685"/>
              <a:gd name="connsiteY0" fmla="*/ 2611404 h 2611404"/>
              <a:gd name="connsiteX1" fmla="*/ 232435 w 1841685"/>
              <a:gd name="connsiteY1" fmla="*/ 2536887 h 2611404"/>
              <a:gd name="connsiteX2" fmla="*/ 724618 w 1841685"/>
              <a:gd name="connsiteY2" fmla="*/ 1781527 h 2611404"/>
              <a:gd name="connsiteX3" fmla="*/ 1285226 w 1841685"/>
              <a:gd name="connsiteY3" fmla="*/ 875241 h 2611404"/>
              <a:gd name="connsiteX4" fmla="*/ 1841685 w 1841685"/>
              <a:gd name="connsiteY4" fmla="*/ 0 h 2611404"/>
              <a:gd name="connsiteX0" fmla="*/ 0 w 1841685"/>
              <a:gd name="connsiteY0" fmla="*/ 2611404 h 2611404"/>
              <a:gd name="connsiteX1" fmla="*/ 232435 w 1841685"/>
              <a:gd name="connsiteY1" fmla="*/ 2536887 h 2611404"/>
              <a:gd name="connsiteX2" fmla="*/ 772286 w 1841685"/>
              <a:gd name="connsiteY2" fmla="*/ 2028934 h 2611404"/>
              <a:gd name="connsiteX3" fmla="*/ 1285226 w 1841685"/>
              <a:gd name="connsiteY3" fmla="*/ 875241 h 2611404"/>
              <a:gd name="connsiteX4" fmla="*/ 1841685 w 1841685"/>
              <a:gd name="connsiteY4" fmla="*/ 0 h 2611404"/>
              <a:gd name="connsiteX0" fmla="*/ 0 w 1841685"/>
              <a:gd name="connsiteY0" fmla="*/ 2611404 h 2611404"/>
              <a:gd name="connsiteX1" fmla="*/ 232435 w 1841685"/>
              <a:gd name="connsiteY1" fmla="*/ 2536887 h 2611404"/>
              <a:gd name="connsiteX2" fmla="*/ 772286 w 1841685"/>
              <a:gd name="connsiteY2" fmla="*/ 2028934 h 2611404"/>
              <a:gd name="connsiteX3" fmla="*/ 1342450 w 1841685"/>
              <a:gd name="connsiteY3" fmla="*/ 1160852 h 2611404"/>
              <a:gd name="connsiteX4" fmla="*/ 1841685 w 1841685"/>
              <a:gd name="connsiteY4" fmla="*/ 0 h 2611404"/>
              <a:gd name="connsiteX0" fmla="*/ 0 w 2013247"/>
              <a:gd name="connsiteY0" fmla="*/ 2487594 h 2487594"/>
              <a:gd name="connsiteX1" fmla="*/ 232435 w 2013247"/>
              <a:gd name="connsiteY1" fmla="*/ 2413077 h 2487594"/>
              <a:gd name="connsiteX2" fmla="*/ 772286 w 2013247"/>
              <a:gd name="connsiteY2" fmla="*/ 1905124 h 2487594"/>
              <a:gd name="connsiteX3" fmla="*/ 1342450 w 2013247"/>
              <a:gd name="connsiteY3" fmla="*/ 1037042 h 2487594"/>
              <a:gd name="connsiteX4" fmla="*/ 2013247 w 2013247"/>
              <a:gd name="connsiteY4" fmla="*/ 0 h 2487594"/>
              <a:gd name="connsiteX0" fmla="*/ 0 w 2013247"/>
              <a:gd name="connsiteY0" fmla="*/ 2487594 h 2487594"/>
              <a:gd name="connsiteX1" fmla="*/ 232435 w 2013247"/>
              <a:gd name="connsiteY1" fmla="*/ 2413077 h 2487594"/>
              <a:gd name="connsiteX2" fmla="*/ 765979 w 2013247"/>
              <a:gd name="connsiteY2" fmla="*/ 1898547 h 2487594"/>
              <a:gd name="connsiteX3" fmla="*/ 1342450 w 2013247"/>
              <a:gd name="connsiteY3" fmla="*/ 1037042 h 2487594"/>
              <a:gd name="connsiteX4" fmla="*/ 2013247 w 2013247"/>
              <a:gd name="connsiteY4" fmla="*/ 0 h 2487594"/>
              <a:gd name="connsiteX0" fmla="*/ 0 w 2013247"/>
              <a:gd name="connsiteY0" fmla="*/ 2487594 h 2487594"/>
              <a:gd name="connsiteX1" fmla="*/ 232435 w 2013247"/>
              <a:gd name="connsiteY1" fmla="*/ 2413077 h 2487594"/>
              <a:gd name="connsiteX2" fmla="*/ 765979 w 2013247"/>
              <a:gd name="connsiteY2" fmla="*/ 1898547 h 2487594"/>
              <a:gd name="connsiteX3" fmla="*/ 1348875 w 2013247"/>
              <a:gd name="connsiteY3" fmla="*/ 979775 h 2487594"/>
              <a:gd name="connsiteX4" fmla="*/ 2013247 w 2013247"/>
              <a:gd name="connsiteY4" fmla="*/ 0 h 2487594"/>
              <a:gd name="connsiteX0" fmla="*/ 0 w 1994308"/>
              <a:gd name="connsiteY0" fmla="*/ 2500292 h 2500292"/>
              <a:gd name="connsiteX1" fmla="*/ 232435 w 1994308"/>
              <a:gd name="connsiteY1" fmla="*/ 2425775 h 2500292"/>
              <a:gd name="connsiteX2" fmla="*/ 765979 w 1994308"/>
              <a:gd name="connsiteY2" fmla="*/ 1911245 h 2500292"/>
              <a:gd name="connsiteX3" fmla="*/ 1348875 w 1994308"/>
              <a:gd name="connsiteY3" fmla="*/ 992473 h 2500292"/>
              <a:gd name="connsiteX4" fmla="*/ 1994308 w 1994308"/>
              <a:gd name="connsiteY4" fmla="*/ 0 h 2500292"/>
              <a:gd name="connsiteX0" fmla="*/ 0 w 2872292"/>
              <a:gd name="connsiteY0" fmla="*/ 3078124 h 3078124"/>
              <a:gd name="connsiteX1" fmla="*/ 232435 w 2872292"/>
              <a:gd name="connsiteY1" fmla="*/ 3003607 h 3078124"/>
              <a:gd name="connsiteX2" fmla="*/ 765979 w 2872292"/>
              <a:gd name="connsiteY2" fmla="*/ 2489077 h 3078124"/>
              <a:gd name="connsiteX3" fmla="*/ 1348875 w 2872292"/>
              <a:gd name="connsiteY3" fmla="*/ 1570305 h 3078124"/>
              <a:gd name="connsiteX4" fmla="*/ 2872292 w 2872292"/>
              <a:gd name="connsiteY4" fmla="*/ 0 h 3078124"/>
              <a:gd name="connsiteX0" fmla="*/ 0 w 2872292"/>
              <a:gd name="connsiteY0" fmla="*/ 3078124 h 3078124"/>
              <a:gd name="connsiteX1" fmla="*/ 232435 w 2872292"/>
              <a:gd name="connsiteY1" fmla="*/ 3003607 h 3078124"/>
              <a:gd name="connsiteX2" fmla="*/ 765979 w 2872292"/>
              <a:gd name="connsiteY2" fmla="*/ 2489077 h 3078124"/>
              <a:gd name="connsiteX3" fmla="*/ 1941514 w 2872292"/>
              <a:gd name="connsiteY3" fmla="*/ 1343373 h 3078124"/>
              <a:gd name="connsiteX4" fmla="*/ 2872292 w 2872292"/>
              <a:gd name="connsiteY4" fmla="*/ 0 h 3078124"/>
              <a:gd name="connsiteX0" fmla="*/ 0 w 2872292"/>
              <a:gd name="connsiteY0" fmla="*/ 3078124 h 3078124"/>
              <a:gd name="connsiteX1" fmla="*/ 232435 w 2872292"/>
              <a:gd name="connsiteY1" fmla="*/ 3003607 h 3078124"/>
              <a:gd name="connsiteX2" fmla="*/ 765979 w 2872292"/>
              <a:gd name="connsiteY2" fmla="*/ 2489077 h 3078124"/>
              <a:gd name="connsiteX3" fmla="*/ 2005236 w 2872292"/>
              <a:gd name="connsiteY3" fmla="*/ 1557871 h 3078124"/>
              <a:gd name="connsiteX4" fmla="*/ 2872292 w 2872292"/>
              <a:gd name="connsiteY4" fmla="*/ 0 h 3078124"/>
              <a:gd name="connsiteX0" fmla="*/ 0 w 3118956"/>
              <a:gd name="connsiteY0" fmla="*/ 2545451 h 2545451"/>
              <a:gd name="connsiteX1" fmla="*/ 232435 w 3118956"/>
              <a:gd name="connsiteY1" fmla="*/ 2470934 h 2545451"/>
              <a:gd name="connsiteX2" fmla="*/ 765979 w 3118956"/>
              <a:gd name="connsiteY2" fmla="*/ 1956404 h 2545451"/>
              <a:gd name="connsiteX3" fmla="*/ 2005236 w 3118956"/>
              <a:gd name="connsiteY3" fmla="*/ 1025198 h 2545451"/>
              <a:gd name="connsiteX4" fmla="*/ 3118956 w 3118956"/>
              <a:gd name="connsiteY4" fmla="*/ 0 h 2545451"/>
              <a:gd name="connsiteX0" fmla="*/ 0 w 3118956"/>
              <a:gd name="connsiteY0" fmla="*/ 2545451 h 2545451"/>
              <a:gd name="connsiteX1" fmla="*/ 232435 w 3118956"/>
              <a:gd name="connsiteY1" fmla="*/ 2470934 h 2545451"/>
              <a:gd name="connsiteX2" fmla="*/ 756496 w 3118956"/>
              <a:gd name="connsiteY2" fmla="*/ 1965693 h 2545451"/>
              <a:gd name="connsiteX3" fmla="*/ 2005236 w 3118956"/>
              <a:gd name="connsiteY3" fmla="*/ 1025198 h 2545451"/>
              <a:gd name="connsiteX4" fmla="*/ 3118956 w 3118956"/>
              <a:gd name="connsiteY4" fmla="*/ 0 h 2545451"/>
              <a:gd name="connsiteX0" fmla="*/ 0 w 3118956"/>
              <a:gd name="connsiteY0" fmla="*/ 2545451 h 2545451"/>
              <a:gd name="connsiteX1" fmla="*/ 232435 w 3118956"/>
              <a:gd name="connsiteY1" fmla="*/ 2470934 h 2545451"/>
              <a:gd name="connsiteX2" fmla="*/ 756496 w 3118956"/>
              <a:gd name="connsiteY2" fmla="*/ 1965693 h 2545451"/>
              <a:gd name="connsiteX3" fmla="*/ 2033924 w 3118956"/>
              <a:gd name="connsiteY3" fmla="*/ 1006027 h 2545451"/>
              <a:gd name="connsiteX4" fmla="*/ 3118956 w 3118956"/>
              <a:gd name="connsiteY4" fmla="*/ 0 h 2545451"/>
              <a:gd name="connsiteX0" fmla="*/ 0 w 3118956"/>
              <a:gd name="connsiteY0" fmla="*/ 2545451 h 2545451"/>
              <a:gd name="connsiteX1" fmla="*/ 232435 w 3118956"/>
              <a:gd name="connsiteY1" fmla="*/ 2470934 h 2545451"/>
              <a:gd name="connsiteX2" fmla="*/ 756496 w 3118956"/>
              <a:gd name="connsiteY2" fmla="*/ 1965693 h 2545451"/>
              <a:gd name="connsiteX3" fmla="*/ 2019750 w 3118956"/>
              <a:gd name="connsiteY3" fmla="*/ 1015430 h 2545451"/>
              <a:gd name="connsiteX4" fmla="*/ 3118956 w 3118956"/>
              <a:gd name="connsiteY4" fmla="*/ 0 h 2545451"/>
              <a:gd name="connsiteX0" fmla="*/ 0 w 3157232"/>
              <a:gd name="connsiteY0" fmla="*/ 2540689 h 2540689"/>
              <a:gd name="connsiteX1" fmla="*/ 232435 w 3157232"/>
              <a:gd name="connsiteY1" fmla="*/ 2466172 h 2540689"/>
              <a:gd name="connsiteX2" fmla="*/ 756496 w 3157232"/>
              <a:gd name="connsiteY2" fmla="*/ 1960931 h 2540689"/>
              <a:gd name="connsiteX3" fmla="*/ 2019750 w 3157232"/>
              <a:gd name="connsiteY3" fmla="*/ 1010668 h 2540689"/>
              <a:gd name="connsiteX4" fmla="*/ 3157232 w 3157232"/>
              <a:gd name="connsiteY4" fmla="*/ 0 h 2540689"/>
              <a:gd name="connsiteX0" fmla="*/ 0 w 3252416"/>
              <a:gd name="connsiteY0" fmla="*/ 2362580 h 2362580"/>
              <a:gd name="connsiteX1" fmla="*/ 232435 w 3252416"/>
              <a:gd name="connsiteY1" fmla="*/ 2288063 h 2362580"/>
              <a:gd name="connsiteX2" fmla="*/ 756496 w 3252416"/>
              <a:gd name="connsiteY2" fmla="*/ 1782822 h 2362580"/>
              <a:gd name="connsiteX3" fmla="*/ 2019750 w 3252416"/>
              <a:gd name="connsiteY3" fmla="*/ 832559 h 2362580"/>
              <a:gd name="connsiteX4" fmla="*/ 3252416 w 3252416"/>
              <a:gd name="connsiteY4" fmla="*/ 0 h 2362580"/>
              <a:gd name="connsiteX0" fmla="*/ 0 w 3069707"/>
              <a:gd name="connsiteY0" fmla="*/ 2728296 h 2728296"/>
              <a:gd name="connsiteX1" fmla="*/ 232435 w 3069707"/>
              <a:gd name="connsiteY1" fmla="*/ 2653779 h 2728296"/>
              <a:gd name="connsiteX2" fmla="*/ 756496 w 3069707"/>
              <a:gd name="connsiteY2" fmla="*/ 2148538 h 2728296"/>
              <a:gd name="connsiteX3" fmla="*/ 2019750 w 3069707"/>
              <a:gd name="connsiteY3" fmla="*/ 1198275 h 2728296"/>
              <a:gd name="connsiteX4" fmla="*/ 3069707 w 3069707"/>
              <a:gd name="connsiteY4" fmla="*/ 0 h 2728296"/>
              <a:gd name="connsiteX0" fmla="*/ 0 w 3141443"/>
              <a:gd name="connsiteY0" fmla="*/ 2561338 h 2561338"/>
              <a:gd name="connsiteX1" fmla="*/ 232435 w 3141443"/>
              <a:gd name="connsiteY1" fmla="*/ 2486821 h 2561338"/>
              <a:gd name="connsiteX2" fmla="*/ 756496 w 3141443"/>
              <a:gd name="connsiteY2" fmla="*/ 1981580 h 2561338"/>
              <a:gd name="connsiteX3" fmla="*/ 2019750 w 3141443"/>
              <a:gd name="connsiteY3" fmla="*/ 1031317 h 2561338"/>
              <a:gd name="connsiteX4" fmla="*/ 3141443 w 3141443"/>
              <a:gd name="connsiteY4" fmla="*/ 0 h 2561338"/>
              <a:gd name="connsiteX0" fmla="*/ 0 w 3157522"/>
              <a:gd name="connsiteY0" fmla="*/ 2513636 h 2513636"/>
              <a:gd name="connsiteX1" fmla="*/ 232435 w 3157522"/>
              <a:gd name="connsiteY1" fmla="*/ 2439119 h 2513636"/>
              <a:gd name="connsiteX2" fmla="*/ 756496 w 3157522"/>
              <a:gd name="connsiteY2" fmla="*/ 1933878 h 2513636"/>
              <a:gd name="connsiteX3" fmla="*/ 2019750 w 3157522"/>
              <a:gd name="connsiteY3" fmla="*/ 983615 h 2513636"/>
              <a:gd name="connsiteX4" fmla="*/ 3157522 w 3157522"/>
              <a:gd name="connsiteY4" fmla="*/ 0 h 2513636"/>
              <a:gd name="connsiteX0" fmla="*/ 0 w 3157522"/>
              <a:gd name="connsiteY0" fmla="*/ 2513636 h 2513636"/>
              <a:gd name="connsiteX1" fmla="*/ 225304 w 3157522"/>
              <a:gd name="connsiteY1" fmla="*/ 2441209 h 2513636"/>
              <a:gd name="connsiteX2" fmla="*/ 756496 w 3157522"/>
              <a:gd name="connsiteY2" fmla="*/ 1933878 h 2513636"/>
              <a:gd name="connsiteX3" fmla="*/ 2019750 w 3157522"/>
              <a:gd name="connsiteY3" fmla="*/ 983615 h 2513636"/>
              <a:gd name="connsiteX4" fmla="*/ 3157522 w 3157522"/>
              <a:gd name="connsiteY4" fmla="*/ 0 h 2513636"/>
              <a:gd name="connsiteX0" fmla="*/ 0 w 3272004"/>
              <a:gd name="connsiteY0" fmla="*/ 2366017 h 2366017"/>
              <a:gd name="connsiteX1" fmla="*/ 225304 w 3272004"/>
              <a:gd name="connsiteY1" fmla="*/ 2293590 h 2366017"/>
              <a:gd name="connsiteX2" fmla="*/ 756496 w 3272004"/>
              <a:gd name="connsiteY2" fmla="*/ 1786259 h 2366017"/>
              <a:gd name="connsiteX3" fmla="*/ 2019750 w 3272004"/>
              <a:gd name="connsiteY3" fmla="*/ 835996 h 2366017"/>
              <a:gd name="connsiteX4" fmla="*/ 3272004 w 3272004"/>
              <a:gd name="connsiteY4" fmla="*/ 0 h 2366017"/>
              <a:gd name="connsiteX0" fmla="*/ 0 w 3156174"/>
              <a:gd name="connsiteY0" fmla="*/ 2557062 h 2557062"/>
              <a:gd name="connsiteX1" fmla="*/ 225304 w 3156174"/>
              <a:gd name="connsiteY1" fmla="*/ 2484635 h 2557062"/>
              <a:gd name="connsiteX2" fmla="*/ 756496 w 3156174"/>
              <a:gd name="connsiteY2" fmla="*/ 1977304 h 2557062"/>
              <a:gd name="connsiteX3" fmla="*/ 2019750 w 3156174"/>
              <a:gd name="connsiteY3" fmla="*/ 1027041 h 2557062"/>
              <a:gd name="connsiteX4" fmla="*/ 3156174 w 3156174"/>
              <a:gd name="connsiteY4" fmla="*/ 0 h 2557062"/>
              <a:gd name="connsiteX0" fmla="*/ 0 w 3156174"/>
              <a:gd name="connsiteY0" fmla="*/ 2557062 h 2557062"/>
              <a:gd name="connsiteX1" fmla="*/ 225304 w 3156174"/>
              <a:gd name="connsiteY1" fmla="*/ 2484635 h 2557062"/>
              <a:gd name="connsiteX2" fmla="*/ 756496 w 3156174"/>
              <a:gd name="connsiteY2" fmla="*/ 1977304 h 2557062"/>
              <a:gd name="connsiteX3" fmla="*/ 1876980 w 3156174"/>
              <a:gd name="connsiteY3" fmla="*/ 655488 h 2557062"/>
              <a:gd name="connsiteX4" fmla="*/ 3156174 w 3156174"/>
              <a:gd name="connsiteY4" fmla="*/ 0 h 2557062"/>
              <a:gd name="connsiteX0" fmla="*/ 0 w 2851533"/>
              <a:gd name="connsiteY0" fmla="*/ 3033255 h 3033255"/>
              <a:gd name="connsiteX1" fmla="*/ 225304 w 2851533"/>
              <a:gd name="connsiteY1" fmla="*/ 2960828 h 3033255"/>
              <a:gd name="connsiteX2" fmla="*/ 756496 w 2851533"/>
              <a:gd name="connsiteY2" fmla="*/ 2453497 h 3033255"/>
              <a:gd name="connsiteX3" fmla="*/ 1876980 w 2851533"/>
              <a:gd name="connsiteY3" fmla="*/ 1131681 h 3033255"/>
              <a:gd name="connsiteX4" fmla="*/ 2851533 w 2851533"/>
              <a:gd name="connsiteY4" fmla="*/ 0 h 3033255"/>
              <a:gd name="connsiteX0" fmla="*/ 0 w 2880269"/>
              <a:gd name="connsiteY0" fmla="*/ 3061827 h 3061827"/>
              <a:gd name="connsiteX1" fmla="*/ 225304 w 2880269"/>
              <a:gd name="connsiteY1" fmla="*/ 2989400 h 3061827"/>
              <a:gd name="connsiteX2" fmla="*/ 756496 w 2880269"/>
              <a:gd name="connsiteY2" fmla="*/ 2482069 h 3061827"/>
              <a:gd name="connsiteX3" fmla="*/ 1876980 w 2880269"/>
              <a:gd name="connsiteY3" fmla="*/ 1160253 h 3061827"/>
              <a:gd name="connsiteX4" fmla="*/ 2880269 w 2880269"/>
              <a:gd name="connsiteY4" fmla="*/ 0 h 3061827"/>
              <a:gd name="connsiteX0" fmla="*/ 0 w 2880269"/>
              <a:gd name="connsiteY0" fmla="*/ 3061827 h 3061827"/>
              <a:gd name="connsiteX1" fmla="*/ 225304 w 2880269"/>
              <a:gd name="connsiteY1" fmla="*/ 2989400 h 3061827"/>
              <a:gd name="connsiteX2" fmla="*/ 756496 w 2880269"/>
              <a:gd name="connsiteY2" fmla="*/ 2482069 h 3061827"/>
              <a:gd name="connsiteX3" fmla="*/ 1948651 w 2880269"/>
              <a:gd name="connsiteY3" fmla="*/ 1335022 h 3061827"/>
              <a:gd name="connsiteX4" fmla="*/ 2880269 w 2880269"/>
              <a:gd name="connsiteY4" fmla="*/ 0 h 3061827"/>
              <a:gd name="connsiteX0" fmla="*/ 0 w 2951996"/>
              <a:gd name="connsiteY0" fmla="*/ 2863068 h 2863068"/>
              <a:gd name="connsiteX1" fmla="*/ 225304 w 2951996"/>
              <a:gd name="connsiteY1" fmla="*/ 2790641 h 2863068"/>
              <a:gd name="connsiteX2" fmla="*/ 756496 w 2951996"/>
              <a:gd name="connsiteY2" fmla="*/ 2283310 h 2863068"/>
              <a:gd name="connsiteX3" fmla="*/ 1948651 w 2951996"/>
              <a:gd name="connsiteY3" fmla="*/ 1136263 h 2863068"/>
              <a:gd name="connsiteX4" fmla="*/ 2951996 w 2951996"/>
              <a:gd name="connsiteY4" fmla="*/ 0 h 2863068"/>
              <a:gd name="connsiteX0" fmla="*/ 0 w 2983968"/>
              <a:gd name="connsiteY0" fmla="*/ 2886919 h 2886919"/>
              <a:gd name="connsiteX1" fmla="*/ 225304 w 2983968"/>
              <a:gd name="connsiteY1" fmla="*/ 2814492 h 2886919"/>
              <a:gd name="connsiteX2" fmla="*/ 756496 w 2983968"/>
              <a:gd name="connsiteY2" fmla="*/ 2307161 h 2886919"/>
              <a:gd name="connsiteX3" fmla="*/ 1948651 w 2983968"/>
              <a:gd name="connsiteY3" fmla="*/ 1160114 h 2886919"/>
              <a:gd name="connsiteX4" fmla="*/ 2983968 w 2983968"/>
              <a:gd name="connsiteY4" fmla="*/ 0 h 2886919"/>
              <a:gd name="connsiteX0" fmla="*/ 0 w 3174977"/>
              <a:gd name="connsiteY0" fmla="*/ 2537103 h 2537103"/>
              <a:gd name="connsiteX1" fmla="*/ 225304 w 3174977"/>
              <a:gd name="connsiteY1" fmla="*/ 2464676 h 2537103"/>
              <a:gd name="connsiteX2" fmla="*/ 756496 w 3174977"/>
              <a:gd name="connsiteY2" fmla="*/ 1957345 h 2537103"/>
              <a:gd name="connsiteX3" fmla="*/ 1948651 w 3174977"/>
              <a:gd name="connsiteY3" fmla="*/ 810298 h 2537103"/>
              <a:gd name="connsiteX4" fmla="*/ 3174977 w 3174977"/>
              <a:gd name="connsiteY4" fmla="*/ 0 h 2537103"/>
              <a:gd name="connsiteX0" fmla="*/ 0 w 3174977"/>
              <a:gd name="connsiteY0" fmla="*/ 2537103 h 2537103"/>
              <a:gd name="connsiteX1" fmla="*/ 225304 w 3174977"/>
              <a:gd name="connsiteY1" fmla="*/ 2464676 h 2537103"/>
              <a:gd name="connsiteX2" fmla="*/ 756496 w 3174977"/>
              <a:gd name="connsiteY2" fmla="*/ 1957345 h 2537103"/>
              <a:gd name="connsiteX3" fmla="*/ 2044182 w 3174977"/>
              <a:gd name="connsiteY3" fmla="*/ 993059 h 2537103"/>
              <a:gd name="connsiteX4" fmla="*/ 3174977 w 3174977"/>
              <a:gd name="connsiteY4" fmla="*/ 0 h 2537103"/>
              <a:gd name="connsiteX0" fmla="*/ 0 w 3174977"/>
              <a:gd name="connsiteY0" fmla="*/ 2537103 h 2537103"/>
              <a:gd name="connsiteX1" fmla="*/ 225304 w 3174977"/>
              <a:gd name="connsiteY1" fmla="*/ 2464676 h 2537103"/>
              <a:gd name="connsiteX2" fmla="*/ 756496 w 3174977"/>
              <a:gd name="connsiteY2" fmla="*/ 1957345 h 2537103"/>
              <a:gd name="connsiteX3" fmla="*/ 1956828 w 3174977"/>
              <a:gd name="connsiteY3" fmla="*/ 818032 h 2537103"/>
              <a:gd name="connsiteX4" fmla="*/ 3174977 w 3174977"/>
              <a:gd name="connsiteY4" fmla="*/ 0 h 2537103"/>
              <a:gd name="connsiteX0" fmla="*/ 0 w 3063831"/>
              <a:gd name="connsiteY0" fmla="*/ 2735861 h 2735861"/>
              <a:gd name="connsiteX1" fmla="*/ 225304 w 3063831"/>
              <a:gd name="connsiteY1" fmla="*/ 2663434 h 2735861"/>
              <a:gd name="connsiteX2" fmla="*/ 756496 w 3063831"/>
              <a:gd name="connsiteY2" fmla="*/ 2156103 h 2735861"/>
              <a:gd name="connsiteX3" fmla="*/ 1956828 w 3063831"/>
              <a:gd name="connsiteY3" fmla="*/ 1016790 h 2735861"/>
              <a:gd name="connsiteX4" fmla="*/ 3063831 w 3063831"/>
              <a:gd name="connsiteY4" fmla="*/ 0 h 2735861"/>
              <a:gd name="connsiteX0" fmla="*/ 0 w 3063831"/>
              <a:gd name="connsiteY0" fmla="*/ 2735861 h 2735861"/>
              <a:gd name="connsiteX1" fmla="*/ 225304 w 3063831"/>
              <a:gd name="connsiteY1" fmla="*/ 2663434 h 2735861"/>
              <a:gd name="connsiteX2" fmla="*/ 756496 w 3063831"/>
              <a:gd name="connsiteY2" fmla="*/ 2156103 h 2735861"/>
              <a:gd name="connsiteX3" fmla="*/ 2030900 w 3063831"/>
              <a:gd name="connsiteY3" fmla="*/ 1184736 h 2735861"/>
              <a:gd name="connsiteX4" fmla="*/ 3063831 w 3063831"/>
              <a:gd name="connsiteY4" fmla="*/ 0 h 2735861"/>
              <a:gd name="connsiteX0" fmla="*/ 0 w 2990040"/>
              <a:gd name="connsiteY0" fmla="*/ 2903929 h 2903929"/>
              <a:gd name="connsiteX1" fmla="*/ 225304 w 2990040"/>
              <a:gd name="connsiteY1" fmla="*/ 2831502 h 2903929"/>
              <a:gd name="connsiteX2" fmla="*/ 756496 w 2990040"/>
              <a:gd name="connsiteY2" fmla="*/ 2324171 h 2903929"/>
              <a:gd name="connsiteX3" fmla="*/ 2030900 w 2990040"/>
              <a:gd name="connsiteY3" fmla="*/ 1352804 h 2903929"/>
              <a:gd name="connsiteX4" fmla="*/ 2990040 w 2990040"/>
              <a:gd name="connsiteY4" fmla="*/ 0 h 2903929"/>
              <a:gd name="connsiteX0" fmla="*/ 0 w 2981287"/>
              <a:gd name="connsiteY0" fmla="*/ 2886089 h 2886089"/>
              <a:gd name="connsiteX1" fmla="*/ 225304 w 2981287"/>
              <a:gd name="connsiteY1" fmla="*/ 2813662 h 2886089"/>
              <a:gd name="connsiteX2" fmla="*/ 756496 w 2981287"/>
              <a:gd name="connsiteY2" fmla="*/ 2306331 h 2886089"/>
              <a:gd name="connsiteX3" fmla="*/ 2030900 w 2981287"/>
              <a:gd name="connsiteY3" fmla="*/ 1334964 h 2886089"/>
              <a:gd name="connsiteX4" fmla="*/ 2981287 w 2981287"/>
              <a:gd name="connsiteY4" fmla="*/ 0 h 2886089"/>
              <a:gd name="connsiteX0" fmla="*/ 0 w 2986218"/>
              <a:gd name="connsiteY0" fmla="*/ 2905137 h 2905137"/>
              <a:gd name="connsiteX1" fmla="*/ 225304 w 2986218"/>
              <a:gd name="connsiteY1" fmla="*/ 2832710 h 2905137"/>
              <a:gd name="connsiteX2" fmla="*/ 756496 w 2986218"/>
              <a:gd name="connsiteY2" fmla="*/ 2325379 h 2905137"/>
              <a:gd name="connsiteX3" fmla="*/ 2030900 w 2986218"/>
              <a:gd name="connsiteY3" fmla="*/ 1354012 h 2905137"/>
              <a:gd name="connsiteX4" fmla="*/ 2986218 w 2986218"/>
              <a:gd name="connsiteY4" fmla="*/ 0 h 2905137"/>
              <a:gd name="connsiteX0" fmla="*/ 0 w 2986218"/>
              <a:gd name="connsiteY0" fmla="*/ 2905137 h 2905137"/>
              <a:gd name="connsiteX1" fmla="*/ 225304 w 2986218"/>
              <a:gd name="connsiteY1" fmla="*/ 2832710 h 2905137"/>
              <a:gd name="connsiteX2" fmla="*/ 756496 w 2986218"/>
              <a:gd name="connsiteY2" fmla="*/ 2325379 h 2905137"/>
              <a:gd name="connsiteX3" fmla="*/ 2126270 w 2986218"/>
              <a:gd name="connsiteY3" fmla="*/ 1544328 h 2905137"/>
              <a:gd name="connsiteX4" fmla="*/ 2986218 w 2986218"/>
              <a:gd name="connsiteY4" fmla="*/ 0 h 2905137"/>
              <a:gd name="connsiteX0" fmla="*/ 0 w 3167371"/>
              <a:gd name="connsiteY0" fmla="*/ 2552754 h 2552754"/>
              <a:gd name="connsiteX1" fmla="*/ 225304 w 3167371"/>
              <a:gd name="connsiteY1" fmla="*/ 2480327 h 2552754"/>
              <a:gd name="connsiteX2" fmla="*/ 756496 w 3167371"/>
              <a:gd name="connsiteY2" fmla="*/ 1972996 h 2552754"/>
              <a:gd name="connsiteX3" fmla="*/ 2126270 w 3167371"/>
              <a:gd name="connsiteY3" fmla="*/ 1191945 h 2552754"/>
              <a:gd name="connsiteX4" fmla="*/ 3167371 w 3167371"/>
              <a:gd name="connsiteY4" fmla="*/ 0 h 2552754"/>
              <a:gd name="connsiteX0" fmla="*/ 0 w 3167371"/>
              <a:gd name="connsiteY0" fmla="*/ 2552754 h 2552754"/>
              <a:gd name="connsiteX1" fmla="*/ 225304 w 3167371"/>
              <a:gd name="connsiteY1" fmla="*/ 2480327 h 2552754"/>
              <a:gd name="connsiteX2" fmla="*/ 756496 w 3167371"/>
              <a:gd name="connsiteY2" fmla="*/ 1972996 h 2552754"/>
              <a:gd name="connsiteX3" fmla="*/ 2082496 w 3167371"/>
              <a:gd name="connsiteY3" fmla="*/ 1199117 h 2552754"/>
              <a:gd name="connsiteX4" fmla="*/ 3167371 w 3167371"/>
              <a:gd name="connsiteY4" fmla="*/ 0 h 2552754"/>
              <a:gd name="connsiteX0" fmla="*/ 0 w 3167371"/>
              <a:gd name="connsiteY0" fmla="*/ 2552754 h 2552754"/>
              <a:gd name="connsiteX1" fmla="*/ 225304 w 3167371"/>
              <a:gd name="connsiteY1" fmla="*/ 2480327 h 2552754"/>
              <a:gd name="connsiteX2" fmla="*/ 756539 w 3167371"/>
              <a:gd name="connsiteY2" fmla="*/ 1953713 h 2552754"/>
              <a:gd name="connsiteX3" fmla="*/ 2082496 w 3167371"/>
              <a:gd name="connsiteY3" fmla="*/ 1199117 h 2552754"/>
              <a:gd name="connsiteX4" fmla="*/ 3167371 w 3167371"/>
              <a:gd name="connsiteY4" fmla="*/ 0 h 2552754"/>
              <a:gd name="connsiteX0" fmla="*/ 0 w 3167371"/>
              <a:gd name="connsiteY0" fmla="*/ 2552754 h 2552754"/>
              <a:gd name="connsiteX1" fmla="*/ 225304 w 3167371"/>
              <a:gd name="connsiteY1" fmla="*/ 2480327 h 2552754"/>
              <a:gd name="connsiteX2" fmla="*/ 762932 w 3167371"/>
              <a:gd name="connsiteY2" fmla="*/ 1959829 h 2552754"/>
              <a:gd name="connsiteX3" fmla="*/ 2082496 w 3167371"/>
              <a:gd name="connsiteY3" fmla="*/ 1199117 h 2552754"/>
              <a:gd name="connsiteX4" fmla="*/ 3167371 w 3167371"/>
              <a:gd name="connsiteY4" fmla="*/ 0 h 2552754"/>
              <a:gd name="connsiteX0" fmla="*/ 0 w 3280371"/>
              <a:gd name="connsiteY0" fmla="*/ 2362772 h 2362772"/>
              <a:gd name="connsiteX1" fmla="*/ 225304 w 3280371"/>
              <a:gd name="connsiteY1" fmla="*/ 2290345 h 2362772"/>
              <a:gd name="connsiteX2" fmla="*/ 762932 w 3280371"/>
              <a:gd name="connsiteY2" fmla="*/ 1769847 h 2362772"/>
              <a:gd name="connsiteX3" fmla="*/ 2082496 w 3280371"/>
              <a:gd name="connsiteY3" fmla="*/ 1009135 h 2362772"/>
              <a:gd name="connsiteX4" fmla="*/ 3280371 w 3280371"/>
              <a:gd name="connsiteY4" fmla="*/ 0 h 2362772"/>
              <a:gd name="connsiteX0" fmla="*/ 0 w 3280371"/>
              <a:gd name="connsiteY0" fmla="*/ 2362772 h 2362772"/>
              <a:gd name="connsiteX1" fmla="*/ 32343 w 3280371"/>
              <a:gd name="connsiteY1" fmla="*/ 2350407 h 2362772"/>
              <a:gd name="connsiteX2" fmla="*/ 225304 w 3280371"/>
              <a:gd name="connsiteY2" fmla="*/ 2290345 h 2362772"/>
              <a:gd name="connsiteX3" fmla="*/ 762932 w 3280371"/>
              <a:gd name="connsiteY3" fmla="*/ 1769847 h 2362772"/>
              <a:gd name="connsiteX4" fmla="*/ 2082496 w 3280371"/>
              <a:gd name="connsiteY4" fmla="*/ 1009135 h 2362772"/>
              <a:gd name="connsiteX5" fmla="*/ 3280371 w 3280371"/>
              <a:gd name="connsiteY5" fmla="*/ 0 h 2362772"/>
              <a:gd name="connsiteX0" fmla="*/ 0 w 3280371"/>
              <a:gd name="connsiteY0" fmla="*/ 2362772 h 2362772"/>
              <a:gd name="connsiteX1" fmla="*/ 60921 w 3280371"/>
              <a:gd name="connsiteY1" fmla="*/ 2350127 h 2362772"/>
              <a:gd name="connsiteX2" fmla="*/ 225304 w 3280371"/>
              <a:gd name="connsiteY2" fmla="*/ 2290345 h 2362772"/>
              <a:gd name="connsiteX3" fmla="*/ 762932 w 3280371"/>
              <a:gd name="connsiteY3" fmla="*/ 1769847 h 2362772"/>
              <a:gd name="connsiteX4" fmla="*/ 2082496 w 3280371"/>
              <a:gd name="connsiteY4" fmla="*/ 1009135 h 2362772"/>
              <a:gd name="connsiteX5" fmla="*/ 3280371 w 3280371"/>
              <a:gd name="connsiteY5" fmla="*/ 0 h 2362772"/>
              <a:gd name="connsiteX0" fmla="*/ 0 w 3219450"/>
              <a:gd name="connsiteY0" fmla="*/ 2350127 h 2350127"/>
              <a:gd name="connsiteX1" fmla="*/ 164383 w 3219450"/>
              <a:gd name="connsiteY1" fmla="*/ 2290345 h 2350127"/>
              <a:gd name="connsiteX2" fmla="*/ 702011 w 3219450"/>
              <a:gd name="connsiteY2" fmla="*/ 1769847 h 2350127"/>
              <a:gd name="connsiteX3" fmla="*/ 2021575 w 3219450"/>
              <a:gd name="connsiteY3" fmla="*/ 1009135 h 2350127"/>
              <a:gd name="connsiteX4" fmla="*/ 3219450 w 3219450"/>
              <a:gd name="connsiteY4" fmla="*/ 0 h 2350127"/>
              <a:gd name="connsiteX0" fmla="*/ 14290 w 3233740"/>
              <a:gd name="connsiteY0" fmla="*/ 2350127 h 2350409"/>
              <a:gd name="connsiteX1" fmla="*/ 0 w 3233740"/>
              <a:gd name="connsiteY1" fmla="*/ 2350409 h 2350409"/>
              <a:gd name="connsiteX2" fmla="*/ 178673 w 3233740"/>
              <a:gd name="connsiteY2" fmla="*/ 2290345 h 2350409"/>
              <a:gd name="connsiteX3" fmla="*/ 716301 w 3233740"/>
              <a:gd name="connsiteY3" fmla="*/ 1769847 h 2350409"/>
              <a:gd name="connsiteX4" fmla="*/ 2035865 w 3233740"/>
              <a:gd name="connsiteY4" fmla="*/ 1009135 h 2350409"/>
              <a:gd name="connsiteX5" fmla="*/ 3233740 w 3233740"/>
              <a:gd name="connsiteY5" fmla="*/ 0 h 2350409"/>
              <a:gd name="connsiteX0" fmla="*/ 14290 w 3233740"/>
              <a:gd name="connsiteY0" fmla="*/ 2350127 h 2350409"/>
              <a:gd name="connsiteX1" fmla="*/ 0 w 3233740"/>
              <a:gd name="connsiteY1" fmla="*/ 2350409 h 2350409"/>
              <a:gd name="connsiteX2" fmla="*/ 178673 w 3233740"/>
              <a:gd name="connsiteY2" fmla="*/ 2290345 h 2350409"/>
              <a:gd name="connsiteX3" fmla="*/ 716341 w 3233740"/>
              <a:gd name="connsiteY3" fmla="*/ 1788684 h 2350409"/>
              <a:gd name="connsiteX4" fmla="*/ 2035865 w 3233740"/>
              <a:gd name="connsiteY4" fmla="*/ 1009135 h 2350409"/>
              <a:gd name="connsiteX5" fmla="*/ 3233740 w 3233740"/>
              <a:gd name="connsiteY5" fmla="*/ 0 h 2350409"/>
              <a:gd name="connsiteX0" fmla="*/ 14290 w 3233740"/>
              <a:gd name="connsiteY0" fmla="*/ 2350127 h 2350409"/>
              <a:gd name="connsiteX1" fmla="*/ 0 w 3233740"/>
              <a:gd name="connsiteY1" fmla="*/ 2350409 h 2350409"/>
              <a:gd name="connsiteX2" fmla="*/ 178673 w 3233740"/>
              <a:gd name="connsiteY2" fmla="*/ 2290345 h 2350409"/>
              <a:gd name="connsiteX3" fmla="*/ 711618 w 3233740"/>
              <a:gd name="connsiteY3" fmla="*/ 1769423 h 2350409"/>
              <a:gd name="connsiteX4" fmla="*/ 2035865 w 3233740"/>
              <a:gd name="connsiteY4" fmla="*/ 1009135 h 2350409"/>
              <a:gd name="connsiteX5" fmla="*/ 3233740 w 3233740"/>
              <a:gd name="connsiteY5" fmla="*/ 0 h 2350409"/>
              <a:gd name="connsiteX0" fmla="*/ 14290 w 3233740"/>
              <a:gd name="connsiteY0" fmla="*/ 2350127 h 2350409"/>
              <a:gd name="connsiteX1" fmla="*/ 0 w 3233740"/>
              <a:gd name="connsiteY1" fmla="*/ 2350409 h 2350409"/>
              <a:gd name="connsiteX2" fmla="*/ 178673 w 3233740"/>
              <a:gd name="connsiteY2" fmla="*/ 2290345 h 2350409"/>
              <a:gd name="connsiteX3" fmla="*/ 711658 w 3233740"/>
              <a:gd name="connsiteY3" fmla="*/ 1783499 h 2350409"/>
              <a:gd name="connsiteX4" fmla="*/ 2035865 w 3233740"/>
              <a:gd name="connsiteY4" fmla="*/ 1009135 h 2350409"/>
              <a:gd name="connsiteX5" fmla="*/ 3233740 w 3233740"/>
              <a:gd name="connsiteY5" fmla="*/ 0 h 2350409"/>
              <a:gd name="connsiteX0" fmla="*/ 14290 w 3233740"/>
              <a:gd name="connsiteY0" fmla="*/ 2350127 h 2350409"/>
              <a:gd name="connsiteX1" fmla="*/ 0 w 3233740"/>
              <a:gd name="connsiteY1" fmla="*/ 2350409 h 2350409"/>
              <a:gd name="connsiteX2" fmla="*/ 178673 w 3233740"/>
              <a:gd name="connsiteY2" fmla="*/ 2290345 h 2350409"/>
              <a:gd name="connsiteX3" fmla="*/ 711698 w 3233740"/>
              <a:gd name="connsiteY3" fmla="*/ 1759476 h 2350409"/>
              <a:gd name="connsiteX4" fmla="*/ 2035865 w 3233740"/>
              <a:gd name="connsiteY4" fmla="*/ 1009135 h 2350409"/>
              <a:gd name="connsiteX5" fmla="*/ 3233740 w 3233740"/>
              <a:gd name="connsiteY5" fmla="*/ 0 h 2350409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73 w 3233922"/>
              <a:gd name="connsiteY2" fmla="*/ 2299869 h 2359933"/>
              <a:gd name="connsiteX3" fmla="*/ 711698 w 3233922"/>
              <a:gd name="connsiteY3" fmla="*/ 1769000 h 2359933"/>
              <a:gd name="connsiteX4" fmla="*/ 2035865 w 3233922"/>
              <a:gd name="connsiteY4" fmla="*/ 1018659 h 2359933"/>
              <a:gd name="connsiteX5" fmla="*/ 3233922 w 3233922"/>
              <a:gd name="connsiteY5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711698 w 3233922"/>
              <a:gd name="connsiteY3" fmla="*/ 1769000 h 2359933"/>
              <a:gd name="connsiteX4" fmla="*/ 2035865 w 3233922"/>
              <a:gd name="connsiteY4" fmla="*/ 1018659 h 2359933"/>
              <a:gd name="connsiteX5" fmla="*/ 3233922 w 3233922"/>
              <a:gd name="connsiteY5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711738 w 3233922"/>
              <a:gd name="connsiteY3" fmla="*/ 1787837 h 2359933"/>
              <a:gd name="connsiteX4" fmla="*/ 2035865 w 3233922"/>
              <a:gd name="connsiteY4" fmla="*/ 1018659 h 2359933"/>
              <a:gd name="connsiteX5" fmla="*/ 3233922 w 3233922"/>
              <a:gd name="connsiteY5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711738 w 3233922"/>
              <a:gd name="connsiteY3" fmla="*/ 1787837 h 2359933"/>
              <a:gd name="connsiteX4" fmla="*/ 747754 w 3233922"/>
              <a:gd name="connsiteY4" fmla="*/ 1774215 h 2359933"/>
              <a:gd name="connsiteX5" fmla="*/ 2035865 w 3233922"/>
              <a:gd name="connsiteY5" fmla="*/ 1018659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711738 w 3233922"/>
              <a:gd name="connsiteY3" fmla="*/ 1787837 h 2359933"/>
              <a:gd name="connsiteX4" fmla="*/ 776373 w 3233922"/>
              <a:gd name="connsiteY4" fmla="*/ 1974005 h 2359933"/>
              <a:gd name="connsiteX5" fmla="*/ 2035865 w 3233922"/>
              <a:gd name="connsiteY5" fmla="*/ 1018659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111669 w 3233922"/>
              <a:gd name="connsiteY3" fmla="*/ 2320961 h 2359933"/>
              <a:gd name="connsiteX4" fmla="*/ 776373 w 3233922"/>
              <a:gd name="connsiteY4" fmla="*/ 1974005 h 2359933"/>
              <a:gd name="connsiteX5" fmla="*/ 2035865 w 3233922"/>
              <a:gd name="connsiteY5" fmla="*/ 1018659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111669 w 3233922"/>
              <a:gd name="connsiteY3" fmla="*/ 2320961 h 2359933"/>
              <a:gd name="connsiteX4" fmla="*/ 785942 w 3233922"/>
              <a:gd name="connsiteY4" fmla="*/ 1983294 h 2359933"/>
              <a:gd name="connsiteX5" fmla="*/ 2035865 w 3233922"/>
              <a:gd name="connsiteY5" fmla="*/ 1018659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111669 w 3233922"/>
              <a:gd name="connsiteY3" fmla="*/ 2320961 h 2359933"/>
              <a:gd name="connsiteX4" fmla="*/ 757410 w 3233922"/>
              <a:gd name="connsiteY4" fmla="*/ 1983058 h 2359933"/>
              <a:gd name="connsiteX5" fmla="*/ 2035865 w 3233922"/>
              <a:gd name="connsiteY5" fmla="*/ 1018659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111669 w 3233922"/>
              <a:gd name="connsiteY3" fmla="*/ 2320961 h 2359933"/>
              <a:gd name="connsiteX4" fmla="*/ 757410 w 3233922"/>
              <a:gd name="connsiteY4" fmla="*/ 1983058 h 2359933"/>
              <a:gd name="connsiteX5" fmla="*/ 2083607 w 3233922"/>
              <a:gd name="connsiteY5" fmla="*/ 1199491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111669 w 3233922"/>
              <a:gd name="connsiteY3" fmla="*/ 2320961 h 2359933"/>
              <a:gd name="connsiteX4" fmla="*/ 757410 w 3233922"/>
              <a:gd name="connsiteY4" fmla="*/ 1983058 h 2359933"/>
              <a:gd name="connsiteX5" fmla="*/ 2112301 w 3233922"/>
              <a:gd name="connsiteY5" fmla="*/ 1170777 h 2359933"/>
              <a:gd name="connsiteX6" fmla="*/ 3233922 w 3233922"/>
              <a:gd name="connsiteY6" fmla="*/ 0 h 2359933"/>
              <a:gd name="connsiteX0" fmla="*/ 14290 w 3281732"/>
              <a:gd name="connsiteY0" fmla="*/ 2188221 h 2188503"/>
              <a:gd name="connsiteX1" fmla="*/ 0 w 3281732"/>
              <a:gd name="connsiteY1" fmla="*/ 2188503 h 2188503"/>
              <a:gd name="connsiteX2" fmla="*/ 178683 w 3281732"/>
              <a:gd name="connsiteY2" fmla="*/ 2109117 h 2188503"/>
              <a:gd name="connsiteX3" fmla="*/ 111669 w 3281732"/>
              <a:gd name="connsiteY3" fmla="*/ 2149531 h 2188503"/>
              <a:gd name="connsiteX4" fmla="*/ 757410 w 3281732"/>
              <a:gd name="connsiteY4" fmla="*/ 1811628 h 2188503"/>
              <a:gd name="connsiteX5" fmla="*/ 2112301 w 3281732"/>
              <a:gd name="connsiteY5" fmla="*/ 999347 h 2188503"/>
              <a:gd name="connsiteX6" fmla="*/ 3281732 w 3281732"/>
              <a:gd name="connsiteY6" fmla="*/ 0 h 2188503"/>
              <a:gd name="connsiteX0" fmla="*/ 1 w 3267443"/>
              <a:gd name="connsiteY0" fmla="*/ 2188221 h 2188315"/>
              <a:gd name="connsiteX1" fmla="*/ 23813 w 3267443"/>
              <a:gd name="connsiteY1" fmla="*/ 2188242 h 2188315"/>
              <a:gd name="connsiteX2" fmla="*/ 164394 w 3267443"/>
              <a:gd name="connsiteY2" fmla="*/ 2109117 h 2188315"/>
              <a:gd name="connsiteX3" fmla="*/ 97380 w 3267443"/>
              <a:gd name="connsiteY3" fmla="*/ 2149531 h 2188315"/>
              <a:gd name="connsiteX4" fmla="*/ 743121 w 3267443"/>
              <a:gd name="connsiteY4" fmla="*/ 1811628 h 2188315"/>
              <a:gd name="connsiteX5" fmla="*/ 2098012 w 3267443"/>
              <a:gd name="connsiteY5" fmla="*/ 999347 h 2188315"/>
              <a:gd name="connsiteX6" fmla="*/ 3267443 w 3267443"/>
              <a:gd name="connsiteY6" fmla="*/ 0 h 2188315"/>
              <a:gd name="connsiteX0" fmla="*/ 33340 w 3300782"/>
              <a:gd name="connsiteY0" fmla="*/ 2188221 h 2197505"/>
              <a:gd name="connsiteX1" fmla="*/ 0 w 3300782"/>
              <a:gd name="connsiteY1" fmla="*/ 2197505 h 2197505"/>
              <a:gd name="connsiteX2" fmla="*/ 197733 w 3300782"/>
              <a:gd name="connsiteY2" fmla="*/ 2109117 h 2197505"/>
              <a:gd name="connsiteX3" fmla="*/ 130719 w 3300782"/>
              <a:gd name="connsiteY3" fmla="*/ 2149531 h 2197505"/>
              <a:gd name="connsiteX4" fmla="*/ 776460 w 3300782"/>
              <a:gd name="connsiteY4" fmla="*/ 1811628 h 2197505"/>
              <a:gd name="connsiteX5" fmla="*/ 2131351 w 3300782"/>
              <a:gd name="connsiteY5" fmla="*/ 999347 h 2197505"/>
              <a:gd name="connsiteX6" fmla="*/ 3300782 w 3300782"/>
              <a:gd name="connsiteY6" fmla="*/ 0 h 2197505"/>
              <a:gd name="connsiteX0" fmla="*/ 33340 w 3300782"/>
              <a:gd name="connsiteY0" fmla="*/ 2188221 h 2197505"/>
              <a:gd name="connsiteX1" fmla="*/ 0 w 3300782"/>
              <a:gd name="connsiteY1" fmla="*/ 2197505 h 2197505"/>
              <a:gd name="connsiteX2" fmla="*/ 197733 w 3300782"/>
              <a:gd name="connsiteY2" fmla="*/ 2109117 h 2197505"/>
              <a:gd name="connsiteX3" fmla="*/ 130719 w 3300782"/>
              <a:gd name="connsiteY3" fmla="*/ 2149531 h 2197505"/>
              <a:gd name="connsiteX4" fmla="*/ 795555 w 3300782"/>
              <a:gd name="connsiteY4" fmla="*/ 1811412 h 2197505"/>
              <a:gd name="connsiteX5" fmla="*/ 2131351 w 3300782"/>
              <a:gd name="connsiteY5" fmla="*/ 999347 h 2197505"/>
              <a:gd name="connsiteX6" fmla="*/ 3300782 w 3300782"/>
              <a:gd name="connsiteY6" fmla="*/ 0 h 2197505"/>
              <a:gd name="connsiteX0" fmla="*/ 33340 w 3300782"/>
              <a:gd name="connsiteY0" fmla="*/ 2188221 h 2197505"/>
              <a:gd name="connsiteX1" fmla="*/ 0 w 3300782"/>
              <a:gd name="connsiteY1" fmla="*/ 2197505 h 2197505"/>
              <a:gd name="connsiteX2" fmla="*/ 197733 w 3300782"/>
              <a:gd name="connsiteY2" fmla="*/ 2109117 h 2197505"/>
              <a:gd name="connsiteX3" fmla="*/ 130719 w 3300782"/>
              <a:gd name="connsiteY3" fmla="*/ 2149531 h 2197505"/>
              <a:gd name="connsiteX4" fmla="*/ 767023 w 3300782"/>
              <a:gd name="connsiteY4" fmla="*/ 1792148 h 2197505"/>
              <a:gd name="connsiteX5" fmla="*/ 2131351 w 3300782"/>
              <a:gd name="connsiteY5" fmla="*/ 999347 h 2197505"/>
              <a:gd name="connsiteX6" fmla="*/ 3300782 w 3300782"/>
              <a:gd name="connsiteY6" fmla="*/ 0 h 2197505"/>
              <a:gd name="connsiteX0" fmla="*/ 33340 w 3300782"/>
              <a:gd name="connsiteY0" fmla="*/ 2188221 h 2197505"/>
              <a:gd name="connsiteX1" fmla="*/ 0 w 3300782"/>
              <a:gd name="connsiteY1" fmla="*/ 2197505 h 2197505"/>
              <a:gd name="connsiteX2" fmla="*/ 197733 w 3300782"/>
              <a:gd name="connsiteY2" fmla="*/ 2109117 h 2197505"/>
              <a:gd name="connsiteX3" fmla="*/ 130719 w 3300782"/>
              <a:gd name="connsiteY3" fmla="*/ 2149531 h 2197505"/>
              <a:gd name="connsiteX4" fmla="*/ 795643 w 3300782"/>
              <a:gd name="connsiteY4" fmla="*/ 1772887 h 2197505"/>
              <a:gd name="connsiteX5" fmla="*/ 2131351 w 3300782"/>
              <a:gd name="connsiteY5" fmla="*/ 999347 h 2197505"/>
              <a:gd name="connsiteX6" fmla="*/ 3300782 w 3300782"/>
              <a:gd name="connsiteY6" fmla="*/ 0 h 2197505"/>
              <a:gd name="connsiteX0" fmla="*/ 33340 w 3300782"/>
              <a:gd name="connsiteY0" fmla="*/ 2188221 h 2197505"/>
              <a:gd name="connsiteX1" fmla="*/ 0 w 3300782"/>
              <a:gd name="connsiteY1" fmla="*/ 2197505 h 2197505"/>
              <a:gd name="connsiteX2" fmla="*/ 197733 w 3300782"/>
              <a:gd name="connsiteY2" fmla="*/ 2109117 h 2197505"/>
              <a:gd name="connsiteX3" fmla="*/ 130719 w 3300782"/>
              <a:gd name="connsiteY3" fmla="*/ 2149531 h 2197505"/>
              <a:gd name="connsiteX4" fmla="*/ 786162 w 3300782"/>
              <a:gd name="connsiteY4" fmla="*/ 1791723 h 2197505"/>
              <a:gd name="connsiteX5" fmla="*/ 2131351 w 3300782"/>
              <a:gd name="connsiteY5" fmla="*/ 999347 h 2197505"/>
              <a:gd name="connsiteX6" fmla="*/ 3300782 w 3300782"/>
              <a:gd name="connsiteY6" fmla="*/ 0 h 2197505"/>
              <a:gd name="connsiteX0" fmla="*/ 33340 w 3329545"/>
              <a:gd name="connsiteY0" fmla="*/ 2188221 h 2197505"/>
              <a:gd name="connsiteX1" fmla="*/ 0 w 3329545"/>
              <a:gd name="connsiteY1" fmla="*/ 2197505 h 2197505"/>
              <a:gd name="connsiteX2" fmla="*/ 197733 w 3329545"/>
              <a:gd name="connsiteY2" fmla="*/ 2109117 h 2197505"/>
              <a:gd name="connsiteX3" fmla="*/ 130719 w 3329545"/>
              <a:gd name="connsiteY3" fmla="*/ 2149531 h 2197505"/>
              <a:gd name="connsiteX4" fmla="*/ 786162 w 3329545"/>
              <a:gd name="connsiteY4" fmla="*/ 1791723 h 2197505"/>
              <a:gd name="connsiteX5" fmla="*/ 2131351 w 3329545"/>
              <a:gd name="connsiteY5" fmla="*/ 999347 h 2197505"/>
              <a:gd name="connsiteX6" fmla="*/ 3329545 w 3329545"/>
              <a:gd name="connsiteY6" fmla="*/ 0 h 2197505"/>
              <a:gd name="connsiteX0" fmla="*/ 33340 w 3329545"/>
              <a:gd name="connsiteY0" fmla="*/ 2188221 h 2197505"/>
              <a:gd name="connsiteX1" fmla="*/ 0 w 3329545"/>
              <a:gd name="connsiteY1" fmla="*/ 2197505 h 2197505"/>
              <a:gd name="connsiteX2" fmla="*/ 197733 w 3329545"/>
              <a:gd name="connsiteY2" fmla="*/ 2109117 h 2197505"/>
              <a:gd name="connsiteX3" fmla="*/ 130719 w 3329545"/>
              <a:gd name="connsiteY3" fmla="*/ 2149531 h 2197505"/>
              <a:gd name="connsiteX4" fmla="*/ 786162 w 3329545"/>
              <a:gd name="connsiteY4" fmla="*/ 1791723 h 2197505"/>
              <a:gd name="connsiteX5" fmla="*/ 2188625 w 3329545"/>
              <a:gd name="connsiteY5" fmla="*/ 1199229 h 2197505"/>
              <a:gd name="connsiteX6" fmla="*/ 3329545 w 3329545"/>
              <a:gd name="connsiteY6" fmla="*/ 0 h 2197505"/>
              <a:gd name="connsiteX0" fmla="*/ 33340 w 3472616"/>
              <a:gd name="connsiteY0" fmla="*/ 1826314 h 1835598"/>
              <a:gd name="connsiteX1" fmla="*/ 0 w 3472616"/>
              <a:gd name="connsiteY1" fmla="*/ 1835598 h 1835598"/>
              <a:gd name="connsiteX2" fmla="*/ 197733 w 3472616"/>
              <a:gd name="connsiteY2" fmla="*/ 1747210 h 1835598"/>
              <a:gd name="connsiteX3" fmla="*/ 130719 w 3472616"/>
              <a:gd name="connsiteY3" fmla="*/ 1787624 h 1835598"/>
              <a:gd name="connsiteX4" fmla="*/ 786162 w 3472616"/>
              <a:gd name="connsiteY4" fmla="*/ 1429816 h 1835598"/>
              <a:gd name="connsiteX5" fmla="*/ 2188625 w 3472616"/>
              <a:gd name="connsiteY5" fmla="*/ 837322 h 1835598"/>
              <a:gd name="connsiteX6" fmla="*/ 3472616 w 3472616"/>
              <a:gd name="connsiteY6" fmla="*/ 0 h 1835598"/>
              <a:gd name="connsiteX0" fmla="*/ 33340 w 3501389"/>
              <a:gd name="connsiteY0" fmla="*/ 1854886 h 1864170"/>
              <a:gd name="connsiteX1" fmla="*/ 0 w 3501389"/>
              <a:gd name="connsiteY1" fmla="*/ 1864170 h 1864170"/>
              <a:gd name="connsiteX2" fmla="*/ 197733 w 3501389"/>
              <a:gd name="connsiteY2" fmla="*/ 1775782 h 1864170"/>
              <a:gd name="connsiteX3" fmla="*/ 130719 w 3501389"/>
              <a:gd name="connsiteY3" fmla="*/ 1816196 h 1864170"/>
              <a:gd name="connsiteX4" fmla="*/ 786162 w 3501389"/>
              <a:gd name="connsiteY4" fmla="*/ 1458388 h 1864170"/>
              <a:gd name="connsiteX5" fmla="*/ 2188625 w 3501389"/>
              <a:gd name="connsiteY5" fmla="*/ 865894 h 1864170"/>
              <a:gd name="connsiteX6" fmla="*/ 3501389 w 3501389"/>
              <a:gd name="connsiteY6" fmla="*/ 0 h 1864170"/>
              <a:gd name="connsiteX0" fmla="*/ 33340 w 3511113"/>
              <a:gd name="connsiteY0" fmla="*/ 1845362 h 1854646"/>
              <a:gd name="connsiteX1" fmla="*/ 0 w 3511113"/>
              <a:gd name="connsiteY1" fmla="*/ 1854646 h 1854646"/>
              <a:gd name="connsiteX2" fmla="*/ 197733 w 3511113"/>
              <a:gd name="connsiteY2" fmla="*/ 1766258 h 1854646"/>
              <a:gd name="connsiteX3" fmla="*/ 130719 w 3511113"/>
              <a:gd name="connsiteY3" fmla="*/ 1806672 h 1854646"/>
              <a:gd name="connsiteX4" fmla="*/ 786162 w 3511113"/>
              <a:gd name="connsiteY4" fmla="*/ 1448864 h 1854646"/>
              <a:gd name="connsiteX5" fmla="*/ 2188625 w 3511113"/>
              <a:gd name="connsiteY5" fmla="*/ 856370 h 1854646"/>
              <a:gd name="connsiteX6" fmla="*/ 3511113 w 3511113"/>
              <a:gd name="connsiteY6" fmla="*/ 0 h 1854646"/>
              <a:gd name="connsiteX0" fmla="*/ 26990 w 3504763"/>
              <a:gd name="connsiteY0" fmla="*/ 1845362 h 1845456"/>
              <a:gd name="connsiteX1" fmla="*/ 0 w 3504763"/>
              <a:gd name="connsiteY1" fmla="*/ 1829028 h 1845456"/>
              <a:gd name="connsiteX2" fmla="*/ 191383 w 3504763"/>
              <a:gd name="connsiteY2" fmla="*/ 1766258 h 1845456"/>
              <a:gd name="connsiteX3" fmla="*/ 124369 w 3504763"/>
              <a:gd name="connsiteY3" fmla="*/ 1806672 h 1845456"/>
              <a:gd name="connsiteX4" fmla="*/ 779812 w 3504763"/>
              <a:gd name="connsiteY4" fmla="*/ 1448864 h 1845456"/>
              <a:gd name="connsiteX5" fmla="*/ 2182275 w 3504763"/>
              <a:gd name="connsiteY5" fmla="*/ 856370 h 1845456"/>
              <a:gd name="connsiteX6" fmla="*/ 3504763 w 3504763"/>
              <a:gd name="connsiteY6" fmla="*/ 0 h 1845456"/>
              <a:gd name="connsiteX0" fmla="*/ 26990 w 3504763"/>
              <a:gd name="connsiteY0" fmla="*/ 1845362 h 1845456"/>
              <a:gd name="connsiteX1" fmla="*/ 0 w 3504763"/>
              <a:gd name="connsiteY1" fmla="*/ 1829028 h 1845456"/>
              <a:gd name="connsiteX2" fmla="*/ 191383 w 3504763"/>
              <a:gd name="connsiteY2" fmla="*/ 1766258 h 1845456"/>
              <a:gd name="connsiteX3" fmla="*/ 124369 w 3504763"/>
              <a:gd name="connsiteY3" fmla="*/ 1806672 h 1845456"/>
              <a:gd name="connsiteX4" fmla="*/ 760805 w 3504763"/>
              <a:gd name="connsiteY4" fmla="*/ 1448691 h 1845456"/>
              <a:gd name="connsiteX5" fmla="*/ 2182275 w 3504763"/>
              <a:gd name="connsiteY5" fmla="*/ 856370 h 1845456"/>
              <a:gd name="connsiteX6" fmla="*/ 3504763 w 3504763"/>
              <a:gd name="connsiteY6" fmla="*/ 0 h 1845456"/>
              <a:gd name="connsiteX0" fmla="*/ 26990 w 3504763"/>
              <a:gd name="connsiteY0" fmla="*/ 1845362 h 1845456"/>
              <a:gd name="connsiteX1" fmla="*/ 0 w 3504763"/>
              <a:gd name="connsiteY1" fmla="*/ 1829028 h 1845456"/>
              <a:gd name="connsiteX2" fmla="*/ 191383 w 3504763"/>
              <a:gd name="connsiteY2" fmla="*/ 1766258 h 1845456"/>
              <a:gd name="connsiteX3" fmla="*/ 124369 w 3504763"/>
              <a:gd name="connsiteY3" fmla="*/ 1806672 h 1845456"/>
              <a:gd name="connsiteX4" fmla="*/ 760805 w 3504763"/>
              <a:gd name="connsiteY4" fmla="*/ 1448691 h 1845456"/>
              <a:gd name="connsiteX5" fmla="*/ 2245903 w 3504763"/>
              <a:gd name="connsiteY5" fmla="*/ 1034047 h 1845456"/>
              <a:gd name="connsiteX6" fmla="*/ 3504763 w 3504763"/>
              <a:gd name="connsiteY6" fmla="*/ 0 h 1845456"/>
              <a:gd name="connsiteX0" fmla="*/ 26990 w 3555765"/>
              <a:gd name="connsiteY0" fmla="*/ 1648535 h 1648629"/>
              <a:gd name="connsiteX1" fmla="*/ 0 w 3555765"/>
              <a:gd name="connsiteY1" fmla="*/ 1632201 h 1648629"/>
              <a:gd name="connsiteX2" fmla="*/ 191383 w 3555765"/>
              <a:gd name="connsiteY2" fmla="*/ 1569431 h 1648629"/>
              <a:gd name="connsiteX3" fmla="*/ 124369 w 3555765"/>
              <a:gd name="connsiteY3" fmla="*/ 1609845 h 1648629"/>
              <a:gd name="connsiteX4" fmla="*/ 760805 w 3555765"/>
              <a:gd name="connsiteY4" fmla="*/ 1251864 h 1648629"/>
              <a:gd name="connsiteX5" fmla="*/ 2245903 w 3555765"/>
              <a:gd name="connsiteY5" fmla="*/ 837220 h 1648629"/>
              <a:gd name="connsiteX6" fmla="*/ 3555765 w 3555765"/>
              <a:gd name="connsiteY6" fmla="*/ 0 h 1648629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91383 w 3575018"/>
              <a:gd name="connsiteY2" fmla="*/ 1575780 h 1654978"/>
              <a:gd name="connsiteX3" fmla="*/ 124369 w 3575018"/>
              <a:gd name="connsiteY3" fmla="*/ 1616194 h 1654978"/>
              <a:gd name="connsiteX4" fmla="*/ 760805 w 3575018"/>
              <a:gd name="connsiteY4" fmla="*/ 1258213 h 1654978"/>
              <a:gd name="connsiteX5" fmla="*/ 2245903 w 3575018"/>
              <a:gd name="connsiteY5" fmla="*/ 843569 h 1654978"/>
              <a:gd name="connsiteX6" fmla="*/ 3575018 w 3575018"/>
              <a:gd name="connsiteY6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91383 w 3575018"/>
              <a:gd name="connsiteY2" fmla="*/ 1575780 h 1654978"/>
              <a:gd name="connsiteX3" fmla="*/ 194615 w 3575018"/>
              <a:gd name="connsiteY3" fmla="*/ 1569892 h 1654978"/>
              <a:gd name="connsiteX4" fmla="*/ 124369 w 3575018"/>
              <a:gd name="connsiteY4" fmla="*/ 1616194 h 1654978"/>
              <a:gd name="connsiteX5" fmla="*/ 760805 w 3575018"/>
              <a:gd name="connsiteY5" fmla="*/ 1258213 h 1654978"/>
              <a:gd name="connsiteX6" fmla="*/ 2245903 w 3575018"/>
              <a:gd name="connsiteY6" fmla="*/ 843569 h 1654978"/>
              <a:gd name="connsiteX7" fmla="*/ 3575018 w 3575018"/>
              <a:gd name="connsiteY7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91383 w 3575018"/>
              <a:gd name="connsiteY2" fmla="*/ 1575780 h 1654978"/>
              <a:gd name="connsiteX3" fmla="*/ 194615 w 3575018"/>
              <a:gd name="connsiteY3" fmla="*/ 1569892 h 1654978"/>
              <a:gd name="connsiteX4" fmla="*/ 189902 w 3575018"/>
              <a:gd name="connsiteY4" fmla="*/ 1579318 h 1654978"/>
              <a:gd name="connsiteX5" fmla="*/ 124369 w 3575018"/>
              <a:gd name="connsiteY5" fmla="*/ 1616194 h 1654978"/>
              <a:gd name="connsiteX6" fmla="*/ 760805 w 3575018"/>
              <a:gd name="connsiteY6" fmla="*/ 1258213 h 1654978"/>
              <a:gd name="connsiteX7" fmla="*/ 2245903 w 3575018"/>
              <a:gd name="connsiteY7" fmla="*/ 843569 h 1654978"/>
              <a:gd name="connsiteX8" fmla="*/ 3575018 w 3575018"/>
              <a:gd name="connsiteY8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91383 w 3575018"/>
              <a:gd name="connsiteY2" fmla="*/ 1575780 h 1654978"/>
              <a:gd name="connsiteX3" fmla="*/ 194615 w 3575018"/>
              <a:gd name="connsiteY3" fmla="*/ 1569892 h 1654978"/>
              <a:gd name="connsiteX4" fmla="*/ 124369 w 3575018"/>
              <a:gd name="connsiteY4" fmla="*/ 1616194 h 1654978"/>
              <a:gd name="connsiteX5" fmla="*/ 760805 w 3575018"/>
              <a:gd name="connsiteY5" fmla="*/ 1258213 h 1654978"/>
              <a:gd name="connsiteX6" fmla="*/ 2245903 w 3575018"/>
              <a:gd name="connsiteY6" fmla="*/ 843569 h 1654978"/>
              <a:gd name="connsiteX7" fmla="*/ 3575018 w 3575018"/>
              <a:gd name="connsiteY7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91383 w 3575018"/>
              <a:gd name="connsiteY2" fmla="*/ 1575780 h 1654978"/>
              <a:gd name="connsiteX3" fmla="*/ 124369 w 3575018"/>
              <a:gd name="connsiteY3" fmla="*/ 1616194 h 1654978"/>
              <a:gd name="connsiteX4" fmla="*/ 760805 w 3575018"/>
              <a:gd name="connsiteY4" fmla="*/ 1258213 h 1654978"/>
              <a:gd name="connsiteX5" fmla="*/ 2245903 w 3575018"/>
              <a:gd name="connsiteY5" fmla="*/ 843569 h 1654978"/>
              <a:gd name="connsiteX6" fmla="*/ 3575018 w 3575018"/>
              <a:gd name="connsiteY6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24369 w 3575018"/>
              <a:gd name="connsiteY2" fmla="*/ 1616194 h 1654978"/>
              <a:gd name="connsiteX3" fmla="*/ 760805 w 3575018"/>
              <a:gd name="connsiteY3" fmla="*/ 1258213 h 1654978"/>
              <a:gd name="connsiteX4" fmla="*/ 2245903 w 3575018"/>
              <a:gd name="connsiteY4" fmla="*/ 843569 h 1654978"/>
              <a:gd name="connsiteX5" fmla="*/ 3575018 w 3575018"/>
              <a:gd name="connsiteY5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760805 w 3575018"/>
              <a:gd name="connsiteY2" fmla="*/ 1258213 h 1654978"/>
              <a:gd name="connsiteX3" fmla="*/ 2245903 w 3575018"/>
              <a:gd name="connsiteY3" fmla="*/ 843569 h 1654978"/>
              <a:gd name="connsiteX4" fmla="*/ 3575018 w 3575018"/>
              <a:gd name="connsiteY4" fmla="*/ 0 h 1654978"/>
              <a:gd name="connsiteX0" fmla="*/ 0 w 3548028"/>
              <a:gd name="connsiteY0" fmla="*/ 1654884 h 1654884"/>
              <a:gd name="connsiteX1" fmla="*/ 733815 w 3548028"/>
              <a:gd name="connsiteY1" fmla="*/ 1258213 h 1654884"/>
              <a:gd name="connsiteX2" fmla="*/ 2218913 w 3548028"/>
              <a:gd name="connsiteY2" fmla="*/ 843569 h 1654884"/>
              <a:gd name="connsiteX3" fmla="*/ 3548028 w 3548028"/>
              <a:gd name="connsiteY3" fmla="*/ 0 h 1654884"/>
              <a:gd name="connsiteX0" fmla="*/ 0 w 3548028"/>
              <a:gd name="connsiteY0" fmla="*/ 1654884 h 1725548"/>
              <a:gd name="connsiteX1" fmla="*/ 304322 w 3548028"/>
              <a:gd name="connsiteY1" fmla="*/ 1659436 h 1725548"/>
              <a:gd name="connsiteX2" fmla="*/ 733815 w 3548028"/>
              <a:gd name="connsiteY2" fmla="*/ 1258213 h 1725548"/>
              <a:gd name="connsiteX3" fmla="*/ 2218913 w 3548028"/>
              <a:gd name="connsiteY3" fmla="*/ 843569 h 1725548"/>
              <a:gd name="connsiteX4" fmla="*/ 3548028 w 3548028"/>
              <a:gd name="connsiteY4" fmla="*/ 0 h 1725548"/>
              <a:gd name="connsiteX0" fmla="*/ 0 w 3548028"/>
              <a:gd name="connsiteY0" fmla="*/ 1654884 h 1728663"/>
              <a:gd name="connsiteX1" fmla="*/ 158199 w 3548028"/>
              <a:gd name="connsiteY1" fmla="*/ 1673575 h 1728663"/>
              <a:gd name="connsiteX2" fmla="*/ 304322 w 3548028"/>
              <a:gd name="connsiteY2" fmla="*/ 1659436 h 1728663"/>
              <a:gd name="connsiteX3" fmla="*/ 733815 w 3548028"/>
              <a:gd name="connsiteY3" fmla="*/ 1258213 h 1728663"/>
              <a:gd name="connsiteX4" fmla="*/ 2218913 w 3548028"/>
              <a:gd name="connsiteY4" fmla="*/ 843569 h 1728663"/>
              <a:gd name="connsiteX5" fmla="*/ 3548028 w 3548028"/>
              <a:gd name="connsiteY5" fmla="*/ 0 h 1728663"/>
              <a:gd name="connsiteX0" fmla="*/ 0 w 3548028"/>
              <a:gd name="connsiteY0" fmla="*/ 1654884 h 1725548"/>
              <a:gd name="connsiteX1" fmla="*/ 304322 w 3548028"/>
              <a:gd name="connsiteY1" fmla="*/ 1659436 h 1725548"/>
              <a:gd name="connsiteX2" fmla="*/ 733815 w 3548028"/>
              <a:gd name="connsiteY2" fmla="*/ 1258213 h 1725548"/>
              <a:gd name="connsiteX3" fmla="*/ 2218913 w 3548028"/>
              <a:gd name="connsiteY3" fmla="*/ 843569 h 1725548"/>
              <a:gd name="connsiteX4" fmla="*/ 3548028 w 3548028"/>
              <a:gd name="connsiteY4" fmla="*/ 0 h 1725548"/>
              <a:gd name="connsiteX0" fmla="*/ 0 w 3548028"/>
              <a:gd name="connsiteY0" fmla="*/ 1654884 h 1654884"/>
              <a:gd name="connsiteX1" fmla="*/ 733815 w 3548028"/>
              <a:gd name="connsiteY1" fmla="*/ 1258213 h 1654884"/>
              <a:gd name="connsiteX2" fmla="*/ 2218913 w 3548028"/>
              <a:gd name="connsiteY2" fmla="*/ 843569 h 1654884"/>
              <a:gd name="connsiteX3" fmla="*/ 3548028 w 3548028"/>
              <a:gd name="connsiteY3" fmla="*/ 0 h 1654884"/>
              <a:gd name="connsiteX0" fmla="*/ 0 w 2814213"/>
              <a:gd name="connsiteY0" fmla="*/ 1258213 h 1258213"/>
              <a:gd name="connsiteX1" fmla="*/ 1485098 w 2814213"/>
              <a:gd name="connsiteY1" fmla="*/ 843569 h 1258213"/>
              <a:gd name="connsiteX2" fmla="*/ 2814213 w 2814213"/>
              <a:gd name="connsiteY2" fmla="*/ 0 h 1258213"/>
              <a:gd name="connsiteX0" fmla="*/ 0 w 3412849"/>
              <a:gd name="connsiteY0" fmla="*/ 1814177 h 1814177"/>
              <a:gd name="connsiteX1" fmla="*/ 2083734 w 3412849"/>
              <a:gd name="connsiteY1" fmla="*/ 843569 h 1814177"/>
              <a:gd name="connsiteX2" fmla="*/ 3412849 w 3412849"/>
              <a:gd name="connsiteY2" fmla="*/ 0 h 1814177"/>
              <a:gd name="connsiteX0" fmla="*/ 0 w 3412849"/>
              <a:gd name="connsiteY0" fmla="*/ 1814177 h 1814177"/>
              <a:gd name="connsiteX1" fmla="*/ 678218 w 3412849"/>
              <a:gd name="connsiteY1" fmla="*/ 1494486 h 1814177"/>
              <a:gd name="connsiteX2" fmla="*/ 2083734 w 3412849"/>
              <a:gd name="connsiteY2" fmla="*/ 843569 h 1814177"/>
              <a:gd name="connsiteX3" fmla="*/ 3412849 w 3412849"/>
              <a:gd name="connsiteY3" fmla="*/ 0 h 1814177"/>
              <a:gd name="connsiteX0" fmla="*/ 0 w 3412849"/>
              <a:gd name="connsiteY0" fmla="*/ 1814177 h 1814177"/>
              <a:gd name="connsiteX1" fmla="*/ 659401 w 3412849"/>
              <a:gd name="connsiteY1" fmla="*/ 1494306 h 1814177"/>
              <a:gd name="connsiteX2" fmla="*/ 2083734 w 3412849"/>
              <a:gd name="connsiteY2" fmla="*/ 843569 h 1814177"/>
              <a:gd name="connsiteX3" fmla="*/ 3412849 w 3412849"/>
              <a:gd name="connsiteY3" fmla="*/ 0 h 1814177"/>
              <a:gd name="connsiteX0" fmla="*/ 0 w 3412849"/>
              <a:gd name="connsiteY0" fmla="*/ 1814177 h 1814177"/>
              <a:gd name="connsiteX1" fmla="*/ 668866 w 3412849"/>
              <a:gd name="connsiteY1" fmla="*/ 1479988 h 1814177"/>
              <a:gd name="connsiteX2" fmla="*/ 2083734 w 3412849"/>
              <a:gd name="connsiteY2" fmla="*/ 843569 h 1814177"/>
              <a:gd name="connsiteX3" fmla="*/ 3412849 w 3412849"/>
              <a:gd name="connsiteY3" fmla="*/ 0 h 1814177"/>
              <a:gd name="connsiteX0" fmla="*/ 0 w 3412849"/>
              <a:gd name="connsiteY0" fmla="*/ 1814177 h 1814177"/>
              <a:gd name="connsiteX1" fmla="*/ 668866 w 3412849"/>
              <a:gd name="connsiteY1" fmla="*/ 1479988 h 1814177"/>
              <a:gd name="connsiteX2" fmla="*/ 2154557 w 3412849"/>
              <a:gd name="connsiteY2" fmla="*/ 1022555 h 1814177"/>
              <a:gd name="connsiteX3" fmla="*/ 3412849 w 3412849"/>
              <a:gd name="connsiteY3" fmla="*/ 0 h 1814177"/>
              <a:gd name="connsiteX0" fmla="*/ 0 w 3512029"/>
              <a:gd name="connsiteY0" fmla="*/ 1668079 h 1668079"/>
              <a:gd name="connsiteX1" fmla="*/ 668866 w 3512029"/>
              <a:gd name="connsiteY1" fmla="*/ 1333890 h 1668079"/>
              <a:gd name="connsiteX2" fmla="*/ 2154557 w 3512029"/>
              <a:gd name="connsiteY2" fmla="*/ 876457 h 1668079"/>
              <a:gd name="connsiteX3" fmla="*/ 3512029 w 3512029"/>
              <a:gd name="connsiteY3" fmla="*/ 0 h 1668079"/>
              <a:gd name="connsiteX0" fmla="*/ 0 w 3496125"/>
              <a:gd name="connsiteY0" fmla="*/ 1405517 h 1405517"/>
              <a:gd name="connsiteX1" fmla="*/ 652962 w 3496125"/>
              <a:gd name="connsiteY1" fmla="*/ 1333890 h 1405517"/>
              <a:gd name="connsiteX2" fmla="*/ 2138653 w 3496125"/>
              <a:gd name="connsiteY2" fmla="*/ 876457 h 1405517"/>
              <a:gd name="connsiteX3" fmla="*/ 3496125 w 3496125"/>
              <a:gd name="connsiteY3" fmla="*/ 0 h 1405517"/>
              <a:gd name="connsiteX0" fmla="*/ 0 w 3496125"/>
              <a:gd name="connsiteY0" fmla="*/ 1405517 h 1405517"/>
              <a:gd name="connsiteX1" fmla="*/ 573481 w 3496125"/>
              <a:gd name="connsiteY1" fmla="*/ 1111119 h 1405517"/>
              <a:gd name="connsiteX2" fmla="*/ 2138653 w 3496125"/>
              <a:gd name="connsiteY2" fmla="*/ 876457 h 1405517"/>
              <a:gd name="connsiteX3" fmla="*/ 3496125 w 3496125"/>
              <a:gd name="connsiteY3" fmla="*/ 0 h 1405517"/>
              <a:gd name="connsiteX0" fmla="*/ 0 w 3496125"/>
              <a:gd name="connsiteY0" fmla="*/ 1405517 h 1405517"/>
              <a:gd name="connsiteX1" fmla="*/ 573481 w 3496125"/>
              <a:gd name="connsiteY1" fmla="*/ 1111119 h 1405517"/>
              <a:gd name="connsiteX2" fmla="*/ 1955884 w 3496125"/>
              <a:gd name="connsiteY2" fmla="*/ 343678 h 1405517"/>
              <a:gd name="connsiteX3" fmla="*/ 3496125 w 3496125"/>
              <a:gd name="connsiteY3" fmla="*/ 0 h 1405517"/>
              <a:gd name="connsiteX0" fmla="*/ 0 w 3496125"/>
              <a:gd name="connsiteY0" fmla="*/ 1405517 h 1405517"/>
              <a:gd name="connsiteX1" fmla="*/ 573481 w 3496125"/>
              <a:gd name="connsiteY1" fmla="*/ 1111119 h 1405517"/>
              <a:gd name="connsiteX2" fmla="*/ 1908284 w 3496125"/>
              <a:gd name="connsiteY2" fmla="*/ 343637 h 1405517"/>
              <a:gd name="connsiteX3" fmla="*/ 3496125 w 3496125"/>
              <a:gd name="connsiteY3" fmla="*/ 0 h 1405517"/>
              <a:gd name="connsiteX0" fmla="*/ 0 w 3210060"/>
              <a:gd name="connsiteY0" fmla="*/ 1898439 h 1898439"/>
              <a:gd name="connsiteX1" fmla="*/ 573481 w 3210060"/>
              <a:gd name="connsiteY1" fmla="*/ 1604041 h 1898439"/>
              <a:gd name="connsiteX2" fmla="*/ 1908284 w 3210060"/>
              <a:gd name="connsiteY2" fmla="*/ 836559 h 1898439"/>
              <a:gd name="connsiteX3" fmla="*/ 3210060 w 3210060"/>
              <a:gd name="connsiteY3" fmla="*/ 0 h 1898439"/>
              <a:gd name="connsiteX0" fmla="*/ 0 w 3210060"/>
              <a:gd name="connsiteY0" fmla="*/ 1898439 h 1898439"/>
              <a:gd name="connsiteX1" fmla="*/ 573481 w 3210060"/>
              <a:gd name="connsiteY1" fmla="*/ 1604041 h 1898439"/>
              <a:gd name="connsiteX2" fmla="*/ 1940199 w 3210060"/>
              <a:gd name="connsiteY2" fmla="*/ 828508 h 1898439"/>
              <a:gd name="connsiteX3" fmla="*/ 3210060 w 3210060"/>
              <a:gd name="connsiteY3" fmla="*/ 0 h 1898439"/>
              <a:gd name="connsiteX0" fmla="*/ 0 w 3014288"/>
              <a:gd name="connsiteY0" fmla="*/ 2251094 h 2251094"/>
              <a:gd name="connsiteX1" fmla="*/ 573481 w 3014288"/>
              <a:gd name="connsiteY1" fmla="*/ 1956696 h 2251094"/>
              <a:gd name="connsiteX2" fmla="*/ 1940199 w 3014288"/>
              <a:gd name="connsiteY2" fmla="*/ 1181163 h 2251094"/>
              <a:gd name="connsiteX3" fmla="*/ 3014288 w 3014288"/>
              <a:gd name="connsiteY3" fmla="*/ 0 h 2251094"/>
              <a:gd name="connsiteX0" fmla="*/ 0 w 3014288"/>
              <a:gd name="connsiteY0" fmla="*/ 2251094 h 2251094"/>
              <a:gd name="connsiteX1" fmla="*/ 704150 w 3014288"/>
              <a:gd name="connsiteY1" fmla="*/ 2165442 h 2251094"/>
              <a:gd name="connsiteX2" fmla="*/ 1940199 w 3014288"/>
              <a:gd name="connsiteY2" fmla="*/ 1181163 h 2251094"/>
              <a:gd name="connsiteX3" fmla="*/ 3014288 w 3014288"/>
              <a:gd name="connsiteY3" fmla="*/ 0 h 2251094"/>
              <a:gd name="connsiteX0" fmla="*/ 0 w 3014288"/>
              <a:gd name="connsiteY0" fmla="*/ 2251094 h 2251094"/>
              <a:gd name="connsiteX1" fmla="*/ 612745 w 3014288"/>
              <a:gd name="connsiteY1" fmla="*/ 1969263 h 2251094"/>
              <a:gd name="connsiteX2" fmla="*/ 1940199 w 3014288"/>
              <a:gd name="connsiteY2" fmla="*/ 1181163 h 2251094"/>
              <a:gd name="connsiteX3" fmla="*/ 3014288 w 3014288"/>
              <a:gd name="connsiteY3" fmla="*/ 0 h 2251094"/>
              <a:gd name="connsiteX0" fmla="*/ 0 w 3023814"/>
              <a:gd name="connsiteY0" fmla="*/ 2279396 h 2279396"/>
              <a:gd name="connsiteX1" fmla="*/ 622271 w 3023814"/>
              <a:gd name="connsiteY1" fmla="*/ 1969263 h 2279396"/>
              <a:gd name="connsiteX2" fmla="*/ 1949725 w 3023814"/>
              <a:gd name="connsiteY2" fmla="*/ 1181163 h 2279396"/>
              <a:gd name="connsiteX3" fmla="*/ 3023814 w 3023814"/>
              <a:gd name="connsiteY3" fmla="*/ 0 h 2279396"/>
              <a:gd name="connsiteX0" fmla="*/ 0 w 3023814"/>
              <a:gd name="connsiteY0" fmla="*/ 2279396 h 2279396"/>
              <a:gd name="connsiteX1" fmla="*/ 603255 w 3023814"/>
              <a:gd name="connsiteY1" fmla="*/ 1959503 h 2279396"/>
              <a:gd name="connsiteX2" fmla="*/ 1949725 w 3023814"/>
              <a:gd name="connsiteY2" fmla="*/ 1181163 h 2279396"/>
              <a:gd name="connsiteX3" fmla="*/ 3023814 w 3023814"/>
              <a:gd name="connsiteY3" fmla="*/ 0 h 2279396"/>
              <a:gd name="connsiteX0" fmla="*/ 0 w 3023814"/>
              <a:gd name="connsiteY0" fmla="*/ 2279396 h 2279396"/>
              <a:gd name="connsiteX1" fmla="*/ 584238 w 3023814"/>
              <a:gd name="connsiteY1" fmla="*/ 1965618 h 2279396"/>
              <a:gd name="connsiteX2" fmla="*/ 1949725 w 3023814"/>
              <a:gd name="connsiteY2" fmla="*/ 1181163 h 2279396"/>
              <a:gd name="connsiteX3" fmla="*/ 3023814 w 3023814"/>
              <a:gd name="connsiteY3" fmla="*/ 0 h 2279396"/>
              <a:gd name="connsiteX0" fmla="*/ 0 w 3023814"/>
              <a:gd name="connsiteY0" fmla="*/ 2279396 h 2279396"/>
              <a:gd name="connsiteX1" fmla="*/ 584238 w 3023814"/>
              <a:gd name="connsiteY1" fmla="*/ 1965618 h 2279396"/>
              <a:gd name="connsiteX2" fmla="*/ 1854580 w 3023814"/>
              <a:gd name="connsiteY2" fmla="*/ 1015941 h 2279396"/>
              <a:gd name="connsiteX3" fmla="*/ 3023814 w 3023814"/>
              <a:gd name="connsiteY3" fmla="*/ 0 h 2279396"/>
              <a:gd name="connsiteX0" fmla="*/ 0 w 3023814"/>
              <a:gd name="connsiteY0" fmla="*/ 2279396 h 2279396"/>
              <a:gd name="connsiteX1" fmla="*/ 584238 w 3023814"/>
              <a:gd name="connsiteY1" fmla="*/ 1965618 h 2279396"/>
              <a:gd name="connsiteX2" fmla="*/ 1873737 w 3023814"/>
              <a:gd name="connsiteY2" fmla="*/ 1009470 h 2279396"/>
              <a:gd name="connsiteX3" fmla="*/ 3023814 w 3023814"/>
              <a:gd name="connsiteY3" fmla="*/ 0 h 2279396"/>
              <a:gd name="connsiteX0" fmla="*/ 0 w 3112891"/>
              <a:gd name="connsiteY0" fmla="*/ 2114316 h 2114316"/>
              <a:gd name="connsiteX1" fmla="*/ 584238 w 3112891"/>
              <a:gd name="connsiteY1" fmla="*/ 1800538 h 2114316"/>
              <a:gd name="connsiteX2" fmla="*/ 1873737 w 3112891"/>
              <a:gd name="connsiteY2" fmla="*/ 844390 h 2114316"/>
              <a:gd name="connsiteX3" fmla="*/ 3112891 w 3112891"/>
              <a:gd name="connsiteY3" fmla="*/ 0 h 2114316"/>
              <a:gd name="connsiteX0" fmla="*/ 0 w 3125769"/>
              <a:gd name="connsiteY0" fmla="*/ 2120665 h 2120665"/>
              <a:gd name="connsiteX1" fmla="*/ 584238 w 3125769"/>
              <a:gd name="connsiteY1" fmla="*/ 1806887 h 2120665"/>
              <a:gd name="connsiteX2" fmla="*/ 1873737 w 3125769"/>
              <a:gd name="connsiteY2" fmla="*/ 850739 h 2120665"/>
              <a:gd name="connsiteX3" fmla="*/ 3125769 w 3125769"/>
              <a:gd name="connsiteY3" fmla="*/ 0 h 2120665"/>
              <a:gd name="connsiteX0" fmla="*/ 3440 w 3129209"/>
              <a:gd name="connsiteY0" fmla="*/ 2120665 h 2124485"/>
              <a:gd name="connsiteX1" fmla="*/ 0 w 3129209"/>
              <a:gd name="connsiteY1" fmla="*/ 2124485 h 2124485"/>
              <a:gd name="connsiteX2" fmla="*/ 587678 w 3129209"/>
              <a:gd name="connsiteY2" fmla="*/ 1806887 h 2124485"/>
              <a:gd name="connsiteX3" fmla="*/ 1877177 w 3129209"/>
              <a:gd name="connsiteY3" fmla="*/ 850739 h 2124485"/>
              <a:gd name="connsiteX4" fmla="*/ 3129209 w 3129209"/>
              <a:gd name="connsiteY4" fmla="*/ 0 h 2124485"/>
              <a:gd name="connsiteX0" fmla="*/ 70119 w 3195888"/>
              <a:gd name="connsiteY0" fmla="*/ 2120665 h 2120665"/>
              <a:gd name="connsiteX1" fmla="*/ 0 w 3195888"/>
              <a:gd name="connsiteY1" fmla="*/ 2067088 h 2120665"/>
              <a:gd name="connsiteX2" fmla="*/ 654357 w 3195888"/>
              <a:gd name="connsiteY2" fmla="*/ 1806887 h 2120665"/>
              <a:gd name="connsiteX3" fmla="*/ 1943856 w 3195888"/>
              <a:gd name="connsiteY3" fmla="*/ 850739 h 2120665"/>
              <a:gd name="connsiteX4" fmla="*/ 3195888 w 3195888"/>
              <a:gd name="connsiteY4" fmla="*/ 0 h 2120665"/>
              <a:gd name="connsiteX0" fmla="*/ 0 w 3282937"/>
              <a:gd name="connsiteY0" fmla="*/ 2177554 h 2177554"/>
              <a:gd name="connsiteX1" fmla="*/ 87049 w 3282937"/>
              <a:gd name="connsiteY1" fmla="*/ 2067088 h 2177554"/>
              <a:gd name="connsiteX2" fmla="*/ 741406 w 3282937"/>
              <a:gd name="connsiteY2" fmla="*/ 1806887 h 2177554"/>
              <a:gd name="connsiteX3" fmla="*/ 2030905 w 3282937"/>
              <a:gd name="connsiteY3" fmla="*/ 850739 h 2177554"/>
              <a:gd name="connsiteX4" fmla="*/ 3282937 w 3282937"/>
              <a:gd name="connsiteY4" fmla="*/ 0 h 2177554"/>
              <a:gd name="connsiteX0" fmla="*/ 0 w 3282937"/>
              <a:gd name="connsiteY0" fmla="*/ 2177554 h 2177554"/>
              <a:gd name="connsiteX1" fmla="*/ 144207 w 3282937"/>
              <a:gd name="connsiteY1" fmla="*/ 2119221 h 2177554"/>
              <a:gd name="connsiteX2" fmla="*/ 741406 w 3282937"/>
              <a:gd name="connsiteY2" fmla="*/ 1806887 h 2177554"/>
              <a:gd name="connsiteX3" fmla="*/ 2030905 w 3282937"/>
              <a:gd name="connsiteY3" fmla="*/ 850739 h 2177554"/>
              <a:gd name="connsiteX4" fmla="*/ 3282937 w 3282937"/>
              <a:gd name="connsiteY4" fmla="*/ 0 h 2177554"/>
              <a:gd name="connsiteX0" fmla="*/ 0 w 3282937"/>
              <a:gd name="connsiteY0" fmla="*/ 2177554 h 2177554"/>
              <a:gd name="connsiteX1" fmla="*/ 163266 w 3282937"/>
              <a:gd name="connsiteY1" fmla="*/ 2118967 h 2177554"/>
              <a:gd name="connsiteX2" fmla="*/ 741406 w 3282937"/>
              <a:gd name="connsiteY2" fmla="*/ 1806887 h 2177554"/>
              <a:gd name="connsiteX3" fmla="*/ 2030905 w 3282937"/>
              <a:gd name="connsiteY3" fmla="*/ 850739 h 2177554"/>
              <a:gd name="connsiteX4" fmla="*/ 3282937 w 3282937"/>
              <a:gd name="connsiteY4" fmla="*/ 0 h 2177554"/>
              <a:gd name="connsiteX0" fmla="*/ 0 w 3282937"/>
              <a:gd name="connsiteY0" fmla="*/ 2177554 h 2177554"/>
              <a:gd name="connsiteX1" fmla="*/ 158512 w 3282937"/>
              <a:gd name="connsiteY1" fmla="*/ 2123474 h 2177554"/>
              <a:gd name="connsiteX2" fmla="*/ 741406 w 3282937"/>
              <a:gd name="connsiteY2" fmla="*/ 1806887 h 2177554"/>
              <a:gd name="connsiteX3" fmla="*/ 2030905 w 3282937"/>
              <a:gd name="connsiteY3" fmla="*/ 850739 h 2177554"/>
              <a:gd name="connsiteX4" fmla="*/ 3282937 w 3282937"/>
              <a:gd name="connsiteY4" fmla="*/ 0 h 2177554"/>
              <a:gd name="connsiteX0" fmla="*/ 0 w 3282937"/>
              <a:gd name="connsiteY0" fmla="*/ 2177554 h 2177554"/>
              <a:gd name="connsiteX1" fmla="*/ 158512 w 3282937"/>
              <a:gd name="connsiteY1" fmla="*/ 2123474 h 2177554"/>
              <a:gd name="connsiteX2" fmla="*/ 814604 w 3282937"/>
              <a:gd name="connsiteY2" fmla="*/ 2026100 h 2177554"/>
              <a:gd name="connsiteX3" fmla="*/ 2030905 w 3282937"/>
              <a:gd name="connsiteY3" fmla="*/ 850739 h 2177554"/>
              <a:gd name="connsiteX4" fmla="*/ 3282937 w 3282937"/>
              <a:gd name="connsiteY4" fmla="*/ 0 h 2177554"/>
              <a:gd name="connsiteX0" fmla="*/ 0 w 3282937"/>
              <a:gd name="connsiteY0" fmla="*/ 2177554 h 2335335"/>
              <a:gd name="connsiteX1" fmla="*/ 187783 w 3282937"/>
              <a:gd name="connsiteY1" fmla="*/ 2335335 h 2335335"/>
              <a:gd name="connsiteX2" fmla="*/ 814604 w 3282937"/>
              <a:gd name="connsiteY2" fmla="*/ 2026100 h 2335335"/>
              <a:gd name="connsiteX3" fmla="*/ 2030905 w 3282937"/>
              <a:gd name="connsiteY3" fmla="*/ 850739 h 2335335"/>
              <a:gd name="connsiteX4" fmla="*/ 3282937 w 3282937"/>
              <a:gd name="connsiteY4" fmla="*/ 0 h 2335335"/>
              <a:gd name="connsiteX0" fmla="*/ 0 w 3363409"/>
              <a:gd name="connsiteY0" fmla="*/ 2447923 h 2447923"/>
              <a:gd name="connsiteX1" fmla="*/ 268255 w 3363409"/>
              <a:gd name="connsiteY1" fmla="*/ 2335335 h 2447923"/>
              <a:gd name="connsiteX2" fmla="*/ 895076 w 3363409"/>
              <a:gd name="connsiteY2" fmla="*/ 2026100 h 2447923"/>
              <a:gd name="connsiteX3" fmla="*/ 2111377 w 3363409"/>
              <a:gd name="connsiteY3" fmla="*/ 850739 h 2447923"/>
              <a:gd name="connsiteX4" fmla="*/ 3363409 w 3363409"/>
              <a:gd name="connsiteY4" fmla="*/ 0 h 2447923"/>
              <a:gd name="connsiteX0" fmla="*/ 0 w 3363409"/>
              <a:gd name="connsiteY0" fmla="*/ 2447923 h 2447923"/>
              <a:gd name="connsiteX1" fmla="*/ 239008 w 3363409"/>
              <a:gd name="connsiteY1" fmla="*/ 2342371 h 2447923"/>
              <a:gd name="connsiteX2" fmla="*/ 895076 w 3363409"/>
              <a:gd name="connsiteY2" fmla="*/ 2026100 h 2447923"/>
              <a:gd name="connsiteX3" fmla="*/ 2111377 w 3363409"/>
              <a:gd name="connsiteY3" fmla="*/ 850739 h 2447923"/>
              <a:gd name="connsiteX4" fmla="*/ 3363409 w 3363409"/>
              <a:gd name="connsiteY4" fmla="*/ 0 h 2447923"/>
              <a:gd name="connsiteX0" fmla="*/ 0 w 3363409"/>
              <a:gd name="connsiteY0" fmla="*/ 2447923 h 2447923"/>
              <a:gd name="connsiteX1" fmla="*/ 239008 w 3363409"/>
              <a:gd name="connsiteY1" fmla="*/ 2342371 h 2447923"/>
              <a:gd name="connsiteX2" fmla="*/ 895076 w 3363409"/>
              <a:gd name="connsiteY2" fmla="*/ 2026100 h 2447923"/>
              <a:gd name="connsiteX3" fmla="*/ 2177338 w 3363409"/>
              <a:gd name="connsiteY3" fmla="*/ 1011552 h 2447923"/>
              <a:gd name="connsiteX4" fmla="*/ 3363409 w 3363409"/>
              <a:gd name="connsiteY4" fmla="*/ 0 h 2447923"/>
              <a:gd name="connsiteX0" fmla="*/ 0 w 3290445"/>
              <a:gd name="connsiteY0" fmla="*/ 2616152 h 2616152"/>
              <a:gd name="connsiteX1" fmla="*/ 239008 w 3290445"/>
              <a:gd name="connsiteY1" fmla="*/ 2510600 h 2616152"/>
              <a:gd name="connsiteX2" fmla="*/ 895076 w 3290445"/>
              <a:gd name="connsiteY2" fmla="*/ 2194329 h 2616152"/>
              <a:gd name="connsiteX3" fmla="*/ 2177338 w 3290445"/>
              <a:gd name="connsiteY3" fmla="*/ 1179781 h 2616152"/>
              <a:gd name="connsiteX4" fmla="*/ 3290445 w 3290445"/>
              <a:gd name="connsiteY4" fmla="*/ 0 h 2616152"/>
              <a:gd name="connsiteX0" fmla="*/ 0 w 3290445"/>
              <a:gd name="connsiteY0" fmla="*/ 2616152 h 2616152"/>
              <a:gd name="connsiteX1" fmla="*/ 895076 w 3290445"/>
              <a:gd name="connsiteY1" fmla="*/ 2194329 h 2616152"/>
              <a:gd name="connsiteX2" fmla="*/ 2177338 w 3290445"/>
              <a:gd name="connsiteY2" fmla="*/ 1179781 h 2616152"/>
              <a:gd name="connsiteX3" fmla="*/ 3290445 w 3290445"/>
              <a:gd name="connsiteY3" fmla="*/ 0 h 2616152"/>
              <a:gd name="connsiteX0" fmla="*/ 0 w 3023730"/>
              <a:gd name="connsiteY0" fmla="*/ 2520600 h 2520600"/>
              <a:gd name="connsiteX1" fmla="*/ 628361 w 3023730"/>
              <a:gd name="connsiteY1" fmla="*/ 2194329 h 2520600"/>
              <a:gd name="connsiteX2" fmla="*/ 1910623 w 3023730"/>
              <a:gd name="connsiteY2" fmla="*/ 1179781 h 2520600"/>
              <a:gd name="connsiteX3" fmla="*/ 3023730 w 3023730"/>
              <a:gd name="connsiteY3" fmla="*/ 0 h 2520600"/>
              <a:gd name="connsiteX0" fmla="*/ 0 w 3023730"/>
              <a:gd name="connsiteY0" fmla="*/ 2520298 h 2520298"/>
              <a:gd name="connsiteX1" fmla="*/ 628361 w 3023730"/>
              <a:gd name="connsiteY1" fmla="*/ 2194329 h 2520298"/>
              <a:gd name="connsiteX2" fmla="*/ 1910623 w 3023730"/>
              <a:gd name="connsiteY2" fmla="*/ 1179781 h 2520298"/>
              <a:gd name="connsiteX3" fmla="*/ 3023730 w 3023730"/>
              <a:gd name="connsiteY3" fmla="*/ 0 h 2520298"/>
              <a:gd name="connsiteX0" fmla="*/ 0 w 3023730"/>
              <a:gd name="connsiteY0" fmla="*/ 2520298 h 2520298"/>
              <a:gd name="connsiteX1" fmla="*/ 628361 w 3023730"/>
              <a:gd name="connsiteY1" fmla="*/ 2194329 h 2520298"/>
              <a:gd name="connsiteX2" fmla="*/ 1786034 w 3023730"/>
              <a:gd name="connsiteY2" fmla="*/ 847170 h 2520298"/>
              <a:gd name="connsiteX3" fmla="*/ 3023730 w 3023730"/>
              <a:gd name="connsiteY3" fmla="*/ 0 h 2520298"/>
              <a:gd name="connsiteX0" fmla="*/ 0 w 3023730"/>
              <a:gd name="connsiteY0" fmla="*/ 2520298 h 2520298"/>
              <a:gd name="connsiteX1" fmla="*/ 628361 w 3023730"/>
              <a:gd name="connsiteY1" fmla="*/ 2194329 h 2520298"/>
              <a:gd name="connsiteX2" fmla="*/ 2129056 w 3023730"/>
              <a:gd name="connsiteY2" fmla="*/ 1770883 h 2520298"/>
              <a:gd name="connsiteX3" fmla="*/ 3023730 w 3023730"/>
              <a:gd name="connsiteY3" fmla="*/ 0 h 2520298"/>
              <a:gd name="connsiteX0" fmla="*/ 0 w 3509706"/>
              <a:gd name="connsiteY0" fmla="*/ 1644103 h 1644103"/>
              <a:gd name="connsiteX1" fmla="*/ 628361 w 3509706"/>
              <a:gd name="connsiteY1" fmla="*/ 1318134 h 1644103"/>
              <a:gd name="connsiteX2" fmla="*/ 2129056 w 3509706"/>
              <a:gd name="connsiteY2" fmla="*/ 894688 h 1644103"/>
              <a:gd name="connsiteX3" fmla="*/ 3509706 w 3509706"/>
              <a:gd name="connsiteY3" fmla="*/ 0 h 1644103"/>
              <a:gd name="connsiteX0" fmla="*/ 0 w 3547808"/>
              <a:gd name="connsiteY0" fmla="*/ 1443905 h 1443905"/>
              <a:gd name="connsiteX1" fmla="*/ 666463 w 3547808"/>
              <a:gd name="connsiteY1" fmla="*/ 1318134 h 1443905"/>
              <a:gd name="connsiteX2" fmla="*/ 2167158 w 3547808"/>
              <a:gd name="connsiteY2" fmla="*/ 894688 h 1443905"/>
              <a:gd name="connsiteX3" fmla="*/ 3547808 w 3547808"/>
              <a:gd name="connsiteY3" fmla="*/ 0 h 1443905"/>
              <a:gd name="connsiteX0" fmla="*/ 0 w 3547808"/>
              <a:gd name="connsiteY0" fmla="*/ 1443905 h 1443905"/>
              <a:gd name="connsiteX1" fmla="*/ 590297 w 3547808"/>
              <a:gd name="connsiteY1" fmla="*/ 1108451 h 1443905"/>
              <a:gd name="connsiteX2" fmla="*/ 2167158 w 3547808"/>
              <a:gd name="connsiteY2" fmla="*/ 894688 h 1443905"/>
              <a:gd name="connsiteX3" fmla="*/ 3547808 w 3547808"/>
              <a:gd name="connsiteY3" fmla="*/ 0 h 1443905"/>
              <a:gd name="connsiteX0" fmla="*/ 0 w 3547808"/>
              <a:gd name="connsiteY0" fmla="*/ 1443905 h 1443905"/>
              <a:gd name="connsiteX1" fmla="*/ 590297 w 3547808"/>
              <a:gd name="connsiteY1" fmla="*/ 1108451 h 1443905"/>
              <a:gd name="connsiteX2" fmla="*/ 2024399 w 3547808"/>
              <a:gd name="connsiteY2" fmla="*/ 504103 h 1443905"/>
              <a:gd name="connsiteX3" fmla="*/ 3547808 w 3547808"/>
              <a:gd name="connsiteY3" fmla="*/ 0 h 1443905"/>
              <a:gd name="connsiteX0" fmla="*/ 0 w 3290821"/>
              <a:gd name="connsiteY0" fmla="*/ 1958193 h 1958193"/>
              <a:gd name="connsiteX1" fmla="*/ 590297 w 3290821"/>
              <a:gd name="connsiteY1" fmla="*/ 1622739 h 1958193"/>
              <a:gd name="connsiteX2" fmla="*/ 2024399 w 3290821"/>
              <a:gd name="connsiteY2" fmla="*/ 1018391 h 1958193"/>
              <a:gd name="connsiteX3" fmla="*/ 3290821 w 3290821"/>
              <a:gd name="connsiteY3" fmla="*/ 0 h 1958193"/>
              <a:gd name="connsiteX0" fmla="*/ 0 w 3262432"/>
              <a:gd name="connsiteY0" fmla="*/ 1958193 h 1958193"/>
              <a:gd name="connsiteX1" fmla="*/ 590297 w 3262432"/>
              <a:gd name="connsiteY1" fmla="*/ 1622739 h 1958193"/>
              <a:gd name="connsiteX2" fmla="*/ 2024399 w 3262432"/>
              <a:gd name="connsiteY2" fmla="*/ 1018391 h 1958193"/>
              <a:gd name="connsiteX3" fmla="*/ 3262432 w 3262432"/>
              <a:gd name="connsiteY3" fmla="*/ 0 h 1958193"/>
              <a:gd name="connsiteX0" fmla="*/ 0 w 3262432"/>
              <a:gd name="connsiteY0" fmla="*/ 1958193 h 1958193"/>
              <a:gd name="connsiteX1" fmla="*/ 552228 w 3262432"/>
              <a:gd name="connsiteY1" fmla="*/ 1406670 h 1958193"/>
              <a:gd name="connsiteX2" fmla="*/ 2024399 w 3262432"/>
              <a:gd name="connsiteY2" fmla="*/ 1018391 h 1958193"/>
              <a:gd name="connsiteX3" fmla="*/ 3262432 w 3262432"/>
              <a:gd name="connsiteY3" fmla="*/ 0 h 1958193"/>
              <a:gd name="connsiteX0" fmla="*/ 0 w 3129260"/>
              <a:gd name="connsiteY0" fmla="*/ 2129622 h 2129622"/>
              <a:gd name="connsiteX1" fmla="*/ 552228 w 3129260"/>
              <a:gd name="connsiteY1" fmla="*/ 1578099 h 2129622"/>
              <a:gd name="connsiteX2" fmla="*/ 2024399 w 3129260"/>
              <a:gd name="connsiteY2" fmla="*/ 1189820 h 2129622"/>
              <a:gd name="connsiteX3" fmla="*/ 3129260 w 3129260"/>
              <a:gd name="connsiteY3" fmla="*/ 0 h 2129622"/>
              <a:gd name="connsiteX0" fmla="*/ 0 w 3332650"/>
              <a:gd name="connsiteY0" fmla="*/ 1780414 h 1780414"/>
              <a:gd name="connsiteX1" fmla="*/ 552228 w 3332650"/>
              <a:gd name="connsiteY1" fmla="*/ 1228891 h 1780414"/>
              <a:gd name="connsiteX2" fmla="*/ 2024399 w 3332650"/>
              <a:gd name="connsiteY2" fmla="*/ 840612 h 1780414"/>
              <a:gd name="connsiteX3" fmla="*/ 3332650 w 3332650"/>
              <a:gd name="connsiteY3" fmla="*/ 0 h 1780414"/>
              <a:gd name="connsiteX0" fmla="*/ 0 w 3332650"/>
              <a:gd name="connsiteY0" fmla="*/ 1780414 h 1780414"/>
              <a:gd name="connsiteX1" fmla="*/ 685617 w 3332650"/>
              <a:gd name="connsiteY1" fmla="*/ 1647793 h 1780414"/>
              <a:gd name="connsiteX2" fmla="*/ 2024399 w 3332650"/>
              <a:gd name="connsiteY2" fmla="*/ 840612 h 1780414"/>
              <a:gd name="connsiteX3" fmla="*/ 3332650 w 3332650"/>
              <a:gd name="connsiteY3" fmla="*/ 0 h 1780414"/>
              <a:gd name="connsiteX0" fmla="*/ 0 w 3332650"/>
              <a:gd name="connsiteY0" fmla="*/ 1780414 h 1780414"/>
              <a:gd name="connsiteX1" fmla="*/ 685617 w 3332650"/>
              <a:gd name="connsiteY1" fmla="*/ 1647793 h 1780414"/>
              <a:gd name="connsiteX2" fmla="*/ 2167398 w 3332650"/>
              <a:gd name="connsiteY2" fmla="*/ 1240513 h 1780414"/>
              <a:gd name="connsiteX3" fmla="*/ 3332650 w 3332650"/>
              <a:gd name="connsiteY3" fmla="*/ 0 h 1780414"/>
              <a:gd name="connsiteX0" fmla="*/ 0 w 3551928"/>
              <a:gd name="connsiteY0" fmla="*/ 1447079 h 1447079"/>
              <a:gd name="connsiteX1" fmla="*/ 685617 w 3551928"/>
              <a:gd name="connsiteY1" fmla="*/ 1314458 h 1447079"/>
              <a:gd name="connsiteX2" fmla="*/ 2167398 w 3551928"/>
              <a:gd name="connsiteY2" fmla="*/ 907178 h 1447079"/>
              <a:gd name="connsiteX3" fmla="*/ 3551928 w 3551928"/>
              <a:gd name="connsiteY3" fmla="*/ 0 h 1447079"/>
              <a:gd name="connsiteX0" fmla="*/ 0 w 3532877"/>
              <a:gd name="connsiteY0" fmla="*/ 1646906 h 1646906"/>
              <a:gd name="connsiteX1" fmla="*/ 666566 w 3532877"/>
              <a:gd name="connsiteY1" fmla="*/ 1314458 h 1646906"/>
              <a:gd name="connsiteX2" fmla="*/ 2148347 w 3532877"/>
              <a:gd name="connsiteY2" fmla="*/ 907178 h 1646906"/>
              <a:gd name="connsiteX3" fmla="*/ 3532877 w 3532877"/>
              <a:gd name="connsiteY3" fmla="*/ 0 h 1646906"/>
              <a:gd name="connsiteX0" fmla="*/ 0 w 3532877"/>
              <a:gd name="connsiteY0" fmla="*/ 1646906 h 1646906"/>
              <a:gd name="connsiteX1" fmla="*/ 666566 w 3532877"/>
              <a:gd name="connsiteY1" fmla="*/ 1314458 h 1646906"/>
              <a:gd name="connsiteX2" fmla="*/ 2157995 w 3532877"/>
              <a:gd name="connsiteY2" fmla="*/ 878497 h 1646906"/>
              <a:gd name="connsiteX3" fmla="*/ 3532877 w 3532877"/>
              <a:gd name="connsiteY3" fmla="*/ 0 h 1646906"/>
              <a:gd name="connsiteX0" fmla="*/ 0 w 3532877"/>
              <a:gd name="connsiteY0" fmla="*/ 1646906 h 1646906"/>
              <a:gd name="connsiteX1" fmla="*/ 666566 w 3532877"/>
              <a:gd name="connsiteY1" fmla="*/ 1314458 h 1646906"/>
              <a:gd name="connsiteX2" fmla="*/ 2094505 w 3532877"/>
              <a:gd name="connsiteY2" fmla="*/ 679632 h 1646906"/>
              <a:gd name="connsiteX3" fmla="*/ 3532877 w 3532877"/>
              <a:gd name="connsiteY3" fmla="*/ 0 h 1646906"/>
              <a:gd name="connsiteX0" fmla="*/ 0 w 3532877"/>
              <a:gd name="connsiteY0" fmla="*/ 1646906 h 1646906"/>
              <a:gd name="connsiteX1" fmla="*/ 666566 w 3532877"/>
              <a:gd name="connsiteY1" fmla="*/ 1314458 h 1646906"/>
              <a:gd name="connsiteX2" fmla="*/ 2094625 w 3532877"/>
              <a:gd name="connsiteY2" fmla="*/ 647749 h 1646906"/>
              <a:gd name="connsiteX3" fmla="*/ 3532877 w 3532877"/>
              <a:gd name="connsiteY3" fmla="*/ 0 h 1646906"/>
              <a:gd name="connsiteX0" fmla="*/ 0 w 3429706"/>
              <a:gd name="connsiteY0" fmla="*/ 1797963 h 1797963"/>
              <a:gd name="connsiteX1" fmla="*/ 666566 w 3429706"/>
              <a:gd name="connsiteY1" fmla="*/ 1465515 h 1797963"/>
              <a:gd name="connsiteX2" fmla="*/ 2094625 w 3429706"/>
              <a:gd name="connsiteY2" fmla="*/ 798806 h 1797963"/>
              <a:gd name="connsiteX3" fmla="*/ 3429706 w 3429706"/>
              <a:gd name="connsiteY3" fmla="*/ 0 h 1797963"/>
              <a:gd name="connsiteX0" fmla="*/ 0 w 3191349"/>
              <a:gd name="connsiteY0" fmla="*/ 2131878 h 2131878"/>
              <a:gd name="connsiteX1" fmla="*/ 666566 w 3191349"/>
              <a:gd name="connsiteY1" fmla="*/ 1799430 h 2131878"/>
              <a:gd name="connsiteX2" fmla="*/ 2094625 w 3191349"/>
              <a:gd name="connsiteY2" fmla="*/ 1132721 h 2131878"/>
              <a:gd name="connsiteX3" fmla="*/ 3191349 w 3191349"/>
              <a:gd name="connsiteY3" fmla="*/ 0 h 2131878"/>
              <a:gd name="connsiteX0" fmla="*/ 0 w 3191349"/>
              <a:gd name="connsiteY0" fmla="*/ 2131878 h 2131878"/>
              <a:gd name="connsiteX1" fmla="*/ 666566 w 3191349"/>
              <a:gd name="connsiteY1" fmla="*/ 1799430 h 2131878"/>
              <a:gd name="connsiteX2" fmla="*/ 2015227 w 3191349"/>
              <a:gd name="connsiteY2" fmla="*/ 981528 h 2131878"/>
              <a:gd name="connsiteX3" fmla="*/ 3191349 w 3191349"/>
              <a:gd name="connsiteY3" fmla="*/ 0 h 2131878"/>
              <a:gd name="connsiteX0" fmla="*/ 0 w 3191349"/>
              <a:gd name="connsiteY0" fmla="*/ 2131878 h 2131878"/>
              <a:gd name="connsiteX1" fmla="*/ 181810 w 3191349"/>
              <a:gd name="connsiteY1" fmla="*/ 1971331 h 2131878"/>
              <a:gd name="connsiteX2" fmla="*/ 666566 w 3191349"/>
              <a:gd name="connsiteY2" fmla="*/ 1799430 h 2131878"/>
              <a:gd name="connsiteX3" fmla="*/ 2015227 w 3191349"/>
              <a:gd name="connsiteY3" fmla="*/ 981528 h 2131878"/>
              <a:gd name="connsiteX4" fmla="*/ 3191349 w 3191349"/>
              <a:gd name="connsiteY4" fmla="*/ 0 h 2131878"/>
              <a:gd name="connsiteX0" fmla="*/ 0 w 3191349"/>
              <a:gd name="connsiteY0" fmla="*/ 2131878 h 2131878"/>
              <a:gd name="connsiteX1" fmla="*/ 666566 w 3191349"/>
              <a:gd name="connsiteY1" fmla="*/ 1799430 h 2131878"/>
              <a:gd name="connsiteX2" fmla="*/ 2015227 w 3191349"/>
              <a:gd name="connsiteY2" fmla="*/ 981528 h 2131878"/>
              <a:gd name="connsiteX3" fmla="*/ 3191349 w 3191349"/>
              <a:gd name="connsiteY3" fmla="*/ 0 h 2131878"/>
              <a:gd name="connsiteX0" fmla="*/ 0 w 3191349"/>
              <a:gd name="connsiteY0" fmla="*/ 2131878 h 2131878"/>
              <a:gd name="connsiteX1" fmla="*/ 321518 w 3191349"/>
              <a:gd name="connsiteY1" fmla="*/ 1984030 h 2131878"/>
              <a:gd name="connsiteX2" fmla="*/ 666566 w 3191349"/>
              <a:gd name="connsiteY2" fmla="*/ 1799430 h 2131878"/>
              <a:gd name="connsiteX3" fmla="*/ 2015227 w 3191349"/>
              <a:gd name="connsiteY3" fmla="*/ 981528 h 2131878"/>
              <a:gd name="connsiteX4" fmla="*/ 3191349 w 3191349"/>
              <a:gd name="connsiteY4" fmla="*/ 0 h 2131878"/>
              <a:gd name="connsiteX0" fmla="*/ 0 w 3184999"/>
              <a:gd name="connsiteY0" fmla="*/ 1884002 h 1984030"/>
              <a:gd name="connsiteX1" fmla="*/ 315168 w 3184999"/>
              <a:gd name="connsiteY1" fmla="*/ 1984030 h 1984030"/>
              <a:gd name="connsiteX2" fmla="*/ 660216 w 3184999"/>
              <a:gd name="connsiteY2" fmla="*/ 1799430 h 1984030"/>
              <a:gd name="connsiteX3" fmla="*/ 2008877 w 3184999"/>
              <a:gd name="connsiteY3" fmla="*/ 981528 h 1984030"/>
              <a:gd name="connsiteX4" fmla="*/ 3184999 w 3184999"/>
              <a:gd name="connsiteY4" fmla="*/ 0 h 1984030"/>
              <a:gd name="connsiteX0" fmla="*/ 0 w 3184999"/>
              <a:gd name="connsiteY0" fmla="*/ 1884002 h 1884002"/>
              <a:gd name="connsiteX1" fmla="*/ 660216 w 3184999"/>
              <a:gd name="connsiteY1" fmla="*/ 1799430 h 1884002"/>
              <a:gd name="connsiteX2" fmla="*/ 2008877 w 3184999"/>
              <a:gd name="connsiteY2" fmla="*/ 981528 h 1884002"/>
              <a:gd name="connsiteX3" fmla="*/ 3184999 w 3184999"/>
              <a:gd name="connsiteY3" fmla="*/ 0 h 1884002"/>
              <a:gd name="connsiteX0" fmla="*/ 0 w 3184999"/>
              <a:gd name="connsiteY0" fmla="*/ 1884002 h 1884002"/>
              <a:gd name="connsiteX1" fmla="*/ 584049 w 3184999"/>
              <a:gd name="connsiteY1" fmla="*/ 1589689 h 1884002"/>
              <a:gd name="connsiteX2" fmla="*/ 2008877 w 3184999"/>
              <a:gd name="connsiteY2" fmla="*/ 981528 h 1884002"/>
              <a:gd name="connsiteX3" fmla="*/ 3184999 w 3184999"/>
              <a:gd name="connsiteY3" fmla="*/ 0 h 1884002"/>
              <a:gd name="connsiteX0" fmla="*/ 0 w 3184999"/>
              <a:gd name="connsiteY0" fmla="*/ 1884002 h 1884002"/>
              <a:gd name="connsiteX1" fmla="*/ 584049 w 3184999"/>
              <a:gd name="connsiteY1" fmla="*/ 1589689 h 1884002"/>
              <a:gd name="connsiteX2" fmla="*/ 1920087 w 3184999"/>
              <a:gd name="connsiteY2" fmla="*/ 803632 h 1884002"/>
              <a:gd name="connsiteX3" fmla="*/ 3184999 w 3184999"/>
              <a:gd name="connsiteY3" fmla="*/ 0 h 1884002"/>
              <a:gd name="connsiteX0" fmla="*/ 0 w 3184999"/>
              <a:gd name="connsiteY0" fmla="*/ 1884002 h 2006379"/>
              <a:gd name="connsiteX1" fmla="*/ 85539 w 3184999"/>
              <a:gd name="connsiteY1" fmla="*/ 2006379 h 2006379"/>
              <a:gd name="connsiteX2" fmla="*/ 584049 w 3184999"/>
              <a:gd name="connsiteY2" fmla="*/ 1589689 h 2006379"/>
              <a:gd name="connsiteX3" fmla="*/ 1920087 w 3184999"/>
              <a:gd name="connsiteY3" fmla="*/ 803632 h 2006379"/>
              <a:gd name="connsiteX4" fmla="*/ 3184999 w 3184999"/>
              <a:gd name="connsiteY4" fmla="*/ 0 h 2006379"/>
              <a:gd name="connsiteX0" fmla="*/ 0 w 3189571"/>
              <a:gd name="connsiteY0" fmla="*/ 2130634 h 2130634"/>
              <a:gd name="connsiteX1" fmla="*/ 90111 w 3189571"/>
              <a:gd name="connsiteY1" fmla="*/ 2006379 h 2130634"/>
              <a:gd name="connsiteX2" fmla="*/ 588621 w 3189571"/>
              <a:gd name="connsiteY2" fmla="*/ 1589689 h 2130634"/>
              <a:gd name="connsiteX3" fmla="*/ 1924659 w 3189571"/>
              <a:gd name="connsiteY3" fmla="*/ 803632 h 2130634"/>
              <a:gd name="connsiteX4" fmla="*/ 3189571 w 3189571"/>
              <a:gd name="connsiteY4" fmla="*/ 0 h 2130634"/>
              <a:gd name="connsiteX0" fmla="*/ 0 w 3189571"/>
              <a:gd name="connsiteY0" fmla="*/ 2130634 h 2130634"/>
              <a:gd name="connsiteX1" fmla="*/ 588621 w 3189571"/>
              <a:gd name="connsiteY1" fmla="*/ 1589689 h 2130634"/>
              <a:gd name="connsiteX2" fmla="*/ 1924659 w 3189571"/>
              <a:gd name="connsiteY2" fmla="*/ 803632 h 2130634"/>
              <a:gd name="connsiteX3" fmla="*/ 3189571 w 3189571"/>
              <a:gd name="connsiteY3" fmla="*/ 0 h 2130634"/>
              <a:gd name="connsiteX0" fmla="*/ 0 w 3189571"/>
              <a:gd name="connsiteY0" fmla="*/ 2130634 h 2130634"/>
              <a:gd name="connsiteX1" fmla="*/ 638949 w 3189571"/>
              <a:gd name="connsiteY1" fmla="*/ 1808928 h 2130634"/>
              <a:gd name="connsiteX2" fmla="*/ 1924659 w 3189571"/>
              <a:gd name="connsiteY2" fmla="*/ 803632 h 2130634"/>
              <a:gd name="connsiteX3" fmla="*/ 3189571 w 3189571"/>
              <a:gd name="connsiteY3" fmla="*/ 0 h 2130634"/>
              <a:gd name="connsiteX0" fmla="*/ 0 w 3189571"/>
              <a:gd name="connsiteY0" fmla="*/ 2130634 h 2130634"/>
              <a:gd name="connsiteX1" fmla="*/ 638949 w 3189571"/>
              <a:gd name="connsiteY1" fmla="*/ 1808928 h 2130634"/>
              <a:gd name="connsiteX2" fmla="*/ 2052792 w 3189571"/>
              <a:gd name="connsiteY2" fmla="*/ 1173823 h 2130634"/>
              <a:gd name="connsiteX3" fmla="*/ 3189571 w 3189571"/>
              <a:gd name="connsiteY3" fmla="*/ 0 h 2130634"/>
              <a:gd name="connsiteX0" fmla="*/ 0 w 3317776"/>
              <a:gd name="connsiteY0" fmla="*/ 1984348 h 1984348"/>
              <a:gd name="connsiteX1" fmla="*/ 638949 w 3317776"/>
              <a:gd name="connsiteY1" fmla="*/ 1662642 h 1984348"/>
              <a:gd name="connsiteX2" fmla="*/ 2052792 w 3317776"/>
              <a:gd name="connsiteY2" fmla="*/ 1027537 h 1984348"/>
              <a:gd name="connsiteX3" fmla="*/ 3317776 w 3317776"/>
              <a:gd name="connsiteY3" fmla="*/ 0 h 1984348"/>
              <a:gd name="connsiteX0" fmla="*/ 0 w 3317776"/>
              <a:gd name="connsiteY0" fmla="*/ 1984348 h 1984348"/>
              <a:gd name="connsiteX1" fmla="*/ 638949 w 3317776"/>
              <a:gd name="connsiteY1" fmla="*/ 1662642 h 1984348"/>
              <a:gd name="connsiteX2" fmla="*/ 2141624 w 3317776"/>
              <a:gd name="connsiteY2" fmla="*/ 1197990 h 1984348"/>
              <a:gd name="connsiteX3" fmla="*/ 3317776 w 3317776"/>
              <a:gd name="connsiteY3" fmla="*/ 0 h 1984348"/>
              <a:gd name="connsiteX0" fmla="*/ 0 w 3502221"/>
              <a:gd name="connsiteY0" fmla="*/ 1759187 h 1759187"/>
              <a:gd name="connsiteX1" fmla="*/ 638949 w 3502221"/>
              <a:gd name="connsiteY1" fmla="*/ 1437481 h 1759187"/>
              <a:gd name="connsiteX2" fmla="*/ 2141624 w 3502221"/>
              <a:gd name="connsiteY2" fmla="*/ 972829 h 1759187"/>
              <a:gd name="connsiteX3" fmla="*/ 3502221 w 3502221"/>
              <a:gd name="connsiteY3" fmla="*/ 0 h 1759187"/>
              <a:gd name="connsiteX0" fmla="*/ 0 w 3502221"/>
              <a:gd name="connsiteY0" fmla="*/ 1759187 h 1759187"/>
              <a:gd name="connsiteX1" fmla="*/ 638949 w 3502221"/>
              <a:gd name="connsiteY1" fmla="*/ 1437481 h 1759187"/>
              <a:gd name="connsiteX2" fmla="*/ 2136984 w 3502221"/>
              <a:gd name="connsiteY2" fmla="*/ 982236 h 1759187"/>
              <a:gd name="connsiteX3" fmla="*/ 3502221 w 3502221"/>
              <a:gd name="connsiteY3" fmla="*/ 0 h 1759187"/>
              <a:gd name="connsiteX0" fmla="*/ 0 w 3507183"/>
              <a:gd name="connsiteY0" fmla="*/ 1649662 h 1649662"/>
              <a:gd name="connsiteX1" fmla="*/ 638949 w 3507183"/>
              <a:gd name="connsiteY1" fmla="*/ 1327956 h 1649662"/>
              <a:gd name="connsiteX2" fmla="*/ 2136984 w 3507183"/>
              <a:gd name="connsiteY2" fmla="*/ 872711 h 1649662"/>
              <a:gd name="connsiteX3" fmla="*/ 3507183 w 3507183"/>
              <a:gd name="connsiteY3" fmla="*/ 0 h 1649662"/>
              <a:gd name="connsiteX0" fmla="*/ 0 w 3602638"/>
              <a:gd name="connsiteY0" fmla="*/ 1459185 h 1459185"/>
              <a:gd name="connsiteX1" fmla="*/ 638949 w 3602638"/>
              <a:gd name="connsiteY1" fmla="*/ 1137479 h 1459185"/>
              <a:gd name="connsiteX2" fmla="*/ 2136984 w 3602638"/>
              <a:gd name="connsiteY2" fmla="*/ 682234 h 1459185"/>
              <a:gd name="connsiteX3" fmla="*/ 3602638 w 3602638"/>
              <a:gd name="connsiteY3" fmla="*/ 0 h 1459185"/>
              <a:gd name="connsiteX0" fmla="*/ 0 w 3602638"/>
              <a:gd name="connsiteY0" fmla="*/ 1459185 h 1459185"/>
              <a:gd name="connsiteX1" fmla="*/ 638949 w 3602638"/>
              <a:gd name="connsiteY1" fmla="*/ 1137479 h 1459185"/>
              <a:gd name="connsiteX2" fmla="*/ 2060901 w 3602638"/>
              <a:gd name="connsiteY2" fmla="*/ 491675 h 1459185"/>
              <a:gd name="connsiteX3" fmla="*/ 3602638 w 3602638"/>
              <a:gd name="connsiteY3" fmla="*/ 0 h 1459185"/>
              <a:gd name="connsiteX0" fmla="*/ 0 w 3450434"/>
              <a:gd name="connsiteY0" fmla="*/ 1811568 h 1811568"/>
              <a:gd name="connsiteX1" fmla="*/ 638949 w 3450434"/>
              <a:gd name="connsiteY1" fmla="*/ 1489862 h 1811568"/>
              <a:gd name="connsiteX2" fmla="*/ 2060901 w 3450434"/>
              <a:gd name="connsiteY2" fmla="*/ 844058 h 1811568"/>
              <a:gd name="connsiteX3" fmla="*/ 3450434 w 3450434"/>
              <a:gd name="connsiteY3" fmla="*/ 0 h 1811568"/>
              <a:gd name="connsiteX0" fmla="*/ 0 w 3450434"/>
              <a:gd name="connsiteY0" fmla="*/ 1811568 h 1811568"/>
              <a:gd name="connsiteX1" fmla="*/ 638949 w 3450434"/>
              <a:gd name="connsiteY1" fmla="*/ 1489862 h 1811568"/>
              <a:gd name="connsiteX2" fmla="*/ 2161037 w 3450434"/>
              <a:gd name="connsiteY2" fmla="*/ 1024910 h 1811568"/>
              <a:gd name="connsiteX3" fmla="*/ 3450434 w 3450434"/>
              <a:gd name="connsiteY3" fmla="*/ 0 h 1811568"/>
              <a:gd name="connsiteX0" fmla="*/ 0 w 3488732"/>
              <a:gd name="connsiteY0" fmla="*/ 1635377 h 1635377"/>
              <a:gd name="connsiteX1" fmla="*/ 638949 w 3488732"/>
              <a:gd name="connsiteY1" fmla="*/ 1313671 h 1635377"/>
              <a:gd name="connsiteX2" fmla="*/ 2161037 w 3488732"/>
              <a:gd name="connsiteY2" fmla="*/ 848719 h 1635377"/>
              <a:gd name="connsiteX3" fmla="*/ 3488732 w 3488732"/>
              <a:gd name="connsiteY3" fmla="*/ 0 h 1635377"/>
              <a:gd name="connsiteX0" fmla="*/ 0 w 3622090"/>
              <a:gd name="connsiteY0" fmla="*/ 1444704 h 1444704"/>
              <a:gd name="connsiteX1" fmla="*/ 772307 w 3622090"/>
              <a:gd name="connsiteY1" fmla="*/ 1313671 h 1444704"/>
              <a:gd name="connsiteX2" fmla="*/ 2294395 w 3622090"/>
              <a:gd name="connsiteY2" fmla="*/ 848719 h 1444704"/>
              <a:gd name="connsiteX3" fmla="*/ 3622090 w 3622090"/>
              <a:gd name="connsiteY3" fmla="*/ 0 h 1444704"/>
              <a:gd name="connsiteX0" fmla="*/ 0 w 3622090"/>
              <a:gd name="connsiteY0" fmla="*/ 1444704 h 1444704"/>
              <a:gd name="connsiteX1" fmla="*/ 346731 w 3622090"/>
              <a:gd name="connsiteY1" fmla="*/ 1380837 h 1444704"/>
              <a:gd name="connsiteX2" fmla="*/ 772307 w 3622090"/>
              <a:gd name="connsiteY2" fmla="*/ 1313671 h 1444704"/>
              <a:gd name="connsiteX3" fmla="*/ 2294395 w 3622090"/>
              <a:gd name="connsiteY3" fmla="*/ 848719 h 1444704"/>
              <a:gd name="connsiteX4" fmla="*/ 3622090 w 3622090"/>
              <a:gd name="connsiteY4" fmla="*/ 0 h 1444704"/>
              <a:gd name="connsiteX0" fmla="*/ 0 w 3622090"/>
              <a:gd name="connsiteY0" fmla="*/ 1444704 h 1444704"/>
              <a:gd name="connsiteX1" fmla="*/ 137189 w 3622090"/>
              <a:gd name="connsiteY1" fmla="*/ 1399719 h 1444704"/>
              <a:gd name="connsiteX2" fmla="*/ 772307 w 3622090"/>
              <a:gd name="connsiteY2" fmla="*/ 1313671 h 1444704"/>
              <a:gd name="connsiteX3" fmla="*/ 2294395 w 3622090"/>
              <a:gd name="connsiteY3" fmla="*/ 848719 h 1444704"/>
              <a:gd name="connsiteX4" fmla="*/ 3622090 w 3622090"/>
              <a:gd name="connsiteY4" fmla="*/ 0 h 1444704"/>
              <a:gd name="connsiteX0" fmla="*/ 0 w 3622090"/>
              <a:gd name="connsiteY0" fmla="*/ 1444704 h 1444704"/>
              <a:gd name="connsiteX1" fmla="*/ 137189 w 3622090"/>
              <a:gd name="connsiteY1" fmla="*/ 1399719 h 1444704"/>
              <a:gd name="connsiteX2" fmla="*/ 724723 w 3622090"/>
              <a:gd name="connsiteY2" fmla="*/ 1075417 h 1444704"/>
              <a:gd name="connsiteX3" fmla="*/ 2294395 w 3622090"/>
              <a:gd name="connsiteY3" fmla="*/ 848719 h 1444704"/>
              <a:gd name="connsiteX4" fmla="*/ 3622090 w 3622090"/>
              <a:gd name="connsiteY4" fmla="*/ 0 h 1444704"/>
              <a:gd name="connsiteX0" fmla="*/ 0 w 3622090"/>
              <a:gd name="connsiteY0" fmla="*/ 1444704 h 1444704"/>
              <a:gd name="connsiteX1" fmla="*/ 137189 w 3622090"/>
              <a:gd name="connsiteY1" fmla="*/ 1399719 h 1444704"/>
              <a:gd name="connsiteX2" fmla="*/ 724723 w 3622090"/>
              <a:gd name="connsiteY2" fmla="*/ 1075417 h 1444704"/>
              <a:gd name="connsiteX3" fmla="*/ 2065912 w 3622090"/>
              <a:gd name="connsiteY3" fmla="*/ 300995 h 1444704"/>
              <a:gd name="connsiteX4" fmla="*/ 3622090 w 3622090"/>
              <a:gd name="connsiteY4" fmla="*/ 0 h 1444704"/>
              <a:gd name="connsiteX0" fmla="*/ 0 w 3622090"/>
              <a:gd name="connsiteY0" fmla="*/ 1444704 h 1444704"/>
              <a:gd name="connsiteX1" fmla="*/ 137189 w 3622090"/>
              <a:gd name="connsiteY1" fmla="*/ 1399719 h 1444704"/>
              <a:gd name="connsiteX2" fmla="*/ 724764 w 3622090"/>
              <a:gd name="connsiteY2" fmla="*/ 1084812 h 1444704"/>
              <a:gd name="connsiteX3" fmla="*/ 2065912 w 3622090"/>
              <a:gd name="connsiteY3" fmla="*/ 300995 h 1444704"/>
              <a:gd name="connsiteX4" fmla="*/ 3622090 w 3622090"/>
              <a:gd name="connsiteY4" fmla="*/ 0 h 1444704"/>
              <a:gd name="connsiteX0" fmla="*/ 0 w 3279377"/>
              <a:gd name="connsiteY0" fmla="*/ 2158993 h 2158993"/>
              <a:gd name="connsiteX1" fmla="*/ 137189 w 3279377"/>
              <a:gd name="connsiteY1" fmla="*/ 2114008 h 2158993"/>
              <a:gd name="connsiteX2" fmla="*/ 724764 w 3279377"/>
              <a:gd name="connsiteY2" fmla="*/ 1799101 h 2158993"/>
              <a:gd name="connsiteX3" fmla="*/ 2065912 w 3279377"/>
              <a:gd name="connsiteY3" fmla="*/ 1015284 h 2158993"/>
              <a:gd name="connsiteX4" fmla="*/ 3279377 w 3279377"/>
              <a:gd name="connsiteY4" fmla="*/ 0 h 2158993"/>
              <a:gd name="connsiteX0" fmla="*/ 0 w 3279377"/>
              <a:gd name="connsiteY0" fmla="*/ 2158993 h 2158993"/>
              <a:gd name="connsiteX1" fmla="*/ 137189 w 3279377"/>
              <a:gd name="connsiteY1" fmla="*/ 2114008 h 2158993"/>
              <a:gd name="connsiteX2" fmla="*/ 734331 w 3279377"/>
              <a:gd name="connsiteY2" fmla="*/ 1803648 h 2158993"/>
              <a:gd name="connsiteX3" fmla="*/ 2065912 w 3279377"/>
              <a:gd name="connsiteY3" fmla="*/ 1015284 h 2158993"/>
              <a:gd name="connsiteX4" fmla="*/ 3279377 w 3279377"/>
              <a:gd name="connsiteY4" fmla="*/ 0 h 2158993"/>
              <a:gd name="connsiteX0" fmla="*/ 0 w 3184309"/>
              <a:gd name="connsiteY0" fmla="*/ 2330422 h 2330422"/>
              <a:gd name="connsiteX1" fmla="*/ 137189 w 3184309"/>
              <a:gd name="connsiteY1" fmla="*/ 2285437 h 2330422"/>
              <a:gd name="connsiteX2" fmla="*/ 734331 w 3184309"/>
              <a:gd name="connsiteY2" fmla="*/ 1975077 h 2330422"/>
              <a:gd name="connsiteX3" fmla="*/ 2065912 w 3184309"/>
              <a:gd name="connsiteY3" fmla="*/ 1186713 h 2330422"/>
              <a:gd name="connsiteX4" fmla="*/ 3184309 w 3184309"/>
              <a:gd name="connsiteY4" fmla="*/ 0 h 2330422"/>
              <a:gd name="connsiteX0" fmla="*/ 0 w 3184309"/>
              <a:gd name="connsiteY0" fmla="*/ 2330422 h 2330422"/>
              <a:gd name="connsiteX1" fmla="*/ 137189 w 3184309"/>
              <a:gd name="connsiteY1" fmla="*/ 2285437 h 2330422"/>
              <a:gd name="connsiteX2" fmla="*/ 734331 w 3184309"/>
              <a:gd name="connsiteY2" fmla="*/ 1975077 h 2330422"/>
              <a:gd name="connsiteX3" fmla="*/ 2018402 w 3184309"/>
              <a:gd name="connsiteY3" fmla="*/ 1005617 h 2330422"/>
              <a:gd name="connsiteX4" fmla="*/ 3184309 w 3184309"/>
              <a:gd name="connsiteY4" fmla="*/ 0 h 2330422"/>
              <a:gd name="connsiteX0" fmla="*/ 0 w 3089236"/>
              <a:gd name="connsiteY0" fmla="*/ 2501851 h 2501851"/>
              <a:gd name="connsiteX1" fmla="*/ 137189 w 3089236"/>
              <a:gd name="connsiteY1" fmla="*/ 2456866 h 2501851"/>
              <a:gd name="connsiteX2" fmla="*/ 734331 w 3089236"/>
              <a:gd name="connsiteY2" fmla="*/ 2146506 h 2501851"/>
              <a:gd name="connsiteX3" fmla="*/ 2018402 w 3089236"/>
              <a:gd name="connsiteY3" fmla="*/ 1177046 h 2501851"/>
              <a:gd name="connsiteX4" fmla="*/ 3089236 w 3089236"/>
              <a:gd name="connsiteY4" fmla="*/ 0 h 2501851"/>
              <a:gd name="connsiteX0" fmla="*/ 0 w 3275162"/>
              <a:gd name="connsiteY0" fmla="*/ 2158992 h 2158992"/>
              <a:gd name="connsiteX1" fmla="*/ 137189 w 3275162"/>
              <a:gd name="connsiteY1" fmla="*/ 2114007 h 2158992"/>
              <a:gd name="connsiteX2" fmla="*/ 734331 w 3275162"/>
              <a:gd name="connsiteY2" fmla="*/ 1803647 h 2158992"/>
              <a:gd name="connsiteX3" fmla="*/ 2018402 w 3275162"/>
              <a:gd name="connsiteY3" fmla="*/ 834187 h 2158992"/>
              <a:gd name="connsiteX4" fmla="*/ 3275162 w 3275162"/>
              <a:gd name="connsiteY4" fmla="*/ 0 h 2158992"/>
              <a:gd name="connsiteX0" fmla="*/ 0 w 3275162"/>
              <a:gd name="connsiteY0" fmla="*/ 2158992 h 2158992"/>
              <a:gd name="connsiteX1" fmla="*/ 137189 w 3275162"/>
              <a:gd name="connsiteY1" fmla="*/ 2114007 h 2158992"/>
              <a:gd name="connsiteX2" fmla="*/ 734331 w 3275162"/>
              <a:gd name="connsiteY2" fmla="*/ 1803647 h 2158992"/>
              <a:gd name="connsiteX3" fmla="*/ 2137588 w 3275162"/>
              <a:gd name="connsiteY3" fmla="*/ 1200754 h 2158992"/>
              <a:gd name="connsiteX4" fmla="*/ 3275162 w 3275162"/>
              <a:gd name="connsiteY4" fmla="*/ 0 h 2158992"/>
              <a:gd name="connsiteX0" fmla="*/ 0 w 3275162"/>
              <a:gd name="connsiteY0" fmla="*/ 2158992 h 2158992"/>
              <a:gd name="connsiteX1" fmla="*/ 137189 w 3275162"/>
              <a:gd name="connsiteY1" fmla="*/ 2114007 h 2158992"/>
              <a:gd name="connsiteX2" fmla="*/ 801052 w 3275162"/>
              <a:gd name="connsiteY2" fmla="*/ 2027240 h 2158992"/>
              <a:gd name="connsiteX3" fmla="*/ 2137588 w 3275162"/>
              <a:gd name="connsiteY3" fmla="*/ 1200754 h 2158992"/>
              <a:gd name="connsiteX4" fmla="*/ 3275162 w 3275162"/>
              <a:gd name="connsiteY4" fmla="*/ 0 h 2158992"/>
              <a:gd name="connsiteX0" fmla="*/ 0 w 3275162"/>
              <a:gd name="connsiteY0" fmla="*/ 2158992 h 2356611"/>
              <a:gd name="connsiteX1" fmla="*/ 151486 w 3275162"/>
              <a:gd name="connsiteY1" fmla="*/ 2356611 h 2356611"/>
              <a:gd name="connsiteX2" fmla="*/ 801052 w 3275162"/>
              <a:gd name="connsiteY2" fmla="*/ 2027240 h 2356611"/>
              <a:gd name="connsiteX3" fmla="*/ 2137588 w 3275162"/>
              <a:gd name="connsiteY3" fmla="*/ 1200754 h 2356611"/>
              <a:gd name="connsiteX4" fmla="*/ 3275162 w 3275162"/>
              <a:gd name="connsiteY4" fmla="*/ 0 h 2356611"/>
              <a:gd name="connsiteX0" fmla="*/ 0 w 3123676"/>
              <a:gd name="connsiteY0" fmla="*/ 2356611 h 2356611"/>
              <a:gd name="connsiteX1" fmla="*/ 649566 w 3123676"/>
              <a:gd name="connsiteY1" fmla="*/ 2027240 h 2356611"/>
              <a:gd name="connsiteX2" fmla="*/ 1986102 w 3123676"/>
              <a:gd name="connsiteY2" fmla="*/ 1200754 h 2356611"/>
              <a:gd name="connsiteX3" fmla="*/ 3123676 w 3123676"/>
              <a:gd name="connsiteY3" fmla="*/ 0 h 2356611"/>
              <a:gd name="connsiteX0" fmla="*/ 0 w 3147490"/>
              <a:gd name="connsiteY0" fmla="*/ 2346803 h 2346803"/>
              <a:gd name="connsiteX1" fmla="*/ 673380 w 3147490"/>
              <a:gd name="connsiteY1" fmla="*/ 2027240 h 2346803"/>
              <a:gd name="connsiteX2" fmla="*/ 2009916 w 3147490"/>
              <a:gd name="connsiteY2" fmla="*/ 1200754 h 2346803"/>
              <a:gd name="connsiteX3" fmla="*/ 3147490 w 3147490"/>
              <a:gd name="connsiteY3" fmla="*/ 0 h 2346803"/>
              <a:gd name="connsiteX0" fmla="*/ 0 w 3147490"/>
              <a:gd name="connsiteY0" fmla="*/ 2346803 h 2346803"/>
              <a:gd name="connsiteX1" fmla="*/ 649605 w 3147490"/>
              <a:gd name="connsiteY1" fmla="*/ 2022234 h 2346803"/>
              <a:gd name="connsiteX2" fmla="*/ 2009916 w 3147490"/>
              <a:gd name="connsiteY2" fmla="*/ 1200754 h 2346803"/>
              <a:gd name="connsiteX3" fmla="*/ 3147490 w 3147490"/>
              <a:gd name="connsiteY3" fmla="*/ 0 h 2346803"/>
              <a:gd name="connsiteX0" fmla="*/ 0 w 3203332"/>
              <a:gd name="connsiteY0" fmla="*/ 2148045 h 2148045"/>
              <a:gd name="connsiteX1" fmla="*/ 649605 w 3203332"/>
              <a:gd name="connsiteY1" fmla="*/ 1823476 h 2148045"/>
              <a:gd name="connsiteX2" fmla="*/ 2009916 w 3203332"/>
              <a:gd name="connsiteY2" fmla="*/ 1001996 h 2148045"/>
              <a:gd name="connsiteX3" fmla="*/ 3203332 w 3203332"/>
              <a:gd name="connsiteY3" fmla="*/ 0 h 2148045"/>
              <a:gd name="connsiteX0" fmla="*/ 0 w 3203332"/>
              <a:gd name="connsiteY0" fmla="*/ 2148045 h 2148045"/>
              <a:gd name="connsiteX1" fmla="*/ 649605 w 3203332"/>
              <a:gd name="connsiteY1" fmla="*/ 1823476 h 2148045"/>
              <a:gd name="connsiteX2" fmla="*/ 1938465 w 3203332"/>
              <a:gd name="connsiteY2" fmla="*/ 819017 h 2148045"/>
              <a:gd name="connsiteX3" fmla="*/ 3203332 w 3203332"/>
              <a:gd name="connsiteY3" fmla="*/ 0 h 2148045"/>
              <a:gd name="connsiteX0" fmla="*/ 0 w 3060384"/>
              <a:gd name="connsiteY0" fmla="*/ 2513761 h 2513761"/>
              <a:gd name="connsiteX1" fmla="*/ 649605 w 3060384"/>
              <a:gd name="connsiteY1" fmla="*/ 2189192 h 2513761"/>
              <a:gd name="connsiteX2" fmla="*/ 1938465 w 3060384"/>
              <a:gd name="connsiteY2" fmla="*/ 1184733 h 2513761"/>
              <a:gd name="connsiteX3" fmla="*/ 3060384 w 3060384"/>
              <a:gd name="connsiteY3" fmla="*/ 0 h 2513761"/>
              <a:gd name="connsiteX0" fmla="*/ 0 w 3060384"/>
              <a:gd name="connsiteY0" fmla="*/ 2513761 h 2513761"/>
              <a:gd name="connsiteX1" fmla="*/ 649605 w 3060384"/>
              <a:gd name="connsiteY1" fmla="*/ 2189192 h 2513761"/>
              <a:gd name="connsiteX2" fmla="*/ 2024845 w 3060384"/>
              <a:gd name="connsiteY2" fmla="*/ 1365723 h 2513761"/>
              <a:gd name="connsiteX3" fmla="*/ 3060384 w 3060384"/>
              <a:gd name="connsiteY3" fmla="*/ 0 h 2513761"/>
              <a:gd name="connsiteX0" fmla="*/ 0 w 3146828"/>
              <a:gd name="connsiteY0" fmla="*/ 2324003 h 2324003"/>
              <a:gd name="connsiteX1" fmla="*/ 649605 w 3146828"/>
              <a:gd name="connsiteY1" fmla="*/ 1999434 h 2324003"/>
              <a:gd name="connsiteX2" fmla="*/ 2024845 w 3146828"/>
              <a:gd name="connsiteY2" fmla="*/ 1175965 h 2324003"/>
              <a:gd name="connsiteX3" fmla="*/ 3146828 w 3146828"/>
              <a:gd name="connsiteY3" fmla="*/ 0 h 2324003"/>
              <a:gd name="connsiteX0" fmla="*/ 0 w 3267785"/>
              <a:gd name="connsiteY0" fmla="*/ 2168747 h 2168747"/>
              <a:gd name="connsiteX1" fmla="*/ 649605 w 3267785"/>
              <a:gd name="connsiteY1" fmla="*/ 1844178 h 2168747"/>
              <a:gd name="connsiteX2" fmla="*/ 2024845 w 3267785"/>
              <a:gd name="connsiteY2" fmla="*/ 1020709 h 2168747"/>
              <a:gd name="connsiteX3" fmla="*/ 3267785 w 3267785"/>
              <a:gd name="connsiteY3" fmla="*/ 0 h 2168747"/>
              <a:gd name="connsiteX0" fmla="*/ 0 w 3185230"/>
              <a:gd name="connsiteY0" fmla="*/ 2333566 h 2333566"/>
              <a:gd name="connsiteX1" fmla="*/ 567050 w 3185230"/>
              <a:gd name="connsiteY1" fmla="*/ 1844178 h 2333566"/>
              <a:gd name="connsiteX2" fmla="*/ 1942290 w 3185230"/>
              <a:gd name="connsiteY2" fmla="*/ 1020709 h 2333566"/>
              <a:gd name="connsiteX3" fmla="*/ 3185230 w 3185230"/>
              <a:gd name="connsiteY3" fmla="*/ 0 h 2333566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854433 w 3472613"/>
              <a:gd name="connsiteY2" fmla="*/ 1844178 h 2405958"/>
              <a:gd name="connsiteX3" fmla="*/ 2229673 w 3472613"/>
              <a:gd name="connsiteY3" fmla="*/ 1020709 h 2405958"/>
              <a:gd name="connsiteX4" fmla="*/ 3472613 w 3472613"/>
              <a:gd name="connsiteY4" fmla="*/ 0 h 2405958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282949 w 3472613"/>
              <a:gd name="connsiteY2" fmla="*/ 2326498 h 2405958"/>
              <a:gd name="connsiteX3" fmla="*/ 2229673 w 3472613"/>
              <a:gd name="connsiteY3" fmla="*/ 1020709 h 2405958"/>
              <a:gd name="connsiteX4" fmla="*/ 3472613 w 3472613"/>
              <a:gd name="connsiteY4" fmla="*/ 0 h 2405958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282949 w 3472613"/>
              <a:gd name="connsiteY2" fmla="*/ 2326498 h 2405958"/>
              <a:gd name="connsiteX3" fmla="*/ 1226443 w 3472613"/>
              <a:gd name="connsiteY3" fmla="*/ 2112654 h 2405958"/>
              <a:gd name="connsiteX4" fmla="*/ 3472613 w 3472613"/>
              <a:gd name="connsiteY4" fmla="*/ 0 h 2405958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282949 w 3472613"/>
              <a:gd name="connsiteY2" fmla="*/ 2326498 h 2405958"/>
              <a:gd name="connsiteX3" fmla="*/ 889944 w 3472613"/>
              <a:gd name="connsiteY3" fmla="*/ 2048907 h 2405958"/>
              <a:gd name="connsiteX4" fmla="*/ 3472613 w 3472613"/>
              <a:gd name="connsiteY4" fmla="*/ 0 h 2405958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282949 w 3472613"/>
              <a:gd name="connsiteY2" fmla="*/ 2326498 h 2405958"/>
              <a:gd name="connsiteX3" fmla="*/ 889944 w 3472613"/>
              <a:gd name="connsiteY3" fmla="*/ 2048907 h 2405958"/>
              <a:gd name="connsiteX4" fmla="*/ 2203577 w 3472613"/>
              <a:gd name="connsiteY4" fmla="*/ 1009125 h 2405958"/>
              <a:gd name="connsiteX5" fmla="*/ 3472613 w 3472613"/>
              <a:gd name="connsiteY5" fmla="*/ 0 h 2405958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282949 w 3472613"/>
              <a:gd name="connsiteY2" fmla="*/ 2326498 h 2405958"/>
              <a:gd name="connsiteX3" fmla="*/ 889944 w 3472613"/>
              <a:gd name="connsiteY3" fmla="*/ 2048907 h 2405958"/>
              <a:gd name="connsiteX4" fmla="*/ 2445016 w 3472613"/>
              <a:gd name="connsiteY4" fmla="*/ 1580435 h 2405958"/>
              <a:gd name="connsiteX5" fmla="*/ 3472613 w 3472613"/>
              <a:gd name="connsiteY5" fmla="*/ 0 h 2405958"/>
              <a:gd name="connsiteX0" fmla="*/ 287383 w 3726825"/>
              <a:gd name="connsiteY0" fmla="*/ 1793881 h 1866273"/>
              <a:gd name="connsiteX1" fmla="*/ 0 w 3726825"/>
              <a:gd name="connsiteY1" fmla="*/ 1866273 h 1866273"/>
              <a:gd name="connsiteX2" fmla="*/ 282949 w 3726825"/>
              <a:gd name="connsiteY2" fmla="*/ 1786813 h 1866273"/>
              <a:gd name="connsiteX3" fmla="*/ 889944 w 3726825"/>
              <a:gd name="connsiteY3" fmla="*/ 1509222 h 1866273"/>
              <a:gd name="connsiteX4" fmla="*/ 2445016 w 3726825"/>
              <a:gd name="connsiteY4" fmla="*/ 1040750 h 1866273"/>
              <a:gd name="connsiteX5" fmla="*/ 3726825 w 3726825"/>
              <a:gd name="connsiteY5" fmla="*/ 0 h 1866273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282949 w 3429700"/>
              <a:gd name="connsiteY2" fmla="*/ 2325290 h 2404750"/>
              <a:gd name="connsiteX3" fmla="*/ 889944 w 3429700"/>
              <a:gd name="connsiteY3" fmla="*/ 2047699 h 2404750"/>
              <a:gd name="connsiteX4" fmla="*/ 2445016 w 3429700"/>
              <a:gd name="connsiteY4" fmla="*/ 1579227 h 2404750"/>
              <a:gd name="connsiteX5" fmla="*/ 3429700 w 3429700"/>
              <a:gd name="connsiteY5" fmla="*/ 0 h 2404750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282949 w 3429700"/>
              <a:gd name="connsiteY2" fmla="*/ 2325290 h 2404750"/>
              <a:gd name="connsiteX3" fmla="*/ 889944 w 3429700"/>
              <a:gd name="connsiteY3" fmla="*/ 2047699 h 2404750"/>
              <a:gd name="connsiteX4" fmla="*/ 2142208 w 3429700"/>
              <a:gd name="connsiteY4" fmla="*/ 844239 h 2404750"/>
              <a:gd name="connsiteX5" fmla="*/ 3429700 w 3429700"/>
              <a:gd name="connsiteY5" fmla="*/ 0 h 2404750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282949 w 3429700"/>
              <a:gd name="connsiteY2" fmla="*/ 2325290 h 2404750"/>
              <a:gd name="connsiteX3" fmla="*/ 805842 w 3429700"/>
              <a:gd name="connsiteY3" fmla="*/ 1615548 h 2404750"/>
              <a:gd name="connsiteX4" fmla="*/ 2142208 w 3429700"/>
              <a:gd name="connsiteY4" fmla="*/ 844239 h 2404750"/>
              <a:gd name="connsiteX5" fmla="*/ 3429700 w 3429700"/>
              <a:gd name="connsiteY5" fmla="*/ 0 h 2404750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282965 w 3429700"/>
              <a:gd name="connsiteY2" fmla="*/ 2325010 h 2404750"/>
              <a:gd name="connsiteX3" fmla="*/ 805842 w 3429700"/>
              <a:gd name="connsiteY3" fmla="*/ 1615548 h 2404750"/>
              <a:gd name="connsiteX4" fmla="*/ 2142208 w 3429700"/>
              <a:gd name="connsiteY4" fmla="*/ 844239 h 2404750"/>
              <a:gd name="connsiteX5" fmla="*/ 3429700 w 3429700"/>
              <a:gd name="connsiteY5" fmla="*/ 0 h 2404750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282981 w 3429700"/>
              <a:gd name="connsiteY2" fmla="*/ 2324730 h 2404750"/>
              <a:gd name="connsiteX3" fmla="*/ 805842 w 3429700"/>
              <a:gd name="connsiteY3" fmla="*/ 1615548 h 2404750"/>
              <a:gd name="connsiteX4" fmla="*/ 2142208 w 3429700"/>
              <a:gd name="connsiteY4" fmla="*/ 844239 h 2404750"/>
              <a:gd name="connsiteX5" fmla="*/ 3429700 w 3429700"/>
              <a:gd name="connsiteY5" fmla="*/ 0 h 2404750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805842 w 3429700"/>
              <a:gd name="connsiteY2" fmla="*/ 1615548 h 2404750"/>
              <a:gd name="connsiteX3" fmla="*/ 2142208 w 3429700"/>
              <a:gd name="connsiteY3" fmla="*/ 844239 h 2404750"/>
              <a:gd name="connsiteX4" fmla="*/ 3429700 w 3429700"/>
              <a:gd name="connsiteY4" fmla="*/ 0 h 2404750"/>
              <a:gd name="connsiteX0" fmla="*/ 0 w 3142317"/>
              <a:gd name="connsiteY0" fmla="*/ 2332358 h 2332358"/>
              <a:gd name="connsiteX1" fmla="*/ 518459 w 3142317"/>
              <a:gd name="connsiteY1" fmla="*/ 1615548 h 2332358"/>
              <a:gd name="connsiteX2" fmla="*/ 1854825 w 3142317"/>
              <a:gd name="connsiteY2" fmla="*/ 844239 h 2332358"/>
              <a:gd name="connsiteX3" fmla="*/ 3142317 w 3142317"/>
              <a:gd name="connsiteY3" fmla="*/ 0 h 2332358"/>
              <a:gd name="connsiteX0" fmla="*/ 109378 w 3251695"/>
              <a:gd name="connsiteY0" fmla="*/ 2332358 h 2332358"/>
              <a:gd name="connsiteX1" fmla="*/ 0 w 3251695"/>
              <a:gd name="connsiteY1" fmla="*/ 2188954 h 2332358"/>
              <a:gd name="connsiteX2" fmla="*/ 627837 w 3251695"/>
              <a:gd name="connsiteY2" fmla="*/ 1615548 h 2332358"/>
              <a:gd name="connsiteX3" fmla="*/ 1964203 w 3251695"/>
              <a:gd name="connsiteY3" fmla="*/ 844239 h 2332358"/>
              <a:gd name="connsiteX4" fmla="*/ 3251695 w 3251695"/>
              <a:gd name="connsiteY4" fmla="*/ 0 h 2332358"/>
              <a:gd name="connsiteX0" fmla="*/ 0 w 3142317"/>
              <a:gd name="connsiteY0" fmla="*/ 2332358 h 2332358"/>
              <a:gd name="connsiteX1" fmla="*/ 518459 w 3142317"/>
              <a:gd name="connsiteY1" fmla="*/ 1615548 h 2332358"/>
              <a:gd name="connsiteX2" fmla="*/ 1854825 w 3142317"/>
              <a:gd name="connsiteY2" fmla="*/ 844239 h 2332358"/>
              <a:gd name="connsiteX3" fmla="*/ 3142317 w 3142317"/>
              <a:gd name="connsiteY3" fmla="*/ 0 h 2332358"/>
              <a:gd name="connsiteX0" fmla="*/ 0 w 3215248"/>
              <a:gd name="connsiteY0" fmla="*/ 2191848 h 2191848"/>
              <a:gd name="connsiteX1" fmla="*/ 591390 w 3215248"/>
              <a:gd name="connsiteY1" fmla="*/ 1615548 h 2191848"/>
              <a:gd name="connsiteX2" fmla="*/ 1927756 w 3215248"/>
              <a:gd name="connsiteY2" fmla="*/ 844239 h 2191848"/>
              <a:gd name="connsiteX3" fmla="*/ 3215248 w 3215248"/>
              <a:gd name="connsiteY3" fmla="*/ 0 h 2191848"/>
              <a:gd name="connsiteX0" fmla="*/ 0 w 3209638"/>
              <a:gd name="connsiteY0" fmla="*/ 2169147 h 2169147"/>
              <a:gd name="connsiteX1" fmla="*/ 585780 w 3209638"/>
              <a:gd name="connsiteY1" fmla="*/ 1615548 h 2169147"/>
              <a:gd name="connsiteX2" fmla="*/ 1922146 w 3209638"/>
              <a:gd name="connsiteY2" fmla="*/ 844239 h 2169147"/>
              <a:gd name="connsiteX3" fmla="*/ 3209638 w 3209638"/>
              <a:gd name="connsiteY3" fmla="*/ 0 h 2169147"/>
              <a:gd name="connsiteX0" fmla="*/ 8395 w 3218033"/>
              <a:gd name="connsiteY0" fmla="*/ 2169147 h 2169147"/>
              <a:gd name="connsiteX1" fmla="*/ 0 w 3218033"/>
              <a:gd name="connsiteY1" fmla="*/ 1942152 h 2169147"/>
              <a:gd name="connsiteX2" fmla="*/ 594175 w 3218033"/>
              <a:gd name="connsiteY2" fmla="*/ 1615548 h 2169147"/>
              <a:gd name="connsiteX3" fmla="*/ 1930541 w 3218033"/>
              <a:gd name="connsiteY3" fmla="*/ 844239 h 2169147"/>
              <a:gd name="connsiteX4" fmla="*/ 3218033 w 3218033"/>
              <a:gd name="connsiteY4" fmla="*/ 0 h 2169147"/>
              <a:gd name="connsiteX0" fmla="*/ 8395 w 3218033"/>
              <a:gd name="connsiteY0" fmla="*/ 2169147 h 2169147"/>
              <a:gd name="connsiteX1" fmla="*/ 0 w 3218033"/>
              <a:gd name="connsiteY1" fmla="*/ 1941918 h 2169147"/>
              <a:gd name="connsiteX2" fmla="*/ 594175 w 3218033"/>
              <a:gd name="connsiteY2" fmla="*/ 1615548 h 2169147"/>
              <a:gd name="connsiteX3" fmla="*/ 1930541 w 3218033"/>
              <a:gd name="connsiteY3" fmla="*/ 844239 h 2169147"/>
              <a:gd name="connsiteX4" fmla="*/ 3218033 w 3218033"/>
              <a:gd name="connsiteY4" fmla="*/ 0 h 2169147"/>
              <a:gd name="connsiteX0" fmla="*/ 0 w 3209638"/>
              <a:gd name="connsiteY0" fmla="*/ 2169147 h 2169147"/>
              <a:gd name="connsiteX1" fmla="*/ 585780 w 3209638"/>
              <a:gd name="connsiteY1" fmla="*/ 1615548 h 2169147"/>
              <a:gd name="connsiteX2" fmla="*/ 1922146 w 3209638"/>
              <a:gd name="connsiteY2" fmla="*/ 844239 h 2169147"/>
              <a:gd name="connsiteX3" fmla="*/ 3209638 w 3209638"/>
              <a:gd name="connsiteY3" fmla="*/ 0 h 2169147"/>
              <a:gd name="connsiteX0" fmla="*/ 0 w 3220858"/>
              <a:gd name="connsiteY0" fmla="*/ 1950130 h 1950130"/>
              <a:gd name="connsiteX1" fmla="*/ 597000 w 3220858"/>
              <a:gd name="connsiteY1" fmla="*/ 1615548 h 1950130"/>
              <a:gd name="connsiteX2" fmla="*/ 1933366 w 3220858"/>
              <a:gd name="connsiteY2" fmla="*/ 844239 h 1950130"/>
              <a:gd name="connsiteX3" fmla="*/ 3220858 w 3220858"/>
              <a:gd name="connsiteY3" fmla="*/ 0 h 1950130"/>
              <a:gd name="connsiteX0" fmla="*/ 0 w 3220858"/>
              <a:gd name="connsiteY0" fmla="*/ 1950130 h 1950130"/>
              <a:gd name="connsiteX1" fmla="*/ 597000 w 3220858"/>
              <a:gd name="connsiteY1" fmla="*/ 1615548 h 1950130"/>
              <a:gd name="connsiteX2" fmla="*/ 1752491 w 3220858"/>
              <a:gd name="connsiteY2" fmla="*/ 282230 h 1950130"/>
              <a:gd name="connsiteX3" fmla="*/ 3220858 w 3220858"/>
              <a:gd name="connsiteY3" fmla="*/ 0 h 1950130"/>
              <a:gd name="connsiteX0" fmla="*/ 0 w 2859071"/>
              <a:gd name="connsiteY0" fmla="*/ 2654895 h 2654895"/>
              <a:gd name="connsiteX1" fmla="*/ 597000 w 2859071"/>
              <a:gd name="connsiteY1" fmla="*/ 2320313 h 2654895"/>
              <a:gd name="connsiteX2" fmla="*/ 1752491 w 2859071"/>
              <a:gd name="connsiteY2" fmla="*/ 986995 h 2654895"/>
              <a:gd name="connsiteX3" fmla="*/ 2859071 w 2859071"/>
              <a:gd name="connsiteY3" fmla="*/ 0 h 2654895"/>
              <a:gd name="connsiteX0" fmla="*/ 0 w 2752642"/>
              <a:gd name="connsiteY0" fmla="*/ 2839997 h 2839997"/>
              <a:gd name="connsiteX1" fmla="*/ 597000 w 2752642"/>
              <a:gd name="connsiteY1" fmla="*/ 2505415 h 2839997"/>
              <a:gd name="connsiteX2" fmla="*/ 1752491 w 2752642"/>
              <a:gd name="connsiteY2" fmla="*/ 1172097 h 2839997"/>
              <a:gd name="connsiteX3" fmla="*/ 2752642 w 2752642"/>
              <a:gd name="connsiteY3" fmla="*/ 0 h 2839997"/>
              <a:gd name="connsiteX0" fmla="*/ 0 w 2752642"/>
              <a:gd name="connsiteY0" fmla="*/ 2839997 h 2839997"/>
              <a:gd name="connsiteX1" fmla="*/ 597000 w 2752642"/>
              <a:gd name="connsiteY1" fmla="*/ 2505415 h 2839997"/>
              <a:gd name="connsiteX2" fmla="*/ 1797473 w 2752642"/>
              <a:gd name="connsiteY2" fmla="*/ 1373886 h 2839997"/>
              <a:gd name="connsiteX3" fmla="*/ 2752642 w 2752642"/>
              <a:gd name="connsiteY3" fmla="*/ 0 h 2839997"/>
              <a:gd name="connsiteX0" fmla="*/ 0 w 2943310"/>
              <a:gd name="connsiteY0" fmla="*/ 2459043 h 2459043"/>
              <a:gd name="connsiteX1" fmla="*/ 597000 w 2943310"/>
              <a:gd name="connsiteY1" fmla="*/ 2124461 h 2459043"/>
              <a:gd name="connsiteX2" fmla="*/ 1797473 w 2943310"/>
              <a:gd name="connsiteY2" fmla="*/ 992932 h 2459043"/>
              <a:gd name="connsiteX3" fmla="*/ 2943310 w 2943310"/>
              <a:gd name="connsiteY3" fmla="*/ 0 h 2459043"/>
              <a:gd name="connsiteX0" fmla="*/ 0 w 2943310"/>
              <a:gd name="connsiteY0" fmla="*/ 2459043 h 2459043"/>
              <a:gd name="connsiteX1" fmla="*/ 597000 w 2943310"/>
              <a:gd name="connsiteY1" fmla="*/ 2124461 h 2459043"/>
              <a:gd name="connsiteX2" fmla="*/ 1870732 w 2943310"/>
              <a:gd name="connsiteY2" fmla="*/ 1161041 h 2459043"/>
              <a:gd name="connsiteX3" fmla="*/ 2943310 w 2943310"/>
              <a:gd name="connsiteY3" fmla="*/ 0 h 2459043"/>
              <a:gd name="connsiteX0" fmla="*/ 0 w 3038581"/>
              <a:gd name="connsiteY0" fmla="*/ 2276185 h 2276185"/>
              <a:gd name="connsiteX1" fmla="*/ 597000 w 3038581"/>
              <a:gd name="connsiteY1" fmla="*/ 1941603 h 2276185"/>
              <a:gd name="connsiteX2" fmla="*/ 1870732 w 3038581"/>
              <a:gd name="connsiteY2" fmla="*/ 978183 h 2276185"/>
              <a:gd name="connsiteX3" fmla="*/ 3038581 w 3038581"/>
              <a:gd name="connsiteY3" fmla="*/ 0 h 2276185"/>
              <a:gd name="connsiteX0" fmla="*/ 0 w 3038581"/>
              <a:gd name="connsiteY0" fmla="*/ 2276185 h 2276185"/>
              <a:gd name="connsiteX1" fmla="*/ 654187 w 3038581"/>
              <a:gd name="connsiteY1" fmla="*/ 2169942 h 2276185"/>
              <a:gd name="connsiteX2" fmla="*/ 1870732 w 3038581"/>
              <a:gd name="connsiteY2" fmla="*/ 978183 h 2276185"/>
              <a:gd name="connsiteX3" fmla="*/ 3038581 w 3038581"/>
              <a:gd name="connsiteY3" fmla="*/ 0 h 2276185"/>
              <a:gd name="connsiteX0" fmla="*/ 0 w 2990953"/>
              <a:gd name="connsiteY0" fmla="*/ 2475912 h 2475912"/>
              <a:gd name="connsiteX1" fmla="*/ 606559 w 2990953"/>
              <a:gd name="connsiteY1" fmla="*/ 2169942 h 2475912"/>
              <a:gd name="connsiteX2" fmla="*/ 1823104 w 2990953"/>
              <a:gd name="connsiteY2" fmla="*/ 978183 h 2475912"/>
              <a:gd name="connsiteX3" fmla="*/ 2990953 w 2990953"/>
              <a:gd name="connsiteY3" fmla="*/ 0 h 2475912"/>
              <a:gd name="connsiteX0" fmla="*/ 0 w 2990953"/>
              <a:gd name="connsiteY0" fmla="*/ 2475912 h 2475912"/>
              <a:gd name="connsiteX1" fmla="*/ 606559 w 2990953"/>
              <a:gd name="connsiteY1" fmla="*/ 2169942 h 2475912"/>
              <a:gd name="connsiteX2" fmla="*/ 1908938 w 2990953"/>
              <a:gd name="connsiteY2" fmla="*/ 1120923 h 2475912"/>
              <a:gd name="connsiteX3" fmla="*/ 2990953 w 2990953"/>
              <a:gd name="connsiteY3" fmla="*/ 0 h 2475912"/>
              <a:gd name="connsiteX0" fmla="*/ 0 w 2905393"/>
              <a:gd name="connsiteY0" fmla="*/ 2704484 h 2704484"/>
              <a:gd name="connsiteX1" fmla="*/ 606559 w 2905393"/>
              <a:gd name="connsiteY1" fmla="*/ 2398514 h 2704484"/>
              <a:gd name="connsiteX2" fmla="*/ 1908938 w 2905393"/>
              <a:gd name="connsiteY2" fmla="*/ 1349495 h 2704484"/>
              <a:gd name="connsiteX3" fmla="*/ 2905393 w 2905393"/>
              <a:gd name="connsiteY3" fmla="*/ 0 h 2704484"/>
              <a:gd name="connsiteX0" fmla="*/ 0 w 2905393"/>
              <a:gd name="connsiteY0" fmla="*/ 2704484 h 2704484"/>
              <a:gd name="connsiteX1" fmla="*/ 606559 w 2905393"/>
              <a:gd name="connsiteY1" fmla="*/ 2398514 h 2704484"/>
              <a:gd name="connsiteX2" fmla="*/ 1949390 w 2905393"/>
              <a:gd name="connsiteY2" fmla="*/ 1584628 h 2704484"/>
              <a:gd name="connsiteX3" fmla="*/ 2905393 w 2905393"/>
              <a:gd name="connsiteY3" fmla="*/ 0 h 2704484"/>
              <a:gd name="connsiteX0" fmla="*/ 0 w 3093828"/>
              <a:gd name="connsiteY0" fmla="*/ 2321288 h 2321288"/>
              <a:gd name="connsiteX1" fmla="*/ 606559 w 3093828"/>
              <a:gd name="connsiteY1" fmla="*/ 2015318 h 2321288"/>
              <a:gd name="connsiteX2" fmla="*/ 1949390 w 3093828"/>
              <a:gd name="connsiteY2" fmla="*/ 1201432 h 2321288"/>
              <a:gd name="connsiteX3" fmla="*/ 3093828 w 3093828"/>
              <a:gd name="connsiteY3" fmla="*/ 0 h 2321288"/>
              <a:gd name="connsiteX0" fmla="*/ 0 w 3145765"/>
              <a:gd name="connsiteY0" fmla="*/ 2122904 h 2122904"/>
              <a:gd name="connsiteX1" fmla="*/ 606559 w 3145765"/>
              <a:gd name="connsiteY1" fmla="*/ 1816934 h 2122904"/>
              <a:gd name="connsiteX2" fmla="*/ 1949390 w 3145765"/>
              <a:gd name="connsiteY2" fmla="*/ 1003048 h 2122904"/>
              <a:gd name="connsiteX3" fmla="*/ 3145765 w 3145765"/>
              <a:gd name="connsiteY3" fmla="*/ 0 h 2122904"/>
              <a:gd name="connsiteX0" fmla="*/ 0 w 3189078"/>
              <a:gd name="connsiteY0" fmla="*/ 2140155 h 2140155"/>
              <a:gd name="connsiteX1" fmla="*/ 606559 w 3189078"/>
              <a:gd name="connsiteY1" fmla="*/ 1834185 h 2140155"/>
              <a:gd name="connsiteX2" fmla="*/ 1949390 w 3189078"/>
              <a:gd name="connsiteY2" fmla="*/ 1020299 h 2140155"/>
              <a:gd name="connsiteX3" fmla="*/ 3189078 w 3189078"/>
              <a:gd name="connsiteY3" fmla="*/ 0 h 2140155"/>
              <a:gd name="connsiteX0" fmla="*/ 0 w 3189078"/>
              <a:gd name="connsiteY0" fmla="*/ 2140155 h 2140155"/>
              <a:gd name="connsiteX1" fmla="*/ 606559 w 3189078"/>
              <a:gd name="connsiteY1" fmla="*/ 1834185 h 2140155"/>
              <a:gd name="connsiteX2" fmla="*/ 1897740 w 3189078"/>
              <a:gd name="connsiteY2" fmla="*/ 839043 h 2140155"/>
              <a:gd name="connsiteX3" fmla="*/ 3189078 w 3189078"/>
              <a:gd name="connsiteY3" fmla="*/ 0 h 2140155"/>
              <a:gd name="connsiteX0" fmla="*/ 0 w 3102990"/>
              <a:gd name="connsiteY0" fmla="*/ 2304037 h 2304037"/>
              <a:gd name="connsiteX1" fmla="*/ 606559 w 3102990"/>
              <a:gd name="connsiteY1" fmla="*/ 1998067 h 2304037"/>
              <a:gd name="connsiteX2" fmla="*/ 1897740 w 3102990"/>
              <a:gd name="connsiteY2" fmla="*/ 1002925 h 2304037"/>
              <a:gd name="connsiteX3" fmla="*/ 3102990 w 3102990"/>
              <a:gd name="connsiteY3" fmla="*/ 0 h 2304037"/>
              <a:gd name="connsiteX0" fmla="*/ 0 w 3465496"/>
              <a:gd name="connsiteY0" fmla="*/ 1622632 h 1622632"/>
              <a:gd name="connsiteX1" fmla="*/ 606559 w 3465496"/>
              <a:gd name="connsiteY1" fmla="*/ 1316662 h 1622632"/>
              <a:gd name="connsiteX2" fmla="*/ 1897740 w 3465496"/>
              <a:gd name="connsiteY2" fmla="*/ 321520 h 1622632"/>
              <a:gd name="connsiteX3" fmla="*/ 3465496 w 3465496"/>
              <a:gd name="connsiteY3" fmla="*/ 0 h 1622632"/>
              <a:gd name="connsiteX0" fmla="*/ 0 w 3465496"/>
              <a:gd name="connsiteY0" fmla="*/ 1622632 h 1622632"/>
              <a:gd name="connsiteX1" fmla="*/ 606559 w 3465496"/>
              <a:gd name="connsiteY1" fmla="*/ 1316662 h 1622632"/>
              <a:gd name="connsiteX2" fmla="*/ 2053133 w 3465496"/>
              <a:gd name="connsiteY2" fmla="*/ 666495 h 1622632"/>
              <a:gd name="connsiteX3" fmla="*/ 3465496 w 3465496"/>
              <a:gd name="connsiteY3" fmla="*/ 0 h 1622632"/>
              <a:gd name="connsiteX0" fmla="*/ 37382 w 3502878"/>
              <a:gd name="connsiteY0" fmla="*/ 1622632 h 1636254"/>
              <a:gd name="connsiteX1" fmla="*/ 0 w 3502878"/>
              <a:gd name="connsiteY1" fmla="*/ 1636254 h 1636254"/>
              <a:gd name="connsiteX2" fmla="*/ 643941 w 3502878"/>
              <a:gd name="connsiteY2" fmla="*/ 1316662 h 1636254"/>
              <a:gd name="connsiteX3" fmla="*/ 2090515 w 3502878"/>
              <a:gd name="connsiteY3" fmla="*/ 666495 h 1636254"/>
              <a:gd name="connsiteX4" fmla="*/ 3502878 w 3502878"/>
              <a:gd name="connsiteY4" fmla="*/ 0 h 1636254"/>
              <a:gd name="connsiteX0" fmla="*/ 37382 w 3502878"/>
              <a:gd name="connsiteY0" fmla="*/ 1622632 h 1636254"/>
              <a:gd name="connsiteX1" fmla="*/ 0 w 3502878"/>
              <a:gd name="connsiteY1" fmla="*/ 1636254 h 1636254"/>
              <a:gd name="connsiteX2" fmla="*/ 643941 w 3502878"/>
              <a:gd name="connsiteY2" fmla="*/ 1316662 h 1636254"/>
              <a:gd name="connsiteX3" fmla="*/ 2066819 w 3502878"/>
              <a:gd name="connsiteY3" fmla="*/ 680700 h 1636254"/>
              <a:gd name="connsiteX4" fmla="*/ 3502878 w 3502878"/>
              <a:gd name="connsiteY4" fmla="*/ 0 h 1636254"/>
              <a:gd name="connsiteX0" fmla="*/ 37382 w 3317328"/>
              <a:gd name="connsiteY0" fmla="*/ 1970253 h 1983875"/>
              <a:gd name="connsiteX1" fmla="*/ 0 w 3317328"/>
              <a:gd name="connsiteY1" fmla="*/ 1983875 h 1983875"/>
              <a:gd name="connsiteX2" fmla="*/ 643941 w 3317328"/>
              <a:gd name="connsiteY2" fmla="*/ 1664283 h 1983875"/>
              <a:gd name="connsiteX3" fmla="*/ 2066819 w 3317328"/>
              <a:gd name="connsiteY3" fmla="*/ 1028321 h 1983875"/>
              <a:gd name="connsiteX4" fmla="*/ 3317328 w 3317328"/>
              <a:gd name="connsiteY4" fmla="*/ 0 h 1983875"/>
              <a:gd name="connsiteX0" fmla="*/ 37382 w 3317328"/>
              <a:gd name="connsiteY0" fmla="*/ 1970253 h 1983875"/>
              <a:gd name="connsiteX1" fmla="*/ 0 w 3317328"/>
              <a:gd name="connsiteY1" fmla="*/ 1983875 h 1983875"/>
              <a:gd name="connsiteX2" fmla="*/ 586824 w 3317328"/>
              <a:gd name="connsiteY2" fmla="*/ 1445033 h 1983875"/>
              <a:gd name="connsiteX3" fmla="*/ 2066819 w 3317328"/>
              <a:gd name="connsiteY3" fmla="*/ 1028321 h 1983875"/>
              <a:gd name="connsiteX4" fmla="*/ 3317328 w 3317328"/>
              <a:gd name="connsiteY4" fmla="*/ 0 h 1983875"/>
              <a:gd name="connsiteX0" fmla="*/ 104061 w 3384007"/>
              <a:gd name="connsiteY0" fmla="*/ 1970253 h 1970253"/>
              <a:gd name="connsiteX1" fmla="*/ 0 w 3384007"/>
              <a:gd name="connsiteY1" fmla="*/ 1802682 h 1970253"/>
              <a:gd name="connsiteX2" fmla="*/ 653503 w 3384007"/>
              <a:gd name="connsiteY2" fmla="*/ 1445033 h 1970253"/>
              <a:gd name="connsiteX3" fmla="*/ 2133498 w 3384007"/>
              <a:gd name="connsiteY3" fmla="*/ 1028321 h 1970253"/>
              <a:gd name="connsiteX4" fmla="*/ 3384007 w 3384007"/>
              <a:gd name="connsiteY4" fmla="*/ 0 h 1970253"/>
              <a:gd name="connsiteX0" fmla="*/ 104067 w 3384007"/>
              <a:gd name="connsiteY0" fmla="*/ 1970015 h 1970015"/>
              <a:gd name="connsiteX1" fmla="*/ 0 w 3384007"/>
              <a:gd name="connsiteY1" fmla="*/ 1802682 h 1970015"/>
              <a:gd name="connsiteX2" fmla="*/ 653503 w 3384007"/>
              <a:gd name="connsiteY2" fmla="*/ 1445033 h 1970015"/>
              <a:gd name="connsiteX3" fmla="*/ 2133498 w 3384007"/>
              <a:gd name="connsiteY3" fmla="*/ 1028321 h 1970015"/>
              <a:gd name="connsiteX4" fmla="*/ 3384007 w 3384007"/>
              <a:gd name="connsiteY4" fmla="*/ 0 h 1970015"/>
              <a:gd name="connsiteX0" fmla="*/ 0 w 3384007"/>
              <a:gd name="connsiteY0" fmla="*/ 1802682 h 1802682"/>
              <a:gd name="connsiteX1" fmla="*/ 653503 w 3384007"/>
              <a:gd name="connsiteY1" fmla="*/ 1445033 h 1802682"/>
              <a:gd name="connsiteX2" fmla="*/ 2133498 w 3384007"/>
              <a:gd name="connsiteY2" fmla="*/ 1028321 h 1802682"/>
              <a:gd name="connsiteX3" fmla="*/ 3384007 w 3384007"/>
              <a:gd name="connsiteY3" fmla="*/ 0 h 1802682"/>
              <a:gd name="connsiteX0" fmla="*/ 0 w 3384007"/>
              <a:gd name="connsiteY0" fmla="*/ 1802682 h 1802682"/>
              <a:gd name="connsiteX1" fmla="*/ 653503 w 3384007"/>
              <a:gd name="connsiteY1" fmla="*/ 1445033 h 1802682"/>
              <a:gd name="connsiteX2" fmla="*/ 1876429 w 3384007"/>
              <a:gd name="connsiteY2" fmla="*/ 294860 h 1802682"/>
              <a:gd name="connsiteX3" fmla="*/ 3384007 w 3384007"/>
              <a:gd name="connsiteY3" fmla="*/ 0 h 1802682"/>
              <a:gd name="connsiteX0" fmla="*/ 0 w 2888871"/>
              <a:gd name="connsiteY0" fmla="*/ 2697924 h 2697924"/>
              <a:gd name="connsiteX1" fmla="*/ 653503 w 2888871"/>
              <a:gd name="connsiteY1" fmla="*/ 2340275 h 2697924"/>
              <a:gd name="connsiteX2" fmla="*/ 1876429 w 2888871"/>
              <a:gd name="connsiteY2" fmla="*/ 1190102 h 2697924"/>
              <a:gd name="connsiteX3" fmla="*/ 2888871 w 2888871"/>
              <a:gd name="connsiteY3" fmla="*/ 0 h 2697924"/>
              <a:gd name="connsiteX0" fmla="*/ 0 w 2974765"/>
              <a:gd name="connsiteY0" fmla="*/ 2478875 h 2478875"/>
              <a:gd name="connsiteX1" fmla="*/ 653503 w 2974765"/>
              <a:gd name="connsiteY1" fmla="*/ 2121226 h 2478875"/>
              <a:gd name="connsiteX2" fmla="*/ 1876429 w 2974765"/>
              <a:gd name="connsiteY2" fmla="*/ 971053 h 2478875"/>
              <a:gd name="connsiteX3" fmla="*/ 2974765 w 2974765"/>
              <a:gd name="connsiteY3" fmla="*/ 0 h 2478875"/>
              <a:gd name="connsiteX0" fmla="*/ 0 w 2879510"/>
              <a:gd name="connsiteY0" fmla="*/ 2411908 h 2411908"/>
              <a:gd name="connsiteX1" fmla="*/ 558248 w 2879510"/>
              <a:gd name="connsiteY1" fmla="*/ 2121226 h 2411908"/>
              <a:gd name="connsiteX2" fmla="*/ 1781174 w 2879510"/>
              <a:gd name="connsiteY2" fmla="*/ 971053 h 2411908"/>
              <a:gd name="connsiteX3" fmla="*/ 2879510 w 2879510"/>
              <a:gd name="connsiteY3" fmla="*/ 0 h 2411908"/>
              <a:gd name="connsiteX0" fmla="*/ 0 w 2898561"/>
              <a:gd name="connsiteY0" fmla="*/ 2440188 h 2440188"/>
              <a:gd name="connsiteX1" fmla="*/ 577299 w 2898561"/>
              <a:gd name="connsiteY1" fmla="*/ 2121226 h 2440188"/>
              <a:gd name="connsiteX2" fmla="*/ 1800225 w 2898561"/>
              <a:gd name="connsiteY2" fmla="*/ 971053 h 2440188"/>
              <a:gd name="connsiteX3" fmla="*/ 2898561 w 2898561"/>
              <a:gd name="connsiteY3" fmla="*/ 0 h 2440188"/>
              <a:gd name="connsiteX0" fmla="*/ 0 w 2898561"/>
              <a:gd name="connsiteY0" fmla="*/ 2440188 h 2440188"/>
              <a:gd name="connsiteX1" fmla="*/ 577299 w 2898561"/>
              <a:gd name="connsiteY1" fmla="*/ 2121226 h 2440188"/>
              <a:gd name="connsiteX2" fmla="*/ 1867006 w 2898561"/>
              <a:gd name="connsiteY2" fmla="*/ 1161413 h 2440188"/>
              <a:gd name="connsiteX3" fmla="*/ 2898561 w 2898561"/>
              <a:gd name="connsiteY3" fmla="*/ 0 h 2440188"/>
              <a:gd name="connsiteX0" fmla="*/ 0 w 3013033"/>
              <a:gd name="connsiteY0" fmla="*/ 2287806 h 2287806"/>
              <a:gd name="connsiteX1" fmla="*/ 577299 w 3013033"/>
              <a:gd name="connsiteY1" fmla="*/ 1968844 h 2287806"/>
              <a:gd name="connsiteX2" fmla="*/ 1867006 w 3013033"/>
              <a:gd name="connsiteY2" fmla="*/ 1009031 h 2287806"/>
              <a:gd name="connsiteX3" fmla="*/ 3013033 w 3013033"/>
              <a:gd name="connsiteY3" fmla="*/ 0 h 2287806"/>
              <a:gd name="connsiteX0" fmla="*/ 0 w 3013033"/>
              <a:gd name="connsiteY0" fmla="*/ 2287806 h 2287806"/>
              <a:gd name="connsiteX1" fmla="*/ 577299 w 3013033"/>
              <a:gd name="connsiteY1" fmla="*/ 1968844 h 2287806"/>
              <a:gd name="connsiteX2" fmla="*/ 1848061 w 3013033"/>
              <a:gd name="connsiteY2" fmla="*/ 1018433 h 2287806"/>
              <a:gd name="connsiteX3" fmla="*/ 3013033 w 3013033"/>
              <a:gd name="connsiteY3" fmla="*/ 0 h 2287806"/>
              <a:gd name="connsiteX0" fmla="*/ 0 w 3013033"/>
              <a:gd name="connsiteY0" fmla="*/ 2287806 h 2287806"/>
              <a:gd name="connsiteX1" fmla="*/ 577299 w 3013033"/>
              <a:gd name="connsiteY1" fmla="*/ 1968844 h 2287806"/>
              <a:gd name="connsiteX2" fmla="*/ 1857692 w 3013033"/>
              <a:gd name="connsiteY2" fmla="*/ 989738 h 2287806"/>
              <a:gd name="connsiteX3" fmla="*/ 3013033 w 3013033"/>
              <a:gd name="connsiteY3" fmla="*/ 0 h 2287806"/>
              <a:gd name="connsiteX0" fmla="*/ 0 w 3060833"/>
              <a:gd name="connsiteY0" fmla="*/ 2316378 h 2316378"/>
              <a:gd name="connsiteX1" fmla="*/ 577299 w 3060833"/>
              <a:gd name="connsiteY1" fmla="*/ 1997416 h 2316378"/>
              <a:gd name="connsiteX2" fmla="*/ 1857692 w 3060833"/>
              <a:gd name="connsiteY2" fmla="*/ 1018310 h 2316378"/>
              <a:gd name="connsiteX3" fmla="*/ 3060833 w 3060833"/>
              <a:gd name="connsiteY3" fmla="*/ 0 h 2316378"/>
              <a:gd name="connsiteX0" fmla="*/ 0 w 3041957"/>
              <a:gd name="connsiteY0" fmla="*/ 2297330 h 2297330"/>
              <a:gd name="connsiteX1" fmla="*/ 577299 w 3041957"/>
              <a:gd name="connsiteY1" fmla="*/ 1978368 h 2297330"/>
              <a:gd name="connsiteX2" fmla="*/ 1857692 w 3041957"/>
              <a:gd name="connsiteY2" fmla="*/ 999262 h 2297330"/>
              <a:gd name="connsiteX3" fmla="*/ 3041957 w 3041957"/>
              <a:gd name="connsiteY3" fmla="*/ 0 h 2297330"/>
              <a:gd name="connsiteX0" fmla="*/ 0 w 3041957"/>
              <a:gd name="connsiteY0" fmla="*/ 2297330 h 2297330"/>
              <a:gd name="connsiteX1" fmla="*/ 577299 w 3041957"/>
              <a:gd name="connsiteY1" fmla="*/ 1978368 h 2297330"/>
              <a:gd name="connsiteX2" fmla="*/ 1768728 w 3041957"/>
              <a:gd name="connsiteY2" fmla="*/ 844780 h 2297330"/>
              <a:gd name="connsiteX3" fmla="*/ 3041957 w 3041957"/>
              <a:gd name="connsiteY3" fmla="*/ 0 h 2297330"/>
              <a:gd name="connsiteX0" fmla="*/ 0 w 2923371"/>
              <a:gd name="connsiteY0" fmla="*/ 2463564 h 2463564"/>
              <a:gd name="connsiteX1" fmla="*/ 577299 w 2923371"/>
              <a:gd name="connsiteY1" fmla="*/ 2144602 h 2463564"/>
              <a:gd name="connsiteX2" fmla="*/ 1768728 w 2923371"/>
              <a:gd name="connsiteY2" fmla="*/ 1011014 h 2463564"/>
              <a:gd name="connsiteX3" fmla="*/ 2923371 w 2923371"/>
              <a:gd name="connsiteY3" fmla="*/ 0 h 2463564"/>
              <a:gd name="connsiteX0" fmla="*/ 0 w 2923371"/>
              <a:gd name="connsiteY0" fmla="*/ 2463564 h 2463564"/>
              <a:gd name="connsiteX1" fmla="*/ 577299 w 2923371"/>
              <a:gd name="connsiteY1" fmla="*/ 2144602 h 2463564"/>
              <a:gd name="connsiteX2" fmla="*/ 1837168 w 2923371"/>
              <a:gd name="connsiteY2" fmla="*/ 982247 h 2463564"/>
              <a:gd name="connsiteX3" fmla="*/ 2923371 w 2923371"/>
              <a:gd name="connsiteY3" fmla="*/ 0 h 2463564"/>
              <a:gd name="connsiteX0" fmla="*/ 0 w 2991811"/>
              <a:gd name="connsiteY0" fmla="*/ 2482742 h 2482742"/>
              <a:gd name="connsiteX1" fmla="*/ 577299 w 2991811"/>
              <a:gd name="connsiteY1" fmla="*/ 2163780 h 2482742"/>
              <a:gd name="connsiteX2" fmla="*/ 1837168 w 2991811"/>
              <a:gd name="connsiteY2" fmla="*/ 1001425 h 2482742"/>
              <a:gd name="connsiteX3" fmla="*/ 2991811 w 2991811"/>
              <a:gd name="connsiteY3" fmla="*/ 0 h 2482742"/>
              <a:gd name="connsiteX0" fmla="*/ 0 w 2991811"/>
              <a:gd name="connsiteY0" fmla="*/ 2482742 h 2482742"/>
              <a:gd name="connsiteX1" fmla="*/ 1335694 w 2991811"/>
              <a:gd name="connsiteY1" fmla="*/ 1471524 h 2482742"/>
              <a:gd name="connsiteX2" fmla="*/ 1837168 w 2991811"/>
              <a:gd name="connsiteY2" fmla="*/ 1001425 h 2482742"/>
              <a:gd name="connsiteX3" fmla="*/ 2991811 w 2991811"/>
              <a:gd name="connsiteY3" fmla="*/ 0 h 2482742"/>
              <a:gd name="connsiteX0" fmla="*/ 0 w 2991811"/>
              <a:gd name="connsiteY0" fmla="*/ 2482742 h 2482742"/>
              <a:gd name="connsiteX1" fmla="*/ 1335694 w 2991811"/>
              <a:gd name="connsiteY1" fmla="*/ 1471524 h 2482742"/>
              <a:gd name="connsiteX2" fmla="*/ 2047416 w 2991811"/>
              <a:gd name="connsiteY2" fmla="*/ 949874 h 2482742"/>
              <a:gd name="connsiteX3" fmla="*/ 2991811 w 2991811"/>
              <a:gd name="connsiteY3" fmla="*/ 0 h 2482742"/>
              <a:gd name="connsiteX0" fmla="*/ 0 w 2991811"/>
              <a:gd name="connsiteY0" fmla="*/ 2482742 h 2482742"/>
              <a:gd name="connsiteX1" fmla="*/ 1335694 w 2991811"/>
              <a:gd name="connsiteY1" fmla="*/ 1471524 h 2482742"/>
              <a:gd name="connsiteX2" fmla="*/ 2595563 w 2991811"/>
              <a:gd name="connsiteY2" fmla="*/ 456457 h 2482742"/>
              <a:gd name="connsiteX3" fmla="*/ 2991811 w 2991811"/>
              <a:gd name="connsiteY3" fmla="*/ 0 h 2482742"/>
              <a:gd name="connsiteX0" fmla="*/ 0 w 2991811"/>
              <a:gd name="connsiteY0" fmla="*/ 2482742 h 2482742"/>
              <a:gd name="connsiteX1" fmla="*/ 528905 w 2991811"/>
              <a:gd name="connsiteY1" fmla="*/ 2096258 h 2482742"/>
              <a:gd name="connsiteX2" fmla="*/ 1335694 w 2991811"/>
              <a:gd name="connsiteY2" fmla="*/ 1471524 h 2482742"/>
              <a:gd name="connsiteX3" fmla="*/ 2595563 w 2991811"/>
              <a:gd name="connsiteY3" fmla="*/ 456457 h 2482742"/>
              <a:gd name="connsiteX4" fmla="*/ 2991811 w 2991811"/>
              <a:gd name="connsiteY4" fmla="*/ 0 h 2482742"/>
              <a:gd name="connsiteX0" fmla="*/ 0 w 2991811"/>
              <a:gd name="connsiteY0" fmla="*/ 2482742 h 2482742"/>
              <a:gd name="connsiteX1" fmla="*/ 649046 w 2991811"/>
              <a:gd name="connsiteY1" fmla="*/ 2155174 h 2482742"/>
              <a:gd name="connsiteX2" fmla="*/ 1335694 w 2991811"/>
              <a:gd name="connsiteY2" fmla="*/ 1471524 h 2482742"/>
              <a:gd name="connsiteX3" fmla="*/ 2595563 w 2991811"/>
              <a:gd name="connsiteY3" fmla="*/ 456457 h 2482742"/>
              <a:gd name="connsiteX4" fmla="*/ 2991811 w 2991811"/>
              <a:gd name="connsiteY4" fmla="*/ 0 h 2482742"/>
              <a:gd name="connsiteX0" fmla="*/ 0 w 2991811"/>
              <a:gd name="connsiteY0" fmla="*/ 2482742 h 2482742"/>
              <a:gd name="connsiteX1" fmla="*/ 671573 w 2991811"/>
              <a:gd name="connsiteY1" fmla="*/ 2147810 h 2482742"/>
              <a:gd name="connsiteX2" fmla="*/ 1335694 w 2991811"/>
              <a:gd name="connsiteY2" fmla="*/ 1471524 h 2482742"/>
              <a:gd name="connsiteX3" fmla="*/ 2595563 w 2991811"/>
              <a:gd name="connsiteY3" fmla="*/ 456457 h 2482742"/>
              <a:gd name="connsiteX4" fmla="*/ 2991811 w 2991811"/>
              <a:gd name="connsiteY4" fmla="*/ 0 h 2482742"/>
              <a:gd name="connsiteX0" fmla="*/ 0 w 2991811"/>
              <a:gd name="connsiteY0" fmla="*/ 2482742 h 2482742"/>
              <a:gd name="connsiteX1" fmla="*/ 671573 w 2991811"/>
              <a:gd name="connsiteY1" fmla="*/ 2147810 h 2482742"/>
              <a:gd name="connsiteX2" fmla="*/ 1996475 w 2991811"/>
              <a:gd name="connsiteY2" fmla="*/ 1125395 h 2482742"/>
              <a:gd name="connsiteX3" fmla="*/ 2595563 w 2991811"/>
              <a:gd name="connsiteY3" fmla="*/ 456457 h 2482742"/>
              <a:gd name="connsiteX4" fmla="*/ 2991811 w 2991811"/>
              <a:gd name="connsiteY4" fmla="*/ 0 h 2482742"/>
              <a:gd name="connsiteX0" fmla="*/ 0 w 3187042"/>
              <a:gd name="connsiteY0" fmla="*/ 2423826 h 2423826"/>
              <a:gd name="connsiteX1" fmla="*/ 671573 w 3187042"/>
              <a:gd name="connsiteY1" fmla="*/ 2088894 h 2423826"/>
              <a:gd name="connsiteX2" fmla="*/ 1996475 w 3187042"/>
              <a:gd name="connsiteY2" fmla="*/ 1066479 h 2423826"/>
              <a:gd name="connsiteX3" fmla="*/ 2595563 w 3187042"/>
              <a:gd name="connsiteY3" fmla="*/ 397541 h 2423826"/>
              <a:gd name="connsiteX4" fmla="*/ 3187042 w 3187042"/>
              <a:gd name="connsiteY4" fmla="*/ 0 h 2423826"/>
              <a:gd name="connsiteX0" fmla="*/ 0 w 3187042"/>
              <a:gd name="connsiteY0" fmla="*/ 2423826 h 2423826"/>
              <a:gd name="connsiteX1" fmla="*/ 671573 w 3187042"/>
              <a:gd name="connsiteY1" fmla="*/ 2088894 h 2423826"/>
              <a:gd name="connsiteX2" fmla="*/ 1996475 w 3187042"/>
              <a:gd name="connsiteY2" fmla="*/ 1066479 h 2423826"/>
              <a:gd name="connsiteX3" fmla="*/ 3187042 w 3187042"/>
              <a:gd name="connsiteY3" fmla="*/ 0 h 2423826"/>
              <a:gd name="connsiteX0" fmla="*/ 0 w 3284657"/>
              <a:gd name="connsiteY0" fmla="*/ 2387004 h 2387004"/>
              <a:gd name="connsiteX1" fmla="*/ 671573 w 3284657"/>
              <a:gd name="connsiteY1" fmla="*/ 2052072 h 2387004"/>
              <a:gd name="connsiteX2" fmla="*/ 1996475 w 3284657"/>
              <a:gd name="connsiteY2" fmla="*/ 1029657 h 2387004"/>
              <a:gd name="connsiteX3" fmla="*/ 3284657 w 3284657"/>
              <a:gd name="connsiteY3" fmla="*/ 0 h 2387004"/>
              <a:gd name="connsiteX0" fmla="*/ 0 w 3254621"/>
              <a:gd name="connsiteY0" fmla="*/ 2372275 h 2372275"/>
              <a:gd name="connsiteX1" fmla="*/ 671573 w 3254621"/>
              <a:gd name="connsiteY1" fmla="*/ 2037343 h 2372275"/>
              <a:gd name="connsiteX2" fmla="*/ 1996475 w 3254621"/>
              <a:gd name="connsiteY2" fmla="*/ 1014928 h 2372275"/>
              <a:gd name="connsiteX3" fmla="*/ 3254621 w 3254621"/>
              <a:gd name="connsiteY3" fmla="*/ 0 h 2372275"/>
              <a:gd name="connsiteX0" fmla="*/ 0 w 3044374"/>
              <a:gd name="connsiteY0" fmla="*/ 2733133 h 2733133"/>
              <a:gd name="connsiteX1" fmla="*/ 671573 w 3044374"/>
              <a:gd name="connsiteY1" fmla="*/ 2398201 h 2733133"/>
              <a:gd name="connsiteX2" fmla="*/ 1996475 w 3044374"/>
              <a:gd name="connsiteY2" fmla="*/ 1375786 h 2733133"/>
              <a:gd name="connsiteX3" fmla="*/ 3044374 w 3044374"/>
              <a:gd name="connsiteY3" fmla="*/ 0 h 2733133"/>
              <a:gd name="connsiteX0" fmla="*/ 0 w 3044374"/>
              <a:gd name="connsiteY0" fmla="*/ 2733133 h 2733133"/>
              <a:gd name="connsiteX1" fmla="*/ 649044 w 3044374"/>
              <a:gd name="connsiteY1" fmla="*/ 2162657 h 2733133"/>
              <a:gd name="connsiteX2" fmla="*/ 1996475 w 3044374"/>
              <a:gd name="connsiteY2" fmla="*/ 1375786 h 2733133"/>
              <a:gd name="connsiteX3" fmla="*/ 3044374 w 3044374"/>
              <a:gd name="connsiteY3" fmla="*/ 0 h 2733133"/>
              <a:gd name="connsiteX0" fmla="*/ 0 w 3044374"/>
              <a:gd name="connsiteY0" fmla="*/ 2733133 h 2733133"/>
              <a:gd name="connsiteX1" fmla="*/ 2712 w 3044374"/>
              <a:gd name="connsiteY1" fmla="*/ 2728865 h 2733133"/>
              <a:gd name="connsiteX2" fmla="*/ 649044 w 3044374"/>
              <a:gd name="connsiteY2" fmla="*/ 2162657 h 2733133"/>
              <a:gd name="connsiteX3" fmla="*/ 1996475 w 3044374"/>
              <a:gd name="connsiteY3" fmla="*/ 1375786 h 2733133"/>
              <a:gd name="connsiteX4" fmla="*/ 3044374 w 3044374"/>
              <a:gd name="connsiteY4" fmla="*/ 0 h 2733133"/>
              <a:gd name="connsiteX0" fmla="*/ 0 w 3044374"/>
              <a:gd name="connsiteY0" fmla="*/ 2733133 h 2733133"/>
              <a:gd name="connsiteX1" fmla="*/ 47771 w 3044374"/>
              <a:gd name="connsiteY1" fmla="*/ 2463878 h 2733133"/>
              <a:gd name="connsiteX2" fmla="*/ 649044 w 3044374"/>
              <a:gd name="connsiteY2" fmla="*/ 2162657 h 2733133"/>
              <a:gd name="connsiteX3" fmla="*/ 1996475 w 3044374"/>
              <a:gd name="connsiteY3" fmla="*/ 1375786 h 2733133"/>
              <a:gd name="connsiteX4" fmla="*/ 3044374 w 3044374"/>
              <a:gd name="connsiteY4" fmla="*/ 0 h 2733133"/>
              <a:gd name="connsiteX0" fmla="*/ 0 w 3044374"/>
              <a:gd name="connsiteY0" fmla="*/ 2733133 h 2733133"/>
              <a:gd name="connsiteX1" fmla="*/ 649044 w 3044374"/>
              <a:gd name="connsiteY1" fmla="*/ 2162657 h 2733133"/>
              <a:gd name="connsiteX2" fmla="*/ 1996475 w 3044374"/>
              <a:gd name="connsiteY2" fmla="*/ 1375786 h 2733133"/>
              <a:gd name="connsiteX3" fmla="*/ 3044374 w 3044374"/>
              <a:gd name="connsiteY3" fmla="*/ 0 h 2733133"/>
              <a:gd name="connsiteX0" fmla="*/ 0 w 3014334"/>
              <a:gd name="connsiteY0" fmla="*/ 2468145 h 2468145"/>
              <a:gd name="connsiteX1" fmla="*/ 619004 w 3014334"/>
              <a:gd name="connsiteY1" fmla="*/ 2162657 h 2468145"/>
              <a:gd name="connsiteX2" fmla="*/ 1966435 w 3014334"/>
              <a:gd name="connsiteY2" fmla="*/ 1375786 h 2468145"/>
              <a:gd name="connsiteX3" fmla="*/ 3014334 w 3014334"/>
              <a:gd name="connsiteY3" fmla="*/ 0 h 2468145"/>
              <a:gd name="connsiteX0" fmla="*/ 0 w 3014334"/>
              <a:gd name="connsiteY0" fmla="*/ 2468145 h 2468145"/>
              <a:gd name="connsiteX1" fmla="*/ 619004 w 3014334"/>
              <a:gd name="connsiteY1" fmla="*/ 2162657 h 2468145"/>
              <a:gd name="connsiteX2" fmla="*/ 2071572 w 3014334"/>
              <a:gd name="connsiteY2" fmla="*/ 1574528 h 2468145"/>
              <a:gd name="connsiteX3" fmla="*/ 3014334 w 3014334"/>
              <a:gd name="connsiteY3" fmla="*/ 0 h 2468145"/>
              <a:gd name="connsiteX0" fmla="*/ 0 w 3217102"/>
              <a:gd name="connsiteY0" fmla="*/ 2100107 h 2100107"/>
              <a:gd name="connsiteX1" fmla="*/ 619004 w 3217102"/>
              <a:gd name="connsiteY1" fmla="*/ 1794619 h 2100107"/>
              <a:gd name="connsiteX2" fmla="*/ 2071572 w 3217102"/>
              <a:gd name="connsiteY2" fmla="*/ 1206490 h 2100107"/>
              <a:gd name="connsiteX3" fmla="*/ 3217102 w 3217102"/>
              <a:gd name="connsiteY3" fmla="*/ 0 h 2100107"/>
              <a:gd name="connsiteX0" fmla="*/ 0 w 3292201"/>
              <a:gd name="connsiteY0" fmla="*/ 1938169 h 1938169"/>
              <a:gd name="connsiteX1" fmla="*/ 619004 w 3292201"/>
              <a:gd name="connsiteY1" fmla="*/ 1632681 h 1938169"/>
              <a:gd name="connsiteX2" fmla="*/ 2071572 w 3292201"/>
              <a:gd name="connsiteY2" fmla="*/ 1044552 h 1938169"/>
              <a:gd name="connsiteX3" fmla="*/ 3292201 w 3292201"/>
              <a:gd name="connsiteY3" fmla="*/ 0 h 1938169"/>
              <a:gd name="connsiteX0" fmla="*/ 0 w 3292201"/>
              <a:gd name="connsiteY0" fmla="*/ 1938169 h 1938169"/>
              <a:gd name="connsiteX1" fmla="*/ 619004 w 3292201"/>
              <a:gd name="connsiteY1" fmla="*/ 1632681 h 1938169"/>
              <a:gd name="connsiteX2" fmla="*/ 1920005 w 3292201"/>
              <a:gd name="connsiteY2" fmla="*/ 670763 h 1938169"/>
              <a:gd name="connsiteX3" fmla="*/ 3292201 w 3292201"/>
              <a:gd name="connsiteY3" fmla="*/ 0 h 1938169"/>
              <a:gd name="connsiteX0" fmla="*/ 0 w 3213973"/>
              <a:gd name="connsiteY0" fmla="*/ 2086727 h 2086727"/>
              <a:gd name="connsiteX1" fmla="*/ 619004 w 3213973"/>
              <a:gd name="connsiteY1" fmla="*/ 1781239 h 2086727"/>
              <a:gd name="connsiteX2" fmla="*/ 1920005 w 3213973"/>
              <a:gd name="connsiteY2" fmla="*/ 819321 h 2086727"/>
              <a:gd name="connsiteX3" fmla="*/ 3213973 w 3213973"/>
              <a:gd name="connsiteY3" fmla="*/ 0 h 2086727"/>
              <a:gd name="connsiteX0" fmla="*/ 0 w 3199305"/>
              <a:gd name="connsiteY0" fmla="*/ 2096311 h 2096311"/>
              <a:gd name="connsiteX1" fmla="*/ 619004 w 3199305"/>
              <a:gd name="connsiteY1" fmla="*/ 1790823 h 2096311"/>
              <a:gd name="connsiteX2" fmla="*/ 1920005 w 3199305"/>
              <a:gd name="connsiteY2" fmla="*/ 828905 h 2096311"/>
              <a:gd name="connsiteX3" fmla="*/ 3199305 w 3199305"/>
              <a:gd name="connsiteY3" fmla="*/ 0 h 2096311"/>
              <a:gd name="connsiteX0" fmla="*/ 0 w 3199305"/>
              <a:gd name="connsiteY0" fmla="*/ 2096311 h 2096311"/>
              <a:gd name="connsiteX1" fmla="*/ 619004 w 3199305"/>
              <a:gd name="connsiteY1" fmla="*/ 1790823 h 2096311"/>
              <a:gd name="connsiteX2" fmla="*/ 1900449 w 3199305"/>
              <a:gd name="connsiteY2" fmla="*/ 646802 h 2096311"/>
              <a:gd name="connsiteX3" fmla="*/ 3199305 w 3199305"/>
              <a:gd name="connsiteY3" fmla="*/ 0 h 2096311"/>
              <a:gd name="connsiteX0" fmla="*/ 0 w 3003735"/>
              <a:gd name="connsiteY0" fmla="*/ 2431763 h 2431763"/>
              <a:gd name="connsiteX1" fmla="*/ 619004 w 3003735"/>
              <a:gd name="connsiteY1" fmla="*/ 2126275 h 2431763"/>
              <a:gd name="connsiteX2" fmla="*/ 1900449 w 3003735"/>
              <a:gd name="connsiteY2" fmla="*/ 982254 h 2431763"/>
              <a:gd name="connsiteX3" fmla="*/ 3003735 w 3003735"/>
              <a:gd name="connsiteY3" fmla="*/ 0 h 2431763"/>
              <a:gd name="connsiteX0" fmla="*/ 0 w 3003735"/>
              <a:gd name="connsiteY0" fmla="*/ 2431763 h 2431763"/>
              <a:gd name="connsiteX1" fmla="*/ 619004 w 3003735"/>
              <a:gd name="connsiteY1" fmla="*/ 2126275 h 2431763"/>
              <a:gd name="connsiteX2" fmla="*/ 1832000 w 3003735"/>
              <a:gd name="connsiteY2" fmla="*/ 1020591 h 2431763"/>
              <a:gd name="connsiteX3" fmla="*/ 3003735 w 3003735"/>
              <a:gd name="connsiteY3" fmla="*/ 0 h 2431763"/>
              <a:gd name="connsiteX0" fmla="*/ 0 w 3003735"/>
              <a:gd name="connsiteY0" fmla="*/ 2431763 h 2431763"/>
              <a:gd name="connsiteX1" fmla="*/ 619004 w 3003735"/>
              <a:gd name="connsiteY1" fmla="*/ 2126275 h 2431763"/>
              <a:gd name="connsiteX2" fmla="*/ 1871114 w 3003735"/>
              <a:gd name="connsiteY2" fmla="*/ 963085 h 2431763"/>
              <a:gd name="connsiteX3" fmla="*/ 3003735 w 3003735"/>
              <a:gd name="connsiteY3" fmla="*/ 0 h 2431763"/>
              <a:gd name="connsiteX0" fmla="*/ 0 w 3003735"/>
              <a:gd name="connsiteY0" fmla="*/ 2431763 h 2431763"/>
              <a:gd name="connsiteX1" fmla="*/ 619004 w 3003735"/>
              <a:gd name="connsiteY1" fmla="*/ 2126275 h 2431763"/>
              <a:gd name="connsiteX2" fmla="*/ 1783108 w 3003735"/>
              <a:gd name="connsiteY2" fmla="*/ 800152 h 2431763"/>
              <a:gd name="connsiteX3" fmla="*/ 3003735 w 3003735"/>
              <a:gd name="connsiteY3" fmla="*/ 0 h 2431763"/>
              <a:gd name="connsiteX0" fmla="*/ 0 w 2905950"/>
              <a:gd name="connsiteY0" fmla="*/ 2623450 h 2623450"/>
              <a:gd name="connsiteX1" fmla="*/ 619004 w 2905950"/>
              <a:gd name="connsiteY1" fmla="*/ 2317962 h 2623450"/>
              <a:gd name="connsiteX2" fmla="*/ 1783108 w 2905950"/>
              <a:gd name="connsiteY2" fmla="*/ 991839 h 2623450"/>
              <a:gd name="connsiteX3" fmla="*/ 2905950 w 2905950"/>
              <a:gd name="connsiteY3" fmla="*/ 0 h 2623450"/>
              <a:gd name="connsiteX0" fmla="*/ 0 w 2925507"/>
              <a:gd name="connsiteY0" fmla="*/ 2652203 h 2652203"/>
              <a:gd name="connsiteX1" fmla="*/ 619004 w 2925507"/>
              <a:gd name="connsiteY1" fmla="*/ 2346715 h 2652203"/>
              <a:gd name="connsiteX2" fmla="*/ 1783108 w 2925507"/>
              <a:gd name="connsiteY2" fmla="*/ 1020592 h 2652203"/>
              <a:gd name="connsiteX3" fmla="*/ 2925507 w 2925507"/>
              <a:gd name="connsiteY3" fmla="*/ 0 h 2652203"/>
              <a:gd name="connsiteX0" fmla="*/ 0 w 2925507"/>
              <a:gd name="connsiteY0" fmla="*/ 2652203 h 2652203"/>
              <a:gd name="connsiteX1" fmla="*/ 589669 w 2925507"/>
              <a:gd name="connsiteY1" fmla="*/ 2346715 h 2652203"/>
              <a:gd name="connsiteX2" fmla="*/ 1783108 w 2925507"/>
              <a:gd name="connsiteY2" fmla="*/ 1020592 h 2652203"/>
              <a:gd name="connsiteX3" fmla="*/ 2925507 w 2925507"/>
              <a:gd name="connsiteY3" fmla="*/ 0 h 2652203"/>
              <a:gd name="connsiteX0" fmla="*/ 0 w 2925507"/>
              <a:gd name="connsiteY0" fmla="*/ 2652203 h 2652203"/>
              <a:gd name="connsiteX1" fmla="*/ 589669 w 2925507"/>
              <a:gd name="connsiteY1" fmla="*/ 2346715 h 2652203"/>
              <a:gd name="connsiteX2" fmla="*/ 1763552 w 2925507"/>
              <a:gd name="connsiteY2" fmla="*/ 1020593 h 2652203"/>
              <a:gd name="connsiteX3" fmla="*/ 2925507 w 2925507"/>
              <a:gd name="connsiteY3" fmla="*/ 0 h 2652203"/>
              <a:gd name="connsiteX0" fmla="*/ 0 w 2905950"/>
              <a:gd name="connsiteY0" fmla="*/ 2656996 h 2656996"/>
              <a:gd name="connsiteX1" fmla="*/ 589669 w 2905950"/>
              <a:gd name="connsiteY1" fmla="*/ 2351508 h 2656996"/>
              <a:gd name="connsiteX2" fmla="*/ 1763552 w 2905950"/>
              <a:gd name="connsiteY2" fmla="*/ 1025386 h 2656996"/>
              <a:gd name="connsiteX3" fmla="*/ 2905950 w 2905950"/>
              <a:gd name="connsiteY3" fmla="*/ 0 h 2656996"/>
              <a:gd name="connsiteX0" fmla="*/ 0 w 2821203"/>
              <a:gd name="connsiteY0" fmla="*/ 2810345 h 2810345"/>
              <a:gd name="connsiteX1" fmla="*/ 589669 w 2821203"/>
              <a:gd name="connsiteY1" fmla="*/ 2504857 h 2810345"/>
              <a:gd name="connsiteX2" fmla="*/ 1763552 w 2821203"/>
              <a:gd name="connsiteY2" fmla="*/ 1178735 h 2810345"/>
              <a:gd name="connsiteX3" fmla="*/ 2821203 w 2821203"/>
              <a:gd name="connsiteY3" fmla="*/ 0 h 2810345"/>
              <a:gd name="connsiteX0" fmla="*/ 0 w 3006995"/>
              <a:gd name="connsiteY0" fmla="*/ 2455725 h 2455725"/>
              <a:gd name="connsiteX1" fmla="*/ 589669 w 3006995"/>
              <a:gd name="connsiteY1" fmla="*/ 2150237 h 2455725"/>
              <a:gd name="connsiteX2" fmla="*/ 1763552 w 3006995"/>
              <a:gd name="connsiteY2" fmla="*/ 824115 h 2455725"/>
              <a:gd name="connsiteX3" fmla="*/ 3006995 w 3006995"/>
              <a:gd name="connsiteY3" fmla="*/ 0 h 2455725"/>
              <a:gd name="connsiteX0" fmla="*/ 0 w 3006995"/>
              <a:gd name="connsiteY0" fmla="*/ 2455725 h 2455725"/>
              <a:gd name="connsiteX1" fmla="*/ 589669 w 3006995"/>
              <a:gd name="connsiteY1" fmla="*/ 2150237 h 2455725"/>
              <a:gd name="connsiteX2" fmla="*/ 1822223 w 3006995"/>
              <a:gd name="connsiteY2" fmla="*/ 996633 h 2455725"/>
              <a:gd name="connsiteX3" fmla="*/ 3006995 w 3006995"/>
              <a:gd name="connsiteY3" fmla="*/ 0 h 2455725"/>
              <a:gd name="connsiteX0" fmla="*/ 0 w 3006995"/>
              <a:gd name="connsiteY0" fmla="*/ 2455725 h 2455725"/>
              <a:gd name="connsiteX1" fmla="*/ 589669 w 3006995"/>
              <a:gd name="connsiteY1" fmla="*/ 2150237 h 2455725"/>
              <a:gd name="connsiteX2" fmla="*/ 1939565 w 3006995"/>
              <a:gd name="connsiteY2" fmla="*/ 1217073 h 2455725"/>
              <a:gd name="connsiteX3" fmla="*/ 3006995 w 3006995"/>
              <a:gd name="connsiteY3" fmla="*/ 0 h 2455725"/>
              <a:gd name="connsiteX0" fmla="*/ 0 w 3006995"/>
              <a:gd name="connsiteY0" fmla="*/ 2455725 h 2455725"/>
              <a:gd name="connsiteX1" fmla="*/ 589669 w 3006995"/>
              <a:gd name="connsiteY1" fmla="*/ 2150237 h 2455725"/>
              <a:gd name="connsiteX2" fmla="*/ 1920008 w 3006995"/>
              <a:gd name="connsiteY2" fmla="*/ 1188320 h 2455725"/>
              <a:gd name="connsiteX3" fmla="*/ 3006995 w 3006995"/>
              <a:gd name="connsiteY3" fmla="*/ 0 h 2455725"/>
              <a:gd name="connsiteX0" fmla="*/ 0 w 2987438"/>
              <a:gd name="connsiteY0" fmla="*/ 2449335 h 2449335"/>
              <a:gd name="connsiteX1" fmla="*/ 589669 w 2987438"/>
              <a:gd name="connsiteY1" fmla="*/ 2143847 h 2449335"/>
              <a:gd name="connsiteX2" fmla="*/ 1920008 w 2987438"/>
              <a:gd name="connsiteY2" fmla="*/ 1181930 h 2449335"/>
              <a:gd name="connsiteX3" fmla="*/ 2987438 w 2987438"/>
              <a:gd name="connsiteY3" fmla="*/ 0 h 2449335"/>
              <a:gd name="connsiteX0" fmla="*/ 0 w 2987438"/>
              <a:gd name="connsiteY0" fmla="*/ 2449335 h 2449335"/>
              <a:gd name="connsiteX1" fmla="*/ 589669 w 2987438"/>
              <a:gd name="connsiteY1" fmla="*/ 2143847 h 2449335"/>
              <a:gd name="connsiteX2" fmla="*/ 1900451 w 2987438"/>
              <a:gd name="connsiteY2" fmla="*/ 1181930 h 2449335"/>
              <a:gd name="connsiteX3" fmla="*/ 2987438 w 2987438"/>
              <a:gd name="connsiteY3" fmla="*/ 0 h 2449335"/>
              <a:gd name="connsiteX0" fmla="*/ 0 w 2987438"/>
              <a:gd name="connsiteY0" fmla="*/ 2449335 h 2449335"/>
              <a:gd name="connsiteX1" fmla="*/ 589669 w 2987438"/>
              <a:gd name="connsiteY1" fmla="*/ 2143847 h 2449335"/>
              <a:gd name="connsiteX2" fmla="*/ 1837869 w 2987438"/>
              <a:gd name="connsiteY2" fmla="*/ 997911 h 2449335"/>
              <a:gd name="connsiteX3" fmla="*/ 2987438 w 2987438"/>
              <a:gd name="connsiteY3" fmla="*/ 0 h 2449335"/>
              <a:gd name="connsiteX0" fmla="*/ 0 w 2894543"/>
              <a:gd name="connsiteY0" fmla="*/ 2641022 h 2641022"/>
              <a:gd name="connsiteX1" fmla="*/ 589669 w 2894543"/>
              <a:gd name="connsiteY1" fmla="*/ 2335534 h 2641022"/>
              <a:gd name="connsiteX2" fmla="*/ 1837869 w 2894543"/>
              <a:gd name="connsiteY2" fmla="*/ 1189598 h 2641022"/>
              <a:gd name="connsiteX3" fmla="*/ 2894543 w 2894543"/>
              <a:gd name="connsiteY3" fmla="*/ 0 h 2641022"/>
              <a:gd name="connsiteX0" fmla="*/ 0 w 2909210"/>
              <a:gd name="connsiteY0" fmla="*/ 2650606 h 2650606"/>
              <a:gd name="connsiteX1" fmla="*/ 589669 w 2909210"/>
              <a:gd name="connsiteY1" fmla="*/ 2345118 h 2650606"/>
              <a:gd name="connsiteX2" fmla="*/ 1837869 w 2909210"/>
              <a:gd name="connsiteY2" fmla="*/ 1199182 h 2650606"/>
              <a:gd name="connsiteX3" fmla="*/ 2909210 w 2909210"/>
              <a:gd name="connsiteY3" fmla="*/ 0 h 2650606"/>
              <a:gd name="connsiteX0" fmla="*/ 0 w 2899431"/>
              <a:gd name="connsiteY0" fmla="*/ 2650606 h 2650606"/>
              <a:gd name="connsiteX1" fmla="*/ 589669 w 2899431"/>
              <a:gd name="connsiteY1" fmla="*/ 2345118 h 2650606"/>
              <a:gd name="connsiteX2" fmla="*/ 1837869 w 2899431"/>
              <a:gd name="connsiteY2" fmla="*/ 1199182 h 2650606"/>
              <a:gd name="connsiteX3" fmla="*/ 2899431 w 2899431"/>
              <a:gd name="connsiteY3" fmla="*/ 0 h 2650606"/>
              <a:gd name="connsiteX0" fmla="*/ 0 w 2899431"/>
              <a:gd name="connsiteY0" fmla="*/ 2650606 h 2650606"/>
              <a:gd name="connsiteX1" fmla="*/ 589669 w 2899431"/>
              <a:gd name="connsiteY1" fmla="*/ 2345118 h 2650606"/>
              <a:gd name="connsiteX2" fmla="*/ 1901430 w 2899431"/>
              <a:gd name="connsiteY2" fmla="*/ 1386077 h 2650606"/>
              <a:gd name="connsiteX3" fmla="*/ 2899431 w 2899431"/>
              <a:gd name="connsiteY3" fmla="*/ 0 h 2650606"/>
              <a:gd name="connsiteX0" fmla="*/ 0 w 3104780"/>
              <a:gd name="connsiteY0" fmla="*/ 2248064 h 2248064"/>
              <a:gd name="connsiteX1" fmla="*/ 589669 w 3104780"/>
              <a:gd name="connsiteY1" fmla="*/ 1942576 h 2248064"/>
              <a:gd name="connsiteX2" fmla="*/ 1901430 w 3104780"/>
              <a:gd name="connsiteY2" fmla="*/ 983535 h 2248064"/>
              <a:gd name="connsiteX3" fmla="*/ 3104780 w 3104780"/>
              <a:gd name="connsiteY3" fmla="*/ 0 h 2248064"/>
              <a:gd name="connsiteX0" fmla="*/ 0 w 3095001"/>
              <a:gd name="connsiteY0" fmla="*/ 2272025 h 2272025"/>
              <a:gd name="connsiteX1" fmla="*/ 589669 w 3095001"/>
              <a:gd name="connsiteY1" fmla="*/ 1966537 h 2272025"/>
              <a:gd name="connsiteX2" fmla="*/ 1901430 w 3095001"/>
              <a:gd name="connsiteY2" fmla="*/ 1007496 h 2272025"/>
              <a:gd name="connsiteX3" fmla="*/ 3095001 w 3095001"/>
              <a:gd name="connsiteY3" fmla="*/ 0 h 2272025"/>
              <a:gd name="connsiteX0" fmla="*/ 0 w 3201849"/>
              <a:gd name="connsiteY0" fmla="*/ 2085013 h 2085013"/>
              <a:gd name="connsiteX1" fmla="*/ 589669 w 3201849"/>
              <a:gd name="connsiteY1" fmla="*/ 1779525 h 2085013"/>
              <a:gd name="connsiteX2" fmla="*/ 1901430 w 3201849"/>
              <a:gd name="connsiteY2" fmla="*/ 820484 h 2085013"/>
              <a:gd name="connsiteX3" fmla="*/ 3201849 w 3201849"/>
              <a:gd name="connsiteY3" fmla="*/ 0 h 2085013"/>
              <a:gd name="connsiteX0" fmla="*/ 0 w 3232377"/>
              <a:gd name="connsiteY0" fmla="*/ 2092493 h 2092493"/>
              <a:gd name="connsiteX1" fmla="*/ 589669 w 3232377"/>
              <a:gd name="connsiteY1" fmla="*/ 1787005 h 2092493"/>
              <a:gd name="connsiteX2" fmla="*/ 1901430 w 3232377"/>
              <a:gd name="connsiteY2" fmla="*/ 827964 h 2092493"/>
              <a:gd name="connsiteX3" fmla="*/ 3232377 w 3232377"/>
              <a:gd name="connsiteY3" fmla="*/ 0 h 2092493"/>
              <a:gd name="connsiteX0" fmla="*/ 0 w 3209481"/>
              <a:gd name="connsiteY0" fmla="*/ 2107454 h 2107454"/>
              <a:gd name="connsiteX1" fmla="*/ 589669 w 3209481"/>
              <a:gd name="connsiteY1" fmla="*/ 1801966 h 2107454"/>
              <a:gd name="connsiteX2" fmla="*/ 1901430 w 3209481"/>
              <a:gd name="connsiteY2" fmla="*/ 842925 h 2107454"/>
              <a:gd name="connsiteX3" fmla="*/ 3209481 w 3209481"/>
              <a:gd name="connsiteY3" fmla="*/ 0 h 2107454"/>
              <a:gd name="connsiteX0" fmla="*/ 0 w 3209481"/>
              <a:gd name="connsiteY0" fmla="*/ 2107454 h 2107454"/>
              <a:gd name="connsiteX1" fmla="*/ 589669 w 3209481"/>
              <a:gd name="connsiteY1" fmla="*/ 1801966 h 2107454"/>
              <a:gd name="connsiteX2" fmla="*/ 1964480 w 3209481"/>
              <a:gd name="connsiteY2" fmla="*/ 1021452 h 2107454"/>
              <a:gd name="connsiteX3" fmla="*/ 3209481 w 3209481"/>
              <a:gd name="connsiteY3" fmla="*/ 0 h 2107454"/>
              <a:gd name="connsiteX0" fmla="*/ 0 w 3306897"/>
              <a:gd name="connsiteY0" fmla="*/ 1925171 h 1925171"/>
              <a:gd name="connsiteX1" fmla="*/ 589669 w 3306897"/>
              <a:gd name="connsiteY1" fmla="*/ 1619683 h 1925171"/>
              <a:gd name="connsiteX2" fmla="*/ 1964480 w 3306897"/>
              <a:gd name="connsiteY2" fmla="*/ 839169 h 1925171"/>
              <a:gd name="connsiteX3" fmla="*/ 3306897 w 3306897"/>
              <a:gd name="connsiteY3" fmla="*/ 0 h 1925171"/>
              <a:gd name="connsiteX0" fmla="*/ 0 w 3339548"/>
              <a:gd name="connsiteY0" fmla="*/ 1533130 h 1533130"/>
              <a:gd name="connsiteX1" fmla="*/ 589669 w 3339548"/>
              <a:gd name="connsiteY1" fmla="*/ 1227642 h 1533130"/>
              <a:gd name="connsiteX2" fmla="*/ 1964480 w 3339548"/>
              <a:gd name="connsiteY2" fmla="*/ 447128 h 1533130"/>
              <a:gd name="connsiteX3" fmla="*/ 3339548 w 3339548"/>
              <a:gd name="connsiteY3" fmla="*/ 0 h 1533130"/>
              <a:gd name="connsiteX0" fmla="*/ 0 w 3404851"/>
              <a:gd name="connsiteY0" fmla="*/ 1733151 h 1733151"/>
              <a:gd name="connsiteX1" fmla="*/ 589669 w 3404851"/>
              <a:gd name="connsiteY1" fmla="*/ 1427663 h 1733151"/>
              <a:gd name="connsiteX2" fmla="*/ 1964480 w 3404851"/>
              <a:gd name="connsiteY2" fmla="*/ 647149 h 1733151"/>
              <a:gd name="connsiteX3" fmla="*/ 3404851 w 3404851"/>
              <a:gd name="connsiteY3" fmla="*/ 0 h 1733151"/>
              <a:gd name="connsiteX0" fmla="*/ 0 w 3404851"/>
              <a:gd name="connsiteY0" fmla="*/ 1733151 h 1733151"/>
              <a:gd name="connsiteX1" fmla="*/ 589669 w 3404851"/>
              <a:gd name="connsiteY1" fmla="*/ 1427663 h 1733151"/>
              <a:gd name="connsiteX2" fmla="*/ 2032930 w 3404851"/>
              <a:gd name="connsiteY2" fmla="*/ 824460 h 1733151"/>
              <a:gd name="connsiteX3" fmla="*/ 3404851 w 3404851"/>
              <a:gd name="connsiteY3" fmla="*/ 0 h 1733151"/>
              <a:gd name="connsiteX0" fmla="*/ 0 w 3483079"/>
              <a:gd name="connsiteY0" fmla="*/ 1570217 h 1570217"/>
              <a:gd name="connsiteX1" fmla="*/ 589669 w 3483079"/>
              <a:gd name="connsiteY1" fmla="*/ 1264729 h 1570217"/>
              <a:gd name="connsiteX2" fmla="*/ 2032930 w 3483079"/>
              <a:gd name="connsiteY2" fmla="*/ 661526 h 1570217"/>
              <a:gd name="connsiteX3" fmla="*/ 3483079 w 3483079"/>
              <a:gd name="connsiteY3" fmla="*/ 0 h 1570217"/>
              <a:gd name="connsiteX0" fmla="*/ 0 w 3502636"/>
              <a:gd name="connsiteY0" fmla="*/ 1584594 h 1584594"/>
              <a:gd name="connsiteX1" fmla="*/ 589669 w 3502636"/>
              <a:gd name="connsiteY1" fmla="*/ 1279106 h 1584594"/>
              <a:gd name="connsiteX2" fmla="*/ 2032930 w 3502636"/>
              <a:gd name="connsiteY2" fmla="*/ 675903 h 1584594"/>
              <a:gd name="connsiteX3" fmla="*/ 3502636 w 3502636"/>
              <a:gd name="connsiteY3" fmla="*/ 0 h 1584594"/>
              <a:gd name="connsiteX0" fmla="*/ 0 w 3492858"/>
              <a:gd name="connsiteY0" fmla="*/ 1575010 h 1575010"/>
              <a:gd name="connsiteX1" fmla="*/ 589669 w 3492858"/>
              <a:gd name="connsiteY1" fmla="*/ 1269522 h 1575010"/>
              <a:gd name="connsiteX2" fmla="*/ 2032930 w 3492858"/>
              <a:gd name="connsiteY2" fmla="*/ 666319 h 1575010"/>
              <a:gd name="connsiteX3" fmla="*/ 3492858 w 3492858"/>
              <a:gd name="connsiteY3" fmla="*/ 0 h 1575010"/>
              <a:gd name="connsiteX0" fmla="*/ 36561 w 3529419"/>
              <a:gd name="connsiteY0" fmla="*/ 1575010 h 1601989"/>
              <a:gd name="connsiteX1" fmla="*/ 0 w 3529419"/>
              <a:gd name="connsiteY1" fmla="*/ 1601989 h 1601989"/>
              <a:gd name="connsiteX2" fmla="*/ 626230 w 3529419"/>
              <a:gd name="connsiteY2" fmla="*/ 1269522 h 1601989"/>
              <a:gd name="connsiteX3" fmla="*/ 2069491 w 3529419"/>
              <a:gd name="connsiteY3" fmla="*/ 666319 h 1601989"/>
              <a:gd name="connsiteX4" fmla="*/ 3529419 w 3529419"/>
              <a:gd name="connsiteY4" fmla="*/ 0 h 1601989"/>
              <a:gd name="connsiteX0" fmla="*/ 36561 w 3529419"/>
              <a:gd name="connsiteY0" fmla="*/ 1575010 h 1601989"/>
              <a:gd name="connsiteX1" fmla="*/ 0 w 3529419"/>
              <a:gd name="connsiteY1" fmla="*/ 1601989 h 1601989"/>
              <a:gd name="connsiteX2" fmla="*/ 626230 w 3529419"/>
              <a:gd name="connsiteY2" fmla="*/ 1269522 h 1601989"/>
              <a:gd name="connsiteX3" fmla="*/ 1996026 w 3529419"/>
              <a:gd name="connsiteY3" fmla="*/ 474299 h 1601989"/>
              <a:gd name="connsiteX4" fmla="*/ 3529419 w 3529419"/>
              <a:gd name="connsiteY4" fmla="*/ 0 h 1601989"/>
              <a:gd name="connsiteX0" fmla="*/ 36561 w 3333509"/>
              <a:gd name="connsiteY0" fmla="*/ 1927047 h 1954026"/>
              <a:gd name="connsiteX1" fmla="*/ 0 w 3333509"/>
              <a:gd name="connsiteY1" fmla="*/ 1954026 h 1954026"/>
              <a:gd name="connsiteX2" fmla="*/ 626230 w 3333509"/>
              <a:gd name="connsiteY2" fmla="*/ 1621559 h 1954026"/>
              <a:gd name="connsiteX3" fmla="*/ 1996026 w 3333509"/>
              <a:gd name="connsiteY3" fmla="*/ 826336 h 1954026"/>
              <a:gd name="connsiteX4" fmla="*/ 3333509 w 3333509"/>
              <a:gd name="connsiteY4" fmla="*/ 0 h 1954026"/>
              <a:gd name="connsiteX0" fmla="*/ 36561 w 3333509"/>
              <a:gd name="connsiteY0" fmla="*/ 1927047 h 1954026"/>
              <a:gd name="connsiteX1" fmla="*/ 0 w 3333509"/>
              <a:gd name="connsiteY1" fmla="*/ 1954026 h 1954026"/>
              <a:gd name="connsiteX2" fmla="*/ 626230 w 3333509"/>
              <a:gd name="connsiteY2" fmla="*/ 1621559 h 1954026"/>
              <a:gd name="connsiteX3" fmla="*/ 2020516 w 3333509"/>
              <a:gd name="connsiteY3" fmla="*/ 842338 h 1954026"/>
              <a:gd name="connsiteX4" fmla="*/ 3333509 w 3333509"/>
              <a:gd name="connsiteY4" fmla="*/ 0 h 1954026"/>
              <a:gd name="connsiteX0" fmla="*/ 36561 w 3333509"/>
              <a:gd name="connsiteY0" fmla="*/ 1927047 h 1954026"/>
              <a:gd name="connsiteX1" fmla="*/ 0 w 3333509"/>
              <a:gd name="connsiteY1" fmla="*/ 1954026 h 1954026"/>
              <a:gd name="connsiteX2" fmla="*/ 626230 w 3333509"/>
              <a:gd name="connsiteY2" fmla="*/ 1621559 h 1954026"/>
              <a:gd name="connsiteX3" fmla="*/ 2004190 w 3333509"/>
              <a:gd name="connsiteY3" fmla="*/ 810335 h 1954026"/>
              <a:gd name="connsiteX4" fmla="*/ 3333509 w 3333509"/>
              <a:gd name="connsiteY4" fmla="*/ 0 h 1954026"/>
              <a:gd name="connsiteX0" fmla="*/ 36561 w 3333509"/>
              <a:gd name="connsiteY0" fmla="*/ 1927047 h 1954026"/>
              <a:gd name="connsiteX1" fmla="*/ 0 w 3333509"/>
              <a:gd name="connsiteY1" fmla="*/ 1954026 h 1954026"/>
              <a:gd name="connsiteX2" fmla="*/ 626230 w 3333509"/>
              <a:gd name="connsiteY2" fmla="*/ 1621559 h 1954026"/>
              <a:gd name="connsiteX3" fmla="*/ 2020517 w 3333509"/>
              <a:gd name="connsiteY3" fmla="*/ 842338 h 1954026"/>
              <a:gd name="connsiteX4" fmla="*/ 3333509 w 3333509"/>
              <a:gd name="connsiteY4" fmla="*/ 0 h 1954026"/>
              <a:gd name="connsiteX0" fmla="*/ 36561 w 3333509"/>
              <a:gd name="connsiteY0" fmla="*/ 1927047 h 1954026"/>
              <a:gd name="connsiteX1" fmla="*/ 0 w 3333509"/>
              <a:gd name="connsiteY1" fmla="*/ 1954026 h 1954026"/>
              <a:gd name="connsiteX2" fmla="*/ 626230 w 3333509"/>
              <a:gd name="connsiteY2" fmla="*/ 1621559 h 1954026"/>
              <a:gd name="connsiteX3" fmla="*/ 2082510 w 3333509"/>
              <a:gd name="connsiteY3" fmla="*/ 1024621 h 1954026"/>
              <a:gd name="connsiteX4" fmla="*/ 3333509 w 3333509"/>
              <a:gd name="connsiteY4" fmla="*/ 0 h 1954026"/>
              <a:gd name="connsiteX0" fmla="*/ 36561 w 3236094"/>
              <a:gd name="connsiteY0" fmla="*/ 2065930 h 2092909"/>
              <a:gd name="connsiteX1" fmla="*/ 0 w 3236094"/>
              <a:gd name="connsiteY1" fmla="*/ 2092909 h 2092909"/>
              <a:gd name="connsiteX2" fmla="*/ 626230 w 3236094"/>
              <a:gd name="connsiteY2" fmla="*/ 1760442 h 2092909"/>
              <a:gd name="connsiteX3" fmla="*/ 2082510 w 3236094"/>
              <a:gd name="connsiteY3" fmla="*/ 1163504 h 2092909"/>
              <a:gd name="connsiteX4" fmla="*/ 3236094 w 3236094"/>
              <a:gd name="connsiteY4" fmla="*/ 0 h 2092909"/>
              <a:gd name="connsiteX0" fmla="*/ 36561 w 3236094"/>
              <a:gd name="connsiteY0" fmla="*/ 2065930 h 2092909"/>
              <a:gd name="connsiteX1" fmla="*/ 0 w 3236094"/>
              <a:gd name="connsiteY1" fmla="*/ 2092909 h 2092909"/>
              <a:gd name="connsiteX2" fmla="*/ 626230 w 3236094"/>
              <a:gd name="connsiteY2" fmla="*/ 1760442 h 2092909"/>
              <a:gd name="connsiteX3" fmla="*/ 2011661 w 3236094"/>
              <a:gd name="connsiteY3" fmla="*/ 998581 h 2092909"/>
              <a:gd name="connsiteX4" fmla="*/ 3236094 w 3236094"/>
              <a:gd name="connsiteY4" fmla="*/ 0 h 2092909"/>
              <a:gd name="connsiteX0" fmla="*/ 36561 w 3236094"/>
              <a:gd name="connsiteY0" fmla="*/ 2065930 h 2092909"/>
              <a:gd name="connsiteX1" fmla="*/ 0 w 3236094"/>
              <a:gd name="connsiteY1" fmla="*/ 2092909 h 2092909"/>
              <a:gd name="connsiteX2" fmla="*/ 626230 w 3236094"/>
              <a:gd name="connsiteY2" fmla="*/ 1760442 h 2092909"/>
              <a:gd name="connsiteX3" fmla="*/ 2064798 w 3236094"/>
              <a:gd name="connsiteY3" fmla="*/ 972541 h 2092909"/>
              <a:gd name="connsiteX4" fmla="*/ 3236094 w 3236094"/>
              <a:gd name="connsiteY4" fmla="*/ 0 h 2092909"/>
              <a:gd name="connsiteX0" fmla="*/ 36561 w 3368935"/>
              <a:gd name="connsiteY0" fmla="*/ 1944408 h 1971387"/>
              <a:gd name="connsiteX1" fmla="*/ 0 w 3368935"/>
              <a:gd name="connsiteY1" fmla="*/ 1971387 h 1971387"/>
              <a:gd name="connsiteX2" fmla="*/ 626230 w 3368935"/>
              <a:gd name="connsiteY2" fmla="*/ 1638920 h 1971387"/>
              <a:gd name="connsiteX3" fmla="*/ 2064798 w 3368935"/>
              <a:gd name="connsiteY3" fmla="*/ 851019 h 1971387"/>
              <a:gd name="connsiteX4" fmla="*/ 3368935 w 3368935"/>
              <a:gd name="connsiteY4" fmla="*/ 0 h 1971387"/>
              <a:gd name="connsiteX0" fmla="*/ 36561 w 3368935"/>
              <a:gd name="connsiteY0" fmla="*/ 1944408 h 1971387"/>
              <a:gd name="connsiteX1" fmla="*/ 0 w 3368935"/>
              <a:gd name="connsiteY1" fmla="*/ 1971387 h 1971387"/>
              <a:gd name="connsiteX2" fmla="*/ 626230 w 3368935"/>
              <a:gd name="connsiteY2" fmla="*/ 1638920 h 1971387"/>
              <a:gd name="connsiteX3" fmla="*/ 2020518 w 3368935"/>
              <a:gd name="connsiteY3" fmla="*/ 859699 h 1971387"/>
              <a:gd name="connsiteX4" fmla="*/ 3368935 w 3368935"/>
              <a:gd name="connsiteY4" fmla="*/ 0 h 1971387"/>
              <a:gd name="connsiteX0" fmla="*/ 36561 w 3368935"/>
              <a:gd name="connsiteY0" fmla="*/ 1944408 h 1971387"/>
              <a:gd name="connsiteX1" fmla="*/ 0 w 3368935"/>
              <a:gd name="connsiteY1" fmla="*/ 1971387 h 1971387"/>
              <a:gd name="connsiteX2" fmla="*/ 640898 w 3368935"/>
              <a:gd name="connsiteY2" fmla="*/ 1648505 h 1971387"/>
              <a:gd name="connsiteX3" fmla="*/ 2020518 w 3368935"/>
              <a:gd name="connsiteY3" fmla="*/ 859699 h 1971387"/>
              <a:gd name="connsiteX4" fmla="*/ 3368935 w 3368935"/>
              <a:gd name="connsiteY4" fmla="*/ 0 h 1971387"/>
              <a:gd name="connsiteX0" fmla="*/ 36561 w 3368935"/>
              <a:gd name="connsiteY0" fmla="*/ 1944408 h 1971387"/>
              <a:gd name="connsiteX1" fmla="*/ 0 w 3368935"/>
              <a:gd name="connsiteY1" fmla="*/ 1971387 h 1971387"/>
              <a:gd name="connsiteX2" fmla="*/ 640898 w 3368935"/>
              <a:gd name="connsiteY2" fmla="*/ 1648505 h 1971387"/>
              <a:gd name="connsiteX3" fmla="*/ 1942290 w 3368935"/>
              <a:gd name="connsiteY3" fmla="*/ 687181 h 1971387"/>
              <a:gd name="connsiteX4" fmla="*/ 3368935 w 3368935"/>
              <a:gd name="connsiteY4" fmla="*/ 0 h 1971387"/>
              <a:gd name="connsiteX0" fmla="*/ 36561 w 3065801"/>
              <a:gd name="connsiteY0" fmla="*/ 2433209 h 2460188"/>
              <a:gd name="connsiteX1" fmla="*/ 0 w 3065801"/>
              <a:gd name="connsiteY1" fmla="*/ 2460188 h 2460188"/>
              <a:gd name="connsiteX2" fmla="*/ 640898 w 3065801"/>
              <a:gd name="connsiteY2" fmla="*/ 2137306 h 2460188"/>
              <a:gd name="connsiteX3" fmla="*/ 1942290 w 3065801"/>
              <a:gd name="connsiteY3" fmla="*/ 1175982 h 2460188"/>
              <a:gd name="connsiteX4" fmla="*/ 3065801 w 3065801"/>
              <a:gd name="connsiteY4" fmla="*/ 0 h 2460188"/>
              <a:gd name="connsiteX0" fmla="*/ 36561 w 3046244"/>
              <a:gd name="connsiteY0" fmla="*/ 2457170 h 2484149"/>
              <a:gd name="connsiteX1" fmla="*/ 0 w 3046244"/>
              <a:gd name="connsiteY1" fmla="*/ 2484149 h 2484149"/>
              <a:gd name="connsiteX2" fmla="*/ 640898 w 3046244"/>
              <a:gd name="connsiteY2" fmla="*/ 2161267 h 2484149"/>
              <a:gd name="connsiteX3" fmla="*/ 1942290 w 3046244"/>
              <a:gd name="connsiteY3" fmla="*/ 1199943 h 2484149"/>
              <a:gd name="connsiteX4" fmla="*/ 3046244 w 3046244"/>
              <a:gd name="connsiteY4" fmla="*/ 0 h 2484149"/>
              <a:gd name="connsiteX0" fmla="*/ 36561 w 3046244"/>
              <a:gd name="connsiteY0" fmla="*/ 2457170 h 2484149"/>
              <a:gd name="connsiteX1" fmla="*/ 0 w 3046244"/>
              <a:gd name="connsiteY1" fmla="*/ 2484149 h 2484149"/>
              <a:gd name="connsiteX2" fmla="*/ 640898 w 3046244"/>
              <a:gd name="connsiteY2" fmla="*/ 2161267 h 2484149"/>
              <a:gd name="connsiteX3" fmla="*/ 2009880 w 3046244"/>
              <a:gd name="connsiteY3" fmla="*/ 1369241 h 2484149"/>
              <a:gd name="connsiteX4" fmla="*/ 3046244 w 3046244"/>
              <a:gd name="connsiteY4" fmla="*/ 0 h 2484149"/>
              <a:gd name="connsiteX0" fmla="*/ 36561 w 3143873"/>
              <a:gd name="connsiteY0" fmla="*/ 2295233 h 2322212"/>
              <a:gd name="connsiteX1" fmla="*/ 0 w 3143873"/>
              <a:gd name="connsiteY1" fmla="*/ 2322212 h 2322212"/>
              <a:gd name="connsiteX2" fmla="*/ 640898 w 3143873"/>
              <a:gd name="connsiteY2" fmla="*/ 1999330 h 2322212"/>
              <a:gd name="connsiteX3" fmla="*/ 2009880 w 3143873"/>
              <a:gd name="connsiteY3" fmla="*/ 1207304 h 2322212"/>
              <a:gd name="connsiteX4" fmla="*/ 3143873 w 3143873"/>
              <a:gd name="connsiteY4" fmla="*/ 0 h 2322212"/>
              <a:gd name="connsiteX0" fmla="*/ 21893 w 3143873"/>
              <a:gd name="connsiteY0" fmla="*/ 2558802 h 2558802"/>
              <a:gd name="connsiteX1" fmla="*/ 0 w 3143873"/>
              <a:gd name="connsiteY1" fmla="*/ 2322212 h 2558802"/>
              <a:gd name="connsiteX2" fmla="*/ 640898 w 3143873"/>
              <a:gd name="connsiteY2" fmla="*/ 1999330 h 2558802"/>
              <a:gd name="connsiteX3" fmla="*/ 2009880 w 3143873"/>
              <a:gd name="connsiteY3" fmla="*/ 1207304 h 2558802"/>
              <a:gd name="connsiteX4" fmla="*/ 3143873 w 3143873"/>
              <a:gd name="connsiteY4" fmla="*/ 0 h 2558802"/>
              <a:gd name="connsiteX0" fmla="*/ 0 w 3121980"/>
              <a:gd name="connsiteY0" fmla="*/ 2558802 h 2558802"/>
              <a:gd name="connsiteX1" fmla="*/ 667491 w 3121980"/>
              <a:gd name="connsiteY1" fmla="*/ 2231162 h 2558802"/>
              <a:gd name="connsiteX2" fmla="*/ 619005 w 3121980"/>
              <a:gd name="connsiteY2" fmla="*/ 1999330 h 2558802"/>
              <a:gd name="connsiteX3" fmla="*/ 1987987 w 3121980"/>
              <a:gd name="connsiteY3" fmla="*/ 1207304 h 2558802"/>
              <a:gd name="connsiteX4" fmla="*/ 3121980 w 3121980"/>
              <a:gd name="connsiteY4" fmla="*/ 0 h 2558802"/>
              <a:gd name="connsiteX0" fmla="*/ 0 w 3121980"/>
              <a:gd name="connsiteY0" fmla="*/ 2539633 h 2539633"/>
              <a:gd name="connsiteX1" fmla="*/ 667491 w 3121980"/>
              <a:gd name="connsiteY1" fmla="*/ 2231162 h 2539633"/>
              <a:gd name="connsiteX2" fmla="*/ 619005 w 3121980"/>
              <a:gd name="connsiteY2" fmla="*/ 1999330 h 2539633"/>
              <a:gd name="connsiteX3" fmla="*/ 1987987 w 3121980"/>
              <a:gd name="connsiteY3" fmla="*/ 1207304 h 2539633"/>
              <a:gd name="connsiteX4" fmla="*/ 3121980 w 3121980"/>
              <a:gd name="connsiteY4" fmla="*/ 0 h 2539633"/>
              <a:gd name="connsiteX0" fmla="*/ 0 w 3121980"/>
              <a:gd name="connsiteY0" fmla="*/ 2539633 h 2539633"/>
              <a:gd name="connsiteX1" fmla="*/ 667491 w 3121980"/>
              <a:gd name="connsiteY1" fmla="*/ 2231162 h 2539633"/>
              <a:gd name="connsiteX2" fmla="*/ 2198234 w 3121980"/>
              <a:gd name="connsiteY2" fmla="*/ 1774099 h 2539633"/>
              <a:gd name="connsiteX3" fmla="*/ 1987987 w 3121980"/>
              <a:gd name="connsiteY3" fmla="*/ 1207304 h 2539633"/>
              <a:gd name="connsiteX4" fmla="*/ 3121980 w 3121980"/>
              <a:gd name="connsiteY4" fmla="*/ 0 h 2539633"/>
              <a:gd name="connsiteX0" fmla="*/ 0 w 3121980"/>
              <a:gd name="connsiteY0" fmla="*/ 2539633 h 2539633"/>
              <a:gd name="connsiteX1" fmla="*/ 667491 w 3121980"/>
              <a:gd name="connsiteY1" fmla="*/ 2231162 h 2539633"/>
              <a:gd name="connsiteX2" fmla="*/ 2198234 w 3121980"/>
              <a:gd name="connsiteY2" fmla="*/ 1774099 h 2539633"/>
              <a:gd name="connsiteX3" fmla="*/ 3121980 w 3121980"/>
              <a:gd name="connsiteY3" fmla="*/ 0 h 2539633"/>
              <a:gd name="connsiteX0" fmla="*/ 0 w 3410445"/>
              <a:gd name="connsiteY0" fmla="*/ 1993326 h 1993326"/>
              <a:gd name="connsiteX1" fmla="*/ 667491 w 3410445"/>
              <a:gd name="connsiteY1" fmla="*/ 1684855 h 1993326"/>
              <a:gd name="connsiteX2" fmla="*/ 2198234 w 3410445"/>
              <a:gd name="connsiteY2" fmla="*/ 1227792 h 1993326"/>
              <a:gd name="connsiteX3" fmla="*/ 3410445 w 3410445"/>
              <a:gd name="connsiteY3" fmla="*/ 0 h 1993326"/>
              <a:gd name="connsiteX0" fmla="*/ 0 w 3410445"/>
              <a:gd name="connsiteY0" fmla="*/ 1993326 h 1993326"/>
              <a:gd name="connsiteX1" fmla="*/ 667491 w 3410445"/>
              <a:gd name="connsiteY1" fmla="*/ 1684855 h 1993326"/>
              <a:gd name="connsiteX2" fmla="*/ 2071114 w 3410445"/>
              <a:gd name="connsiteY2" fmla="*/ 844419 h 1993326"/>
              <a:gd name="connsiteX3" fmla="*/ 3410445 w 3410445"/>
              <a:gd name="connsiteY3" fmla="*/ 0 h 1993326"/>
              <a:gd name="connsiteX0" fmla="*/ 0 w 3205097"/>
              <a:gd name="connsiteY0" fmla="*/ 2530049 h 2530049"/>
              <a:gd name="connsiteX1" fmla="*/ 667491 w 3205097"/>
              <a:gd name="connsiteY1" fmla="*/ 2221578 h 2530049"/>
              <a:gd name="connsiteX2" fmla="*/ 2071114 w 3205097"/>
              <a:gd name="connsiteY2" fmla="*/ 1381142 h 2530049"/>
              <a:gd name="connsiteX3" fmla="*/ 3205097 w 3205097"/>
              <a:gd name="connsiteY3" fmla="*/ 0 h 2530049"/>
              <a:gd name="connsiteX0" fmla="*/ 0 w 3158625"/>
              <a:gd name="connsiteY0" fmla="*/ 2530049 h 2530049"/>
              <a:gd name="connsiteX1" fmla="*/ 667491 w 3158625"/>
              <a:gd name="connsiteY1" fmla="*/ 2221578 h 2530049"/>
              <a:gd name="connsiteX2" fmla="*/ 2071114 w 3158625"/>
              <a:gd name="connsiteY2" fmla="*/ 1381142 h 2530049"/>
              <a:gd name="connsiteX3" fmla="*/ 3158625 w 3158625"/>
              <a:gd name="connsiteY3" fmla="*/ 0 h 2530049"/>
              <a:gd name="connsiteX0" fmla="*/ 0 w 3158625"/>
              <a:gd name="connsiteY0" fmla="*/ 2530049 h 2530049"/>
              <a:gd name="connsiteX1" fmla="*/ 667491 w 3158625"/>
              <a:gd name="connsiteY1" fmla="*/ 2221578 h 2530049"/>
              <a:gd name="connsiteX2" fmla="*/ 2071114 w 3158625"/>
              <a:gd name="connsiteY2" fmla="*/ 1381142 h 2530049"/>
              <a:gd name="connsiteX3" fmla="*/ 3158625 w 3158625"/>
              <a:gd name="connsiteY3" fmla="*/ 0 h 2530049"/>
              <a:gd name="connsiteX0" fmla="*/ 0 w 3158625"/>
              <a:gd name="connsiteY0" fmla="*/ 2530049 h 2530049"/>
              <a:gd name="connsiteX1" fmla="*/ 667491 w 3158625"/>
              <a:gd name="connsiteY1" fmla="*/ 2221578 h 2530049"/>
              <a:gd name="connsiteX2" fmla="*/ 2071114 w 3158625"/>
              <a:gd name="connsiteY2" fmla="*/ 1381142 h 2530049"/>
              <a:gd name="connsiteX3" fmla="*/ 3158625 w 3158625"/>
              <a:gd name="connsiteY3" fmla="*/ 0 h 2530049"/>
              <a:gd name="connsiteX0" fmla="*/ 0 w 3158625"/>
              <a:gd name="connsiteY0" fmla="*/ 2530049 h 2530049"/>
              <a:gd name="connsiteX1" fmla="*/ 667491 w 3158625"/>
              <a:gd name="connsiteY1" fmla="*/ 2221578 h 2530049"/>
              <a:gd name="connsiteX2" fmla="*/ 3158625 w 3158625"/>
              <a:gd name="connsiteY2" fmla="*/ 0 h 2530049"/>
              <a:gd name="connsiteX0" fmla="*/ 0 w 1829523"/>
              <a:gd name="connsiteY0" fmla="*/ 3076641 h 3076641"/>
              <a:gd name="connsiteX1" fmla="*/ 667491 w 1829523"/>
              <a:gd name="connsiteY1" fmla="*/ 2768170 h 3076641"/>
              <a:gd name="connsiteX2" fmla="*/ 1829523 w 1829523"/>
              <a:gd name="connsiteY2" fmla="*/ 0 h 3076641"/>
              <a:gd name="connsiteX0" fmla="*/ 0 w 1829523"/>
              <a:gd name="connsiteY0" fmla="*/ 3076641 h 3076641"/>
              <a:gd name="connsiteX1" fmla="*/ 202771 w 1829523"/>
              <a:gd name="connsiteY1" fmla="*/ 2567754 h 3076641"/>
              <a:gd name="connsiteX2" fmla="*/ 1829523 w 1829523"/>
              <a:gd name="connsiteY2" fmla="*/ 0 h 3076641"/>
              <a:gd name="connsiteX0" fmla="*/ 0 w 1829523"/>
              <a:gd name="connsiteY0" fmla="*/ 3076641 h 3076641"/>
              <a:gd name="connsiteX1" fmla="*/ 16884 w 1829523"/>
              <a:gd name="connsiteY1" fmla="*/ 2841050 h 3076641"/>
              <a:gd name="connsiteX2" fmla="*/ 1829523 w 1829523"/>
              <a:gd name="connsiteY2" fmla="*/ 0 h 3076641"/>
              <a:gd name="connsiteX0" fmla="*/ 0 w 2043295"/>
              <a:gd name="connsiteY0" fmla="*/ 3158630 h 3158630"/>
              <a:gd name="connsiteX1" fmla="*/ 230656 w 2043295"/>
              <a:gd name="connsiteY1" fmla="*/ 2841050 h 3158630"/>
              <a:gd name="connsiteX2" fmla="*/ 2043295 w 2043295"/>
              <a:gd name="connsiteY2" fmla="*/ 0 h 3158630"/>
              <a:gd name="connsiteX0" fmla="*/ 0 w 2043295"/>
              <a:gd name="connsiteY0" fmla="*/ 3158630 h 3158630"/>
              <a:gd name="connsiteX1" fmla="*/ 105714 w 2043295"/>
              <a:gd name="connsiteY1" fmla="*/ 3006164 h 3158630"/>
              <a:gd name="connsiteX2" fmla="*/ 230656 w 2043295"/>
              <a:gd name="connsiteY2" fmla="*/ 2841050 h 3158630"/>
              <a:gd name="connsiteX3" fmla="*/ 2043295 w 2043295"/>
              <a:gd name="connsiteY3" fmla="*/ 0 h 3158630"/>
              <a:gd name="connsiteX0" fmla="*/ 0 w 2043295"/>
              <a:gd name="connsiteY0" fmla="*/ 3158630 h 3158630"/>
              <a:gd name="connsiteX1" fmla="*/ 105715 w 2043295"/>
              <a:gd name="connsiteY1" fmla="*/ 3006164 h 3158630"/>
              <a:gd name="connsiteX2" fmla="*/ 230656 w 2043295"/>
              <a:gd name="connsiteY2" fmla="*/ 2841050 h 3158630"/>
              <a:gd name="connsiteX3" fmla="*/ 2043295 w 2043295"/>
              <a:gd name="connsiteY3" fmla="*/ 0 h 3158630"/>
              <a:gd name="connsiteX0" fmla="*/ 0 w 2043295"/>
              <a:gd name="connsiteY0" fmla="*/ 3158630 h 3158630"/>
              <a:gd name="connsiteX1" fmla="*/ 105716 w 2043295"/>
              <a:gd name="connsiteY1" fmla="*/ 3006164 h 3158630"/>
              <a:gd name="connsiteX2" fmla="*/ 230656 w 2043295"/>
              <a:gd name="connsiteY2" fmla="*/ 2841050 h 3158630"/>
              <a:gd name="connsiteX3" fmla="*/ 2043295 w 2043295"/>
              <a:gd name="connsiteY3" fmla="*/ 0 h 3158630"/>
              <a:gd name="connsiteX0" fmla="*/ 0 w 2043295"/>
              <a:gd name="connsiteY0" fmla="*/ 3158630 h 3158630"/>
              <a:gd name="connsiteX1" fmla="*/ 230656 w 2043295"/>
              <a:gd name="connsiteY1" fmla="*/ 2841050 h 3158630"/>
              <a:gd name="connsiteX2" fmla="*/ 2043295 w 2043295"/>
              <a:gd name="connsiteY2" fmla="*/ 0 h 3158630"/>
              <a:gd name="connsiteX0" fmla="*/ 0 w 2043295"/>
              <a:gd name="connsiteY0" fmla="*/ 3158630 h 3158630"/>
              <a:gd name="connsiteX1" fmla="*/ 59242 w 2043295"/>
              <a:gd name="connsiteY1" fmla="*/ 2878625 h 3158630"/>
              <a:gd name="connsiteX2" fmla="*/ 230656 w 2043295"/>
              <a:gd name="connsiteY2" fmla="*/ 2841050 h 3158630"/>
              <a:gd name="connsiteX3" fmla="*/ 2043295 w 2043295"/>
              <a:gd name="connsiteY3" fmla="*/ 0 h 3158630"/>
              <a:gd name="connsiteX0" fmla="*/ 0 w 2043295"/>
              <a:gd name="connsiteY0" fmla="*/ 3158630 h 3158630"/>
              <a:gd name="connsiteX1" fmla="*/ 59242 w 2043295"/>
              <a:gd name="connsiteY1" fmla="*/ 2878625 h 3158630"/>
              <a:gd name="connsiteX2" fmla="*/ 230656 w 2043295"/>
              <a:gd name="connsiteY2" fmla="*/ 2841050 h 3158630"/>
              <a:gd name="connsiteX3" fmla="*/ 2043295 w 2043295"/>
              <a:gd name="connsiteY3" fmla="*/ 0 h 3158630"/>
              <a:gd name="connsiteX0" fmla="*/ 0 w 2043295"/>
              <a:gd name="connsiteY0" fmla="*/ 3158630 h 3158630"/>
              <a:gd name="connsiteX1" fmla="*/ 230656 w 2043295"/>
              <a:gd name="connsiteY1" fmla="*/ 2841050 h 3158630"/>
              <a:gd name="connsiteX2" fmla="*/ 2043295 w 2043295"/>
              <a:gd name="connsiteY2" fmla="*/ 0 h 3158630"/>
              <a:gd name="connsiteX0" fmla="*/ 0 w 1987528"/>
              <a:gd name="connsiteY0" fmla="*/ 2921774 h 2921774"/>
              <a:gd name="connsiteX1" fmla="*/ 174889 w 1987528"/>
              <a:gd name="connsiteY1" fmla="*/ 2841050 h 2921774"/>
              <a:gd name="connsiteX2" fmla="*/ 1987528 w 1987528"/>
              <a:gd name="connsiteY2" fmla="*/ 0 h 2921774"/>
              <a:gd name="connsiteX0" fmla="*/ 0 w 1987528"/>
              <a:gd name="connsiteY0" fmla="*/ 2921774 h 2921774"/>
              <a:gd name="connsiteX1" fmla="*/ 6954 w 1987528"/>
              <a:gd name="connsiteY1" fmla="*/ 2910243 h 2921774"/>
              <a:gd name="connsiteX2" fmla="*/ 174889 w 1987528"/>
              <a:gd name="connsiteY2" fmla="*/ 2841050 h 2921774"/>
              <a:gd name="connsiteX3" fmla="*/ 1987528 w 1987528"/>
              <a:gd name="connsiteY3" fmla="*/ 0 h 2921774"/>
              <a:gd name="connsiteX0" fmla="*/ 0 w 1826183"/>
              <a:gd name="connsiteY0" fmla="*/ 2643828 h 2643828"/>
              <a:gd name="connsiteX1" fmla="*/ 6954 w 1826183"/>
              <a:gd name="connsiteY1" fmla="*/ 2632297 h 2643828"/>
              <a:gd name="connsiteX2" fmla="*/ 174889 w 1826183"/>
              <a:gd name="connsiteY2" fmla="*/ 2563104 h 2643828"/>
              <a:gd name="connsiteX3" fmla="*/ 1826183 w 1826183"/>
              <a:gd name="connsiteY3" fmla="*/ 0 h 2643828"/>
              <a:gd name="connsiteX0" fmla="*/ 0 w 1816405"/>
              <a:gd name="connsiteY0" fmla="*/ 2619867 h 2619867"/>
              <a:gd name="connsiteX1" fmla="*/ 6954 w 1816405"/>
              <a:gd name="connsiteY1" fmla="*/ 2608336 h 2619867"/>
              <a:gd name="connsiteX2" fmla="*/ 174889 w 1816405"/>
              <a:gd name="connsiteY2" fmla="*/ 2539143 h 2619867"/>
              <a:gd name="connsiteX3" fmla="*/ 1816405 w 1816405"/>
              <a:gd name="connsiteY3" fmla="*/ 0 h 2619867"/>
              <a:gd name="connsiteX0" fmla="*/ 0 w 1826184"/>
              <a:gd name="connsiteY0" fmla="*/ 2643827 h 2643827"/>
              <a:gd name="connsiteX1" fmla="*/ 6954 w 1826184"/>
              <a:gd name="connsiteY1" fmla="*/ 2632296 h 2643827"/>
              <a:gd name="connsiteX2" fmla="*/ 174889 w 1826184"/>
              <a:gd name="connsiteY2" fmla="*/ 2563103 h 2643827"/>
              <a:gd name="connsiteX3" fmla="*/ 1826184 w 1826184"/>
              <a:gd name="connsiteY3" fmla="*/ 0 h 2643827"/>
              <a:gd name="connsiteX0" fmla="*/ 0 w 1826184"/>
              <a:gd name="connsiteY0" fmla="*/ 2643827 h 2643827"/>
              <a:gd name="connsiteX1" fmla="*/ 6954 w 1826184"/>
              <a:gd name="connsiteY1" fmla="*/ 2632296 h 2643827"/>
              <a:gd name="connsiteX2" fmla="*/ 169999 w 1826184"/>
              <a:gd name="connsiteY2" fmla="*/ 2563103 h 2643827"/>
              <a:gd name="connsiteX3" fmla="*/ 1826184 w 1826184"/>
              <a:gd name="connsiteY3" fmla="*/ 0 h 2643827"/>
              <a:gd name="connsiteX0" fmla="*/ 0 w 3075111"/>
              <a:gd name="connsiteY0" fmla="*/ 2739837 h 2739837"/>
              <a:gd name="connsiteX1" fmla="*/ 6954 w 3075111"/>
              <a:gd name="connsiteY1" fmla="*/ 2728306 h 2739837"/>
              <a:gd name="connsiteX2" fmla="*/ 169999 w 3075111"/>
              <a:gd name="connsiteY2" fmla="*/ 2659113 h 2739837"/>
              <a:gd name="connsiteX3" fmla="*/ 3075111 w 3075111"/>
              <a:gd name="connsiteY3" fmla="*/ 0 h 2739837"/>
              <a:gd name="connsiteX0" fmla="*/ 0 w 3075111"/>
              <a:gd name="connsiteY0" fmla="*/ 2739837 h 2739837"/>
              <a:gd name="connsiteX1" fmla="*/ 6954 w 3075111"/>
              <a:gd name="connsiteY1" fmla="*/ 2728306 h 2739837"/>
              <a:gd name="connsiteX2" fmla="*/ 169999 w 3075111"/>
              <a:gd name="connsiteY2" fmla="*/ 2659113 h 2739837"/>
              <a:gd name="connsiteX3" fmla="*/ 1872945 w 3075111"/>
              <a:gd name="connsiteY3" fmla="*/ 817046 h 2739837"/>
              <a:gd name="connsiteX4" fmla="*/ 3075111 w 3075111"/>
              <a:gd name="connsiteY4" fmla="*/ 0 h 2739837"/>
              <a:gd name="connsiteX0" fmla="*/ 0 w 3075111"/>
              <a:gd name="connsiteY0" fmla="*/ 2739837 h 2739837"/>
              <a:gd name="connsiteX1" fmla="*/ 6954 w 3075111"/>
              <a:gd name="connsiteY1" fmla="*/ 2728306 h 2739837"/>
              <a:gd name="connsiteX2" fmla="*/ 716915 w 3075111"/>
              <a:gd name="connsiteY2" fmla="*/ 2147060 h 2739837"/>
              <a:gd name="connsiteX3" fmla="*/ 1872945 w 3075111"/>
              <a:gd name="connsiteY3" fmla="*/ 817046 h 2739837"/>
              <a:gd name="connsiteX4" fmla="*/ 3075111 w 3075111"/>
              <a:gd name="connsiteY4" fmla="*/ 0 h 2739837"/>
              <a:gd name="connsiteX0" fmla="*/ 0 w 3075111"/>
              <a:gd name="connsiteY0" fmla="*/ 2739837 h 2739837"/>
              <a:gd name="connsiteX1" fmla="*/ 178376 w 3075111"/>
              <a:gd name="connsiteY1" fmla="*/ 2696302 h 2739837"/>
              <a:gd name="connsiteX2" fmla="*/ 716915 w 3075111"/>
              <a:gd name="connsiteY2" fmla="*/ 2147060 h 2739837"/>
              <a:gd name="connsiteX3" fmla="*/ 1872945 w 3075111"/>
              <a:gd name="connsiteY3" fmla="*/ 817046 h 2739837"/>
              <a:gd name="connsiteX4" fmla="*/ 3075111 w 3075111"/>
              <a:gd name="connsiteY4" fmla="*/ 0 h 2739837"/>
              <a:gd name="connsiteX0" fmla="*/ 0 w 3075111"/>
              <a:gd name="connsiteY0" fmla="*/ 2739837 h 2739837"/>
              <a:gd name="connsiteX1" fmla="*/ 145781 w 3075111"/>
              <a:gd name="connsiteY1" fmla="*/ 2689913 h 2739837"/>
              <a:gd name="connsiteX2" fmla="*/ 716915 w 3075111"/>
              <a:gd name="connsiteY2" fmla="*/ 2147060 h 2739837"/>
              <a:gd name="connsiteX3" fmla="*/ 1872945 w 3075111"/>
              <a:gd name="connsiteY3" fmla="*/ 817046 h 2739837"/>
              <a:gd name="connsiteX4" fmla="*/ 3075111 w 3075111"/>
              <a:gd name="connsiteY4" fmla="*/ 0 h 2739837"/>
              <a:gd name="connsiteX0" fmla="*/ 0 w 2916622"/>
              <a:gd name="connsiteY0" fmla="*/ 3086367 h 3086367"/>
              <a:gd name="connsiteX1" fmla="*/ 145781 w 2916622"/>
              <a:gd name="connsiteY1" fmla="*/ 3036443 h 3086367"/>
              <a:gd name="connsiteX2" fmla="*/ 716915 w 2916622"/>
              <a:gd name="connsiteY2" fmla="*/ 2493590 h 3086367"/>
              <a:gd name="connsiteX3" fmla="*/ 1872945 w 2916622"/>
              <a:gd name="connsiteY3" fmla="*/ 1163576 h 3086367"/>
              <a:gd name="connsiteX4" fmla="*/ 2916622 w 2916622"/>
              <a:gd name="connsiteY4" fmla="*/ 0 h 3086367"/>
              <a:gd name="connsiteX0" fmla="*/ 69236 w 2985858"/>
              <a:gd name="connsiteY0" fmla="*/ 3086367 h 3095695"/>
              <a:gd name="connsiteX1" fmla="*/ 0 w 2985858"/>
              <a:gd name="connsiteY1" fmla="*/ 3095695 h 3095695"/>
              <a:gd name="connsiteX2" fmla="*/ 215017 w 2985858"/>
              <a:gd name="connsiteY2" fmla="*/ 3036443 h 3095695"/>
              <a:gd name="connsiteX3" fmla="*/ 786151 w 2985858"/>
              <a:gd name="connsiteY3" fmla="*/ 2493590 h 3095695"/>
              <a:gd name="connsiteX4" fmla="*/ 1942181 w 2985858"/>
              <a:gd name="connsiteY4" fmla="*/ 1163576 h 3095695"/>
              <a:gd name="connsiteX5" fmla="*/ 2985858 w 2985858"/>
              <a:gd name="connsiteY5" fmla="*/ 0 h 3095695"/>
              <a:gd name="connsiteX0" fmla="*/ 69236 w 2985858"/>
              <a:gd name="connsiteY0" fmla="*/ 3086367 h 3095695"/>
              <a:gd name="connsiteX1" fmla="*/ 0 w 2985858"/>
              <a:gd name="connsiteY1" fmla="*/ 3095695 h 3095695"/>
              <a:gd name="connsiteX2" fmla="*/ 215017 w 2985858"/>
              <a:gd name="connsiteY2" fmla="*/ 3017275 h 3095695"/>
              <a:gd name="connsiteX3" fmla="*/ 786151 w 2985858"/>
              <a:gd name="connsiteY3" fmla="*/ 2493590 h 3095695"/>
              <a:gd name="connsiteX4" fmla="*/ 1942181 w 2985858"/>
              <a:gd name="connsiteY4" fmla="*/ 1163576 h 3095695"/>
              <a:gd name="connsiteX5" fmla="*/ 2985858 w 2985858"/>
              <a:gd name="connsiteY5" fmla="*/ 0 h 3095695"/>
              <a:gd name="connsiteX0" fmla="*/ 0 w 2985858"/>
              <a:gd name="connsiteY0" fmla="*/ 3095695 h 3095695"/>
              <a:gd name="connsiteX1" fmla="*/ 215017 w 2985858"/>
              <a:gd name="connsiteY1" fmla="*/ 3017275 h 3095695"/>
              <a:gd name="connsiteX2" fmla="*/ 786151 w 2985858"/>
              <a:gd name="connsiteY2" fmla="*/ 2493590 h 3095695"/>
              <a:gd name="connsiteX3" fmla="*/ 1942181 w 2985858"/>
              <a:gd name="connsiteY3" fmla="*/ 1163576 h 3095695"/>
              <a:gd name="connsiteX4" fmla="*/ 2985858 w 2985858"/>
              <a:gd name="connsiteY4" fmla="*/ 0 h 3095695"/>
              <a:gd name="connsiteX0" fmla="*/ 0 w 2949189"/>
              <a:gd name="connsiteY0" fmla="*/ 3081318 h 3081318"/>
              <a:gd name="connsiteX1" fmla="*/ 215017 w 2949189"/>
              <a:gd name="connsiteY1" fmla="*/ 3002898 h 3081318"/>
              <a:gd name="connsiteX2" fmla="*/ 786151 w 2949189"/>
              <a:gd name="connsiteY2" fmla="*/ 2479213 h 3081318"/>
              <a:gd name="connsiteX3" fmla="*/ 1942181 w 2949189"/>
              <a:gd name="connsiteY3" fmla="*/ 1149199 h 3081318"/>
              <a:gd name="connsiteX4" fmla="*/ 2949189 w 2949189"/>
              <a:gd name="connsiteY4" fmla="*/ 0 h 3081318"/>
              <a:gd name="connsiteX0" fmla="*/ 0 w 2954079"/>
              <a:gd name="connsiteY0" fmla="*/ 3088505 h 3088505"/>
              <a:gd name="connsiteX1" fmla="*/ 215017 w 2954079"/>
              <a:gd name="connsiteY1" fmla="*/ 3010085 h 3088505"/>
              <a:gd name="connsiteX2" fmla="*/ 786151 w 2954079"/>
              <a:gd name="connsiteY2" fmla="*/ 2486400 h 3088505"/>
              <a:gd name="connsiteX3" fmla="*/ 1942181 w 2954079"/>
              <a:gd name="connsiteY3" fmla="*/ 1156386 h 3088505"/>
              <a:gd name="connsiteX4" fmla="*/ 2954079 w 2954079"/>
              <a:gd name="connsiteY4" fmla="*/ 0 h 3088505"/>
              <a:gd name="connsiteX0" fmla="*/ 0 w 2954079"/>
              <a:gd name="connsiteY0" fmla="*/ 3088505 h 3088505"/>
              <a:gd name="connsiteX1" fmla="*/ 215017 w 2954079"/>
              <a:gd name="connsiteY1" fmla="*/ 3010085 h 3088505"/>
              <a:gd name="connsiteX2" fmla="*/ 786151 w 2954079"/>
              <a:gd name="connsiteY2" fmla="*/ 2486400 h 3088505"/>
              <a:gd name="connsiteX3" fmla="*/ 1934848 w 2954079"/>
              <a:gd name="connsiteY3" fmla="*/ 1168367 h 3088505"/>
              <a:gd name="connsiteX4" fmla="*/ 2954079 w 2954079"/>
              <a:gd name="connsiteY4" fmla="*/ 0 h 3088505"/>
              <a:gd name="connsiteX0" fmla="*/ 0 w 2954079"/>
              <a:gd name="connsiteY0" fmla="*/ 3088505 h 3088505"/>
              <a:gd name="connsiteX1" fmla="*/ 175903 w 2954079"/>
              <a:gd name="connsiteY1" fmla="*/ 2818399 h 3088505"/>
              <a:gd name="connsiteX2" fmla="*/ 786151 w 2954079"/>
              <a:gd name="connsiteY2" fmla="*/ 2486400 h 3088505"/>
              <a:gd name="connsiteX3" fmla="*/ 1934848 w 2954079"/>
              <a:gd name="connsiteY3" fmla="*/ 1168367 h 3088505"/>
              <a:gd name="connsiteX4" fmla="*/ 2954079 w 2954079"/>
              <a:gd name="connsiteY4" fmla="*/ 0 h 3088505"/>
              <a:gd name="connsiteX0" fmla="*/ 0 w 2954079"/>
              <a:gd name="connsiteY0" fmla="*/ 3088505 h 3088505"/>
              <a:gd name="connsiteX1" fmla="*/ 175903 w 2954079"/>
              <a:gd name="connsiteY1" fmla="*/ 2818399 h 3088505"/>
              <a:gd name="connsiteX2" fmla="*/ 580803 w 2954079"/>
              <a:gd name="connsiteY2" fmla="*/ 2179702 h 3088505"/>
              <a:gd name="connsiteX3" fmla="*/ 1934848 w 2954079"/>
              <a:gd name="connsiteY3" fmla="*/ 1168367 h 3088505"/>
              <a:gd name="connsiteX4" fmla="*/ 2954079 w 2954079"/>
              <a:gd name="connsiteY4" fmla="*/ 0 h 3088505"/>
              <a:gd name="connsiteX0" fmla="*/ 0 w 2954079"/>
              <a:gd name="connsiteY0" fmla="*/ 3088505 h 3088505"/>
              <a:gd name="connsiteX1" fmla="*/ 175903 w 2954079"/>
              <a:gd name="connsiteY1" fmla="*/ 2818399 h 3088505"/>
              <a:gd name="connsiteX2" fmla="*/ 580803 w 2954079"/>
              <a:gd name="connsiteY2" fmla="*/ 2179702 h 3088505"/>
              <a:gd name="connsiteX3" fmla="*/ 1162346 w 2954079"/>
              <a:gd name="connsiteY3" fmla="*/ 1245042 h 3088505"/>
              <a:gd name="connsiteX4" fmla="*/ 2954079 w 2954079"/>
              <a:gd name="connsiteY4" fmla="*/ 0 h 3088505"/>
              <a:gd name="connsiteX0" fmla="*/ 0 w 1731766"/>
              <a:gd name="connsiteY0" fmla="*/ 2762638 h 2762638"/>
              <a:gd name="connsiteX1" fmla="*/ 175903 w 1731766"/>
              <a:gd name="connsiteY1" fmla="*/ 2492532 h 2762638"/>
              <a:gd name="connsiteX2" fmla="*/ 580803 w 1731766"/>
              <a:gd name="connsiteY2" fmla="*/ 1853835 h 2762638"/>
              <a:gd name="connsiteX3" fmla="*/ 1162346 w 1731766"/>
              <a:gd name="connsiteY3" fmla="*/ 919175 h 2762638"/>
              <a:gd name="connsiteX4" fmla="*/ 1731766 w 1731766"/>
              <a:gd name="connsiteY4" fmla="*/ 0 h 2762638"/>
              <a:gd name="connsiteX0" fmla="*/ 0 w 1731766"/>
              <a:gd name="connsiteY0" fmla="*/ 2762638 h 2762638"/>
              <a:gd name="connsiteX1" fmla="*/ 141679 w 1731766"/>
              <a:gd name="connsiteY1" fmla="*/ 2511700 h 2762638"/>
              <a:gd name="connsiteX2" fmla="*/ 580803 w 1731766"/>
              <a:gd name="connsiteY2" fmla="*/ 1853835 h 2762638"/>
              <a:gd name="connsiteX3" fmla="*/ 1162346 w 1731766"/>
              <a:gd name="connsiteY3" fmla="*/ 919175 h 2762638"/>
              <a:gd name="connsiteX4" fmla="*/ 1731766 w 1731766"/>
              <a:gd name="connsiteY4" fmla="*/ 0 h 2762638"/>
              <a:gd name="connsiteX0" fmla="*/ 0 w 1731766"/>
              <a:gd name="connsiteY0" fmla="*/ 2762638 h 2762638"/>
              <a:gd name="connsiteX1" fmla="*/ 580803 w 1731766"/>
              <a:gd name="connsiteY1" fmla="*/ 1853835 h 2762638"/>
              <a:gd name="connsiteX2" fmla="*/ 1162346 w 1731766"/>
              <a:gd name="connsiteY2" fmla="*/ 919175 h 2762638"/>
              <a:gd name="connsiteX3" fmla="*/ 1731766 w 1731766"/>
              <a:gd name="connsiteY3" fmla="*/ 0 h 2762638"/>
              <a:gd name="connsiteX0" fmla="*/ 0 w 1756213"/>
              <a:gd name="connsiteY0" fmla="*/ 2757846 h 2757846"/>
              <a:gd name="connsiteX1" fmla="*/ 605250 w 1756213"/>
              <a:gd name="connsiteY1" fmla="*/ 1853835 h 2757846"/>
              <a:gd name="connsiteX2" fmla="*/ 1186793 w 1756213"/>
              <a:gd name="connsiteY2" fmla="*/ 919175 h 2757846"/>
              <a:gd name="connsiteX3" fmla="*/ 1756213 w 1756213"/>
              <a:gd name="connsiteY3" fmla="*/ 0 h 2757846"/>
              <a:gd name="connsiteX0" fmla="*/ 0 w 1521529"/>
              <a:gd name="connsiteY0" fmla="*/ 2690756 h 2690756"/>
              <a:gd name="connsiteX1" fmla="*/ 370566 w 1521529"/>
              <a:gd name="connsiteY1" fmla="*/ 1853835 h 2690756"/>
              <a:gd name="connsiteX2" fmla="*/ 952109 w 1521529"/>
              <a:gd name="connsiteY2" fmla="*/ 919175 h 2690756"/>
              <a:gd name="connsiteX3" fmla="*/ 1521529 w 1521529"/>
              <a:gd name="connsiteY3" fmla="*/ 0 h 2690756"/>
              <a:gd name="connsiteX0" fmla="*/ 0 w 1521529"/>
              <a:gd name="connsiteY0" fmla="*/ 2690756 h 2690756"/>
              <a:gd name="connsiteX1" fmla="*/ 507465 w 1521529"/>
              <a:gd name="connsiteY1" fmla="*/ 1949678 h 2690756"/>
              <a:gd name="connsiteX2" fmla="*/ 952109 w 1521529"/>
              <a:gd name="connsiteY2" fmla="*/ 919175 h 2690756"/>
              <a:gd name="connsiteX3" fmla="*/ 1521529 w 1521529"/>
              <a:gd name="connsiteY3" fmla="*/ 0 h 2690756"/>
              <a:gd name="connsiteX0" fmla="*/ 0 w 1521529"/>
              <a:gd name="connsiteY0" fmla="*/ 2690756 h 2690756"/>
              <a:gd name="connsiteX1" fmla="*/ 507465 w 1521529"/>
              <a:gd name="connsiteY1" fmla="*/ 1949678 h 2690756"/>
              <a:gd name="connsiteX2" fmla="*/ 1118344 w 1521529"/>
              <a:gd name="connsiteY2" fmla="*/ 1015019 h 2690756"/>
              <a:gd name="connsiteX3" fmla="*/ 1521529 w 1521529"/>
              <a:gd name="connsiteY3" fmla="*/ 0 h 2690756"/>
              <a:gd name="connsiteX0" fmla="*/ 0 w 1687764"/>
              <a:gd name="connsiteY0" fmla="*/ 2566160 h 2566160"/>
              <a:gd name="connsiteX1" fmla="*/ 507465 w 1687764"/>
              <a:gd name="connsiteY1" fmla="*/ 1825082 h 2566160"/>
              <a:gd name="connsiteX2" fmla="*/ 1118344 w 1687764"/>
              <a:gd name="connsiteY2" fmla="*/ 890423 h 2566160"/>
              <a:gd name="connsiteX3" fmla="*/ 1687764 w 1687764"/>
              <a:gd name="connsiteY3" fmla="*/ 0 h 2566160"/>
              <a:gd name="connsiteX0" fmla="*/ 0 w 1661688"/>
              <a:gd name="connsiteY0" fmla="*/ 2578939 h 2578939"/>
              <a:gd name="connsiteX1" fmla="*/ 507465 w 1661688"/>
              <a:gd name="connsiteY1" fmla="*/ 1837861 h 2578939"/>
              <a:gd name="connsiteX2" fmla="*/ 1118344 w 1661688"/>
              <a:gd name="connsiteY2" fmla="*/ 903202 h 2578939"/>
              <a:gd name="connsiteX3" fmla="*/ 1661688 w 1661688"/>
              <a:gd name="connsiteY3" fmla="*/ 0 h 2578939"/>
              <a:gd name="connsiteX0" fmla="*/ 0 w 1661688"/>
              <a:gd name="connsiteY0" fmla="*/ 2578939 h 2578939"/>
              <a:gd name="connsiteX1" fmla="*/ 507465 w 1661688"/>
              <a:gd name="connsiteY1" fmla="*/ 1837861 h 2578939"/>
              <a:gd name="connsiteX2" fmla="*/ 1118344 w 1661688"/>
              <a:gd name="connsiteY2" fmla="*/ 903202 h 2578939"/>
              <a:gd name="connsiteX3" fmla="*/ 1661688 w 1661688"/>
              <a:gd name="connsiteY3" fmla="*/ 0 h 2578939"/>
              <a:gd name="connsiteX0" fmla="*/ 0 w 1668207"/>
              <a:gd name="connsiteY0" fmla="*/ 2559770 h 2559770"/>
              <a:gd name="connsiteX1" fmla="*/ 507465 w 1668207"/>
              <a:gd name="connsiteY1" fmla="*/ 1818692 h 2559770"/>
              <a:gd name="connsiteX2" fmla="*/ 1118344 w 1668207"/>
              <a:gd name="connsiteY2" fmla="*/ 884033 h 2559770"/>
              <a:gd name="connsiteX3" fmla="*/ 1668207 w 1668207"/>
              <a:gd name="connsiteY3" fmla="*/ 0 h 2559770"/>
              <a:gd name="connsiteX0" fmla="*/ 0 w 1674726"/>
              <a:gd name="connsiteY0" fmla="*/ 2572549 h 2572549"/>
              <a:gd name="connsiteX1" fmla="*/ 507465 w 1674726"/>
              <a:gd name="connsiteY1" fmla="*/ 1831471 h 2572549"/>
              <a:gd name="connsiteX2" fmla="*/ 1118344 w 1674726"/>
              <a:gd name="connsiteY2" fmla="*/ 896812 h 2572549"/>
              <a:gd name="connsiteX3" fmla="*/ 1674726 w 1674726"/>
              <a:gd name="connsiteY3" fmla="*/ 0 h 2572549"/>
              <a:gd name="connsiteX0" fmla="*/ 0 w 1674726"/>
              <a:gd name="connsiteY0" fmla="*/ 2586925 h 2586925"/>
              <a:gd name="connsiteX1" fmla="*/ 507465 w 1674726"/>
              <a:gd name="connsiteY1" fmla="*/ 1845847 h 2586925"/>
              <a:gd name="connsiteX2" fmla="*/ 1118344 w 1674726"/>
              <a:gd name="connsiteY2" fmla="*/ 911188 h 2586925"/>
              <a:gd name="connsiteX3" fmla="*/ 1674726 w 1674726"/>
              <a:gd name="connsiteY3" fmla="*/ 0 h 2586925"/>
              <a:gd name="connsiteX0" fmla="*/ 0 w 1674726"/>
              <a:gd name="connsiteY0" fmla="*/ 2586925 h 2586925"/>
              <a:gd name="connsiteX1" fmla="*/ 507465 w 1674726"/>
              <a:gd name="connsiteY1" fmla="*/ 1845847 h 2586925"/>
              <a:gd name="connsiteX2" fmla="*/ 1113454 w 1674726"/>
              <a:gd name="connsiteY2" fmla="*/ 896812 h 2586925"/>
              <a:gd name="connsiteX3" fmla="*/ 1674726 w 1674726"/>
              <a:gd name="connsiteY3" fmla="*/ 0 h 2586925"/>
              <a:gd name="connsiteX0" fmla="*/ 0 w 1526093"/>
              <a:gd name="connsiteY0" fmla="*/ 2671267 h 2671267"/>
              <a:gd name="connsiteX1" fmla="*/ 507465 w 1526093"/>
              <a:gd name="connsiteY1" fmla="*/ 1930189 h 2671267"/>
              <a:gd name="connsiteX2" fmla="*/ 1113454 w 1526093"/>
              <a:gd name="connsiteY2" fmla="*/ 981154 h 2671267"/>
              <a:gd name="connsiteX3" fmla="*/ 1526093 w 1526093"/>
              <a:gd name="connsiteY3" fmla="*/ 0 h 2671267"/>
              <a:gd name="connsiteX0" fmla="*/ 0 w 1526093"/>
              <a:gd name="connsiteY0" fmla="*/ 2671267 h 2671267"/>
              <a:gd name="connsiteX1" fmla="*/ 507465 w 1526093"/>
              <a:gd name="connsiteY1" fmla="*/ 1930189 h 2671267"/>
              <a:gd name="connsiteX2" fmla="*/ 949175 w 1526093"/>
              <a:gd name="connsiteY2" fmla="*/ 912147 h 2671267"/>
              <a:gd name="connsiteX3" fmla="*/ 1526093 w 1526093"/>
              <a:gd name="connsiteY3" fmla="*/ 0 h 2671267"/>
              <a:gd name="connsiteX0" fmla="*/ 0 w 1526093"/>
              <a:gd name="connsiteY0" fmla="*/ 2671267 h 2671267"/>
              <a:gd name="connsiteX1" fmla="*/ 507465 w 1526093"/>
              <a:gd name="connsiteY1" fmla="*/ 1930189 h 2671267"/>
              <a:gd name="connsiteX2" fmla="*/ 956998 w 1526093"/>
              <a:gd name="connsiteY2" fmla="*/ 904479 h 2671267"/>
              <a:gd name="connsiteX3" fmla="*/ 1526093 w 1526093"/>
              <a:gd name="connsiteY3" fmla="*/ 0 h 2671267"/>
              <a:gd name="connsiteX0" fmla="*/ 0 w 1526093"/>
              <a:gd name="connsiteY0" fmla="*/ 2671267 h 2671267"/>
              <a:gd name="connsiteX1" fmla="*/ 366655 w 1526093"/>
              <a:gd name="connsiteY1" fmla="*/ 1853515 h 2671267"/>
              <a:gd name="connsiteX2" fmla="*/ 956998 w 1526093"/>
              <a:gd name="connsiteY2" fmla="*/ 904479 h 2671267"/>
              <a:gd name="connsiteX3" fmla="*/ 1526093 w 1526093"/>
              <a:gd name="connsiteY3" fmla="*/ 0 h 2671267"/>
              <a:gd name="connsiteX0" fmla="*/ 0 w 1721663"/>
              <a:gd name="connsiteY0" fmla="*/ 2701937 h 2701937"/>
              <a:gd name="connsiteX1" fmla="*/ 562225 w 1721663"/>
              <a:gd name="connsiteY1" fmla="*/ 1853515 h 2701937"/>
              <a:gd name="connsiteX2" fmla="*/ 1152568 w 1721663"/>
              <a:gd name="connsiteY2" fmla="*/ 904479 h 2701937"/>
              <a:gd name="connsiteX3" fmla="*/ 1721663 w 1721663"/>
              <a:gd name="connsiteY3" fmla="*/ 0 h 2701937"/>
              <a:gd name="connsiteX0" fmla="*/ 0 w 1721663"/>
              <a:gd name="connsiteY0" fmla="*/ 2701937 h 2701937"/>
              <a:gd name="connsiteX1" fmla="*/ 562225 w 1721663"/>
              <a:gd name="connsiteY1" fmla="*/ 1853515 h 2701937"/>
              <a:gd name="connsiteX2" fmla="*/ 1160391 w 1721663"/>
              <a:gd name="connsiteY2" fmla="*/ 873810 h 2701937"/>
              <a:gd name="connsiteX3" fmla="*/ 1721663 w 1721663"/>
              <a:gd name="connsiteY3" fmla="*/ 0 h 2701937"/>
              <a:gd name="connsiteX0" fmla="*/ 0 w 1721663"/>
              <a:gd name="connsiteY0" fmla="*/ 2701937 h 2701937"/>
              <a:gd name="connsiteX1" fmla="*/ 38138 w 1721663"/>
              <a:gd name="connsiteY1" fmla="*/ 2618554 h 2701937"/>
              <a:gd name="connsiteX2" fmla="*/ 562225 w 1721663"/>
              <a:gd name="connsiteY2" fmla="*/ 1853515 h 2701937"/>
              <a:gd name="connsiteX3" fmla="*/ 1160391 w 1721663"/>
              <a:gd name="connsiteY3" fmla="*/ 873810 h 2701937"/>
              <a:gd name="connsiteX4" fmla="*/ 1721663 w 1721663"/>
              <a:gd name="connsiteY4" fmla="*/ 0 h 2701937"/>
              <a:gd name="connsiteX0" fmla="*/ 0 w 1721663"/>
              <a:gd name="connsiteY0" fmla="*/ 2701937 h 2701937"/>
              <a:gd name="connsiteX1" fmla="*/ 562225 w 1721663"/>
              <a:gd name="connsiteY1" fmla="*/ 1853515 h 2701937"/>
              <a:gd name="connsiteX2" fmla="*/ 1160391 w 1721663"/>
              <a:gd name="connsiteY2" fmla="*/ 873810 h 2701937"/>
              <a:gd name="connsiteX3" fmla="*/ 1721663 w 1721663"/>
              <a:gd name="connsiteY3" fmla="*/ 0 h 2701937"/>
              <a:gd name="connsiteX0" fmla="*/ 0 w 1721663"/>
              <a:gd name="connsiteY0" fmla="*/ 2701937 h 2701937"/>
              <a:gd name="connsiteX1" fmla="*/ 41879 w 1721663"/>
              <a:gd name="connsiteY1" fmla="*/ 2625221 h 2701937"/>
              <a:gd name="connsiteX2" fmla="*/ 562225 w 1721663"/>
              <a:gd name="connsiteY2" fmla="*/ 1853515 h 2701937"/>
              <a:gd name="connsiteX3" fmla="*/ 1160391 w 1721663"/>
              <a:gd name="connsiteY3" fmla="*/ 873810 h 2701937"/>
              <a:gd name="connsiteX4" fmla="*/ 1721663 w 1721663"/>
              <a:gd name="connsiteY4" fmla="*/ 0 h 2701937"/>
              <a:gd name="connsiteX0" fmla="*/ 0 w 1687651"/>
              <a:gd name="connsiteY0" fmla="*/ 2638597 h 2638597"/>
              <a:gd name="connsiteX1" fmla="*/ 7867 w 1687651"/>
              <a:gd name="connsiteY1" fmla="*/ 2625221 h 2638597"/>
              <a:gd name="connsiteX2" fmla="*/ 528213 w 1687651"/>
              <a:gd name="connsiteY2" fmla="*/ 1853515 h 2638597"/>
              <a:gd name="connsiteX3" fmla="*/ 1126379 w 1687651"/>
              <a:gd name="connsiteY3" fmla="*/ 873810 h 2638597"/>
              <a:gd name="connsiteX4" fmla="*/ 1687651 w 1687651"/>
              <a:gd name="connsiteY4" fmla="*/ 0 h 2638597"/>
              <a:gd name="connsiteX0" fmla="*/ 0 w 1673135"/>
              <a:gd name="connsiteY0" fmla="*/ 2652825 h 2652825"/>
              <a:gd name="connsiteX1" fmla="*/ 7867 w 1673135"/>
              <a:gd name="connsiteY1" fmla="*/ 2639449 h 2652825"/>
              <a:gd name="connsiteX2" fmla="*/ 528213 w 1673135"/>
              <a:gd name="connsiteY2" fmla="*/ 1867743 h 2652825"/>
              <a:gd name="connsiteX3" fmla="*/ 1126379 w 1673135"/>
              <a:gd name="connsiteY3" fmla="*/ 888038 h 2652825"/>
              <a:gd name="connsiteX4" fmla="*/ 1673135 w 1673135"/>
              <a:gd name="connsiteY4" fmla="*/ 0 h 2652825"/>
              <a:gd name="connsiteX0" fmla="*/ 0 w 1673135"/>
              <a:gd name="connsiteY0" fmla="*/ 2652825 h 2652825"/>
              <a:gd name="connsiteX1" fmla="*/ 7867 w 1673135"/>
              <a:gd name="connsiteY1" fmla="*/ 2639449 h 2652825"/>
              <a:gd name="connsiteX2" fmla="*/ 528213 w 1673135"/>
              <a:gd name="connsiteY2" fmla="*/ 1867743 h 2652825"/>
              <a:gd name="connsiteX3" fmla="*/ 1107024 w 1673135"/>
              <a:gd name="connsiteY3" fmla="*/ 907009 h 2652825"/>
              <a:gd name="connsiteX4" fmla="*/ 1673135 w 1673135"/>
              <a:gd name="connsiteY4" fmla="*/ 0 h 2652825"/>
              <a:gd name="connsiteX0" fmla="*/ 0 w 1673135"/>
              <a:gd name="connsiteY0" fmla="*/ 2652825 h 2668202"/>
              <a:gd name="connsiteX1" fmla="*/ 379450 w 1673135"/>
              <a:gd name="connsiteY1" fmla="*/ 2668202 h 2668202"/>
              <a:gd name="connsiteX2" fmla="*/ 528213 w 1673135"/>
              <a:gd name="connsiteY2" fmla="*/ 1867743 h 2668202"/>
              <a:gd name="connsiteX3" fmla="*/ 1107024 w 1673135"/>
              <a:gd name="connsiteY3" fmla="*/ 907009 h 2668202"/>
              <a:gd name="connsiteX4" fmla="*/ 1673135 w 1673135"/>
              <a:gd name="connsiteY4" fmla="*/ 0 h 2668202"/>
              <a:gd name="connsiteX0" fmla="*/ 0 w 1536236"/>
              <a:gd name="connsiteY0" fmla="*/ 2739084 h 2739084"/>
              <a:gd name="connsiteX1" fmla="*/ 242551 w 1536236"/>
              <a:gd name="connsiteY1" fmla="*/ 2668202 h 2739084"/>
              <a:gd name="connsiteX2" fmla="*/ 391314 w 1536236"/>
              <a:gd name="connsiteY2" fmla="*/ 1867743 h 2739084"/>
              <a:gd name="connsiteX3" fmla="*/ 970125 w 1536236"/>
              <a:gd name="connsiteY3" fmla="*/ 907009 h 2739084"/>
              <a:gd name="connsiteX4" fmla="*/ 1536236 w 1536236"/>
              <a:gd name="connsiteY4" fmla="*/ 0 h 2739084"/>
              <a:gd name="connsiteX0" fmla="*/ 0 w 1536236"/>
              <a:gd name="connsiteY0" fmla="*/ 2739084 h 2739084"/>
              <a:gd name="connsiteX1" fmla="*/ 95874 w 1536236"/>
              <a:gd name="connsiteY1" fmla="*/ 2629865 h 2739084"/>
              <a:gd name="connsiteX2" fmla="*/ 391314 w 1536236"/>
              <a:gd name="connsiteY2" fmla="*/ 1867743 h 2739084"/>
              <a:gd name="connsiteX3" fmla="*/ 970125 w 1536236"/>
              <a:gd name="connsiteY3" fmla="*/ 907009 h 2739084"/>
              <a:gd name="connsiteX4" fmla="*/ 1536236 w 1536236"/>
              <a:gd name="connsiteY4" fmla="*/ 0 h 2739084"/>
              <a:gd name="connsiteX0" fmla="*/ 0 w 1536236"/>
              <a:gd name="connsiteY0" fmla="*/ 2739084 h 2739084"/>
              <a:gd name="connsiteX1" fmla="*/ 643471 w 1536236"/>
              <a:gd name="connsiteY1" fmla="*/ 2380672 h 2739084"/>
              <a:gd name="connsiteX2" fmla="*/ 391314 w 1536236"/>
              <a:gd name="connsiteY2" fmla="*/ 1867743 h 2739084"/>
              <a:gd name="connsiteX3" fmla="*/ 970125 w 1536236"/>
              <a:gd name="connsiteY3" fmla="*/ 907009 h 2739084"/>
              <a:gd name="connsiteX4" fmla="*/ 1536236 w 1536236"/>
              <a:gd name="connsiteY4" fmla="*/ 0 h 2739084"/>
              <a:gd name="connsiteX0" fmla="*/ 0 w 1536236"/>
              <a:gd name="connsiteY0" fmla="*/ 2739084 h 2739084"/>
              <a:gd name="connsiteX1" fmla="*/ 39329 w 1536236"/>
              <a:gd name="connsiteY1" fmla="*/ 2719041 h 2739084"/>
              <a:gd name="connsiteX2" fmla="*/ 643471 w 1536236"/>
              <a:gd name="connsiteY2" fmla="*/ 2380672 h 2739084"/>
              <a:gd name="connsiteX3" fmla="*/ 391314 w 1536236"/>
              <a:gd name="connsiteY3" fmla="*/ 1867743 h 2739084"/>
              <a:gd name="connsiteX4" fmla="*/ 970125 w 1536236"/>
              <a:gd name="connsiteY4" fmla="*/ 907009 h 2739084"/>
              <a:gd name="connsiteX5" fmla="*/ 1536236 w 1536236"/>
              <a:gd name="connsiteY5" fmla="*/ 0 h 2739084"/>
              <a:gd name="connsiteX0" fmla="*/ 0 w 2034103"/>
              <a:gd name="connsiteY0" fmla="*/ 2739084 h 2739084"/>
              <a:gd name="connsiteX1" fmla="*/ 39329 w 2034103"/>
              <a:gd name="connsiteY1" fmla="*/ 2719041 h 2739084"/>
              <a:gd name="connsiteX2" fmla="*/ 643471 w 2034103"/>
              <a:gd name="connsiteY2" fmla="*/ 2380672 h 2739084"/>
              <a:gd name="connsiteX3" fmla="*/ 2034103 w 2034103"/>
              <a:gd name="connsiteY3" fmla="*/ 1570628 h 2739084"/>
              <a:gd name="connsiteX4" fmla="*/ 970125 w 2034103"/>
              <a:gd name="connsiteY4" fmla="*/ 907009 h 2739084"/>
              <a:gd name="connsiteX5" fmla="*/ 1536236 w 2034103"/>
              <a:gd name="connsiteY5" fmla="*/ 0 h 2739084"/>
              <a:gd name="connsiteX0" fmla="*/ 0 w 2034103"/>
              <a:gd name="connsiteY0" fmla="*/ 2739084 h 2739084"/>
              <a:gd name="connsiteX1" fmla="*/ 39329 w 2034103"/>
              <a:gd name="connsiteY1" fmla="*/ 2719041 h 2739084"/>
              <a:gd name="connsiteX2" fmla="*/ 643471 w 2034103"/>
              <a:gd name="connsiteY2" fmla="*/ 2380672 h 2739084"/>
              <a:gd name="connsiteX3" fmla="*/ 2034103 w 2034103"/>
              <a:gd name="connsiteY3" fmla="*/ 1570628 h 2739084"/>
              <a:gd name="connsiteX4" fmla="*/ 970125 w 2034103"/>
              <a:gd name="connsiteY4" fmla="*/ 907009 h 2739084"/>
              <a:gd name="connsiteX5" fmla="*/ 1536236 w 2034103"/>
              <a:gd name="connsiteY5" fmla="*/ 0 h 2739084"/>
              <a:gd name="connsiteX0" fmla="*/ 0 w 2034103"/>
              <a:gd name="connsiteY0" fmla="*/ 2739084 h 2739084"/>
              <a:gd name="connsiteX1" fmla="*/ 39329 w 2034103"/>
              <a:gd name="connsiteY1" fmla="*/ 2719041 h 2739084"/>
              <a:gd name="connsiteX2" fmla="*/ 643471 w 2034103"/>
              <a:gd name="connsiteY2" fmla="*/ 2380672 h 2739084"/>
              <a:gd name="connsiteX3" fmla="*/ 2034103 w 2034103"/>
              <a:gd name="connsiteY3" fmla="*/ 1570628 h 2739084"/>
              <a:gd name="connsiteX4" fmla="*/ 1536236 w 2034103"/>
              <a:gd name="connsiteY4" fmla="*/ 0 h 2739084"/>
              <a:gd name="connsiteX0" fmla="*/ 0 w 3188804"/>
              <a:gd name="connsiteY0" fmla="*/ 2317373 h 2317373"/>
              <a:gd name="connsiteX1" fmla="*/ 39329 w 3188804"/>
              <a:gd name="connsiteY1" fmla="*/ 2297330 h 2317373"/>
              <a:gd name="connsiteX2" fmla="*/ 643471 w 3188804"/>
              <a:gd name="connsiteY2" fmla="*/ 1958961 h 2317373"/>
              <a:gd name="connsiteX3" fmla="*/ 2034103 w 3188804"/>
              <a:gd name="connsiteY3" fmla="*/ 1148917 h 2317373"/>
              <a:gd name="connsiteX4" fmla="*/ 3188804 w 3188804"/>
              <a:gd name="connsiteY4" fmla="*/ 0 h 2317373"/>
              <a:gd name="connsiteX0" fmla="*/ 0 w 3138960"/>
              <a:gd name="connsiteY0" fmla="*/ 2341800 h 2341800"/>
              <a:gd name="connsiteX1" fmla="*/ 39329 w 3138960"/>
              <a:gd name="connsiteY1" fmla="*/ 2321757 h 2341800"/>
              <a:gd name="connsiteX2" fmla="*/ 643471 w 3138960"/>
              <a:gd name="connsiteY2" fmla="*/ 1983388 h 2341800"/>
              <a:gd name="connsiteX3" fmla="*/ 2034103 w 3138960"/>
              <a:gd name="connsiteY3" fmla="*/ 1173344 h 2341800"/>
              <a:gd name="connsiteX4" fmla="*/ 3138960 w 3138960"/>
              <a:gd name="connsiteY4" fmla="*/ 0 h 2341800"/>
              <a:gd name="connsiteX0" fmla="*/ 0 w 3138960"/>
              <a:gd name="connsiteY0" fmla="*/ 2341800 h 2341800"/>
              <a:gd name="connsiteX1" fmla="*/ 39329 w 3138960"/>
              <a:gd name="connsiteY1" fmla="*/ 2321757 h 2341800"/>
              <a:gd name="connsiteX2" fmla="*/ 632618 w 3138960"/>
              <a:gd name="connsiteY2" fmla="*/ 1956796 h 2341800"/>
              <a:gd name="connsiteX3" fmla="*/ 2034103 w 3138960"/>
              <a:gd name="connsiteY3" fmla="*/ 1173344 h 2341800"/>
              <a:gd name="connsiteX4" fmla="*/ 3138960 w 3138960"/>
              <a:gd name="connsiteY4" fmla="*/ 0 h 2341800"/>
              <a:gd name="connsiteX0" fmla="*/ 0 w 3138960"/>
              <a:gd name="connsiteY0" fmla="*/ 2341800 h 2341800"/>
              <a:gd name="connsiteX1" fmla="*/ 39329 w 3138960"/>
              <a:gd name="connsiteY1" fmla="*/ 2321757 h 2341800"/>
              <a:gd name="connsiteX2" fmla="*/ 665175 w 3138960"/>
              <a:gd name="connsiteY2" fmla="*/ 1946160 h 2341800"/>
              <a:gd name="connsiteX3" fmla="*/ 2034103 w 3138960"/>
              <a:gd name="connsiteY3" fmla="*/ 1173344 h 2341800"/>
              <a:gd name="connsiteX4" fmla="*/ 3138960 w 3138960"/>
              <a:gd name="connsiteY4" fmla="*/ 0 h 2341800"/>
              <a:gd name="connsiteX0" fmla="*/ 0 w 3138960"/>
              <a:gd name="connsiteY0" fmla="*/ 2341800 h 2341800"/>
              <a:gd name="connsiteX1" fmla="*/ 39329 w 3138960"/>
              <a:gd name="connsiteY1" fmla="*/ 2321757 h 2341800"/>
              <a:gd name="connsiteX2" fmla="*/ 665175 w 3138960"/>
              <a:gd name="connsiteY2" fmla="*/ 1946160 h 2341800"/>
              <a:gd name="connsiteX3" fmla="*/ 2093792 w 3138960"/>
              <a:gd name="connsiteY3" fmla="*/ 1354172 h 2341800"/>
              <a:gd name="connsiteX4" fmla="*/ 3138960 w 3138960"/>
              <a:gd name="connsiteY4" fmla="*/ 0 h 2341800"/>
              <a:gd name="connsiteX0" fmla="*/ 0 w 3453681"/>
              <a:gd name="connsiteY0" fmla="*/ 1841863 h 1841863"/>
              <a:gd name="connsiteX1" fmla="*/ 39329 w 3453681"/>
              <a:gd name="connsiteY1" fmla="*/ 1821820 h 1841863"/>
              <a:gd name="connsiteX2" fmla="*/ 665175 w 3453681"/>
              <a:gd name="connsiteY2" fmla="*/ 1446223 h 1841863"/>
              <a:gd name="connsiteX3" fmla="*/ 2093792 w 3453681"/>
              <a:gd name="connsiteY3" fmla="*/ 854235 h 1841863"/>
              <a:gd name="connsiteX4" fmla="*/ 3453681 w 3453681"/>
              <a:gd name="connsiteY4" fmla="*/ 0 h 1841863"/>
              <a:gd name="connsiteX0" fmla="*/ 0 w 3654452"/>
              <a:gd name="connsiteY0" fmla="*/ 1841863 h 1841863"/>
              <a:gd name="connsiteX1" fmla="*/ 240100 w 3654452"/>
              <a:gd name="connsiteY1" fmla="*/ 1821820 h 1841863"/>
              <a:gd name="connsiteX2" fmla="*/ 865946 w 3654452"/>
              <a:gd name="connsiteY2" fmla="*/ 1446223 h 1841863"/>
              <a:gd name="connsiteX3" fmla="*/ 2294563 w 3654452"/>
              <a:gd name="connsiteY3" fmla="*/ 854235 h 1841863"/>
              <a:gd name="connsiteX4" fmla="*/ 3654452 w 3654452"/>
              <a:gd name="connsiteY4" fmla="*/ 0 h 1841863"/>
              <a:gd name="connsiteX0" fmla="*/ 0 w 3654452"/>
              <a:gd name="connsiteY0" fmla="*/ 1841863 h 1841863"/>
              <a:gd name="connsiteX1" fmla="*/ 240101 w 3654452"/>
              <a:gd name="connsiteY1" fmla="*/ 1789909 h 1841863"/>
              <a:gd name="connsiteX2" fmla="*/ 865946 w 3654452"/>
              <a:gd name="connsiteY2" fmla="*/ 1446223 h 1841863"/>
              <a:gd name="connsiteX3" fmla="*/ 2294563 w 3654452"/>
              <a:gd name="connsiteY3" fmla="*/ 854235 h 1841863"/>
              <a:gd name="connsiteX4" fmla="*/ 3654452 w 3654452"/>
              <a:gd name="connsiteY4" fmla="*/ 0 h 1841863"/>
              <a:gd name="connsiteX0" fmla="*/ 0 w 3654452"/>
              <a:gd name="connsiteY0" fmla="*/ 1841863 h 1841863"/>
              <a:gd name="connsiteX1" fmla="*/ 234675 w 3654452"/>
              <a:gd name="connsiteY1" fmla="*/ 1795228 h 1841863"/>
              <a:gd name="connsiteX2" fmla="*/ 865946 w 3654452"/>
              <a:gd name="connsiteY2" fmla="*/ 1446223 h 1841863"/>
              <a:gd name="connsiteX3" fmla="*/ 2294563 w 3654452"/>
              <a:gd name="connsiteY3" fmla="*/ 854235 h 1841863"/>
              <a:gd name="connsiteX4" fmla="*/ 3654452 w 3654452"/>
              <a:gd name="connsiteY4" fmla="*/ 0 h 1841863"/>
              <a:gd name="connsiteX0" fmla="*/ 0 w 3419777"/>
              <a:gd name="connsiteY0" fmla="*/ 1795228 h 1795228"/>
              <a:gd name="connsiteX1" fmla="*/ 631271 w 3419777"/>
              <a:gd name="connsiteY1" fmla="*/ 1446223 h 1795228"/>
              <a:gd name="connsiteX2" fmla="*/ 2059888 w 3419777"/>
              <a:gd name="connsiteY2" fmla="*/ 854235 h 1795228"/>
              <a:gd name="connsiteX3" fmla="*/ 3419777 w 3419777"/>
              <a:gd name="connsiteY3" fmla="*/ 0 h 1795228"/>
              <a:gd name="connsiteX0" fmla="*/ 0 w 3419777"/>
              <a:gd name="connsiteY0" fmla="*/ 1795228 h 1795228"/>
              <a:gd name="connsiteX1" fmla="*/ 631271 w 3419777"/>
              <a:gd name="connsiteY1" fmla="*/ 1446223 h 1795228"/>
              <a:gd name="connsiteX2" fmla="*/ 1974548 w 3419777"/>
              <a:gd name="connsiteY2" fmla="*/ 686944 h 1795228"/>
              <a:gd name="connsiteX3" fmla="*/ 3419777 w 3419777"/>
              <a:gd name="connsiteY3" fmla="*/ 0 h 1795228"/>
              <a:gd name="connsiteX0" fmla="*/ 0 w 3222838"/>
              <a:gd name="connsiteY0" fmla="*/ 2142677 h 2142677"/>
              <a:gd name="connsiteX1" fmla="*/ 631271 w 3222838"/>
              <a:gd name="connsiteY1" fmla="*/ 1793672 h 2142677"/>
              <a:gd name="connsiteX2" fmla="*/ 1974548 w 3222838"/>
              <a:gd name="connsiteY2" fmla="*/ 1034393 h 2142677"/>
              <a:gd name="connsiteX3" fmla="*/ 3222838 w 3222838"/>
              <a:gd name="connsiteY3" fmla="*/ 0 h 2142677"/>
              <a:gd name="connsiteX0" fmla="*/ 0 w 3222838"/>
              <a:gd name="connsiteY0" fmla="*/ 2142677 h 2142677"/>
              <a:gd name="connsiteX1" fmla="*/ 631271 w 3222838"/>
              <a:gd name="connsiteY1" fmla="*/ 1793672 h 2142677"/>
              <a:gd name="connsiteX2" fmla="*/ 1850687 w 3222838"/>
              <a:gd name="connsiteY2" fmla="*/ 663799 h 2142677"/>
              <a:gd name="connsiteX3" fmla="*/ 3222838 w 3222838"/>
              <a:gd name="connsiteY3" fmla="*/ 0 h 2142677"/>
              <a:gd name="connsiteX0" fmla="*/ 0 w 2942521"/>
              <a:gd name="connsiteY0" fmla="*/ 2692179 h 2692179"/>
              <a:gd name="connsiteX1" fmla="*/ 631271 w 2942521"/>
              <a:gd name="connsiteY1" fmla="*/ 2343174 h 2692179"/>
              <a:gd name="connsiteX2" fmla="*/ 1850687 w 2942521"/>
              <a:gd name="connsiteY2" fmla="*/ 1213301 h 2692179"/>
              <a:gd name="connsiteX3" fmla="*/ 2942521 w 2942521"/>
              <a:gd name="connsiteY3" fmla="*/ 0 h 2692179"/>
              <a:gd name="connsiteX0" fmla="*/ 0 w 2942521"/>
              <a:gd name="connsiteY0" fmla="*/ 2692179 h 2937210"/>
              <a:gd name="connsiteX1" fmla="*/ 8485 w 2942521"/>
              <a:gd name="connsiteY1" fmla="*/ 2937210 h 2937210"/>
              <a:gd name="connsiteX2" fmla="*/ 631271 w 2942521"/>
              <a:gd name="connsiteY2" fmla="*/ 2343174 h 2937210"/>
              <a:gd name="connsiteX3" fmla="*/ 1850687 w 2942521"/>
              <a:gd name="connsiteY3" fmla="*/ 1213301 h 2937210"/>
              <a:gd name="connsiteX4" fmla="*/ 2942521 w 2942521"/>
              <a:gd name="connsiteY4" fmla="*/ 0 h 2937210"/>
              <a:gd name="connsiteX0" fmla="*/ 0 w 2967010"/>
              <a:gd name="connsiteY0" fmla="*/ 2924203 h 2937210"/>
              <a:gd name="connsiteX1" fmla="*/ 32974 w 2967010"/>
              <a:gd name="connsiteY1" fmla="*/ 2937210 h 2937210"/>
              <a:gd name="connsiteX2" fmla="*/ 655760 w 2967010"/>
              <a:gd name="connsiteY2" fmla="*/ 2343174 h 2937210"/>
              <a:gd name="connsiteX3" fmla="*/ 1875176 w 2967010"/>
              <a:gd name="connsiteY3" fmla="*/ 1213301 h 2937210"/>
              <a:gd name="connsiteX4" fmla="*/ 2967010 w 2967010"/>
              <a:gd name="connsiteY4" fmla="*/ 0 h 2937210"/>
              <a:gd name="connsiteX0" fmla="*/ 0 w 3048639"/>
              <a:gd name="connsiteY0" fmla="*/ 2740184 h 2753191"/>
              <a:gd name="connsiteX1" fmla="*/ 32974 w 3048639"/>
              <a:gd name="connsiteY1" fmla="*/ 2753191 h 2753191"/>
              <a:gd name="connsiteX2" fmla="*/ 655760 w 3048639"/>
              <a:gd name="connsiteY2" fmla="*/ 2159155 h 2753191"/>
              <a:gd name="connsiteX3" fmla="*/ 1875176 w 3048639"/>
              <a:gd name="connsiteY3" fmla="*/ 1029282 h 2753191"/>
              <a:gd name="connsiteX4" fmla="*/ 3048639 w 3048639"/>
              <a:gd name="connsiteY4" fmla="*/ 0 h 2753191"/>
              <a:gd name="connsiteX0" fmla="*/ 197390 w 3246029"/>
              <a:gd name="connsiteY0" fmla="*/ 2740184 h 2740184"/>
              <a:gd name="connsiteX1" fmla="*/ 0 w 3246029"/>
              <a:gd name="connsiteY1" fmla="*/ 2566914 h 2740184"/>
              <a:gd name="connsiteX2" fmla="*/ 853150 w 3246029"/>
              <a:gd name="connsiteY2" fmla="*/ 2159155 h 2740184"/>
              <a:gd name="connsiteX3" fmla="*/ 2072566 w 3246029"/>
              <a:gd name="connsiteY3" fmla="*/ 1029282 h 2740184"/>
              <a:gd name="connsiteX4" fmla="*/ 3246029 w 3246029"/>
              <a:gd name="connsiteY4" fmla="*/ 0 h 2740184"/>
              <a:gd name="connsiteX0" fmla="*/ 0 w 3246029"/>
              <a:gd name="connsiteY0" fmla="*/ 2566914 h 2566914"/>
              <a:gd name="connsiteX1" fmla="*/ 853150 w 3246029"/>
              <a:gd name="connsiteY1" fmla="*/ 2159155 h 2566914"/>
              <a:gd name="connsiteX2" fmla="*/ 2072566 w 3246029"/>
              <a:gd name="connsiteY2" fmla="*/ 1029282 h 2566914"/>
              <a:gd name="connsiteX3" fmla="*/ 3246029 w 3246029"/>
              <a:gd name="connsiteY3" fmla="*/ 0 h 2566914"/>
              <a:gd name="connsiteX0" fmla="*/ 0 w 3009906"/>
              <a:gd name="connsiteY0" fmla="*/ 2713678 h 2713678"/>
              <a:gd name="connsiteX1" fmla="*/ 617027 w 3009906"/>
              <a:gd name="connsiteY1" fmla="*/ 2159155 h 2713678"/>
              <a:gd name="connsiteX2" fmla="*/ 1836443 w 3009906"/>
              <a:gd name="connsiteY2" fmla="*/ 1029282 h 2713678"/>
              <a:gd name="connsiteX3" fmla="*/ 3009906 w 3009906"/>
              <a:gd name="connsiteY3" fmla="*/ 0 h 2713678"/>
              <a:gd name="connsiteX0" fmla="*/ 0 w 3009906"/>
              <a:gd name="connsiteY0" fmla="*/ 2713678 h 2713678"/>
              <a:gd name="connsiteX1" fmla="*/ 513363 w 3009906"/>
              <a:gd name="connsiteY1" fmla="*/ 2074484 h 2713678"/>
              <a:gd name="connsiteX2" fmla="*/ 1836443 w 3009906"/>
              <a:gd name="connsiteY2" fmla="*/ 1029282 h 2713678"/>
              <a:gd name="connsiteX3" fmla="*/ 3009906 w 3009906"/>
              <a:gd name="connsiteY3" fmla="*/ 0 h 2713678"/>
              <a:gd name="connsiteX0" fmla="*/ 0 w 3009906"/>
              <a:gd name="connsiteY0" fmla="*/ 2713678 h 2713678"/>
              <a:gd name="connsiteX1" fmla="*/ 605510 w 3009906"/>
              <a:gd name="connsiteY1" fmla="*/ 2164800 h 2713678"/>
              <a:gd name="connsiteX2" fmla="*/ 1836443 w 3009906"/>
              <a:gd name="connsiteY2" fmla="*/ 1029282 h 2713678"/>
              <a:gd name="connsiteX3" fmla="*/ 3009906 w 3009906"/>
              <a:gd name="connsiteY3" fmla="*/ 0 h 2713678"/>
              <a:gd name="connsiteX0" fmla="*/ 0 w 3009906"/>
              <a:gd name="connsiteY0" fmla="*/ 2713678 h 2713678"/>
              <a:gd name="connsiteX1" fmla="*/ 605510 w 3009906"/>
              <a:gd name="connsiteY1" fmla="*/ 2164800 h 2713678"/>
              <a:gd name="connsiteX2" fmla="*/ 1778851 w 3009906"/>
              <a:gd name="connsiteY2" fmla="*/ 893808 h 2713678"/>
              <a:gd name="connsiteX3" fmla="*/ 3009906 w 3009906"/>
              <a:gd name="connsiteY3" fmla="*/ 0 h 2713678"/>
              <a:gd name="connsiteX0" fmla="*/ 0 w 3009906"/>
              <a:gd name="connsiteY0" fmla="*/ 2713678 h 2713678"/>
              <a:gd name="connsiteX1" fmla="*/ 605510 w 3009906"/>
              <a:gd name="connsiteY1" fmla="*/ 2164800 h 2713678"/>
              <a:gd name="connsiteX2" fmla="*/ 1836443 w 3009906"/>
              <a:gd name="connsiteY2" fmla="*/ 1017993 h 2713678"/>
              <a:gd name="connsiteX3" fmla="*/ 3009906 w 3009906"/>
              <a:gd name="connsiteY3" fmla="*/ 0 h 2713678"/>
              <a:gd name="connsiteX0" fmla="*/ 0 w 2906241"/>
              <a:gd name="connsiteY0" fmla="*/ 2894310 h 2894310"/>
              <a:gd name="connsiteX1" fmla="*/ 605510 w 2906241"/>
              <a:gd name="connsiteY1" fmla="*/ 2345432 h 2894310"/>
              <a:gd name="connsiteX2" fmla="*/ 1836443 w 2906241"/>
              <a:gd name="connsiteY2" fmla="*/ 1198625 h 2894310"/>
              <a:gd name="connsiteX3" fmla="*/ 2906241 w 2906241"/>
              <a:gd name="connsiteY3" fmla="*/ 0 h 2894310"/>
              <a:gd name="connsiteX0" fmla="*/ 0 w 2922519"/>
              <a:gd name="connsiteY0" fmla="*/ 2681571 h 2681571"/>
              <a:gd name="connsiteX1" fmla="*/ 621788 w 2922519"/>
              <a:gd name="connsiteY1" fmla="*/ 2345432 h 2681571"/>
              <a:gd name="connsiteX2" fmla="*/ 1852721 w 2922519"/>
              <a:gd name="connsiteY2" fmla="*/ 1198625 h 2681571"/>
              <a:gd name="connsiteX3" fmla="*/ 2922519 w 2922519"/>
              <a:gd name="connsiteY3" fmla="*/ 0 h 2681571"/>
              <a:gd name="connsiteX0" fmla="*/ 0 w 2922519"/>
              <a:gd name="connsiteY0" fmla="*/ 2681571 h 2681571"/>
              <a:gd name="connsiteX1" fmla="*/ 621788 w 2922519"/>
              <a:gd name="connsiteY1" fmla="*/ 2345432 h 2681571"/>
              <a:gd name="connsiteX2" fmla="*/ 1711639 w 2922519"/>
              <a:gd name="connsiteY2" fmla="*/ 821013 h 2681571"/>
              <a:gd name="connsiteX3" fmla="*/ 2922519 w 2922519"/>
              <a:gd name="connsiteY3" fmla="*/ 0 h 2681571"/>
              <a:gd name="connsiteX0" fmla="*/ 0 w 2716323"/>
              <a:gd name="connsiteY0" fmla="*/ 3027271 h 3027271"/>
              <a:gd name="connsiteX1" fmla="*/ 621788 w 2716323"/>
              <a:gd name="connsiteY1" fmla="*/ 2691132 h 3027271"/>
              <a:gd name="connsiteX2" fmla="*/ 1711639 w 2716323"/>
              <a:gd name="connsiteY2" fmla="*/ 1166713 h 3027271"/>
              <a:gd name="connsiteX3" fmla="*/ 2716323 w 2716323"/>
              <a:gd name="connsiteY3" fmla="*/ 0 h 3027271"/>
              <a:gd name="connsiteX0" fmla="*/ 0 w 2716323"/>
              <a:gd name="connsiteY0" fmla="*/ 3027271 h 3027271"/>
              <a:gd name="connsiteX1" fmla="*/ 551248 w 2716323"/>
              <a:gd name="connsiteY1" fmla="*/ 2504986 h 3027271"/>
              <a:gd name="connsiteX2" fmla="*/ 1711639 w 2716323"/>
              <a:gd name="connsiteY2" fmla="*/ 1166713 h 3027271"/>
              <a:gd name="connsiteX3" fmla="*/ 2716323 w 2716323"/>
              <a:gd name="connsiteY3" fmla="*/ 0 h 3027271"/>
              <a:gd name="connsiteX0" fmla="*/ 0 w 2716323"/>
              <a:gd name="connsiteY0" fmla="*/ 3027271 h 3027271"/>
              <a:gd name="connsiteX1" fmla="*/ 551248 w 2716323"/>
              <a:gd name="connsiteY1" fmla="*/ 2519362 h 3027271"/>
              <a:gd name="connsiteX2" fmla="*/ 1711639 w 2716323"/>
              <a:gd name="connsiteY2" fmla="*/ 1166713 h 3027271"/>
              <a:gd name="connsiteX3" fmla="*/ 2716323 w 2716323"/>
              <a:gd name="connsiteY3" fmla="*/ 0 h 3027271"/>
              <a:gd name="connsiteX0" fmla="*/ 0 w 2740769"/>
              <a:gd name="connsiteY0" fmla="*/ 3032063 h 3032063"/>
              <a:gd name="connsiteX1" fmla="*/ 551248 w 2740769"/>
              <a:gd name="connsiteY1" fmla="*/ 2524154 h 3032063"/>
              <a:gd name="connsiteX2" fmla="*/ 1711639 w 2740769"/>
              <a:gd name="connsiteY2" fmla="*/ 1171505 h 3032063"/>
              <a:gd name="connsiteX3" fmla="*/ 2740769 w 2740769"/>
              <a:gd name="connsiteY3" fmla="*/ 0 h 3032063"/>
              <a:gd name="connsiteX0" fmla="*/ 0 w 2740769"/>
              <a:gd name="connsiteY0" fmla="*/ 3032063 h 3032063"/>
              <a:gd name="connsiteX1" fmla="*/ 565916 w 2740769"/>
              <a:gd name="connsiteY1" fmla="*/ 2504985 h 3032063"/>
              <a:gd name="connsiteX2" fmla="*/ 1711639 w 2740769"/>
              <a:gd name="connsiteY2" fmla="*/ 1171505 h 3032063"/>
              <a:gd name="connsiteX3" fmla="*/ 2740769 w 2740769"/>
              <a:gd name="connsiteY3" fmla="*/ 0 h 3032063"/>
              <a:gd name="connsiteX0" fmla="*/ 0 w 2814235"/>
              <a:gd name="connsiteY0" fmla="*/ 2848044 h 2848044"/>
              <a:gd name="connsiteX1" fmla="*/ 565916 w 2814235"/>
              <a:gd name="connsiteY1" fmla="*/ 2320966 h 2848044"/>
              <a:gd name="connsiteX2" fmla="*/ 1711639 w 2814235"/>
              <a:gd name="connsiteY2" fmla="*/ 987486 h 2848044"/>
              <a:gd name="connsiteX3" fmla="*/ 2814235 w 2814235"/>
              <a:gd name="connsiteY3" fmla="*/ 0 h 2848044"/>
              <a:gd name="connsiteX0" fmla="*/ 0 w 2814235"/>
              <a:gd name="connsiteY0" fmla="*/ 2848044 h 2848044"/>
              <a:gd name="connsiteX1" fmla="*/ 565916 w 2814235"/>
              <a:gd name="connsiteY1" fmla="*/ 2320966 h 2848044"/>
              <a:gd name="connsiteX2" fmla="*/ 1853428 w 2814235"/>
              <a:gd name="connsiteY2" fmla="*/ 1370859 h 2848044"/>
              <a:gd name="connsiteX3" fmla="*/ 2814235 w 2814235"/>
              <a:gd name="connsiteY3" fmla="*/ 0 h 2848044"/>
              <a:gd name="connsiteX0" fmla="*/ 0 w 2848459"/>
              <a:gd name="connsiteY0" fmla="*/ 2838460 h 2838460"/>
              <a:gd name="connsiteX1" fmla="*/ 565916 w 2848459"/>
              <a:gd name="connsiteY1" fmla="*/ 2311382 h 2838460"/>
              <a:gd name="connsiteX2" fmla="*/ 1853428 w 2848459"/>
              <a:gd name="connsiteY2" fmla="*/ 1361275 h 2838460"/>
              <a:gd name="connsiteX3" fmla="*/ 2848459 w 2848459"/>
              <a:gd name="connsiteY3" fmla="*/ 0 h 2838460"/>
              <a:gd name="connsiteX0" fmla="*/ 0 w 2848459"/>
              <a:gd name="connsiteY0" fmla="*/ 2838460 h 2838460"/>
              <a:gd name="connsiteX1" fmla="*/ 565916 w 2848459"/>
              <a:gd name="connsiteY1" fmla="*/ 2311382 h 2838460"/>
              <a:gd name="connsiteX2" fmla="*/ 1853428 w 2848459"/>
              <a:gd name="connsiteY2" fmla="*/ 1361275 h 2838460"/>
              <a:gd name="connsiteX3" fmla="*/ 2362748 w 2848459"/>
              <a:gd name="connsiteY3" fmla="*/ 665498 h 2838460"/>
              <a:gd name="connsiteX4" fmla="*/ 2848459 w 2848459"/>
              <a:gd name="connsiteY4" fmla="*/ 0 h 2838460"/>
              <a:gd name="connsiteX0" fmla="*/ 0 w 2848459"/>
              <a:gd name="connsiteY0" fmla="*/ 2838460 h 2838460"/>
              <a:gd name="connsiteX1" fmla="*/ 565916 w 2848459"/>
              <a:gd name="connsiteY1" fmla="*/ 2311382 h 2838460"/>
              <a:gd name="connsiteX2" fmla="*/ 1853428 w 2848459"/>
              <a:gd name="connsiteY2" fmla="*/ 1361275 h 2838460"/>
              <a:gd name="connsiteX3" fmla="*/ 2362748 w 2848459"/>
              <a:gd name="connsiteY3" fmla="*/ 665498 h 2838460"/>
              <a:gd name="connsiteX4" fmla="*/ 2848459 w 2848459"/>
              <a:gd name="connsiteY4" fmla="*/ 0 h 2838460"/>
              <a:gd name="connsiteX0" fmla="*/ 0 w 2848459"/>
              <a:gd name="connsiteY0" fmla="*/ 2838460 h 2838460"/>
              <a:gd name="connsiteX1" fmla="*/ 565916 w 2848459"/>
              <a:gd name="connsiteY1" fmla="*/ 2311382 h 2838460"/>
              <a:gd name="connsiteX2" fmla="*/ 1613111 w 2848459"/>
              <a:gd name="connsiteY2" fmla="*/ 713527 h 2838460"/>
              <a:gd name="connsiteX3" fmla="*/ 2362748 w 2848459"/>
              <a:gd name="connsiteY3" fmla="*/ 665498 h 2838460"/>
              <a:gd name="connsiteX4" fmla="*/ 2848459 w 2848459"/>
              <a:gd name="connsiteY4" fmla="*/ 0 h 2838460"/>
              <a:gd name="connsiteX0" fmla="*/ 0 w 2848459"/>
              <a:gd name="connsiteY0" fmla="*/ 2838460 h 2838460"/>
              <a:gd name="connsiteX1" fmla="*/ 565916 w 2848459"/>
              <a:gd name="connsiteY1" fmla="*/ 2311382 h 2838460"/>
              <a:gd name="connsiteX2" fmla="*/ 1613111 w 2848459"/>
              <a:gd name="connsiteY2" fmla="*/ 713527 h 2838460"/>
              <a:gd name="connsiteX3" fmla="*/ 1807016 w 2848459"/>
              <a:gd name="connsiteY3" fmla="*/ 378428 h 2838460"/>
              <a:gd name="connsiteX4" fmla="*/ 2848459 w 2848459"/>
              <a:gd name="connsiteY4" fmla="*/ 0 h 2838460"/>
              <a:gd name="connsiteX0" fmla="*/ 0 w 2210118"/>
              <a:gd name="connsiteY0" fmla="*/ 3044562 h 3044562"/>
              <a:gd name="connsiteX1" fmla="*/ 565916 w 2210118"/>
              <a:gd name="connsiteY1" fmla="*/ 2517484 h 3044562"/>
              <a:gd name="connsiteX2" fmla="*/ 1613111 w 2210118"/>
              <a:gd name="connsiteY2" fmla="*/ 919629 h 3044562"/>
              <a:gd name="connsiteX3" fmla="*/ 1807016 w 2210118"/>
              <a:gd name="connsiteY3" fmla="*/ 584530 h 3044562"/>
              <a:gd name="connsiteX4" fmla="*/ 2210118 w 2210118"/>
              <a:gd name="connsiteY4" fmla="*/ 0 h 3044562"/>
              <a:gd name="connsiteX0" fmla="*/ 0 w 2210118"/>
              <a:gd name="connsiteY0" fmla="*/ 3066644 h 3066644"/>
              <a:gd name="connsiteX1" fmla="*/ 565916 w 2210118"/>
              <a:gd name="connsiteY1" fmla="*/ 2539566 h 3066644"/>
              <a:gd name="connsiteX2" fmla="*/ 1613111 w 2210118"/>
              <a:gd name="connsiteY2" fmla="*/ 941711 h 3066644"/>
              <a:gd name="connsiteX3" fmla="*/ 1807016 w 2210118"/>
              <a:gd name="connsiteY3" fmla="*/ 606612 h 3066644"/>
              <a:gd name="connsiteX4" fmla="*/ 2210118 w 2210118"/>
              <a:gd name="connsiteY4" fmla="*/ 0 h 3066644"/>
              <a:gd name="connsiteX0" fmla="*/ 0 w 2210118"/>
              <a:gd name="connsiteY0" fmla="*/ 3066644 h 3066644"/>
              <a:gd name="connsiteX1" fmla="*/ 565916 w 2210118"/>
              <a:gd name="connsiteY1" fmla="*/ 2539566 h 3066644"/>
              <a:gd name="connsiteX2" fmla="*/ 1613112 w 2210118"/>
              <a:gd name="connsiteY2" fmla="*/ 941711 h 3066644"/>
              <a:gd name="connsiteX3" fmla="*/ 1807016 w 2210118"/>
              <a:gd name="connsiteY3" fmla="*/ 606612 h 3066644"/>
              <a:gd name="connsiteX4" fmla="*/ 2210118 w 2210118"/>
              <a:gd name="connsiteY4" fmla="*/ 0 h 3066644"/>
              <a:gd name="connsiteX0" fmla="*/ 0 w 2210118"/>
              <a:gd name="connsiteY0" fmla="*/ 3066644 h 3066644"/>
              <a:gd name="connsiteX1" fmla="*/ 565916 w 2210118"/>
              <a:gd name="connsiteY1" fmla="*/ 2539566 h 3066644"/>
              <a:gd name="connsiteX2" fmla="*/ 1807016 w 2210118"/>
              <a:gd name="connsiteY2" fmla="*/ 606612 h 3066644"/>
              <a:gd name="connsiteX3" fmla="*/ 2210118 w 2210118"/>
              <a:gd name="connsiteY3" fmla="*/ 0 h 3066644"/>
              <a:gd name="connsiteX0" fmla="*/ 0 w 2187588"/>
              <a:gd name="connsiteY0" fmla="*/ 3051923 h 3051923"/>
              <a:gd name="connsiteX1" fmla="*/ 565916 w 2187588"/>
              <a:gd name="connsiteY1" fmla="*/ 2524845 h 3051923"/>
              <a:gd name="connsiteX2" fmla="*/ 1807016 w 2187588"/>
              <a:gd name="connsiteY2" fmla="*/ 591891 h 3051923"/>
              <a:gd name="connsiteX3" fmla="*/ 2187588 w 2187588"/>
              <a:gd name="connsiteY3" fmla="*/ 0 h 3051923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807016 w 2218067"/>
              <a:gd name="connsiteY2" fmla="*/ 585917 h 3045949"/>
              <a:gd name="connsiteX3" fmla="*/ 2218067 w 2218067"/>
              <a:gd name="connsiteY3" fmla="*/ 0 h 3045949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793005 w 2218067"/>
              <a:gd name="connsiteY2" fmla="*/ 984168 h 3045949"/>
              <a:gd name="connsiteX3" fmla="*/ 2218067 w 2218067"/>
              <a:gd name="connsiteY3" fmla="*/ 0 h 3045949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483865 w 2218067"/>
              <a:gd name="connsiteY2" fmla="*/ 1374177 h 3045949"/>
              <a:gd name="connsiteX3" fmla="*/ 1793005 w 2218067"/>
              <a:gd name="connsiteY3" fmla="*/ 984168 h 3045949"/>
              <a:gd name="connsiteX4" fmla="*/ 2218067 w 2218067"/>
              <a:gd name="connsiteY4" fmla="*/ 0 h 3045949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343755 w 2218067"/>
              <a:gd name="connsiteY2" fmla="*/ 1944088 h 3045949"/>
              <a:gd name="connsiteX3" fmla="*/ 1793005 w 2218067"/>
              <a:gd name="connsiteY3" fmla="*/ 984168 h 3045949"/>
              <a:gd name="connsiteX4" fmla="*/ 2218067 w 2218067"/>
              <a:gd name="connsiteY4" fmla="*/ 0 h 3045949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793005 w 2218067"/>
              <a:gd name="connsiteY2" fmla="*/ 984168 h 3045949"/>
              <a:gd name="connsiteX3" fmla="*/ 2218067 w 2218067"/>
              <a:gd name="connsiteY3" fmla="*/ 0 h 3045949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933115 w 2218067"/>
              <a:gd name="connsiteY2" fmla="*/ 1746337 h 3045949"/>
              <a:gd name="connsiteX3" fmla="*/ 2218067 w 2218067"/>
              <a:gd name="connsiteY3" fmla="*/ 0 h 3045949"/>
              <a:gd name="connsiteX0" fmla="*/ 0 w 3121777"/>
              <a:gd name="connsiteY0" fmla="*/ 2304379 h 2304379"/>
              <a:gd name="connsiteX1" fmla="*/ 565916 w 3121777"/>
              <a:gd name="connsiteY1" fmla="*/ 1777301 h 2304379"/>
              <a:gd name="connsiteX2" fmla="*/ 1933115 w 3121777"/>
              <a:gd name="connsiteY2" fmla="*/ 1004767 h 2304379"/>
              <a:gd name="connsiteX3" fmla="*/ 3121777 w 3121777"/>
              <a:gd name="connsiteY3" fmla="*/ 0 h 2304379"/>
              <a:gd name="connsiteX0" fmla="*/ 0 w 1933115"/>
              <a:gd name="connsiteY0" fmla="*/ 3093032 h 3093032"/>
              <a:gd name="connsiteX1" fmla="*/ 565916 w 1933115"/>
              <a:gd name="connsiteY1" fmla="*/ 2565954 h 3093032"/>
              <a:gd name="connsiteX2" fmla="*/ 1933115 w 1933115"/>
              <a:gd name="connsiteY2" fmla="*/ 1793420 h 3093032"/>
              <a:gd name="connsiteX3" fmla="*/ 1705291 w 1933115"/>
              <a:gd name="connsiteY3" fmla="*/ 0 h 3093032"/>
              <a:gd name="connsiteX0" fmla="*/ 0 w 1705291"/>
              <a:gd name="connsiteY0" fmla="*/ 3093032 h 3093032"/>
              <a:gd name="connsiteX1" fmla="*/ 565916 w 1705291"/>
              <a:gd name="connsiteY1" fmla="*/ 2565954 h 3093032"/>
              <a:gd name="connsiteX2" fmla="*/ 1497273 w 1705291"/>
              <a:gd name="connsiteY2" fmla="*/ 405062 h 3093032"/>
              <a:gd name="connsiteX3" fmla="*/ 1705291 w 1705291"/>
              <a:gd name="connsiteY3" fmla="*/ 0 h 3093032"/>
              <a:gd name="connsiteX0" fmla="*/ 37558 w 1742849"/>
              <a:gd name="connsiteY0" fmla="*/ 3093032 h 3093032"/>
              <a:gd name="connsiteX1" fmla="*/ 0 w 1742849"/>
              <a:gd name="connsiteY1" fmla="*/ 2861700 h 3093032"/>
              <a:gd name="connsiteX2" fmla="*/ 1534831 w 1742849"/>
              <a:gd name="connsiteY2" fmla="*/ 405062 h 3093032"/>
              <a:gd name="connsiteX3" fmla="*/ 1742849 w 1742849"/>
              <a:gd name="connsiteY3" fmla="*/ 0 h 3093032"/>
              <a:gd name="connsiteX0" fmla="*/ 0 w 1916324"/>
              <a:gd name="connsiteY0" fmla="*/ 3100164 h 3100164"/>
              <a:gd name="connsiteX1" fmla="*/ 173475 w 1916324"/>
              <a:gd name="connsiteY1" fmla="*/ 2861700 h 3100164"/>
              <a:gd name="connsiteX2" fmla="*/ 1708306 w 1916324"/>
              <a:gd name="connsiteY2" fmla="*/ 405062 h 3100164"/>
              <a:gd name="connsiteX3" fmla="*/ 1916324 w 1916324"/>
              <a:gd name="connsiteY3" fmla="*/ 0 h 3100164"/>
              <a:gd name="connsiteX0" fmla="*/ 0 w 1974540"/>
              <a:gd name="connsiteY0" fmla="*/ 3078767 h 3078767"/>
              <a:gd name="connsiteX1" fmla="*/ 173475 w 1974540"/>
              <a:gd name="connsiteY1" fmla="*/ 2840303 h 3078767"/>
              <a:gd name="connsiteX2" fmla="*/ 1708306 w 1974540"/>
              <a:gd name="connsiteY2" fmla="*/ 383665 h 3078767"/>
              <a:gd name="connsiteX3" fmla="*/ 1974540 w 1974540"/>
              <a:gd name="connsiteY3" fmla="*/ 0 h 3078767"/>
              <a:gd name="connsiteX0" fmla="*/ 0 w 1801065"/>
              <a:gd name="connsiteY0" fmla="*/ 2840303 h 2840303"/>
              <a:gd name="connsiteX1" fmla="*/ 1534831 w 1801065"/>
              <a:gd name="connsiteY1" fmla="*/ 383665 h 2840303"/>
              <a:gd name="connsiteX2" fmla="*/ 1801065 w 1801065"/>
              <a:gd name="connsiteY2" fmla="*/ 0 h 2840303"/>
              <a:gd name="connsiteX0" fmla="*/ 0 w 1771729"/>
              <a:gd name="connsiteY0" fmla="*/ 3051158 h 3051158"/>
              <a:gd name="connsiteX1" fmla="*/ 1505495 w 1771729"/>
              <a:gd name="connsiteY1" fmla="*/ 383665 h 3051158"/>
              <a:gd name="connsiteX2" fmla="*/ 1771729 w 1771729"/>
              <a:gd name="connsiteY2" fmla="*/ 0 h 3051158"/>
              <a:gd name="connsiteX0" fmla="*/ 0 w 1771729"/>
              <a:gd name="connsiteY0" fmla="*/ 3051158 h 3051158"/>
              <a:gd name="connsiteX1" fmla="*/ 651280 w 1771729"/>
              <a:gd name="connsiteY1" fmla="*/ 1859483 h 3051158"/>
              <a:gd name="connsiteX2" fmla="*/ 1505495 w 1771729"/>
              <a:gd name="connsiteY2" fmla="*/ 383665 h 3051158"/>
              <a:gd name="connsiteX3" fmla="*/ 1771729 w 1771729"/>
              <a:gd name="connsiteY3" fmla="*/ 0 h 3051158"/>
              <a:gd name="connsiteX0" fmla="*/ 0 w 1771729"/>
              <a:gd name="connsiteY0" fmla="*/ 3051158 h 3051158"/>
              <a:gd name="connsiteX1" fmla="*/ 573052 w 1771729"/>
              <a:gd name="connsiteY1" fmla="*/ 2549555 h 3051158"/>
              <a:gd name="connsiteX2" fmla="*/ 1505495 w 1771729"/>
              <a:gd name="connsiteY2" fmla="*/ 383665 h 3051158"/>
              <a:gd name="connsiteX3" fmla="*/ 1771729 w 1771729"/>
              <a:gd name="connsiteY3" fmla="*/ 0 h 3051158"/>
              <a:gd name="connsiteX0" fmla="*/ 0 w 2385561"/>
              <a:gd name="connsiteY0" fmla="*/ 3051158 h 3051158"/>
              <a:gd name="connsiteX1" fmla="*/ 573052 w 2385561"/>
              <a:gd name="connsiteY1" fmla="*/ 2549555 h 3051158"/>
              <a:gd name="connsiteX2" fmla="*/ 2385561 w 2385561"/>
              <a:gd name="connsiteY2" fmla="*/ 910804 h 3051158"/>
              <a:gd name="connsiteX3" fmla="*/ 1771729 w 2385561"/>
              <a:gd name="connsiteY3" fmla="*/ 0 h 3051158"/>
              <a:gd name="connsiteX0" fmla="*/ 0 w 3394962"/>
              <a:gd name="connsiteY0" fmla="*/ 3175633 h 3175633"/>
              <a:gd name="connsiteX1" fmla="*/ 573052 w 3394962"/>
              <a:gd name="connsiteY1" fmla="*/ 2674030 h 3175633"/>
              <a:gd name="connsiteX2" fmla="*/ 2385561 w 3394962"/>
              <a:gd name="connsiteY2" fmla="*/ 1035279 h 3175633"/>
              <a:gd name="connsiteX3" fmla="*/ 3394962 w 3394962"/>
              <a:gd name="connsiteY3" fmla="*/ 0 h 3175633"/>
              <a:gd name="connsiteX0" fmla="*/ 0 w 2886479"/>
              <a:gd name="connsiteY0" fmla="*/ 2821013 h 2821013"/>
              <a:gd name="connsiteX1" fmla="*/ 573052 w 2886479"/>
              <a:gd name="connsiteY1" fmla="*/ 2319410 h 2821013"/>
              <a:gd name="connsiteX2" fmla="*/ 2385561 w 2886479"/>
              <a:gd name="connsiteY2" fmla="*/ 680659 h 2821013"/>
              <a:gd name="connsiteX3" fmla="*/ 2886479 w 2886479"/>
              <a:gd name="connsiteY3" fmla="*/ 0 h 2821013"/>
              <a:gd name="connsiteX0" fmla="*/ 0 w 2886479"/>
              <a:gd name="connsiteY0" fmla="*/ 2821013 h 2821013"/>
              <a:gd name="connsiteX1" fmla="*/ 573052 w 2886479"/>
              <a:gd name="connsiteY1" fmla="*/ 2319410 h 2821013"/>
              <a:gd name="connsiteX2" fmla="*/ 1702161 w 2886479"/>
              <a:gd name="connsiteY2" fmla="*/ 1011894 h 2821013"/>
              <a:gd name="connsiteX3" fmla="*/ 2886479 w 2886479"/>
              <a:gd name="connsiteY3" fmla="*/ 0 h 2821013"/>
              <a:gd name="connsiteX0" fmla="*/ 0 w 2886479"/>
              <a:gd name="connsiteY0" fmla="*/ 2821013 h 2821013"/>
              <a:gd name="connsiteX1" fmla="*/ 573052 w 2886479"/>
              <a:gd name="connsiteY1" fmla="*/ 2319410 h 2821013"/>
              <a:gd name="connsiteX2" fmla="*/ 1739711 w 2886479"/>
              <a:gd name="connsiteY2" fmla="*/ 953007 h 2821013"/>
              <a:gd name="connsiteX3" fmla="*/ 2886479 w 2886479"/>
              <a:gd name="connsiteY3" fmla="*/ 0 h 2821013"/>
              <a:gd name="connsiteX0" fmla="*/ 0 w 2886479"/>
              <a:gd name="connsiteY0" fmla="*/ 2821013 h 2821013"/>
              <a:gd name="connsiteX1" fmla="*/ 573052 w 2886479"/>
              <a:gd name="connsiteY1" fmla="*/ 2319410 h 2821013"/>
              <a:gd name="connsiteX2" fmla="*/ 1709671 w 2886479"/>
              <a:gd name="connsiteY2" fmla="*/ 989811 h 2821013"/>
              <a:gd name="connsiteX3" fmla="*/ 2886479 w 2886479"/>
              <a:gd name="connsiteY3" fmla="*/ 0 h 2821013"/>
              <a:gd name="connsiteX0" fmla="*/ 0 w 2833909"/>
              <a:gd name="connsiteY0" fmla="*/ 2828374 h 2828374"/>
              <a:gd name="connsiteX1" fmla="*/ 573052 w 2833909"/>
              <a:gd name="connsiteY1" fmla="*/ 2326771 h 2828374"/>
              <a:gd name="connsiteX2" fmla="*/ 1709671 w 2833909"/>
              <a:gd name="connsiteY2" fmla="*/ 997172 h 2828374"/>
              <a:gd name="connsiteX3" fmla="*/ 2833909 w 2833909"/>
              <a:gd name="connsiteY3" fmla="*/ 0 h 2828374"/>
              <a:gd name="connsiteX0" fmla="*/ 0 w 2266756"/>
              <a:gd name="connsiteY0" fmla="*/ 2991308 h 2991308"/>
              <a:gd name="connsiteX1" fmla="*/ 573052 w 2266756"/>
              <a:gd name="connsiteY1" fmla="*/ 2489705 h 2991308"/>
              <a:gd name="connsiteX2" fmla="*/ 1709671 w 2266756"/>
              <a:gd name="connsiteY2" fmla="*/ 1160106 h 2991308"/>
              <a:gd name="connsiteX3" fmla="*/ 2266756 w 2266756"/>
              <a:gd name="connsiteY3" fmla="*/ 0 h 2991308"/>
              <a:gd name="connsiteX0" fmla="*/ 0 w 2266756"/>
              <a:gd name="connsiteY0" fmla="*/ 2991308 h 2991308"/>
              <a:gd name="connsiteX1" fmla="*/ 573052 w 2266756"/>
              <a:gd name="connsiteY1" fmla="*/ 2489705 h 2991308"/>
              <a:gd name="connsiteX2" fmla="*/ 1543437 w 2266756"/>
              <a:gd name="connsiteY2" fmla="*/ 1035510 h 2991308"/>
              <a:gd name="connsiteX3" fmla="*/ 2266756 w 2266756"/>
              <a:gd name="connsiteY3" fmla="*/ 0 h 2991308"/>
              <a:gd name="connsiteX0" fmla="*/ 0 w 2256977"/>
              <a:gd name="connsiteY0" fmla="*/ 3020061 h 3020061"/>
              <a:gd name="connsiteX1" fmla="*/ 573052 w 2256977"/>
              <a:gd name="connsiteY1" fmla="*/ 2518458 h 3020061"/>
              <a:gd name="connsiteX2" fmla="*/ 1543437 w 2256977"/>
              <a:gd name="connsiteY2" fmla="*/ 1064263 h 3020061"/>
              <a:gd name="connsiteX3" fmla="*/ 2256977 w 2256977"/>
              <a:gd name="connsiteY3" fmla="*/ 0 h 3020061"/>
              <a:gd name="connsiteX0" fmla="*/ 0 w 2755681"/>
              <a:gd name="connsiteY0" fmla="*/ 2981724 h 2981724"/>
              <a:gd name="connsiteX1" fmla="*/ 573052 w 2755681"/>
              <a:gd name="connsiteY1" fmla="*/ 2480121 h 2981724"/>
              <a:gd name="connsiteX2" fmla="*/ 1543437 w 2755681"/>
              <a:gd name="connsiteY2" fmla="*/ 1025926 h 2981724"/>
              <a:gd name="connsiteX3" fmla="*/ 2755681 w 2755681"/>
              <a:gd name="connsiteY3" fmla="*/ 0 h 2981724"/>
              <a:gd name="connsiteX0" fmla="*/ 0 w 2755681"/>
              <a:gd name="connsiteY0" fmla="*/ 2981724 h 2981724"/>
              <a:gd name="connsiteX1" fmla="*/ 573052 w 2755681"/>
              <a:gd name="connsiteY1" fmla="*/ 2480121 h 2981724"/>
              <a:gd name="connsiteX2" fmla="*/ 1758565 w 2755681"/>
              <a:gd name="connsiteY2" fmla="*/ 1093016 h 2981724"/>
              <a:gd name="connsiteX3" fmla="*/ 2755681 w 2755681"/>
              <a:gd name="connsiteY3" fmla="*/ 0 h 2981724"/>
              <a:gd name="connsiteX0" fmla="*/ 0 w 2755681"/>
              <a:gd name="connsiteY0" fmla="*/ 2981724 h 2981724"/>
              <a:gd name="connsiteX1" fmla="*/ 573052 w 2755681"/>
              <a:gd name="connsiteY1" fmla="*/ 2480121 h 2981724"/>
              <a:gd name="connsiteX2" fmla="*/ 1739008 w 2755681"/>
              <a:gd name="connsiteY2" fmla="*/ 1131354 h 2981724"/>
              <a:gd name="connsiteX3" fmla="*/ 2755681 w 2755681"/>
              <a:gd name="connsiteY3" fmla="*/ 0 h 2981724"/>
              <a:gd name="connsiteX0" fmla="*/ 0 w 2794795"/>
              <a:gd name="connsiteY0" fmla="*/ 3010477 h 3010477"/>
              <a:gd name="connsiteX1" fmla="*/ 573052 w 2794795"/>
              <a:gd name="connsiteY1" fmla="*/ 2508874 h 3010477"/>
              <a:gd name="connsiteX2" fmla="*/ 1739008 w 2794795"/>
              <a:gd name="connsiteY2" fmla="*/ 1160107 h 3010477"/>
              <a:gd name="connsiteX3" fmla="*/ 2794795 w 2794795"/>
              <a:gd name="connsiteY3" fmla="*/ 0 h 3010477"/>
              <a:gd name="connsiteX0" fmla="*/ 0 w 2794795"/>
              <a:gd name="connsiteY0" fmla="*/ 3010477 h 3010477"/>
              <a:gd name="connsiteX1" fmla="*/ 641502 w 2794795"/>
              <a:gd name="connsiteY1" fmla="*/ 2729314 h 3010477"/>
              <a:gd name="connsiteX2" fmla="*/ 1739008 w 2794795"/>
              <a:gd name="connsiteY2" fmla="*/ 1160107 h 3010477"/>
              <a:gd name="connsiteX3" fmla="*/ 2794795 w 2794795"/>
              <a:gd name="connsiteY3" fmla="*/ 0 h 3010477"/>
              <a:gd name="connsiteX0" fmla="*/ 0 w 2794795"/>
              <a:gd name="connsiteY0" fmla="*/ 3010477 h 3010477"/>
              <a:gd name="connsiteX1" fmla="*/ 641502 w 2794795"/>
              <a:gd name="connsiteY1" fmla="*/ 2729314 h 3010477"/>
              <a:gd name="connsiteX2" fmla="*/ 2032363 w 2794795"/>
              <a:gd name="connsiteY2" fmla="*/ 1898101 h 3010477"/>
              <a:gd name="connsiteX3" fmla="*/ 2794795 w 2794795"/>
              <a:gd name="connsiteY3" fmla="*/ 0 h 3010477"/>
              <a:gd name="connsiteX0" fmla="*/ 0 w 3273942"/>
              <a:gd name="connsiteY0" fmla="*/ 2109549 h 2109549"/>
              <a:gd name="connsiteX1" fmla="*/ 641502 w 3273942"/>
              <a:gd name="connsiteY1" fmla="*/ 1828386 h 2109549"/>
              <a:gd name="connsiteX2" fmla="*/ 2032363 w 3273942"/>
              <a:gd name="connsiteY2" fmla="*/ 997173 h 2109549"/>
              <a:gd name="connsiteX3" fmla="*/ 3273942 w 3273942"/>
              <a:gd name="connsiteY3" fmla="*/ 0 h 2109549"/>
              <a:gd name="connsiteX0" fmla="*/ 0 w 3273942"/>
              <a:gd name="connsiteY0" fmla="*/ 2109549 h 2109549"/>
              <a:gd name="connsiteX1" fmla="*/ 700173 w 3273942"/>
              <a:gd name="connsiteY1" fmla="*/ 2020073 h 2109549"/>
              <a:gd name="connsiteX2" fmla="*/ 2032363 w 3273942"/>
              <a:gd name="connsiteY2" fmla="*/ 997173 h 2109549"/>
              <a:gd name="connsiteX3" fmla="*/ 3273942 w 3273942"/>
              <a:gd name="connsiteY3" fmla="*/ 0 h 2109549"/>
              <a:gd name="connsiteX0" fmla="*/ 0 w 3273942"/>
              <a:gd name="connsiteY0" fmla="*/ 2109549 h 2109549"/>
              <a:gd name="connsiteX1" fmla="*/ 700173 w 3273942"/>
              <a:gd name="connsiteY1" fmla="*/ 2020073 h 2109549"/>
              <a:gd name="connsiteX2" fmla="*/ 2051920 w 3273942"/>
              <a:gd name="connsiteY2" fmla="*/ 1227197 h 2109549"/>
              <a:gd name="connsiteX3" fmla="*/ 3273942 w 3273942"/>
              <a:gd name="connsiteY3" fmla="*/ 0 h 2109549"/>
              <a:gd name="connsiteX0" fmla="*/ 0 w 3459734"/>
              <a:gd name="connsiteY0" fmla="*/ 1774097 h 1774097"/>
              <a:gd name="connsiteX1" fmla="*/ 700173 w 3459734"/>
              <a:gd name="connsiteY1" fmla="*/ 1684621 h 1774097"/>
              <a:gd name="connsiteX2" fmla="*/ 2051920 w 3459734"/>
              <a:gd name="connsiteY2" fmla="*/ 891745 h 1774097"/>
              <a:gd name="connsiteX3" fmla="*/ 3459734 w 3459734"/>
              <a:gd name="connsiteY3" fmla="*/ 0 h 1774097"/>
              <a:gd name="connsiteX0" fmla="*/ 0 w 3430398"/>
              <a:gd name="connsiteY0" fmla="*/ 1994537 h 1994537"/>
              <a:gd name="connsiteX1" fmla="*/ 670837 w 3430398"/>
              <a:gd name="connsiteY1" fmla="*/ 1684621 h 1994537"/>
              <a:gd name="connsiteX2" fmla="*/ 2022584 w 3430398"/>
              <a:gd name="connsiteY2" fmla="*/ 891745 h 1994537"/>
              <a:gd name="connsiteX3" fmla="*/ 3430398 w 3430398"/>
              <a:gd name="connsiteY3" fmla="*/ 0 h 1994537"/>
              <a:gd name="connsiteX0" fmla="*/ 0 w 3430398"/>
              <a:gd name="connsiteY0" fmla="*/ 1994537 h 1994537"/>
              <a:gd name="connsiteX1" fmla="*/ 670837 w 3430398"/>
              <a:gd name="connsiteY1" fmla="*/ 1684621 h 1994537"/>
              <a:gd name="connsiteX2" fmla="*/ 2081256 w 3430398"/>
              <a:gd name="connsiteY2" fmla="*/ 862992 h 1994537"/>
              <a:gd name="connsiteX3" fmla="*/ 3430398 w 3430398"/>
              <a:gd name="connsiteY3" fmla="*/ 0 h 1994537"/>
              <a:gd name="connsiteX0" fmla="*/ 0 w 3430398"/>
              <a:gd name="connsiteY0" fmla="*/ 1994537 h 1994537"/>
              <a:gd name="connsiteX1" fmla="*/ 670837 w 3430398"/>
              <a:gd name="connsiteY1" fmla="*/ 1684621 h 1994537"/>
              <a:gd name="connsiteX2" fmla="*/ 2198599 w 3430398"/>
              <a:gd name="connsiteY2" fmla="*/ 1275119 h 1994537"/>
              <a:gd name="connsiteX3" fmla="*/ 3430398 w 3430398"/>
              <a:gd name="connsiteY3" fmla="*/ 0 h 1994537"/>
              <a:gd name="connsiteX0" fmla="*/ 0 w 3635747"/>
              <a:gd name="connsiteY0" fmla="*/ 1649501 h 1649501"/>
              <a:gd name="connsiteX1" fmla="*/ 670837 w 3635747"/>
              <a:gd name="connsiteY1" fmla="*/ 1339585 h 1649501"/>
              <a:gd name="connsiteX2" fmla="*/ 2198599 w 3635747"/>
              <a:gd name="connsiteY2" fmla="*/ 930083 h 1649501"/>
              <a:gd name="connsiteX3" fmla="*/ 3635747 w 3635747"/>
              <a:gd name="connsiteY3" fmla="*/ 0 h 1649501"/>
              <a:gd name="connsiteX0" fmla="*/ 0 w 3635747"/>
              <a:gd name="connsiteY0" fmla="*/ 1649501 h 1649501"/>
              <a:gd name="connsiteX1" fmla="*/ 670837 w 3635747"/>
              <a:gd name="connsiteY1" fmla="*/ 1339585 h 1649501"/>
              <a:gd name="connsiteX2" fmla="*/ 2198599 w 3635747"/>
              <a:gd name="connsiteY2" fmla="*/ 898079 h 1649501"/>
              <a:gd name="connsiteX3" fmla="*/ 3635747 w 3635747"/>
              <a:gd name="connsiteY3" fmla="*/ 0 h 1649501"/>
              <a:gd name="connsiteX0" fmla="*/ 0 w 3692888"/>
              <a:gd name="connsiteY0" fmla="*/ 1449480 h 1449480"/>
              <a:gd name="connsiteX1" fmla="*/ 670837 w 3692888"/>
              <a:gd name="connsiteY1" fmla="*/ 1139564 h 1449480"/>
              <a:gd name="connsiteX2" fmla="*/ 2198599 w 3692888"/>
              <a:gd name="connsiteY2" fmla="*/ 698058 h 1449480"/>
              <a:gd name="connsiteX3" fmla="*/ 3692888 w 3692888"/>
              <a:gd name="connsiteY3" fmla="*/ 0 h 1449480"/>
              <a:gd name="connsiteX0" fmla="*/ 0 w 3684031"/>
              <a:gd name="connsiteY0" fmla="*/ 1258517 h 1258517"/>
              <a:gd name="connsiteX1" fmla="*/ 661980 w 3684031"/>
              <a:gd name="connsiteY1" fmla="*/ 1139564 h 1258517"/>
              <a:gd name="connsiteX2" fmla="*/ 2189742 w 3684031"/>
              <a:gd name="connsiteY2" fmla="*/ 698058 h 1258517"/>
              <a:gd name="connsiteX3" fmla="*/ 3684031 w 3684031"/>
              <a:gd name="connsiteY3" fmla="*/ 0 h 1258517"/>
              <a:gd name="connsiteX0" fmla="*/ 0 w 3684031"/>
              <a:gd name="connsiteY0" fmla="*/ 1258517 h 1258517"/>
              <a:gd name="connsiteX1" fmla="*/ 529140 w 3684031"/>
              <a:gd name="connsiteY1" fmla="*/ 722916 h 1258517"/>
              <a:gd name="connsiteX2" fmla="*/ 2189742 w 3684031"/>
              <a:gd name="connsiteY2" fmla="*/ 698058 h 1258517"/>
              <a:gd name="connsiteX3" fmla="*/ 3684031 w 3684031"/>
              <a:gd name="connsiteY3" fmla="*/ 0 h 1258517"/>
              <a:gd name="connsiteX0" fmla="*/ 0 w 3684031"/>
              <a:gd name="connsiteY0" fmla="*/ 1289592 h 1289592"/>
              <a:gd name="connsiteX1" fmla="*/ 529140 w 3684031"/>
              <a:gd name="connsiteY1" fmla="*/ 753991 h 1289592"/>
              <a:gd name="connsiteX2" fmla="*/ 1897494 w 3684031"/>
              <a:gd name="connsiteY2" fmla="*/ 0 h 1289592"/>
              <a:gd name="connsiteX3" fmla="*/ 3684031 w 3684031"/>
              <a:gd name="connsiteY3" fmla="*/ 31075 h 1289592"/>
              <a:gd name="connsiteX0" fmla="*/ 0 w 3134958"/>
              <a:gd name="connsiteY0" fmla="*/ 2300136 h 2300136"/>
              <a:gd name="connsiteX1" fmla="*/ 529140 w 3134958"/>
              <a:gd name="connsiteY1" fmla="*/ 1764535 h 2300136"/>
              <a:gd name="connsiteX2" fmla="*/ 1897494 w 3134958"/>
              <a:gd name="connsiteY2" fmla="*/ 1010544 h 2300136"/>
              <a:gd name="connsiteX3" fmla="*/ 3134958 w 3134958"/>
              <a:gd name="connsiteY3" fmla="*/ 0 h 2300136"/>
              <a:gd name="connsiteX0" fmla="*/ 0 w 3139847"/>
              <a:gd name="connsiteY0" fmla="*/ 2280967 h 2280967"/>
              <a:gd name="connsiteX1" fmla="*/ 534029 w 3139847"/>
              <a:gd name="connsiteY1" fmla="*/ 1764535 h 2280967"/>
              <a:gd name="connsiteX2" fmla="*/ 1902383 w 3139847"/>
              <a:gd name="connsiteY2" fmla="*/ 1010544 h 2280967"/>
              <a:gd name="connsiteX3" fmla="*/ 3139847 w 3139847"/>
              <a:gd name="connsiteY3" fmla="*/ 0 h 2280967"/>
              <a:gd name="connsiteX0" fmla="*/ 0 w 3139847"/>
              <a:gd name="connsiteY0" fmla="*/ 2280967 h 2280967"/>
              <a:gd name="connsiteX1" fmla="*/ 534029 w 3139847"/>
              <a:gd name="connsiteY1" fmla="*/ 1764535 h 2280967"/>
              <a:gd name="connsiteX2" fmla="*/ 1931718 w 3139847"/>
              <a:gd name="connsiteY2" fmla="*/ 996168 h 2280967"/>
              <a:gd name="connsiteX3" fmla="*/ 3139847 w 3139847"/>
              <a:gd name="connsiteY3" fmla="*/ 0 h 2280967"/>
              <a:gd name="connsiteX0" fmla="*/ 0 w 3139847"/>
              <a:gd name="connsiteY0" fmla="*/ 2280967 h 2280967"/>
              <a:gd name="connsiteX1" fmla="*/ 534029 w 3139847"/>
              <a:gd name="connsiteY1" fmla="*/ 1764535 h 2280967"/>
              <a:gd name="connsiteX2" fmla="*/ 1882826 w 3139847"/>
              <a:gd name="connsiteY2" fmla="*/ 1010544 h 2280967"/>
              <a:gd name="connsiteX3" fmla="*/ 3139847 w 3139847"/>
              <a:gd name="connsiteY3" fmla="*/ 0 h 2280967"/>
              <a:gd name="connsiteX0" fmla="*/ 0 w 3139847"/>
              <a:gd name="connsiteY0" fmla="*/ 2280967 h 2280967"/>
              <a:gd name="connsiteX1" fmla="*/ 534029 w 3139847"/>
              <a:gd name="connsiteY1" fmla="*/ 1764535 h 2280967"/>
              <a:gd name="connsiteX2" fmla="*/ 1897494 w 3139847"/>
              <a:gd name="connsiteY2" fmla="*/ 1000960 h 2280967"/>
              <a:gd name="connsiteX3" fmla="*/ 3139847 w 3139847"/>
              <a:gd name="connsiteY3" fmla="*/ 0 h 2280967"/>
              <a:gd name="connsiteX0" fmla="*/ 0 w 3120290"/>
              <a:gd name="connsiteY0" fmla="*/ 2314513 h 2314513"/>
              <a:gd name="connsiteX1" fmla="*/ 534029 w 3120290"/>
              <a:gd name="connsiteY1" fmla="*/ 1798081 h 2314513"/>
              <a:gd name="connsiteX2" fmla="*/ 1897494 w 3120290"/>
              <a:gd name="connsiteY2" fmla="*/ 1034506 h 2314513"/>
              <a:gd name="connsiteX3" fmla="*/ 3120290 w 3120290"/>
              <a:gd name="connsiteY3" fmla="*/ 0 h 2314513"/>
              <a:gd name="connsiteX0" fmla="*/ 0 w 3120290"/>
              <a:gd name="connsiteY0" fmla="*/ 2314513 h 2314513"/>
              <a:gd name="connsiteX1" fmla="*/ 534029 w 3120290"/>
              <a:gd name="connsiteY1" fmla="*/ 1798081 h 2314513"/>
              <a:gd name="connsiteX2" fmla="*/ 1711703 w 3120290"/>
              <a:gd name="connsiteY2" fmla="*/ 449861 h 2314513"/>
              <a:gd name="connsiteX3" fmla="*/ 3120290 w 3120290"/>
              <a:gd name="connsiteY3" fmla="*/ 0 h 2314513"/>
              <a:gd name="connsiteX0" fmla="*/ 0 w 2680257"/>
              <a:gd name="connsiteY0" fmla="*/ 2985417 h 2985417"/>
              <a:gd name="connsiteX1" fmla="*/ 534029 w 2680257"/>
              <a:gd name="connsiteY1" fmla="*/ 2468985 h 2985417"/>
              <a:gd name="connsiteX2" fmla="*/ 1711703 w 2680257"/>
              <a:gd name="connsiteY2" fmla="*/ 1120765 h 2985417"/>
              <a:gd name="connsiteX3" fmla="*/ 2680257 w 2680257"/>
              <a:gd name="connsiteY3" fmla="*/ 0 h 2985417"/>
              <a:gd name="connsiteX0" fmla="*/ 0 w 2680257"/>
              <a:gd name="connsiteY0" fmla="*/ 2985417 h 2985417"/>
              <a:gd name="connsiteX1" fmla="*/ 534029 w 2680257"/>
              <a:gd name="connsiteY1" fmla="*/ 2468985 h 2985417"/>
              <a:gd name="connsiteX2" fmla="*/ 1711703 w 2680257"/>
              <a:gd name="connsiteY2" fmla="*/ 1120765 h 2985417"/>
              <a:gd name="connsiteX3" fmla="*/ 2651904 w 2680257"/>
              <a:gd name="connsiteY3" fmla="*/ 633312 h 2985417"/>
              <a:gd name="connsiteX4" fmla="*/ 2680257 w 2680257"/>
              <a:gd name="connsiteY4" fmla="*/ 0 h 2985417"/>
              <a:gd name="connsiteX0" fmla="*/ 0 w 2680257"/>
              <a:gd name="connsiteY0" fmla="*/ 2985417 h 2985417"/>
              <a:gd name="connsiteX1" fmla="*/ 534029 w 2680257"/>
              <a:gd name="connsiteY1" fmla="*/ 2468985 h 2985417"/>
              <a:gd name="connsiteX2" fmla="*/ 1711703 w 2680257"/>
              <a:gd name="connsiteY2" fmla="*/ 1120765 h 2985417"/>
              <a:gd name="connsiteX3" fmla="*/ 2680257 w 2680257"/>
              <a:gd name="connsiteY3" fmla="*/ 0 h 2985417"/>
              <a:gd name="connsiteX0" fmla="*/ 0 w 2699814"/>
              <a:gd name="connsiteY0" fmla="*/ 3004586 h 3004586"/>
              <a:gd name="connsiteX1" fmla="*/ 534029 w 2699814"/>
              <a:gd name="connsiteY1" fmla="*/ 2488154 h 3004586"/>
              <a:gd name="connsiteX2" fmla="*/ 1711703 w 2699814"/>
              <a:gd name="connsiteY2" fmla="*/ 1139934 h 3004586"/>
              <a:gd name="connsiteX3" fmla="*/ 2699814 w 2699814"/>
              <a:gd name="connsiteY3" fmla="*/ 0 h 3004586"/>
              <a:gd name="connsiteX0" fmla="*/ 0 w 2699814"/>
              <a:gd name="connsiteY0" fmla="*/ 3004586 h 3004586"/>
              <a:gd name="connsiteX1" fmla="*/ 80157 w 2699814"/>
              <a:gd name="connsiteY1" fmla="*/ 2943140 h 3004586"/>
              <a:gd name="connsiteX2" fmla="*/ 534029 w 2699814"/>
              <a:gd name="connsiteY2" fmla="*/ 2488154 h 3004586"/>
              <a:gd name="connsiteX3" fmla="*/ 1711703 w 2699814"/>
              <a:gd name="connsiteY3" fmla="*/ 1139934 h 3004586"/>
              <a:gd name="connsiteX4" fmla="*/ 2699814 w 2699814"/>
              <a:gd name="connsiteY4" fmla="*/ 0 h 3004586"/>
              <a:gd name="connsiteX0" fmla="*/ 0 w 2973612"/>
              <a:gd name="connsiteY0" fmla="*/ 3090845 h 3090845"/>
              <a:gd name="connsiteX1" fmla="*/ 353955 w 2973612"/>
              <a:gd name="connsiteY1" fmla="*/ 2943140 h 3090845"/>
              <a:gd name="connsiteX2" fmla="*/ 807827 w 2973612"/>
              <a:gd name="connsiteY2" fmla="*/ 2488154 h 3090845"/>
              <a:gd name="connsiteX3" fmla="*/ 1985501 w 2973612"/>
              <a:gd name="connsiteY3" fmla="*/ 1139934 h 3090845"/>
              <a:gd name="connsiteX4" fmla="*/ 2973612 w 2973612"/>
              <a:gd name="connsiteY4" fmla="*/ 0 h 3090845"/>
              <a:gd name="connsiteX0" fmla="*/ 0 w 2973612"/>
              <a:gd name="connsiteY0" fmla="*/ 3090845 h 3090845"/>
              <a:gd name="connsiteX1" fmla="*/ 246392 w 2973612"/>
              <a:gd name="connsiteY1" fmla="*/ 2991062 h 3090845"/>
              <a:gd name="connsiteX2" fmla="*/ 807827 w 2973612"/>
              <a:gd name="connsiteY2" fmla="*/ 2488154 h 3090845"/>
              <a:gd name="connsiteX3" fmla="*/ 1985501 w 2973612"/>
              <a:gd name="connsiteY3" fmla="*/ 1139934 h 3090845"/>
              <a:gd name="connsiteX4" fmla="*/ 2973612 w 2973612"/>
              <a:gd name="connsiteY4" fmla="*/ 0 h 3090845"/>
              <a:gd name="connsiteX0" fmla="*/ 0 w 2973612"/>
              <a:gd name="connsiteY0" fmla="*/ 3090845 h 3090845"/>
              <a:gd name="connsiteX1" fmla="*/ 246393 w 2973612"/>
              <a:gd name="connsiteY1" fmla="*/ 2876050 h 3090845"/>
              <a:gd name="connsiteX2" fmla="*/ 807827 w 2973612"/>
              <a:gd name="connsiteY2" fmla="*/ 2488154 h 3090845"/>
              <a:gd name="connsiteX3" fmla="*/ 1985501 w 2973612"/>
              <a:gd name="connsiteY3" fmla="*/ 1139934 h 3090845"/>
              <a:gd name="connsiteX4" fmla="*/ 2973612 w 2973612"/>
              <a:gd name="connsiteY4" fmla="*/ 0 h 3090845"/>
              <a:gd name="connsiteX0" fmla="*/ 0 w 2973612"/>
              <a:gd name="connsiteY0" fmla="*/ 3090845 h 3090845"/>
              <a:gd name="connsiteX1" fmla="*/ 251283 w 2973612"/>
              <a:gd name="connsiteY1" fmla="*/ 3005438 h 3090845"/>
              <a:gd name="connsiteX2" fmla="*/ 807827 w 2973612"/>
              <a:gd name="connsiteY2" fmla="*/ 2488154 h 3090845"/>
              <a:gd name="connsiteX3" fmla="*/ 1985501 w 2973612"/>
              <a:gd name="connsiteY3" fmla="*/ 1139934 h 3090845"/>
              <a:gd name="connsiteX4" fmla="*/ 2973612 w 2973612"/>
              <a:gd name="connsiteY4" fmla="*/ 0 h 3090845"/>
              <a:gd name="connsiteX0" fmla="*/ 0 w 2973612"/>
              <a:gd name="connsiteY0" fmla="*/ 3090845 h 3090845"/>
              <a:gd name="connsiteX1" fmla="*/ 251283 w 2973612"/>
              <a:gd name="connsiteY1" fmla="*/ 3005438 h 3090845"/>
              <a:gd name="connsiteX2" fmla="*/ 807827 w 2973612"/>
              <a:gd name="connsiteY2" fmla="*/ 2488154 h 3090845"/>
              <a:gd name="connsiteX3" fmla="*/ 2014837 w 2973612"/>
              <a:gd name="connsiteY3" fmla="*/ 1369959 h 3090845"/>
              <a:gd name="connsiteX4" fmla="*/ 2973612 w 2973612"/>
              <a:gd name="connsiteY4" fmla="*/ 0 h 3090845"/>
              <a:gd name="connsiteX0" fmla="*/ 0 w 3149625"/>
              <a:gd name="connsiteY0" fmla="*/ 2707471 h 2707471"/>
              <a:gd name="connsiteX1" fmla="*/ 251283 w 3149625"/>
              <a:gd name="connsiteY1" fmla="*/ 2622064 h 2707471"/>
              <a:gd name="connsiteX2" fmla="*/ 807827 w 3149625"/>
              <a:gd name="connsiteY2" fmla="*/ 2104780 h 2707471"/>
              <a:gd name="connsiteX3" fmla="*/ 2014837 w 3149625"/>
              <a:gd name="connsiteY3" fmla="*/ 986585 h 2707471"/>
              <a:gd name="connsiteX4" fmla="*/ 3149625 w 3149625"/>
              <a:gd name="connsiteY4" fmla="*/ 0 h 2707471"/>
              <a:gd name="connsiteX0" fmla="*/ 0 w 3266967"/>
              <a:gd name="connsiteY0" fmla="*/ 2534953 h 2534953"/>
              <a:gd name="connsiteX1" fmla="*/ 251283 w 3266967"/>
              <a:gd name="connsiteY1" fmla="*/ 2449546 h 2534953"/>
              <a:gd name="connsiteX2" fmla="*/ 807827 w 3266967"/>
              <a:gd name="connsiteY2" fmla="*/ 1932262 h 2534953"/>
              <a:gd name="connsiteX3" fmla="*/ 2014837 w 3266967"/>
              <a:gd name="connsiteY3" fmla="*/ 814067 h 2534953"/>
              <a:gd name="connsiteX4" fmla="*/ 3266967 w 3266967"/>
              <a:gd name="connsiteY4" fmla="*/ 0 h 2534953"/>
              <a:gd name="connsiteX0" fmla="*/ 0 w 3266967"/>
              <a:gd name="connsiteY0" fmla="*/ 2534953 h 2534953"/>
              <a:gd name="connsiteX1" fmla="*/ 807827 w 3266967"/>
              <a:gd name="connsiteY1" fmla="*/ 1932262 h 2534953"/>
              <a:gd name="connsiteX2" fmla="*/ 2014837 w 3266967"/>
              <a:gd name="connsiteY2" fmla="*/ 814067 h 2534953"/>
              <a:gd name="connsiteX3" fmla="*/ 3266967 w 3266967"/>
              <a:gd name="connsiteY3" fmla="*/ 0 h 2534953"/>
              <a:gd name="connsiteX0" fmla="*/ 153625 w 3420592"/>
              <a:gd name="connsiteY0" fmla="*/ 2534953 h 2534953"/>
              <a:gd name="connsiteX1" fmla="*/ 0 w 3420592"/>
              <a:gd name="connsiteY1" fmla="*/ 2504324 h 2534953"/>
              <a:gd name="connsiteX2" fmla="*/ 961452 w 3420592"/>
              <a:gd name="connsiteY2" fmla="*/ 1932262 h 2534953"/>
              <a:gd name="connsiteX3" fmla="*/ 2168462 w 3420592"/>
              <a:gd name="connsiteY3" fmla="*/ 814067 h 2534953"/>
              <a:gd name="connsiteX4" fmla="*/ 3420592 w 3420592"/>
              <a:gd name="connsiteY4" fmla="*/ 0 h 2534953"/>
              <a:gd name="connsiteX0" fmla="*/ 0 w 3266967"/>
              <a:gd name="connsiteY0" fmla="*/ 2534953 h 2534953"/>
              <a:gd name="connsiteX1" fmla="*/ 807827 w 3266967"/>
              <a:gd name="connsiteY1" fmla="*/ 1932262 h 2534953"/>
              <a:gd name="connsiteX2" fmla="*/ 2014837 w 3266967"/>
              <a:gd name="connsiteY2" fmla="*/ 814067 h 2534953"/>
              <a:gd name="connsiteX3" fmla="*/ 3266967 w 3266967"/>
              <a:gd name="connsiteY3" fmla="*/ 0 h 2534953"/>
              <a:gd name="connsiteX0" fmla="*/ 139182 w 3406149"/>
              <a:gd name="connsiteY0" fmla="*/ 2534953 h 2534953"/>
              <a:gd name="connsiteX1" fmla="*/ 0 w 3406149"/>
              <a:gd name="connsiteY1" fmla="*/ 2490169 h 2534953"/>
              <a:gd name="connsiteX2" fmla="*/ 947009 w 3406149"/>
              <a:gd name="connsiteY2" fmla="*/ 1932262 h 2534953"/>
              <a:gd name="connsiteX3" fmla="*/ 2154019 w 3406149"/>
              <a:gd name="connsiteY3" fmla="*/ 814067 h 2534953"/>
              <a:gd name="connsiteX4" fmla="*/ 3406149 w 3406149"/>
              <a:gd name="connsiteY4" fmla="*/ 0 h 2534953"/>
              <a:gd name="connsiteX0" fmla="*/ 0 w 3406149"/>
              <a:gd name="connsiteY0" fmla="*/ 2490169 h 2490169"/>
              <a:gd name="connsiteX1" fmla="*/ 947009 w 3406149"/>
              <a:gd name="connsiteY1" fmla="*/ 1932262 h 2490169"/>
              <a:gd name="connsiteX2" fmla="*/ 2154019 w 3406149"/>
              <a:gd name="connsiteY2" fmla="*/ 814067 h 2490169"/>
              <a:gd name="connsiteX3" fmla="*/ 3406149 w 3406149"/>
              <a:gd name="connsiteY3" fmla="*/ 0 h 2490169"/>
              <a:gd name="connsiteX0" fmla="*/ 0 w 3406149"/>
              <a:gd name="connsiteY0" fmla="*/ 2490169 h 2490169"/>
              <a:gd name="connsiteX1" fmla="*/ 571514 w 3406149"/>
              <a:gd name="connsiteY1" fmla="*/ 2201215 h 2490169"/>
              <a:gd name="connsiteX2" fmla="*/ 2154019 w 3406149"/>
              <a:gd name="connsiteY2" fmla="*/ 814067 h 2490169"/>
              <a:gd name="connsiteX3" fmla="*/ 3406149 w 3406149"/>
              <a:gd name="connsiteY3" fmla="*/ 0 h 2490169"/>
              <a:gd name="connsiteX0" fmla="*/ 0 w 3406149"/>
              <a:gd name="connsiteY0" fmla="*/ 2490169 h 2490169"/>
              <a:gd name="connsiteX1" fmla="*/ 564293 w 3406149"/>
              <a:gd name="connsiteY1" fmla="*/ 2179981 h 2490169"/>
              <a:gd name="connsiteX2" fmla="*/ 2154019 w 3406149"/>
              <a:gd name="connsiteY2" fmla="*/ 814067 h 2490169"/>
              <a:gd name="connsiteX3" fmla="*/ 3406149 w 3406149"/>
              <a:gd name="connsiteY3" fmla="*/ 0 h 2490169"/>
              <a:gd name="connsiteX0" fmla="*/ 0 w 3406149"/>
              <a:gd name="connsiteY0" fmla="*/ 2490169 h 2490169"/>
              <a:gd name="connsiteX1" fmla="*/ 578735 w 3406149"/>
              <a:gd name="connsiteY1" fmla="*/ 2187059 h 2490169"/>
              <a:gd name="connsiteX2" fmla="*/ 2154019 w 3406149"/>
              <a:gd name="connsiteY2" fmla="*/ 814067 h 2490169"/>
              <a:gd name="connsiteX3" fmla="*/ 3406149 w 3406149"/>
              <a:gd name="connsiteY3" fmla="*/ 0 h 2490169"/>
              <a:gd name="connsiteX0" fmla="*/ 0 w 3406149"/>
              <a:gd name="connsiteY0" fmla="*/ 2490169 h 2490169"/>
              <a:gd name="connsiteX1" fmla="*/ 578735 w 3406149"/>
              <a:gd name="connsiteY1" fmla="*/ 2187059 h 2490169"/>
              <a:gd name="connsiteX2" fmla="*/ 1829072 w 3406149"/>
              <a:gd name="connsiteY2" fmla="*/ 1019320 h 2490169"/>
              <a:gd name="connsiteX3" fmla="*/ 3406149 w 3406149"/>
              <a:gd name="connsiteY3" fmla="*/ 0 h 2490169"/>
              <a:gd name="connsiteX0" fmla="*/ 0 w 2893454"/>
              <a:gd name="connsiteY0" fmla="*/ 2652956 h 2652956"/>
              <a:gd name="connsiteX1" fmla="*/ 578735 w 2893454"/>
              <a:gd name="connsiteY1" fmla="*/ 2349846 h 2652956"/>
              <a:gd name="connsiteX2" fmla="*/ 1829072 w 2893454"/>
              <a:gd name="connsiteY2" fmla="*/ 1182107 h 2652956"/>
              <a:gd name="connsiteX3" fmla="*/ 2893454 w 2893454"/>
              <a:gd name="connsiteY3" fmla="*/ 0 h 2652956"/>
              <a:gd name="connsiteX0" fmla="*/ 14442 w 2907896"/>
              <a:gd name="connsiteY0" fmla="*/ 2652956 h 2652957"/>
              <a:gd name="connsiteX1" fmla="*/ 0 w 2907896"/>
              <a:gd name="connsiteY1" fmla="*/ 2652957 h 2652957"/>
              <a:gd name="connsiteX2" fmla="*/ 593177 w 2907896"/>
              <a:gd name="connsiteY2" fmla="*/ 2349846 h 2652957"/>
              <a:gd name="connsiteX3" fmla="*/ 1843514 w 2907896"/>
              <a:gd name="connsiteY3" fmla="*/ 1182107 h 2652957"/>
              <a:gd name="connsiteX4" fmla="*/ 2907896 w 2907896"/>
              <a:gd name="connsiteY4" fmla="*/ 0 h 2652957"/>
              <a:gd name="connsiteX0" fmla="*/ 14442 w 2907896"/>
              <a:gd name="connsiteY0" fmla="*/ 2652956 h 2652957"/>
              <a:gd name="connsiteX1" fmla="*/ 0 w 2907896"/>
              <a:gd name="connsiteY1" fmla="*/ 2652957 h 2652957"/>
              <a:gd name="connsiteX2" fmla="*/ 593177 w 2907896"/>
              <a:gd name="connsiteY2" fmla="*/ 2349846 h 2652957"/>
              <a:gd name="connsiteX3" fmla="*/ 1993451 w 2907896"/>
              <a:gd name="connsiteY3" fmla="*/ 1552701 h 2652957"/>
              <a:gd name="connsiteX4" fmla="*/ 2907896 w 2907896"/>
              <a:gd name="connsiteY4" fmla="*/ 0 h 2652957"/>
              <a:gd name="connsiteX0" fmla="*/ 14442 w 3123023"/>
              <a:gd name="connsiteY0" fmla="*/ 2282361 h 2282362"/>
              <a:gd name="connsiteX1" fmla="*/ 0 w 3123023"/>
              <a:gd name="connsiteY1" fmla="*/ 2282362 h 2282362"/>
              <a:gd name="connsiteX2" fmla="*/ 593177 w 3123023"/>
              <a:gd name="connsiteY2" fmla="*/ 1979251 h 2282362"/>
              <a:gd name="connsiteX3" fmla="*/ 1993451 w 3123023"/>
              <a:gd name="connsiteY3" fmla="*/ 1182106 h 2282362"/>
              <a:gd name="connsiteX4" fmla="*/ 3123023 w 3123023"/>
              <a:gd name="connsiteY4" fmla="*/ 0 h 2282362"/>
              <a:gd name="connsiteX0" fmla="*/ 14442 w 3123023"/>
              <a:gd name="connsiteY0" fmla="*/ 2282361 h 2282362"/>
              <a:gd name="connsiteX1" fmla="*/ 0 w 3123023"/>
              <a:gd name="connsiteY1" fmla="*/ 2282362 h 2282362"/>
              <a:gd name="connsiteX2" fmla="*/ 593177 w 3123023"/>
              <a:gd name="connsiteY2" fmla="*/ 1979251 h 2282362"/>
              <a:gd name="connsiteX3" fmla="*/ 2037941 w 3123023"/>
              <a:gd name="connsiteY3" fmla="*/ 1378336 h 2282362"/>
              <a:gd name="connsiteX4" fmla="*/ 3123023 w 3123023"/>
              <a:gd name="connsiteY4" fmla="*/ 0 h 2282362"/>
              <a:gd name="connsiteX0" fmla="*/ 14442 w 3385513"/>
              <a:gd name="connsiteY0" fmla="*/ 1737280 h 1737281"/>
              <a:gd name="connsiteX1" fmla="*/ 0 w 3385513"/>
              <a:gd name="connsiteY1" fmla="*/ 1737281 h 1737281"/>
              <a:gd name="connsiteX2" fmla="*/ 593177 w 3385513"/>
              <a:gd name="connsiteY2" fmla="*/ 1434170 h 1737281"/>
              <a:gd name="connsiteX3" fmla="*/ 2037941 w 3385513"/>
              <a:gd name="connsiteY3" fmla="*/ 833255 h 1737281"/>
              <a:gd name="connsiteX4" fmla="*/ 3385513 w 3385513"/>
              <a:gd name="connsiteY4" fmla="*/ 0 h 1737281"/>
              <a:gd name="connsiteX0" fmla="*/ 14442 w 3406100"/>
              <a:gd name="connsiteY0" fmla="*/ 1753422 h 1753423"/>
              <a:gd name="connsiteX1" fmla="*/ 0 w 3406100"/>
              <a:gd name="connsiteY1" fmla="*/ 1753423 h 1753423"/>
              <a:gd name="connsiteX2" fmla="*/ 593177 w 3406100"/>
              <a:gd name="connsiteY2" fmla="*/ 1450312 h 1753423"/>
              <a:gd name="connsiteX3" fmla="*/ 2037941 w 3406100"/>
              <a:gd name="connsiteY3" fmla="*/ 849397 h 1753423"/>
              <a:gd name="connsiteX4" fmla="*/ 3406100 w 3406100"/>
              <a:gd name="connsiteY4" fmla="*/ 0 h 1753423"/>
              <a:gd name="connsiteX0" fmla="*/ 0 w 3391658"/>
              <a:gd name="connsiteY0" fmla="*/ 1753422 h 1753422"/>
              <a:gd name="connsiteX1" fmla="*/ 278913 w 3391658"/>
              <a:gd name="connsiteY1" fmla="*/ 1743839 h 1753422"/>
              <a:gd name="connsiteX2" fmla="*/ 578735 w 3391658"/>
              <a:gd name="connsiteY2" fmla="*/ 1450312 h 1753422"/>
              <a:gd name="connsiteX3" fmla="*/ 2023499 w 3391658"/>
              <a:gd name="connsiteY3" fmla="*/ 849397 h 1753422"/>
              <a:gd name="connsiteX4" fmla="*/ 3391658 w 3391658"/>
              <a:gd name="connsiteY4" fmla="*/ 0 h 1753422"/>
              <a:gd name="connsiteX0" fmla="*/ 0 w 3372101"/>
              <a:gd name="connsiteY0" fmla="*/ 1983446 h 1983446"/>
              <a:gd name="connsiteX1" fmla="*/ 259356 w 3372101"/>
              <a:gd name="connsiteY1" fmla="*/ 1743839 h 1983446"/>
              <a:gd name="connsiteX2" fmla="*/ 559178 w 3372101"/>
              <a:gd name="connsiteY2" fmla="*/ 1450312 h 1983446"/>
              <a:gd name="connsiteX3" fmla="*/ 2003942 w 3372101"/>
              <a:gd name="connsiteY3" fmla="*/ 849397 h 1983446"/>
              <a:gd name="connsiteX4" fmla="*/ 3372101 w 3372101"/>
              <a:gd name="connsiteY4" fmla="*/ 0 h 1983446"/>
              <a:gd name="connsiteX0" fmla="*/ 0 w 3372101"/>
              <a:gd name="connsiteY0" fmla="*/ 1983446 h 1983446"/>
              <a:gd name="connsiteX1" fmla="*/ 259356 w 3372101"/>
              <a:gd name="connsiteY1" fmla="*/ 1743839 h 1983446"/>
              <a:gd name="connsiteX2" fmla="*/ 637407 w 3372101"/>
              <a:gd name="connsiteY2" fmla="*/ 1709089 h 1983446"/>
              <a:gd name="connsiteX3" fmla="*/ 2003942 w 3372101"/>
              <a:gd name="connsiteY3" fmla="*/ 849397 h 1983446"/>
              <a:gd name="connsiteX4" fmla="*/ 3372101 w 3372101"/>
              <a:gd name="connsiteY4" fmla="*/ 0 h 1983446"/>
              <a:gd name="connsiteX0" fmla="*/ 0 w 3372101"/>
              <a:gd name="connsiteY0" fmla="*/ 1983446 h 1983446"/>
              <a:gd name="connsiteX1" fmla="*/ 637407 w 3372101"/>
              <a:gd name="connsiteY1" fmla="*/ 1709089 h 1983446"/>
              <a:gd name="connsiteX2" fmla="*/ 2003942 w 3372101"/>
              <a:gd name="connsiteY2" fmla="*/ 849397 h 1983446"/>
              <a:gd name="connsiteX3" fmla="*/ 3372101 w 3372101"/>
              <a:gd name="connsiteY3" fmla="*/ 0 h 1983446"/>
              <a:gd name="connsiteX0" fmla="*/ 0 w 3372101"/>
              <a:gd name="connsiteY0" fmla="*/ 1983446 h 1983446"/>
              <a:gd name="connsiteX1" fmla="*/ 656965 w 3372101"/>
              <a:gd name="connsiteY1" fmla="*/ 1680336 h 1983446"/>
              <a:gd name="connsiteX2" fmla="*/ 2003942 w 3372101"/>
              <a:gd name="connsiteY2" fmla="*/ 849397 h 1983446"/>
              <a:gd name="connsiteX3" fmla="*/ 3372101 w 3372101"/>
              <a:gd name="connsiteY3" fmla="*/ 0 h 1983446"/>
              <a:gd name="connsiteX0" fmla="*/ 0 w 3372101"/>
              <a:gd name="connsiteY0" fmla="*/ 1983446 h 1983446"/>
              <a:gd name="connsiteX1" fmla="*/ 656965 w 3372101"/>
              <a:gd name="connsiteY1" fmla="*/ 1680336 h 1983446"/>
              <a:gd name="connsiteX2" fmla="*/ 2082170 w 3372101"/>
              <a:gd name="connsiteY2" fmla="*/ 1060253 h 1983446"/>
              <a:gd name="connsiteX3" fmla="*/ 3372101 w 3372101"/>
              <a:gd name="connsiteY3" fmla="*/ 0 h 1983446"/>
              <a:gd name="connsiteX0" fmla="*/ 0 w 3460108"/>
              <a:gd name="connsiteY0" fmla="*/ 1791759 h 1791759"/>
              <a:gd name="connsiteX1" fmla="*/ 656965 w 3460108"/>
              <a:gd name="connsiteY1" fmla="*/ 1488649 h 1791759"/>
              <a:gd name="connsiteX2" fmla="*/ 2082170 w 3460108"/>
              <a:gd name="connsiteY2" fmla="*/ 868566 h 1791759"/>
              <a:gd name="connsiteX3" fmla="*/ 3460108 w 3460108"/>
              <a:gd name="connsiteY3" fmla="*/ 0 h 1791759"/>
              <a:gd name="connsiteX0" fmla="*/ 0 w 3513889"/>
              <a:gd name="connsiteY0" fmla="*/ 1796551 h 1796551"/>
              <a:gd name="connsiteX1" fmla="*/ 710746 w 3513889"/>
              <a:gd name="connsiteY1" fmla="*/ 1488649 h 1796551"/>
              <a:gd name="connsiteX2" fmla="*/ 2135951 w 3513889"/>
              <a:gd name="connsiteY2" fmla="*/ 868566 h 1796551"/>
              <a:gd name="connsiteX3" fmla="*/ 3513889 w 3513889"/>
              <a:gd name="connsiteY3" fmla="*/ 0 h 1796551"/>
              <a:gd name="connsiteX0" fmla="*/ 0 w 3504110"/>
              <a:gd name="connsiteY0" fmla="*/ 1806135 h 1806135"/>
              <a:gd name="connsiteX1" fmla="*/ 700967 w 3504110"/>
              <a:gd name="connsiteY1" fmla="*/ 1488649 h 1806135"/>
              <a:gd name="connsiteX2" fmla="*/ 2126172 w 3504110"/>
              <a:gd name="connsiteY2" fmla="*/ 868566 h 1806135"/>
              <a:gd name="connsiteX3" fmla="*/ 3504110 w 3504110"/>
              <a:gd name="connsiteY3" fmla="*/ 0 h 1806135"/>
              <a:gd name="connsiteX0" fmla="*/ 0 w 3504110"/>
              <a:gd name="connsiteY0" fmla="*/ 1806135 h 1806135"/>
              <a:gd name="connsiteX1" fmla="*/ 700967 w 3504110"/>
              <a:gd name="connsiteY1" fmla="*/ 1488649 h 1806135"/>
              <a:gd name="connsiteX2" fmla="*/ 2116394 w 3504110"/>
              <a:gd name="connsiteY2" fmla="*/ 854190 h 1806135"/>
              <a:gd name="connsiteX3" fmla="*/ 3504110 w 3504110"/>
              <a:gd name="connsiteY3" fmla="*/ 0 h 1806135"/>
              <a:gd name="connsiteX0" fmla="*/ 0 w 3504110"/>
              <a:gd name="connsiteY0" fmla="*/ 1806135 h 1806135"/>
              <a:gd name="connsiteX1" fmla="*/ 656964 w 3504110"/>
              <a:gd name="connsiteY1" fmla="*/ 1488649 h 1806135"/>
              <a:gd name="connsiteX2" fmla="*/ 2116394 w 3504110"/>
              <a:gd name="connsiteY2" fmla="*/ 854190 h 1806135"/>
              <a:gd name="connsiteX3" fmla="*/ 3504110 w 3504110"/>
              <a:gd name="connsiteY3" fmla="*/ 0 h 1806135"/>
              <a:gd name="connsiteX0" fmla="*/ 0 w 3504110"/>
              <a:gd name="connsiteY0" fmla="*/ 1806135 h 1806135"/>
              <a:gd name="connsiteX1" fmla="*/ 656964 w 3504110"/>
              <a:gd name="connsiteY1" fmla="*/ 1488649 h 1806135"/>
              <a:gd name="connsiteX2" fmla="*/ 2135951 w 3504110"/>
              <a:gd name="connsiteY2" fmla="*/ 844606 h 1806135"/>
              <a:gd name="connsiteX3" fmla="*/ 3504110 w 3504110"/>
              <a:gd name="connsiteY3" fmla="*/ 0 h 1806135"/>
              <a:gd name="connsiteX0" fmla="*/ 0 w 3504110"/>
              <a:gd name="connsiteY0" fmla="*/ 1806135 h 1806135"/>
              <a:gd name="connsiteX1" fmla="*/ 656964 w 3504110"/>
              <a:gd name="connsiteY1" fmla="*/ 1488649 h 1806135"/>
              <a:gd name="connsiteX2" fmla="*/ 2067501 w 3504110"/>
              <a:gd name="connsiteY2" fmla="*/ 643335 h 1806135"/>
              <a:gd name="connsiteX3" fmla="*/ 3504110 w 3504110"/>
              <a:gd name="connsiteY3" fmla="*/ 0 h 1806135"/>
              <a:gd name="connsiteX0" fmla="*/ 0 w 3455217"/>
              <a:gd name="connsiteY0" fmla="*/ 2016991 h 2016991"/>
              <a:gd name="connsiteX1" fmla="*/ 656964 w 3455217"/>
              <a:gd name="connsiteY1" fmla="*/ 1699505 h 2016991"/>
              <a:gd name="connsiteX2" fmla="*/ 2067501 w 3455217"/>
              <a:gd name="connsiteY2" fmla="*/ 854191 h 2016991"/>
              <a:gd name="connsiteX3" fmla="*/ 3455217 w 3455217"/>
              <a:gd name="connsiteY3" fmla="*/ 0 h 2016991"/>
              <a:gd name="connsiteX0" fmla="*/ 0 w 3435660"/>
              <a:gd name="connsiteY0" fmla="*/ 2016991 h 2016991"/>
              <a:gd name="connsiteX1" fmla="*/ 656964 w 3435660"/>
              <a:gd name="connsiteY1" fmla="*/ 1699505 h 2016991"/>
              <a:gd name="connsiteX2" fmla="*/ 2067501 w 3435660"/>
              <a:gd name="connsiteY2" fmla="*/ 854191 h 2016991"/>
              <a:gd name="connsiteX3" fmla="*/ 3435660 w 3435660"/>
              <a:gd name="connsiteY3" fmla="*/ 0 h 2016991"/>
              <a:gd name="connsiteX0" fmla="*/ 0 w 3435660"/>
              <a:gd name="connsiteY0" fmla="*/ 2016991 h 2016991"/>
              <a:gd name="connsiteX1" fmla="*/ 656964 w 3435660"/>
              <a:gd name="connsiteY1" fmla="*/ 1699505 h 2016991"/>
              <a:gd name="connsiteX2" fmla="*/ 2116394 w 3435660"/>
              <a:gd name="connsiteY2" fmla="*/ 1084215 h 2016991"/>
              <a:gd name="connsiteX3" fmla="*/ 3435660 w 3435660"/>
              <a:gd name="connsiteY3" fmla="*/ 0 h 2016991"/>
              <a:gd name="connsiteX0" fmla="*/ 0 w 3513888"/>
              <a:gd name="connsiteY0" fmla="*/ 1786967 h 1786967"/>
              <a:gd name="connsiteX1" fmla="*/ 656964 w 3513888"/>
              <a:gd name="connsiteY1" fmla="*/ 1469481 h 1786967"/>
              <a:gd name="connsiteX2" fmla="*/ 2116394 w 3513888"/>
              <a:gd name="connsiteY2" fmla="*/ 854191 h 1786967"/>
              <a:gd name="connsiteX3" fmla="*/ 3513888 w 3513888"/>
              <a:gd name="connsiteY3" fmla="*/ 0 h 1786967"/>
              <a:gd name="connsiteX0" fmla="*/ 0 w 3513888"/>
              <a:gd name="connsiteY0" fmla="*/ 1786967 h 1786967"/>
              <a:gd name="connsiteX1" fmla="*/ 656964 w 3513888"/>
              <a:gd name="connsiteY1" fmla="*/ 1469481 h 1786967"/>
              <a:gd name="connsiteX2" fmla="*/ 2067502 w 3513888"/>
              <a:gd name="connsiteY2" fmla="*/ 628960 h 1786967"/>
              <a:gd name="connsiteX3" fmla="*/ 3513888 w 3513888"/>
              <a:gd name="connsiteY3" fmla="*/ 0 h 1786967"/>
              <a:gd name="connsiteX0" fmla="*/ 0 w 3303650"/>
              <a:gd name="connsiteY0" fmla="*/ 2179925 h 2179925"/>
              <a:gd name="connsiteX1" fmla="*/ 656964 w 3303650"/>
              <a:gd name="connsiteY1" fmla="*/ 1862439 h 2179925"/>
              <a:gd name="connsiteX2" fmla="*/ 2067502 w 3303650"/>
              <a:gd name="connsiteY2" fmla="*/ 1021918 h 2179925"/>
              <a:gd name="connsiteX3" fmla="*/ 3303650 w 3303650"/>
              <a:gd name="connsiteY3" fmla="*/ 0 h 2179925"/>
              <a:gd name="connsiteX0" fmla="*/ 0 w 4227495"/>
              <a:gd name="connsiteY0" fmla="*/ 2867204 h 2867204"/>
              <a:gd name="connsiteX1" fmla="*/ 1580809 w 4227495"/>
              <a:gd name="connsiteY1" fmla="*/ 1862439 h 2867204"/>
              <a:gd name="connsiteX2" fmla="*/ 2991347 w 4227495"/>
              <a:gd name="connsiteY2" fmla="*/ 1021918 h 2867204"/>
              <a:gd name="connsiteX3" fmla="*/ 4227495 w 4227495"/>
              <a:gd name="connsiteY3" fmla="*/ 0 h 2867204"/>
              <a:gd name="connsiteX0" fmla="*/ 0 w 5114587"/>
              <a:gd name="connsiteY0" fmla="*/ 3301943 h 3301943"/>
              <a:gd name="connsiteX1" fmla="*/ 2467901 w 5114587"/>
              <a:gd name="connsiteY1" fmla="*/ 1862439 h 3301943"/>
              <a:gd name="connsiteX2" fmla="*/ 3878439 w 5114587"/>
              <a:gd name="connsiteY2" fmla="*/ 1021918 h 3301943"/>
              <a:gd name="connsiteX3" fmla="*/ 5114587 w 5114587"/>
              <a:gd name="connsiteY3" fmla="*/ 0 h 3301943"/>
              <a:gd name="connsiteX0" fmla="*/ 0 w 5114587"/>
              <a:gd name="connsiteY0" fmla="*/ 3301943 h 3301943"/>
              <a:gd name="connsiteX1" fmla="*/ 887093 w 5114587"/>
              <a:gd name="connsiteY1" fmla="*/ 2867203 h 3301943"/>
              <a:gd name="connsiteX2" fmla="*/ 3878439 w 5114587"/>
              <a:gd name="connsiteY2" fmla="*/ 1021918 h 3301943"/>
              <a:gd name="connsiteX3" fmla="*/ 5114587 w 5114587"/>
              <a:gd name="connsiteY3" fmla="*/ 0 h 3301943"/>
              <a:gd name="connsiteX0" fmla="*/ 0 w 5114587"/>
              <a:gd name="connsiteY0" fmla="*/ 3301943 h 3301943"/>
              <a:gd name="connsiteX1" fmla="*/ 887093 w 5114587"/>
              <a:gd name="connsiteY1" fmla="*/ 2867203 h 3301943"/>
              <a:gd name="connsiteX2" fmla="*/ 2587356 w 5114587"/>
              <a:gd name="connsiteY2" fmla="*/ 1780353 h 3301943"/>
              <a:gd name="connsiteX3" fmla="*/ 5114587 w 5114587"/>
              <a:gd name="connsiteY3" fmla="*/ 0 h 3301943"/>
              <a:gd name="connsiteX0" fmla="*/ 0 w 5100787"/>
              <a:gd name="connsiteY0" fmla="*/ 3333006 h 3333006"/>
              <a:gd name="connsiteX1" fmla="*/ 887093 w 5100787"/>
              <a:gd name="connsiteY1" fmla="*/ 2898266 h 3333006"/>
              <a:gd name="connsiteX2" fmla="*/ 2587356 w 5100787"/>
              <a:gd name="connsiteY2" fmla="*/ 1811416 h 3333006"/>
              <a:gd name="connsiteX3" fmla="*/ 5100787 w 5100787"/>
              <a:gd name="connsiteY3" fmla="*/ 0 h 3333006"/>
              <a:gd name="connsiteX0" fmla="*/ 0 w 5100787"/>
              <a:gd name="connsiteY0" fmla="*/ 3333006 h 3333006"/>
              <a:gd name="connsiteX1" fmla="*/ 887093 w 5100787"/>
              <a:gd name="connsiteY1" fmla="*/ 2898266 h 3333006"/>
              <a:gd name="connsiteX2" fmla="*/ 2633824 w 5100787"/>
              <a:gd name="connsiteY2" fmla="*/ 1844246 h 3333006"/>
              <a:gd name="connsiteX3" fmla="*/ 5100787 w 5100787"/>
              <a:gd name="connsiteY3" fmla="*/ 0 h 3333006"/>
              <a:gd name="connsiteX0" fmla="*/ 0 w 4284350"/>
              <a:gd name="connsiteY0" fmla="*/ 2808241 h 2808241"/>
              <a:gd name="connsiteX1" fmla="*/ 887093 w 4284350"/>
              <a:gd name="connsiteY1" fmla="*/ 2373501 h 2808241"/>
              <a:gd name="connsiteX2" fmla="*/ 2633824 w 4284350"/>
              <a:gd name="connsiteY2" fmla="*/ 1319481 h 2808241"/>
              <a:gd name="connsiteX3" fmla="*/ 4284350 w 4284350"/>
              <a:gd name="connsiteY3" fmla="*/ 0 h 2808241"/>
              <a:gd name="connsiteX0" fmla="*/ 0 w 4224345"/>
              <a:gd name="connsiteY0" fmla="*/ 2669341 h 2669341"/>
              <a:gd name="connsiteX1" fmla="*/ 887093 w 4224345"/>
              <a:gd name="connsiteY1" fmla="*/ 2234601 h 2669341"/>
              <a:gd name="connsiteX2" fmla="*/ 2633824 w 4224345"/>
              <a:gd name="connsiteY2" fmla="*/ 1180581 h 2669341"/>
              <a:gd name="connsiteX3" fmla="*/ 4224345 w 4224345"/>
              <a:gd name="connsiteY3" fmla="*/ 0 h 2669341"/>
              <a:gd name="connsiteX0" fmla="*/ 0 w 4253738"/>
              <a:gd name="connsiteY0" fmla="*/ 2801741 h 2801741"/>
              <a:gd name="connsiteX1" fmla="*/ 887093 w 4253738"/>
              <a:gd name="connsiteY1" fmla="*/ 2367001 h 2801741"/>
              <a:gd name="connsiteX2" fmla="*/ 2633824 w 4253738"/>
              <a:gd name="connsiteY2" fmla="*/ 1312981 h 2801741"/>
              <a:gd name="connsiteX3" fmla="*/ 4253738 w 4253738"/>
              <a:gd name="connsiteY3" fmla="*/ 0 h 2801741"/>
              <a:gd name="connsiteX0" fmla="*/ 0 w 4253738"/>
              <a:gd name="connsiteY0" fmla="*/ 2801741 h 2801741"/>
              <a:gd name="connsiteX1" fmla="*/ 769202 w 4253738"/>
              <a:gd name="connsiteY1" fmla="*/ 2074052 h 2801741"/>
              <a:gd name="connsiteX2" fmla="*/ 2633824 w 4253738"/>
              <a:gd name="connsiteY2" fmla="*/ 1312981 h 2801741"/>
              <a:gd name="connsiteX3" fmla="*/ 4253738 w 4253738"/>
              <a:gd name="connsiteY3" fmla="*/ 0 h 2801741"/>
              <a:gd name="connsiteX0" fmla="*/ 0 w 4253738"/>
              <a:gd name="connsiteY0" fmla="*/ 2801741 h 2801741"/>
              <a:gd name="connsiteX1" fmla="*/ 769202 w 4253738"/>
              <a:gd name="connsiteY1" fmla="*/ 2074052 h 2801741"/>
              <a:gd name="connsiteX2" fmla="*/ 2432569 w 4253738"/>
              <a:gd name="connsiteY2" fmla="*/ 885466 h 2801741"/>
              <a:gd name="connsiteX3" fmla="*/ 4253738 w 4253738"/>
              <a:gd name="connsiteY3" fmla="*/ 0 h 2801741"/>
              <a:gd name="connsiteX0" fmla="*/ 0 w 4253738"/>
              <a:gd name="connsiteY0" fmla="*/ 2801741 h 2801741"/>
              <a:gd name="connsiteX1" fmla="*/ 1108868 w 4253738"/>
              <a:gd name="connsiteY1" fmla="*/ 2222088 h 2801741"/>
              <a:gd name="connsiteX2" fmla="*/ 2432569 w 4253738"/>
              <a:gd name="connsiteY2" fmla="*/ 885466 h 2801741"/>
              <a:gd name="connsiteX3" fmla="*/ 4253738 w 4253738"/>
              <a:gd name="connsiteY3" fmla="*/ 0 h 2801741"/>
              <a:gd name="connsiteX0" fmla="*/ 0 w 4253738"/>
              <a:gd name="connsiteY0" fmla="*/ 2801741 h 2801741"/>
              <a:gd name="connsiteX1" fmla="*/ 769204 w 4253738"/>
              <a:gd name="connsiteY1" fmla="*/ 2074052 h 2801741"/>
              <a:gd name="connsiteX2" fmla="*/ 2432569 w 4253738"/>
              <a:gd name="connsiteY2" fmla="*/ 885466 h 2801741"/>
              <a:gd name="connsiteX3" fmla="*/ 4253738 w 4253738"/>
              <a:gd name="connsiteY3" fmla="*/ 0 h 2801741"/>
              <a:gd name="connsiteX0" fmla="*/ 0 w 3990705"/>
              <a:gd name="connsiteY0" fmla="*/ 3254066 h 3254066"/>
              <a:gd name="connsiteX1" fmla="*/ 769204 w 3990705"/>
              <a:gd name="connsiteY1" fmla="*/ 2526377 h 3254066"/>
              <a:gd name="connsiteX2" fmla="*/ 2432569 w 3990705"/>
              <a:gd name="connsiteY2" fmla="*/ 1337791 h 3254066"/>
              <a:gd name="connsiteX3" fmla="*/ 3990705 w 3990705"/>
              <a:gd name="connsiteY3" fmla="*/ 0 h 325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0705" h="3254066">
                <a:moveTo>
                  <a:pt x="0" y="3254066"/>
                </a:moveTo>
                <a:lnTo>
                  <a:pt x="769204" y="2526377"/>
                </a:lnTo>
                <a:lnTo>
                  <a:pt x="2432569" y="1337791"/>
                </a:lnTo>
                <a:lnTo>
                  <a:pt x="3990705" y="0"/>
                </a:lnTo>
              </a:path>
            </a:pathLst>
          </a:custGeom>
          <a:ln w="38100">
            <a:solidFill>
              <a:srgbClr val="FF99FF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" name="フリーフォーム 4"/>
          <p:cNvSpPr/>
          <p:nvPr/>
        </p:nvSpPr>
        <p:spPr>
          <a:xfrm>
            <a:off x="2411760" y="2980725"/>
            <a:ext cx="4815572" cy="2399151"/>
          </a:xfrm>
          <a:custGeom>
            <a:avLst/>
            <a:gdLst>
              <a:gd name="connsiteX0" fmla="*/ 0 w 3604260"/>
              <a:gd name="connsiteY0" fmla="*/ 1409700 h 1409700"/>
              <a:gd name="connsiteX1" fmla="*/ 617220 w 3604260"/>
              <a:gd name="connsiteY1" fmla="*/ 1150620 h 1409700"/>
              <a:gd name="connsiteX2" fmla="*/ 2072640 w 3604260"/>
              <a:gd name="connsiteY2" fmla="*/ 518160 h 1409700"/>
              <a:gd name="connsiteX3" fmla="*/ 3604260 w 3604260"/>
              <a:gd name="connsiteY3" fmla="*/ 0 h 1409700"/>
              <a:gd name="connsiteX0" fmla="*/ 0 w 3604260"/>
              <a:gd name="connsiteY0" fmla="*/ 1409700 h 1424940"/>
              <a:gd name="connsiteX1" fmla="*/ 7620 w 3604260"/>
              <a:gd name="connsiteY1" fmla="*/ 1424940 h 1424940"/>
              <a:gd name="connsiteX2" fmla="*/ 617220 w 3604260"/>
              <a:gd name="connsiteY2" fmla="*/ 1150620 h 1424940"/>
              <a:gd name="connsiteX3" fmla="*/ 2072640 w 3604260"/>
              <a:gd name="connsiteY3" fmla="*/ 518160 h 1424940"/>
              <a:gd name="connsiteX4" fmla="*/ 3604260 w 3604260"/>
              <a:gd name="connsiteY4" fmla="*/ 0 h 1424940"/>
              <a:gd name="connsiteX0" fmla="*/ 0 w 3878580"/>
              <a:gd name="connsiteY0" fmla="*/ 1501140 h 1501140"/>
              <a:gd name="connsiteX1" fmla="*/ 281940 w 3878580"/>
              <a:gd name="connsiteY1" fmla="*/ 1424940 h 1501140"/>
              <a:gd name="connsiteX2" fmla="*/ 891540 w 3878580"/>
              <a:gd name="connsiteY2" fmla="*/ 1150620 h 1501140"/>
              <a:gd name="connsiteX3" fmla="*/ 2346960 w 3878580"/>
              <a:gd name="connsiteY3" fmla="*/ 518160 h 1501140"/>
              <a:gd name="connsiteX4" fmla="*/ 3878580 w 3878580"/>
              <a:gd name="connsiteY4" fmla="*/ 0 h 1501140"/>
              <a:gd name="connsiteX0" fmla="*/ 0 w 3878580"/>
              <a:gd name="connsiteY0" fmla="*/ 1501140 h 1524000"/>
              <a:gd name="connsiteX1" fmla="*/ 533400 w 3878580"/>
              <a:gd name="connsiteY1" fmla="*/ 1524000 h 1524000"/>
              <a:gd name="connsiteX2" fmla="*/ 891540 w 3878580"/>
              <a:gd name="connsiteY2" fmla="*/ 1150620 h 1524000"/>
              <a:gd name="connsiteX3" fmla="*/ 2346960 w 3878580"/>
              <a:gd name="connsiteY3" fmla="*/ 518160 h 1524000"/>
              <a:gd name="connsiteX4" fmla="*/ 3878580 w 3878580"/>
              <a:gd name="connsiteY4" fmla="*/ 0 h 1524000"/>
              <a:gd name="connsiteX0" fmla="*/ 0 w 3878580"/>
              <a:gd name="connsiteY0" fmla="*/ 1501140 h 1501140"/>
              <a:gd name="connsiteX1" fmla="*/ 259080 w 3878580"/>
              <a:gd name="connsiteY1" fmla="*/ 1432560 h 1501140"/>
              <a:gd name="connsiteX2" fmla="*/ 891540 w 3878580"/>
              <a:gd name="connsiteY2" fmla="*/ 1150620 h 1501140"/>
              <a:gd name="connsiteX3" fmla="*/ 2346960 w 3878580"/>
              <a:gd name="connsiteY3" fmla="*/ 518160 h 1501140"/>
              <a:gd name="connsiteX4" fmla="*/ 3878580 w 3878580"/>
              <a:gd name="connsiteY4" fmla="*/ 0 h 1501140"/>
              <a:gd name="connsiteX0" fmla="*/ 0 w 3901440"/>
              <a:gd name="connsiteY0" fmla="*/ 1524000 h 1524000"/>
              <a:gd name="connsiteX1" fmla="*/ 259080 w 3901440"/>
              <a:gd name="connsiteY1" fmla="*/ 1455420 h 1524000"/>
              <a:gd name="connsiteX2" fmla="*/ 891540 w 3901440"/>
              <a:gd name="connsiteY2" fmla="*/ 1173480 h 1524000"/>
              <a:gd name="connsiteX3" fmla="*/ 2346960 w 3901440"/>
              <a:gd name="connsiteY3" fmla="*/ 541020 h 1524000"/>
              <a:gd name="connsiteX4" fmla="*/ 3901440 w 3901440"/>
              <a:gd name="connsiteY4" fmla="*/ 0 h 1524000"/>
              <a:gd name="connsiteX0" fmla="*/ 0 w 3996537"/>
              <a:gd name="connsiteY0" fmla="*/ 1326490 h 1326490"/>
              <a:gd name="connsiteX1" fmla="*/ 259080 w 3996537"/>
              <a:gd name="connsiteY1" fmla="*/ 1257910 h 1326490"/>
              <a:gd name="connsiteX2" fmla="*/ 891540 w 3996537"/>
              <a:gd name="connsiteY2" fmla="*/ 975970 h 1326490"/>
              <a:gd name="connsiteX3" fmla="*/ 2346960 w 3996537"/>
              <a:gd name="connsiteY3" fmla="*/ 343510 h 1326490"/>
              <a:gd name="connsiteX4" fmla="*/ 3996537 w 3996537"/>
              <a:gd name="connsiteY4" fmla="*/ 0 h 1326490"/>
              <a:gd name="connsiteX0" fmla="*/ 0 w 3908754"/>
              <a:gd name="connsiteY0" fmla="*/ 1509370 h 1509370"/>
              <a:gd name="connsiteX1" fmla="*/ 259080 w 3908754"/>
              <a:gd name="connsiteY1" fmla="*/ 1440790 h 1509370"/>
              <a:gd name="connsiteX2" fmla="*/ 891540 w 3908754"/>
              <a:gd name="connsiteY2" fmla="*/ 1158850 h 1509370"/>
              <a:gd name="connsiteX3" fmla="*/ 2346960 w 3908754"/>
              <a:gd name="connsiteY3" fmla="*/ 526390 h 1509370"/>
              <a:gd name="connsiteX4" fmla="*/ 3908754 w 3908754"/>
              <a:gd name="connsiteY4" fmla="*/ 0 h 1509370"/>
              <a:gd name="connsiteX0" fmla="*/ 0 w 3908754"/>
              <a:gd name="connsiteY0" fmla="*/ 1509370 h 1509370"/>
              <a:gd name="connsiteX1" fmla="*/ 259080 w 3908754"/>
              <a:gd name="connsiteY1" fmla="*/ 1440790 h 1509370"/>
              <a:gd name="connsiteX2" fmla="*/ 891540 w 3908754"/>
              <a:gd name="connsiteY2" fmla="*/ 1158850 h 1509370"/>
              <a:gd name="connsiteX3" fmla="*/ 2288438 w 3908754"/>
              <a:gd name="connsiteY3" fmla="*/ 314249 h 1509370"/>
              <a:gd name="connsiteX4" fmla="*/ 3908754 w 3908754"/>
              <a:gd name="connsiteY4" fmla="*/ 0 h 1509370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891540 w 3660037"/>
              <a:gd name="connsiteY2" fmla="*/ 1692859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566733 w 3660037"/>
              <a:gd name="connsiteY3" fmla="*/ 1627486 h 2043379"/>
              <a:gd name="connsiteX4" fmla="*/ 3660037 w 3660037"/>
              <a:gd name="connsiteY4" fmla="*/ 0 h 2043379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955150 w 4288190"/>
              <a:gd name="connsiteY2" fmla="*/ 659188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886911 w 4288190"/>
              <a:gd name="connsiteY2" fmla="*/ 488591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886911 w 4288190"/>
              <a:gd name="connsiteY2" fmla="*/ 488591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1002747 h 1002747"/>
              <a:gd name="connsiteX1" fmla="*/ 259080 w 4288190"/>
              <a:gd name="connsiteY1" fmla="*/ 934167 h 1002747"/>
              <a:gd name="connsiteX2" fmla="*/ 886911 w 4288190"/>
              <a:gd name="connsiteY2" fmla="*/ 656558 h 1002747"/>
              <a:gd name="connsiteX3" fmla="*/ 2348368 w 4288190"/>
              <a:gd name="connsiteY3" fmla="*/ 0 h 1002747"/>
              <a:gd name="connsiteX4" fmla="*/ 4288190 w 4288190"/>
              <a:gd name="connsiteY4" fmla="*/ 167967 h 1002747"/>
              <a:gd name="connsiteX0" fmla="*/ 0 w 4076649"/>
              <a:gd name="connsiteY0" fmla="*/ 1148678 h 1148678"/>
              <a:gd name="connsiteX1" fmla="*/ 259080 w 4076649"/>
              <a:gd name="connsiteY1" fmla="*/ 1080098 h 1148678"/>
              <a:gd name="connsiteX2" fmla="*/ 886911 w 4076649"/>
              <a:gd name="connsiteY2" fmla="*/ 802489 h 1148678"/>
              <a:gd name="connsiteX3" fmla="*/ 2348368 w 4076649"/>
              <a:gd name="connsiteY3" fmla="*/ 145931 h 1148678"/>
              <a:gd name="connsiteX4" fmla="*/ 4076649 w 4076649"/>
              <a:gd name="connsiteY4" fmla="*/ 0 h 1148678"/>
              <a:gd name="connsiteX0" fmla="*/ 0 w 3871933"/>
              <a:gd name="connsiteY0" fmla="*/ 1510344 h 1510344"/>
              <a:gd name="connsiteX1" fmla="*/ 259080 w 3871933"/>
              <a:gd name="connsiteY1" fmla="*/ 1441764 h 1510344"/>
              <a:gd name="connsiteX2" fmla="*/ 886911 w 3871933"/>
              <a:gd name="connsiteY2" fmla="*/ 1164155 h 1510344"/>
              <a:gd name="connsiteX3" fmla="*/ 2348368 w 3871933"/>
              <a:gd name="connsiteY3" fmla="*/ 507597 h 1510344"/>
              <a:gd name="connsiteX4" fmla="*/ 3871933 w 3871933"/>
              <a:gd name="connsiteY4" fmla="*/ 0 h 1510344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817342 w 3817342"/>
              <a:gd name="connsiteY4" fmla="*/ 0 h 1674117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690242 w 3817342"/>
              <a:gd name="connsiteY4" fmla="*/ 33544 h 1674117"/>
              <a:gd name="connsiteX5" fmla="*/ 3817342 w 3817342"/>
              <a:gd name="connsiteY5" fmla="*/ 0 h 1674117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817342 w 3817342"/>
              <a:gd name="connsiteY4" fmla="*/ 0 h 1674117"/>
              <a:gd name="connsiteX0" fmla="*/ 0 w 3783222"/>
              <a:gd name="connsiteY0" fmla="*/ 1660469 h 1660469"/>
              <a:gd name="connsiteX1" fmla="*/ 259080 w 3783222"/>
              <a:gd name="connsiteY1" fmla="*/ 1591889 h 1660469"/>
              <a:gd name="connsiteX2" fmla="*/ 886911 w 3783222"/>
              <a:gd name="connsiteY2" fmla="*/ 1314280 h 1660469"/>
              <a:gd name="connsiteX3" fmla="*/ 2348368 w 3783222"/>
              <a:gd name="connsiteY3" fmla="*/ 657722 h 1660469"/>
              <a:gd name="connsiteX4" fmla="*/ 3783222 w 3783222"/>
              <a:gd name="connsiteY4" fmla="*/ 0 h 1660469"/>
              <a:gd name="connsiteX0" fmla="*/ 0 w 3783222"/>
              <a:gd name="connsiteY0" fmla="*/ 1660469 h 1660469"/>
              <a:gd name="connsiteX1" fmla="*/ 259080 w 3783222"/>
              <a:gd name="connsiteY1" fmla="*/ 1591889 h 1660469"/>
              <a:gd name="connsiteX2" fmla="*/ 886911 w 3783222"/>
              <a:gd name="connsiteY2" fmla="*/ 1314280 h 1660469"/>
              <a:gd name="connsiteX3" fmla="*/ 2417380 w 3783222"/>
              <a:gd name="connsiteY3" fmla="*/ 864756 h 1660469"/>
              <a:gd name="connsiteX4" fmla="*/ 3783222 w 3783222"/>
              <a:gd name="connsiteY4" fmla="*/ 0 h 1660469"/>
              <a:gd name="connsiteX0" fmla="*/ 0 w 4042015"/>
              <a:gd name="connsiteY0" fmla="*/ 1324039 h 1324039"/>
              <a:gd name="connsiteX1" fmla="*/ 259080 w 4042015"/>
              <a:gd name="connsiteY1" fmla="*/ 1255459 h 1324039"/>
              <a:gd name="connsiteX2" fmla="*/ 886911 w 4042015"/>
              <a:gd name="connsiteY2" fmla="*/ 977850 h 1324039"/>
              <a:gd name="connsiteX3" fmla="*/ 2417380 w 4042015"/>
              <a:gd name="connsiteY3" fmla="*/ 528326 h 1324039"/>
              <a:gd name="connsiteX4" fmla="*/ 4042015 w 4042015"/>
              <a:gd name="connsiteY4" fmla="*/ 0 h 1324039"/>
              <a:gd name="connsiteX0" fmla="*/ 0 w 3998883"/>
              <a:gd name="connsiteY0" fmla="*/ 1324039 h 1324039"/>
              <a:gd name="connsiteX1" fmla="*/ 259080 w 3998883"/>
              <a:gd name="connsiteY1" fmla="*/ 1255459 h 1324039"/>
              <a:gd name="connsiteX2" fmla="*/ 886911 w 3998883"/>
              <a:gd name="connsiteY2" fmla="*/ 977850 h 1324039"/>
              <a:gd name="connsiteX3" fmla="*/ 2417380 w 3998883"/>
              <a:gd name="connsiteY3" fmla="*/ 528326 h 1324039"/>
              <a:gd name="connsiteX4" fmla="*/ 3998883 w 3998883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886911 w 4013171"/>
              <a:gd name="connsiteY2" fmla="*/ 977850 h 1324039"/>
              <a:gd name="connsiteX3" fmla="*/ 2417380 w 4013171"/>
              <a:gd name="connsiteY3" fmla="*/ 5283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417380 w 4013171"/>
              <a:gd name="connsiteY3" fmla="*/ 5283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379280 w 4013171"/>
              <a:gd name="connsiteY3" fmla="*/ 3378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350705 w 4013171"/>
              <a:gd name="connsiteY3" fmla="*/ 328301 h 1324039"/>
              <a:gd name="connsiteX4" fmla="*/ 4013171 w 4013171"/>
              <a:gd name="connsiteY4" fmla="*/ 0 h 13240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25011 w 3889346"/>
              <a:gd name="connsiteY2" fmla="*/ 1158825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61587 w 3889346"/>
              <a:gd name="connsiteY2" fmla="*/ 1356336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635998 w 3889346"/>
              <a:gd name="connsiteY3" fmla="*/ 1286897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650628 w 3889346"/>
              <a:gd name="connsiteY3" fmla="*/ 1286897 h 1514539"/>
              <a:gd name="connsiteX4" fmla="*/ 3889346 w 3889346"/>
              <a:gd name="connsiteY4" fmla="*/ 0 h 1514539"/>
              <a:gd name="connsiteX0" fmla="*/ 0 w 4467247"/>
              <a:gd name="connsiteY0" fmla="*/ 475781 h 475781"/>
              <a:gd name="connsiteX1" fmla="*/ 259080 w 4467247"/>
              <a:gd name="connsiteY1" fmla="*/ 407201 h 475781"/>
              <a:gd name="connsiteX2" fmla="*/ 946957 w 4467247"/>
              <a:gd name="connsiteY2" fmla="*/ 332209 h 475781"/>
              <a:gd name="connsiteX3" fmla="*/ 2650628 w 4467247"/>
              <a:gd name="connsiteY3" fmla="*/ 248139 h 475781"/>
              <a:gd name="connsiteX4" fmla="*/ 4467247 w 4467247"/>
              <a:gd name="connsiteY4" fmla="*/ 0 h 475781"/>
              <a:gd name="connsiteX0" fmla="*/ 0 w 4481878"/>
              <a:gd name="connsiteY0" fmla="*/ 431890 h 431890"/>
              <a:gd name="connsiteX1" fmla="*/ 259080 w 4481878"/>
              <a:gd name="connsiteY1" fmla="*/ 363310 h 431890"/>
              <a:gd name="connsiteX2" fmla="*/ 946957 w 4481878"/>
              <a:gd name="connsiteY2" fmla="*/ 288318 h 431890"/>
              <a:gd name="connsiteX3" fmla="*/ 2650628 w 4481878"/>
              <a:gd name="connsiteY3" fmla="*/ 204248 h 431890"/>
              <a:gd name="connsiteX4" fmla="*/ 4481878 w 4481878"/>
              <a:gd name="connsiteY4" fmla="*/ 0 h 431890"/>
              <a:gd name="connsiteX0" fmla="*/ 0 w 4481878"/>
              <a:gd name="connsiteY0" fmla="*/ 431890 h 431890"/>
              <a:gd name="connsiteX1" fmla="*/ 259080 w 4481878"/>
              <a:gd name="connsiteY1" fmla="*/ 363310 h 431890"/>
              <a:gd name="connsiteX2" fmla="*/ 946957 w 4481878"/>
              <a:gd name="connsiteY2" fmla="*/ 288318 h 431890"/>
              <a:gd name="connsiteX3" fmla="*/ 2564903 w 4481878"/>
              <a:gd name="connsiteY3" fmla="*/ 13748 h 431890"/>
              <a:gd name="connsiteX4" fmla="*/ 4481878 w 4481878"/>
              <a:gd name="connsiteY4" fmla="*/ 0 h 431890"/>
              <a:gd name="connsiteX0" fmla="*/ 0 w 4262803"/>
              <a:gd name="connsiteY0" fmla="*/ 793840 h 793840"/>
              <a:gd name="connsiteX1" fmla="*/ 259080 w 4262803"/>
              <a:gd name="connsiteY1" fmla="*/ 725260 h 793840"/>
              <a:gd name="connsiteX2" fmla="*/ 946957 w 4262803"/>
              <a:gd name="connsiteY2" fmla="*/ 650268 h 793840"/>
              <a:gd name="connsiteX3" fmla="*/ 2564903 w 4262803"/>
              <a:gd name="connsiteY3" fmla="*/ 375698 h 793840"/>
              <a:gd name="connsiteX4" fmla="*/ 4262803 w 4262803"/>
              <a:gd name="connsiteY4" fmla="*/ 0 h 793840"/>
              <a:gd name="connsiteX0" fmla="*/ 0 w 4262803"/>
              <a:gd name="connsiteY0" fmla="*/ 793840 h 793840"/>
              <a:gd name="connsiteX1" fmla="*/ 259080 w 4262803"/>
              <a:gd name="connsiteY1" fmla="*/ 725260 h 793840"/>
              <a:gd name="connsiteX2" fmla="*/ 903066 w 4262803"/>
              <a:gd name="connsiteY2" fmla="*/ 438128 h 793840"/>
              <a:gd name="connsiteX3" fmla="*/ 2564903 w 4262803"/>
              <a:gd name="connsiteY3" fmla="*/ 375698 h 793840"/>
              <a:gd name="connsiteX4" fmla="*/ 4262803 w 4262803"/>
              <a:gd name="connsiteY4" fmla="*/ 0 h 793840"/>
              <a:gd name="connsiteX0" fmla="*/ 0 w 4262803"/>
              <a:gd name="connsiteY0" fmla="*/ 996042 h 996042"/>
              <a:gd name="connsiteX1" fmla="*/ 259080 w 4262803"/>
              <a:gd name="connsiteY1" fmla="*/ 927462 h 996042"/>
              <a:gd name="connsiteX2" fmla="*/ 903066 w 4262803"/>
              <a:gd name="connsiteY2" fmla="*/ 640330 h 996042"/>
              <a:gd name="connsiteX3" fmla="*/ 2345447 w 4262803"/>
              <a:gd name="connsiteY3" fmla="*/ 0 h 996042"/>
              <a:gd name="connsiteX4" fmla="*/ 4262803 w 4262803"/>
              <a:gd name="connsiteY4" fmla="*/ 202202 h 996042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03066 w 3897043"/>
              <a:gd name="connsiteY2" fmla="*/ 1140387 h 1496099"/>
              <a:gd name="connsiteX3" fmla="*/ 2345447 w 3897043"/>
              <a:gd name="connsiteY3" fmla="*/ 500057 h 1496099"/>
              <a:gd name="connsiteX4" fmla="*/ 3897043 w 3897043"/>
              <a:gd name="connsiteY4" fmla="*/ 0 h 1496099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41166 w 3897043"/>
              <a:gd name="connsiteY2" fmla="*/ 1330887 h 1496099"/>
              <a:gd name="connsiteX3" fmla="*/ 2345447 w 3897043"/>
              <a:gd name="connsiteY3" fmla="*/ 500057 h 1496099"/>
              <a:gd name="connsiteX4" fmla="*/ 3897043 w 3897043"/>
              <a:gd name="connsiteY4" fmla="*/ 0 h 1496099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41166 w 3897043"/>
              <a:gd name="connsiteY2" fmla="*/ 1330887 h 1496099"/>
              <a:gd name="connsiteX3" fmla="*/ 2490227 w 3897043"/>
              <a:gd name="connsiteY3" fmla="*/ 865817 h 1496099"/>
              <a:gd name="connsiteX4" fmla="*/ 3897043 w 3897043"/>
              <a:gd name="connsiteY4" fmla="*/ 0 h 1496099"/>
              <a:gd name="connsiteX0" fmla="*/ 0 w 4361863"/>
              <a:gd name="connsiteY0" fmla="*/ 630282 h 630282"/>
              <a:gd name="connsiteX1" fmla="*/ 259080 w 4361863"/>
              <a:gd name="connsiteY1" fmla="*/ 561702 h 630282"/>
              <a:gd name="connsiteX2" fmla="*/ 941166 w 4361863"/>
              <a:gd name="connsiteY2" fmla="*/ 465070 h 630282"/>
              <a:gd name="connsiteX3" fmla="*/ 2490227 w 4361863"/>
              <a:gd name="connsiteY3" fmla="*/ 0 h 630282"/>
              <a:gd name="connsiteX4" fmla="*/ 4361863 w 4361863"/>
              <a:gd name="connsiteY4" fmla="*/ 10483 h 630282"/>
              <a:gd name="connsiteX0" fmla="*/ 0 w 4361863"/>
              <a:gd name="connsiteY0" fmla="*/ 619799 h 619799"/>
              <a:gd name="connsiteX1" fmla="*/ 259080 w 4361863"/>
              <a:gd name="connsiteY1" fmla="*/ 551219 h 619799"/>
              <a:gd name="connsiteX2" fmla="*/ 941166 w 4361863"/>
              <a:gd name="connsiteY2" fmla="*/ 454587 h 619799"/>
              <a:gd name="connsiteX3" fmla="*/ 2589287 w 4361863"/>
              <a:gd name="connsiteY3" fmla="*/ 195257 h 619799"/>
              <a:gd name="connsiteX4" fmla="*/ 4361863 w 4361863"/>
              <a:gd name="connsiteY4" fmla="*/ 0 h 619799"/>
              <a:gd name="connsiteX0" fmla="*/ 0 w 4415203"/>
              <a:gd name="connsiteY0" fmla="*/ 741719 h 741719"/>
              <a:gd name="connsiteX1" fmla="*/ 312420 w 4415203"/>
              <a:gd name="connsiteY1" fmla="*/ 551219 h 741719"/>
              <a:gd name="connsiteX2" fmla="*/ 994506 w 4415203"/>
              <a:gd name="connsiteY2" fmla="*/ 454587 h 741719"/>
              <a:gd name="connsiteX3" fmla="*/ 2642627 w 4415203"/>
              <a:gd name="connsiteY3" fmla="*/ 195257 h 741719"/>
              <a:gd name="connsiteX4" fmla="*/ 4415203 w 4415203"/>
              <a:gd name="connsiteY4" fmla="*/ 0 h 74171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994506 w 4415203"/>
              <a:gd name="connsiteY2" fmla="*/ 45458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1070706 w 4415203"/>
              <a:gd name="connsiteY2" fmla="*/ 65270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1040226 w 4415203"/>
              <a:gd name="connsiteY2" fmla="*/ 65270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186603"/>
              <a:gd name="connsiteY0" fmla="*/ 1320839 h 1336079"/>
              <a:gd name="connsiteX1" fmla="*/ 358140 w 4186603"/>
              <a:gd name="connsiteY1" fmla="*/ 1336079 h 1336079"/>
              <a:gd name="connsiteX2" fmla="*/ 1040226 w 4186603"/>
              <a:gd name="connsiteY2" fmla="*/ 1231827 h 1336079"/>
              <a:gd name="connsiteX3" fmla="*/ 2642627 w 4186603"/>
              <a:gd name="connsiteY3" fmla="*/ 774377 h 1336079"/>
              <a:gd name="connsiteX4" fmla="*/ 4186603 w 4186603"/>
              <a:gd name="connsiteY4" fmla="*/ 0 h 1336079"/>
              <a:gd name="connsiteX0" fmla="*/ 0 w 4125643"/>
              <a:gd name="connsiteY0" fmla="*/ 1198919 h 1336079"/>
              <a:gd name="connsiteX1" fmla="*/ 297180 w 4125643"/>
              <a:gd name="connsiteY1" fmla="*/ 1336079 h 1336079"/>
              <a:gd name="connsiteX2" fmla="*/ 979266 w 4125643"/>
              <a:gd name="connsiteY2" fmla="*/ 1231827 h 1336079"/>
              <a:gd name="connsiteX3" fmla="*/ 2581667 w 4125643"/>
              <a:gd name="connsiteY3" fmla="*/ 774377 h 1336079"/>
              <a:gd name="connsiteX4" fmla="*/ 4125643 w 4125643"/>
              <a:gd name="connsiteY4" fmla="*/ 0 h 1336079"/>
              <a:gd name="connsiteX0" fmla="*/ 0 w 4125643"/>
              <a:gd name="connsiteY0" fmla="*/ 1198919 h 1231827"/>
              <a:gd name="connsiteX1" fmla="*/ 266700 w 4125643"/>
              <a:gd name="connsiteY1" fmla="*/ 1130339 h 1231827"/>
              <a:gd name="connsiteX2" fmla="*/ 979266 w 4125643"/>
              <a:gd name="connsiteY2" fmla="*/ 1231827 h 1231827"/>
              <a:gd name="connsiteX3" fmla="*/ 2581667 w 4125643"/>
              <a:gd name="connsiteY3" fmla="*/ 774377 h 1231827"/>
              <a:gd name="connsiteX4" fmla="*/ 4125643 w 4125643"/>
              <a:gd name="connsiteY4" fmla="*/ 0 h 1231827"/>
              <a:gd name="connsiteX0" fmla="*/ 0 w 4125643"/>
              <a:gd name="connsiteY0" fmla="*/ 1198919 h 1198919"/>
              <a:gd name="connsiteX1" fmla="*/ 266700 w 4125643"/>
              <a:gd name="connsiteY1" fmla="*/ 1130339 h 1198919"/>
              <a:gd name="connsiteX2" fmla="*/ 941166 w 4125643"/>
              <a:gd name="connsiteY2" fmla="*/ 1033707 h 1198919"/>
              <a:gd name="connsiteX3" fmla="*/ 2581667 w 4125643"/>
              <a:gd name="connsiteY3" fmla="*/ 774377 h 1198919"/>
              <a:gd name="connsiteX4" fmla="*/ 4125643 w 4125643"/>
              <a:gd name="connsiteY4" fmla="*/ 0 h 1198919"/>
              <a:gd name="connsiteX0" fmla="*/ 0 w 4209463"/>
              <a:gd name="connsiteY0" fmla="*/ 977939 h 977939"/>
              <a:gd name="connsiteX1" fmla="*/ 266700 w 4209463"/>
              <a:gd name="connsiteY1" fmla="*/ 909359 h 977939"/>
              <a:gd name="connsiteX2" fmla="*/ 941166 w 4209463"/>
              <a:gd name="connsiteY2" fmla="*/ 812727 h 977939"/>
              <a:gd name="connsiteX3" fmla="*/ 2581667 w 4209463"/>
              <a:gd name="connsiteY3" fmla="*/ 553397 h 977939"/>
              <a:gd name="connsiteX4" fmla="*/ 4209463 w 4209463"/>
              <a:gd name="connsiteY4" fmla="*/ 0 h 977939"/>
              <a:gd name="connsiteX0" fmla="*/ 0 w 4209463"/>
              <a:gd name="connsiteY0" fmla="*/ 977939 h 977939"/>
              <a:gd name="connsiteX1" fmla="*/ 266700 w 4209463"/>
              <a:gd name="connsiteY1" fmla="*/ 909359 h 977939"/>
              <a:gd name="connsiteX2" fmla="*/ 941166 w 4209463"/>
              <a:gd name="connsiteY2" fmla="*/ 812727 h 977939"/>
              <a:gd name="connsiteX3" fmla="*/ 2505467 w 4209463"/>
              <a:gd name="connsiteY3" fmla="*/ 353372 h 977939"/>
              <a:gd name="connsiteX4" fmla="*/ 4209463 w 4209463"/>
              <a:gd name="connsiteY4" fmla="*/ 0 h 977939"/>
              <a:gd name="connsiteX0" fmla="*/ 0 w 4095163"/>
              <a:gd name="connsiteY0" fmla="*/ 1149389 h 1149389"/>
              <a:gd name="connsiteX1" fmla="*/ 266700 w 4095163"/>
              <a:gd name="connsiteY1" fmla="*/ 1080809 h 1149389"/>
              <a:gd name="connsiteX2" fmla="*/ 941166 w 4095163"/>
              <a:gd name="connsiteY2" fmla="*/ 984177 h 1149389"/>
              <a:gd name="connsiteX3" fmla="*/ 2505467 w 4095163"/>
              <a:gd name="connsiteY3" fmla="*/ 524822 h 1149389"/>
              <a:gd name="connsiteX4" fmla="*/ 4095163 w 4095163"/>
              <a:gd name="connsiteY4" fmla="*/ 0 h 1149389"/>
              <a:gd name="connsiteX0" fmla="*/ 37105 w 4132268"/>
              <a:gd name="connsiteY0" fmla="*/ 1149389 h 1149389"/>
              <a:gd name="connsiteX1" fmla="*/ 0 w 4132268"/>
              <a:gd name="connsiteY1" fmla="*/ 1131831 h 1149389"/>
              <a:gd name="connsiteX2" fmla="*/ 303805 w 4132268"/>
              <a:gd name="connsiteY2" fmla="*/ 1080809 h 1149389"/>
              <a:gd name="connsiteX3" fmla="*/ 978271 w 4132268"/>
              <a:gd name="connsiteY3" fmla="*/ 984177 h 1149389"/>
              <a:gd name="connsiteX4" fmla="*/ 2542572 w 4132268"/>
              <a:gd name="connsiteY4" fmla="*/ 524822 h 1149389"/>
              <a:gd name="connsiteX5" fmla="*/ 4132268 w 4132268"/>
              <a:gd name="connsiteY5" fmla="*/ 0 h 1149389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54417 w 4108414"/>
              <a:gd name="connsiteY3" fmla="*/ 984177 h 1155684"/>
              <a:gd name="connsiteX4" fmla="*/ 2518718 w 4108414"/>
              <a:gd name="connsiteY4" fmla="*/ 524822 h 1155684"/>
              <a:gd name="connsiteX5" fmla="*/ 4108414 w 4108414"/>
              <a:gd name="connsiteY5" fmla="*/ 0 h 1155684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16317 w 4108414"/>
              <a:gd name="connsiteY3" fmla="*/ 803202 h 1155684"/>
              <a:gd name="connsiteX4" fmla="*/ 2518718 w 4108414"/>
              <a:gd name="connsiteY4" fmla="*/ 524822 h 1155684"/>
              <a:gd name="connsiteX5" fmla="*/ 4108414 w 4108414"/>
              <a:gd name="connsiteY5" fmla="*/ 0 h 1155684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16317 w 4108414"/>
              <a:gd name="connsiteY3" fmla="*/ 803202 h 1155684"/>
              <a:gd name="connsiteX4" fmla="*/ 2385368 w 4108414"/>
              <a:gd name="connsiteY4" fmla="*/ 153347 h 1155684"/>
              <a:gd name="connsiteX5" fmla="*/ 4108414 w 4108414"/>
              <a:gd name="connsiteY5" fmla="*/ 0 h 1155684"/>
              <a:gd name="connsiteX0" fmla="*/ 13251 w 4051264"/>
              <a:gd name="connsiteY0" fmla="*/ 1349414 h 1355709"/>
              <a:gd name="connsiteX1" fmla="*/ 0 w 4051264"/>
              <a:gd name="connsiteY1" fmla="*/ 1355709 h 1355709"/>
              <a:gd name="connsiteX2" fmla="*/ 279951 w 4051264"/>
              <a:gd name="connsiteY2" fmla="*/ 1280834 h 1355709"/>
              <a:gd name="connsiteX3" fmla="*/ 916317 w 4051264"/>
              <a:gd name="connsiteY3" fmla="*/ 1003227 h 1355709"/>
              <a:gd name="connsiteX4" fmla="*/ 2385368 w 4051264"/>
              <a:gd name="connsiteY4" fmla="*/ 353372 h 1355709"/>
              <a:gd name="connsiteX5" fmla="*/ 4051264 w 4051264"/>
              <a:gd name="connsiteY5" fmla="*/ 0 h 1355709"/>
              <a:gd name="connsiteX0" fmla="*/ 13251 w 4051264"/>
              <a:gd name="connsiteY0" fmla="*/ 1349414 h 1355709"/>
              <a:gd name="connsiteX1" fmla="*/ 0 w 4051264"/>
              <a:gd name="connsiteY1" fmla="*/ 1355709 h 1355709"/>
              <a:gd name="connsiteX2" fmla="*/ 279951 w 4051264"/>
              <a:gd name="connsiteY2" fmla="*/ 1280834 h 1355709"/>
              <a:gd name="connsiteX3" fmla="*/ 916317 w 4051264"/>
              <a:gd name="connsiteY3" fmla="*/ 1003227 h 1355709"/>
              <a:gd name="connsiteX4" fmla="*/ 2290118 w 4051264"/>
              <a:gd name="connsiteY4" fmla="*/ 153347 h 1355709"/>
              <a:gd name="connsiteX5" fmla="*/ 4051264 w 4051264"/>
              <a:gd name="connsiteY5" fmla="*/ 0 h 1355709"/>
              <a:gd name="connsiteX0" fmla="*/ 13251 w 3622639"/>
              <a:gd name="connsiteY0" fmla="*/ 2054264 h 2060559"/>
              <a:gd name="connsiteX1" fmla="*/ 0 w 3622639"/>
              <a:gd name="connsiteY1" fmla="*/ 2060559 h 2060559"/>
              <a:gd name="connsiteX2" fmla="*/ 279951 w 3622639"/>
              <a:gd name="connsiteY2" fmla="*/ 1985684 h 2060559"/>
              <a:gd name="connsiteX3" fmla="*/ 916317 w 3622639"/>
              <a:gd name="connsiteY3" fmla="*/ 1708077 h 2060559"/>
              <a:gd name="connsiteX4" fmla="*/ 2290118 w 3622639"/>
              <a:gd name="connsiteY4" fmla="*/ 858197 h 2060559"/>
              <a:gd name="connsiteX5" fmla="*/ 3622639 w 3622639"/>
              <a:gd name="connsiteY5" fmla="*/ 0 h 20605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916317 w 3622639"/>
              <a:gd name="connsiteY3" fmla="*/ 1695377 h 2047859"/>
              <a:gd name="connsiteX4" fmla="*/ 2290118 w 3622639"/>
              <a:gd name="connsiteY4" fmla="*/ 845497 h 2047859"/>
              <a:gd name="connsiteX5" fmla="*/ 3622639 w 3622639"/>
              <a:gd name="connsiteY5" fmla="*/ 0 h 20478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916317 w 3622639"/>
              <a:gd name="connsiteY3" fmla="*/ 1695377 h 2047859"/>
              <a:gd name="connsiteX4" fmla="*/ 2264718 w 3622639"/>
              <a:gd name="connsiteY4" fmla="*/ 864547 h 2047859"/>
              <a:gd name="connsiteX5" fmla="*/ 3622639 w 3622639"/>
              <a:gd name="connsiteY5" fmla="*/ 0 h 20478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890917 w 3622639"/>
              <a:gd name="connsiteY3" fmla="*/ 1701727 h 2047859"/>
              <a:gd name="connsiteX4" fmla="*/ 2264718 w 3622639"/>
              <a:gd name="connsiteY4" fmla="*/ 864547 h 2047859"/>
              <a:gd name="connsiteX5" fmla="*/ 3622639 w 3622639"/>
              <a:gd name="connsiteY5" fmla="*/ 0 h 204785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264718 w 3703106"/>
              <a:gd name="connsiteY4" fmla="*/ 681667 h 1864979"/>
              <a:gd name="connsiteX5" fmla="*/ 3703106 w 3703106"/>
              <a:gd name="connsiteY5" fmla="*/ 0 h 186497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345185 w 3703106"/>
              <a:gd name="connsiteY4" fmla="*/ 864547 h 1864979"/>
              <a:gd name="connsiteX5" fmla="*/ 3703106 w 3703106"/>
              <a:gd name="connsiteY5" fmla="*/ 0 h 186497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416746 w 3703106"/>
              <a:gd name="connsiteY4" fmla="*/ 1039476 h 1864979"/>
              <a:gd name="connsiteX5" fmla="*/ 3703106 w 3703106"/>
              <a:gd name="connsiteY5" fmla="*/ 0 h 1864979"/>
              <a:gd name="connsiteX0" fmla="*/ 13251 w 4076818"/>
              <a:gd name="connsiteY0" fmla="*/ 1182823 h 1189118"/>
              <a:gd name="connsiteX1" fmla="*/ 0 w 4076818"/>
              <a:gd name="connsiteY1" fmla="*/ 1189118 h 1189118"/>
              <a:gd name="connsiteX2" fmla="*/ 279951 w 4076818"/>
              <a:gd name="connsiteY2" fmla="*/ 1114243 h 1189118"/>
              <a:gd name="connsiteX3" fmla="*/ 890917 w 4076818"/>
              <a:gd name="connsiteY3" fmla="*/ 842986 h 1189118"/>
              <a:gd name="connsiteX4" fmla="*/ 2416746 w 4076818"/>
              <a:gd name="connsiteY4" fmla="*/ 363615 h 1189118"/>
              <a:gd name="connsiteX5" fmla="*/ 4076818 w 4076818"/>
              <a:gd name="connsiteY5" fmla="*/ 0 h 1189118"/>
              <a:gd name="connsiteX0" fmla="*/ 13251 w 4076818"/>
              <a:gd name="connsiteY0" fmla="*/ 1182823 h 1189118"/>
              <a:gd name="connsiteX1" fmla="*/ 0 w 4076818"/>
              <a:gd name="connsiteY1" fmla="*/ 1189118 h 1189118"/>
              <a:gd name="connsiteX2" fmla="*/ 279951 w 4076818"/>
              <a:gd name="connsiteY2" fmla="*/ 1114243 h 1189118"/>
              <a:gd name="connsiteX3" fmla="*/ 890917 w 4076818"/>
              <a:gd name="connsiteY3" fmla="*/ 842986 h 1189118"/>
              <a:gd name="connsiteX4" fmla="*/ 2416746 w 4076818"/>
              <a:gd name="connsiteY4" fmla="*/ 363615 h 1189118"/>
              <a:gd name="connsiteX5" fmla="*/ 4076818 w 4076818"/>
              <a:gd name="connsiteY5" fmla="*/ 0 h 1189118"/>
              <a:gd name="connsiteX0" fmla="*/ 0 w 4063567"/>
              <a:gd name="connsiteY0" fmla="*/ 1182823 h 1182823"/>
              <a:gd name="connsiteX1" fmla="*/ 266700 w 4063567"/>
              <a:gd name="connsiteY1" fmla="*/ 1114243 h 1182823"/>
              <a:gd name="connsiteX2" fmla="*/ 877666 w 4063567"/>
              <a:gd name="connsiteY2" fmla="*/ 842986 h 1182823"/>
              <a:gd name="connsiteX3" fmla="*/ 2403495 w 4063567"/>
              <a:gd name="connsiteY3" fmla="*/ 363615 h 1182823"/>
              <a:gd name="connsiteX4" fmla="*/ 4063567 w 4063567"/>
              <a:gd name="connsiteY4" fmla="*/ 0 h 1182823"/>
              <a:gd name="connsiteX0" fmla="*/ 0 w 4058805"/>
              <a:gd name="connsiteY0" fmla="*/ 1178060 h 1178060"/>
              <a:gd name="connsiteX1" fmla="*/ 261938 w 4058805"/>
              <a:gd name="connsiteY1" fmla="*/ 1114243 h 1178060"/>
              <a:gd name="connsiteX2" fmla="*/ 872904 w 4058805"/>
              <a:gd name="connsiteY2" fmla="*/ 842986 h 1178060"/>
              <a:gd name="connsiteX3" fmla="*/ 2398733 w 4058805"/>
              <a:gd name="connsiteY3" fmla="*/ 363615 h 1178060"/>
              <a:gd name="connsiteX4" fmla="*/ 4058805 w 4058805"/>
              <a:gd name="connsiteY4" fmla="*/ 0 h 1178060"/>
              <a:gd name="connsiteX0" fmla="*/ 0 w 4087380"/>
              <a:gd name="connsiteY0" fmla="*/ 1182822 h 1182822"/>
              <a:gd name="connsiteX1" fmla="*/ 290513 w 4087380"/>
              <a:gd name="connsiteY1" fmla="*/ 1114243 h 1182822"/>
              <a:gd name="connsiteX2" fmla="*/ 901479 w 4087380"/>
              <a:gd name="connsiteY2" fmla="*/ 842986 h 1182822"/>
              <a:gd name="connsiteX3" fmla="*/ 2427308 w 4087380"/>
              <a:gd name="connsiteY3" fmla="*/ 363615 h 1182822"/>
              <a:gd name="connsiteX4" fmla="*/ 4087380 w 4087380"/>
              <a:gd name="connsiteY4" fmla="*/ 0 h 1182822"/>
              <a:gd name="connsiteX0" fmla="*/ 0 w 4087380"/>
              <a:gd name="connsiteY0" fmla="*/ 1182822 h 1182822"/>
              <a:gd name="connsiteX1" fmla="*/ 290513 w 4087380"/>
              <a:gd name="connsiteY1" fmla="*/ 1114243 h 1182822"/>
              <a:gd name="connsiteX2" fmla="*/ 911004 w 4087380"/>
              <a:gd name="connsiteY2" fmla="*/ 838224 h 1182822"/>
              <a:gd name="connsiteX3" fmla="*/ 2427308 w 4087380"/>
              <a:gd name="connsiteY3" fmla="*/ 363615 h 1182822"/>
              <a:gd name="connsiteX4" fmla="*/ 4087380 w 4087380"/>
              <a:gd name="connsiteY4" fmla="*/ 0 h 1182822"/>
              <a:gd name="connsiteX0" fmla="*/ 0 w 4092143"/>
              <a:gd name="connsiteY0" fmla="*/ 1154247 h 1154247"/>
              <a:gd name="connsiteX1" fmla="*/ 290513 w 4092143"/>
              <a:gd name="connsiteY1" fmla="*/ 1085668 h 1154247"/>
              <a:gd name="connsiteX2" fmla="*/ 911004 w 4092143"/>
              <a:gd name="connsiteY2" fmla="*/ 809649 h 1154247"/>
              <a:gd name="connsiteX3" fmla="*/ 2427308 w 4092143"/>
              <a:gd name="connsiteY3" fmla="*/ 335040 h 1154247"/>
              <a:gd name="connsiteX4" fmla="*/ 4092143 w 4092143"/>
              <a:gd name="connsiteY4" fmla="*/ 0 h 1154247"/>
              <a:gd name="connsiteX0" fmla="*/ 0 w 4106430"/>
              <a:gd name="connsiteY0" fmla="*/ 1159010 h 1159010"/>
              <a:gd name="connsiteX1" fmla="*/ 290513 w 4106430"/>
              <a:gd name="connsiteY1" fmla="*/ 1090431 h 1159010"/>
              <a:gd name="connsiteX2" fmla="*/ 911004 w 4106430"/>
              <a:gd name="connsiteY2" fmla="*/ 814412 h 1159010"/>
              <a:gd name="connsiteX3" fmla="*/ 2427308 w 4106430"/>
              <a:gd name="connsiteY3" fmla="*/ 339803 h 1159010"/>
              <a:gd name="connsiteX4" fmla="*/ 4106430 w 4106430"/>
              <a:gd name="connsiteY4" fmla="*/ 0 h 1159010"/>
              <a:gd name="connsiteX0" fmla="*/ 0 w 4106430"/>
              <a:gd name="connsiteY0" fmla="*/ 1159010 h 1159010"/>
              <a:gd name="connsiteX1" fmla="*/ 290513 w 4106430"/>
              <a:gd name="connsiteY1" fmla="*/ 1090431 h 1159010"/>
              <a:gd name="connsiteX2" fmla="*/ 911004 w 4106430"/>
              <a:gd name="connsiteY2" fmla="*/ 814412 h 1159010"/>
              <a:gd name="connsiteX3" fmla="*/ 2361994 w 4106430"/>
              <a:gd name="connsiteY3" fmla="*/ 161673 h 1159010"/>
              <a:gd name="connsiteX4" fmla="*/ 4106430 w 4106430"/>
              <a:gd name="connsiteY4" fmla="*/ 0 h 1159010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11004 w 3821422"/>
              <a:gd name="connsiteY2" fmla="*/ 1325051 h 1669649"/>
              <a:gd name="connsiteX3" fmla="*/ 2361994 w 3821422"/>
              <a:gd name="connsiteY3" fmla="*/ 672312 h 1669649"/>
              <a:gd name="connsiteX4" fmla="*/ 3821422 w 3821422"/>
              <a:gd name="connsiteY4" fmla="*/ 0 h 1669649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50761 w 3821422"/>
              <a:gd name="connsiteY2" fmla="*/ 1492028 h 1669649"/>
              <a:gd name="connsiteX3" fmla="*/ 2361994 w 3821422"/>
              <a:gd name="connsiteY3" fmla="*/ 672312 h 1669649"/>
              <a:gd name="connsiteX4" fmla="*/ 3821422 w 3821422"/>
              <a:gd name="connsiteY4" fmla="*/ 0 h 1669649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50761 w 3821422"/>
              <a:gd name="connsiteY2" fmla="*/ 1492028 h 1669649"/>
              <a:gd name="connsiteX3" fmla="*/ 2521020 w 3821422"/>
              <a:gd name="connsiteY3" fmla="*/ 1046023 h 1669649"/>
              <a:gd name="connsiteX4" fmla="*/ 3821422 w 3821422"/>
              <a:gd name="connsiteY4" fmla="*/ 0 h 1669649"/>
              <a:gd name="connsiteX0" fmla="*/ 0 w 4020205"/>
              <a:gd name="connsiteY0" fmla="*/ 1319792 h 1319792"/>
              <a:gd name="connsiteX1" fmla="*/ 290513 w 4020205"/>
              <a:gd name="connsiteY1" fmla="*/ 1251213 h 1319792"/>
              <a:gd name="connsiteX2" fmla="*/ 950761 w 4020205"/>
              <a:gd name="connsiteY2" fmla="*/ 1142171 h 1319792"/>
              <a:gd name="connsiteX3" fmla="*/ 2521020 w 4020205"/>
              <a:gd name="connsiteY3" fmla="*/ 696166 h 1319792"/>
              <a:gd name="connsiteX4" fmla="*/ 4020205 w 4020205"/>
              <a:gd name="connsiteY4" fmla="*/ 0 h 1319792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50761 w 4107669"/>
              <a:gd name="connsiteY2" fmla="*/ 975194 h 1152815"/>
              <a:gd name="connsiteX3" fmla="*/ 2521020 w 4107669"/>
              <a:gd name="connsiteY3" fmla="*/ 529189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521020 w 4107669"/>
              <a:gd name="connsiteY3" fmla="*/ 529189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363857 w 4107669"/>
              <a:gd name="connsiteY3" fmla="*/ 152951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438919 w 4107669"/>
              <a:gd name="connsiteY3" fmla="*/ 330372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429394 w 4107669"/>
              <a:gd name="connsiteY3" fmla="*/ 330372 h 1152815"/>
              <a:gd name="connsiteX4" fmla="*/ 4107669 w 4107669"/>
              <a:gd name="connsiteY4" fmla="*/ 0 h 1152815"/>
              <a:gd name="connsiteX0" fmla="*/ 0 w 3802869"/>
              <a:gd name="connsiteY0" fmla="*/ 1676690 h 1676690"/>
              <a:gd name="connsiteX1" fmla="*/ 290513 w 3802869"/>
              <a:gd name="connsiteY1" fmla="*/ 1608111 h 1676690"/>
              <a:gd name="connsiteX2" fmla="*/ 912661 w 3802869"/>
              <a:gd name="connsiteY2" fmla="*/ 1327619 h 1676690"/>
              <a:gd name="connsiteX3" fmla="*/ 2429394 w 3802869"/>
              <a:gd name="connsiteY3" fmla="*/ 854247 h 1676690"/>
              <a:gd name="connsiteX4" fmla="*/ 3802869 w 3802869"/>
              <a:gd name="connsiteY4" fmla="*/ 0 h 1676690"/>
              <a:gd name="connsiteX0" fmla="*/ 0 w 3802869"/>
              <a:gd name="connsiteY0" fmla="*/ 1676690 h 1676690"/>
              <a:gd name="connsiteX1" fmla="*/ 290513 w 3802869"/>
              <a:gd name="connsiteY1" fmla="*/ 1608111 h 1676690"/>
              <a:gd name="connsiteX2" fmla="*/ 912661 w 3802869"/>
              <a:gd name="connsiteY2" fmla="*/ 1327619 h 1676690"/>
              <a:gd name="connsiteX3" fmla="*/ 2372244 w 3802869"/>
              <a:gd name="connsiteY3" fmla="*/ 701847 h 1676690"/>
              <a:gd name="connsiteX4" fmla="*/ 3802869 w 3802869"/>
              <a:gd name="connsiteY4" fmla="*/ 0 h 1676690"/>
              <a:gd name="connsiteX0" fmla="*/ 0 w 3888594"/>
              <a:gd name="connsiteY0" fmla="*/ 1505240 h 1505240"/>
              <a:gd name="connsiteX1" fmla="*/ 290513 w 3888594"/>
              <a:gd name="connsiteY1" fmla="*/ 1436661 h 1505240"/>
              <a:gd name="connsiteX2" fmla="*/ 912661 w 3888594"/>
              <a:gd name="connsiteY2" fmla="*/ 1156169 h 1505240"/>
              <a:gd name="connsiteX3" fmla="*/ 2372244 w 3888594"/>
              <a:gd name="connsiteY3" fmla="*/ 530397 h 1505240"/>
              <a:gd name="connsiteX4" fmla="*/ 3888594 w 3888594"/>
              <a:gd name="connsiteY4" fmla="*/ 0 h 1505240"/>
              <a:gd name="connsiteX0" fmla="*/ 0 w 4007864"/>
              <a:gd name="connsiteY0" fmla="*/ 1338263 h 1338263"/>
              <a:gd name="connsiteX1" fmla="*/ 290513 w 4007864"/>
              <a:gd name="connsiteY1" fmla="*/ 1269684 h 1338263"/>
              <a:gd name="connsiteX2" fmla="*/ 912661 w 4007864"/>
              <a:gd name="connsiteY2" fmla="*/ 989192 h 1338263"/>
              <a:gd name="connsiteX3" fmla="*/ 2372244 w 4007864"/>
              <a:gd name="connsiteY3" fmla="*/ 363420 h 1338263"/>
              <a:gd name="connsiteX4" fmla="*/ 4007864 w 4007864"/>
              <a:gd name="connsiteY4" fmla="*/ 0 h 1338263"/>
              <a:gd name="connsiteX0" fmla="*/ 0 w 4007864"/>
              <a:gd name="connsiteY0" fmla="*/ 1338263 h 1338263"/>
              <a:gd name="connsiteX1" fmla="*/ 290513 w 4007864"/>
              <a:gd name="connsiteY1" fmla="*/ 1269684 h 1338263"/>
              <a:gd name="connsiteX2" fmla="*/ 912661 w 4007864"/>
              <a:gd name="connsiteY2" fmla="*/ 989192 h 1338263"/>
              <a:gd name="connsiteX3" fmla="*/ 2507416 w 4007864"/>
              <a:gd name="connsiteY3" fmla="*/ 713278 h 1338263"/>
              <a:gd name="connsiteX4" fmla="*/ 4007864 w 4007864"/>
              <a:gd name="connsiteY4" fmla="*/ 0 h 1338263"/>
              <a:gd name="connsiteX0" fmla="*/ 0 w 4103280"/>
              <a:gd name="connsiteY0" fmla="*/ 1171286 h 1171286"/>
              <a:gd name="connsiteX1" fmla="*/ 290513 w 4103280"/>
              <a:gd name="connsiteY1" fmla="*/ 1102707 h 1171286"/>
              <a:gd name="connsiteX2" fmla="*/ 912661 w 4103280"/>
              <a:gd name="connsiteY2" fmla="*/ 822215 h 1171286"/>
              <a:gd name="connsiteX3" fmla="*/ 2507416 w 4103280"/>
              <a:gd name="connsiteY3" fmla="*/ 546301 h 1171286"/>
              <a:gd name="connsiteX4" fmla="*/ 4103280 w 4103280"/>
              <a:gd name="connsiteY4" fmla="*/ 0 h 1171286"/>
              <a:gd name="connsiteX0" fmla="*/ 0 w 4198696"/>
              <a:gd name="connsiteY0" fmla="*/ 972503 h 972503"/>
              <a:gd name="connsiteX1" fmla="*/ 290513 w 4198696"/>
              <a:gd name="connsiteY1" fmla="*/ 903924 h 972503"/>
              <a:gd name="connsiteX2" fmla="*/ 912661 w 4198696"/>
              <a:gd name="connsiteY2" fmla="*/ 623432 h 972503"/>
              <a:gd name="connsiteX3" fmla="*/ 2507416 w 4198696"/>
              <a:gd name="connsiteY3" fmla="*/ 347518 h 972503"/>
              <a:gd name="connsiteX4" fmla="*/ 4198696 w 4198696"/>
              <a:gd name="connsiteY4" fmla="*/ 0 h 972503"/>
              <a:gd name="connsiteX0" fmla="*/ 0 w 4198696"/>
              <a:gd name="connsiteY0" fmla="*/ 972503 h 972503"/>
              <a:gd name="connsiteX1" fmla="*/ 290513 w 4198696"/>
              <a:gd name="connsiteY1" fmla="*/ 903924 h 972503"/>
              <a:gd name="connsiteX2" fmla="*/ 912661 w 4198696"/>
              <a:gd name="connsiteY2" fmla="*/ 623432 h 972503"/>
              <a:gd name="connsiteX3" fmla="*/ 2383591 w 4198696"/>
              <a:gd name="connsiteY3" fmla="*/ 4618 h 972503"/>
              <a:gd name="connsiteX4" fmla="*/ 4198696 w 4198696"/>
              <a:gd name="connsiteY4" fmla="*/ 0 h 972503"/>
              <a:gd name="connsiteX0" fmla="*/ 0 w 3931996"/>
              <a:gd name="connsiteY0" fmla="*/ 1515428 h 1515428"/>
              <a:gd name="connsiteX1" fmla="*/ 290513 w 3931996"/>
              <a:gd name="connsiteY1" fmla="*/ 1446849 h 1515428"/>
              <a:gd name="connsiteX2" fmla="*/ 912661 w 3931996"/>
              <a:gd name="connsiteY2" fmla="*/ 1166357 h 1515428"/>
              <a:gd name="connsiteX3" fmla="*/ 2383591 w 3931996"/>
              <a:gd name="connsiteY3" fmla="*/ 547543 h 1515428"/>
              <a:gd name="connsiteX4" fmla="*/ 3931996 w 3931996"/>
              <a:gd name="connsiteY4" fmla="*/ 0 h 1515428"/>
              <a:gd name="connsiteX0" fmla="*/ 0 w 3931996"/>
              <a:gd name="connsiteY0" fmla="*/ 1515428 h 1515428"/>
              <a:gd name="connsiteX1" fmla="*/ 290513 w 3931996"/>
              <a:gd name="connsiteY1" fmla="*/ 1446849 h 1515428"/>
              <a:gd name="connsiteX2" fmla="*/ 912661 w 3931996"/>
              <a:gd name="connsiteY2" fmla="*/ 1166357 h 1515428"/>
              <a:gd name="connsiteX3" fmla="*/ 2366256 w 3931996"/>
              <a:gd name="connsiteY3" fmla="*/ 521541 h 1515428"/>
              <a:gd name="connsiteX4" fmla="*/ 3931996 w 3931996"/>
              <a:gd name="connsiteY4" fmla="*/ 0 h 1515428"/>
              <a:gd name="connsiteX0" fmla="*/ 0 w 3901660"/>
              <a:gd name="connsiteY0" fmla="*/ 1506761 h 1506761"/>
              <a:gd name="connsiteX1" fmla="*/ 290513 w 3901660"/>
              <a:gd name="connsiteY1" fmla="*/ 1438182 h 1506761"/>
              <a:gd name="connsiteX2" fmla="*/ 912661 w 3901660"/>
              <a:gd name="connsiteY2" fmla="*/ 1157690 h 1506761"/>
              <a:gd name="connsiteX3" fmla="*/ 2366256 w 3901660"/>
              <a:gd name="connsiteY3" fmla="*/ 512874 h 1506761"/>
              <a:gd name="connsiteX4" fmla="*/ 3901660 w 3901660"/>
              <a:gd name="connsiteY4" fmla="*/ 0 h 1506761"/>
              <a:gd name="connsiteX0" fmla="*/ 0 w 3915948"/>
              <a:gd name="connsiteY0" fmla="*/ 1516286 h 1516286"/>
              <a:gd name="connsiteX1" fmla="*/ 290513 w 3915948"/>
              <a:gd name="connsiteY1" fmla="*/ 1447707 h 1516286"/>
              <a:gd name="connsiteX2" fmla="*/ 912661 w 3915948"/>
              <a:gd name="connsiteY2" fmla="*/ 1167215 h 1516286"/>
              <a:gd name="connsiteX3" fmla="*/ 2366256 w 3915948"/>
              <a:gd name="connsiteY3" fmla="*/ 522399 h 1516286"/>
              <a:gd name="connsiteX4" fmla="*/ 3915948 w 3915948"/>
              <a:gd name="connsiteY4" fmla="*/ 0 h 1516286"/>
              <a:gd name="connsiteX0" fmla="*/ 0 w 3915948"/>
              <a:gd name="connsiteY0" fmla="*/ 1516286 h 1516286"/>
              <a:gd name="connsiteX1" fmla="*/ 290513 w 3915948"/>
              <a:gd name="connsiteY1" fmla="*/ 1447707 h 1516286"/>
              <a:gd name="connsiteX2" fmla="*/ 912661 w 3915948"/>
              <a:gd name="connsiteY2" fmla="*/ 1167215 h 1516286"/>
              <a:gd name="connsiteX3" fmla="*/ 2394831 w 3915948"/>
              <a:gd name="connsiteY3" fmla="*/ 693849 h 1516286"/>
              <a:gd name="connsiteX4" fmla="*/ 3915948 w 3915948"/>
              <a:gd name="connsiteY4" fmla="*/ 0 h 151628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12661 w 4020723"/>
              <a:gd name="connsiteY2" fmla="*/ 995765 h 1344836"/>
              <a:gd name="connsiteX3" fmla="*/ 2394831 w 4020723"/>
              <a:gd name="connsiteY3" fmla="*/ 522399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48287 w 4020723"/>
              <a:gd name="connsiteY2" fmla="*/ 1185770 h 1344836"/>
              <a:gd name="connsiteX3" fmla="*/ 2394831 w 4020723"/>
              <a:gd name="connsiteY3" fmla="*/ 522399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48287 w 4020723"/>
              <a:gd name="connsiteY2" fmla="*/ 11857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19712 w 4020723"/>
              <a:gd name="connsiteY2" fmla="*/ 9952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304801 w 4020723"/>
              <a:gd name="connsiteY1" fmla="*/ 1276257 h 1344836"/>
              <a:gd name="connsiteX2" fmla="*/ 919712 w 4020723"/>
              <a:gd name="connsiteY2" fmla="*/ 9952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304801 w 4020723"/>
              <a:gd name="connsiteY1" fmla="*/ 1276257 h 1344836"/>
              <a:gd name="connsiteX2" fmla="*/ 919712 w 4020723"/>
              <a:gd name="connsiteY2" fmla="*/ 995270 h 1344836"/>
              <a:gd name="connsiteX3" fmla="*/ 2444559 w 4020723"/>
              <a:gd name="connsiteY3" fmla="*/ 521842 h 1344836"/>
              <a:gd name="connsiteX4" fmla="*/ 4020723 w 4020723"/>
              <a:gd name="connsiteY4" fmla="*/ 0 h 1344836"/>
              <a:gd name="connsiteX0" fmla="*/ 0 w 3925473"/>
              <a:gd name="connsiteY0" fmla="*/ 1525811 h 1525811"/>
              <a:gd name="connsiteX1" fmla="*/ 304801 w 3925473"/>
              <a:gd name="connsiteY1" fmla="*/ 1457232 h 1525811"/>
              <a:gd name="connsiteX2" fmla="*/ 919712 w 3925473"/>
              <a:gd name="connsiteY2" fmla="*/ 1176245 h 1525811"/>
              <a:gd name="connsiteX3" fmla="*/ 2444559 w 3925473"/>
              <a:gd name="connsiteY3" fmla="*/ 702817 h 1525811"/>
              <a:gd name="connsiteX4" fmla="*/ 3925473 w 3925473"/>
              <a:gd name="connsiteY4" fmla="*/ 0 h 1525811"/>
              <a:gd name="connsiteX0" fmla="*/ 0 w 3925473"/>
              <a:gd name="connsiteY0" fmla="*/ 1649636 h 1649636"/>
              <a:gd name="connsiteX1" fmla="*/ 304801 w 3925473"/>
              <a:gd name="connsiteY1" fmla="*/ 1457232 h 1649636"/>
              <a:gd name="connsiteX2" fmla="*/ 919712 w 3925473"/>
              <a:gd name="connsiteY2" fmla="*/ 1176245 h 1649636"/>
              <a:gd name="connsiteX3" fmla="*/ 2444559 w 3925473"/>
              <a:gd name="connsiteY3" fmla="*/ 702817 h 1649636"/>
              <a:gd name="connsiteX4" fmla="*/ 3925473 w 3925473"/>
              <a:gd name="connsiteY4" fmla="*/ 0 h 1649636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919712 w 3925473"/>
              <a:gd name="connsiteY2" fmla="*/ 1176245 h 1666782"/>
              <a:gd name="connsiteX3" fmla="*/ 2444559 w 3925473"/>
              <a:gd name="connsiteY3" fmla="*/ 702817 h 1666782"/>
              <a:gd name="connsiteX4" fmla="*/ 3925473 w 3925473"/>
              <a:gd name="connsiteY4" fmla="*/ 0 h 1666782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1014962 w 3925473"/>
              <a:gd name="connsiteY2" fmla="*/ 1566770 h 1666782"/>
              <a:gd name="connsiteX3" fmla="*/ 2444559 w 3925473"/>
              <a:gd name="connsiteY3" fmla="*/ 702817 h 1666782"/>
              <a:gd name="connsiteX4" fmla="*/ 3925473 w 3925473"/>
              <a:gd name="connsiteY4" fmla="*/ 0 h 1666782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1014962 w 3925473"/>
              <a:gd name="connsiteY2" fmla="*/ 1566770 h 1666782"/>
              <a:gd name="connsiteX3" fmla="*/ 2511234 w 3925473"/>
              <a:gd name="connsiteY3" fmla="*/ 921892 h 1666782"/>
              <a:gd name="connsiteX4" fmla="*/ 3925473 w 3925473"/>
              <a:gd name="connsiteY4" fmla="*/ 0 h 1666782"/>
              <a:gd name="connsiteX0" fmla="*/ 0 w 4020723"/>
              <a:gd name="connsiteY0" fmla="*/ 1449611 h 1466757"/>
              <a:gd name="connsiteX1" fmla="*/ 342901 w 4020723"/>
              <a:gd name="connsiteY1" fmla="*/ 1466757 h 1466757"/>
              <a:gd name="connsiteX2" fmla="*/ 1014962 w 4020723"/>
              <a:gd name="connsiteY2" fmla="*/ 1366745 h 1466757"/>
              <a:gd name="connsiteX3" fmla="*/ 2511234 w 4020723"/>
              <a:gd name="connsiteY3" fmla="*/ 721867 h 1466757"/>
              <a:gd name="connsiteX4" fmla="*/ 4020723 w 4020723"/>
              <a:gd name="connsiteY4" fmla="*/ 0 h 1466757"/>
              <a:gd name="connsiteX0" fmla="*/ 0 w 4020723"/>
              <a:gd name="connsiteY0" fmla="*/ 1449611 h 1466757"/>
              <a:gd name="connsiteX1" fmla="*/ 342901 w 4020723"/>
              <a:gd name="connsiteY1" fmla="*/ 1466757 h 1466757"/>
              <a:gd name="connsiteX2" fmla="*/ 1014962 w 4020723"/>
              <a:gd name="connsiteY2" fmla="*/ 1366745 h 1466757"/>
              <a:gd name="connsiteX3" fmla="*/ 2587434 w 4020723"/>
              <a:gd name="connsiteY3" fmla="*/ 874267 h 1466757"/>
              <a:gd name="connsiteX4" fmla="*/ 4020723 w 4020723"/>
              <a:gd name="connsiteY4" fmla="*/ 0 h 1466757"/>
              <a:gd name="connsiteX0" fmla="*/ 0 w 4106448"/>
              <a:gd name="connsiteY0" fmla="*/ 1287686 h 1304832"/>
              <a:gd name="connsiteX1" fmla="*/ 342901 w 4106448"/>
              <a:gd name="connsiteY1" fmla="*/ 1304832 h 1304832"/>
              <a:gd name="connsiteX2" fmla="*/ 1014962 w 4106448"/>
              <a:gd name="connsiteY2" fmla="*/ 1204820 h 1304832"/>
              <a:gd name="connsiteX3" fmla="*/ 2587434 w 4106448"/>
              <a:gd name="connsiteY3" fmla="*/ 712342 h 1304832"/>
              <a:gd name="connsiteX4" fmla="*/ 4106448 w 4106448"/>
              <a:gd name="connsiteY4" fmla="*/ 0 h 1304832"/>
              <a:gd name="connsiteX0" fmla="*/ 0 w 4163598"/>
              <a:gd name="connsiteY0" fmla="*/ 1106711 h 1123857"/>
              <a:gd name="connsiteX1" fmla="*/ 342901 w 4163598"/>
              <a:gd name="connsiteY1" fmla="*/ 1123857 h 1123857"/>
              <a:gd name="connsiteX2" fmla="*/ 1014962 w 4163598"/>
              <a:gd name="connsiteY2" fmla="*/ 1023845 h 1123857"/>
              <a:gd name="connsiteX3" fmla="*/ 2587434 w 4163598"/>
              <a:gd name="connsiteY3" fmla="*/ 531367 h 1123857"/>
              <a:gd name="connsiteX4" fmla="*/ 4163598 w 4163598"/>
              <a:gd name="connsiteY4" fmla="*/ 0 h 1123857"/>
              <a:gd name="connsiteX0" fmla="*/ 0 w 4182648"/>
              <a:gd name="connsiteY0" fmla="*/ 1116236 h 1133382"/>
              <a:gd name="connsiteX1" fmla="*/ 342901 w 4182648"/>
              <a:gd name="connsiteY1" fmla="*/ 1133382 h 1133382"/>
              <a:gd name="connsiteX2" fmla="*/ 1014962 w 4182648"/>
              <a:gd name="connsiteY2" fmla="*/ 1033370 h 1133382"/>
              <a:gd name="connsiteX3" fmla="*/ 2587434 w 4182648"/>
              <a:gd name="connsiteY3" fmla="*/ 540892 h 1133382"/>
              <a:gd name="connsiteX4" fmla="*/ 4182648 w 4182648"/>
              <a:gd name="connsiteY4" fmla="*/ 0 h 1133382"/>
              <a:gd name="connsiteX0" fmla="*/ 0 w 4077873"/>
              <a:gd name="connsiteY0" fmla="*/ 1249586 h 1266732"/>
              <a:gd name="connsiteX1" fmla="*/ 342901 w 4077873"/>
              <a:gd name="connsiteY1" fmla="*/ 1266732 h 1266732"/>
              <a:gd name="connsiteX2" fmla="*/ 1014962 w 4077873"/>
              <a:gd name="connsiteY2" fmla="*/ 1166720 h 1266732"/>
              <a:gd name="connsiteX3" fmla="*/ 2587434 w 4077873"/>
              <a:gd name="connsiteY3" fmla="*/ 674242 h 1266732"/>
              <a:gd name="connsiteX4" fmla="*/ 4077873 w 4077873"/>
              <a:gd name="connsiteY4" fmla="*/ 0 h 1266732"/>
              <a:gd name="connsiteX0" fmla="*/ 0 w 4106448"/>
              <a:gd name="connsiteY0" fmla="*/ 1268636 h 1285782"/>
              <a:gd name="connsiteX1" fmla="*/ 342901 w 4106448"/>
              <a:gd name="connsiteY1" fmla="*/ 1285782 h 1285782"/>
              <a:gd name="connsiteX2" fmla="*/ 1014962 w 4106448"/>
              <a:gd name="connsiteY2" fmla="*/ 1185770 h 1285782"/>
              <a:gd name="connsiteX3" fmla="*/ 2587434 w 4106448"/>
              <a:gd name="connsiteY3" fmla="*/ 693292 h 1285782"/>
              <a:gd name="connsiteX4" fmla="*/ 4106448 w 4106448"/>
              <a:gd name="connsiteY4" fmla="*/ 0 h 1285782"/>
              <a:gd name="connsiteX0" fmla="*/ 0 w 4106448"/>
              <a:gd name="connsiteY0" fmla="*/ 1268636 h 1285782"/>
              <a:gd name="connsiteX1" fmla="*/ 342901 w 4106448"/>
              <a:gd name="connsiteY1" fmla="*/ 1285782 h 1285782"/>
              <a:gd name="connsiteX2" fmla="*/ 1014962 w 4106448"/>
              <a:gd name="connsiteY2" fmla="*/ 1185770 h 1285782"/>
              <a:gd name="connsiteX3" fmla="*/ 2587434 w 4106448"/>
              <a:gd name="connsiteY3" fmla="*/ 702817 h 1285782"/>
              <a:gd name="connsiteX4" fmla="*/ 4106448 w 4106448"/>
              <a:gd name="connsiteY4" fmla="*/ 0 h 1285782"/>
              <a:gd name="connsiteX0" fmla="*/ 0 w 4106448"/>
              <a:gd name="connsiteY0" fmla="*/ 1268636 h 1273082"/>
              <a:gd name="connsiteX1" fmla="*/ 323851 w 4106448"/>
              <a:gd name="connsiteY1" fmla="*/ 1273082 h 1273082"/>
              <a:gd name="connsiteX2" fmla="*/ 1014962 w 4106448"/>
              <a:gd name="connsiteY2" fmla="*/ 1185770 h 1273082"/>
              <a:gd name="connsiteX3" fmla="*/ 2587434 w 4106448"/>
              <a:gd name="connsiteY3" fmla="*/ 702817 h 1273082"/>
              <a:gd name="connsiteX4" fmla="*/ 4106448 w 4106448"/>
              <a:gd name="connsiteY4" fmla="*/ 0 h 1273082"/>
              <a:gd name="connsiteX0" fmla="*/ 0 w 4154073"/>
              <a:gd name="connsiteY0" fmla="*/ 1421036 h 1421036"/>
              <a:gd name="connsiteX1" fmla="*/ 371476 w 4154073"/>
              <a:gd name="connsiteY1" fmla="*/ 1273082 h 1421036"/>
              <a:gd name="connsiteX2" fmla="*/ 1062587 w 4154073"/>
              <a:gd name="connsiteY2" fmla="*/ 1185770 h 1421036"/>
              <a:gd name="connsiteX3" fmla="*/ 2635059 w 4154073"/>
              <a:gd name="connsiteY3" fmla="*/ 702817 h 1421036"/>
              <a:gd name="connsiteX4" fmla="*/ 4154073 w 4154073"/>
              <a:gd name="connsiteY4" fmla="*/ 0 h 1421036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062587 w 4154073"/>
              <a:gd name="connsiteY2" fmla="*/ 1185770 h 1520732"/>
              <a:gd name="connsiteX3" fmla="*/ 2635059 w 4154073"/>
              <a:gd name="connsiteY3" fmla="*/ 702817 h 1520732"/>
              <a:gd name="connsiteX4" fmla="*/ 4154073 w 4154073"/>
              <a:gd name="connsiteY4" fmla="*/ 0 h 1520732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129262 w 4154073"/>
              <a:gd name="connsiteY2" fmla="*/ 1423895 h 1520732"/>
              <a:gd name="connsiteX3" fmla="*/ 2635059 w 4154073"/>
              <a:gd name="connsiteY3" fmla="*/ 702817 h 1520732"/>
              <a:gd name="connsiteX4" fmla="*/ 4154073 w 4154073"/>
              <a:gd name="connsiteY4" fmla="*/ 0 h 1520732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129262 w 4154073"/>
              <a:gd name="connsiteY2" fmla="*/ 1423895 h 1520732"/>
              <a:gd name="connsiteX3" fmla="*/ 2739834 w 4154073"/>
              <a:gd name="connsiteY3" fmla="*/ 921892 h 1520732"/>
              <a:gd name="connsiteX4" fmla="*/ 4154073 w 4154073"/>
              <a:gd name="connsiteY4" fmla="*/ 0 h 1520732"/>
              <a:gd name="connsiteX0" fmla="*/ 0 w 4230273"/>
              <a:gd name="connsiteY0" fmla="*/ 1249586 h 1349282"/>
              <a:gd name="connsiteX1" fmla="*/ 438151 w 4230273"/>
              <a:gd name="connsiteY1" fmla="*/ 1349282 h 1349282"/>
              <a:gd name="connsiteX2" fmla="*/ 1129262 w 4230273"/>
              <a:gd name="connsiteY2" fmla="*/ 1252445 h 1349282"/>
              <a:gd name="connsiteX3" fmla="*/ 2739834 w 4230273"/>
              <a:gd name="connsiteY3" fmla="*/ 750442 h 1349282"/>
              <a:gd name="connsiteX4" fmla="*/ 4230273 w 4230273"/>
              <a:gd name="connsiteY4" fmla="*/ 0 h 1349282"/>
              <a:gd name="connsiteX0" fmla="*/ 0 w 4295587"/>
              <a:gd name="connsiteY0" fmla="*/ 1178334 h 1349282"/>
              <a:gd name="connsiteX1" fmla="*/ 503465 w 4295587"/>
              <a:gd name="connsiteY1" fmla="*/ 1349282 h 1349282"/>
              <a:gd name="connsiteX2" fmla="*/ 1194576 w 4295587"/>
              <a:gd name="connsiteY2" fmla="*/ 1252445 h 1349282"/>
              <a:gd name="connsiteX3" fmla="*/ 2805148 w 4295587"/>
              <a:gd name="connsiteY3" fmla="*/ 750442 h 1349282"/>
              <a:gd name="connsiteX4" fmla="*/ 4295587 w 4295587"/>
              <a:gd name="connsiteY4" fmla="*/ 0 h 1349282"/>
              <a:gd name="connsiteX0" fmla="*/ 0 w 4295587"/>
              <a:gd name="connsiteY0" fmla="*/ 1178334 h 1260217"/>
              <a:gd name="connsiteX1" fmla="*/ 485652 w 4295587"/>
              <a:gd name="connsiteY1" fmla="*/ 1260217 h 1260217"/>
              <a:gd name="connsiteX2" fmla="*/ 1194576 w 4295587"/>
              <a:gd name="connsiteY2" fmla="*/ 1252445 h 1260217"/>
              <a:gd name="connsiteX3" fmla="*/ 2805148 w 4295587"/>
              <a:gd name="connsiteY3" fmla="*/ 750442 h 1260217"/>
              <a:gd name="connsiteX4" fmla="*/ 4295587 w 4295587"/>
              <a:gd name="connsiteY4" fmla="*/ 0 h 1260217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94576 w 4295587"/>
              <a:gd name="connsiteY2" fmla="*/ 1252445 h 1272092"/>
              <a:gd name="connsiteX3" fmla="*/ 2805148 w 4295587"/>
              <a:gd name="connsiteY3" fmla="*/ 750442 h 1272092"/>
              <a:gd name="connsiteX4" fmla="*/ 4295587 w 4295587"/>
              <a:gd name="connsiteY4" fmla="*/ 0 h 1272092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47075 w 4295587"/>
              <a:gd name="connsiteY2" fmla="*/ 1181193 h 1272092"/>
              <a:gd name="connsiteX3" fmla="*/ 2805148 w 4295587"/>
              <a:gd name="connsiteY3" fmla="*/ 750442 h 1272092"/>
              <a:gd name="connsiteX4" fmla="*/ 4295587 w 4295587"/>
              <a:gd name="connsiteY4" fmla="*/ 0 h 1272092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47075 w 4295587"/>
              <a:gd name="connsiteY2" fmla="*/ 1181193 h 1272092"/>
              <a:gd name="connsiteX3" fmla="*/ 2733896 w 4295587"/>
              <a:gd name="connsiteY3" fmla="*/ 679191 h 1272092"/>
              <a:gd name="connsiteX4" fmla="*/ 4295587 w 4295587"/>
              <a:gd name="connsiteY4" fmla="*/ 0 h 1272092"/>
              <a:gd name="connsiteX0" fmla="*/ 0 w 4283711"/>
              <a:gd name="connsiteY0" fmla="*/ 1273337 h 1367095"/>
              <a:gd name="connsiteX1" fmla="*/ 444088 w 4283711"/>
              <a:gd name="connsiteY1" fmla="*/ 1367095 h 1367095"/>
              <a:gd name="connsiteX2" fmla="*/ 1147075 w 4283711"/>
              <a:gd name="connsiteY2" fmla="*/ 1276196 h 1367095"/>
              <a:gd name="connsiteX3" fmla="*/ 2733896 w 4283711"/>
              <a:gd name="connsiteY3" fmla="*/ 774194 h 1367095"/>
              <a:gd name="connsiteX4" fmla="*/ 4283711 w 4283711"/>
              <a:gd name="connsiteY4" fmla="*/ 0 h 1367095"/>
              <a:gd name="connsiteX0" fmla="*/ 0 w 4283711"/>
              <a:gd name="connsiteY0" fmla="*/ 1273337 h 1367095"/>
              <a:gd name="connsiteX1" fmla="*/ 444088 w 4283711"/>
              <a:gd name="connsiteY1" fmla="*/ 1367095 h 1367095"/>
              <a:gd name="connsiteX2" fmla="*/ 1147075 w 4283711"/>
              <a:gd name="connsiteY2" fmla="*/ 1276196 h 1367095"/>
              <a:gd name="connsiteX3" fmla="*/ 2757647 w 4283711"/>
              <a:gd name="connsiteY3" fmla="*/ 768256 h 1367095"/>
              <a:gd name="connsiteX4" fmla="*/ 4283711 w 4283711"/>
              <a:gd name="connsiteY4" fmla="*/ 0 h 1367095"/>
              <a:gd name="connsiteX0" fmla="*/ 0 w 4283711"/>
              <a:gd name="connsiteY0" fmla="*/ 1273337 h 1367095"/>
              <a:gd name="connsiteX1" fmla="*/ 46608 w 4283711"/>
              <a:gd name="connsiteY1" fmla="*/ 1132011 h 1367095"/>
              <a:gd name="connsiteX2" fmla="*/ 444088 w 4283711"/>
              <a:gd name="connsiteY2" fmla="*/ 1367095 h 1367095"/>
              <a:gd name="connsiteX3" fmla="*/ 1147075 w 4283711"/>
              <a:gd name="connsiteY3" fmla="*/ 1276196 h 1367095"/>
              <a:gd name="connsiteX4" fmla="*/ 2757647 w 4283711"/>
              <a:gd name="connsiteY4" fmla="*/ 768256 h 1367095"/>
              <a:gd name="connsiteX5" fmla="*/ 4283711 w 4283711"/>
              <a:gd name="connsiteY5" fmla="*/ 0 h 1367095"/>
              <a:gd name="connsiteX0" fmla="*/ 0 w 4283711"/>
              <a:gd name="connsiteY0" fmla="*/ 1273337 h 1276196"/>
              <a:gd name="connsiteX1" fmla="*/ 46608 w 4283711"/>
              <a:gd name="connsiteY1" fmla="*/ 1132011 h 1276196"/>
              <a:gd name="connsiteX2" fmla="*/ 380477 w 4283711"/>
              <a:gd name="connsiteY2" fmla="*/ 1104702 h 1276196"/>
              <a:gd name="connsiteX3" fmla="*/ 1147075 w 4283711"/>
              <a:gd name="connsiteY3" fmla="*/ 1276196 h 1276196"/>
              <a:gd name="connsiteX4" fmla="*/ 2757647 w 4283711"/>
              <a:gd name="connsiteY4" fmla="*/ 768256 h 1276196"/>
              <a:gd name="connsiteX5" fmla="*/ 4283711 w 4283711"/>
              <a:gd name="connsiteY5" fmla="*/ 0 h 1276196"/>
              <a:gd name="connsiteX0" fmla="*/ 0 w 4237103"/>
              <a:gd name="connsiteY0" fmla="*/ 1132011 h 1276196"/>
              <a:gd name="connsiteX1" fmla="*/ 333869 w 4237103"/>
              <a:gd name="connsiteY1" fmla="*/ 1104702 h 1276196"/>
              <a:gd name="connsiteX2" fmla="*/ 1100467 w 4237103"/>
              <a:gd name="connsiteY2" fmla="*/ 1276196 h 1276196"/>
              <a:gd name="connsiteX3" fmla="*/ 2711039 w 4237103"/>
              <a:gd name="connsiteY3" fmla="*/ 768256 h 1276196"/>
              <a:gd name="connsiteX4" fmla="*/ 4237103 w 4237103"/>
              <a:gd name="connsiteY4" fmla="*/ 0 h 1276196"/>
              <a:gd name="connsiteX0" fmla="*/ 0 w 4173492"/>
              <a:gd name="connsiteY0" fmla="*/ 1124060 h 1276196"/>
              <a:gd name="connsiteX1" fmla="*/ 270258 w 4173492"/>
              <a:gd name="connsiteY1" fmla="*/ 1104702 h 1276196"/>
              <a:gd name="connsiteX2" fmla="*/ 1036856 w 4173492"/>
              <a:gd name="connsiteY2" fmla="*/ 1276196 h 1276196"/>
              <a:gd name="connsiteX3" fmla="*/ 2647428 w 4173492"/>
              <a:gd name="connsiteY3" fmla="*/ 768256 h 1276196"/>
              <a:gd name="connsiteX4" fmla="*/ 4173492 w 4173492"/>
              <a:gd name="connsiteY4" fmla="*/ 0 h 1276196"/>
              <a:gd name="connsiteX0" fmla="*/ 0 w 4253005"/>
              <a:gd name="connsiteY0" fmla="*/ 1124060 h 1276196"/>
              <a:gd name="connsiteX1" fmla="*/ 349771 w 4253005"/>
              <a:gd name="connsiteY1" fmla="*/ 1104702 h 1276196"/>
              <a:gd name="connsiteX2" fmla="*/ 1116369 w 4253005"/>
              <a:gd name="connsiteY2" fmla="*/ 1276196 h 1276196"/>
              <a:gd name="connsiteX3" fmla="*/ 2726941 w 4253005"/>
              <a:gd name="connsiteY3" fmla="*/ 768256 h 1276196"/>
              <a:gd name="connsiteX4" fmla="*/ 4253005 w 4253005"/>
              <a:gd name="connsiteY4" fmla="*/ 0 h 1276196"/>
              <a:gd name="connsiteX0" fmla="*/ 0 w 4253005"/>
              <a:gd name="connsiteY0" fmla="*/ 1124060 h 1124060"/>
              <a:gd name="connsiteX1" fmla="*/ 349771 w 4253005"/>
              <a:gd name="connsiteY1" fmla="*/ 1104702 h 1124060"/>
              <a:gd name="connsiteX2" fmla="*/ 1076612 w 4253005"/>
              <a:gd name="connsiteY2" fmla="*/ 1037657 h 1124060"/>
              <a:gd name="connsiteX3" fmla="*/ 2726941 w 4253005"/>
              <a:gd name="connsiteY3" fmla="*/ 768256 h 1124060"/>
              <a:gd name="connsiteX4" fmla="*/ 4253005 w 4253005"/>
              <a:gd name="connsiteY4" fmla="*/ 0 h 1124060"/>
              <a:gd name="connsiteX0" fmla="*/ 0 w 4253005"/>
              <a:gd name="connsiteY0" fmla="*/ 1124060 h 1124060"/>
              <a:gd name="connsiteX1" fmla="*/ 349771 w 4253005"/>
              <a:gd name="connsiteY1" fmla="*/ 1104702 h 1124060"/>
              <a:gd name="connsiteX2" fmla="*/ 1076612 w 4253005"/>
              <a:gd name="connsiteY2" fmla="*/ 1037657 h 1124060"/>
              <a:gd name="connsiteX3" fmla="*/ 2615623 w 4253005"/>
              <a:gd name="connsiteY3" fmla="*/ 569473 h 1124060"/>
              <a:gd name="connsiteX4" fmla="*/ 4253005 w 4253005"/>
              <a:gd name="connsiteY4" fmla="*/ 0 h 1124060"/>
              <a:gd name="connsiteX0" fmla="*/ 0 w 4109881"/>
              <a:gd name="connsiteY0" fmla="*/ 1298989 h 1298989"/>
              <a:gd name="connsiteX1" fmla="*/ 349771 w 4109881"/>
              <a:gd name="connsiteY1" fmla="*/ 1279631 h 1298989"/>
              <a:gd name="connsiteX2" fmla="*/ 1076612 w 4109881"/>
              <a:gd name="connsiteY2" fmla="*/ 1212586 h 1298989"/>
              <a:gd name="connsiteX3" fmla="*/ 2615623 w 4109881"/>
              <a:gd name="connsiteY3" fmla="*/ 744402 h 1298989"/>
              <a:gd name="connsiteX4" fmla="*/ 4109881 w 4109881"/>
              <a:gd name="connsiteY4" fmla="*/ 0 h 1298989"/>
              <a:gd name="connsiteX0" fmla="*/ 0 w 4109881"/>
              <a:gd name="connsiteY0" fmla="*/ 1298989 h 1303485"/>
              <a:gd name="connsiteX1" fmla="*/ 373625 w 4109881"/>
              <a:gd name="connsiteY1" fmla="*/ 1303485 h 1303485"/>
              <a:gd name="connsiteX2" fmla="*/ 1076612 w 4109881"/>
              <a:gd name="connsiteY2" fmla="*/ 1212586 h 1303485"/>
              <a:gd name="connsiteX3" fmla="*/ 2615623 w 4109881"/>
              <a:gd name="connsiteY3" fmla="*/ 744402 h 1303485"/>
              <a:gd name="connsiteX4" fmla="*/ 4109881 w 4109881"/>
              <a:gd name="connsiteY4" fmla="*/ 0 h 1303485"/>
              <a:gd name="connsiteX0" fmla="*/ 0 w 4090831"/>
              <a:gd name="connsiteY0" fmla="*/ 1298989 h 1303485"/>
              <a:gd name="connsiteX1" fmla="*/ 354575 w 4090831"/>
              <a:gd name="connsiteY1" fmla="*/ 1303485 h 1303485"/>
              <a:gd name="connsiteX2" fmla="*/ 1057562 w 4090831"/>
              <a:gd name="connsiteY2" fmla="*/ 1212586 h 1303485"/>
              <a:gd name="connsiteX3" fmla="*/ 2596573 w 4090831"/>
              <a:gd name="connsiteY3" fmla="*/ 744402 h 1303485"/>
              <a:gd name="connsiteX4" fmla="*/ 4090831 w 4090831"/>
              <a:gd name="connsiteY4" fmla="*/ 0 h 1303485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57562 w 4090831"/>
              <a:gd name="connsiteY2" fmla="*/ 1212586 h 1308514"/>
              <a:gd name="connsiteX3" fmla="*/ 2596573 w 4090831"/>
              <a:gd name="connsiteY3" fmla="*/ 744402 h 1308514"/>
              <a:gd name="connsiteX4" fmla="*/ 4090831 w 4090831"/>
              <a:gd name="connsiteY4" fmla="*/ 0 h 1308514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38512 w 4090831"/>
              <a:gd name="connsiteY2" fmla="*/ 1212586 h 1308514"/>
              <a:gd name="connsiteX3" fmla="*/ 2596573 w 4090831"/>
              <a:gd name="connsiteY3" fmla="*/ 744402 h 1308514"/>
              <a:gd name="connsiteX4" fmla="*/ 4090831 w 4090831"/>
              <a:gd name="connsiteY4" fmla="*/ 0 h 1308514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38512 w 4090831"/>
              <a:gd name="connsiteY2" fmla="*/ 1212586 h 1308514"/>
              <a:gd name="connsiteX3" fmla="*/ 2691823 w 4090831"/>
              <a:gd name="connsiteY3" fmla="*/ 944427 h 1308514"/>
              <a:gd name="connsiteX4" fmla="*/ 4090831 w 4090831"/>
              <a:gd name="connsiteY4" fmla="*/ 0 h 1308514"/>
              <a:gd name="connsiteX0" fmla="*/ 0 w 4319431"/>
              <a:gd name="connsiteY0" fmla="*/ 960851 h 960851"/>
              <a:gd name="connsiteX1" fmla="*/ 354575 w 4319431"/>
              <a:gd name="connsiteY1" fmla="*/ 955822 h 960851"/>
              <a:gd name="connsiteX2" fmla="*/ 1038512 w 4319431"/>
              <a:gd name="connsiteY2" fmla="*/ 864923 h 960851"/>
              <a:gd name="connsiteX3" fmla="*/ 2691823 w 4319431"/>
              <a:gd name="connsiteY3" fmla="*/ 596764 h 960851"/>
              <a:gd name="connsiteX4" fmla="*/ 4319431 w 4319431"/>
              <a:gd name="connsiteY4" fmla="*/ 0 h 960851"/>
              <a:gd name="connsiteX0" fmla="*/ 0 w 4348006"/>
              <a:gd name="connsiteY0" fmla="*/ 1084676 h 1084676"/>
              <a:gd name="connsiteX1" fmla="*/ 383150 w 4348006"/>
              <a:gd name="connsiteY1" fmla="*/ 955822 h 1084676"/>
              <a:gd name="connsiteX2" fmla="*/ 1067087 w 4348006"/>
              <a:gd name="connsiteY2" fmla="*/ 864923 h 1084676"/>
              <a:gd name="connsiteX3" fmla="*/ 2720398 w 4348006"/>
              <a:gd name="connsiteY3" fmla="*/ 596764 h 1084676"/>
              <a:gd name="connsiteX4" fmla="*/ 4348006 w 4348006"/>
              <a:gd name="connsiteY4" fmla="*/ 0 h 1084676"/>
              <a:gd name="connsiteX0" fmla="*/ 0 w 4348006"/>
              <a:gd name="connsiteY0" fmla="*/ 1084676 h 1212997"/>
              <a:gd name="connsiteX1" fmla="*/ 487925 w 4348006"/>
              <a:gd name="connsiteY1" fmla="*/ 1212997 h 1212997"/>
              <a:gd name="connsiteX2" fmla="*/ 1067087 w 4348006"/>
              <a:gd name="connsiteY2" fmla="*/ 864923 h 1212997"/>
              <a:gd name="connsiteX3" fmla="*/ 2720398 w 4348006"/>
              <a:gd name="connsiteY3" fmla="*/ 596764 h 1212997"/>
              <a:gd name="connsiteX4" fmla="*/ 4348006 w 4348006"/>
              <a:gd name="connsiteY4" fmla="*/ 0 h 1212997"/>
              <a:gd name="connsiteX0" fmla="*/ 0 w 4355321"/>
              <a:gd name="connsiteY0" fmla="*/ 1106622 h 1212997"/>
              <a:gd name="connsiteX1" fmla="*/ 495240 w 4355321"/>
              <a:gd name="connsiteY1" fmla="*/ 1212997 h 1212997"/>
              <a:gd name="connsiteX2" fmla="*/ 1074402 w 4355321"/>
              <a:gd name="connsiteY2" fmla="*/ 864923 h 1212997"/>
              <a:gd name="connsiteX3" fmla="*/ 2727713 w 4355321"/>
              <a:gd name="connsiteY3" fmla="*/ 596764 h 1212997"/>
              <a:gd name="connsiteX4" fmla="*/ 4355321 w 4355321"/>
              <a:gd name="connsiteY4" fmla="*/ 0 h 1212997"/>
              <a:gd name="connsiteX0" fmla="*/ 0 w 4355321"/>
              <a:gd name="connsiteY0" fmla="*/ 1106622 h 1198366"/>
              <a:gd name="connsiteX1" fmla="*/ 465979 w 4355321"/>
              <a:gd name="connsiteY1" fmla="*/ 1198366 h 1198366"/>
              <a:gd name="connsiteX2" fmla="*/ 1074402 w 4355321"/>
              <a:gd name="connsiteY2" fmla="*/ 864923 h 1198366"/>
              <a:gd name="connsiteX3" fmla="*/ 2727713 w 4355321"/>
              <a:gd name="connsiteY3" fmla="*/ 596764 h 1198366"/>
              <a:gd name="connsiteX4" fmla="*/ 4355321 w 4355321"/>
              <a:gd name="connsiteY4" fmla="*/ 0 h 1198366"/>
              <a:gd name="connsiteX0" fmla="*/ 0 w 4355321"/>
              <a:gd name="connsiteY0" fmla="*/ 1106622 h 1198366"/>
              <a:gd name="connsiteX1" fmla="*/ 465979 w 4355321"/>
              <a:gd name="connsiteY1" fmla="*/ 1198366 h 1198366"/>
              <a:gd name="connsiteX2" fmla="*/ 1140239 w 4355321"/>
              <a:gd name="connsiteY2" fmla="*/ 1084379 h 1198366"/>
              <a:gd name="connsiteX3" fmla="*/ 2727713 w 4355321"/>
              <a:gd name="connsiteY3" fmla="*/ 596764 h 1198366"/>
              <a:gd name="connsiteX4" fmla="*/ 4355321 w 4355321"/>
              <a:gd name="connsiteY4" fmla="*/ 0 h 1198366"/>
              <a:gd name="connsiteX0" fmla="*/ 0 w 4274854"/>
              <a:gd name="connsiteY0" fmla="*/ 1260241 h 1351985"/>
              <a:gd name="connsiteX1" fmla="*/ 465979 w 4274854"/>
              <a:gd name="connsiteY1" fmla="*/ 1351985 h 1351985"/>
              <a:gd name="connsiteX2" fmla="*/ 1140239 w 4274854"/>
              <a:gd name="connsiteY2" fmla="*/ 1237998 h 1351985"/>
              <a:gd name="connsiteX3" fmla="*/ 2727713 w 4274854"/>
              <a:gd name="connsiteY3" fmla="*/ 750383 h 1351985"/>
              <a:gd name="connsiteX4" fmla="*/ 4274854 w 4274854"/>
              <a:gd name="connsiteY4" fmla="*/ 0 h 1351985"/>
              <a:gd name="connsiteX0" fmla="*/ 0 w 4274854"/>
              <a:gd name="connsiteY0" fmla="*/ 1260241 h 1463629"/>
              <a:gd name="connsiteX1" fmla="*/ 465979 w 4274854"/>
              <a:gd name="connsiteY1" fmla="*/ 1351985 h 1463629"/>
              <a:gd name="connsiteX2" fmla="*/ 1169928 w 4274854"/>
              <a:gd name="connsiteY2" fmla="*/ 1463629 h 1463629"/>
              <a:gd name="connsiteX3" fmla="*/ 2727713 w 4274854"/>
              <a:gd name="connsiteY3" fmla="*/ 750383 h 1463629"/>
              <a:gd name="connsiteX4" fmla="*/ 4274854 w 4274854"/>
              <a:gd name="connsiteY4" fmla="*/ 0 h 1463629"/>
              <a:gd name="connsiteX0" fmla="*/ 0 w 4274854"/>
              <a:gd name="connsiteY0" fmla="*/ 1260241 h 1463629"/>
              <a:gd name="connsiteX1" fmla="*/ 465979 w 4274854"/>
              <a:gd name="connsiteY1" fmla="*/ 1351985 h 1463629"/>
              <a:gd name="connsiteX2" fmla="*/ 1169928 w 4274854"/>
              <a:gd name="connsiteY2" fmla="*/ 1463629 h 1463629"/>
              <a:gd name="connsiteX3" fmla="*/ 2876154 w 4274854"/>
              <a:gd name="connsiteY3" fmla="*/ 1166019 h 1463629"/>
              <a:gd name="connsiteX4" fmla="*/ 4274854 w 4274854"/>
              <a:gd name="connsiteY4" fmla="*/ 0 h 1463629"/>
              <a:gd name="connsiteX0" fmla="*/ 0 w 4287672"/>
              <a:gd name="connsiteY0" fmla="*/ 1260241 h 1463629"/>
              <a:gd name="connsiteX1" fmla="*/ 465979 w 4287672"/>
              <a:gd name="connsiteY1" fmla="*/ 1351985 h 1463629"/>
              <a:gd name="connsiteX2" fmla="*/ 1169928 w 4287672"/>
              <a:gd name="connsiteY2" fmla="*/ 1463629 h 1463629"/>
              <a:gd name="connsiteX3" fmla="*/ 2876154 w 4287672"/>
              <a:gd name="connsiteY3" fmla="*/ 1166019 h 1463629"/>
              <a:gd name="connsiteX4" fmla="*/ 4287672 w 4287672"/>
              <a:gd name="connsiteY4" fmla="*/ 469202 h 1463629"/>
              <a:gd name="connsiteX5" fmla="*/ 4274854 w 4287672"/>
              <a:gd name="connsiteY5" fmla="*/ 0 h 1463629"/>
              <a:gd name="connsiteX0" fmla="*/ 0 w 4470797"/>
              <a:gd name="connsiteY0" fmla="*/ 903981 h 1107369"/>
              <a:gd name="connsiteX1" fmla="*/ 465979 w 4470797"/>
              <a:gd name="connsiteY1" fmla="*/ 995725 h 1107369"/>
              <a:gd name="connsiteX2" fmla="*/ 1169928 w 4470797"/>
              <a:gd name="connsiteY2" fmla="*/ 1107369 h 1107369"/>
              <a:gd name="connsiteX3" fmla="*/ 2876154 w 4470797"/>
              <a:gd name="connsiteY3" fmla="*/ 809759 h 1107369"/>
              <a:gd name="connsiteX4" fmla="*/ 4287672 w 4470797"/>
              <a:gd name="connsiteY4" fmla="*/ 112942 h 1107369"/>
              <a:gd name="connsiteX5" fmla="*/ 4470797 w 4470797"/>
              <a:gd name="connsiteY5" fmla="*/ 0 h 1107369"/>
              <a:gd name="connsiteX0" fmla="*/ 0 w 4470797"/>
              <a:gd name="connsiteY0" fmla="*/ 903981 h 1107369"/>
              <a:gd name="connsiteX1" fmla="*/ 465979 w 4470797"/>
              <a:gd name="connsiteY1" fmla="*/ 995725 h 1107369"/>
              <a:gd name="connsiteX2" fmla="*/ 1169928 w 4470797"/>
              <a:gd name="connsiteY2" fmla="*/ 1107369 h 1107369"/>
              <a:gd name="connsiteX3" fmla="*/ 2876154 w 4470797"/>
              <a:gd name="connsiteY3" fmla="*/ 809759 h 1107369"/>
              <a:gd name="connsiteX4" fmla="*/ 4470797 w 4470797"/>
              <a:gd name="connsiteY4" fmla="*/ 0 h 1107369"/>
              <a:gd name="connsiteX0" fmla="*/ 0 w 4413647"/>
              <a:gd name="connsiteY0" fmla="*/ 732531 h 1107369"/>
              <a:gd name="connsiteX1" fmla="*/ 408829 w 4413647"/>
              <a:gd name="connsiteY1" fmla="*/ 995725 h 1107369"/>
              <a:gd name="connsiteX2" fmla="*/ 1112778 w 4413647"/>
              <a:gd name="connsiteY2" fmla="*/ 1107369 h 1107369"/>
              <a:gd name="connsiteX3" fmla="*/ 2819004 w 4413647"/>
              <a:gd name="connsiteY3" fmla="*/ 809759 h 1107369"/>
              <a:gd name="connsiteX4" fmla="*/ 4413647 w 4413647"/>
              <a:gd name="connsiteY4" fmla="*/ 0 h 1107369"/>
              <a:gd name="connsiteX0" fmla="*/ 0 w 4432697"/>
              <a:gd name="connsiteY0" fmla="*/ 761106 h 1107369"/>
              <a:gd name="connsiteX1" fmla="*/ 427879 w 4432697"/>
              <a:gd name="connsiteY1" fmla="*/ 995725 h 1107369"/>
              <a:gd name="connsiteX2" fmla="*/ 1131828 w 4432697"/>
              <a:gd name="connsiteY2" fmla="*/ 1107369 h 1107369"/>
              <a:gd name="connsiteX3" fmla="*/ 2838054 w 4432697"/>
              <a:gd name="connsiteY3" fmla="*/ 809759 h 1107369"/>
              <a:gd name="connsiteX4" fmla="*/ 4432697 w 4432697"/>
              <a:gd name="connsiteY4" fmla="*/ 0 h 1107369"/>
              <a:gd name="connsiteX0" fmla="*/ 0 w 4432697"/>
              <a:gd name="connsiteY0" fmla="*/ 761106 h 1107369"/>
              <a:gd name="connsiteX1" fmla="*/ 370729 w 4432697"/>
              <a:gd name="connsiteY1" fmla="*/ 757600 h 1107369"/>
              <a:gd name="connsiteX2" fmla="*/ 1131828 w 4432697"/>
              <a:gd name="connsiteY2" fmla="*/ 1107369 h 1107369"/>
              <a:gd name="connsiteX3" fmla="*/ 2838054 w 4432697"/>
              <a:gd name="connsiteY3" fmla="*/ 809759 h 1107369"/>
              <a:gd name="connsiteX4" fmla="*/ 4432697 w 4432697"/>
              <a:gd name="connsiteY4" fmla="*/ 0 h 1107369"/>
              <a:gd name="connsiteX0" fmla="*/ 0 w 4432697"/>
              <a:gd name="connsiteY0" fmla="*/ 761106 h 809759"/>
              <a:gd name="connsiteX1" fmla="*/ 370729 w 4432697"/>
              <a:gd name="connsiteY1" fmla="*/ 757600 h 809759"/>
              <a:gd name="connsiteX2" fmla="*/ 1065153 w 4432697"/>
              <a:gd name="connsiteY2" fmla="*/ 678744 h 809759"/>
              <a:gd name="connsiteX3" fmla="*/ 2838054 w 4432697"/>
              <a:gd name="connsiteY3" fmla="*/ 809759 h 809759"/>
              <a:gd name="connsiteX4" fmla="*/ 4432697 w 4432697"/>
              <a:gd name="connsiteY4" fmla="*/ 0 h 809759"/>
              <a:gd name="connsiteX0" fmla="*/ 0 w 4432697"/>
              <a:gd name="connsiteY0" fmla="*/ 761106 h 761106"/>
              <a:gd name="connsiteX1" fmla="*/ 370729 w 4432697"/>
              <a:gd name="connsiteY1" fmla="*/ 757600 h 761106"/>
              <a:gd name="connsiteX2" fmla="*/ 1065153 w 4432697"/>
              <a:gd name="connsiteY2" fmla="*/ 678744 h 761106"/>
              <a:gd name="connsiteX3" fmla="*/ 2657079 w 4432697"/>
              <a:gd name="connsiteY3" fmla="*/ 400184 h 761106"/>
              <a:gd name="connsiteX4" fmla="*/ 4432697 w 4432697"/>
              <a:gd name="connsiteY4" fmla="*/ 0 h 761106"/>
              <a:gd name="connsiteX0" fmla="*/ 0 w 4432697"/>
              <a:gd name="connsiteY0" fmla="*/ 761106 h 761106"/>
              <a:gd name="connsiteX1" fmla="*/ 370729 w 4432697"/>
              <a:gd name="connsiteY1" fmla="*/ 757600 h 761106"/>
              <a:gd name="connsiteX2" fmla="*/ 1065153 w 4432697"/>
              <a:gd name="connsiteY2" fmla="*/ 678744 h 761106"/>
              <a:gd name="connsiteX3" fmla="*/ 2695179 w 4432697"/>
              <a:gd name="connsiteY3" fmla="*/ 400184 h 761106"/>
              <a:gd name="connsiteX4" fmla="*/ 4432697 w 4432697"/>
              <a:gd name="connsiteY4" fmla="*/ 0 h 761106"/>
              <a:gd name="connsiteX0" fmla="*/ 0 w 4327922"/>
              <a:gd name="connsiteY0" fmla="*/ 923031 h 923031"/>
              <a:gd name="connsiteX1" fmla="*/ 370729 w 4327922"/>
              <a:gd name="connsiteY1" fmla="*/ 919525 h 923031"/>
              <a:gd name="connsiteX2" fmla="*/ 1065153 w 4327922"/>
              <a:gd name="connsiteY2" fmla="*/ 840669 h 923031"/>
              <a:gd name="connsiteX3" fmla="*/ 2695179 w 4327922"/>
              <a:gd name="connsiteY3" fmla="*/ 562109 h 923031"/>
              <a:gd name="connsiteX4" fmla="*/ 4327922 w 4327922"/>
              <a:gd name="connsiteY4" fmla="*/ 0 h 923031"/>
              <a:gd name="connsiteX0" fmla="*/ 0 w 4327922"/>
              <a:gd name="connsiteY0" fmla="*/ 961131 h 961131"/>
              <a:gd name="connsiteX1" fmla="*/ 370729 w 4327922"/>
              <a:gd name="connsiteY1" fmla="*/ 957625 h 961131"/>
              <a:gd name="connsiteX2" fmla="*/ 1065153 w 4327922"/>
              <a:gd name="connsiteY2" fmla="*/ 878769 h 961131"/>
              <a:gd name="connsiteX3" fmla="*/ 2695179 w 4327922"/>
              <a:gd name="connsiteY3" fmla="*/ 600209 h 961131"/>
              <a:gd name="connsiteX4" fmla="*/ 4327922 w 4327922"/>
              <a:gd name="connsiteY4" fmla="*/ 0 h 961131"/>
              <a:gd name="connsiteX0" fmla="*/ 0 w 4280297"/>
              <a:gd name="connsiteY0" fmla="*/ 1113531 h 1113531"/>
              <a:gd name="connsiteX1" fmla="*/ 370729 w 4280297"/>
              <a:gd name="connsiteY1" fmla="*/ 1110025 h 1113531"/>
              <a:gd name="connsiteX2" fmla="*/ 1065153 w 4280297"/>
              <a:gd name="connsiteY2" fmla="*/ 1031169 h 1113531"/>
              <a:gd name="connsiteX3" fmla="*/ 2695179 w 4280297"/>
              <a:gd name="connsiteY3" fmla="*/ 752609 h 1113531"/>
              <a:gd name="connsiteX4" fmla="*/ 4280297 w 4280297"/>
              <a:gd name="connsiteY4" fmla="*/ 0 h 1113531"/>
              <a:gd name="connsiteX0" fmla="*/ 0 w 4280297"/>
              <a:gd name="connsiteY0" fmla="*/ 1084956 h 1084956"/>
              <a:gd name="connsiteX1" fmla="*/ 370729 w 4280297"/>
              <a:gd name="connsiteY1" fmla="*/ 1081450 h 1084956"/>
              <a:gd name="connsiteX2" fmla="*/ 1065153 w 4280297"/>
              <a:gd name="connsiteY2" fmla="*/ 1002594 h 1084956"/>
              <a:gd name="connsiteX3" fmla="*/ 2695179 w 4280297"/>
              <a:gd name="connsiteY3" fmla="*/ 724034 h 1084956"/>
              <a:gd name="connsiteX4" fmla="*/ 4280297 w 4280297"/>
              <a:gd name="connsiteY4" fmla="*/ 0 h 1084956"/>
              <a:gd name="connsiteX0" fmla="*/ 0 w 4270772"/>
              <a:gd name="connsiteY0" fmla="*/ 1113531 h 1113531"/>
              <a:gd name="connsiteX1" fmla="*/ 370729 w 4270772"/>
              <a:gd name="connsiteY1" fmla="*/ 1110025 h 1113531"/>
              <a:gd name="connsiteX2" fmla="*/ 1065153 w 4270772"/>
              <a:gd name="connsiteY2" fmla="*/ 1031169 h 1113531"/>
              <a:gd name="connsiteX3" fmla="*/ 2695179 w 4270772"/>
              <a:gd name="connsiteY3" fmla="*/ 752609 h 1113531"/>
              <a:gd name="connsiteX4" fmla="*/ 4270772 w 4270772"/>
              <a:gd name="connsiteY4" fmla="*/ 0 h 1113531"/>
              <a:gd name="connsiteX0" fmla="*/ 0 w 4226322"/>
              <a:gd name="connsiteY0" fmla="*/ 973831 h 1110025"/>
              <a:gd name="connsiteX1" fmla="*/ 326279 w 4226322"/>
              <a:gd name="connsiteY1" fmla="*/ 1110025 h 1110025"/>
              <a:gd name="connsiteX2" fmla="*/ 1020703 w 4226322"/>
              <a:gd name="connsiteY2" fmla="*/ 1031169 h 1110025"/>
              <a:gd name="connsiteX3" fmla="*/ 2650729 w 4226322"/>
              <a:gd name="connsiteY3" fmla="*/ 752609 h 1110025"/>
              <a:gd name="connsiteX4" fmla="*/ 4226322 w 4226322"/>
              <a:gd name="connsiteY4" fmla="*/ 0 h 1110025"/>
              <a:gd name="connsiteX0" fmla="*/ 0 w 4226322"/>
              <a:gd name="connsiteY0" fmla="*/ 973831 h 1031169"/>
              <a:gd name="connsiteX1" fmla="*/ 288179 w 4226322"/>
              <a:gd name="connsiteY1" fmla="*/ 913175 h 1031169"/>
              <a:gd name="connsiteX2" fmla="*/ 1020703 w 4226322"/>
              <a:gd name="connsiteY2" fmla="*/ 1031169 h 1031169"/>
              <a:gd name="connsiteX3" fmla="*/ 2650729 w 4226322"/>
              <a:gd name="connsiteY3" fmla="*/ 752609 h 1031169"/>
              <a:gd name="connsiteX4" fmla="*/ 4226322 w 4226322"/>
              <a:gd name="connsiteY4" fmla="*/ 0 h 1031169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69903 w 4226322"/>
              <a:gd name="connsiteY2" fmla="*/ 82796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50853 w 4226322"/>
              <a:gd name="connsiteY2" fmla="*/ 80891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12753 w 4226322"/>
              <a:gd name="connsiteY2" fmla="*/ 61206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12753 w 4226322"/>
              <a:gd name="connsiteY2" fmla="*/ 612069 h 973831"/>
              <a:gd name="connsiteX3" fmla="*/ 2491979 w 4226322"/>
              <a:gd name="connsiteY3" fmla="*/ 352559 h 973831"/>
              <a:gd name="connsiteX4" fmla="*/ 4226322 w 4226322"/>
              <a:gd name="connsiteY4" fmla="*/ 0 h 973831"/>
              <a:gd name="connsiteX0" fmla="*/ 0 w 3902472"/>
              <a:gd name="connsiteY0" fmla="*/ 1526281 h 1526281"/>
              <a:gd name="connsiteX1" fmla="*/ 288179 w 3902472"/>
              <a:gd name="connsiteY1" fmla="*/ 1465625 h 1526281"/>
              <a:gd name="connsiteX2" fmla="*/ 912753 w 3902472"/>
              <a:gd name="connsiteY2" fmla="*/ 1164519 h 1526281"/>
              <a:gd name="connsiteX3" fmla="*/ 2491979 w 3902472"/>
              <a:gd name="connsiteY3" fmla="*/ 905009 h 1526281"/>
              <a:gd name="connsiteX4" fmla="*/ 3902472 w 3902472"/>
              <a:gd name="connsiteY4" fmla="*/ 0 h 1526281"/>
              <a:gd name="connsiteX0" fmla="*/ 0 w 3902472"/>
              <a:gd name="connsiteY0" fmla="*/ 1526281 h 1526281"/>
              <a:gd name="connsiteX1" fmla="*/ 288179 w 3902472"/>
              <a:gd name="connsiteY1" fmla="*/ 1465625 h 1526281"/>
              <a:gd name="connsiteX2" fmla="*/ 912753 w 3902472"/>
              <a:gd name="connsiteY2" fmla="*/ 1164519 h 1526281"/>
              <a:gd name="connsiteX3" fmla="*/ 2406254 w 3902472"/>
              <a:gd name="connsiteY3" fmla="*/ 724034 h 1526281"/>
              <a:gd name="connsiteX4" fmla="*/ 3902472 w 3902472"/>
              <a:gd name="connsiteY4" fmla="*/ 0 h 1526281"/>
              <a:gd name="connsiteX0" fmla="*/ 0 w 3778647"/>
              <a:gd name="connsiteY0" fmla="*/ 1669156 h 1669156"/>
              <a:gd name="connsiteX1" fmla="*/ 288179 w 3778647"/>
              <a:gd name="connsiteY1" fmla="*/ 1608500 h 1669156"/>
              <a:gd name="connsiteX2" fmla="*/ 912753 w 3778647"/>
              <a:gd name="connsiteY2" fmla="*/ 1307394 h 1669156"/>
              <a:gd name="connsiteX3" fmla="*/ 2406254 w 3778647"/>
              <a:gd name="connsiteY3" fmla="*/ 866909 h 1669156"/>
              <a:gd name="connsiteX4" fmla="*/ 3778647 w 3778647"/>
              <a:gd name="connsiteY4" fmla="*/ 0 h 1669156"/>
              <a:gd name="connsiteX0" fmla="*/ 0 w 3778647"/>
              <a:gd name="connsiteY0" fmla="*/ 1669156 h 1669156"/>
              <a:gd name="connsiteX1" fmla="*/ 278654 w 3778647"/>
              <a:gd name="connsiteY1" fmla="*/ 1598975 h 1669156"/>
              <a:gd name="connsiteX2" fmla="*/ 912753 w 3778647"/>
              <a:gd name="connsiteY2" fmla="*/ 1307394 h 1669156"/>
              <a:gd name="connsiteX3" fmla="*/ 2406254 w 3778647"/>
              <a:gd name="connsiteY3" fmla="*/ 866909 h 1669156"/>
              <a:gd name="connsiteX4" fmla="*/ 3778647 w 3778647"/>
              <a:gd name="connsiteY4" fmla="*/ 0 h 1669156"/>
              <a:gd name="connsiteX0" fmla="*/ 0 w 3810452"/>
              <a:gd name="connsiteY0" fmla="*/ 1677108 h 1677108"/>
              <a:gd name="connsiteX1" fmla="*/ 278654 w 3810452"/>
              <a:gd name="connsiteY1" fmla="*/ 1606927 h 1677108"/>
              <a:gd name="connsiteX2" fmla="*/ 912753 w 3810452"/>
              <a:gd name="connsiteY2" fmla="*/ 1315346 h 1677108"/>
              <a:gd name="connsiteX3" fmla="*/ 2406254 w 3810452"/>
              <a:gd name="connsiteY3" fmla="*/ 874861 h 1677108"/>
              <a:gd name="connsiteX4" fmla="*/ 3810452 w 3810452"/>
              <a:gd name="connsiteY4" fmla="*/ 0 h 1677108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12753 w 3587815"/>
              <a:gd name="connsiteY2" fmla="*/ 1649301 h 2011063"/>
              <a:gd name="connsiteX3" fmla="*/ 2406254 w 3587815"/>
              <a:gd name="connsiteY3" fmla="*/ 1208816 h 2011063"/>
              <a:gd name="connsiteX4" fmla="*/ 3587815 w 3587815"/>
              <a:gd name="connsiteY4" fmla="*/ 0 h 2011063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12753 w 3587815"/>
              <a:gd name="connsiteY2" fmla="*/ 1649301 h 2011063"/>
              <a:gd name="connsiteX3" fmla="*/ 2342644 w 3587815"/>
              <a:gd name="connsiteY3" fmla="*/ 1010034 h 2011063"/>
              <a:gd name="connsiteX4" fmla="*/ 3587815 w 3587815"/>
              <a:gd name="connsiteY4" fmla="*/ 0 h 2011063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52510 w 3587815"/>
              <a:gd name="connsiteY2" fmla="*/ 1840132 h 2011063"/>
              <a:gd name="connsiteX3" fmla="*/ 2342644 w 3587815"/>
              <a:gd name="connsiteY3" fmla="*/ 1010034 h 2011063"/>
              <a:gd name="connsiteX4" fmla="*/ 3587815 w 3587815"/>
              <a:gd name="connsiteY4" fmla="*/ 0 h 201106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114490"/>
              <a:gd name="connsiteX1" fmla="*/ 474980 w 3587815"/>
              <a:gd name="connsiteY1" fmla="*/ 2114490 h 2114490"/>
              <a:gd name="connsiteX2" fmla="*/ 278654 w 3587815"/>
              <a:gd name="connsiteY2" fmla="*/ 1940882 h 2114490"/>
              <a:gd name="connsiteX3" fmla="*/ 952510 w 3587815"/>
              <a:gd name="connsiteY3" fmla="*/ 1840132 h 2114490"/>
              <a:gd name="connsiteX4" fmla="*/ 2342644 w 3587815"/>
              <a:gd name="connsiteY4" fmla="*/ 1010034 h 2114490"/>
              <a:gd name="connsiteX5" fmla="*/ 3587815 w 3587815"/>
              <a:gd name="connsiteY5" fmla="*/ 0 h 2114490"/>
              <a:gd name="connsiteX0" fmla="*/ 0 w 3587815"/>
              <a:gd name="connsiteY0" fmla="*/ 2011063 h 2114490"/>
              <a:gd name="connsiteX1" fmla="*/ 474980 w 3587815"/>
              <a:gd name="connsiteY1" fmla="*/ 2114490 h 2114490"/>
              <a:gd name="connsiteX2" fmla="*/ 278654 w 3587815"/>
              <a:gd name="connsiteY2" fmla="*/ 1940882 h 2114490"/>
              <a:gd name="connsiteX3" fmla="*/ 952510 w 3587815"/>
              <a:gd name="connsiteY3" fmla="*/ 1840132 h 2114490"/>
              <a:gd name="connsiteX4" fmla="*/ 2342644 w 3587815"/>
              <a:gd name="connsiteY4" fmla="*/ 1010034 h 2114490"/>
              <a:gd name="connsiteX5" fmla="*/ 3587815 w 3587815"/>
              <a:gd name="connsiteY5" fmla="*/ 0 h 2114490"/>
              <a:gd name="connsiteX0" fmla="*/ 0 w 3587815"/>
              <a:gd name="connsiteY0" fmla="*/ 2011063 h 2011063"/>
              <a:gd name="connsiteX1" fmla="*/ 276197 w 3587815"/>
              <a:gd name="connsiteY1" fmla="*/ 1939561 h 2011063"/>
              <a:gd name="connsiteX2" fmla="*/ 278654 w 3587815"/>
              <a:gd name="connsiteY2" fmla="*/ 1940882 h 2011063"/>
              <a:gd name="connsiteX3" fmla="*/ 952510 w 3587815"/>
              <a:gd name="connsiteY3" fmla="*/ 1840132 h 2011063"/>
              <a:gd name="connsiteX4" fmla="*/ 2342644 w 3587815"/>
              <a:gd name="connsiteY4" fmla="*/ 1010034 h 2011063"/>
              <a:gd name="connsiteX5" fmla="*/ 3587815 w 3587815"/>
              <a:gd name="connsiteY5" fmla="*/ 0 h 2011063"/>
              <a:gd name="connsiteX0" fmla="*/ 2098 w 3311618"/>
              <a:gd name="connsiteY0" fmla="*/ 1947452 h 1947452"/>
              <a:gd name="connsiteX1" fmla="*/ 0 w 3311618"/>
              <a:gd name="connsiteY1" fmla="*/ 1939561 h 1947452"/>
              <a:gd name="connsiteX2" fmla="*/ 2457 w 3311618"/>
              <a:gd name="connsiteY2" fmla="*/ 1940882 h 1947452"/>
              <a:gd name="connsiteX3" fmla="*/ 676313 w 3311618"/>
              <a:gd name="connsiteY3" fmla="*/ 1840132 h 1947452"/>
              <a:gd name="connsiteX4" fmla="*/ 2066447 w 3311618"/>
              <a:gd name="connsiteY4" fmla="*/ 1010034 h 1947452"/>
              <a:gd name="connsiteX5" fmla="*/ 3311618 w 3311618"/>
              <a:gd name="connsiteY5" fmla="*/ 0 h 1947452"/>
              <a:gd name="connsiteX0" fmla="*/ 55300 w 3364820"/>
              <a:gd name="connsiteY0" fmla="*/ 1947452 h 1948833"/>
              <a:gd name="connsiteX1" fmla="*/ 53202 w 3364820"/>
              <a:gd name="connsiteY1" fmla="*/ 1939561 h 1948833"/>
              <a:gd name="connsiteX2" fmla="*/ 0 w 3364820"/>
              <a:gd name="connsiteY2" fmla="*/ 1948833 h 1948833"/>
              <a:gd name="connsiteX3" fmla="*/ 729515 w 3364820"/>
              <a:gd name="connsiteY3" fmla="*/ 1840132 h 1948833"/>
              <a:gd name="connsiteX4" fmla="*/ 2119649 w 3364820"/>
              <a:gd name="connsiteY4" fmla="*/ 1010034 h 1948833"/>
              <a:gd name="connsiteX5" fmla="*/ 3364820 w 3364820"/>
              <a:gd name="connsiteY5" fmla="*/ 0 h 1948833"/>
              <a:gd name="connsiteX0" fmla="*/ 2098 w 3311618"/>
              <a:gd name="connsiteY0" fmla="*/ 1947452 h 1947452"/>
              <a:gd name="connsiteX1" fmla="*/ 0 w 3311618"/>
              <a:gd name="connsiteY1" fmla="*/ 1939561 h 1947452"/>
              <a:gd name="connsiteX2" fmla="*/ 181748 w 3311618"/>
              <a:gd name="connsiteY2" fmla="*/ 1821833 h 1947452"/>
              <a:gd name="connsiteX3" fmla="*/ 676313 w 3311618"/>
              <a:gd name="connsiteY3" fmla="*/ 1840132 h 1947452"/>
              <a:gd name="connsiteX4" fmla="*/ 2066447 w 3311618"/>
              <a:gd name="connsiteY4" fmla="*/ 1010034 h 1947452"/>
              <a:gd name="connsiteX5" fmla="*/ 3311618 w 3311618"/>
              <a:gd name="connsiteY5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245248 w 3375118"/>
              <a:gd name="connsiteY2" fmla="*/ 18218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429398 w 3375118"/>
              <a:gd name="connsiteY2" fmla="*/ 17837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140141 w 3449661"/>
              <a:gd name="connsiteY0" fmla="*/ 1947452 h 1947452"/>
              <a:gd name="connsiteX1" fmla="*/ 0 w 3449661"/>
              <a:gd name="connsiteY1" fmla="*/ 1827028 h 1947452"/>
              <a:gd name="connsiteX2" fmla="*/ 74543 w 3449661"/>
              <a:gd name="connsiteY2" fmla="*/ 1761761 h 1947452"/>
              <a:gd name="connsiteX3" fmla="*/ 503941 w 3449661"/>
              <a:gd name="connsiteY3" fmla="*/ 1783733 h 1947452"/>
              <a:gd name="connsiteX4" fmla="*/ 814356 w 3449661"/>
              <a:gd name="connsiteY4" fmla="*/ 1840132 h 1947452"/>
              <a:gd name="connsiteX5" fmla="*/ 2204490 w 3449661"/>
              <a:gd name="connsiteY5" fmla="*/ 1010034 h 1947452"/>
              <a:gd name="connsiteX6" fmla="*/ 3449661 w 3449661"/>
              <a:gd name="connsiteY6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429398 w 3375118"/>
              <a:gd name="connsiteY2" fmla="*/ 17837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146491 w 3456011"/>
              <a:gd name="connsiteY0" fmla="*/ 1947452 h 1947452"/>
              <a:gd name="connsiteX1" fmla="*/ 0 w 3456011"/>
              <a:gd name="connsiteY1" fmla="*/ 1788928 h 1947452"/>
              <a:gd name="connsiteX2" fmla="*/ 80893 w 3456011"/>
              <a:gd name="connsiteY2" fmla="*/ 1761761 h 1947452"/>
              <a:gd name="connsiteX3" fmla="*/ 510291 w 3456011"/>
              <a:gd name="connsiteY3" fmla="*/ 1783733 h 1947452"/>
              <a:gd name="connsiteX4" fmla="*/ 820706 w 3456011"/>
              <a:gd name="connsiteY4" fmla="*/ 1840132 h 1947452"/>
              <a:gd name="connsiteX5" fmla="*/ 2210840 w 3456011"/>
              <a:gd name="connsiteY5" fmla="*/ 1010034 h 1947452"/>
              <a:gd name="connsiteX6" fmla="*/ 3456011 w 3456011"/>
              <a:gd name="connsiteY6" fmla="*/ 0 h 1947452"/>
              <a:gd name="connsiteX0" fmla="*/ 0 w 3480970"/>
              <a:gd name="connsiteY0" fmla="*/ 1801402 h 1840132"/>
              <a:gd name="connsiteX1" fmla="*/ 24959 w 3480970"/>
              <a:gd name="connsiteY1" fmla="*/ 1788928 h 1840132"/>
              <a:gd name="connsiteX2" fmla="*/ 105852 w 3480970"/>
              <a:gd name="connsiteY2" fmla="*/ 1761761 h 1840132"/>
              <a:gd name="connsiteX3" fmla="*/ 535250 w 3480970"/>
              <a:gd name="connsiteY3" fmla="*/ 1783733 h 1840132"/>
              <a:gd name="connsiteX4" fmla="*/ 845665 w 3480970"/>
              <a:gd name="connsiteY4" fmla="*/ 1840132 h 1840132"/>
              <a:gd name="connsiteX5" fmla="*/ 2235799 w 3480970"/>
              <a:gd name="connsiteY5" fmla="*/ 1010034 h 1840132"/>
              <a:gd name="connsiteX6" fmla="*/ 3480970 w 3480970"/>
              <a:gd name="connsiteY6" fmla="*/ 0 h 1840132"/>
              <a:gd name="connsiteX0" fmla="*/ 0 w 3480970"/>
              <a:gd name="connsiteY0" fmla="*/ 1801402 h 1840132"/>
              <a:gd name="connsiteX1" fmla="*/ 24959 w 3480970"/>
              <a:gd name="connsiteY1" fmla="*/ 1788928 h 1840132"/>
              <a:gd name="connsiteX2" fmla="*/ 105852 w 3480970"/>
              <a:gd name="connsiteY2" fmla="*/ 1761761 h 1840132"/>
              <a:gd name="connsiteX3" fmla="*/ 845665 w 3480970"/>
              <a:gd name="connsiteY3" fmla="*/ 1840132 h 1840132"/>
              <a:gd name="connsiteX4" fmla="*/ 2235799 w 3480970"/>
              <a:gd name="connsiteY4" fmla="*/ 1010034 h 1840132"/>
              <a:gd name="connsiteX5" fmla="*/ 3480970 w 3480970"/>
              <a:gd name="connsiteY5" fmla="*/ 0 h 1840132"/>
              <a:gd name="connsiteX0" fmla="*/ 0 w 3480970"/>
              <a:gd name="connsiteY0" fmla="*/ 1801402 h 1801402"/>
              <a:gd name="connsiteX1" fmla="*/ 24959 w 3480970"/>
              <a:gd name="connsiteY1" fmla="*/ 1788928 h 1801402"/>
              <a:gd name="connsiteX2" fmla="*/ 105852 w 3480970"/>
              <a:gd name="connsiteY2" fmla="*/ 1761761 h 1801402"/>
              <a:gd name="connsiteX3" fmla="*/ 737715 w 3480970"/>
              <a:gd name="connsiteY3" fmla="*/ 1459132 h 1801402"/>
              <a:gd name="connsiteX4" fmla="*/ 2235799 w 3480970"/>
              <a:gd name="connsiteY4" fmla="*/ 1010034 h 1801402"/>
              <a:gd name="connsiteX5" fmla="*/ 3480970 w 3480970"/>
              <a:gd name="connsiteY5" fmla="*/ 0 h 1801402"/>
              <a:gd name="connsiteX0" fmla="*/ 0 w 3582570"/>
              <a:gd name="connsiteY0" fmla="*/ 1642652 h 1642652"/>
              <a:gd name="connsiteX1" fmla="*/ 24959 w 3582570"/>
              <a:gd name="connsiteY1" fmla="*/ 163017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737715 w 3582570"/>
              <a:gd name="connsiteY2" fmla="*/ 1300382 h 1642652"/>
              <a:gd name="connsiteX3" fmla="*/ 2235799 w 3582570"/>
              <a:gd name="connsiteY3" fmla="*/ 851284 h 1642652"/>
              <a:gd name="connsiteX4" fmla="*/ 3582570 w 3582570"/>
              <a:gd name="connsiteY4" fmla="*/ 0 h 1642652"/>
              <a:gd name="connsiteX0" fmla="*/ 0 w 3582570"/>
              <a:gd name="connsiteY0" fmla="*/ 1642652 h 1642652"/>
              <a:gd name="connsiteX1" fmla="*/ 342459 w 3582570"/>
              <a:gd name="connsiteY1" fmla="*/ 1496828 h 1642652"/>
              <a:gd name="connsiteX2" fmla="*/ 737715 w 3582570"/>
              <a:gd name="connsiteY2" fmla="*/ 1300382 h 1642652"/>
              <a:gd name="connsiteX3" fmla="*/ 2235799 w 3582570"/>
              <a:gd name="connsiteY3" fmla="*/ 851284 h 1642652"/>
              <a:gd name="connsiteX4" fmla="*/ 3582570 w 3582570"/>
              <a:gd name="connsiteY4" fmla="*/ 0 h 1642652"/>
              <a:gd name="connsiteX0" fmla="*/ 0 w 3525420"/>
              <a:gd name="connsiteY0" fmla="*/ 1636302 h 1636302"/>
              <a:gd name="connsiteX1" fmla="*/ 285309 w 3525420"/>
              <a:gd name="connsiteY1" fmla="*/ 1496828 h 1636302"/>
              <a:gd name="connsiteX2" fmla="*/ 680565 w 3525420"/>
              <a:gd name="connsiteY2" fmla="*/ 1300382 h 1636302"/>
              <a:gd name="connsiteX3" fmla="*/ 2178649 w 3525420"/>
              <a:gd name="connsiteY3" fmla="*/ 851284 h 1636302"/>
              <a:gd name="connsiteX4" fmla="*/ 3525420 w 3525420"/>
              <a:gd name="connsiteY4" fmla="*/ 0 h 1636302"/>
              <a:gd name="connsiteX0" fmla="*/ 0 w 3525420"/>
              <a:gd name="connsiteY0" fmla="*/ 1636302 h 1636302"/>
              <a:gd name="connsiteX1" fmla="*/ 680565 w 3525420"/>
              <a:gd name="connsiteY1" fmla="*/ 1300382 h 1636302"/>
              <a:gd name="connsiteX2" fmla="*/ 2178649 w 3525420"/>
              <a:gd name="connsiteY2" fmla="*/ 851284 h 1636302"/>
              <a:gd name="connsiteX3" fmla="*/ 3525420 w 3525420"/>
              <a:gd name="connsiteY3" fmla="*/ 0 h 1636302"/>
              <a:gd name="connsiteX0" fmla="*/ 0 w 3538120"/>
              <a:gd name="connsiteY0" fmla="*/ 1636302 h 1636302"/>
              <a:gd name="connsiteX1" fmla="*/ 693265 w 3538120"/>
              <a:gd name="connsiteY1" fmla="*/ 1300382 h 1636302"/>
              <a:gd name="connsiteX2" fmla="*/ 2191349 w 3538120"/>
              <a:gd name="connsiteY2" fmla="*/ 851284 h 1636302"/>
              <a:gd name="connsiteX3" fmla="*/ 3538120 w 3538120"/>
              <a:gd name="connsiteY3" fmla="*/ 0 h 1636302"/>
              <a:gd name="connsiteX0" fmla="*/ 0 w 3538120"/>
              <a:gd name="connsiteY0" fmla="*/ 1636302 h 1636302"/>
              <a:gd name="connsiteX1" fmla="*/ 761845 w 3538120"/>
              <a:gd name="connsiteY1" fmla="*/ 1487834 h 1636302"/>
              <a:gd name="connsiteX2" fmla="*/ 2191349 w 3538120"/>
              <a:gd name="connsiteY2" fmla="*/ 851284 h 1636302"/>
              <a:gd name="connsiteX3" fmla="*/ 3538120 w 3538120"/>
              <a:gd name="connsiteY3" fmla="*/ 0 h 1636302"/>
              <a:gd name="connsiteX0" fmla="*/ 0 w 3538120"/>
              <a:gd name="connsiteY0" fmla="*/ 1636302 h 1636302"/>
              <a:gd name="connsiteX1" fmla="*/ 2191349 w 3538120"/>
              <a:gd name="connsiteY1" fmla="*/ 851284 h 1636302"/>
              <a:gd name="connsiteX2" fmla="*/ 3538120 w 3538120"/>
              <a:gd name="connsiteY2" fmla="*/ 0 h 1636302"/>
              <a:gd name="connsiteX0" fmla="*/ 0 w 2779168"/>
              <a:gd name="connsiteY0" fmla="*/ 1485426 h 1485426"/>
              <a:gd name="connsiteX1" fmla="*/ 1432397 w 2779168"/>
              <a:gd name="connsiteY1" fmla="*/ 851284 h 1485426"/>
              <a:gd name="connsiteX2" fmla="*/ 2779168 w 2779168"/>
              <a:gd name="connsiteY2" fmla="*/ 0 h 1485426"/>
              <a:gd name="connsiteX0" fmla="*/ 0 w 2792816"/>
              <a:gd name="connsiteY0" fmla="*/ 1499074 h 1499074"/>
              <a:gd name="connsiteX1" fmla="*/ 1446045 w 2792816"/>
              <a:gd name="connsiteY1" fmla="*/ 851284 h 1499074"/>
              <a:gd name="connsiteX2" fmla="*/ 2792816 w 2792816"/>
              <a:gd name="connsiteY2" fmla="*/ 0 h 1499074"/>
              <a:gd name="connsiteX0" fmla="*/ 0 w 2792816"/>
              <a:gd name="connsiteY0" fmla="*/ 1499074 h 1502041"/>
              <a:gd name="connsiteX1" fmla="*/ 81272 w 2792816"/>
              <a:gd name="connsiteY1" fmla="*/ 1502041 h 1502041"/>
              <a:gd name="connsiteX2" fmla="*/ 1446045 w 2792816"/>
              <a:gd name="connsiteY2" fmla="*/ 851284 h 1502041"/>
              <a:gd name="connsiteX3" fmla="*/ 2792816 w 2792816"/>
              <a:gd name="connsiteY3" fmla="*/ 0 h 1502041"/>
              <a:gd name="connsiteX0" fmla="*/ 0 w 2758697"/>
              <a:gd name="connsiteY0" fmla="*/ 1690142 h 1690142"/>
              <a:gd name="connsiteX1" fmla="*/ 47153 w 2758697"/>
              <a:gd name="connsiteY1" fmla="*/ 1502041 h 1690142"/>
              <a:gd name="connsiteX2" fmla="*/ 1411926 w 2758697"/>
              <a:gd name="connsiteY2" fmla="*/ 851284 h 1690142"/>
              <a:gd name="connsiteX3" fmla="*/ 2758697 w 2758697"/>
              <a:gd name="connsiteY3" fmla="*/ 0 h 1690142"/>
              <a:gd name="connsiteX0" fmla="*/ 0 w 2758697"/>
              <a:gd name="connsiteY0" fmla="*/ 1690142 h 1690142"/>
              <a:gd name="connsiteX1" fmla="*/ 47153 w 2758697"/>
              <a:gd name="connsiteY1" fmla="*/ 1502041 h 1690142"/>
              <a:gd name="connsiteX2" fmla="*/ 1548404 w 2758697"/>
              <a:gd name="connsiteY2" fmla="*/ 1233421 h 1690142"/>
              <a:gd name="connsiteX3" fmla="*/ 2758697 w 2758697"/>
              <a:gd name="connsiteY3" fmla="*/ 0 h 1690142"/>
              <a:gd name="connsiteX0" fmla="*/ 0 w 2758697"/>
              <a:gd name="connsiteY0" fmla="*/ 1690142 h 1690142"/>
              <a:gd name="connsiteX1" fmla="*/ 1548404 w 2758697"/>
              <a:gd name="connsiteY1" fmla="*/ 1233421 h 1690142"/>
              <a:gd name="connsiteX2" fmla="*/ 2758697 w 2758697"/>
              <a:gd name="connsiteY2" fmla="*/ 0 h 1690142"/>
              <a:gd name="connsiteX0" fmla="*/ 0 w 2758697"/>
              <a:gd name="connsiteY0" fmla="*/ 1690142 h 1690142"/>
              <a:gd name="connsiteX1" fmla="*/ 1548404 w 2758697"/>
              <a:gd name="connsiteY1" fmla="*/ 1233421 h 1690142"/>
              <a:gd name="connsiteX2" fmla="*/ 2292210 w 2758697"/>
              <a:gd name="connsiteY2" fmla="*/ 464810 h 1690142"/>
              <a:gd name="connsiteX3" fmla="*/ 2758697 w 2758697"/>
              <a:gd name="connsiteY3" fmla="*/ 0 h 169014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977061 w 2977061"/>
              <a:gd name="connsiteY2" fmla="*/ 0 h 1355772"/>
              <a:gd name="connsiteX0" fmla="*/ 0 w 2977061"/>
              <a:gd name="connsiteY0" fmla="*/ 1374822 h 1374822"/>
              <a:gd name="connsiteX1" fmla="*/ 1548404 w 2977061"/>
              <a:gd name="connsiteY1" fmla="*/ 918101 h 1374822"/>
              <a:gd name="connsiteX2" fmla="*/ 2977061 w 2977061"/>
              <a:gd name="connsiteY2" fmla="*/ 0 h 1374822"/>
              <a:gd name="connsiteX0" fmla="*/ 0 w 2977061"/>
              <a:gd name="connsiteY0" fmla="*/ 1374822 h 1374822"/>
              <a:gd name="connsiteX1" fmla="*/ 1581741 w 2977061"/>
              <a:gd name="connsiteY1" fmla="*/ 903813 h 1374822"/>
              <a:gd name="connsiteX2" fmla="*/ 2977061 w 2977061"/>
              <a:gd name="connsiteY2" fmla="*/ 0 h 1374822"/>
              <a:gd name="connsiteX0" fmla="*/ 0 w 2948486"/>
              <a:gd name="connsiteY0" fmla="*/ 1370060 h 1370060"/>
              <a:gd name="connsiteX1" fmla="*/ 1553166 w 2948486"/>
              <a:gd name="connsiteY1" fmla="*/ 903813 h 1370060"/>
              <a:gd name="connsiteX2" fmla="*/ 2948486 w 2948486"/>
              <a:gd name="connsiteY2" fmla="*/ 0 h 1370060"/>
              <a:gd name="connsiteX0" fmla="*/ 0 w 2948486"/>
              <a:gd name="connsiteY0" fmla="*/ 1370060 h 1370060"/>
              <a:gd name="connsiteX1" fmla="*/ 1476966 w 2948486"/>
              <a:gd name="connsiteY1" fmla="*/ 732363 h 1370060"/>
              <a:gd name="connsiteX2" fmla="*/ 2948486 w 2948486"/>
              <a:gd name="connsiteY2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3001275 w 3001275"/>
              <a:gd name="connsiteY3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3001275 w 3001275"/>
              <a:gd name="connsiteY3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561976 w 3001275"/>
              <a:gd name="connsiteY3" fmla="*/ 1006882 h 1370060"/>
              <a:gd name="connsiteX4" fmla="*/ 3001275 w 3001275"/>
              <a:gd name="connsiteY4" fmla="*/ 0 h 1370060"/>
              <a:gd name="connsiteX0" fmla="*/ 433788 w 3382274"/>
              <a:gd name="connsiteY0" fmla="*/ 1370060 h 1370060"/>
              <a:gd name="connsiteX1" fmla="*/ 0 w 3382274"/>
              <a:gd name="connsiteY1" fmla="*/ 1349782 h 1370060"/>
              <a:gd name="connsiteX2" fmla="*/ 380999 w 3382274"/>
              <a:gd name="connsiteY2" fmla="*/ 1197382 h 1370060"/>
              <a:gd name="connsiteX3" fmla="*/ 1910754 w 3382274"/>
              <a:gd name="connsiteY3" fmla="*/ 732363 h 1370060"/>
              <a:gd name="connsiteX4" fmla="*/ 942975 w 3382274"/>
              <a:gd name="connsiteY4" fmla="*/ 1006882 h 1370060"/>
              <a:gd name="connsiteX5" fmla="*/ 3382274 w 3382274"/>
              <a:gd name="connsiteY5" fmla="*/ 0 h 1370060"/>
              <a:gd name="connsiteX0" fmla="*/ 433788 w 3382274"/>
              <a:gd name="connsiteY0" fmla="*/ 1370060 h 1370060"/>
              <a:gd name="connsiteX1" fmla="*/ 0 w 3382274"/>
              <a:gd name="connsiteY1" fmla="*/ 1349782 h 1370060"/>
              <a:gd name="connsiteX2" fmla="*/ 380999 w 3382274"/>
              <a:gd name="connsiteY2" fmla="*/ 1197382 h 1370060"/>
              <a:gd name="connsiteX3" fmla="*/ 501054 w 3382274"/>
              <a:gd name="connsiteY3" fmla="*/ 1122888 h 1370060"/>
              <a:gd name="connsiteX4" fmla="*/ 942975 w 3382274"/>
              <a:gd name="connsiteY4" fmla="*/ 1006882 h 1370060"/>
              <a:gd name="connsiteX5" fmla="*/ 3382274 w 3382274"/>
              <a:gd name="connsiteY5" fmla="*/ 0 h 1370060"/>
              <a:gd name="connsiteX0" fmla="*/ 52788 w 3382274"/>
              <a:gd name="connsiteY0" fmla="*/ 1331960 h 1349782"/>
              <a:gd name="connsiteX1" fmla="*/ 0 w 3382274"/>
              <a:gd name="connsiteY1" fmla="*/ 1349782 h 1349782"/>
              <a:gd name="connsiteX2" fmla="*/ 380999 w 3382274"/>
              <a:gd name="connsiteY2" fmla="*/ 1197382 h 1349782"/>
              <a:gd name="connsiteX3" fmla="*/ 501054 w 3382274"/>
              <a:gd name="connsiteY3" fmla="*/ 1122888 h 1349782"/>
              <a:gd name="connsiteX4" fmla="*/ 942975 w 3382274"/>
              <a:gd name="connsiteY4" fmla="*/ 1006882 h 1349782"/>
              <a:gd name="connsiteX5" fmla="*/ 3382274 w 3382274"/>
              <a:gd name="connsiteY5" fmla="*/ 0 h 1349782"/>
              <a:gd name="connsiteX0" fmla="*/ 43263 w 3372749"/>
              <a:gd name="connsiteY0" fmla="*/ 1331960 h 1349782"/>
              <a:gd name="connsiteX1" fmla="*/ 0 w 3372749"/>
              <a:gd name="connsiteY1" fmla="*/ 1349782 h 1349782"/>
              <a:gd name="connsiteX2" fmla="*/ 371474 w 3372749"/>
              <a:gd name="connsiteY2" fmla="*/ 1197382 h 1349782"/>
              <a:gd name="connsiteX3" fmla="*/ 491529 w 3372749"/>
              <a:gd name="connsiteY3" fmla="*/ 1122888 h 1349782"/>
              <a:gd name="connsiteX4" fmla="*/ 933450 w 3372749"/>
              <a:gd name="connsiteY4" fmla="*/ 1006882 h 1349782"/>
              <a:gd name="connsiteX5" fmla="*/ 3372749 w 3372749"/>
              <a:gd name="connsiteY5" fmla="*/ 0 h 1349782"/>
              <a:gd name="connsiteX0" fmla="*/ 43263 w 3372749"/>
              <a:gd name="connsiteY0" fmla="*/ 1331960 h 1349782"/>
              <a:gd name="connsiteX1" fmla="*/ 0 w 3372749"/>
              <a:gd name="connsiteY1" fmla="*/ 1349782 h 1349782"/>
              <a:gd name="connsiteX2" fmla="*/ 371474 w 3372749"/>
              <a:gd name="connsiteY2" fmla="*/ 1197382 h 1349782"/>
              <a:gd name="connsiteX3" fmla="*/ 491529 w 3372749"/>
              <a:gd name="connsiteY3" fmla="*/ 1122888 h 1349782"/>
              <a:gd name="connsiteX4" fmla="*/ 933450 w 3372749"/>
              <a:gd name="connsiteY4" fmla="*/ 1006882 h 1349782"/>
              <a:gd name="connsiteX5" fmla="*/ 3372749 w 3372749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482004 w 3363224"/>
              <a:gd name="connsiteY3" fmla="*/ 1122888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76199 w 3363224"/>
              <a:gd name="connsiteY2" fmla="*/ 1321207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76199 w 3363224"/>
              <a:gd name="connsiteY2" fmla="*/ 1321207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13363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13363 h 1349782"/>
              <a:gd name="connsiteX5" fmla="*/ 781049 w 3363224"/>
              <a:gd name="connsiteY5" fmla="*/ 1035457 h 1349782"/>
              <a:gd name="connsiteX6" fmla="*/ 923925 w 3363224"/>
              <a:gd name="connsiteY6" fmla="*/ 1006882 h 1349782"/>
              <a:gd name="connsiteX7" fmla="*/ 3363224 w 3363224"/>
              <a:gd name="connsiteY7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781049 w 3363224"/>
              <a:gd name="connsiteY4" fmla="*/ 1035457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923925 w 3363224"/>
              <a:gd name="connsiteY3" fmla="*/ 1006882 h 1349782"/>
              <a:gd name="connsiteX4" fmla="*/ 3363224 w 3363224"/>
              <a:gd name="connsiteY4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0024 w 3363224"/>
              <a:gd name="connsiteY2" fmla="*/ 12926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923925 w 3363224"/>
              <a:gd name="connsiteY3" fmla="*/ 1006882 h 1349782"/>
              <a:gd name="connsiteX4" fmla="*/ 3363224 w 3363224"/>
              <a:gd name="connsiteY4" fmla="*/ 0 h 1349782"/>
              <a:gd name="connsiteX0" fmla="*/ 0 w 3329486"/>
              <a:gd name="connsiteY0" fmla="*/ 1331960 h 1331960"/>
              <a:gd name="connsiteX1" fmla="*/ 109137 w 3329486"/>
              <a:gd name="connsiteY1" fmla="*/ 1311682 h 1331960"/>
              <a:gd name="connsiteX2" fmla="*/ 328211 w 3329486"/>
              <a:gd name="connsiteY2" fmla="*/ 1197382 h 1331960"/>
              <a:gd name="connsiteX3" fmla="*/ 890187 w 3329486"/>
              <a:gd name="connsiteY3" fmla="*/ 1006882 h 1331960"/>
              <a:gd name="connsiteX4" fmla="*/ 3329486 w 3329486"/>
              <a:gd name="connsiteY4" fmla="*/ 0 h 1331960"/>
              <a:gd name="connsiteX0" fmla="*/ 0 w 3329486"/>
              <a:gd name="connsiteY0" fmla="*/ 1331960 h 1331960"/>
              <a:gd name="connsiteX1" fmla="*/ 328211 w 3329486"/>
              <a:gd name="connsiteY1" fmla="*/ 1197382 h 1331960"/>
              <a:gd name="connsiteX2" fmla="*/ 890187 w 3329486"/>
              <a:gd name="connsiteY2" fmla="*/ 1006882 h 1331960"/>
              <a:gd name="connsiteX3" fmla="*/ 3329486 w 3329486"/>
              <a:gd name="connsiteY3" fmla="*/ 0 h 1331960"/>
              <a:gd name="connsiteX0" fmla="*/ 0 w 3329486"/>
              <a:gd name="connsiteY0" fmla="*/ 1331960 h 1331960"/>
              <a:gd name="connsiteX1" fmla="*/ 328211 w 3329486"/>
              <a:gd name="connsiteY1" fmla="*/ 1197382 h 1331960"/>
              <a:gd name="connsiteX2" fmla="*/ 1871262 w 3329486"/>
              <a:gd name="connsiteY2" fmla="*/ 702082 h 1331960"/>
              <a:gd name="connsiteX3" fmla="*/ 3329486 w 3329486"/>
              <a:gd name="connsiteY3" fmla="*/ 0 h 1331960"/>
              <a:gd name="connsiteX0" fmla="*/ 319489 w 3648975"/>
              <a:gd name="connsiteY0" fmla="*/ 1331960 h 1454557"/>
              <a:gd name="connsiteX1" fmla="*/ 0 w 3648975"/>
              <a:gd name="connsiteY1" fmla="*/ 1454557 h 1454557"/>
              <a:gd name="connsiteX2" fmla="*/ 647700 w 3648975"/>
              <a:gd name="connsiteY2" fmla="*/ 1197382 h 1454557"/>
              <a:gd name="connsiteX3" fmla="*/ 2190751 w 3648975"/>
              <a:gd name="connsiteY3" fmla="*/ 702082 h 1454557"/>
              <a:gd name="connsiteX4" fmla="*/ 3648975 w 3648975"/>
              <a:gd name="connsiteY4" fmla="*/ 0 h 1454557"/>
              <a:gd name="connsiteX0" fmla="*/ 319489 w 3648975"/>
              <a:gd name="connsiteY0" fmla="*/ 13319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0 w 3015161"/>
              <a:gd name="connsiteY0" fmla="*/ 1179560 h 1179560"/>
              <a:gd name="connsiteX1" fmla="*/ 375836 w 3015161"/>
              <a:gd name="connsiteY1" fmla="*/ 1102132 h 1179560"/>
              <a:gd name="connsiteX2" fmla="*/ 1556937 w 3015161"/>
              <a:gd name="connsiteY2" fmla="*/ 702082 h 1179560"/>
              <a:gd name="connsiteX3" fmla="*/ 3015161 w 3015161"/>
              <a:gd name="connsiteY3" fmla="*/ 0 h 1179560"/>
              <a:gd name="connsiteX0" fmla="*/ 0 w 3596186"/>
              <a:gd name="connsiteY0" fmla="*/ 1455785 h 1455785"/>
              <a:gd name="connsiteX1" fmla="*/ 956861 w 3596186"/>
              <a:gd name="connsiteY1" fmla="*/ 1102132 h 1455785"/>
              <a:gd name="connsiteX2" fmla="*/ 2137962 w 3596186"/>
              <a:gd name="connsiteY2" fmla="*/ 702082 h 1455785"/>
              <a:gd name="connsiteX3" fmla="*/ 3596186 w 3596186"/>
              <a:gd name="connsiteY3" fmla="*/ 0 h 1455785"/>
              <a:gd name="connsiteX0" fmla="*/ 0 w 3596186"/>
              <a:gd name="connsiteY0" fmla="*/ 1455785 h 1455785"/>
              <a:gd name="connsiteX1" fmla="*/ 594911 w 3596186"/>
              <a:gd name="connsiteY1" fmla="*/ 1178332 h 1455785"/>
              <a:gd name="connsiteX2" fmla="*/ 2137962 w 3596186"/>
              <a:gd name="connsiteY2" fmla="*/ 702082 h 1455785"/>
              <a:gd name="connsiteX3" fmla="*/ 3596186 w 3596186"/>
              <a:gd name="connsiteY3" fmla="*/ 0 h 1455785"/>
              <a:gd name="connsiteX0" fmla="*/ 0 w 3596186"/>
              <a:gd name="connsiteY0" fmla="*/ 1455785 h 1455785"/>
              <a:gd name="connsiteX1" fmla="*/ 4362 w 3596186"/>
              <a:gd name="connsiteY1" fmla="*/ 1454557 h 1455785"/>
              <a:gd name="connsiteX2" fmla="*/ 594911 w 3596186"/>
              <a:gd name="connsiteY2" fmla="*/ 1178332 h 1455785"/>
              <a:gd name="connsiteX3" fmla="*/ 2137962 w 3596186"/>
              <a:gd name="connsiteY3" fmla="*/ 702082 h 1455785"/>
              <a:gd name="connsiteX4" fmla="*/ 3596186 w 3596186"/>
              <a:gd name="connsiteY4" fmla="*/ 0 h 1455785"/>
              <a:gd name="connsiteX0" fmla="*/ 0 w 3596186"/>
              <a:gd name="connsiteY0" fmla="*/ 1455785 h 1549807"/>
              <a:gd name="connsiteX1" fmla="*/ 252012 w 3596186"/>
              <a:gd name="connsiteY1" fmla="*/ 1549807 h 1549807"/>
              <a:gd name="connsiteX2" fmla="*/ 594911 w 3596186"/>
              <a:gd name="connsiteY2" fmla="*/ 1178332 h 1549807"/>
              <a:gd name="connsiteX3" fmla="*/ 2137962 w 3596186"/>
              <a:gd name="connsiteY3" fmla="*/ 702082 h 1549807"/>
              <a:gd name="connsiteX4" fmla="*/ 3596186 w 3596186"/>
              <a:gd name="connsiteY4" fmla="*/ 0 h 1549807"/>
              <a:gd name="connsiteX0" fmla="*/ 0 w 3881936"/>
              <a:gd name="connsiteY0" fmla="*/ 1522460 h 1549807"/>
              <a:gd name="connsiteX1" fmla="*/ 537762 w 3881936"/>
              <a:gd name="connsiteY1" fmla="*/ 1549807 h 1549807"/>
              <a:gd name="connsiteX2" fmla="*/ 880661 w 3881936"/>
              <a:gd name="connsiteY2" fmla="*/ 1178332 h 1549807"/>
              <a:gd name="connsiteX3" fmla="*/ 2423712 w 3881936"/>
              <a:gd name="connsiteY3" fmla="*/ 702082 h 1549807"/>
              <a:gd name="connsiteX4" fmla="*/ 3881936 w 3881936"/>
              <a:gd name="connsiteY4" fmla="*/ 0 h 1549807"/>
              <a:gd name="connsiteX0" fmla="*/ 0 w 3881936"/>
              <a:gd name="connsiteY0" fmla="*/ 1522460 h 1522460"/>
              <a:gd name="connsiteX1" fmla="*/ 290112 w 3881936"/>
              <a:gd name="connsiteY1" fmla="*/ 1473607 h 1522460"/>
              <a:gd name="connsiteX2" fmla="*/ 880661 w 3881936"/>
              <a:gd name="connsiteY2" fmla="*/ 1178332 h 1522460"/>
              <a:gd name="connsiteX3" fmla="*/ 2423712 w 3881936"/>
              <a:gd name="connsiteY3" fmla="*/ 70208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423712 w 3881936"/>
              <a:gd name="connsiteY3" fmla="*/ 70208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379262 w 3881936"/>
              <a:gd name="connsiteY3" fmla="*/ 69573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26612 w 3881936"/>
              <a:gd name="connsiteY1" fmla="*/ 1465670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79000 w 3881936"/>
              <a:gd name="connsiteY1" fmla="*/ 1460908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923524 w 3881936"/>
              <a:gd name="connsiteY2" fmla="*/ 1383120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923524 w 3881936"/>
              <a:gd name="connsiteY2" fmla="*/ 1383120 h 1522460"/>
              <a:gd name="connsiteX3" fmla="*/ 2479275 w 3881936"/>
              <a:gd name="connsiteY3" fmla="*/ 910045 h 1522460"/>
              <a:gd name="connsiteX4" fmla="*/ 3881936 w 3881936"/>
              <a:gd name="connsiteY4" fmla="*/ 0 h 1522460"/>
              <a:gd name="connsiteX0" fmla="*/ 0 w 3881936"/>
              <a:gd name="connsiteY0" fmla="*/ 1512935 h 1512935"/>
              <a:gd name="connsiteX1" fmla="*/ 240900 w 3881936"/>
              <a:gd name="connsiteY1" fmla="*/ 1460908 h 1512935"/>
              <a:gd name="connsiteX2" fmla="*/ 923524 w 3881936"/>
              <a:gd name="connsiteY2" fmla="*/ 1373595 h 1512935"/>
              <a:gd name="connsiteX3" fmla="*/ 2479275 w 3881936"/>
              <a:gd name="connsiteY3" fmla="*/ 900520 h 1512935"/>
              <a:gd name="connsiteX4" fmla="*/ 3881936 w 3881936"/>
              <a:gd name="connsiteY4" fmla="*/ 0 h 1512935"/>
              <a:gd name="connsiteX0" fmla="*/ 0 w 3896224"/>
              <a:gd name="connsiteY0" fmla="*/ 1503410 h 1503410"/>
              <a:gd name="connsiteX1" fmla="*/ 255188 w 3896224"/>
              <a:gd name="connsiteY1" fmla="*/ 1460908 h 1503410"/>
              <a:gd name="connsiteX2" fmla="*/ 937812 w 3896224"/>
              <a:gd name="connsiteY2" fmla="*/ 1373595 h 1503410"/>
              <a:gd name="connsiteX3" fmla="*/ 2493563 w 3896224"/>
              <a:gd name="connsiteY3" fmla="*/ 900520 h 1503410"/>
              <a:gd name="connsiteX4" fmla="*/ 3896224 w 3896224"/>
              <a:gd name="connsiteY4" fmla="*/ 0 h 1503410"/>
              <a:gd name="connsiteX0" fmla="*/ 0 w 3915274"/>
              <a:gd name="connsiteY0" fmla="*/ 1512935 h 1512935"/>
              <a:gd name="connsiteX1" fmla="*/ 274238 w 3915274"/>
              <a:gd name="connsiteY1" fmla="*/ 1460908 h 1512935"/>
              <a:gd name="connsiteX2" fmla="*/ 956862 w 3915274"/>
              <a:gd name="connsiteY2" fmla="*/ 1373595 h 1512935"/>
              <a:gd name="connsiteX3" fmla="*/ 2512613 w 3915274"/>
              <a:gd name="connsiteY3" fmla="*/ 900520 h 1512935"/>
              <a:gd name="connsiteX4" fmla="*/ 3915274 w 3915274"/>
              <a:gd name="connsiteY4" fmla="*/ 0 h 1512935"/>
              <a:gd name="connsiteX0" fmla="*/ 0 w 3720011"/>
              <a:gd name="connsiteY0" fmla="*/ 1284335 h 1460908"/>
              <a:gd name="connsiteX1" fmla="*/ 78975 w 3720011"/>
              <a:gd name="connsiteY1" fmla="*/ 1460908 h 1460908"/>
              <a:gd name="connsiteX2" fmla="*/ 761599 w 3720011"/>
              <a:gd name="connsiteY2" fmla="*/ 1373595 h 1460908"/>
              <a:gd name="connsiteX3" fmla="*/ 2317350 w 3720011"/>
              <a:gd name="connsiteY3" fmla="*/ 900520 h 1460908"/>
              <a:gd name="connsiteX4" fmla="*/ 3720011 w 3720011"/>
              <a:gd name="connsiteY4" fmla="*/ 0 h 1460908"/>
              <a:gd name="connsiteX0" fmla="*/ 0 w 3720011"/>
              <a:gd name="connsiteY0" fmla="*/ 1284335 h 1373595"/>
              <a:gd name="connsiteX1" fmla="*/ 669525 w 3720011"/>
              <a:gd name="connsiteY1" fmla="*/ 970371 h 1373595"/>
              <a:gd name="connsiteX2" fmla="*/ 761599 w 3720011"/>
              <a:gd name="connsiteY2" fmla="*/ 1373595 h 1373595"/>
              <a:gd name="connsiteX3" fmla="*/ 2317350 w 3720011"/>
              <a:gd name="connsiteY3" fmla="*/ 900520 h 1373595"/>
              <a:gd name="connsiteX4" fmla="*/ 3720011 w 3720011"/>
              <a:gd name="connsiteY4" fmla="*/ 0 h 1373595"/>
              <a:gd name="connsiteX0" fmla="*/ 0 w 3720011"/>
              <a:gd name="connsiteY0" fmla="*/ 1284335 h 1373595"/>
              <a:gd name="connsiteX1" fmla="*/ 669525 w 3720011"/>
              <a:gd name="connsiteY1" fmla="*/ 970371 h 1373595"/>
              <a:gd name="connsiteX2" fmla="*/ 761599 w 3720011"/>
              <a:gd name="connsiteY2" fmla="*/ 1373595 h 1373595"/>
              <a:gd name="connsiteX3" fmla="*/ 2317350 w 3720011"/>
              <a:gd name="connsiteY3" fmla="*/ 900520 h 1373595"/>
              <a:gd name="connsiteX4" fmla="*/ 3720011 w 3720011"/>
              <a:gd name="connsiteY4" fmla="*/ 0 h 137359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317350 w 3720011"/>
              <a:gd name="connsiteY2" fmla="*/ 900520 h 1284335"/>
              <a:gd name="connsiteX3" fmla="*/ 3720011 w 3720011"/>
              <a:gd name="connsiteY3" fmla="*/ 0 h 128433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133 w 3720144"/>
              <a:gd name="connsiteY0" fmla="*/ 1284335 h 1299392"/>
              <a:gd name="connsiteX1" fmla="*/ 4495 w 3720144"/>
              <a:gd name="connsiteY1" fmla="*/ 1297396 h 1299392"/>
              <a:gd name="connsiteX2" fmla="*/ 669658 w 3720144"/>
              <a:gd name="connsiteY2" fmla="*/ 970371 h 1299392"/>
              <a:gd name="connsiteX3" fmla="*/ 2031733 w 3720144"/>
              <a:gd name="connsiteY3" fmla="*/ 143283 h 1299392"/>
              <a:gd name="connsiteX4" fmla="*/ 3720144 w 3720144"/>
              <a:gd name="connsiteY4" fmla="*/ 0 h 1299392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400 w 3267973"/>
              <a:gd name="connsiteY0" fmla="*/ 2170160 h 2186805"/>
              <a:gd name="connsiteX1" fmla="*/ 0 w 3267973"/>
              <a:gd name="connsiteY1" fmla="*/ 2183221 h 2186805"/>
              <a:gd name="connsiteX2" fmla="*/ 669925 w 3267973"/>
              <a:gd name="connsiteY2" fmla="*/ 1856196 h 2186805"/>
              <a:gd name="connsiteX3" fmla="*/ 2032000 w 3267973"/>
              <a:gd name="connsiteY3" fmla="*/ 1029108 h 2186805"/>
              <a:gd name="connsiteX4" fmla="*/ 3267973 w 3267973"/>
              <a:gd name="connsiteY4" fmla="*/ 0 h 2186805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133 w 3267706"/>
              <a:gd name="connsiteY0" fmla="*/ 2170160 h 2201092"/>
              <a:gd name="connsiteX1" fmla="*/ 4495 w 3267706"/>
              <a:gd name="connsiteY1" fmla="*/ 2197508 h 2201092"/>
              <a:gd name="connsiteX2" fmla="*/ 669658 w 3267706"/>
              <a:gd name="connsiteY2" fmla="*/ 1856196 h 2201092"/>
              <a:gd name="connsiteX3" fmla="*/ 2031733 w 3267706"/>
              <a:gd name="connsiteY3" fmla="*/ 1029108 h 2201092"/>
              <a:gd name="connsiteX4" fmla="*/ 3267706 w 3267706"/>
              <a:gd name="connsiteY4" fmla="*/ 0 h 2201092"/>
              <a:gd name="connsiteX0" fmla="*/ 133 w 3267706"/>
              <a:gd name="connsiteY0" fmla="*/ 2170160 h 2172517"/>
              <a:gd name="connsiteX1" fmla="*/ 18783 w 3267706"/>
              <a:gd name="connsiteY1" fmla="*/ 2168933 h 2172517"/>
              <a:gd name="connsiteX2" fmla="*/ 669658 w 3267706"/>
              <a:gd name="connsiteY2" fmla="*/ 1856196 h 2172517"/>
              <a:gd name="connsiteX3" fmla="*/ 2031733 w 3267706"/>
              <a:gd name="connsiteY3" fmla="*/ 1029108 h 2172517"/>
              <a:gd name="connsiteX4" fmla="*/ 3267706 w 3267706"/>
              <a:gd name="connsiteY4" fmla="*/ 0 h 2172517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48523"/>
              <a:gd name="connsiteY0" fmla="*/ 2189210 h 2189210"/>
              <a:gd name="connsiteX1" fmla="*/ 650475 w 3248523"/>
              <a:gd name="connsiteY1" fmla="*/ 1856196 h 2189210"/>
              <a:gd name="connsiteX2" fmla="*/ 2012550 w 3248523"/>
              <a:gd name="connsiteY2" fmla="*/ 1029108 h 2189210"/>
              <a:gd name="connsiteX3" fmla="*/ 3248523 w 3248523"/>
              <a:gd name="connsiteY3" fmla="*/ 0 h 2189210"/>
              <a:gd name="connsiteX0" fmla="*/ 0 w 3153273"/>
              <a:gd name="connsiteY0" fmla="*/ 2332085 h 2332085"/>
              <a:gd name="connsiteX1" fmla="*/ 650475 w 3153273"/>
              <a:gd name="connsiteY1" fmla="*/ 1999071 h 2332085"/>
              <a:gd name="connsiteX2" fmla="*/ 2012550 w 3153273"/>
              <a:gd name="connsiteY2" fmla="*/ 1171983 h 2332085"/>
              <a:gd name="connsiteX3" fmla="*/ 3153273 w 3153273"/>
              <a:gd name="connsiteY3" fmla="*/ 0 h 2332085"/>
              <a:gd name="connsiteX0" fmla="*/ 0 w 3153273"/>
              <a:gd name="connsiteY0" fmla="*/ 2332085 h 2332085"/>
              <a:gd name="connsiteX1" fmla="*/ 650475 w 3153273"/>
              <a:gd name="connsiteY1" fmla="*/ 1999071 h 2332085"/>
              <a:gd name="connsiteX2" fmla="*/ 1945875 w 3153273"/>
              <a:gd name="connsiteY2" fmla="*/ 981483 h 2332085"/>
              <a:gd name="connsiteX3" fmla="*/ 3153273 w 3153273"/>
              <a:gd name="connsiteY3" fmla="*/ 0 h 2332085"/>
              <a:gd name="connsiteX0" fmla="*/ 0 w 3058023"/>
              <a:gd name="connsiteY0" fmla="*/ 2494010 h 2494010"/>
              <a:gd name="connsiteX1" fmla="*/ 650475 w 3058023"/>
              <a:gd name="connsiteY1" fmla="*/ 2160996 h 2494010"/>
              <a:gd name="connsiteX2" fmla="*/ 1945875 w 3058023"/>
              <a:gd name="connsiteY2" fmla="*/ 1143408 h 2494010"/>
              <a:gd name="connsiteX3" fmla="*/ 3058023 w 3058023"/>
              <a:gd name="connsiteY3" fmla="*/ 0 h 2494010"/>
              <a:gd name="connsiteX0" fmla="*/ 133 w 3058156"/>
              <a:gd name="connsiteY0" fmla="*/ 2494010 h 2651944"/>
              <a:gd name="connsiteX1" fmla="*/ 75933 w 3058156"/>
              <a:gd name="connsiteY1" fmla="*/ 2649948 h 2651944"/>
              <a:gd name="connsiteX2" fmla="*/ 650608 w 3058156"/>
              <a:gd name="connsiteY2" fmla="*/ 2160996 h 2651944"/>
              <a:gd name="connsiteX3" fmla="*/ 1946008 w 3058156"/>
              <a:gd name="connsiteY3" fmla="*/ 1143408 h 2651944"/>
              <a:gd name="connsiteX4" fmla="*/ 3058156 w 3058156"/>
              <a:gd name="connsiteY4" fmla="*/ 0 h 2651944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55396 w 3262944"/>
              <a:gd name="connsiteY2" fmla="*/ 2160996 h 2713085"/>
              <a:gd name="connsiteX3" fmla="*/ 2150796 w 3262944"/>
              <a:gd name="connsiteY3" fmla="*/ 1143408 h 2713085"/>
              <a:gd name="connsiteX4" fmla="*/ 3262944 w 3262944"/>
              <a:gd name="connsiteY4" fmla="*/ 0 h 2713085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88734 w 3262944"/>
              <a:gd name="connsiteY2" fmla="*/ 2361021 h 2713085"/>
              <a:gd name="connsiteX3" fmla="*/ 2150796 w 3262944"/>
              <a:gd name="connsiteY3" fmla="*/ 1143408 h 2713085"/>
              <a:gd name="connsiteX4" fmla="*/ 3262944 w 3262944"/>
              <a:gd name="connsiteY4" fmla="*/ 0 h 2713085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88734 w 3262944"/>
              <a:gd name="connsiteY2" fmla="*/ 2361021 h 2713085"/>
              <a:gd name="connsiteX3" fmla="*/ 2274621 w 3262944"/>
              <a:gd name="connsiteY3" fmla="*/ 1514883 h 2713085"/>
              <a:gd name="connsiteX4" fmla="*/ 3262944 w 3262944"/>
              <a:gd name="connsiteY4" fmla="*/ 0 h 2713085"/>
              <a:gd name="connsiteX0" fmla="*/ 133 w 3453444"/>
              <a:gd name="connsiteY0" fmla="*/ 2417810 h 2417810"/>
              <a:gd name="connsiteX1" fmla="*/ 280721 w 3453444"/>
              <a:gd name="connsiteY1" fmla="*/ 2354673 h 2417810"/>
              <a:gd name="connsiteX2" fmla="*/ 888734 w 3453444"/>
              <a:gd name="connsiteY2" fmla="*/ 2065746 h 2417810"/>
              <a:gd name="connsiteX3" fmla="*/ 2274621 w 3453444"/>
              <a:gd name="connsiteY3" fmla="*/ 1219608 h 2417810"/>
              <a:gd name="connsiteX4" fmla="*/ 3453444 w 3453444"/>
              <a:gd name="connsiteY4" fmla="*/ 0 h 2417810"/>
              <a:gd name="connsiteX0" fmla="*/ 133 w 3434394"/>
              <a:gd name="connsiteY0" fmla="*/ 2413048 h 2413048"/>
              <a:gd name="connsiteX1" fmla="*/ 280721 w 3434394"/>
              <a:gd name="connsiteY1" fmla="*/ 2349911 h 2413048"/>
              <a:gd name="connsiteX2" fmla="*/ 888734 w 3434394"/>
              <a:gd name="connsiteY2" fmla="*/ 2060984 h 2413048"/>
              <a:gd name="connsiteX3" fmla="*/ 2274621 w 3434394"/>
              <a:gd name="connsiteY3" fmla="*/ 1214846 h 2413048"/>
              <a:gd name="connsiteX4" fmla="*/ 3434394 w 3434394"/>
              <a:gd name="connsiteY4" fmla="*/ 0 h 2413048"/>
              <a:gd name="connsiteX0" fmla="*/ 133 w 3474150"/>
              <a:gd name="connsiteY0" fmla="*/ 2214266 h 2214266"/>
              <a:gd name="connsiteX1" fmla="*/ 280721 w 3474150"/>
              <a:gd name="connsiteY1" fmla="*/ 2151129 h 2214266"/>
              <a:gd name="connsiteX2" fmla="*/ 888734 w 3474150"/>
              <a:gd name="connsiteY2" fmla="*/ 1862202 h 2214266"/>
              <a:gd name="connsiteX3" fmla="*/ 2274621 w 3474150"/>
              <a:gd name="connsiteY3" fmla="*/ 1016064 h 2214266"/>
              <a:gd name="connsiteX4" fmla="*/ 3474150 w 3474150"/>
              <a:gd name="connsiteY4" fmla="*/ 0 h 2214266"/>
              <a:gd name="connsiteX0" fmla="*/ 133 w 3529809"/>
              <a:gd name="connsiteY0" fmla="*/ 2190413 h 2190413"/>
              <a:gd name="connsiteX1" fmla="*/ 280721 w 3529809"/>
              <a:gd name="connsiteY1" fmla="*/ 2127276 h 2190413"/>
              <a:gd name="connsiteX2" fmla="*/ 888734 w 3529809"/>
              <a:gd name="connsiteY2" fmla="*/ 1838349 h 2190413"/>
              <a:gd name="connsiteX3" fmla="*/ 2274621 w 3529809"/>
              <a:gd name="connsiteY3" fmla="*/ 992211 h 2190413"/>
              <a:gd name="connsiteX4" fmla="*/ 3529809 w 3529809"/>
              <a:gd name="connsiteY4" fmla="*/ 0 h 2190413"/>
              <a:gd name="connsiteX0" fmla="*/ 133 w 3474149"/>
              <a:gd name="connsiteY0" fmla="*/ 2206316 h 2206316"/>
              <a:gd name="connsiteX1" fmla="*/ 280721 w 3474149"/>
              <a:gd name="connsiteY1" fmla="*/ 2143179 h 2206316"/>
              <a:gd name="connsiteX2" fmla="*/ 888734 w 3474149"/>
              <a:gd name="connsiteY2" fmla="*/ 1854252 h 2206316"/>
              <a:gd name="connsiteX3" fmla="*/ 2274621 w 3474149"/>
              <a:gd name="connsiteY3" fmla="*/ 1008114 h 2206316"/>
              <a:gd name="connsiteX4" fmla="*/ 3474149 w 3474149"/>
              <a:gd name="connsiteY4" fmla="*/ 0 h 2206316"/>
              <a:gd name="connsiteX0" fmla="*/ 133 w 3505954"/>
              <a:gd name="connsiteY0" fmla="*/ 2198365 h 2198365"/>
              <a:gd name="connsiteX1" fmla="*/ 280721 w 3505954"/>
              <a:gd name="connsiteY1" fmla="*/ 2135228 h 2198365"/>
              <a:gd name="connsiteX2" fmla="*/ 888734 w 3505954"/>
              <a:gd name="connsiteY2" fmla="*/ 1846301 h 2198365"/>
              <a:gd name="connsiteX3" fmla="*/ 2274621 w 3505954"/>
              <a:gd name="connsiteY3" fmla="*/ 1000163 h 2198365"/>
              <a:gd name="connsiteX4" fmla="*/ 3505954 w 3505954"/>
              <a:gd name="connsiteY4" fmla="*/ 0 h 2198365"/>
              <a:gd name="connsiteX0" fmla="*/ 133 w 3505954"/>
              <a:gd name="connsiteY0" fmla="*/ 2198365 h 2198365"/>
              <a:gd name="connsiteX1" fmla="*/ 280721 w 3505954"/>
              <a:gd name="connsiteY1" fmla="*/ 2135228 h 2198365"/>
              <a:gd name="connsiteX2" fmla="*/ 888734 w 3505954"/>
              <a:gd name="connsiteY2" fmla="*/ 1846301 h 2198365"/>
              <a:gd name="connsiteX3" fmla="*/ 2203059 w 3505954"/>
              <a:gd name="connsiteY3" fmla="*/ 825234 h 2198365"/>
              <a:gd name="connsiteX4" fmla="*/ 3505954 w 3505954"/>
              <a:gd name="connsiteY4" fmla="*/ 0 h 2198365"/>
              <a:gd name="connsiteX0" fmla="*/ 133 w 3362831"/>
              <a:gd name="connsiteY0" fmla="*/ 2532319 h 2532319"/>
              <a:gd name="connsiteX1" fmla="*/ 280721 w 3362831"/>
              <a:gd name="connsiteY1" fmla="*/ 2469182 h 2532319"/>
              <a:gd name="connsiteX2" fmla="*/ 888734 w 3362831"/>
              <a:gd name="connsiteY2" fmla="*/ 2180255 h 2532319"/>
              <a:gd name="connsiteX3" fmla="*/ 2203059 w 3362831"/>
              <a:gd name="connsiteY3" fmla="*/ 1159188 h 2532319"/>
              <a:gd name="connsiteX4" fmla="*/ 3362831 w 3362831"/>
              <a:gd name="connsiteY4" fmla="*/ 0 h 2532319"/>
              <a:gd name="connsiteX0" fmla="*/ 133 w 3299221"/>
              <a:gd name="connsiteY0" fmla="*/ 2532319 h 2532319"/>
              <a:gd name="connsiteX1" fmla="*/ 280721 w 3299221"/>
              <a:gd name="connsiteY1" fmla="*/ 2469182 h 2532319"/>
              <a:gd name="connsiteX2" fmla="*/ 888734 w 3299221"/>
              <a:gd name="connsiteY2" fmla="*/ 2180255 h 2532319"/>
              <a:gd name="connsiteX3" fmla="*/ 2203059 w 3299221"/>
              <a:gd name="connsiteY3" fmla="*/ 1159188 h 2532319"/>
              <a:gd name="connsiteX4" fmla="*/ 3299221 w 3299221"/>
              <a:gd name="connsiteY4" fmla="*/ 0 h 2532319"/>
              <a:gd name="connsiteX0" fmla="*/ 133 w 3354881"/>
              <a:gd name="connsiteY0" fmla="*/ 2556173 h 2556173"/>
              <a:gd name="connsiteX1" fmla="*/ 280721 w 3354881"/>
              <a:gd name="connsiteY1" fmla="*/ 2493036 h 2556173"/>
              <a:gd name="connsiteX2" fmla="*/ 888734 w 3354881"/>
              <a:gd name="connsiteY2" fmla="*/ 2204109 h 2556173"/>
              <a:gd name="connsiteX3" fmla="*/ 2203059 w 3354881"/>
              <a:gd name="connsiteY3" fmla="*/ 1183042 h 2556173"/>
              <a:gd name="connsiteX4" fmla="*/ 3354881 w 3354881"/>
              <a:gd name="connsiteY4" fmla="*/ 0 h 2556173"/>
              <a:gd name="connsiteX0" fmla="*/ 133 w 3354881"/>
              <a:gd name="connsiteY0" fmla="*/ 2556173 h 2556173"/>
              <a:gd name="connsiteX1" fmla="*/ 280721 w 3354881"/>
              <a:gd name="connsiteY1" fmla="*/ 2493036 h 2556173"/>
              <a:gd name="connsiteX2" fmla="*/ 888734 w 3354881"/>
              <a:gd name="connsiteY2" fmla="*/ 2204109 h 2556173"/>
              <a:gd name="connsiteX3" fmla="*/ 2280697 w 3354881"/>
              <a:gd name="connsiteY3" fmla="*/ 1355570 h 2556173"/>
              <a:gd name="connsiteX4" fmla="*/ 3354881 w 3354881"/>
              <a:gd name="connsiteY4" fmla="*/ 0 h 2556173"/>
              <a:gd name="connsiteX0" fmla="*/ 133 w 3423892"/>
              <a:gd name="connsiteY0" fmla="*/ 2392271 h 2392271"/>
              <a:gd name="connsiteX1" fmla="*/ 280721 w 3423892"/>
              <a:gd name="connsiteY1" fmla="*/ 2329134 h 2392271"/>
              <a:gd name="connsiteX2" fmla="*/ 888734 w 3423892"/>
              <a:gd name="connsiteY2" fmla="*/ 2040207 h 2392271"/>
              <a:gd name="connsiteX3" fmla="*/ 2280697 w 3423892"/>
              <a:gd name="connsiteY3" fmla="*/ 1191668 h 2392271"/>
              <a:gd name="connsiteX4" fmla="*/ 3423892 w 3423892"/>
              <a:gd name="connsiteY4" fmla="*/ 0 h 2392271"/>
              <a:gd name="connsiteX0" fmla="*/ 133 w 3544662"/>
              <a:gd name="connsiteY0" fmla="*/ 2219742 h 2219742"/>
              <a:gd name="connsiteX1" fmla="*/ 280721 w 3544662"/>
              <a:gd name="connsiteY1" fmla="*/ 2156605 h 2219742"/>
              <a:gd name="connsiteX2" fmla="*/ 888734 w 3544662"/>
              <a:gd name="connsiteY2" fmla="*/ 1867678 h 2219742"/>
              <a:gd name="connsiteX3" fmla="*/ 2280697 w 3544662"/>
              <a:gd name="connsiteY3" fmla="*/ 1019139 h 2219742"/>
              <a:gd name="connsiteX4" fmla="*/ 3544662 w 3544662"/>
              <a:gd name="connsiteY4" fmla="*/ 0 h 2219742"/>
              <a:gd name="connsiteX0" fmla="*/ 133 w 3601812"/>
              <a:gd name="connsiteY0" fmla="*/ 2365792 h 2365792"/>
              <a:gd name="connsiteX1" fmla="*/ 337871 w 3601812"/>
              <a:gd name="connsiteY1" fmla="*/ 2156605 h 2365792"/>
              <a:gd name="connsiteX2" fmla="*/ 945884 w 3601812"/>
              <a:gd name="connsiteY2" fmla="*/ 18676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945884 w 3601812"/>
              <a:gd name="connsiteY2" fmla="*/ 18676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1053834 w 3601812"/>
              <a:gd name="connsiteY2" fmla="*/ 22613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1053834 w 3601812"/>
              <a:gd name="connsiteY2" fmla="*/ 2261378 h 2365792"/>
              <a:gd name="connsiteX3" fmla="*/ 2547397 w 3601812"/>
              <a:gd name="connsiteY3" fmla="*/ 1622389 h 2365792"/>
              <a:gd name="connsiteX4" fmla="*/ 3601812 w 3601812"/>
              <a:gd name="connsiteY4" fmla="*/ 0 h 2365792"/>
              <a:gd name="connsiteX0" fmla="*/ 133 w 3849462"/>
              <a:gd name="connsiteY0" fmla="*/ 1838742 h 1838742"/>
              <a:gd name="connsiteX1" fmla="*/ 407721 w 3849462"/>
              <a:gd name="connsiteY1" fmla="*/ 1820055 h 1838742"/>
              <a:gd name="connsiteX2" fmla="*/ 1053834 w 3849462"/>
              <a:gd name="connsiteY2" fmla="*/ 1734328 h 1838742"/>
              <a:gd name="connsiteX3" fmla="*/ 2547397 w 3849462"/>
              <a:gd name="connsiteY3" fmla="*/ 1095339 h 1838742"/>
              <a:gd name="connsiteX4" fmla="*/ 3849462 w 3849462"/>
              <a:gd name="connsiteY4" fmla="*/ 0 h 1838742"/>
              <a:gd name="connsiteX0" fmla="*/ 133 w 3568971"/>
              <a:gd name="connsiteY0" fmla="*/ 2349235 h 2349235"/>
              <a:gd name="connsiteX1" fmla="*/ 407721 w 3568971"/>
              <a:gd name="connsiteY1" fmla="*/ 2330548 h 2349235"/>
              <a:gd name="connsiteX2" fmla="*/ 1053834 w 3568971"/>
              <a:gd name="connsiteY2" fmla="*/ 2244821 h 2349235"/>
              <a:gd name="connsiteX3" fmla="*/ 2547397 w 3568971"/>
              <a:gd name="connsiteY3" fmla="*/ 1605832 h 2349235"/>
              <a:gd name="connsiteX4" fmla="*/ 3568971 w 3568971"/>
              <a:gd name="connsiteY4" fmla="*/ 0 h 2349235"/>
              <a:gd name="connsiteX0" fmla="*/ 133 w 3563361"/>
              <a:gd name="connsiteY0" fmla="*/ 2382894 h 2382894"/>
              <a:gd name="connsiteX1" fmla="*/ 407721 w 3563361"/>
              <a:gd name="connsiteY1" fmla="*/ 2364207 h 2382894"/>
              <a:gd name="connsiteX2" fmla="*/ 1053834 w 3563361"/>
              <a:gd name="connsiteY2" fmla="*/ 2278480 h 2382894"/>
              <a:gd name="connsiteX3" fmla="*/ 2547397 w 3563361"/>
              <a:gd name="connsiteY3" fmla="*/ 1639491 h 2382894"/>
              <a:gd name="connsiteX4" fmla="*/ 3563361 w 3563361"/>
              <a:gd name="connsiteY4" fmla="*/ 0 h 2382894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1053834 w 3580191"/>
              <a:gd name="connsiteY2" fmla="*/ 2250431 h 2354845"/>
              <a:gd name="connsiteX3" fmla="*/ 2547397 w 3580191"/>
              <a:gd name="connsiteY3" fmla="*/ 1611442 h 2354845"/>
              <a:gd name="connsiteX4" fmla="*/ 3580191 w 3580191"/>
              <a:gd name="connsiteY4" fmla="*/ 0 h 2354845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1053834 w 3580191"/>
              <a:gd name="connsiteY2" fmla="*/ 2250431 h 2354845"/>
              <a:gd name="connsiteX3" fmla="*/ 2244467 w 3580191"/>
              <a:gd name="connsiteY3" fmla="*/ 848507 h 2354845"/>
              <a:gd name="connsiteX4" fmla="*/ 3580191 w 3580191"/>
              <a:gd name="connsiteY4" fmla="*/ 0 h 2354845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907979 w 3580191"/>
              <a:gd name="connsiteY2" fmla="*/ 1672620 h 2354845"/>
              <a:gd name="connsiteX3" fmla="*/ 2244467 w 3580191"/>
              <a:gd name="connsiteY3" fmla="*/ 848507 h 2354845"/>
              <a:gd name="connsiteX4" fmla="*/ 3580191 w 3580191"/>
              <a:gd name="connsiteY4" fmla="*/ 0 h 2354845"/>
              <a:gd name="connsiteX0" fmla="*/ 0 w 3580058"/>
              <a:gd name="connsiteY0" fmla="*/ 2354845 h 2354845"/>
              <a:gd name="connsiteX1" fmla="*/ 907846 w 3580058"/>
              <a:gd name="connsiteY1" fmla="*/ 1672620 h 2354845"/>
              <a:gd name="connsiteX2" fmla="*/ 2244334 w 3580058"/>
              <a:gd name="connsiteY2" fmla="*/ 848507 h 2354845"/>
              <a:gd name="connsiteX3" fmla="*/ 3580058 w 3580058"/>
              <a:gd name="connsiteY3" fmla="*/ 0 h 2354845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807002 w 3333226"/>
              <a:gd name="connsiteY2" fmla="*/ 296057 h 2001426"/>
              <a:gd name="connsiteX3" fmla="*/ 3333226 w 3333226"/>
              <a:gd name="connsiteY3" fmla="*/ 0 h 2001426"/>
              <a:gd name="connsiteX0" fmla="*/ 0 w 2961751"/>
              <a:gd name="connsiteY0" fmla="*/ 2706276 h 2706276"/>
              <a:gd name="connsiteX1" fmla="*/ 661014 w 2961751"/>
              <a:gd name="connsiteY1" fmla="*/ 2377470 h 2706276"/>
              <a:gd name="connsiteX2" fmla="*/ 1807002 w 2961751"/>
              <a:gd name="connsiteY2" fmla="*/ 1000907 h 2706276"/>
              <a:gd name="connsiteX3" fmla="*/ 2961751 w 2961751"/>
              <a:gd name="connsiteY3" fmla="*/ 0 h 2706276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807002 w 3253462"/>
              <a:gd name="connsiteY2" fmla="*/ 479194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2014565 w 3253462"/>
              <a:gd name="connsiteY2" fmla="*/ 1028956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862165 w 3253462"/>
              <a:gd name="connsiteY2" fmla="*/ 676531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900265 w 3253462"/>
              <a:gd name="connsiteY2" fmla="*/ 647956 h 2184563"/>
              <a:gd name="connsiteX3" fmla="*/ 3253462 w 3253462"/>
              <a:gd name="connsiteY3" fmla="*/ 0 h 2184563"/>
              <a:gd name="connsiteX0" fmla="*/ 0 w 3034387"/>
              <a:gd name="connsiteY0" fmla="*/ 2517938 h 2517938"/>
              <a:gd name="connsiteX1" fmla="*/ 661014 w 3034387"/>
              <a:gd name="connsiteY1" fmla="*/ 2189132 h 2517938"/>
              <a:gd name="connsiteX2" fmla="*/ 1900265 w 3034387"/>
              <a:gd name="connsiteY2" fmla="*/ 981331 h 2517938"/>
              <a:gd name="connsiteX3" fmla="*/ 3034387 w 3034387"/>
              <a:gd name="connsiteY3" fmla="*/ 0 h 2517938"/>
              <a:gd name="connsiteX0" fmla="*/ 0 w 3034387"/>
              <a:gd name="connsiteY0" fmla="*/ 2517938 h 2517938"/>
              <a:gd name="connsiteX1" fmla="*/ 661014 w 3034387"/>
              <a:gd name="connsiteY1" fmla="*/ 2189132 h 2517938"/>
              <a:gd name="connsiteX2" fmla="*/ 1929526 w 3034387"/>
              <a:gd name="connsiteY2" fmla="*/ 1193472 h 2517938"/>
              <a:gd name="connsiteX3" fmla="*/ 3034387 w 3034387"/>
              <a:gd name="connsiteY3" fmla="*/ 0 h 2517938"/>
              <a:gd name="connsiteX0" fmla="*/ 0 w 3151430"/>
              <a:gd name="connsiteY0" fmla="*/ 2364319 h 2364319"/>
              <a:gd name="connsiteX1" fmla="*/ 661014 w 3151430"/>
              <a:gd name="connsiteY1" fmla="*/ 2035513 h 2364319"/>
              <a:gd name="connsiteX2" fmla="*/ 1929526 w 3151430"/>
              <a:gd name="connsiteY2" fmla="*/ 1039853 h 2364319"/>
              <a:gd name="connsiteX3" fmla="*/ 3151430 w 3151430"/>
              <a:gd name="connsiteY3" fmla="*/ 0 h 2364319"/>
              <a:gd name="connsiteX0" fmla="*/ 0 w 3094280"/>
              <a:gd name="connsiteY0" fmla="*/ 2516719 h 2516719"/>
              <a:gd name="connsiteX1" fmla="*/ 661014 w 3094280"/>
              <a:gd name="connsiteY1" fmla="*/ 2187913 h 2516719"/>
              <a:gd name="connsiteX2" fmla="*/ 1929526 w 3094280"/>
              <a:gd name="connsiteY2" fmla="*/ 1192253 h 2516719"/>
              <a:gd name="connsiteX3" fmla="*/ 3094280 w 3094280"/>
              <a:gd name="connsiteY3" fmla="*/ 0 h 2516719"/>
              <a:gd name="connsiteX0" fmla="*/ 0 w 3094280"/>
              <a:gd name="connsiteY0" fmla="*/ 2516719 h 2516719"/>
              <a:gd name="connsiteX1" fmla="*/ 661014 w 3094280"/>
              <a:gd name="connsiteY1" fmla="*/ 2187913 h 2516719"/>
              <a:gd name="connsiteX2" fmla="*/ 2024776 w 3094280"/>
              <a:gd name="connsiteY2" fmla="*/ 1363703 h 2516719"/>
              <a:gd name="connsiteX3" fmla="*/ 3094280 w 3094280"/>
              <a:gd name="connsiteY3" fmla="*/ 0 h 2516719"/>
              <a:gd name="connsiteX0" fmla="*/ 0 w 3094280"/>
              <a:gd name="connsiteY0" fmla="*/ 2516719 h 2605335"/>
              <a:gd name="connsiteX1" fmla="*/ 718164 w 3094280"/>
              <a:gd name="connsiteY1" fmla="*/ 2387938 h 2605335"/>
              <a:gd name="connsiteX2" fmla="*/ 2024776 w 3094280"/>
              <a:gd name="connsiteY2" fmla="*/ 1363703 h 2605335"/>
              <a:gd name="connsiteX3" fmla="*/ 3094280 w 3094280"/>
              <a:gd name="connsiteY3" fmla="*/ 0 h 2605335"/>
              <a:gd name="connsiteX0" fmla="*/ 0 w 3094280"/>
              <a:gd name="connsiteY0" fmla="*/ 2516719 h 2696701"/>
              <a:gd name="connsiteX1" fmla="*/ 124242 w 3094280"/>
              <a:gd name="connsiteY1" fmla="*/ 2675237 h 2696701"/>
              <a:gd name="connsiteX2" fmla="*/ 718164 w 3094280"/>
              <a:gd name="connsiteY2" fmla="*/ 2387938 h 2696701"/>
              <a:gd name="connsiteX3" fmla="*/ 2024776 w 3094280"/>
              <a:gd name="connsiteY3" fmla="*/ 1363703 h 2696701"/>
              <a:gd name="connsiteX4" fmla="*/ 3094280 w 3094280"/>
              <a:gd name="connsiteY4" fmla="*/ 0 h 2696701"/>
              <a:gd name="connsiteX0" fmla="*/ 0 w 3284780"/>
              <a:gd name="connsiteY0" fmla="*/ 2716744 h 2716744"/>
              <a:gd name="connsiteX1" fmla="*/ 314742 w 3284780"/>
              <a:gd name="connsiteY1" fmla="*/ 2675237 h 2716744"/>
              <a:gd name="connsiteX2" fmla="*/ 908664 w 3284780"/>
              <a:gd name="connsiteY2" fmla="*/ 2387938 h 2716744"/>
              <a:gd name="connsiteX3" fmla="*/ 2215276 w 3284780"/>
              <a:gd name="connsiteY3" fmla="*/ 1363703 h 2716744"/>
              <a:gd name="connsiteX4" fmla="*/ 3284780 w 3284780"/>
              <a:gd name="connsiteY4" fmla="*/ 0 h 2716744"/>
              <a:gd name="connsiteX0" fmla="*/ 0 w 3284780"/>
              <a:gd name="connsiteY0" fmla="*/ 2716744 h 2716744"/>
              <a:gd name="connsiteX1" fmla="*/ 305217 w 3284780"/>
              <a:gd name="connsiteY1" fmla="*/ 2646662 h 2716744"/>
              <a:gd name="connsiteX2" fmla="*/ 908664 w 3284780"/>
              <a:gd name="connsiteY2" fmla="*/ 2387938 h 2716744"/>
              <a:gd name="connsiteX3" fmla="*/ 2215276 w 3284780"/>
              <a:gd name="connsiteY3" fmla="*/ 1363703 h 2716744"/>
              <a:gd name="connsiteX4" fmla="*/ 3284780 w 3284780"/>
              <a:gd name="connsiteY4" fmla="*/ 0 h 2716744"/>
              <a:gd name="connsiteX0" fmla="*/ 0 w 3284780"/>
              <a:gd name="connsiteY0" fmla="*/ 2716744 h 2716744"/>
              <a:gd name="connsiteX1" fmla="*/ 305217 w 3284780"/>
              <a:gd name="connsiteY1" fmla="*/ 2646662 h 2716744"/>
              <a:gd name="connsiteX2" fmla="*/ 908664 w 3284780"/>
              <a:gd name="connsiteY2" fmla="*/ 2387938 h 2716744"/>
              <a:gd name="connsiteX3" fmla="*/ 2282511 w 3284780"/>
              <a:gd name="connsiteY3" fmla="*/ 1538515 h 2716744"/>
              <a:gd name="connsiteX4" fmla="*/ 3284780 w 3284780"/>
              <a:gd name="connsiteY4" fmla="*/ 0 h 2716744"/>
              <a:gd name="connsiteX0" fmla="*/ 0 w 3425974"/>
              <a:gd name="connsiteY0" fmla="*/ 2353673 h 2353673"/>
              <a:gd name="connsiteX1" fmla="*/ 305217 w 3425974"/>
              <a:gd name="connsiteY1" fmla="*/ 2283591 h 2353673"/>
              <a:gd name="connsiteX2" fmla="*/ 908664 w 3425974"/>
              <a:gd name="connsiteY2" fmla="*/ 2024867 h 2353673"/>
              <a:gd name="connsiteX3" fmla="*/ 2282511 w 3425974"/>
              <a:gd name="connsiteY3" fmla="*/ 1175444 h 2353673"/>
              <a:gd name="connsiteX4" fmla="*/ 3425974 w 3425974"/>
              <a:gd name="connsiteY4" fmla="*/ 0 h 2353673"/>
              <a:gd name="connsiteX0" fmla="*/ 0 w 3400095"/>
              <a:gd name="connsiteY0" fmla="*/ 1801583 h 1801583"/>
              <a:gd name="connsiteX1" fmla="*/ 305217 w 3400095"/>
              <a:gd name="connsiteY1" fmla="*/ 1731501 h 1801583"/>
              <a:gd name="connsiteX2" fmla="*/ 908664 w 3400095"/>
              <a:gd name="connsiteY2" fmla="*/ 1472777 h 1801583"/>
              <a:gd name="connsiteX3" fmla="*/ 2282511 w 3400095"/>
              <a:gd name="connsiteY3" fmla="*/ 623354 h 1801583"/>
              <a:gd name="connsiteX4" fmla="*/ 3400095 w 3400095"/>
              <a:gd name="connsiteY4" fmla="*/ 0 h 1801583"/>
              <a:gd name="connsiteX0" fmla="*/ 0 w 3400095"/>
              <a:gd name="connsiteY0" fmla="*/ 1801583 h 1801583"/>
              <a:gd name="connsiteX1" fmla="*/ 305217 w 3400095"/>
              <a:gd name="connsiteY1" fmla="*/ 1731501 h 1801583"/>
              <a:gd name="connsiteX2" fmla="*/ 908664 w 3400095"/>
              <a:gd name="connsiteY2" fmla="*/ 1472777 h 1801583"/>
              <a:gd name="connsiteX3" fmla="*/ 2360149 w 3400095"/>
              <a:gd name="connsiteY3" fmla="*/ 795882 h 1801583"/>
              <a:gd name="connsiteX4" fmla="*/ 3400095 w 3400095"/>
              <a:gd name="connsiteY4" fmla="*/ 0 h 1801583"/>
              <a:gd name="connsiteX0" fmla="*/ 0 w 3607129"/>
              <a:gd name="connsiteY0" fmla="*/ 1999990 h 1999990"/>
              <a:gd name="connsiteX1" fmla="*/ 305217 w 3607129"/>
              <a:gd name="connsiteY1" fmla="*/ 1929908 h 1999990"/>
              <a:gd name="connsiteX2" fmla="*/ 908664 w 3607129"/>
              <a:gd name="connsiteY2" fmla="*/ 1671184 h 1999990"/>
              <a:gd name="connsiteX3" fmla="*/ 2360149 w 3607129"/>
              <a:gd name="connsiteY3" fmla="*/ 994289 h 1999990"/>
              <a:gd name="connsiteX4" fmla="*/ 3607129 w 3607129"/>
              <a:gd name="connsiteY4" fmla="*/ 0 h 1999990"/>
              <a:gd name="connsiteX0" fmla="*/ 0 w 3607129"/>
              <a:gd name="connsiteY0" fmla="*/ 1999990 h 1999990"/>
              <a:gd name="connsiteX1" fmla="*/ 305217 w 3607129"/>
              <a:gd name="connsiteY1" fmla="*/ 1929908 h 1999990"/>
              <a:gd name="connsiteX2" fmla="*/ 908664 w 3607129"/>
              <a:gd name="connsiteY2" fmla="*/ 1671184 h 1999990"/>
              <a:gd name="connsiteX3" fmla="*/ 2239380 w 3607129"/>
              <a:gd name="connsiteY3" fmla="*/ 623353 h 1999990"/>
              <a:gd name="connsiteX4" fmla="*/ 3607129 w 3607129"/>
              <a:gd name="connsiteY4" fmla="*/ 0 h 1999990"/>
              <a:gd name="connsiteX0" fmla="*/ 0 w 3451853"/>
              <a:gd name="connsiteY0" fmla="*/ 2379552 h 2379552"/>
              <a:gd name="connsiteX1" fmla="*/ 305217 w 3451853"/>
              <a:gd name="connsiteY1" fmla="*/ 2309470 h 2379552"/>
              <a:gd name="connsiteX2" fmla="*/ 908664 w 3451853"/>
              <a:gd name="connsiteY2" fmla="*/ 2050746 h 2379552"/>
              <a:gd name="connsiteX3" fmla="*/ 2239380 w 3451853"/>
              <a:gd name="connsiteY3" fmla="*/ 1002915 h 2379552"/>
              <a:gd name="connsiteX4" fmla="*/ 3451853 w 3451853"/>
              <a:gd name="connsiteY4" fmla="*/ 0 h 2379552"/>
              <a:gd name="connsiteX0" fmla="*/ 0 w 3814162"/>
              <a:gd name="connsiteY0" fmla="*/ 1689439 h 1689439"/>
              <a:gd name="connsiteX1" fmla="*/ 305217 w 3814162"/>
              <a:gd name="connsiteY1" fmla="*/ 1619357 h 1689439"/>
              <a:gd name="connsiteX2" fmla="*/ 908664 w 3814162"/>
              <a:gd name="connsiteY2" fmla="*/ 1360633 h 1689439"/>
              <a:gd name="connsiteX3" fmla="*/ 2239380 w 3814162"/>
              <a:gd name="connsiteY3" fmla="*/ 312802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305217 w 3814162"/>
              <a:gd name="connsiteY1" fmla="*/ 1619357 h 1689439"/>
              <a:gd name="connsiteX2" fmla="*/ 908664 w 3814162"/>
              <a:gd name="connsiteY2" fmla="*/ 136063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6063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4158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41583 h 1689439"/>
              <a:gd name="connsiteX3" fmla="*/ 2361947 w 3814162"/>
              <a:gd name="connsiteY3" fmla="*/ 691466 h 1689439"/>
              <a:gd name="connsiteX4" fmla="*/ 3814162 w 3814162"/>
              <a:gd name="connsiteY4" fmla="*/ 0 h 1689439"/>
              <a:gd name="connsiteX0" fmla="*/ 0 w 3818925"/>
              <a:gd name="connsiteY0" fmla="*/ 1684676 h 1684676"/>
              <a:gd name="connsiteX1" fmla="*/ 281404 w 3818925"/>
              <a:gd name="connsiteY1" fmla="*/ 1614594 h 1684676"/>
              <a:gd name="connsiteX2" fmla="*/ 908664 w 3818925"/>
              <a:gd name="connsiteY2" fmla="*/ 1336820 h 1684676"/>
              <a:gd name="connsiteX3" fmla="*/ 2361947 w 3818925"/>
              <a:gd name="connsiteY3" fmla="*/ 686703 h 1684676"/>
              <a:gd name="connsiteX4" fmla="*/ 3818925 w 3818925"/>
              <a:gd name="connsiteY4" fmla="*/ 0 h 16846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908664 w 3623662"/>
              <a:gd name="connsiteY2" fmla="*/ 1679720 h 2027576"/>
              <a:gd name="connsiteX3" fmla="*/ 2361947 w 3623662"/>
              <a:gd name="connsiteY3" fmla="*/ 1029603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908664 w 3623662"/>
              <a:gd name="connsiteY2" fmla="*/ 16797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33779 w 3623662"/>
              <a:gd name="connsiteY1" fmla="*/ 18050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33779 w 3623662"/>
              <a:gd name="connsiteY1" fmla="*/ 18050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861039 w 3623662"/>
              <a:gd name="connsiteY1" fmla="*/ 1489220 h 2027576"/>
              <a:gd name="connsiteX2" fmla="*/ 2347659 w 3623662"/>
              <a:gd name="connsiteY2" fmla="*/ 1034365 h 2027576"/>
              <a:gd name="connsiteX3" fmla="*/ 3623662 w 3623662"/>
              <a:gd name="connsiteY3" fmla="*/ 0 h 2027576"/>
              <a:gd name="connsiteX0" fmla="*/ 0 w 3623662"/>
              <a:gd name="connsiteY0" fmla="*/ 2027576 h 2027576"/>
              <a:gd name="connsiteX1" fmla="*/ 219492 w 3623662"/>
              <a:gd name="connsiteY1" fmla="*/ 1805092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19492 w 3623662"/>
              <a:gd name="connsiteY1" fmla="*/ 1805092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861039 w 3623662"/>
              <a:gd name="connsiteY1" fmla="*/ 1489220 h 2027576"/>
              <a:gd name="connsiteX2" fmla="*/ 2347659 w 3623662"/>
              <a:gd name="connsiteY2" fmla="*/ 1034365 h 2027576"/>
              <a:gd name="connsiteX3" fmla="*/ 3623662 w 3623662"/>
              <a:gd name="connsiteY3" fmla="*/ 0 h 2027576"/>
              <a:gd name="connsiteX0" fmla="*/ 0 w 3404587"/>
              <a:gd name="connsiteY0" fmla="*/ 1808501 h 1808501"/>
              <a:gd name="connsiteX1" fmla="*/ 641964 w 3404587"/>
              <a:gd name="connsiteY1" fmla="*/ 1489220 h 1808501"/>
              <a:gd name="connsiteX2" fmla="*/ 2128584 w 3404587"/>
              <a:gd name="connsiteY2" fmla="*/ 1034365 h 1808501"/>
              <a:gd name="connsiteX3" fmla="*/ 3404587 w 3404587"/>
              <a:gd name="connsiteY3" fmla="*/ 0 h 1808501"/>
              <a:gd name="connsiteX0" fmla="*/ 0 w 3404587"/>
              <a:gd name="connsiteY0" fmla="*/ 1808501 h 1808501"/>
              <a:gd name="connsiteX1" fmla="*/ 641964 w 3404587"/>
              <a:gd name="connsiteY1" fmla="*/ 1489220 h 1808501"/>
              <a:gd name="connsiteX2" fmla="*/ 1861884 w 3404587"/>
              <a:gd name="connsiteY2" fmla="*/ 310465 h 1808501"/>
              <a:gd name="connsiteX3" fmla="*/ 3404587 w 3404587"/>
              <a:gd name="connsiteY3" fmla="*/ 0 h 1808501"/>
              <a:gd name="connsiteX0" fmla="*/ 0 w 2937862"/>
              <a:gd name="connsiteY0" fmla="*/ 2665751 h 2665751"/>
              <a:gd name="connsiteX1" fmla="*/ 641964 w 2937862"/>
              <a:gd name="connsiteY1" fmla="*/ 2346470 h 2665751"/>
              <a:gd name="connsiteX2" fmla="*/ 1861884 w 2937862"/>
              <a:gd name="connsiteY2" fmla="*/ 1167715 h 2665751"/>
              <a:gd name="connsiteX3" fmla="*/ 2937862 w 2937862"/>
              <a:gd name="connsiteY3" fmla="*/ 0 h 2665751"/>
              <a:gd name="connsiteX0" fmla="*/ 0 w 3214087"/>
              <a:gd name="connsiteY0" fmla="*/ 2865776 h 2865776"/>
              <a:gd name="connsiteX1" fmla="*/ 918189 w 3214087"/>
              <a:gd name="connsiteY1" fmla="*/ 2346470 h 2865776"/>
              <a:gd name="connsiteX2" fmla="*/ 2138109 w 3214087"/>
              <a:gd name="connsiteY2" fmla="*/ 1167715 h 2865776"/>
              <a:gd name="connsiteX3" fmla="*/ 3214087 w 3214087"/>
              <a:gd name="connsiteY3" fmla="*/ 0 h 2865776"/>
              <a:gd name="connsiteX0" fmla="*/ 0 w 2295898"/>
              <a:gd name="connsiteY0" fmla="*/ 2346470 h 2346470"/>
              <a:gd name="connsiteX1" fmla="*/ 1219920 w 2295898"/>
              <a:gd name="connsiteY1" fmla="*/ 1167715 h 2346470"/>
              <a:gd name="connsiteX2" fmla="*/ 2295898 w 2295898"/>
              <a:gd name="connsiteY2" fmla="*/ 0 h 2346470"/>
              <a:gd name="connsiteX0" fmla="*/ 0 w 2295898"/>
              <a:gd name="connsiteY0" fmla="*/ 2346470 h 2367067"/>
              <a:gd name="connsiteX1" fmla="*/ 6153 w 2295898"/>
              <a:gd name="connsiteY1" fmla="*/ 2367067 h 2367067"/>
              <a:gd name="connsiteX2" fmla="*/ 1219920 w 2295898"/>
              <a:gd name="connsiteY2" fmla="*/ 1167715 h 2367067"/>
              <a:gd name="connsiteX3" fmla="*/ 2295898 w 2295898"/>
              <a:gd name="connsiteY3" fmla="*/ 0 h 2367067"/>
              <a:gd name="connsiteX0" fmla="*/ 0 w 2295898"/>
              <a:gd name="connsiteY0" fmla="*/ 2346470 h 2643292"/>
              <a:gd name="connsiteX1" fmla="*/ 987228 w 2295898"/>
              <a:gd name="connsiteY1" fmla="*/ 2643292 h 2643292"/>
              <a:gd name="connsiteX2" fmla="*/ 1219920 w 2295898"/>
              <a:gd name="connsiteY2" fmla="*/ 1167715 h 2643292"/>
              <a:gd name="connsiteX3" fmla="*/ 2295898 w 2295898"/>
              <a:gd name="connsiteY3" fmla="*/ 0 h 2643292"/>
              <a:gd name="connsiteX0" fmla="*/ 0 w 3115048"/>
              <a:gd name="connsiteY0" fmla="*/ 2870345 h 2870345"/>
              <a:gd name="connsiteX1" fmla="*/ 1806378 w 3115048"/>
              <a:gd name="connsiteY1" fmla="*/ 264329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2025453 w 3115048"/>
              <a:gd name="connsiteY3" fmla="*/ 117644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2320728 w 3115048"/>
              <a:gd name="connsiteY3" fmla="*/ 188129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934170 w 3115048"/>
              <a:gd name="connsiteY2" fmla="*/ 2729815 h 2870345"/>
              <a:gd name="connsiteX3" fmla="*/ 2320728 w 3115048"/>
              <a:gd name="connsiteY3" fmla="*/ 188129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934170 w 3115048"/>
              <a:gd name="connsiteY2" fmla="*/ 2729815 h 2870345"/>
              <a:gd name="connsiteX3" fmla="*/ 2473128 w 3115048"/>
              <a:gd name="connsiteY3" fmla="*/ 2262291 h 2870345"/>
              <a:gd name="connsiteX4" fmla="*/ 3115048 w 3115048"/>
              <a:gd name="connsiteY4" fmla="*/ 0 h 2870345"/>
              <a:gd name="connsiteX0" fmla="*/ 0 w 3877048"/>
              <a:gd name="connsiteY0" fmla="*/ 1489220 h 1489220"/>
              <a:gd name="connsiteX1" fmla="*/ 463353 w 3877048"/>
              <a:gd name="connsiteY1" fmla="*/ 1395517 h 1489220"/>
              <a:gd name="connsiteX2" fmla="*/ 934170 w 3877048"/>
              <a:gd name="connsiteY2" fmla="*/ 1348690 h 1489220"/>
              <a:gd name="connsiteX3" fmla="*/ 2473128 w 3877048"/>
              <a:gd name="connsiteY3" fmla="*/ 881166 h 1489220"/>
              <a:gd name="connsiteX4" fmla="*/ 3877048 w 3877048"/>
              <a:gd name="connsiteY4" fmla="*/ 0 h 1489220"/>
              <a:gd name="connsiteX0" fmla="*/ 0 w 3686548"/>
              <a:gd name="connsiteY0" fmla="*/ 1270145 h 1395517"/>
              <a:gd name="connsiteX1" fmla="*/ 272853 w 3686548"/>
              <a:gd name="connsiteY1" fmla="*/ 1395517 h 1395517"/>
              <a:gd name="connsiteX2" fmla="*/ 743670 w 3686548"/>
              <a:gd name="connsiteY2" fmla="*/ 1348690 h 1395517"/>
              <a:gd name="connsiteX3" fmla="*/ 2282628 w 3686548"/>
              <a:gd name="connsiteY3" fmla="*/ 881166 h 1395517"/>
              <a:gd name="connsiteX4" fmla="*/ 3686548 w 3686548"/>
              <a:gd name="connsiteY4" fmla="*/ 0 h 1395517"/>
              <a:gd name="connsiteX0" fmla="*/ 0 w 3686548"/>
              <a:gd name="connsiteY0" fmla="*/ 1270145 h 1348690"/>
              <a:gd name="connsiteX1" fmla="*/ 625278 w 3686548"/>
              <a:gd name="connsiteY1" fmla="*/ 966892 h 1348690"/>
              <a:gd name="connsiteX2" fmla="*/ 743670 w 3686548"/>
              <a:gd name="connsiteY2" fmla="*/ 1348690 h 1348690"/>
              <a:gd name="connsiteX3" fmla="*/ 2282628 w 3686548"/>
              <a:gd name="connsiteY3" fmla="*/ 881166 h 1348690"/>
              <a:gd name="connsiteX4" fmla="*/ 3686548 w 3686548"/>
              <a:gd name="connsiteY4" fmla="*/ 0 h 1348690"/>
              <a:gd name="connsiteX0" fmla="*/ 0 w 3686548"/>
              <a:gd name="connsiteY0" fmla="*/ 1270145 h 1270145"/>
              <a:gd name="connsiteX1" fmla="*/ 625278 w 3686548"/>
              <a:gd name="connsiteY1" fmla="*/ 966892 h 1270145"/>
              <a:gd name="connsiteX2" fmla="*/ 1924770 w 3686548"/>
              <a:gd name="connsiteY2" fmla="*/ 5665 h 1270145"/>
              <a:gd name="connsiteX3" fmla="*/ 2282628 w 3686548"/>
              <a:gd name="connsiteY3" fmla="*/ 881166 h 1270145"/>
              <a:gd name="connsiteX4" fmla="*/ 3686548 w 3686548"/>
              <a:gd name="connsiteY4" fmla="*/ 0 h 1270145"/>
              <a:gd name="connsiteX0" fmla="*/ 0 w 3686548"/>
              <a:gd name="connsiteY0" fmla="*/ 1331155 h 1331155"/>
              <a:gd name="connsiteX1" fmla="*/ 625278 w 3686548"/>
              <a:gd name="connsiteY1" fmla="*/ 1027902 h 1331155"/>
              <a:gd name="connsiteX2" fmla="*/ 1934295 w 3686548"/>
              <a:gd name="connsiteY2" fmla="*/ 0 h 1331155"/>
              <a:gd name="connsiteX3" fmla="*/ 2282628 w 3686548"/>
              <a:gd name="connsiteY3" fmla="*/ 942176 h 1331155"/>
              <a:gd name="connsiteX4" fmla="*/ 3686548 w 3686548"/>
              <a:gd name="connsiteY4" fmla="*/ 61010 h 1331155"/>
              <a:gd name="connsiteX0" fmla="*/ 0 w 3686548"/>
              <a:gd name="connsiteY0" fmla="*/ 1312105 h 1312105"/>
              <a:gd name="connsiteX1" fmla="*/ 625278 w 3686548"/>
              <a:gd name="connsiteY1" fmla="*/ 1008852 h 1312105"/>
              <a:gd name="connsiteX2" fmla="*/ 1915245 w 3686548"/>
              <a:gd name="connsiteY2" fmla="*/ 0 h 1312105"/>
              <a:gd name="connsiteX3" fmla="*/ 2282628 w 3686548"/>
              <a:gd name="connsiteY3" fmla="*/ 923126 h 1312105"/>
              <a:gd name="connsiteX4" fmla="*/ 3686548 w 3686548"/>
              <a:gd name="connsiteY4" fmla="*/ 41960 h 1312105"/>
              <a:gd name="connsiteX0" fmla="*/ 0 w 3686548"/>
              <a:gd name="connsiteY0" fmla="*/ 1312105 h 1312105"/>
              <a:gd name="connsiteX1" fmla="*/ 625278 w 3686548"/>
              <a:gd name="connsiteY1" fmla="*/ 1008852 h 1312105"/>
              <a:gd name="connsiteX2" fmla="*/ 1915245 w 3686548"/>
              <a:gd name="connsiteY2" fmla="*/ 0 h 1312105"/>
              <a:gd name="connsiteX3" fmla="*/ 3686548 w 3686548"/>
              <a:gd name="connsiteY3" fmla="*/ 41960 h 1312105"/>
              <a:gd name="connsiteX0" fmla="*/ 0 w 2924548"/>
              <a:gd name="connsiteY0" fmla="*/ 2670320 h 2670320"/>
              <a:gd name="connsiteX1" fmla="*/ 625278 w 2924548"/>
              <a:gd name="connsiteY1" fmla="*/ 2367067 h 2670320"/>
              <a:gd name="connsiteX2" fmla="*/ 1915245 w 2924548"/>
              <a:gd name="connsiteY2" fmla="*/ 1358215 h 2670320"/>
              <a:gd name="connsiteX3" fmla="*/ 2924548 w 2924548"/>
              <a:gd name="connsiteY3" fmla="*/ 0 h 2670320"/>
              <a:gd name="connsiteX0" fmla="*/ 0 w 3124573"/>
              <a:gd name="connsiteY0" fmla="*/ 2327420 h 2327420"/>
              <a:gd name="connsiteX1" fmla="*/ 625278 w 3124573"/>
              <a:gd name="connsiteY1" fmla="*/ 2024167 h 2327420"/>
              <a:gd name="connsiteX2" fmla="*/ 1915245 w 3124573"/>
              <a:gd name="connsiteY2" fmla="*/ 1015315 h 2327420"/>
              <a:gd name="connsiteX3" fmla="*/ 3124573 w 3124573"/>
              <a:gd name="connsiteY3" fmla="*/ 0 h 2327420"/>
              <a:gd name="connsiteX0" fmla="*/ 0 w 3136448"/>
              <a:gd name="connsiteY0" fmla="*/ 2339295 h 2339295"/>
              <a:gd name="connsiteX1" fmla="*/ 637153 w 3136448"/>
              <a:gd name="connsiteY1" fmla="*/ 2024167 h 2339295"/>
              <a:gd name="connsiteX2" fmla="*/ 1927120 w 3136448"/>
              <a:gd name="connsiteY2" fmla="*/ 1015315 h 2339295"/>
              <a:gd name="connsiteX3" fmla="*/ 3136448 w 3136448"/>
              <a:gd name="connsiteY3" fmla="*/ 0 h 2339295"/>
              <a:gd name="connsiteX0" fmla="*/ 0 w 3011757"/>
              <a:gd name="connsiteY0" fmla="*/ 2481799 h 2481799"/>
              <a:gd name="connsiteX1" fmla="*/ 637153 w 3011757"/>
              <a:gd name="connsiteY1" fmla="*/ 2166671 h 2481799"/>
              <a:gd name="connsiteX2" fmla="*/ 1927120 w 3011757"/>
              <a:gd name="connsiteY2" fmla="*/ 1157819 h 2481799"/>
              <a:gd name="connsiteX3" fmla="*/ 3011757 w 3011757"/>
              <a:gd name="connsiteY3" fmla="*/ 0 h 2481799"/>
              <a:gd name="connsiteX0" fmla="*/ 0 w 3011757"/>
              <a:gd name="connsiteY0" fmla="*/ 2499612 h 2499612"/>
              <a:gd name="connsiteX1" fmla="*/ 637153 w 3011757"/>
              <a:gd name="connsiteY1" fmla="*/ 2184484 h 2499612"/>
              <a:gd name="connsiteX2" fmla="*/ 1927120 w 3011757"/>
              <a:gd name="connsiteY2" fmla="*/ 1175632 h 2499612"/>
              <a:gd name="connsiteX3" fmla="*/ 3011757 w 3011757"/>
              <a:gd name="connsiteY3" fmla="*/ 0 h 2499612"/>
              <a:gd name="connsiteX0" fmla="*/ 0 w 3027614"/>
              <a:gd name="connsiteY0" fmla="*/ 2483755 h 2483755"/>
              <a:gd name="connsiteX1" fmla="*/ 637153 w 3027614"/>
              <a:gd name="connsiteY1" fmla="*/ 2168627 h 2483755"/>
              <a:gd name="connsiteX2" fmla="*/ 1927120 w 3027614"/>
              <a:gd name="connsiteY2" fmla="*/ 1159775 h 2483755"/>
              <a:gd name="connsiteX3" fmla="*/ 3027614 w 3027614"/>
              <a:gd name="connsiteY3" fmla="*/ 0 h 2483755"/>
              <a:gd name="connsiteX0" fmla="*/ 0 w 3027614"/>
              <a:gd name="connsiteY0" fmla="*/ 2504898 h 2504898"/>
              <a:gd name="connsiteX1" fmla="*/ 637153 w 3027614"/>
              <a:gd name="connsiteY1" fmla="*/ 2189770 h 2504898"/>
              <a:gd name="connsiteX2" fmla="*/ 1927120 w 3027614"/>
              <a:gd name="connsiteY2" fmla="*/ 118091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637153 w 3027614"/>
              <a:gd name="connsiteY1" fmla="*/ 2189770 h 2504898"/>
              <a:gd name="connsiteX2" fmla="*/ 1869970 w 3027614"/>
              <a:gd name="connsiteY2" fmla="*/ 100946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271393 w 3027614"/>
              <a:gd name="connsiteY1" fmla="*/ 2445802 h 2504898"/>
              <a:gd name="connsiteX2" fmla="*/ 1869970 w 3027614"/>
              <a:gd name="connsiteY2" fmla="*/ 100946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271393 w 3027614"/>
              <a:gd name="connsiteY1" fmla="*/ 2445802 h 2504898"/>
              <a:gd name="connsiteX2" fmla="*/ 2396664 w 3027614"/>
              <a:gd name="connsiteY2" fmla="*/ 1689782 h 2504898"/>
              <a:gd name="connsiteX3" fmla="*/ 3027614 w 3027614"/>
              <a:gd name="connsiteY3" fmla="*/ 0 h 2504898"/>
              <a:gd name="connsiteX0" fmla="*/ 0 w 3715243"/>
              <a:gd name="connsiteY0" fmla="*/ 815116 h 815116"/>
              <a:gd name="connsiteX1" fmla="*/ 271393 w 3715243"/>
              <a:gd name="connsiteY1" fmla="*/ 756020 h 815116"/>
              <a:gd name="connsiteX2" fmla="*/ 2396664 w 3715243"/>
              <a:gd name="connsiteY2" fmla="*/ 0 h 815116"/>
              <a:gd name="connsiteX3" fmla="*/ 3715243 w 3715243"/>
              <a:gd name="connsiteY3" fmla="*/ 365790 h 815116"/>
              <a:gd name="connsiteX0" fmla="*/ 0 w 3715243"/>
              <a:gd name="connsiteY0" fmla="*/ 829747 h 829747"/>
              <a:gd name="connsiteX1" fmla="*/ 271393 w 3715243"/>
              <a:gd name="connsiteY1" fmla="*/ 770651 h 829747"/>
              <a:gd name="connsiteX2" fmla="*/ 2440555 w 3715243"/>
              <a:gd name="connsiteY2" fmla="*/ 0 h 829747"/>
              <a:gd name="connsiteX3" fmla="*/ 3715243 w 3715243"/>
              <a:gd name="connsiteY3" fmla="*/ 380421 h 829747"/>
              <a:gd name="connsiteX0" fmla="*/ 0 w 3715243"/>
              <a:gd name="connsiteY0" fmla="*/ 449326 h 449326"/>
              <a:gd name="connsiteX1" fmla="*/ 271393 w 3715243"/>
              <a:gd name="connsiteY1" fmla="*/ 390230 h 449326"/>
              <a:gd name="connsiteX2" fmla="*/ 904363 w 3715243"/>
              <a:gd name="connsiteY2" fmla="*/ 109697 h 449326"/>
              <a:gd name="connsiteX3" fmla="*/ 3715243 w 3715243"/>
              <a:gd name="connsiteY3" fmla="*/ 0 h 449326"/>
              <a:gd name="connsiteX0" fmla="*/ 0 w 3715243"/>
              <a:gd name="connsiteY0" fmla="*/ 837063 h 837063"/>
              <a:gd name="connsiteX1" fmla="*/ 271393 w 3715243"/>
              <a:gd name="connsiteY1" fmla="*/ 777967 h 837063"/>
              <a:gd name="connsiteX2" fmla="*/ 2433240 w 3715243"/>
              <a:gd name="connsiteY2" fmla="*/ 0 h 837063"/>
              <a:gd name="connsiteX3" fmla="*/ 3715243 w 3715243"/>
              <a:gd name="connsiteY3" fmla="*/ 387737 h 837063"/>
              <a:gd name="connsiteX0" fmla="*/ 0 w 3715243"/>
              <a:gd name="connsiteY0" fmla="*/ 1378388 h 1378388"/>
              <a:gd name="connsiteX1" fmla="*/ 271393 w 3715243"/>
              <a:gd name="connsiteY1" fmla="*/ 1319292 h 1378388"/>
              <a:gd name="connsiteX2" fmla="*/ 2221099 w 3715243"/>
              <a:gd name="connsiteY2" fmla="*/ 0 h 1378388"/>
              <a:gd name="connsiteX3" fmla="*/ 3715243 w 3715243"/>
              <a:gd name="connsiteY3" fmla="*/ 929062 h 1378388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2221099 w 3437265"/>
              <a:gd name="connsiteY2" fmla="*/ 1009466 h 2387854"/>
              <a:gd name="connsiteX3" fmla="*/ 3437265 w 3437265"/>
              <a:gd name="connsiteY3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13531 w 3437265"/>
              <a:gd name="connsiteY2" fmla="*/ 1914917 h 2387854"/>
              <a:gd name="connsiteX3" fmla="*/ 2221099 w 3437265"/>
              <a:gd name="connsiteY3" fmla="*/ 1009466 h 2387854"/>
              <a:gd name="connsiteX4" fmla="*/ 3437265 w 3437265"/>
              <a:gd name="connsiteY4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20847 w 3437265"/>
              <a:gd name="connsiteY2" fmla="*/ 2024645 h 2387854"/>
              <a:gd name="connsiteX3" fmla="*/ 2221099 w 3437265"/>
              <a:gd name="connsiteY3" fmla="*/ 1009466 h 2387854"/>
              <a:gd name="connsiteX4" fmla="*/ 3437265 w 3437265"/>
              <a:gd name="connsiteY4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20847 w 3437265"/>
              <a:gd name="connsiteY2" fmla="*/ 2024645 h 2387854"/>
              <a:gd name="connsiteX3" fmla="*/ 2433239 w 3437265"/>
              <a:gd name="connsiteY3" fmla="*/ 1558106 h 2387854"/>
              <a:gd name="connsiteX4" fmla="*/ 3437265 w 3437265"/>
              <a:gd name="connsiteY4" fmla="*/ 0 h 2387854"/>
              <a:gd name="connsiteX0" fmla="*/ 0 w 3620145"/>
              <a:gd name="connsiteY0" fmla="*/ 2044040 h 2044040"/>
              <a:gd name="connsiteX1" fmla="*/ 271393 w 3620145"/>
              <a:gd name="connsiteY1" fmla="*/ 1984944 h 2044040"/>
              <a:gd name="connsiteX2" fmla="*/ 920847 w 3620145"/>
              <a:gd name="connsiteY2" fmla="*/ 1680831 h 2044040"/>
              <a:gd name="connsiteX3" fmla="*/ 2433239 w 3620145"/>
              <a:gd name="connsiteY3" fmla="*/ 1214292 h 2044040"/>
              <a:gd name="connsiteX4" fmla="*/ 3620145 w 3620145"/>
              <a:gd name="connsiteY4" fmla="*/ 0 h 2044040"/>
              <a:gd name="connsiteX0" fmla="*/ 0 w 3620145"/>
              <a:gd name="connsiteY0" fmla="*/ 2044040 h 2044040"/>
              <a:gd name="connsiteX1" fmla="*/ 271393 w 3620145"/>
              <a:gd name="connsiteY1" fmla="*/ 1984944 h 2044040"/>
              <a:gd name="connsiteX2" fmla="*/ 920847 w 3620145"/>
              <a:gd name="connsiteY2" fmla="*/ 1680831 h 2044040"/>
              <a:gd name="connsiteX3" fmla="*/ 2235729 w 3620145"/>
              <a:gd name="connsiteY3" fmla="*/ 687598 h 2044040"/>
              <a:gd name="connsiteX4" fmla="*/ 3620145 w 3620145"/>
              <a:gd name="connsiteY4" fmla="*/ 0 h 204404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920847 w 3386058"/>
              <a:gd name="connsiteY2" fmla="*/ 2229471 h 2592680"/>
              <a:gd name="connsiteX3" fmla="*/ 2235729 w 3386058"/>
              <a:gd name="connsiteY3" fmla="*/ 1236238 h 2592680"/>
              <a:gd name="connsiteX4" fmla="*/ 3386058 w 3386058"/>
              <a:gd name="connsiteY4" fmla="*/ 0 h 259268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854990 w 3386058"/>
              <a:gd name="connsiteY2" fmla="*/ 2054137 h 2592680"/>
              <a:gd name="connsiteX3" fmla="*/ 2235729 w 3386058"/>
              <a:gd name="connsiteY3" fmla="*/ 1236238 h 2592680"/>
              <a:gd name="connsiteX4" fmla="*/ 3386058 w 3386058"/>
              <a:gd name="connsiteY4" fmla="*/ 0 h 259268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854990 w 3386058"/>
              <a:gd name="connsiteY2" fmla="*/ 2054137 h 2592680"/>
              <a:gd name="connsiteX3" fmla="*/ 2286882 w 3386058"/>
              <a:gd name="connsiteY3" fmla="*/ 1411962 h 2592680"/>
              <a:gd name="connsiteX4" fmla="*/ 3386058 w 3386058"/>
              <a:gd name="connsiteY4" fmla="*/ 0 h 2592680"/>
              <a:gd name="connsiteX0" fmla="*/ 0 w 3451814"/>
              <a:gd name="connsiteY0" fmla="*/ 2373199 h 2373199"/>
              <a:gd name="connsiteX1" fmla="*/ 271393 w 3451814"/>
              <a:gd name="connsiteY1" fmla="*/ 2314103 h 2373199"/>
              <a:gd name="connsiteX2" fmla="*/ 854990 w 3451814"/>
              <a:gd name="connsiteY2" fmla="*/ 1834656 h 2373199"/>
              <a:gd name="connsiteX3" fmla="*/ 2286882 w 3451814"/>
              <a:gd name="connsiteY3" fmla="*/ 1192481 h 2373199"/>
              <a:gd name="connsiteX4" fmla="*/ 3451814 w 3451814"/>
              <a:gd name="connsiteY4" fmla="*/ 0 h 2373199"/>
              <a:gd name="connsiteX0" fmla="*/ 0 w 3451814"/>
              <a:gd name="connsiteY0" fmla="*/ 2373199 h 2373199"/>
              <a:gd name="connsiteX1" fmla="*/ 854990 w 3451814"/>
              <a:gd name="connsiteY1" fmla="*/ 1834656 h 2373199"/>
              <a:gd name="connsiteX2" fmla="*/ 2286882 w 3451814"/>
              <a:gd name="connsiteY2" fmla="*/ 1192481 h 2373199"/>
              <a:gd name="connsiteX3" fmla="*/ 3451814 w 3451814"/>
              <a:gd name="connsiteY3" fmla="*/ 0 h 2373199"/>
              <a:gd name="connsiteX0" fmla="*/ 0 w 3203103"/>
              <a:gd name="connsiteY0" fmla="*/ 2153985 h 2153985"/>
              <a:gd name="connsiteX1" fmla="*/ 606279 w 3203103"/>
              <a:gd name="connsiteY1" fmla="*/ 1834656 h 2153985"/>
              <a:gd name="connsiteX2" fmla="*/ 2038171 w 3203103"/>
              <a:gd name="connsiteY2" fmla="*/ 1192481 h 2153985"/>
              <a:gd name="connsiteX3" fmla="*/ 3203103 w 3203103"/>
              <a:gd name="connsiteY3" fmla="*/ 0 h 2153985"/>
              <a:gd name="connsiteX0" fmla="*/ 0 w 3276178"/>
              <a:gd name="connsiteY0" fmla="*/ 1963769 h 1963769"/>
              <a:gd name="connsiteX1" fmla="*/ 606279 w 3276178"/>
              <a:gd name="connsiteY1" fmla="*/ 1644440 h 1963769"/>
              <a:gd name="connsiteX2" fmla="*/ 2038171 w 3276178"/>
              <a:gd name="connsiteY2" fmla="*/ 1002265 h 1963769"/>
              <a:gd name="connsiteX3" fmla="*/ 3276178 w 3276178"/>
              <a:gd name="connsiteY3" fmla="*/ 0 h 1963769"/>
              <a:gd name="connsiteX0" fmla="*/ 0 w 3290731"/>
              <a:gd name="connsiteY0" fmla="*/ 1993032 h 1993032"/>
              <a:gd name="connsiteX1" fmla="*/ 606279 w 3290731"/>
              <a:gd name="connsiteY1" fmla="*/ 1673703 h 1993032"/>
              <a:gd name="connsiteX2" fmla="*/ 2038171 w 3290731"/>
              <a:gd name="connsiteY2" fmla="*/ 1031528 h 1993032"/>
              <a:gd name="connsiteX3" fmla="*/ 3290731 w 3290731"/>
              <a:gd name="connsiteY3" fmla="*/ 0 h 1993032"/>
              <a:gd name="connsiteX0" fmla="*/ 0 w 3290731"/>
              <a:gd name="connsiteY0" fmla="*/ 1993032 h 1993032"/>
              <a:gd name="connsiteX1" fmla="*/ 606279 w 3290731"/>
              <a:gd name="connsiteY1" fmla="*/ 1673703 h 1993032"/>
              <a:gd name="connsiteX2" fmla="*/ 1909539 w 3290731"/>
              <a:gd name="connsiteY2" fmla="*/ 660127 h 1993032"/>
              <a:gd name="connsiteX3" fmla="*/ 3290731 w 3290731"/>
              <a:gd name="connsiteY3" fmla="*/ 0 h 1993032"/>
              <a:gd name="connsiteX0" fmla="*/ 0 w 3195406"/>
              <a:gd name="connsiteY0" fmla="*/ 2154975 h 2154975"/>
              <a:gd name="connsiteX1" fmla="*/ 606279 w 3195406"/>
              <a:gd name="connsiteY1" fmla="*/ 1835646 h 2154975"/>
              <a:gd name="connsiteX2" fmla="*/ 1909539 w 3195406"/>
              <a:gd name="connsiteY2" fmla="*/ 822070 h 2154975"/>
              <a:gd name="connsiteX3" fmla="*/ 3195406 w 3195406"/>
              <a:gd name="connsiteY3" fmla="*/ 0 h 2154975"/>
              <a:gd name="connsiteX0" fmla="*/ 0 w 3195406"/>
              <a:gd name="connsiteY0" fmla="*/ 2154975 h 2154975"/>
              <a:gd name="connsiteX1" fmla="*/ 606279 w 3195406"/>
              <a:gd name="connsiteY1" fmla="*/ 1835646 h 2154975"/>
              <a:gd name="connsiteX2" fmla="*/ 1842821 w 3195406"/>
              <a:gd name="connsiteY2" fmla="*/ 698323 h 2154975"/>
              <a:gd name="connsiteX3" fmla="*/ 3195406 w 3195406"/>
              <a:gd name="connsiteY3" fmla="*/ 0 h 2154975"/>
              <a:gd name="connsiteX0" fmla="*/ 0 w 3014360"/>
              <a:gd name="connsiteY0" fmla="*/ 2440757 h 2440757"/>
              <a:gd name="connsiteX1" fmla="*/ 606279 w 3014360"/>
              <a:gd name="connsiteY1" fmla="*/ 2121428 h 2440757"/>
              <a:gd name="connsiteX2" fmla="*/ 1842821 w 3014360"/>
              <a:gd name="connsiteY2" fmla="*/ 984105 h 2440757"/>
              <a:gd name="connsiteX3" fmla="*/ 3014360 w 3014360"/>
              <a:gd name="connsiteY3" fmla="*/ 0 h 2440757"/>
              <a:gd name="connsiteX0" fmla="*/ 0 w 2985715"/>
              <a:gd name="connsiteY0" fmla="*/ 2450283 h 2450283"/>
              <a:gd name="connsiteX1" fmla="*/ 606279 w 2985715"/>
              <a:gd name="connsiteY1" fmla="*/ 2130954 h 2450283"/>
              <a:gd name="connsiteX2" fmla="*/ 1842821 w 2985715"/>
              <a:gd name="connsiteY2" fmla="*/ 993631 h 2450283"/>
              <a:gd name="connsiteX3" fmla="*/ 2985715 w 2985715"/>
              <a:gd name="connsiteY3" fmla="*/ 0 h 2450283"/>
              <a:gd name="connsiteX0" fmla="*/ 0 w 2976120"/>
              <a:gd name="connsiteY0" fmla="*/ 2459809 h 2459809"/>
              <a:gd name="connsiteX1" fmla="*/ 606279 w 2976120"/>
              <a:gd name="connsiteY1" fmla="*/ 2140480 h 2459809"/>
              <a:gd name="connsiteX2" fmla="*/ 1842821 w 2976120"/>
              <a:gd name="connsiteY2" fmla="*/ 1003157 h 2459809"/>
              <a:gd name="connsiteX3" fmla="*/ 2976120 w 2976120"/>
              <a:gd name="connsiteY3" fmla="*/ 0 h 245980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42821 w 3033199"/>
              <a:gd name="connsiteY2" fmla="*/ 1050787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14204 w 3033199"/>
              <a:gd name="connsiteY2" fmla="*/ 1031853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23686 w 3033199"/>
              <a:gd name="connsiteY2" fmla="*/ 803343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766495 w 3033199"/>
              <a:gd name="connsiteY2" fmla="*/ 841537 h 2507439"/>
              <a:gd name="connsiteX3" fmla="*/ 3033199 w 3033199"/>
              <a:gd name="connsiteY3" fmla="*/ 0 h 2507439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66495 w 2918831"/>
              <a:gd name="connsiteY2" fmla="*/ 1032058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90265 w 2918831"/>
              <a:gd name="connsiteY2" fmla="*/ 994069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71174 w 2918831"/>
              <a:gd name="connsiteY2" fmla="*/ 1013232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853681 w 2918831"/>
              <a:gd name="connsiteY2" fmla="*/ 1197516 h 2697960"/>
              <a:gd name="connsiteX3" fmla="*/ 2918831 w 2918831"/>
              <a:gd name="connsiteY3" fmla="*/ 0 h 269796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53681 w 3001311"/>
              <a:gd name="connsiteY2" fmla="*/ 1019696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20311 w 3001311"/>
              <a:gd name="connsiteY2" fmla="*/ 115317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94867 w 3001311"/>
              <a:gd name="connsiteY2" fmla="*/ 1178707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07523 w 3001311"/>
              <a:gd name="connsiteY2" fmla="*/ 1191540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61760 w 3001311"/>
              <a:gd name="connsiteY2" fmla="*/ 103163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46477 w 3001311"/>
              <a:gd name="connsiteY2" fmla="*/ 1031750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15012 w 3001311"/>
              <a:gd name="connsiteY2" fmla="*/ 1184283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43531 w 3001311"/>
              <a:gd name="connsiteY2" fmla="*/ 1012946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33963 w 3001311"/>
              <a:gd name="connsiteY2" fmla="*/ 102258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38683 w 3001311"/>
              <a:gd name="connsiteY2" fmla="*/ 1022699 h 2520140"/>
              <a:gd name="connsiteX3" fmla="*/ 3001311 w 3001311"/>
              <a:gd name="connsiteY3" fmla="*/ 0 h 2520140"/>
              <a:gd name="connsiteX0" fmla="*/ 0 w 2910756"/>
              <a:gd name="connsiteY0" fmla="*/ 2705899 h 2705899"/>
              <a:gd name="connsiteX1" fmla="*/ 606279 w 2910756"/>
              <a:gd name="connsiteY1" fmla="*/ 2386570 h 2705899"/>
              <a:gd name="connsiteX2" fmla="*/ 1838683 w 2910756"/>
              <a:gd name="connsiteY2" fmla="*/ 1208458 h 2705899"/>
              <a:gd name="connsiteX3" fmla="*/ 2910756 w 2910756"/>
              <a:gd name="connsiteY3" fmla="*/ 0 h 2705899"/>
              <a:gd name="connsiteX0" fmla="*/ 0 w 2915450"/>
              <a:gd name="connsiteY0" fmla="*/ 2696373 h 2696373"/>
              <a:gd name="connsiteX1" fmla="*/ 606279 w 2915450"/>
              <a:gd name="connsiteY1" fmla="*/ 2377044 h 2696373"/>
              <a:gd name="connsiteX2" fmla="*/ 1838683 w 2915450"/>
              <a:gd name="connsiteY2" fmla="*/ 1198932 h 2696373"/>
              <a:gd name="connsiteX3" fmla="*/ 2915450 w 2915450"/>
              <a:gd name="connsiteY3" fmla="*/ 0 h 2696373"/>
              <a:gd name="connsiteX0" fmla="*/ 0 w 2896332"/>
              <a:gd name="connsiteY0" fmla="*/ 2696373 h 2696373"/>
              <a:gd name="connsiteX1" fmla="*/ 606279 w 2896332"/>
              <a:gd name="connsiteY1" fmla="*/ 2377044 h 2696373"/>
              <a:gd name="connsiteX2" fmla="*/ 1838683 w 2896332"/>
              <a:gd name="connsiteY2" fmla="*/ 1198932 h 2696373"/>
              <a:gd name="connsiteX3" fmla="*/ 2896332 w 2896332"/>
              <a:gd name="connsiteY3" fmla="*/ 0 h 2696373"/>
              <a:gd name="connsiteX0" fmla="*/ 0 w 2910552"/>
              <a:gd name="connsiteY0" fmla="*/ 2701136 h 2701136"/>
              <a:gd name="connsiteX1" fmla="*/ 606279 w 2910552"/>
              <a:gd name="connsiteY1" fmla="*/ 2381807 h 2701136"/>
              <a:gd name="connsiteX2" fmla="*/ 1838683 w 2910552"/>
              <a:gd name="connsiteY2" fmla="*/ 1203695 h 2701136"/>
              <a:gd name="connsiteX3" fmla="*/ 2910552 w 2910552"/>
              <a:gd name="connsiteY3" fmla="*/ 0 h 2701136"/>
              <a:gd name="connsiteX0" fmla="*/ 0 w 2910552"/>
              <a:gd name="connsiteY0" fmla="*/ 2701136 h 2701136"/>
              <a:gd name="connsiteX1" fmla="*/ 606279 w 2910552"/>
              <a:gd name="connsiteY1" fmla="*/ 2381807 h 2701136"/>
              <a:gd name="connsiteX2" fmla="*/ 1895789 w 2910552"/>
              <a:gd name="connsiteY2" fmla="*/ 1365773 h 2701136"/>
              <a:gd name="connsiteX3" fmla="*/ 2910552 w 2910552"/>
              <a:gd name="connsiteY3" fmla="*/ 0 h 2701136"/>
              <a:gd name="connsiteX0" fmla="*/ 0 w 3096217"/>
              <a:gd name="connsiteY0" fmla="*/ 2339145 h 2339145"/>
              <a:gd name="connsiteX1" fmla="*/ 606279 w 3096217"/>
              <a:gd name="connsiteY1" fmla="*/ 2019816 h 2339145"/>
              <a:gd name="connsiteX2" fmla="*/ 1895789 w 3096217"/>
              <a:gd name="connsiteY2" fmla="*/ 1003782 h 2339145"/>
              <a:gd name="connsiteX3" fmla="*/ 3096217 w 3096217"/>
              <a:gd name="connsiteY3" fmla="*/ 0 h 2339145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895789 w 3200221"/>
              <a:gd name="connsiteY2" fmla="*/ 847648 h 2183011"/>
              <a:gd name="connsiteX3" fmla="*/ 3200221 w 3200221"/>
              <a:gd name="connsiteY3" fmla="*/ 0 h 2183011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957159 w 3200221"/>
              <a:gd name="connsiteY2" fmla="*/ 1038834 h 2183011"/>
              <a:gd name="connsiteX3" fmla="*/ 3200221 w 3200221"/>
              <a:gd name="connsiteY3" fmla="*/ 0 h 2183011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991619 w 3200221"/>
              <a:gd name="connsiteY2" fmla="*/ 1013069 h 2183011"/>
              <a:gd name="connsiteX3" fmla="*/ 3200221 w 3200221"/>
              <a:gd name="connsiteY3" fmla="*/ 0 h 2183011"/>
              <a:gd name="connsiteX0" fmla="*/ 0 w 3286409"/>
              <a:gd name="connsiteY0" fmla="*/ 1993209 h 1993209"/>
              <a:gd name="connsiteX1" fmla="*/ 606279 w 3286409"/>
              <a:gd name="connsiteY1" fmla="*/ 1673880 h 1993209"/>
              <a:gd name="connsiteX2" fmla="*/ 1991619 w 3286409"/>
              <a:gd name="connsiteY2" fmla="*/ 823267 h 1993209"/>
              <a:gd name="connsiteX3" fmla="*/ 3286409 w 3286409"/>
              <a:gd name="connsiteY3" fmla="*/ 0 h 1993209"/>
              <a:gd name="connsiteX0" fmla="*/ 0 w 3310186"/>
              <a:gd name="connsiteY0" fmla="*/ 1539934 h 1539934"/>
              <a:gd name="connsiteX1" fmla="*/ 606279 w 3310186"/>
              <a:gd name="connsiteY1" fmla="*/ 1220605 h 1539934"/>
              <a:gd name="connsiteX2" fmla="*/ 1991619 w 3310186"/>
              <a:gd name="connsiteY2" fmla="*/ 369992 h 1539934"/>
              <a:gd name="connsiteX3" fmla="*/ 3310186 w 3310186"/>
              <a:gd name="connsiteY3" fmla="*/ 0 h 1539934"/>
              <a:gd name="connsiteX0" fmla="*/ 0 w 3373718"/>
              <a:gd name="connsiteY0" fmla="*/ 1794404 h 1794404"/>
              <a:gd name="connsiteX1" fmla="*/ 606279 w 3373718"/>
              <a:gd name="connsiteY1" fmla="*/ 1475075 h 1794404"/>
              <a:gd name="connsiteX2" fmla="*/ 1991619 w 3373718"/>
              <a:gd name="connsiteY2" fmla="*/ 624462 h 1794404"/>
              <a:gd name="connsiteX3" fmla="*/ 3373718 w 3373718"/>
              <a:gd name="connsiteY3" fmla="*/ 0 h 1794404"/>
              <a:gd name="connsiteX0" fmla="*/ 0 w 3477005"/>
              <a:gd name="connsiteY0" fmla="*/ 1627407 h 1627407"/>
              <a:gd name="connsiteX1" fmla="*/ 606279 w 3477005"/>
              <a:gd name="connsiteY1" fmla="*/ 1308078 h 1627407"/>
              <a:gd name="connsiteX2" fmla="*/ 1991619 w 3477005"/>
              <a:gd name="connsiteY2" fmla="*/ 457465 h 1627407"/>
              <a:gd name="connsiteX3" fmla="*/ 3477005 w 3477005"/>
              <a:gd name="connsiteY3" fmla="*/ 0 h 1627407"/>
              <a:gd name="connsiteX0" fmla="*/ 0 w 3477005"/>
              <a:gd name="connsiteY0" fmla="*/ 1627407 h 1627407"/>
              <a:gd name="connsiteX1" fmla="*/ 606279 w 3477005"/>
              <a:gd name="connsiteY1" fmla="*/ 1308078 h 1627407"/>
              <a:gd name="connsiteX2" fmla="*/ 2047231 w 3477005"/>
              <a:gd name="connsiteY2" fmla="*/ 656321 h 1627407"/>
              <a:gd name="connsiteX3" fmla="*/ 3477005 w 3477005"/>
              <a:gd name="connsiteY3" fmla="*/ 0 h 1627407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2047231 w 3373560"/>
              <a:gd name="connsiteY2" fmla="*/ 855126 h 1826212"/>
              <a:gd name="connsiteX3" fmla="*/ 3373560 w 3373560"/>
              <a:gd name="connsiteY3" fmla="*/ 0 h 1826212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1975624 w 3373560"/>
              <a:gd name="connsiteY2" fmla="*/ 664369 h 1826212"/>
              <a:gd name="connsiteX3" fmla="*/ 3373560 w 3373560"/>
              <a:gd name="connsiteY3" fmla="*/ 0 h 1826212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2047014 w 3373560"/>
              <a:gd name="connsiteY2" fmla="*/ 854965 h 1826212"/>
              <a:gd name="connsiteX3" fmla="*/ 3373560 w 3373560"/>
              <a:gd name="connsiteY3" fmla="*/ 0 h 1826212"/>
              <a:gd name="connsiteX0" fmla="*/ 0 w 3459205"/>
              <a:gd name="connsiteY0" fmla="*/ 1635691 h 1635691"/>
              <a:gd name="connsiteX1" fmla="*/ 606279 w 3459205"/>
              <a:gd name="connsiteY1" fmla="*/ 1316362 h 1635691"/>
              <a:gd name="connsiteX2" fmla="*/ 2047014 w 3459205"/>
              <a:gd name="connsiteY2" fmla="*/ 664444 h 1635691"/>
              <a:gd name="connsiteX3" fmla="*/ 3459205 w 3459205"/>
              <a:gd name="connsiteY3" fmla="*/ 0 h 1635691"/>
              <a:gd name="connsiteX0" fmla="*/ 0 w 3478175"/>
              <a:gd name="connsiteY0" fmla="*/ 1640454 h 1640454"/>
              <a:gd name="connsiteX1" fmla="*/ 606279 w 3478175"/>
              <a:gd name="connsiteY1" fmla="*/ 1321125 h 1640454"/>
              <a:gd name="connsiteX2" fmla="*/ 2047014 w 3478175"/>
              <a:gd name="connsiteY2" fmla="*/ 669207 h 1640454"/>
              <a:gd name="connsiteX3" fmla="*/ 3478175 w 3478175"/>
              <a:gd name="connsiteY3" fmla="*/ 0 h 1640454"/>
              <a:gd name="connsiteX0" fmla="*/ 0 w 3478175"/>
              <a:gd name="connsiteY0" fmla="*/ 1640454 h 1640454"/>
              <a:gd name="connsiteX1" fmla="*/ 606279 w 3478175"/>
              <a:gd name="connsiteY1" fmla="*/ 1321125 h 1640454"/>
              <a:gd name="connsiteX2" fmla="*/ 1983358 w 3478175"/>
              <a:gd name="connsiteY2" fmla="*/ 486382 h 1640454"/>
              <a:gd name="connsiteX3" fmla="*/ 3478175 w 3478175"/>
              <a:gd name="connsiteY3" fmla="*/ 0 h 1640454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83358 w 3279317"/>
              <a:gd name="connsiteY2" fmla="*/ 828327 h 1982399"/>
              <a:gd name="connsiteX3" fmla="*/ 3279317 w 3279317"/>
              <a:gd name="connsiteY3" fmla="*/ 0 h 1982399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59459 w 3279317"/>
              <a:gd name="connsiteY2" fmla="*/ 812516 h 1982399"/>
              <a:gd name="connsiteX3" fmla="*/ 3279317 w 3279317"/>
              <a:gd name="connsiteY3" fmla="*/ 0 h 1982399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83268 w 3279317"/>
              <a:gd name="connsiteY2" fmla="*/ 820560 h 1982399"/>
              <a:gd name="connsiteX3" fmla="*/ 3279317 w 3279317"/>
              <a:gd name="connsiteY3" fmla="*/ 0 h 1982399"/>
              <a:gd name="connsiteX0" fmla="*/ 34405 w 3313722"/>
              <a:gd name="connsiteY0" fmla="*/ 1982399 h 1982399"/>
              <a:gd name="connsiteX1" fmla="*/ 0 w 3313722"/>
              <a:gd name="connsiteY1" fmla="*/ 1974576 h 1982399"/>
              <a:gd name="connsiteX2" fmla="*/ 640684 w 3313722"/>
              <a:gd name="connsiteY2" fmla="*/ 1663070 h 1982399"/>
              <a:gd name="connsiteX3" fmla="*/ 2017673 w 3313722"/>
              <a:gd name="connsiteY3" fmla="*/ 820560 h 1982399"/>
              <a:gd name="connsiteX4" fmla="*/ 3313722 w 3313722"/>
              <a:gd name="connsiteY4" fmla="*/ 0 h 1982399"/>
              <a:gd name="connsiteX0" fmla="*/ 34405 w 3313722"/>
              <a:gd name="connsiteY0" fmla="*/ 1982399 h 1982399"/>
              <a:gd name="connsiteX1" fmla="*/ 0 w 3313722"/>
              <a:gd name="connsiteY1" fmla="*/ 1974576 h 1982399"/>
              <a:gd name="connsiteX2" fmla="*/ 640684 w 3313722"/>
              <a:gd name="connsiteY2" fmla="*/ 1663070 h 1982399"/>
              <a:gd name="connsiteX3" fmla="*/ 2086637 w 3313722"/>
              <a:gd name="connsiteY3" fmla="*/ 1001827 h 1982399"/>
              <a:gd name="connsiteX4" fmla="*/ 3313722 w 3313722"/>
              <a:gd name="connsiteY4" fmla="*/ 0 h 1982399"/>
              <a:gd name="connsiteX0" fmla="*/ 34405 w 3417161"/>
              <a:gd name="connsiteY0" fmla="*/ 1835733 h 1835733"/>
              <a:gd name="connsiteX1" fmla="*/ 0 w 3417161"/>
              <a:gd name="connsiteY1" fmla="*/ 1827910 h 1835733"/>
              <a:gd name="connsiteX2" fmla="*/ 640684 w 3417161"/>
              <a:gd name="connsiteY2" fmla="*/ 1516404 h 1835733"/>
              <a:gd name="connsiteX3" fmla="*/ 2086637 w 3417161"/>
              <a:gd name="connsiteY3" fmla="*/ 855161 h 1835733"/>
              <a:gd name="connsiteX4" fmla="*/ 3417161 w 3417161"/>
              <a:gd name="connsiteY4" fmla="*/ 0 h 1835733"/>
              <a:gd name="connsiteX0" fmla="*/ 34405 w 3426608"/>
              <a:gd name="connsiteY0" fmla="*/ 1821443 h 1821443"/>
              <a:gd name="connsiteX1" fmla="*/ 0 w 3426608"/>
              <a:gd name="connsiteY1" fmla="*/ 1813620 h 1821443"/>
              <a:gd name="connsiteX2" fmla="*/ 640684 w 3426608"/>
              <a:gd name="connsiteY2" fmla="*/ 1502114 h 1821443"/>
              <a:gd name="connsiteX3" fmla="*/ 2086637 w 3426608"/>
              <a:gd name="connsiteY3" fmla="*/ 840871 h 1821443"/>
              <a:gd name="connsiteX4" fmla="*/ 3426608 w 3426608"/>
              <a:gd name="connsiteY4" fmla="*/ 0 h 1821443"/>
              <a:gd name="connsiteX0" fmla="*/ 34405 w 3426608"/>
              <a:gd name="connsiteY0" fmla="*/ 1821443 h 1821443"/>
              <a:gd name="connsiteX1" fmla="*/ 0 w 3426608"/>
              <a:gd name="connsiteY1" fmla="*/ 1813620 h 1821443"/>
              <a:gd name="connsiteX2" fmla="*/ 640684 w 3426608"/>
              <a:gd name="connsiteY2" fmla="*/ 1502114 h 1821443"/>
              <a:gd name="connsiteX3" fmla="*/ 1934193 w 3426608"/>
              <a:gd name="connsiteY3" fmla="*/ 488501 h 1821443"/>
              <a:gd name="connsiteX4" fmla="*/ 3426608 w 3426608"/>
              <a:gd name="connsiteY4" fmla="*/ 0 h 1821443"/>
              <a:gd name="connsiteX0" fmla="*/ 34405 w 3074113"/>
              <a:gd name="connsiteY0" fmla="*/ 2516846 h 2516846"/>
              <a:gd name="connsiteX1" fmla="*/ 0 w 3074113"/>
              <a:gd name="connsiteY1" fmla="*/ 2509023 h 2516846"/>
              <a:gd name="connsiteX2" fmla="*/ 640684 w 3074113"/>
              <a:gd name="connsiteY2" fmla="*/ 2197517 h 2516846"/>
              <a:gd name="connsiteX3" fmla="*/ 1934193 w 3074113"/>
              <a:gd name="connsiteY3" fmla="*/ 1183904 h 2516846"/>
              <a:gd name="connsiteX4" fmla="*/ 3074113 w 3074113"/>
              <a:gd name="connsiteY4" fmla="*/ 0 h 2516846"/>
              <a:gd name="connsiteX0" fmla="*/ 34405 w 3045469"/>
              <a:gd name="connsiteY0" fmla="*/ 2502557 h 2502557"/>
              <a:gd name="connsiteX1" fmla="*/ 0 w 3045469"/>
              <a:gd name="connsiteY1" fmla="*/ 2494734 h 2502557"/>
              <a:gd name="connsiteX2" fmla="*/ 640684 w 3045469"/>
              <a:gd name="connsiteY2" fmla="*/ 2183228 h 2502557"/>
              <a:gd name="connsiteX3" fmla="*/ 1934193 w 3045469"/>
              <a:gd name="connsiteY3" fmla="*/ 1169615 h 2502557"/>
              <a:gd name="connsiteX4" fmla="*/ 3045469 w 3045469"/>
              <a:gd name="connsiteY4" fmla="*/ 0 h 2502557"/>
              <a:gd name="connsiteX0" fmla="*/ 34405 w 3045469"/>
              <a:gd name="connsiteY0" fmla="*/ 2502557 h 2502557"/>
              <a:gd name="connsiteX1" fmla="*/ 0 w 3045469"/>
              <a:gd name="connsiteY1" fmla="*/ 2494734 h 2502557"/>
              <a:gd name="connsiteX2" fmla="*/ 640684 w 3045469"/>
              <a:gd name="connsiteY2" fmla="*/ 2183228 h 2502557"/>
              <a:gd name="connsiteX3" fmla="*/ 1985354 w 3045469"/>
              <a:gd name="connsiteY3" fmla="*/ 1367280 h 2502557"/>
              <a:gd name="connsiteX4" fmla="*/ 3045469 w 3045469"/>
              <a:gd name="connsiteY4" fmla="*/ 0 h 2502557"/>
              <a:gd name="connsiteX0" fmla="*/ 34405 w 3140496"/>
              <a:gd name="connsiteY0" fmla="*/ 2348921 h 2348921"/>
              <a:gd name="connsiteX1" fmla="*/ 0 w 3140496"/>
              <a:gd name="connsiteY1" fmla="*/ 2341098 h 2348921"/>
              <a:gd name="connsiteX2" fmla="*/ 640684 w 3140496"/>
              <a:gd name="connsiteY2" fmla="*/ 2029592 h 2348921"/>
              <a:gd name="connsiteX3" fmla="*/ 1985354 w 3140496"/>
              <a:gd name="connsiteY3" fmla="*/ 1213644 h 2348921"/>
              <a:gd name="connsiteX4" fmla="*/ 3140496 w 3140496"/>
              <a:gd name="connsiteY4" fmla="*/ 0 h 2348921"/>
              <a:gd name="connsiteX0" fmla="*/ 0 w 3106091"/>
              <a:gd name="connsiteY0" fmla="*/ 2348921 h 2348921"/>
              <a:gd name="connsiteX1" fmla="*/ 265511 w 3106091"/>
              <a:gd name="connsiteY1" fmla="*/ 2304781 h 2348921"/>
              <a:gd name="connsiteX2" fmla="*/ 606279 w 3106091"/>
              <a:gd name="connsiteY2" fmla="*/ 2029592 h 2348921"/>
              <a:gd name="connsiteX3" fmla="*/ 1950949 w 3106091"/>
              <a:gd name="connsiteY3" fmla="*/ 1213644 h 2348921"/>
              <a:gd name="connsiteX4" fmla="*/ 3106091 w 3106091"/>
              <a:gd name="connsiteY4" fmla="*/ 0 h 2348921"/>
              <a:gd name="connsiteX0" fmla="*/ 0 w 3344211"/>
              <a:gd name="connsiteY0" fmla="*/ 2568285 h 2568285"/>
              <a:gd name="connsiteX1" fmla="*/ 503631 w 3344211"/>
              <a:gd name="connsiteY1" fmla="*/ 2304781 h 2568285"/>
              <a:gd name="connsiteX2" fmla="*/ 844399 w 3344211"/>
              <a:gd name="connsiteY2" fmla="*/ 2029592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44399 w 3344211"/>
              <a:gd name="connsiteY2" fmla="*/ 2029592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92004 w 3344211"/>
              <a:gd name="connsiteY2" fmla="*/ 2234631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92004 w 3344211"/>
              <a:gd name="connsiteY2" fmla="*/ 2234631 h 2568285"/>
              <a:gd name="connsiteX3" fmla="*/ 2408090 w 3344211"/>
              <a:gd name="connsiteY3" fmla="*/ 1766293 h 2568285"/>
              <a:gd name="connsiteX4" fmla="*/ 3344211 w 3344211"/>
              <a:gd name="connsiteY4" fmla="*/ 0 h 2568285"/>
              <a:gd name="connsiteX0" fmla="*/ 0 w 3625118"/>
              <a:gd name="connsiteY0" fmla="*/ 2020536 h 2020536"/>
              <a:gd name="connsiteX1" fmla="*/ 294074 w 3625118"/>
              <a:gd name="connsiteY1" fmla="*/ 1962101 h 2020536"/>
              <a:gd name="connsiteX2" fmla="*/ 892004 w 3625118"/>
              <a:gd name="connsiteY2" fmla="*/ 1686882 h 2020536"/>
              <a:gd name="connsiteX3" fmla="*/ 2408090 w 3625118"/>
              <a:gd name="connsiteY3" fmla="*/ 1218544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294074 w 3625118"/>
              <a:gd name="connsiteY1" fmla="*/ 1962101 h 2020536"/>
              <a:gd name="connsiteX2" fmla="*/ 892004 w 3625118"/>
              <a:gd name="connsiteY2" fmla="*/ 1686882 h 2020536"/>
              <a:gd name="connsiteX3" fmla="*/ 2360412 w 3625118"/>
              <a:gd name="connsiteY3" fmla="*/ 1037686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892004 w 3625118"/>
              <a:gd name="connsiteY2" fmla="*/ 1686882 h 2020536"/>
              <a:gd name="connsiteX3" fmla="*/ 2360412 w 3625118"/>
              <a:gd name="connsiteY3" fmla="*/ 1037686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2360412 w 3625118"/>
              <a:gd name="connsiteY2" fmla="*/ 1037686 h 2020536"/>
              <a:gd name="connsiteX3" fmla="*/ 3625118 w 3625118"/>
              <a:gd name="connsiteY3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2158484 w 3625118"/>
              <a:gd name="connsiteY2" fmla="*/ 1239705 h 2020536"/>
              <a:gd name="connsiteX3" fmla="*/ 3625118 w 3625118"/>
              <a:gd name="connsiteY3" fmla="*/ 0 h 2020536"/>
              <a:gd name="connsiteX0" fmla="*/ 0 w 3351911"/>
              <a:gd name="connsiteY0" fmla="*/ 2008660 h 2008660"/>
              <a:gd name="connsiteX1" fmla="*/ 662194 w 3351911"/>
              <a:gd name="connsiteY1" fmla="*/ 1701035 h 2008660"/>
              <a:gd name="connsiteX2" fmla="*/ 2158484 w 3351911"/>
              <a:gd name="connsiteY2" fmla="*/ 1227829 h 2008660"/>
              <a:gd name="connsiteX3" fmla="*/ 3351911 w 3351911"/>
              <a:gd name="connsiteY3" fmla="*/ 0 h 2008660"/>
              <a:gd name="connsiteX0" fmla="*/ 0 w 3351911"/>
              <a:gd name="connsiteY0" fmla="*/ 2008660 h 2008660"/>
              <a:gd name="connsiteX1" fmla="*/ 662194 w 3351911"/>
              <a:gd name="connsiteY1" fmla="*/ 1701035 h 2008660"/>
              <a:gd name="connsiteX2" fmla="*/ 2158436 w 3351911"/>
              <a:gd name="connsiteY2" fmla="*/ 1237493 h 2008660"/>
              <a:gd name="connsiteX3" fmla="*/ 3351911 w 3351911"/>
              <a:gd name="connsiteY3" fmla="*/ 0 h 2008660"/>
              <a:gd name="connsiteX0" fmla="*/ 0 w 3351911"/>
              <a:gd name="connsiteY0" fmla="*/ 2008660 h 2008660"/>
              <a:gd name="connsiteX1" fmla="*/ 576456 w 3351911"/>
              <a:gd name="connsiteY1" fmla="*/ 1272553 h 2008660"/>
              <a:gd name="connsiteX2" fmla="*/ 2158436 w 3351911"/>
              <a:gd name="connsiteY2" fmla="*/ 1237493 h 2008660"/>
              <a:gd name="connsiteX3" fmla="*/ 3351911 w 3351911"/>
              <a:gd name="connsiteY3" fmla="*/ 0 h 2008660"/>
              <a:gd name="connsiteX0" fmla="*/ 0 w 3351911"/>
              <a:gd name="connsiteY0" fmla="*/ 2085626 h 2085626"/>
              <a:gd name="connsiteX1" fmla="*/ 576456 w 3351911"/>
              <a:gd name="connsiteY1" fmla="*/ 1349519 h 2085626"/>
              <a:gd name="connsiteX2" fmla="*/ 1701198 w 3351911"/>
              <a:gd name="connsiteY2" fmla="*/ 0 h 2085626"/>
              <a:gd name="connsiteX3" fmla="*/ 3351911 w 3351911"/>
              <a:gd name="connsiteY3" fmla="*/ 76966 h 2085626"/>
              <a:gd name="connsiteX0" fmla="*/ 0 w 3351911"/>
              <a:gd name="connsiteY0" fmla="*/ 2037996 h 2037996"/>
              <a:gd name="connsiteX1" fmla="*/ 576456 w 3351911"/>
              <a:gd name="connsiteY1" fmla="*/ 1301889 h 2037996"/>
              <a:gd name="connsiteX2" fmla="*/ 1682110 w 3351911"/>
              <a:gd name="connsiteY2" fmla="*/ 0 h 2037996"/>
              <a:gd name="connsiteX3" fmla="*/ 3351911 w 3351911"/>
              <a:gd name="connsiteY3" fmla="*/ 29336 h 2037996"/>
              <a:gd name="connsiteX0" fmla="*/ 0 w 3351911"/>
              <a:gd name="connsiteY0" fmla="*/ 2076100 h 2076100"/>
              <a:gd name="connsiteX1" fmla="*/ 576456 w 3351911"/>
              <a:gd name="connsiteY1" fmla="*/ 1339993 h 2076100"/>
              <a:gd name="connsiteX2" fmla="*/ 1701122 w 3351911"/>
              <a:gd name="connsiteY2" fmla="*/ 0 h 2076100"/>
              <a:gd name="connsiteX3" fmla="*/ 3351911 w 3351911"/>
              <a:gd name="connsiteY3" fmla="*/ 67440 h 2076100"/>
              <a:gd name="connsiteX0" fmla="*/ 0 w 3208964"/>
              <a:gd name="connsiteY0" fmla="*/ 2142017 h 2142017"/>
              <a:gd name="connsiteX1" fmla="*/ 576456 w 3208964"/>
              <a:gd name="connsiteY1" fmla="*/ 1405910 h 2142017"/>
              <a:gd name="connsiteX2" fmla="*/ 1701122 w 3208964"/>
              <a:gd name="connsiteY2" fmla="*/ 65917 h 2142017"/>
              <a:gd name="connsiteX3" fmla="*/ 3208964 w 3208964"/>
              <a:gd name="connsiteY3" fmla="*/ 0 h 2142017"/>
              <a:gd name="connsiteX0" fmla="*/ 0 w 2704078"/>
              <a:gd name="connsiteY0" fmla="*/ 3199411 h 3199411"/>
              <a:gd name="connsiteX1" fmla="*/ 576456 w 2704078"/>
              <a:gd name="connsiteY1" fmla="*/ 2463304 h 3199411"/>
              <a:gd name="connsiteX2" fmla="*/ 1701122 w 2704078"/>
              <a:gd name="connsiteY2" fmla="*/ 1123311 h 3199411"/>
              <a:gd name="connsiteX3" fmla="*/ 2704078 w 2704078"/>
              <a:gd name="connsiteY3" fmla="*/ 0 h 3199411"/>
              <a:gd name="connsiteX0" fmla="*/ 0 w 2704078"/>
              <a:gd name="connsiteY0" fmla="*/ 3199411 h 3199411"/>
              <a:gd name="connsiteX1" fmla="*/ 261359 w 2704078"/>
              <a:gd name="connsiteY1" fmla="*/ 3074040 h 3199411"/>
              <a:gd name="connsiteX2" fmla="*/ 576456 w 2704078"/>
              <a:gd name="connsiteY2" fmla="*/ 2463304 h 3199411"/>
              <a:gd name="connsiteX3" fmla="*/ 1701122 w 2704078"/>
              <a:gd name="connsiteY3" fmla="*/ 1123311 h 3199411"/>
              <a:gd name="connsiteX4" fmla="*/ 2704078 w 2704078"/>
              <a:gd name="connsiteY4" fmla="*/ 0 h 3199411"/>
              <a:gd name="connsiteX0" fmla="*/ 0 w 2704078"/>
              <a:gd name="connsiteY0" fmla="*/ 3199411 h 3199411"/>
              <a:gd name="connsiteX1" fmla="*/ 261353 w 2704078"/>
              <a:gd name="connsiteY1" fmla="*/ 3074386 h 3199411"/>
              <a:gd name="connsiteX2" fmla="*/ 576456 w 2704078"/>
              <a:gd name="connsiteY2" fmla="*/ 2463304 h 3199411"/>
              <a:gd name="connsiteX3" fmla="*/ 1701122 w 2704078"/>
              <a:gd name="connsiteY3" fmla="*/ 1123311 h 3199411"/>
              <a:gd name="connsiteX4" fmla="*/ 2704078 w 2704078"/>
              <a:gd name="connsiteY4" fmla="*/ 0 h 3199411"/>
              <a:gd name="connsiteX0" fmla="*/ 0 w 2704078"/>
              <a:gd name="connsiteY0" fmla="*/ 3199411 h 3199411"/>
              <a:gd name="connsiteX1" fmla="*/ 576456 w 2704078"/>
              <a:gd name="connsiteY1" fmla="*/ 2463304 h 3199411"/>
              <a:gd name="connsiteX2" fmla="*/ 1701122 w 2704078"/>
              <a:gd name="connsiteY2" fmla="*/ 1123311 h 3199411"/>
              <a:gd name="connsiteX3" fmla="*/ 2704078 w 2704078"/>
              <a:gd name="connsiteY3" fmla="*/ 0 h 3199411"/>
              <a:gd name="connsiteX0" fmla="*/ 0 w 2696762"/>
              <a:gd name="connsiteY0" fmla="*/ 2980290 h 2980290"/>
              <a:gd name="connsiteX1" fmla="*/ 569140 w 2696762"/>
              <a:gd name="connsiteY1" fmla="*/ 2463304 h 2980290"/>
              <a:gd name="connsiteX2" fmla="*/ 1693806 w 2696762"/>
              <a:gd name="connsiteY2" fmla="*/ 1123311 h 2980290"/>
              <a:gd name="connsiteX3" fmla="*/ 2696762 w 2696762"/>
              <a:gd name="connsiteY3" fmla="*/ 0 h 2980290"/>
              <a:gd name="connsiteX0" fmla="*/ 0 w 2674263"/>
              <a:gd name="connsiteY0" fmla="*/ 2997121 h 2997121"/>
              <a:gd name="connsiteX1" fmla="*/ 569140 w 2674263"/>
              <a:gd name="connsiteY1" fmla="*/ 2480135 h 2997121"/>
              <a:gd name="connsiteX2" fmla="*/ 1693806 w 2674263"/>
              <a:gd name="connsiteY2" fmla="*/ 1140142 h 2997121"/>
              <a:gd name="connsiteX3" fmla="*/ 2674263 w 2674263"/>
              <a:gd name="connsiteY3" fmla="*/ 0 h 2997121"/>
              <a:gd name="connsiteX0" fmla="*/ 0 w 2960444"/>
              <a:gd name="connsiteY0" fmla="*/ 2464324 h 2464324"/>
              <a:gd name="connsiteX1" fmla="*/ 569140 w 2960444"/>
              <a:gd name="connsiteY1" fmla="*/ 1947338 h 2464324"/>
              <a:gd name="connsiteX2" fmla="*/ 1693806 w 2960444"/>
              <a:gd name="connsiteY2" fmla="*/ 607345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569140 w 2960444"/>
              <a:gd name="connsiteY1" fmla="*/ 1947338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600932 w 2960444"/>
              <a:gd name="connsiteY1" fmla="*/ 2170218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616821 w 2960444"/>
              <a:gd name="connsiteY1" fmla="*/ 2122749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5206"/>
              <a:gd name="connsiteY0" fmla="*/ 2464601 h 2464601"/>
              <a:gd name="connsiteX1" fmla="*/ 621583 w 2965206"/>
              <a:gd name="connsiteY1" fmla="*/ 2122749 h 2464601"/>
              <a:gd name="connsiteX2" fmla="*/ 1817798 w 2965206"/>
              <a:gd name="connsiteY2" fmla="*/ 989119 h 2464601"/>
              <a:gd name="connsiteX3" fmla="*/ 2965206 w 2965206"/>
              <a:gd name="connsiteY3" fmla="*/ 0 h 2464601"/>
              <a:gd name="connsiteX0" fmla="*/ 0 w 2965206"/>
              <a:gd name="connsiteY0" fmla="*/ 2464601 h 2464601"/>
              <a:gd name="connsiteX1" fmla="*/ 621583 w 2965206"/>
              <a:gd name="connsiteY1" fmla="*/ 2122749 h 2464601"/>
              <a:gd name="connsiteX2" fmla="*/ 1874906 w 2965206"/>
              <a:gd name="connsiteY2" fmla="*/ 1170226 h 2464601"/>
              <a:gd name="connsiteX3" fmla="*/ 2965206 w 2965206"/>
              <a:gd name="connsiteY3" fmla="*/ 0 h 2464601"/>
              <a:gd name="connsiteX0" fmla="*/ 0 w 3155636"/>
              <a:gd name="connsiteY0" fmla="*/ 2140715 h 2140715"/>
              <a:gd name="connsiteX1" fmla="*/ 621583 w 3155636"/>
              <a:gd name="connsiteY1" fmla="*/ 1798863 h 2140715"/>
              <a:gd name="connsiteX2" fmla="*/ 1874906 w 3155636"/>
              <a:gd name="connsiteY2" fmla="*/ 846340 h 2140715"/>
              <a:gd name="connsiteX3" fmla="*/ 3155636 w 3155636"/>
              <a:gd name="connsiteY3" fmla="*/ 0 h 2140715"/>
              <a:gd name="connsiteX0" fmla="*/ 0 w 3138898"/>
              <a:gd name="connsiteY0" fmla="*/ 2114519 h 2114519"/>
              <a:gd name="connsiteX1" fmla="*/ 621583 w 3138898"/>
              <a:gd name="connsiteY1" fmla="*/ 1772667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63 w 3138898"/>
              <a:gd name="connsiteY1" fmla="*/ 1806208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49 w 3138898"/>
              <a:gd name="connsiteY1" fmla="*/ 1794503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884389 w 3138898"/>
              <a:gd name="connsiteY2" fmla="*/ 832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770050 w 3138898"/>
              <a:gd name="connsiteY2" fmla="*/ 489299 h 2114519"/>
              <a:gd name="connsiteX3" fmla="*/ 3138898 w 3138898"/>
              <a:gd name="connsiteY3" fmla="*/ 0 h 2114519"/>
              <a:gd name="connsiteX0" fmla="*/ 0 w 2805460"/>
              <a:gd name="connsiteY0" fmla="*/ 2819448 h 2819448"/>
              <a:gd name="connsiteX1" fmla="*/ 609635 w 2805460"/>
              <a:gd name="connsiteY1" fmla="*/ 2492489 h 2819448"/>
              <a:gd name="connsiteX2" fmla="*/ 1770050 w 2805460"/>
              <a:gd name="connsiteY2" fmla="*/ 1194228 h 2819448"/>
              <a:gd name="connsiteX3" fmla="*/ 2805460 w 2805460"/>
              <a:gd name="connsiteY3" fmla="*/ 0 h 2819448"/>
              <a:gd name="connsiteX0" fmla="*/ 0 w 2805460"/>
              <a:gd name="connsiteY0" fmla="*/ 2819448 h 2819448"/>
              <a:gd name="connsiteX1" fmla="*/ 609635 w 2805460"/>
              <a:gd name="connsiteY1" fmla="*/ 2492489 h 2819448"/>
              <a:gd name="connsiteX2" fmla="*/ 1741436 w 2805460"/>
              <a:gd name="connsiteY2" fmla="*/ 1194362 h 2819448"/>
              <a:gd name="connsiteX3" fmla="*/ 2805460 w 2805460"/>
              <a:gd name="connsiteY3" fmla="*/ 0 h 2819448"/>
              <a:gd name="connsiteX0" fmla="*/ 0 w 2738786"/>
              <a:gd name="connsiteY0" fmla="*/ 3010286 h 3010286"/>
              <a:gd name="connsiteX1" fmla="*/ 542961 w 2738786"/>
              <a:gd name="connsiteY1" fmla="*/ 2492489 h 3010286"/>
              <a:gd name="connsiteX2" fmla="*/ 1674762 w 2738786"/>
              <a:gd name="connsiteY2" fmla="*/ 1194362 h 3010286"/>
              <a:gd name="connsiteX3" fmla="*/ 2738786 w 2738786"/>
              <a:gd name="connsiteY3" fmla="*/ 0 h 3010286"/>
              <a:gd name="connsiteX0" fmla="*/ 0 w 2738786"/>
              <a:gd name="connsiteY0" fmla="*/ 3010286 h 3010286"/>
              <a:gd name="connsiteX1" fmla="*/ 87358 w 2738786"/>
              <a:gd name="connsiteY1" fmla="*/ 2846236 h 3010286"/>
              <a:gd name="connsiteX2" fmla="*/ 542961 w 2738786"/>
              <a:gd name="connsiteY2" fmla="*/ 2492489 h 3010286"/>
              <a:gd name="connsiteX3" fmla="*/ 1674762 w 2738786"/>
              <a:gd name="connsiteY3" fmla="*/ 1194362 h 3010286"/>
              <a:gd name="connsiteX4" fmla="*/ 2738786 w 2738786"/>
              <a:gd name="connsiteY4" fmla="*/ 0 h 3010286"/>
              <a:gd name="connsiteX0" fmla="*/ 0 w 3024530"/>
              <a:gd name="connsiteY0" fmla="*/ 2886785 h 2886785"/>
              <a:gd name="connsiteX1" fmla="*/ 373102 w 3024530"/>
              <a:gd name="connsiteY1" fmla="*/ 2846236 h 2886785"/>
              <a:gd name="connsiteX2" fmla="*/ 828705 w 3024530"/>
              <a:gd name="connsiteY2" fmla="*/ 2492489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828705 w 3024530"/>
              <a:gd name="connsiteY2" fmla="*/ 2492489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781062 w 3024530"/>
              <a:gd name="connsiteY2" fmla="*/ 2311773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781062 w 3024530"/>
              <a:gd name="connsiteY2" fmla="*/ 2311773 h 2886785"/>
              <a:gd name="connsiteX3" fmla="*/ 1369925 w 3024530"/>
              <a:gd name="connsiteY3" fmla="*/ 1385017 h 2886785"/>
              <a:gd name="connsiteX4" fmla="*/ 3024530 w 3024530"/>
              <a:gd name="connsiteY4" fmla="*/ 0 h 2886785"/>
              <a:gd name="connsiteX0" fmla="*/ 0 w 2005310"/>
              <a:gd name="connsiteY0" fmla="*/ 2496216 h 2496216"/>
              <a:gd name="connsiteX1" fmla="*/ 268321 w 2005310"/>
              <a:gd name="connsiteY1" fmla="*/ 2408356 h 2496216"/>
              <a:gd name="connsiteX2" fmla="*/ 781062 w 2005310"/>
              <a:gd name="connsiteY2" fmla="*/ 1921204 h 2496216"/>
              <a:gd name="connsiteX3" fmla="*/ 1369925 w 2005310"/>
              <a:gd name="connsiteY3" fmla="*/ 994448 h 2496216"/>
              <a:gd name="connsiteX4" fmla="*/ 2005310 w 2005310"/>
              <a:gd name="connsiteY4" fmla="*/ 0 h 2496216"/>
              <a:gd name="connsiteX0" fmla="*/ 0 w 2011016"/>
              <a:gd name="connsiteY0" fmla="*/ 2519223 h 2519223"/>
              <a:gd name="connsiteX1" fmla="*/ 268321 w 2011016"/>
              <a:gd name="connsiteY1" fmla="*/ 2431363 h 2519223"/>
              <a:gd name="connsiteX2" fmla="*/ 781062 w 2011016"/>
              <a:gd name="connsiteY2" fmla="*/ 1944211 h 2519223"/>
              <a:gd name="connsiteX3" fmla="*/ 1369925 w 2011016"/>
              <a:gd name="connsiteY3" fmla="*/ 1017455 h 2519223"/>
              <a:gd name="connsiteX4" fmla="*/ 2011016 w 2011016"/>
              <a:gd name="connsiteY4" fmla="*/ 0 h 2519223"/>
              <a:gd name="connsiteX0" fmla="*/ 0 w 2016722"/>
              <a:gd name="connsiteY0" fmla="*/ 2507720 h 2507720"/>
              <a:gd name="connsiteX1" fmla="*/ 268321 w 2016722"/>
              <a:gd name="connsiteY1" fmla="*/ 2419860 h 2507720"/>
              <a:gd name="connsiteX2" fmla="*/ 781062 w 2016722"/>
              <a:gd name="connsiteY2" fmla="*/ 1932708 h 2507720"/>
              <a:gd name="connsiteX3" fmla="*/ 1369925 w 2016722"/>
              <a:gd name="connsiteY3" fmla="*/ 1005952 h 2507720"/>
              <a:gd name="connsiteX4" fmla="*/ 2016722 w 2016722"/>
              <a:gd name="connsiteY4" fmla="*/ 0 h 2507720"/>
              <a:gd name="connsiteX0" fmla="*/ 0 w 1999424"/>
              <a:gd name="connsiteY0" fmla="*/ 2513472 h 2513472"/>
              <a:gd name="connsiteX1" fmla="*/ 268321 w 1999424"/>
              <a:gd name="connsiteY1" fmla="*/ 2425612 h 2513472"/>
              <a:gd name="connsiteX2" fmla="*/ 781062 w 1999424"/>
              <a:gd name="connsiteY2" fmla="*/ 1938460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68321 w 1999424"/>
              <a:gd name="connsiteY1" fmla="*/ 2425612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45311 w 1999424"/>
              <a:gd name="connsiteY1" fmla="*/ 2316605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22302 w 1999424"/>
              <a:gd name="connsiteY1" fmla="*/ 2449153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2885184"/>
              <a:gd name="connsiteY0" fmla="*/ 3056458 h 3056458"/>
              <a:gd name="connsiteX1" fmla="*/ 222302 w 2885184"/>
              <a:gd name="connsiteY1" fmla="*/ 2992139 h 3056458"/>
              <a:gd name="connsiteX2" fmla="*/ 775294 w 2885184"/>
              <a:gd name="connsiteY2" fmla="*/ 2475913 h 3056458"/>
              <a:gd name="connsiteX3" fmla="*/ 1369925 w 2885184"/>
              <a:gd name="connsiteY3" fmla="*/ 1554690 h 3056458"/>
              <a:gd name="connsiteX4" fmla="*/ 2885184 w 2885184"/>
              <a:gd name="connsiteY4" fmla="*/ 0 h 3056458"/>
              <a:gd name="connsiteX0" fmla="*/ 0 w 2885184"/>
              <a:gd name="connsiteY0" fmla="*/ 3056458 h 3056458"/>
              <a:gd name="connsiteX1" fmla="*/ 222302 w 2885184"/>
              <a:gd name="connsiteY1" fmla="*/ 2992139 h 3056458"/>
              <a:gd name="connsiteX2" fmla="*/ 775294 w 2885184"/>
              <a:gd name="connsiteY2" fmla="*/ 2475913 h 3056458"/>
              <a:gd name="connsiteX3" fmla="*/ 1893757 w 2885184"/>
              <a:gd name="connsiteY3" fmla="*/ 1154770 h 3056458"/>
              <a:gd name="connsiteX4" fmla="*/ 2885184 w 2885184"/>
              <a:gd name="connsiteY4" fmla="*/ 0 h 3056458"/>
              <a:gd name="connsiteX0" fmla="*/ 0 w 2662882"/>
              <a:gd name="connsiteY0" fmla="*/ 2992139 h 2992139"/>
              <a:gd name="connsiteX1" fmla="*/ 552992 w 2662882"/>
              <a:gd name="connsiteY1" fmla="*/ 2475913 h 2992139"/>
              <a:gd name="connsiteX2" fmla="*/ 1671455 w 2662882"/>
              <a:gd name="connsiteY2" fmla="*/ 1154770 h 2992139"/>
              <a:gd name="connsiteX3" fmla="*/ 2662882 w 2662882"/>
              <a:gd name="connsiteY3" fmla="*/ 0 h 2992139"/>
              <a:gd name="connsiteX0" fmla="*/ 0 w 2662882"/>
              <a:gd name="connsiteY0" fmla="*/ 2992139 h 2992139"/>
              <a:gd name="connsiteX1" fmla="*/ 552980 w 2662882"/>
              <a:gd name="connsiteY1" fmla="*/ 2461903 h 2992139"/>
              <a:gd name="connsiteX2" fmla="*/ 1671455 w 2662882"/>
              <a:gd name="connsiteY2" fmla="*/ 1154770 h 2992139"/>
              <a:gd name="connsiteX3" fmla="*/ 2662882 w 2662882"/>
              <a:gd name="connsiteY3" fmla="*/ 0 h 2992139"/>
              <a:gd name="connsiteX0" fmla="*/ 0 w 2662882"/>
              <a:gd name="connsiteY0" fmla="*/ 2992139 h 2992139"/>
              <a:gd name="connsiteX1" fmla="*/ 552980 w 2662882"/>
              <a:gd name="connsiteY1" fmla="*/ 2461903 h 2992139"/>
              <a:gd name="connsiteX2" fmla="*/ 1147554 w 2662882"/>
              <a:gd name="connsiteY2" fmla="*/ 1574047 h 2992139"/>
              <a:gd name="connsiteX3" fmla="*/ 2662882 w 2662882"/>
              <a:gd name="connsiteY3" fmla="*/ 0 h 2992139"/>
              <a:gd name="connsiteX0" fmla="*/ 0 w 1786542"/>
              <a:gd name="connsiteY0" fmla="*/ 2420575 h 2420575"/>
              <a:gd name="connsiteX1" fmla="*/ 552980 w 1786542"/>
              <a:gd name="connsiteY1" fmla="*/ 1890339 h 2420575"/>
              <a:gd name="connsiteX2" fmla="*/ 1147554 w 1786542"/>
              <a:gd name="connsiteY2" fmla="*/ 1002483 h 2420575"/>
              <a:gd name="connsiteX3" fmla="*/ 1786542 w 1786542"/>
              <a:gd name="connsiteY3" fmla="*/ 0 h 2420575"/>
              <a:gd name="connsiteX0" fmla="*/ 0 w 1764556"/>
              <a:gd name="connsiteY0" fmla="*/ 2427892 h 2427892"/>
              <a:gd name="connsiteX1" fmla="*/ 552980 w 1764556"/>
              <a:gd name="connsiteY1" fmla="*/ 1897656 h 2427892"/>
              <a:gd name="connsiteX2" fmla="*/ 1147554 w 1764556"/>
              <a:gd name="connsiteY2" fmla="*/ 1009800 h 2427892"/>
              <a:gd name="connsiteX3" fmla="*/ 1764556 w 1764556"/>
              <a:gd name="connsiteY3" fmla="*/ 0 h 2427892"/>
              <a:gd name="connsiteX0" fmla="*/ 0 w 1764556"/>
              <a:gd name="connsiteY0" fmla="*/ 2427892 h 2427892"/>
              <a:gd name="connsiteX1" fmla="*/ 552980 w 1764556"/>
              <a:gd name="connsiteY1" fmla="*/ 1897656 h 2427892"/>
              <a:gd name="connsiteX2" fmla="*/ 1132898 w 1764556"/>
              <a:gd name="connsiteY2" fmla="*/ 995282 h 2427892"/>
              <a:gd name="connsiteX3" fmla="*/ 1764556 w 1764556"/>
              <a:gd name="connsiteY3" fmla="*/ 0 h 2427892"/>
              <a:gd name="connsiteX0" fmla="*/ 0 w 1770866"/>
              <a:gd name="connsiteY0" fmla="*/ 2440593 h 2440593"/>
              <a:gd name="connsiteX1" fmla="*/ 552980 w 1770866"/>
              <a:gd name="connsiteY1" fmla="*/ 1910357 h 2440593"/>
              <a:gd name="connsiteX2" fmla="*/ 1132898 w 1770866"/>
              <a:gd name="connsiteY2" fmla="*/ 1007983 h 2440593"/>
              <a:gd name="connsiteX3" fmla="*/ 1770866 w 1770866"/>
              <a:gd name="connsiteY3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552980 w 1770866"/>
              <a:gd name="connsiteY2" fmla="*/ 1910357 h 2440593"/>
              <a:gd name="connsiteX3" fmla="*/ 1132898 w 1770866"/>
              <a:gd name="connsiteY3" fmla="*/ 1007983 h 2440593"/>
              <a:gd name="connsiteX4" fmla="*/ 1770866 w 1770866"/>
              <a:gd name="connsiteY4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287322 w 1770866"/>
              <a:gd name="connsiteY2" fmla="*/ 2159529 h 2440593"/>
              <a:gd name="connsiteX3" fmla="*/ 552980 w 1770866"/>
              <a:gd name="connsiteY3" fmla="*/ 1910357 h 2440593"/>
              <a:gd name="connsiteX4" fmla="*/ 1132898 w 1770866"/>
              <a:gd name="connsiteY4" fmla="*/ 1007983 h 2440593"/>
              <a:gd name="connsiteX5" fmla="*/ 1770866 w 1770866"/>
              <a:gd name="connsiteY5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407963 w 1770866"/>
              <a:gd name="connsiteY2" fmla="*/ 2369346 h 2440593"/>
              <a:gd name="connsiteX3" fmla="*/ 552980 w 1770866"/>
              <a:gd name="connsiteY3" fmla="*/ 1910357 h 2440593"/>
              <a:gd name="connsiteX4" fmla="*/ 1132898 w 1770866"/>
              <a:gd name="connsiteY4" fmla="*/ 1007983 h 2440593"/>
              <a:gd name="connsiteX5" fmla="*/ 1770866 w 1770866"/>
              <a:gd name="connsiteY5" fmla="*/ 0 h 2440593"/>
              <a:gd name="connsiteX0" fmla="*/ 0 w 1770866"/>
              <a:gd name="connsiteY0" fmla="*/ 2440593 h 2502734"/>
              <a:gd name="connsiteX1" fmla="*/ 58725 w 1770866"/>
              <a:gd name="connsiteY1" fmla="*/ 2502734 h 2502734"/>
              <a:gd name="connsiteX2" fmla="*/ 407963 w 1770866"/>
              <a:gd name="connsiteY2" fmla="*/ 2369346 h 2502734"/>
              <a:gd name="connsiteX3" fmla="*/ 552980 w 1770866"/>
              <a:gd name="connsiteY3" fmla="*/ 1910357 h 2502734"/>
              <a:gd name="connsiteX4" fmla="*/ 1132898 w 1770866"/>
              <a:gd name="connsiteY4" fmla="*/ 1007983 h 2502734"/>
              <a:gd name="connsiteX5" fmla="*/ 1770866 w 1770866"/>
              <a:gd name="connsiteY5" fmla="*/ 0 h 2502734"/>
              <a:gd name="connsiteX0" fmla="*/ 0 w 2272505"/>
              <a:gd name="connsiteY0" fmla="*/ 2656792 h 2656792"/>
              <a:gd name="connsiteX1" fmla="*/ 560364 w 2272505"/>
              <a:gd name="connsiteY1" fmla="*/ 2502734 h 2656792"/>
              <a:gd name="connsiteX2" fmla="*/ 909602 w 2272505"/>
              <a:gd name="connsiteY2" fmla="*/ 2369346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909602 w 2272505"/>
              <a:gd name="connsiteY2" fmla="*/ 2369346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490491 w 2272505"/>
              <a:gd name="connsiteY2" fmla="*/ 2439471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319051 w 2272505"/>
              <a:gd name="connsiteY1" fmla="*/ 2611261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68245 w 2272505"/>
              <a:gd name="connsiteY1" fmla="*/ 2503593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196307"/>
              <a:gd name="connsiteY0" fmla="*/ 2784105 h 2784105"/>
              <a:gd name="connsiteX1" fmla="*/ 192047 w 2196307"/>
              <a:gd name="connsiteY1" fmla="*/ 2503593 h 2784105"/>
              <a:gd name="connsiteX2" fmla="*/ 414293 w 2196307"/>
              <a:gd name="connsiteY2" fmla="*/ 2439471 h 2784105"/>
              <a:gd name="connsiteX3" fmla="*/ 965698 w 2196307"/>
              <a:gd name="connsiteY3" fmla="*/ 1916923 h 2784105"/>
              <a:gd name="connsiteX4" fmla="*/ 1558339 w 2196307"/>
              <a:gd name="connsiteY4" fmla="*/ 1007983 h 2784105"/>
              <a:gd name="connsiteX5" fmla="*/ 2196307 w 2196307"/>
              <a:gd name="connsiteY5" fmla="*/ 0 h 2784105"/>
              <a:gd name="connsiteX0" fmla="*/ 0 w 2004260"/>
              <a:gd name="connsiteY0" fmla="*/ 2503593 h 2503593"/>
              <a:gd name="connsiteX1" fmla="*/ 222246 w 2004260"/>
              <a:gd name="connsiteY1" fmla="*/ 2439471 h 2503593"/>
              <a:gd name="connsiteX2" fmla="*/ 773651 w 2004260"/>
              <a:gd name="connsiteY2" fmla="*/ 1916923 h 2503593"/>
              <a:gd name="connsiteX3" fmla="*/ 1366292 w 2004260"/>
              <a:gd name="connsiteY3" fmla="*/ 1007983 h 2503593"/>
              <a:gd name="connsiteX4" fmla="*/ 2004260 w 2004260"/>
              <a:gd name="connsiteY4" fmla="*/ 0 h 2503593"/>
              <a:gd name="connsiteX0" fmla="*/ 0 w 2004260"/>
              <a:gd name="connsiteY0" fmla="*/ 2503593 h 2503593"/>
              <a:gd name="connsiteX1" fmla="*/ 222246 w 2004260"/>
              <a:gd name="connsiteY1" fmla="*/ 2439471 h 2503593"/>
              <a:gd name="connsiteX2" fmla="*/ 773651 w 2004260"/>
              <a:gd name="connsiteY2" fmla="*/ 1916923 h 2503593"/>
              <a:gd name="connsiteX3" fmla="*/ 1909174 w 2004260"/>
              <a:gd name="connsiteY3" fmla="*/ 579423 h 2503593"/>
              <a:gd name="connsiteX4" fmla="*/ 2004260 w 2004260"/>
              <a:gd name="connsiteY4" fmla="*/ 0 h 2503593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3651 w 2899545"/>
              <a:gd name="connsiteY2" fmla="*/ 2431331 h 3018001"/>
              <a:gd name="connsiteX3" fmla="*/ 1909174 w 2899545"/>
              <a:gd name="connsiteY3" fmla="*/ 1093831 h 3018001"/>
              <a:gd name="connsiteX4" fmla="*/ 2899545 w 2899545"/>
              <a:gd name="connsiteY4" fmla="*/ 0 h 3018001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8396 w 2899545"/>
              <a:gd name="connsiteY2" fmla="*/ 2436367 h 3018001"/>
              <a:gd name="connsiteX3" fmla="*/ 1909174 w 2899545"/>
              <a:gd name="connsiteY3" fmla="*/ 1093831 h 3018001"/>
              <a:gd name="connsiteX4" fmla="*/ 2899545 w 2899545"/>
              <a:gd name="connsiteY4" fmla="*/ 0 h 3018001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8396 w 2899545"/>
              <a:gd name="connsiteY2" fmla="*/ 2436367 h 3018001"/>
              <a:gd name="connsiteX3" fmla="*/ 1890082 w 2899545"/>
              <a:gd name="connsiteY3" fmla="*/ 1122532 h 3018001"/>
              <a:gd name="connsiteX4" fmla="*/ 2899545 w 2899545"/>
              <a:gd name="connsiteY4" fmla="*/ 0 h 3018001"/>
              <a:gd name="connsiteX0" fmla="*/ 0 w 2913768"/>
              <a:gd name="connsiteY0" fmla="*/ 3070395 h 3070395"/>
              <a:gd name="connsiteX1" fmla="*/ 222246 w 2913768"/>
              <a:gd name="connsiteY1" fmla="*/ 3006273 h 3070395"/>
              <a:gd name="connsiteX2" fmla="*/ 778396 w 2913768"/>
              <a:gd name="connsiteY2" fmla="*/ 2488761 h 3070395"/>
              <a:gd name="connsiteX3" fmla="*/ 1890082 w 2913768"/>
              <a:gd name="connsiteY3" fmla="*/ 1174926 h 3070395"/>
              <a:gd name="connsiteX4" fmla="*/ 2913768 w 2913768"/>
              <a:gd name="connsiteY4" fmla="*/ 0 h 3070395"/>
              <a:gd name="connsiteX0" fmla="*/ 0 w 2989901"/>
              <a:gd name="connsiteY0" fmla="*/ 2902736 h 2902736"/>
              <a:gd name="connsiteX1" fmla="*/ 222246 w 2989901"/>
              <a:gd name="connsiteY1" fmla="*/ 2838614 h 2902736"/>
              <a:gd name="connsiteX2" fmla="*/ 778396 w 2989901"/>
              <a:gd name="connsiteY2" fmla="*/ 2321102 h 2902736"/>
              <a:gd name="connsiteX3" fmla="*/ 1890082 w 2989901"/>
              <a:gd name="connsiteY3" fmla="*/ 1007267 h 2902736"/>
              <a:gd name="connsiteX4" fmla="*/ 2989901 w 2989901"/>
              <a:gd name="connsiteY4" fmla="*/ 0 h 2902736"/>
              <a:gd name="connsiteX0" fmla="*/ 0 w 3247003"/>
              <a:gd name="connsiteY0" fmla="*/ 2350224 h 2350224"/>
              <a:gd name="connsiteX1" fmla="*/ 222246 w 3247003"/>
              <a:gd name="connsiteY1" fmla="*/ 2286102 h 2350224"/>
              <a:gd name="connsiteX2" fmla="*/ 778396 w 3247003"/>
              <a:gd name="connsiteY2" fmla="*/ 1768590 h 2350224"/>
              <a:gd name="connsiteX3" fmla="*/ 1890082 w 3247003"/>
              <a:gd name="connsiteY3" fmla="*/ 454755 h 2350224"/>
              <a:gd name="connsiteX4" fmla="*/ 3247003 w 3247003"/>
              <a:gd name="connsiteY4" fmla="*/ 0 h 2350224"/>
              <a:gd name="connsiteX0" fmla="*/ 0 w 3247003"/>
              <a:gd name="connsiteY0" fmla="*/ 2350224 h 2350224"/>
              <a:gd name="connsiteX1" fmla="*/ 222246 w 3247003"/>
              <a:gd name="connsiteY1" fmla="*/ 2286102 h 2350224"/>
              <a:gd name="connsiteX2" fmla="*/ 778396 w 3247003"/>
              <a:gd name="connsiteY2" fmla="*/ 1768590 h 2350224"/>
              <a:gd name="connsiteX3" fmla="*/ 2061486 w 3247003"/>
              <a:gd name="connsiteY3" fmla="*/ 816797 h 2350224"/>
              <a:gd name="connsiteX4" fmla="*/ 3247003 w 3247003"/>
              <a:gd name="connsiteY4" fmla="*/ 0 h 2350224"/>
              <a:gd name="connsiteX0" fmla="*/ 0 w 3246930"/>
              <a:gd name="connsiteY0" fmla="*/ 2321646 h 2321646"/>
              <a:gd name="connsiteX1" fmla="*/ 222246 w 3246930"/>
              <a:gd name="connsiteY1" fmla="*/ 2257524 h 2321646"/>
              <a:gd name="connsiteX2" fmla="*/ 778396 w 3246930"/>
              <a:gd name="connsiteY2" fmla="*/ 1740012 h 2321646"/>
              <a:gd name="connsiteX3" fmla="*/ 2061486 w 3246930"/>
              <a:gd name="connsiteY3" fmla="*/ 788219 h 2321646"/>
              <a:gd name="connsiteX4" fmla="*/ 3246930 w 3246930"/>
              <a:gd name="connsiteY4" fmla="*/ 0 h 2321646"/>
              <a:gd name="connsiteX0" fmla="*/ 0 w 3246930"/>
              <a:gd name="connsiteY0" fmla="*/ 2321646 h 2321646"/>
              <a:gd name="connsiteX1" fmla="*/ 222246 w 3246930"/>
              <a:gd name="connsiteY1" fmla="*/ 2257524 h 2321646"/>
              <a:gd name="connsiteX2" fmla="*/ 835977 w 3246930"/>
              <a:gd name="connsiteY2" fmla="*/ 1934629 h 2321646"/>
              <a:gd name="connsiteX3" fmla="*/ 2061486 w 3246930"/>
              <a:gd name="connsiteY3" fmla="*/ 788219 h 2321646"/>
              <a:gd name="connsiteX4" fmla="*/ 3246930 w 3246930"/>
              <a:gd name="connsiteY4" fmla="*/ 0 h 2321646"/>
              <a:gd name="connsiteX0" fmla="*/ 0 w 3189258"/>
              <a:gd name="connsiteY0" fmla="*/ 2530469 h 2530469"/>
              <a:gd name="connsiteX1" fmla="*/ 222246 w 3189258"/>
              <a:gd name="connsiteY1" fmla="*/ 2466347 h 2530469"/>
              <a:gd name="connsiteX2" fmla="*/ 835977 w 3189258"/>
              <a:gd name="connsiteY2" fmla="*/ 2143452 h 2530469"/>
              <a:gd name="connsiteX3" fmla="*/ 2061486 w 3189258"/>
              <a:gd name="connsiteY3" fmla="*/ 997042 h 2530469"/>
              <a:gd name="connsiteX4" fmla="*/ 3189258 w 3189258"/>
              <a:gd name="connsiteY4" fmla="*/ 0 h 2530469"/>
              <a:gd name="connsiteX0" fmla="*/ 0 w 3108297"/>
              <a:gd name="connsiteY0" fmla="*/ 2511701 h 2511701"/>
              <a:gd name="connsiteX1" fmla="*/ 141285 w 3108297"/>
              <a:gd name="connsiteY1" fmla="*/ 2466347 h 2511701"/>
              <a:gd name="connsiteX2" fmla="*/ 755016 w 3108297"/>
              <a:gd name="connsiteY2" fmla="*/ 2143452 h 2511701"/>
              <a:gd name="connsiteX3" fmla="*/ 1980525 w 3108297"/>
              <a:gd name="connsiteY3" fmla="*/ 997042 h 2511701"/>
              <a:gd name="connsiteX4" fmla="*/ 3108297 w 3108297"/>
              <a:gd name="connsiteY4" fmla="*/ 0 h 2511701"/>
              <a:gd name="connsiteX0" fmla="*/ 0 w 3108297"/>
              <a:gd name="connsiteY0" fmla="*/ 2511701 h 2511701"/>
              <a:gd name="connsiteX1" fmla="*/ 362807 w 3108297"/>
              <a:gd name="connsiteY1" fmla="*/ 2329921 h 2511701"/>
              <a:gd name="connsiteX2" fmla="*/ 755016 w 3108297"/>
              <a:gd name="connsiteY2" fmla="*/ 2143452 h 2511701"/>
              <a:gd name="connsiteX3" fmla="*/ 1980525 w 3108297"/>
              <a:gd name="connsiteY3" fmla="*/ 997042 h 2511701"/>
              <a:gd name="connsiteX4" fmla="*/ 3108297 w 3108297"/>
              <a:gd name="connsiteY4" fmla="*/ 0 h 2511701"/>
              <a:gd name="connsiteX0" fmla="*/ 0 w 3108297"/>
              <a:gd name="connsiteY0" fmla="*/ 2511701 h 2511701"/>
              <a:gd name="connsiteX1" fmla="*/ 755016 w 3108297"/>
              <a:gd name="connsiteY1" fmla="*/ 2143452 h 2511701"/>
              <a:gd name="connsiteX2" fmla="*/ 1980525 w 3108297"/>
              <a:gd name="connsiteY2" fmla="*/ 997042 h 2511701"/>
              <a:gd name="connsiteX3" fmla="*/ 3108297 w 3108297"/>
              <a:gd name="connsiteY3" fmla="*/ 0 h 2511701"/>
              <a:gd name="connsiteX0" fmla="*/ 0 w 2943332"/>
              <a:gd name="connsiteY0" fmla="*/ 2460129 h 2460129"/>
              <a:gd name="connsiteX1" fmla="*/ 590051 w 2943332"/>
              <a:gd name="connsiteY1" fmla="*/ 2143452 h 2460129"/>
              <a:gd name="connsiteX2" fmla="*/ 1815560 w 2943332"/>
              <a:gd name="connsiteY2" fmla="*/ 997042 h 2460129"/>
              <a:gd name="connsiteX3" fmla="*/ 2943332 w 2943332"/>
              <a:gd name="connsiteY3" fmla="*/ 0 h 2460129"/>
              <a:gd name="connsiteX0" fmla="*/ 0 w 2943332"/>
              <a:gd name="connsiteY0" fmla="*/ 2460129 h 2460129"/>
              <a:gd name="connsiteX1" fmla="*/ 590051 w 2943332"/>
              <a:gd name="connsiteY1" fmla="*/ 2143452 h 2460129"/>
              <a:gd name="connsiteX2" fmla="*/ 1923925 w 2943332"/>
              <a:gd name="connsiteY2" fmla="*/ 1355412 h 2460129"/>
              <a:gd name="connsiteX3" fmla="*/ 2943332 w 2943332"/>
              <a:gd name="connsiteY3" fmla="*/ 0 h 2460129"/>
              <a:gd name="connsiteX0" fmla="*/ 0 w 3230777"/>
              <a:gd name="connsiteY0" fmla="*/ 1936882 h 1936882"/>
              <a:gd name="connsiteX1" fmla="*/ 590051 w 3230777"/>
              <a:gd name="connsiteY1" fmla="*/ 1620205 h 1936882"/>
              <a:gd name="connsiteX2" fmla="*/ 1923925 w 3230777"/>
              <a:gd name="connsiteY2" fmla="*/ 832165 h 1936882"/>
              <a:gd name="connsiteX3" fmla="*/ 3230777 w 3230777"/>
              <a:gd name="connsiteY3" fmla="*/ 0 h 1936882"/>
              <a:gd name="connsiteX0" fmla="*/ 0 w 3230777"/>
              <a:gd name="connsiteY0" fmla="*/ 1936882 h 1936882"/>
              <a:gd name="connsiteX1" fmla="*/ 675761 w 3230777"/>
              <a:gd name="connsiteY1" fmla="*/ 1839486 h 1936882"/>
              <a:gd name="connsiteX2" fmla="*/ 1923925 w 3230777"/>
              <a:gd name="connsiteY2" fmla="*/ 832165 h 1936882"/>
              <a:gd name="connsiteX3" fmla="*/ 3230777 w 3230777"/>
              <a:gd name="connsiteY3" fmla="*/ 0 h 1936882"/>
              <a:gd name="connsiteX0" fmla="*/ 0 w 3211727"/>
              <a:gd name="connsiteY0" fmla="*/ 2165725 h 2165725"/>
              <a:gd name="connsiteX1" fmla="*/ 656711 w 3211727"/>
              <a:gd name="connsiteY1" fmla="*/ 1839486 h 2165725"/>
              <a:gd name="connsiteX2" fmla="*/ 1904875 w 3211727"/>
              <a:gd name="connsiteY2" fmla="*/ 832165 h 2165725"/>
              <a:gd name="connsiteX3" fmla="*/ 3211727 w 3211727"/>
              <a:gd name="connsiteY3" fmla="*/ 0 h 2165725"/>
              <a:gd name="connsiteX0" fmla="*/ 0 w 3211727"/>
              <a:gd name="connsiteY0" fmla="*/ 2165725 h 2165725"/>
              <a:gd name="connsiteX1" fmla="*/ 656711 w 3211727"/>
              <a:gd name="connsiteY1" fmla="*/ 1839486 h 2165725"/>
              <a:gd name="connsiteX2" fmla="*/ 1981031 w 3211727"/>
              <a:gd name="connsiteY2" fmla="*/ 1003728 h 2165725"/>
              <a:gd name="connsiteX3" fmla="*/ 3211727 w 3211727"/>
              <a:gd name="connsiteY3" fmla="*/ 0 h 2165725"/>
              <a:gd name="connsiteX0" fmla="*/ 0 w 3232869"/>
              <a:gd name="connsiteY0" fmla="*/ 2160681 h 2160681"/>
              <a:gd name="connsiteX1" fmla="*/ 677853 w 3232869"/>
              <a:gd name="connsiteY1" fmla="*/ 1839486 h 2160681"/>
              <a:gd name="connsiteX2" fmla="*/ 2002173 w 3232869"/>
              <a:gd name="connsiteY2" fmla="*/ 1003728 h 2160681"/>
              <a:gd name="connsiteX3" fmla="*/ 3232869 w 3232869"/>
              <a:gd name="connsiteY3" fmla="*/ 0 h 2160681"/>
              <a:gd name="connsiteX0" fmla="*/ 0 w 3232869"/>
              <a:gd name="connsiteY0" fmla="*/ 2160681 h 2160681"/>
              <a:gd name="connsiteX1" fmla="*/ 630269 w 3232869"/>
              <a:gd name="connsiteY1" fmla="*/ 1850265 h 2160681"/>
              <a:gd name="connsiteX2" fmla="*/ 2002173 w 3232869"/>
              <a:gd name="connsiteY2" fmla="*/ 1003728 h 2160681"/>
              <a:gd name="connsiteX3" fmla="*/ 3232869 w 3232869"/>
              <a:gd name="connsiteY3" fmla="*/ 0 h 2160681"/>
              <a:gd name="connsiteX0" fmla="*/ 0 w 3232869"/>
              <a:gd name="connsiteY0" fmla="*/ 2160681 h 2160681"/>
              <a:gd name="connsiteX1" fmla="*/ 630269 w 3232869"/>
              <a:gd name="connsiteY1" fmla="*/ 1850265 h 2160681"/>
              <a:gd name="connsiteX2" fmla="*/ 2139549 w 3232869"/>
              <a:gd name="connsiteY2" fmla="*/ 1389729 h 2160681"/>
              <a:gd name="connsiteX3" fmla="*/ 3232869 w 3232869"/>
              <a:gd name="connsiteY3" fmla="*/ 0 h 2160681"/>
              <a:gd name="connsiteX0" fmla="*/ 0 w 3518211"/>
              <a:gd name="connsiteY0" fmla="*/ 1632067 h 1632067"/>
              <a:gd name="connsiteX1" fmla="*/ 630269 w 3518211"/>
              <a:gd name="connsiteY1" fmla="*/ 1321651 h 1632067"/>
              <a:gd name="connsiteX2" fmla="*/ 2139549 w 3518211"/>
              <a:gd name="connsiteY2" fmla="*/ 861115 h 1632067"/>
              <a:gd name="connsiteX3" fmla="*/ 3518211 w 3518211"/>
              <a:gd name="connsiteY3" fmla="*/ 0 h 1632067"/>
              <a:gd name="connsiteX0" fmla="*/ 0 w 3518211"/>
              <a:gd name="connsiteY0" fmla="*/ 1632067 h 1632067"/>
              <a:gd name="connsiteX1" fmla="*/ 630269 w 3518211"/>
              <a:gd name="connsiteY1" fmla="*/ 1321651 h 1632067"/>
              <a:gd name="connsiteX2" fmla="*/ 2024404 w 3518211"/>
              <a:gd name="connsiteY2" fmla="*/ 483899 h 1632067"/>
              <a:gd name="connsiteX3" fmla="*/ 3518211 w 3518211"/>
              <a:gd name="connsiteY3" fmla="*/ 0 h 1632067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2024404 w 3262362"/>
              <a:gd name="connsiteY2" fmla="*/ 1008300 h 2156468"/>
              <a:gd name="connsiteX3" fmla="*/ 3262362 w 3262362"/>
              <a:gd name="connsiteY3" fmla="*/ 0 h 2156468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1948161 w 3262362"/>
              <a:gd name="connsiteY2" fmla="*/ 830593 h 2156468"/>
              <a:gd name="connsiteX3" fmla="*/ 3262362 w 3262362"/>
              <a:gd name="connsiteY3" fmla="*/ 0 h 2156468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1935418 w 3262362"/>
              <a:gd name="connsiteY2" fmla="*/ 824336 h 2156468"/>
              <a:gd name="connsiteX3" fmla="*/ 3262362 w 3262362"/>
              <a:gd name="connsiteY3" fmla="*/ 0 h 2156468"/>
              <a:gd name="connsiteX0" fmla="*/ 0 w 3052745"/>
              <a:gd name="connsiteY0" fmla="*/ 2505757 h 2505757"/>
              <a:gd name="connsiteX1" fmla="*/ 630269 w 3052745"/>
              <a:gd name="connsiteY1" fmla="*/ 2195341 h 2505757"/>
              <a:gd name="connsiteX2" fmla="*/ 1935418 w 3052745"/>
              <a:gd name="connsiteY2" fmla="*/ 1173625 h 2505757"/>
              <a:gd name="connsiteX3" fmla="*/ 3052745 w 3052745"/>
              <a:gd name="connsiteY3" fmla="*/ 0 h 2505757"/>
              <a:gd name="connsiteX0" fmla="*/ 0 w 3052745"/>
              <a:gd name="connsiteY0" fmla="*/ 2505757 h 2505757"/>
              <a:gd name="connsiteX1" fmla="*/ 630269 w 3052745"/>
              <a:gd name="connsiteY1" fmla="*/ 2195341 h 2505757"/>
              <a:gd name="connsiteX2" fmla="*/ 1839962 w 3052745"/>
              <a:gd name="connsiteY2" fmla="*/ 1022665 h 2505757"/>
              <a:gd name="connsiteX3" fmla="*/ 3052745 w 3052745"/>
              <a:gd name="connsiteY3" fmla="*/ 0 h 2505757"/>
              <a:gd name="connsiteX0" fmla="*/ 0 w 3030306"/>
              <a:gd name="connsiteY0" fmla="*/ 2595805 h 2595805"/>
              <a:gd name="connsiteX1" fmla="*/ 607830 w 3030306"/>
              <a:gd name="connsiteY1" fmla="*/ 2195341 h 2595805"/>
              <a:gd name="connsiteX2" fmla="*/ 1817523 w 3030306"/>
              <a:gd name="connsiteY2" fmla="*/ 1022665 h 2595805"/>
              <a:gd name="connsiteX3" fmla="*/ 3030306 w 3030306"/>
              <a:gd name="connsiteY3" fmla="*/ 0 h 2595805"/>
              <a:gd name="connsiteX0" fmla="*/ 0 w 3035916"/>
              <a:gd name="connsiteY0" fmla="*/ 2506329 h 2506329"/>
              <a:gd name="connsiteX1" fmla="*/ 613440 w 3035916"/>
              <a:gd name="connsiteY1" fmla="*/ 2195341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7817 w 3035916"/>
              <a:gd name="connsiteY1" fmla="*/ 2100209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2194 w 3035916"/>
              <a:gd name="connsiteY1" fmla="*/ 2201433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2194 w 3035916"/>
              <a:gd name="connsiteY1" fmla="*/ 2201433 h 2506329"/>
              <a:gd name="connsiteX2" fmla="*/ 1851141 w 3035916"/>
              <a:gd name="connsiteY2" fmla="*/ 989117 h 2506329"/>
              <a:gd name="connsiteX3" fmla="*/ 3035916 w 3035916"/>
              <a:gd name="connsiteY3" fmla="*/ 0 h 2506329"/>
              <a:gd name="connsiteX0" fmla="*/ 0 w 2929265"/>
              <a:gd name="connsiteY0" fmla="*/ 2691474 h 2691474"/>
              <a:gd name="connsiteX1" fmla="*/ 602194 w 2929265"/>
              <a:gd name="connsiteY1" fmla="*/ 2386578 h 2691474"/>
              <a:gd name="connsiteX2" fmla="*/ 1851141 w 2929265"/>
              <a:gd name="connsiteY2" fmla="*/ 1174262 h 2691474"/>
              <a:gd name="connsiteX3" fmla="*/ 2929265 w 2929265"/>
              <a:gd name="connsiteY3" fmla="*/ 0 h 2691474"/>
              <a:gd name="connsiteX0" fmla="*/ 0 w 2929265"/>
              <a:gd name="connsiteY0" fmla="*/ 2691474 h 2691474"/>
              <a:gd name="connsiteX1" fmla="*/ 575753 w 2929265"/>
              <a:gd name="connsiteY1" fmla="*/ 2133111 h 2691474"/>
              <a:gd name="connsiteX2" fmla="*/ 1851141 w 2929265"/>
              <a:gd name="connsiteY2" fmla="*/ 1174262 h 2691474"/>
              <a:gd name="connsiteX3" fmla="*/ 2929265 w 2929265"/>
              <a:gd name="connsiteY3" fmla="*/ 0 h 2691474"/>
              <a:gd name="connsiteX0" fmla="*/ 0 w 2934551"/>
              <a:gd name="connsiteY0" fmla="*/ 2443327 h 2443327"/>
              <a:gd name="connsiteX1" fmla="*/ 581039 w 2934551"/>
              <a:gd name="connsiteY1" fmla="*/ 2133111 h 2443327"/>
              <a:gd name="connsiteX2" fmla="*/ 1856427 w 2934551"/>
              <a:gd name="connsiteY2" fmla="*/ 1174262 h 2443327"/>
              <a:gd name="connsiteX3" fmla="*/ 2934551 w 2934551"/>
              <a:gd name="connsiteY3" fmla="*/ 0 h 2443327"/>
              <a:gd name="connsiteX0" fmla="*/ 0 w 2934551"/>
              <a:gd name="connsiteY0" fmla="*/ 2443327 h 2443327"/>
              <a:gd name="connsiteX1" fmla="*/ 581039 w 2934551"/>
              <a:gd name="connsiteY1" fmla="*/ 2133111 h 2443327"/>
              <a:gd name="connsiteX2" fmla="*/ 1777105 w 2934551"/>
              <a:gd name="connsiteY2" fmla="*/ 999951 h 2443327"/>
              <a:gd name="connsiteX3" fmla="*/ 2934551 w 2934551"/>
              <a:gd name="connsiteY3" fmla="*/ 0 h 2443327"/>
              <a:gd name="connsiteX0" fmla="*/ 0 w 2828777"/>
              <a:gd name="connsiteY0" fmla="*/ 2633628 h 2633628"/>
              <a:gd name="connsiteX1" fmla="*/ 581039 w 2828777"/>
              <a:gd name="connsiteY1" fmla="*/ 2323412 h 2633628"/>
              <a:gd name="connsiteX2" fmla="*/ 1777105 w 2828777"/>
              <a:gd name="connsiteY2" fmla="*/ 1190252 h 2633628"/>
              <a:gd name="connsiteX3" fmla="*/ 2828777 w 2828777"/>
              <a:gd name="connsiteY3" fmla="*/ 0 h 2633628"/>
              <a:gd name="connsiteX0" fmla="*/ 0 w 2838302"/>
              <a:gd name="connsiteY0" fmla="*/ 2648212 h 2648212"/>
              <a:gd name="connsiteX1" fmla="*/ 590564 w 2838302"/>
              <a:gd name="connsiteY1" fmla="*/ 2323412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590551 w 2838302"/>
              <a:gd name="connsiteY1" fmla="*/ 2342725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600063 w 2838302"/>
              <a:gd name="connsiteY1" fmla="*/ 2328698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600063 w 2838302"/>
              <a:gd name="connsiteY1" fmla="*/ 2328698 h 2648212"/>
              <a:gd name="connsiteX2" fmla="*/ 1800878 w 2838302"/>
              <a:gd name="connsiteY2" fmla="*/ 1190386 h 2648212"/>
              <a:gd name="connsiteX3" fmla="*/ 2838302 w 2838302"/>
              <a:gd name="connsiteY3" fmla="*/ 0 h 2648212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800878 w 2847764"/>
              <a:gd name="connsiteY2" fmla="*/ 1204675 h 2662501"/>
              <a:gd name="connsiteX3" fmla="*/ 2847764 w 2847764"/>
              <a:gd name="connsiteY3" fmla="*/ 0 h 2662501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720372 w 2847764"/>
              <a:gd name="connsiteY2" fmla="*/ 1043857 h 2662501"/>
              <a:gd name="connsiteX3" fmla="*/ 2847764 w 2847764"/>
              <a:gd name="connsiteY3" fmla="*/ 0 h 2662501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727650 w 2847764"/>
              <a:gd name="connsiteY2" fmla="*/ 1022026 h 2662501"/>
              <a:gd name="connsiteX3" fmla="*/ 2847764 w 2847764"/>
              <a:gd name="connsiteY3" fmla="*/ 0 h 2662501"/>
              <a:gd name="connsiteX0" fmla="*/ 0 w 2759921"/>
              <a:gd name="connsiteY0" fmla="*/ 2808821 h 2808821"/>
              <a:gd name="connsiteX1" fmla="*/ 600063 w 2759921"/>
              <a:gd name="connsiteY1" fmla="*/ 2489307 h 2808821"/>
              <a:gd name="connsiteX2" fmla="*/ 1727650 w 2759921"/>
              <a:gd name="connsiteY2" fmla="*/ 1168346 h 2808821"/>
              <a:gd name="connsiteX3" fmla="*/ 2759921 w 2759921"/>
              <a:gd name="connsiteY3" fmla="*/ 0 h 2808821"/>
              <a:gd name="connsiteX0" fmla="*/ 0 w 2759921"/>
              <a:gd name="connsiteY0" fmla="*/ 2808821 h 2808821"/>
              <a:gd name="connsiteX1" fmla="*/ 600063 w 2759921"/>
              <a:gd name="connsiteY1" fmla="*/ 2489307 h 2808821"/>
              <a:gd name="connsiteX2" fmla="*/ 1775319 w 2759921"/>
              <a:gd name="connsiteY2" fmla="*/ 1367282 h 2808821"/>
              <a:gd name="connsiteX3" fmla="*/ 2759921 w 2759921"/>
              <a:gd name="connsiteY3" fmla="*/ 0 h 2808821"/>
              <a:gd name="connsiteX0" fmla="*/ 0 w 2895029"/>
              <a:gd name="connsiteY0" fmla="*/ 2458925 h 2458925"/>
              <a:gd name="connsiteX1" fmla="*/ 600063 w 2895029"/>
              <a:gd name="connsiteY1" fmla="*/ 2139411 h 2458925"/>
              <a:gd name="connsiteX2" fmla="*/ 1775319 w 2895029"/>
              <a:gd name="connsiteY2" fmla="*/ 1017386 h 2458925"/>
              <a:gd name="connsiteX3" fmla="*/ 2895029 w 2895029"/>
              <a:gd name="connsiteY3" fmla="*/ 0 h 2458925"/>
              <a:gd name="connsiteX0" fmla="*/ 0 w 2910868"/>
              <a:gd name="connsiteY0" fmla="*/ 2450973 h 2450973"/>
              <a:gd name="connsiteX1" fmla="*/ 600063 w 2910868"/>
              <a:gd name="connsiteY1" fmla="*/ 2131459 h 2450973"/>
              <a:gd name="connsiteX2" fmla="*/ 1775319 w 2910868"/>
              <a:gd name="connsiteY2" fmla="*/ 1009434 h 2450973"/>
              <a:gd name="connsiteX3" fmla="*/ 2910868 w 2910868"/>
              <a:gd name="connsiteY3" fmla="*/ 0 h 2450973"/>
              <a:gd name="connsiteX0" fmla="*/ 0 w 2910868"/>
              <a:gd name="connsiteY0" fmla="*/ 2450973 h 2450973"/>
              <a:gd name="connsiteX1" fmla="*/ 600063 w 2910868"/>
              <a:gd name="connsiteY1" fmla="*/ 2131459 h 2450973"/>
              <a:gd name="connsiteX2" fmla="*/ 1856240 w 2910868"/>
              <a:gd name="connsiteY2" fmla="*/ 1195305 h 2450973"/>
              <a:gd name="connsiteX3" fmla="*/ 2910868 w 2910868"/>
              <a:gd name="connsiteY3" fmla="*/ 0 h 2450973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856240 w 2934616"/>
              <a:gd name="connsiteY2" fmla="*/ 1200069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865724 w 2934616"/>
              <a:gd name="connsiteY2" fmla="*/ 1200204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924203 w 2934616"/>
              <a:gd name="connsiteY2" fmla="*/ 1383239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946106 w 2934616"/>
              <a:gd name="connsiteY2" fmla="*/ 1368763 h 2455737"/>
              <a:gd name="connsiteX3" fmla="*/ 2934616 w 2934616"/>
              <a:gd name="connsiteY3" fmla="*/ 0 h 2455737"/>
              <a:gd name="connsiteX0" fmla="*/ 0 w 3132439"/>
              <a:gd name="connsiteY0" fmla="*/ 2080382 h 2080382"/>
              <a:gd name="connsiteX1" fmla="*/ 600063 w 3132439"/>
              <a:gd name="connsiteY1" fmla="*/ 1760868 h 2080382"/>
              <a:gd name="connsiteX2" fmla="*/ 1946106 w 3132439"/>
              <a:gd name="connsiteY2" fmla="*/ 993408 h 2080382"/>
              <a:gd name="connsiteX3" fmla="*/ 3132439 w 3132439"/>
              <a:gd name="connsiteY3" fmla="*/ 0 h 2080382"/>
              <a:gd name="connsiteX0" fmla="*/ 0 w 2955165"/>
              <a:gd name="connsiteY0" fmla="*/ 2484465 h 2484465"/>
              <a:gd name="connsiteX1" fmla="*/ 600063 w 2955165"/>
              <a:gd name="connsiteY1" fmla="*/ 2164951 h 2484465"/>
              <a:gd name="connsiteX2" fmla="*/ 1946106 w 2955165"/>
              <a:gd name="connsiteY2" fmla="*/ 1397491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600063 w 2955165"/>
              <a:gd name="connsiteY1" fmla="*/ 2164951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57521 w 2955165"/>
              <a:gd name="connsiteY1" fmla="*/ 1966698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86083 w 2955165"/>
              <a:gd name="connsiteY1" fmla="*/ 2176492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86083 w 2955165"/>
              <a:gd name="connsiteY1" fmla="*/ 2176492 h 2484465"/>
              <a:gd name="connsiteX2" fmla="*/ 2087566 w 2955165"/>
              <a:gd name="connsiteY2" fmla="*/ 1748454 h 2484465"/>
              <a:gd name="connsiteX3" fmla="*/ 2955165 w 2955165"/>
              <a:gd name="connsiteY3" fmla="*/ 0 h 2484465"/>
              <a:gd name="connsiteX0" fmla="*/ 0 w 3431340"/>
              <a:gd name="connsiteY0" fmla="*/ 1598541 h 1598541"/>
              <a:gd name="connsiteX1" fmla="*/ 586083 w 3431340"/>
              <a:gd name="connsiteY1" fmla="*/ 1290568 h 1598541"/>
              <a:gd name="connsiteX2" fmla="*/ 2087566 w 3431340"/>
              <a:gd name="connsiteY2" fmla="*/ 862530 h 1598541"/>
              <a:gd name="connsiteX3" fmla="*/ 3431340 w 3431340"/>
              <a:gd name="connsiteY3" fmla="*/ 0 h 1598541"/>
              <a:gd name="connsiteX0" fmla="*/ 0 w 3383716"/>
              <a:gd name="connsiteY0" fmla="*/ 1798769 h 1798769"/>
              <a:gd name="connsiteX1" fmla="*/ 538459 w 3383716"/>
              <a:gd name="connsiteY1" fmla="*/ 1290568 h 1798769"/>
              <a:gd name="connsiteX2" fmla="*/ 2039942 w 3383716"/>
              <a:gd name="connsiteY2" fmla="*/ 862530 h 1798769"/>
              <a:gd name="connsiteX3" fmla="*/ 3383716 w 3383716"/>
              <a:gd name="connsiteY3" fmla="*/ 0 h 1798769"/>
              <a:gd name="connsiteX0" fmla="*/ 0 w 3383716"/>
              <a:gd name="connsiteY0" fmla="*/ 1841119 h 1841119"/>
              <a:gd name="connsiteX1" fmla="*/ 538459 w 3383716"/>
              <a:gd name="connsiteY1" fmla="*/ 1332918 h 1841119"/>
              <a:gd name="connsiteX2" fmla="*/ 1677955 w 3383716"/>
              <a:gd name="connsiteY2" fmla="*/ 0 h 1841119"/>
              <a:gd name="connsiteX3" fmla="*/ 3383716 w 3383716"/>
              <a:gd name="connsiteY3" fmla="*/ 42350 h 1841119"/>
              <a:gd name="connsiteX0" fmla="*/ 0 w 2726431"/>
              <a:gd name="connsiteY0" fmla="*/ 2999050 h 2999050"/>
              <a:gd name="connsiteX1" fmla="*/ 538459 w 2726431"/>
              <a:gd name="connsiteY1" fmla="*/ 2490849 h 2999050"/>
              <a:gd name="connsiteX2" fmla="*/ 1677955 w 2726431"/>
              <a:gd name="connsiteY2" fmla="*/ 1157931 h 2999050"/>
              <a:gd name="connsiteX3" fmla="*/ 2726431 w 2726431"/>
              <a:gd name="connsiteY3" fmla="*/ 0 h 2999050"/>
              <a:gd name="connsiteX0" fmla="*/ 0 w 2716846"/>
              <a:gd name="connsiteY0" fmla="*/ 3027628 h 3027628"/>
              <a:gd name="connsiteX1" fmla="*/ 538459 w 2716846"/>
              <a:gd name="connsiteY1" fmla="*/ 2519427 h 3027628"/>
              <a:gd name="connsiteX2" fmla="*/ 1677955 w 2716846"/>
              <a:gd name="connsiteY2" fmla="*/ 1186509 h 3027628"/>
              <a:gd name="connsiteX3" fmla="*/ 2716846 w 2716846"/>
              <a:gd name="connsiteY3" fmla="*/ 0 h 3027628"/>
              <a:gd name="connsiteX0" fmla="*/ 0 w 2726371"/>
              <a:gd name="connsiteY0" fmla="*/ 3016063 h 3016063"/>
              <a:gd name="connsiteX1" fmla="*/ 547984 w 2726371"/>
              <a:gd name="connsiteY1" fmla="*/ 2519427 h 3016063"/>
              <a:gd name="connsiteX2" fmla="*/ 1687480 w 2726371"/>
              <a:gd name="connsiteY2" fmla="*/ 1186509 h 3016063"/>
              <a:gd name="connsiteX3" fmla="*/ 2726371 w 2726371"/>
              <a:gd name="connsiteY3" fmla="*/ 0 h 3016063"/>
              <a:gd name="connsiteX0" fmla="*/ 23582 w 2749953"/>
              <a:gd name="connsiteY0" fmla="*/ 3016063 h 3016063"/>
              <a:gd name="connsiteX1" fmla="*/ 0 w 2749953"/>
              <a:gd name="connsiteY1" fmla="*/ 2829596 h 3016063"/>
              <a:gd name="connsiteX2" fmla="*/ 571566 w 2749953"/>
              <a:gd name="connsiteY2" fmla="*/ 2519427 h 3016063"/>
              <a:gd name="connsiteX3" fmla="*/ 1711062 w 2749953"/>
              <a:gd name="connsiteY3" fmla="*/ 1186509 h 3016063"/>
              <a:gd name="connsiteX4" fmla="*/ 2749953 w 2749953"/>
              <a:gd name="connsiteY4" fmla="*/ 0 h 3016063"/>
              <a:gd name="connsiteX0" fmla="*/ 4532 w 2749953"/>
              <a:gd name="connsiteY0" fmla="*/ 2778252 h 2829596"/>
              <a:gd name="connsiteX1" fmla="*/ 0 w 2749953"/>
              <a:gd name="connsiteY1" fmla="*/ 2829596 h 2829596"/>
              <a:gd name="connsiteX2" fmla="*/ 571566 w 2749953"/>
              <a:gd name="connsiteY2" fmla="*/ 2519427 h 2829596"/>
              <a:gd name="connsiteX3" fmla="*/ 1711062 w 2749953"/>
              <a:gd name="connsiteY3" fmla="*/ 1186509 h 2829596"/>
              <a:gd name="connsiteX4" fmla="*/ 2749953 w 2749953"/>
              <a:gd name="connsiteY4" fmla="*/ 0 h 2829596"/>
              <a:gd name="connsiteX0" fmla="*/ 4532 w 2749953"/>
              <a:gd name="connsiteY0" fmla="*/ 2778252 h 2829596"/>
              <a:gd name="connsiteX1" fmla="*/ 0 w 2749953"/>
              <a:gd name="connsiteY1" fmla="*/ 2829596 h 2829596"/>
              <a:gd name="connsiteX2" fmla="*/ 571566 w 2749953"/>
              <a:gd name="connsiteY2" fmla="*/ 2519427 h 2829596"/>
              <a:gd name="connsiteX3" fmla="*/ 1930094 w 2749953"/>
              <a:gd name="connsiteY3" fmla="*/ 1739156 h 2829596"/>
              <a:gd name="connsiteX4" fmla="*/ 2749953 w 2749953"/>
              <a:gd name="connsiteY4" fmla="*/ 0 h 2829596"/>
              <a:gd name="connsiteX0" fmla="*/ 4532 w 3121359"/>
              <a:gd name="connsiteY0" fmla="*/ 2035218 h 2086562"/>
              <a:gd name="connsiteX1" fmla="*/ 0 w 3121359"/>
              <a:gd name="connsiteY1" fmla="*/ 2086562 h 2086562"/>
              <a:gd name="connsiteX2" fmla="*/ 571566 w 3121359"/>
              <a:gd name="connsiteY2" fmla="*/ 1776393 h 2086562"/>
              <a:gd name="connsiteX3" fmla="*/ 1930094 w 3121359"/>
              <a:gd name="connsiteY3" fmla="*/ 996122 h 2086562"/>
              <a:gd name="connsiteX4" fmla="*/ 3121359 w 3121359"/>
              <a:gd name="connsiteY4" fmla="*/ 0 h 2086562"/>
              <a:gd name="connsiteX0" fmla="*/ 0 w 3126352"/>
              <a:gd name="connsiteY0" fmla="*/ 2092605 h 2092605"/>
              <a:gd name="connsiteX1" fmla="*/ 4993 w 3126352"/>
              <a:gd name="connsiteY1" fmla="*/ 2086562 h 2092605"/>
              <a:gd name="connsiteX2" fmla="*/ 576559 w 3126352"/>
              <a:gd name="connsiteY2" fmla="*/ 1776393 h 2092605"/>
              <a:gd name="connsiteX3" fmla="*/ 1935087 w 3126352"/>
              <a:gd name="connsiteY3" fmla="*/ 996122 h 2092605"/>
              <a:gd name="connsiteX4" fmla="*/ 3126352 w 3126352"/>
              <a:gd name="connsiteY4" fmla="*/ 0 h 2092605"/>
              <a:gd name="connsiteX0" fmla="*/ 0 w 3126352"/>
              <a:gd name="connsiteY0" fmla="*/ 2092605 h 2092605"/>
              <a:gd name="connsiteX1" fmla="*/ 4993 w 3126352"/>
              <a:gd name="connsiteY1" fmla="*/ 2086562 h 2092605"/>
              <a:gd name="connsiteX2" fmla="*/ 576559 w 3126352"/>
              <a:gd name="connsiteY2" fmla="*/ 1776393 h 2092605"/>
              <a:gd name="connsiteX3" fmla="*/ 2030292 w 3126352"/>
              <a:gd name="connsiteY3" fmla="*/ 1358226 h 2092605"/>
              <a:gd name="connsiteX4" fmla="*/ 3126352 w 3126352"/>
              <a:gd name="connsiteY4" fmla="*/ 0 h 2092605"/>
              <a:gd name="connsiteX0" fmla="*/ 0 w 3431076"/>
              <a:gd name="connsiteY0" fmla="*/ 1606775 h 1606775"/>
              <a:gd name="connsiteX1" fmla="*/ 4993 w 3431076"/>
              <a:gd name="connsiteY1" fmla="*/ 1600732 h 1606775"/>
              <a:gd name="connsiteX2" fmla="*/ 576559 w 3431076"/>
              <a:gd name="connsiteY2" fmla="*/ 1290563 h 1606775"/>
              <a:gd name="connsiteX3" fmla="*/ 2030292 w 3431076"/>
              <a:gd name="connsiteY3" fmla="*/ 872396 h 1606775"/>
              <a:gd name="connsiteX4" fmla="*/ 3431076 w 3431076"/>
              <a:gd name="connsiteY4" fmla="*/ 0 h 1606775"/>
              <a:gd name="connsiteX0" fmla="*/ 575439 w 4006515"/>
              <a:gd name="connsiteY0" fmla="*/ 1606775 h 1606775"/>
              <a:gd name="connsiteX1" fmla="*/ 0 w 4006515"/>
              <a:gd name="connsiteY1" fmla="*/ 622792 h 1606775"/>
              <a:gd name="connsiteX2" fmla="*/ 1151998 w 4006515"/>
              <a:gd name="connsiteY2" fmla="*/ 1290563 h 1606775"/>
              <a:gd name="connsiteX3" fmla="*/ 2605731 w 4006515"/>
              <a:gd name="connsiteY3" fmla="*/ 872396 h 1606775"/>
              <a:gd name="connsiteX4" fmla="*/ 4006515 w 4006515"/>
              <a:gd name="connsiteY4" fmla="*/ 0 h 1606775"/>
              <a:gd name="connsiteX0" fmla="*/ 575439 w 4006515"/>
              <a:gd name="connsiteY0" fmla="*/ 1606775 h 1606775"/>
              <a:gd name="connsiteX1" fmla="*/ 119101 w 4006515"/>
              <a:gd name="connsiteY1" fmla="*/ 1173633 h 1606775"/>
              <a:gd name="connsiteX2" fmla="*/ 0 w 4006515"/>
              <a:gd name="connsiteY2" fmla="*/ 622792 h 1606775"/>
              <a:gd name="connsiteX3" fmla="*/ 1151998 w 4006515"/>
              <a:gd name="connsiteY3" fmla="*/ 1290563 h 1606775"/>
              <a:gd name="connsiteX4" fmla="*/ 2605731 w 4006515"/>
              <a:gd name="connsiteY4" fmla="*/ 872396 h 1606775"/>
              <a:gd name="connsiteX5" fmla="*/ 4006515 w 4006515"/>
              <a:gd name="connsiteY5" fmla="*/ 0 h 1606775"/>
              <a:gd name="connsiteX0" fmla="*/ 575439 w 4006515"/>
              <a:gd name="connsiteY0" fmla="*/ 1606775 h 1606775"/>
              <a:gd name="connsiteX1" fmla="*/ 0 w 4006515"/>
              <a:gd name="connsiteY1" fmla="*/ 622792 h 1606775"/>
              <a:gd name="connsiteX2" fmla="*/ 1151998 w 4006515"/>
              <a:gd name="connsiteY2" fmla="*/ 1290563 h 1606775"/>
              <a:gd name="connsiteX3" fmla="*/ 2605731 w 4006515"/>
              <a:gd name="connsiteY3" fmla="*/ 872396 h 1606775"/>
              <a:gd name="connsiteX4" fmla="*/ 4006515 w 4006515"/>
              <a:gd name="connsiteY4" fmla="*/ 0 h 1606775"/>
              <a:gd name="connsiteX0" fmla="*/ 0 w 4289811"/>
              <a:gd name="connsiteY0" fmla="*/ 708358 h 1290563"/>
              <a:gd name="connsiteX1" fmla="*/ 283296 w 4289811"/>
              <a:gd name="connsiteY1" fmla="*/ 622792 h 1290563"/>
              <a:gd name="connsiteX2" fmla="*/ 1435294 w 4289811"/>
              <a:gd name="connsiteY2" fmla="*/ 1290563 h 1290563"/>
              <a:gd name="connsiteX3" fmla="*/ 2889027 w 4289811"/>
              <a:gd name="connsiteY3" fmla="*/ 872396 h 1290563"/>
              <a:gd name="connsiteX4" fmla="*/ 4289811 w 4289811"/>
              <a:gd name="connsiteY4" fmla="*/ 0 h 1290563"/>
              <a:gd name="connsiteX0" fmla="*/ 0 w 4289811"/>
              <a:gd name="connsiteY0" fmla="*/ 708358 h 1290563"/>
              <a:gd name="connsiteX1" fmla="*/ 275339 w 4289811"/>
              <a:gd name="connsiteY1" fmla="*/ 654671 h 1290563"/>
              <a:gd name="connsiteX2" fmla="*/ 1435294 w 4289811"/>
              <a:gd name="connsiteY2" fmla="*/ 1290563 h 1290563"/>
              <a:gd name="connsiteX3" fmla="*/ 2889027 w 4289811"/>
              <a:gd name="connsiteY3" fmla="*/ 872396 h 1290563"/>
              <a:gd name="connsiteX4" fmla="*/ 4289811 w 4289811"/>
              <a:gd name="connsiteY4" fmla="*/ 0 h 1290563"/>
              <a:gd name="connsiteX0" fmla="*/ 0 w 4289811"/>
              <a:gd name="connsiteY0" fmla="*/ 708358 h 872396"/>
              <a:gd name="connsiteX1" fmla="*/ 275339 w 4289811"/>
              <a:gd name="connsiteY1" fmla="*/ 654671 h 872396"/>
              <a:gd name="connsiteX2" fmla="*/ 918439 w 4289811"/>
              <a:gd name="connsiteY2" fmla="*/ 368254 h 872396"/>
              <a:gd name="connsiteX3" fmla="*/ 2889027 w 4289811"/>
              <a:gd name="connsiteY3" fmla="*/ 872396 h 872396"/>
              <a:gd name="connsiteX4" fmla="*/ 4289811 w 4289811"/>
              <a:gd name="connsiteY4" fmla="*/ 0 h 872396"/>
              <a:gd name="connsiteX0" fmla="*/ 0 w 4289811"/>
              <a:gd name="connsiteY0" fmla="*/ 790127 h 790128"/>
              <a:gd name="connsiteX1" fmla="*/ 275339 w 4289811"/>
              <a:gd name="connsiteY1" fmla="*/ 736440 h 790128"/>
              <a:gd name="connsiteX2" fmla="*/ 918439 w 4289811"/>
              <a:gd name="connsiteY2" fmla="*/ 450023 h 790128"/>
              <a:gd name="connsiteX3" fmla="*/ 2419846 w 4289811"/>
              <a:gd name="connsiteY3" fmla="*/ 0 h 790128"/>
              <a:gd name="connsiteX4" fmla="*/ 4289811 w 4289811"/>
              <a:gd name="connsiteY4" fmla="*/ 81769 h 790128"/>
              <a:gd name="connsiteX0" fmla="*/ 0 w 3820599"/>
              <a:gd name="connsiteY0" fmla="*/ 1662613 h 1662613"/>
              <a:gd name="connsiteX1" fmla="*/ 275339 w 3820599"/>
              <a:gd name="connsiteY1" fmla="*/ 1608926 h 1662613"/>
              <a:gd name="connsiteX2" fmla="*/ 918439 w 3820599"/>
              <a:gd name="connsiteY2" fmla="*/ 1322509 h 1662613"/>
              <a:gd name="connsiteX3" fmla="*/ 2419846 w 3820599"/>
              <a:gd name="connsiteY3" fmla="*/ 872486 h 1662613"/>
              <a:gd name="connsiteX4" fmla="*/ 3820599 w 3820599"/>
              <a:gd name="connsiteY4" fmla="*/ 0 h 1662613"/>
              <a:gd name="connsiteX0" fmla="*/ 0 w 3923879"/>
              <a:gd name="connsiteY0" fmla="*/ 1535379 h 1535379"/>
              <a:gd name="connsiteX1" fmla="*/ 275339 w 3923879"/>
              <a:gd name="connsiteY1" fmla="*/ 1481692 h 1535379"/>
              <a:gd name="connsiteX2" fmla="*/ 918439 w 3923879"/>
              <a:gd name="connsiteY2" fmla="*/ 1195275 h 1535379"/>
              <a:gd name="connsiteX3" fmla="*/ 2419846 w 3923879"/>
              <a:gd name="connsiteY3" fmla="*/ 745252 h 1535379"/>
              <a:gd name="connsiteX4" fmla="*/ 3923879 w 3923879"/>
              <a:gd name="connsiteY4" fmla="*/ 0 h 1535379"/>
              <a:gd name="connsiteX0" fmla="*/ 0 w 3899939"/>
              <a:gd name="connsiteY0" fmla="*/ 1519474 h 1519474"/>
              <a:gd name="connsiteX1" fmla="*/ 275339 w 3899939"/>
              <a:gd name="connsiteY1" fmla="*/ 1465787 h 1519474"/>
              <a:gd name="connsiteX2" fmla="*/ 918439 w 3899939"/>
              <a:gd name="connsiteY2" fmla="*/ 1179370 h 1519474"/>
              <a:gd name="connsiteX3" fmla="*/ 2419846 w 3899939"/>
              <a:gd name="connsiteY3" fmla="*/ 729347 h 1519474"/>
              <a:gd name="connsiteX4" fmla="*/ 3899939 w 3899939"/>
              <a:gd name="connsiteY4" fmla="*/ 0 h 1519474"/>
              <a:gd name="connsiteX0" fmla="*/ 0 w 3915755"/>
              <a:gd name="connsiteY0" fmla="*/ 1495617 h 1495617"/>
              <a:gd name="connsiteX1" fmla="*/ 275339 w 3915755"/>
              <a:gd name="connsiteY1" fmla="*/ 1441930 h 1495617"/>
              <a:gd name="connsiteX2" fmla="*/ 918439 w 3915755"/>
              <a:gd name="connsiteY2" fmla="*/ 1155513 h 1495617"/>
              <a:gd name="connsiteX3" fmla="*/ 2419846 w 3915755"/>
              <a:gd name="connsiteY3" fmla="*/ 705490 h 1495617"/>
              <a:gd name="connsiteX4" fmla="*/ 3915755 w 3915755"/>
              <a:gd name="connsiteY4" fmla="*/ 0 h 1495617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918439 w 3354964"/>
              <a:gd name="connsiteY2" fmla="*/ 2199429 h 2539533"/>
              <a:gd name="connsiteX3" fmla="*/ 2419846 w 3354964"/>
              <a:gd name="connsiteY3" fmla="*/ 1749406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918439 w 3354964"/>
              <a:gd name="connsiteY2" fmla="*/ 219942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823530 w 3354964"/>
              <a:gd name="connsiteY2" fmla="*/ 180281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3041 w 3354964"/>
              <a:gd name="connsiteY1" fmla="*/ 251297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3041 w 3354964"/>
              <a:gd name="connsiteY1" fmla="*/ 2513259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823530 w 3354964"/>
              <a:gd name="connsiteY2" fmla="*/ 180281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37711"/>
              <a:gd name="connsiteY0" fmla="*/ 2427666 h 2487663"/>
              <a:gd name="connsiteX1" fmla="*/ 72050 w 3337711"/>
              <a:gd name="connsiteY1" fmla="*/ 2487663 h 2487663"/>
              <a:gd name="connsiteX2" fmla="*/ 806277 w 3337711"/>
              <a:gd name="connsiteY2" fmla="*/ 1802819 h 2487663"/>
              <a:gd name="connsiteX3" fmla="*/ 2117874 w 3337711"/>
              <a:gd name="connsiteY3" fmla="*/ 1016277 h 2487663"/>
              <a:gd name="connsiteX4" fmla="*/ 3337711 w 3337711"/>
              <a:gd name="connsiteY4" fmla="*/ 0 h 2487663"/>
              <a:gd name="connsiteX0" fmla="*/ 0 w 3337711"/>
              <a:gd name="connsiteY0" fmla="*/ 2427666 h 2427666"/>
              <a:gd name="connsiteX1" fmla="*/ 72048 w 3337711"/>
              <a:gd name="connsiteY1" fmla="*/ 2410300 h 2427666"/>
              <a:gd name="connsiteX2" fmla="*/ 806277 w 3337711"/>
              <a:gd name="connsiteY2" fmla="*/ 1802819 h 2427666"/>
              <a:gd name="connsiteX3" fmla="*/ 2117874 w 3337711"/>
              <a:gd name="connsiteY3" fmla="*/ 1016277 h 2427666"/>
              <a:gd name="connsiteX4" fmla="*/ 3337711 w 3337711"/>
              <a:gd name="connsiteY4" fmla="*/ 0 h 2427666"/>
              <a:gd name="connsiteX0" fmla="*/ 0 w 3337711"/>
              <a:gd name="connsiteY0" fmla="*/ 2427666 h 2427666"/>
              <a:gd name="connsiteX1" fmla="*/ 72048 w 3337711"/>
              <a:gd name="connsiteY1" fmla="*/ 2410300 h 2427666"/>
              <a:gd name="connsiteX2" fmla="*/ 806277 w 3337711"/>
              <a:gd name="connsiteY2" fmla="*/ 1802819 h 2427666"/>
              <a:gd name="connsiteX3" fmla="*/ 2117874 w 3337711"/>
              <a:gd name="connsiteY3" fmla="*/ 1016277 h 2427666"/>
              <a:gd name="connsiteX4" fmla="*/ 3337711 w 3337711"/>
              <a:gd name="connsiteY4" fmla="*/ 0 h 2427666"/>
              <a:gd name="connsiteX0" fmla="*/ 100477 w 3265663"/>
              <a:gd name="connsiteY0" fmla="*/ 2324413 h 2410300"/>
              <a:gd name="connsiteX1" fmla="*/ 0 w 3265663"/>
              <a:gd name="connsiteY1" fmla="*/ 2410300 h 2410300"/>
              <a:gd name="connsiteX2" fmla="*/ 734229 w 3265663"/>
              <a:gd name="connsiteY2" fmla="*/ 1802819 h 2410300"/>
              <a:gd name="connsiteX3" fmla="*/ 2045826 w 3265663"/>
              <a:gd name="connsiteY3" fmla="*/ 1016277 h 2410300"/>
              <a:gd name="connsiteX4" fmla="*/ 3265663 w 3265663"/>
              <a:gd name="connsiteY4" fmla="*/ 0 h 2410300"/>
              <a:gd name="connsiteX0" fmla="*/ 0 w 3165186"/>
              <a:gd name="connsiteY0" fmla="*/ 2324413 h 2324413"/>
              <a:gd name="connsiteX1" fmla="*/ 97927 w 3165186"/>
              <a:gd name="connsiteY1" fmla="*/ 2324300 h 2324413"/>
              <a:gd name="connsiteX2" fmla="*/ 633752 w 3165186"/>
              <a:gd name="connsiteY2" fmla="*/ 1802819 h 2324413"/>
              <a:gd name="connsiteX3" fmla="*/ 1945349 w 3165186"/>
              <a:gd name="connsiteY3" fmla="*/ 1016277 h 2324413"/>
              <a:gd name="connsiteX4" fmla="*/ 3165186 w 3165186"/>
              <a:gd name="connsiteY4" fmla="*/ 0 h 2324413"/>
              <a:gd name="connsiteX0" fmla="*/ 0 w 3165186"/>
              <a:gd name="connsiteY0" fmla="*/ 2324413 h 2324413"/>
              <a:gd name="connsiteX1" fmla="*/ 633752 w 3165186"/>
              <a:gd name="connsiteY1" fmla="*/ 1802819 h 2324413"/>
              <a:gd name="connsiteX2" fmla="*/ 1945349 w 3165186"/>
              <a:gd name="connsiteY2" fmla="*/ 1016277 h 2324413"/>
              <a:gd name="connsiteX3" fmla="*/ 3165186 w 3165186"/>
              <a:gd name="connsiteY3" fmla="*/ 0 h 2324413"/>
              <a:gd name="connsiteX0" fmla="*/ 0 w 3104803"/>
              <a:gd name="connsiteY0" fmla="*/ 2126247 h 2126247"/>
              <a:gd name="connsiteX1" fmla="*/ 573369 w 3104803"/>
              <a:gd name="connsiteY1" fmla="*/ 1802819 h 2126247"/>
              <a:gd name="connsiteX2" fmla="*/ 1884966 w 3104803"/>
              <a:gd name="connsiteY2" fmla="*/ 1016277 h 2126247"/>
              <a:gd name="connsiteX3" fmla="*/ 3104803 w 3104803"/>
              <a:gd name="connsiteY3" fmla="*/ 0 h 2126247"/>
              <a:gd name="connsiteX0" fmla="*/ 0 w 2531434"/>
              <a:gd name="connsiteY0" fmla="*/ 1802819 h 1802819"/>
              <a:gd name="connsiteX1" fmla="*/ 1311597 w 2531434"/>
              <a:gd name="connsiteY1" fmla="*/ 1016277 h 1802819"/>
              <a:gd name="connsiteX2" fmla="*/ 2531434 w 2531434"/>
              <a:gd name="connsiteY2" fmla="*/ 0 h 1802819"/>
              <a:gd name="connsiteX0" fmla="*/ 0 w 2531434"/>
              <a:gd name="connsiteY0" fmla="*/ 1802819 h 1802819"/>
              <a:gd name="connsiteX1" fmla="*/ 85264 w 2531434"/>
              <a:gd name="connsiteY1" fmla="*/ 1753762 h 1802819"/>
              <a:gd name="connsiteX2" fmla="*/ 1311597 w 2531434"/>
              <a:gd name="connsiteY2" fmla="*/ 1016277 h 1802819"/>
              <a:gd name="connsiteX3" fmla="*/ 2531434 w 2531434"/>
              <a:gd name="connsiteY3" fmla="*/ 0 h 1802819"/>
              <a:gd name="connsiteX0" fmla="*/ 0 w 3152522"/>
              <a:gd name="connsiteY0" fmla="*/ 2104982 h 2104982"/>
              <a:gd name="connsiteX1" fmla="*/ 706352 w 3152522"/>
              <a:gd name="connsiteY1" fmla="*/ 1753762 h 2104982"/>
              <a:gd name="connsiteX2" fmla="*/ 1932685 w 3152522"/>
              <a:gd name="connsiteY2" fmla="*/ 1016277 h 2104982"/>
              <a:gd name="connsiteX3" fmla="*/ 3152522 w 3152522"/>
              <a:gd name="connsiteY3" fmla="*/ 0 h 2104982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706541 w 3152711"/>
              <a:gd name="connsiteY2" fmla="*/ 1753762 h 2127706"/>
              <a:gd name="connsiteX3" fmla="*/ 1932874 w 3152711"/>
              <a:gd name="connsiteY3" fmla="*/ 1016277 h 2127706"/>
              <a:gd name="connsiteX4" fmla="*/ 3152711 w 3152711"/>
              <a:gd name="connsiteY4" fmla="*/ 0 h 2127706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601753 w 3152711"/>
              <a:gd name="connsiteY2" fmla="*/ 1792065 h 2127706"/>
              <a:gd name="connsiteX3" fmla="*/ 1932874 w 3152711"/>
              <a:gd name="connsiteY3" fmla="*/ 1016277 h 2127706"/>
              <a:gd name="connsiteX4" fmla="*/ 3152711 w 3152711"/>
              <a:gd name="connsiteY4" fmla="*/ 0 h 2127706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601753 w 3152711"/>
              <a:gd name="connsiteY2" fmla="*/ 1792065 h 2127706"/>
              <a:gd name="connsiteX3" fmla="*/ 1956643 w 3152711"/>
              <a:gd name="connsiteY3" fmla="*/ 1006866 h 2127706"/>
              <a:gd name="connsiteX4" fmla="*/ 3152711 w 3152711"/>
              <a:gd name="connsiteY4" fmla="*/ 0 h 2127706"/>
              <a:gd name="connsiteX0" fmla="*/ 189 w 3176453"/>
              <a:gd name="connsiteY0" fmla="*/ 2128798 h 2151522"/>
              <a:gd name="connsiteX1" fmla="*/ 0 w 3176453"/>
              <a:gd name="connsiteY1" fmla="*/ 2151522 h 2151522"/>
              <a:gd name="connsiteX2" fmla="*/ 601753 w 3176453"/>
              <a:gd name="connsiteY2" fmla="*/ 1815881 h 2151522"/>
              <a:gd name="connsiteX3" fmla="*/ 1956643 w 3176453"/>
              <a:gd name="connsiteY3" fmla="*/ 1030682 h 2151522"/>
              <a:gd name="connsiteX4" fmla="*/ 3176453 w 3176453"/>
              <a:gd name="connsiteY4" fmla="*/ 0 h 2151522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820823 w 3395523"/>
              <a:gd name="connsiteY2" fmla="*/ 1815881 h 2208923"/>
              <a:gd name="connsiteX3" fmla="*/ 2175713 w 3395523"/>
              <a:gd name="connsiteY3" fmla="*/ 1030682 h 2208923"/>
              <a:gd name="connsiteX4" fmla="*/ 3395523 w 3395523"/>
              <a:gd name="connsiteY4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99334 w 3395523"/>
              <a:gd name="connsiteY2" fmla="*/ 2069156 h 2208923"/>
              <a:gd name="connsiteX3" fmla="*/ 820823 w 3395523"/>
              <a:gd name="connsiteY3" fmla="*/ 1815881 h 2208923"/>
              <a:gd name="connsiteX4" fmla="*/ 2175713 w 3395523"/>
              <a:gd name="connsiteY4" fmla="*/ 1030682 h 2208923"/>
              <a:gd name="connsiteX5" fmla="*/ 3395523 w 3395523"/>
              <a:gd name="connsiteY5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36139 w 3395523"/>
              <a:gd name="connsiteY2" fmla="*/ 2132588 h 2208923"/>
              <a:gd name="connsiteX3" fmla="*/ 820823 w 3395523"/>
              <a:gd name="connsiteY3" fmla="*/ 1815881 h 2208923"/>
              <a:gd name="connsiteX4" fmla="*/ 2175713 w 3395523"/>
              <a:gd name="connsiteY4" fmla="*/ 1030682 h 2208923"/>
              <a:gd name="connsiteX5" fmla="*/ 3395523 w 3395523"/>
              <a:gd name="connsiteY5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36139 w 3395523"/>
              <a:gd name="connsiteY2" fmla="*/ 2132588 h 2208923"/>
              <a:gd name="connsiteX3" fmla="*/ 820823 w 3395523"/>
              <a:gd name="connsiteY3" fmla="*/ 1815881 h 2208923"/>
              <a:gd name="connsiteX4" fmla="*/ 2032793 w 3395523"/>
              <a:gd name="connsiteY4" fmla="*/ 668808 h 2208923"/>
              <a:gd name="connsiteX5" fmla="*/ 3395523 w 3395523"/>
              <a:gd name="connsiteY5" fmla="*/ 0 h 2208923"/>
              <a:gd name="connsiteX0" fmla="*/ 219259 w 3090654"/>
              <a:gd name="connsiteY0" fmla="*/ 2643206 h 2723331"/>
              <a:gd name="connsiteX1" fmla="*/ 0 w 3090654"/>
              <a:gd name="connsiteY1" fmla="*/ 2723331 h 2723331"/>
              <a:gd name="connsiteX2" fmla="*/ 236139 w 3090654"/>
              <a:gd name="connsiteY2" fmla="*/ 2646996 h 2723331"/>
              <a:gd name="connsiteX3" fmla="*/ 820823 w 3090654"/>
              <a:gd name="connsiteY3" fmla="*/ 2330289 h 2723331"/>
              <a:gd name="connsiteX4" fmla="*/ 2032793 w 3090654"/>
              <a:gd name="connsiteY4" fmla="*/ 1183216 h 2723331"/>
              <a:gd name="connsiteX5" fmla="*/ 3090654 w 3090654"/>
              <a:gd name="connsiteY5" fmla="*/ 0 h 2723331"/>
              <a:gd name="connsiteX0" fmla="*/ 219259 w 3071535"/>
              <a:gd name="connsiteY0" fmla="*/ 2649557 h 2729682"/>
              <a:gd name="connsiteX1" fmla="*/ 0 w 3071535"/>
              <a:gd name="connsiteY1" fmla="*/ 2729682 h 2729682"/>
              <a:gd name="connsiteX2" fmla="*/ 236139 w 3071535"/>
              <a:gd name="connsiteY2" fmla="*/ 2653347 h 2729682"/>
              <a:gd name="connsiteX3" fmla="*/ 820823 w 3071535"/>
              <a:gd name="connsiteY3" fmla="*/ 2336640 h 2729682"/>
              <a:gd name="connsiteX4" fmla="*/ 2032793 w 3071535"/>
              <a:gd name="connsiteY4" fmla="*/ 1189567 h 2729682"/>
              <a:gd name="connsiteX5" fmla="*/ 3071535 w 3071535"/>
              <a:gd name="connsiteY5" fmla="*/ 0 h 2729682"/>
              <a:gd name="connsiteX0" fmla="*/ 219259 w 3071535"/>
              <a:gd name="connsiteY0" fmla="*/ 2649557 h 2729992"/>
              <a:gd name="connsiteX1" fmla="*/ 0 w 3071535"/>
              <a:gd name="connsiteY1" fmla="*/ 2729992 h 2729992"/>
              <a:gd name="connsiteX2" fmla="*/ 236139 w 3071535"/>
              <a:gd name="connsiteY2" fmla="*/ 2653347 h 2729992"/>
              <a:gd name="connsiteX3" fmla="*/ 820823 w 3071535"/>
              <a:gd name="connsiteY3" fmla="*/ 2336640 h 2729992"/>
              <a:gd name="connsiteX4" fmla="*/ 2032793 w 3071535"/>
              <a:gd name="connsiteY4" fmla="*/ 1189567 h 2729992"/>
              <a:gd name="connsiteX5" fmla="*/ 3071535 w 3071535"/>
              <a:gd name="connsiteY5" fmla="*/ 0 h 2729992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813534 w 2852276"/>
              <a:gd name="connsiteY3" fmla="*/ 1189567 h 2653347"/>
              <a:gd name="connsiteX4" fmla="*/ 2852276 w 2852276"/>
              <a:gd name="connsiteY4" fmla="*/ 0 h 2653347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918266 w 2852276"/>
              <a:gd name="connsiteY3" fmla="*/ 1399276 h 2653347"/>
              <a:gd name="connsiteX4" fmla="*/ 2852276 w 2852276"/>
              <a:gd name="connsiteY4" fmla="*/ 0 h 2653347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889649 w 2852276"/>
              <a:gd name="connsiteY3" fmla="*/ 1389909 h 2653347"/>
              <a:gd name="connsiteX4" fmla="*/ 2852276 w 2852276"/>
              <a:gd name="connsiteY4" fmla="*/ 0 h 2653347"/>
              <a:gd name="connsiteX0" fmla="*/ 0 w 2918886"/>
              <a:gd name="connsiteY0" fmla="*/ 2411405 h 2415195"/>
              <a:gd name="connsiteX1" fmla="*/ 16880 w 2918886"/>
              <a:gd name="connsiteY1" fmla="*/ 2415195 h 2415195"/>
              <a:gd name="connsiteX2" fmla="*/ 601564 w 2918886"/>
              <a:gd name="connsiteY2" fmla="*/ 2098488 h 2415195"/>
              <a:gd name="connsiteX3" fmla="*/ 1889649 w 2918886"/>
              <a:gd name="connsiteY3" fmla="*/ 1151757 h 2415195"/>
              <a:gd name="connsiteX4" fmla="*/ 2918886 w 2918886"/>
              <a:gd name="connsiteY4" fmla="*/ 0 h 2415195"/>
              <a:gd name="connsiteX0" fmla="*/ 0 w 3042643"/>
              <a:gd name="connsiteY0" fmla="*/ 2230409 h 2234199"/>
              <a:gd name="connsiteX1" fmla="*/ 16880 w 3042643"/>
              <a:gd name="connsiteY1" fmla="*/ 2234199 h 2234199"/>
              <a:gd name="connsiteX2" fmla="*/ 601564 w 3042643"/>
              <a:gd name="connsiteY2" fmla="*/ 1917492 h 2234199"/>
              <a:gd name="connsiteX3" fmla="*/ 1889649 w 3042643"/>
              <a:gd name="connsiteY3" fmla="*/ 970761 h 2234199"/>
              <a:gd name="connsiteX4" fmla="*/ 3042643 w 3042643"/>
              <a:gd name="connsiteY4" fmla="*/ 0 h 2234199"/>
              <a:gd name="connsiteX0" fmla="*/ 0 w 3042643"/>
              <a:gd name="connsiteY0" fmla="*/ 2230409 h 2439301"/>
              <a:gd name="connsiteX1" fmla="*/ 909314 w 3042643"/>
              <a:gd name="connsiteY1" fmla="*/ 2439301 h 2439301"/>
              <a:gd name="connsiteX2" fmla="*/ 601564 w 3042643"/>
              <a:gd name="connsiteY2" fmla="*/ 1917492 h 2439301"/>
              <a:gd name="connsiteX3" fmla="*/ 1889649 w 3042643"/>
              <a:gd name="connsiteY3" fmla="*/ 970761 h 2439301"/>
              <a:gd name="connsiteX4" fmla="*/ 3042643 w 3042643"/>
              <a:gd name="connsiteY4" fmla="*/ 0 h 2439301"/>
              <a:gd name="connsiteX0" fmla="*/ 0 w 3020697"/>
              <a:gd name="connsiteY0" fmla="*/ 2472090 h 2472090"/>
              <a:gd name="connsiteX1" fmla="*/ 887368 w 3020697"/>
              <a:gd name="connsiteY1" fmla="*/ 2439301 h 2472090"/>
              <a:gd name="connsiteX2" fmla="*/ 579618 w 3020697"/>
              <a:gd name="connsiteY2" fmla="*/ 1917492 h 2472090"/>
              <a:gd name="connsiteX3" fmla="*/ 1867703 w 3020697"/>
              <a:gd name="connsiteY3" fmla="*/ 970761 h 2472090"/>
              <a:gd name="connsiteX4" fmla="*/ 3020697 w 3020697"/>
              <a:gd name="connsiteY4" fmla="*/ 0 h 2472090"/>
              <a:gd name="connsiteX0" fmla="*/ 0 w 3020697"/>
              <a:gd name="connsiteY0" fmla="*/ 2472090 h 2472090"/>
              <a:gd name="connsiteX1" fmla="*/ 579618 w 3020697"/>
              <a:gd name="connsiteY1" fmla="*/ 1917492 h 2472090"/>
              <a:gd name="connsiteX2" fmla="*/ 1867703 w 3020697"/>
              <a:gd name="connsiteY2" fmla="*/ 970761 h 2472090"/>
              <a:gd name="connsiteX3" fmla="*/ 3020697 w 3020697"/>
              <a:gd name="connsiteY3" fmla="*/ 0 h 2472090"/>
              <a:gd name="connsiteX0" fmla="*/ 0 w 3020697"/>
              <a:gd name="connsiteY0" fmla="*/ 2472090 h 2472090"/>
              <a:gd name="connsiteX1" fmla="*/ 638125 w 3020697"/>
              <a:gd name="connsiteY1" fmla="*/ 2137190 h 2472090"/>
              <a:gd name="connsiteX2" fmla="*/ 1867703 w 3020697"/>
              <a:gd name="connsiteY2" fmla="*/ 970761 h 2472090"/>
              <a:gd name="connsiteX3" fmla="*/ 3020697 w 3020697"/>
              <a:gd name="connsiteY3" fmla="*/ 0 h 2472090"/>
              <a:gd name="connsiteX0" fmla="*/ 0 w 3020629"/>
              <a:gd name="connsiteY0" fmla="*/ 2494037 h 2494037"/>
              <a:gd name="connsiteX1" fmla="*/ 638125 w 3020629"/>
              <a:gd name="connsiteY1" fmla="*/ 2159137 h 2494037"/>
              <a:gd name="connsiteX2" fmla="*/ 1867703 w 3020629"/>
              <a:gd name="connsiteY2" fmla="*/ 992708 h 2494037"/>
              <a:gd name="connsiteX3" fmla="*/ 3020629 w 3020629"/>
              <a:gd name="connsiteY3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873792 w 3026718"/>
              <a:gd name="connsiteY3" fmla="*/ 992708 h 2494037"/>
              <a:gd name="connsiteX4" fmla="*/ 3026718 w 3026718"/>
              <a:gd name="connsiteY4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951120 w 3026718"/>
              <a:gd name="connsiteY3" fmla="*/ 1161651 h 2494037"/>
              <a:gd name="connsiteX4" fmla="*/ 3026718 w 3026718"/>
              <a:gd name="connsiteY4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937008 w 3026718"/>
              <a:gd name="connsiteY3" fmla="*/ 1147714 h 2494037"/>
              <a:gd name="connsiteX4" fmla="*/ 3026718 w 3026718"/>
              <a:gd name="connsiteY4" fmla="*/ 0 h 2494037"/>
              <a:gd name="connsiteX0" fmla="*/ 6089 w 3054785"/>
              <a:gd name="connsiteY0" fmla="*/ 2529210 h 2529210"/>
              <a:gd name="connsiteX1" fmla="*/ 0 w 3054785"/>
              <a:gd name="connsiteY1" fmla="*/ 2514476 h 2529210"/>
              <a:gd name="connsiteX2" fmla="*/ 644214 w 3054785"/>
              <a:gd name="connsiteY2" fmla="*/ 2194310 h 2529210"/>
              <a:gd name="connsiteX3" fmla="*/ 1937008 w 3054785"/>
              <a:gd name="connsiteY3" fmla="*/ 1182887 h 2529210"/>
              <a:gd name="connsiteX4" fmla="*/ 3054785 w 3054785"/>
              <a:gd name="connsiteY4" fmla="*/ 0 h 2529210"/>
              <a:gd name="connsiteX0" fmla="*/ 6089 w 3054785"/>
              <a:gd name="connsiteY0" fmla="*/ 2529210 h 2529210"/>
              <a:gd name="connsiteX1" fmla="*/ 0 w 3054785"/>
              <a:gd name="connsiteY1" fmla="*/ 2514476 h 2529210"/>
              <a:gd name="connsiteX2" fmla="*/ 644214 w 3054785"/>
              <a:gd name="connsiteY2" fmla="*/ 2194310 h 2529210"/>
              <a:gd name="connsiteX3" fmla="*/ 2006813 w 3054785"/>
              <a:gd name="connsiteY3" fmla="*/ 1367192 h 2529210"/>
              <a:gd name="connsiteX4" fmla="*/ 3054785 w 3054785"/>
              <a:gd name="connsiteY4" fmla="*/ 0 h 2529210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644214 w 3143614"/>
              <a:gd name="connsiteY2" fmla="*/ 2003788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29984 w 3143614"/>
              <a:gd name="connsiteY2" fmla="*/ 1565815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2178214 w 3143614"/>
              <a:gd name="connsiteY3" fmla="*/ 814812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3143614 w 3143614"/>
              <a:gd name="connsiteY3" fmla="*/ 0 h 2338688"/>
              <a:gd name="connsiteX0" fmla="*/ 6089 w 2448234"/>
              <a:gd name="connsiteY0" fmla="*/ 1986223 h 1986223"/>
              <a:gd name="connsiteX1" fmla="*/ 0 w 2448234"/>
              <a:gd name="connsiteY1" fmla="*/ 1971489 h 1986223"/>
              <a:gd name="connsiteX2" fmla="*/ 1349004 w 2448234"/>
              <a:gd name="connsiteY2" fmla="*/ 1184949 h 1986223"/>
              <a:gd name="connsiteX3" fmla="*/ 2448234 w 2448234"/>
              <a:gd name="connsiteY3" fmla="*/ 0 h 1986223"/>
              <a:gd name="connsiteX0" fmla="*/ 6089 w 2448234"/>
              <a:gd name="connsiteY0" fmla="*/ 1986223 h 1986223"/>
              <a:gd name="connsiteX1" fmla="*/ 0 w 2448234"/>
              <a:gd name="connsiteY1" fmla="*/ 1971489 h 1986223"/>
              <a:gd name="connsiteX2" fmla="*/ 1297769 w 2448234"/>
              <a:gd name="connsiteY2" fmla="*/ 1177767 h 1986223"/>
              <a:gd name="connsiteX3" fmla="*/ 2448234 w 2448234"/>
              <a:gd name="connsiteY3" fmla="*/ 0 h 1986223"/>
              <a:gd name="connsiteX0" fmla="*/ 6089 w 2521329"/>
              <a:gd name="connsiteY0" fmla="*/ 1825271 h 1825271"/>
              <a:gd name="connsiteX1" fmla="*/ 0 w 2521329"/>
              <a:gd name="connsiteY1" fmla="*/ 1810537 h 1825271"/>
              <a:gd name="connsiteX2" fmla="*/ 1297769 w 2521329"/>
              <a:gd name="connsiteY2" fmla="*/ 1016815 h 1825271"/>
              <a:gd name="connsiteX3" fmla="*/ 2521329 w 2521329"/>
              <a:gd name="connsiteY3" fmla="*/ 0 h 1825271"/>
              <a:gd name="connsiteX0" fmla="*/ 62426 w 2577666"/>
              <a:gd name="connsiteY0" fmla="*/ 1825271 h 1841081"/>
              <a:gd name="connsiteX1" fmla="*/ 0 w 2577666"/>
              <a:gd name="connsiteY1" fmla="*/ 1841081 h 1841081"/>
              <a:gd name="connsiteX2" fmla="*/ 1354106 w 2577666"/>
              <a:gd name="connsiteY2" fmla="*/ 1016815 h 1841081"/>
              <a:gd name="connsiteX3" fmla="*/ 2577666 w 2577666"/>
              <a:gd name="connsiteY3" fmla="*/ 0 h 1841081"/>
              <a:gd name="connsiteX0" fmla="*/ 62426 w 2577666"/>
              <a:gd name="connsiteY0" fmla="*/ 1825271 h 1841081"/>
              <a:gd name="connsiteX1" fmla="*/ 0 w 2577666"/>
              <a:gd name="connsiteY1" fmla="*/ 1841081 h 1841081"/>
              <a:gd name="connsiteX2" fmla="*/ 1449413 w 2577666"/>
              <a:gd name="connsiteY2" fmla="*/ 1198963 h 1841081"/>
              <a:gd name="connsiteX3" fmla="*/ 2577666 w 2577666"/>
              <a:gd name="connsiteY3" fmla="*/ 0 h 1841081"/>
              <a:gd name="connsiteX0" fmla="*/ 62426 w 2776952"/>
              <a:gd name="connsiteY0" fmla="*/ 1469872 h 1485682"/>
              <a:gd name="connsiteX1" fmla="*/ 0 w 2776952"/>
              <a:gd name="connsiteY1" fmla="*/ 1485682 h 1485682"/>
              <a:gd name="connsiteX2" fmla="*/ 1449413 w 2776952"/>
              <a:gd name="connsiteY2" fmla="*/ 843564 h 1485682"/>
              <a:gd name="connsiteX3" fmla="*/ 2776952 w 2776952"/>
              <a:gd name="connsiteY3" fmla="*/ 0 h 1485682"/>
              <a:gd name="connsiteX0" fmla="*/ 62426 w 2788922"/>
              <a:gd name="connsiteY0" fmla="*/ 1473883 h 1489693"/>
              <a:gd name="connsiteX1" fmla="*/ 0 w 2788922"/>
              <a:gd name="connsiteY1" fmla="*/ 1489693 h 1489693"/>
              <a:gd name="connsiteX2" fmla="*/ 1449413 w 2788922"/>
              <a:gd name="connsiteY2" fmla="*/ 847575 h 1489693"/>
              <a:gd name="connsiteX3" fmla="*/ 2788922 w 2788922"/>
              <a:gd name="connsiteY3" fmla="*/ 0 h 1489693"/>
              <a:gd name="connsiteX0" fmla="*/ 62426 w 2788922"/>
              <a:gd name="connsiteY0" fmla="*/ 1473883 h 1738627"/>
              <a:gd name="connsiteX1" fmla="*/ 0 w 2788922"/>
              <a:gd name="connsiteY1" fmla="*/ 1489693 h 1738627"/>
              <a:gd name="connsiteX2" fmla="*/ 28030 w 2788922"/>
              <a:gd name="connsiteY2" fmla="*/ 1738627 h 1738627"/>
              <a:gd name="connsiteX3" fmla="*/ 1449413 w 2788922"/>
              <a:gd name="connsiteY3" fmla="*/ 847575 h 1738627"/>
              <a:gd name="connsiteX4" fmla="*/ 2788922 w 2788922"/>
              <a:gd name="connsiteY4" fmla="*/ 0 h 1738627"/>
              <a:gd name="connsiteX0" fmla="*/ 62426 w 2788922"/>
              <a:gd name="connsiteY0" fmla="*/ 1473883 h 1489693"/>
              <a:gd name="connsiteX1" fmla="*/ 0 w 2788922"/>
              <a:gd name="connsiteY1" fmla="*/ 1489693 h 1489693"/>
              <a:gd name="connsiteX2" fmla="*/ 1449413 w 2788922"/>
              <a:gd name="connsiteY2" fmla="*/ 847575 h 1489693"/>
              <a:gd name="connsiteX3" fmla="*/ 2788922 w 2788922"/>
              <a:gd name="connsiteY3" fmla="*/ 0 h 1489693"/>
              <a:gd name="connsiteX0" fmla="*/ 0 w 2726496"/>
              <a:gd name="connsiteY0" fmla="*/ 1473883 h 1473883"/>
              <a:gd name="connsiteX1" fmla="*/ 1386987 w 2726496"/>
              <a:gd name="connsiteY1" fmla="*/ 847575 h 1473883"/>
              <a:gd name="connsiteX2" fmla="*/ 2726496 w 2726496"/>
              <a:gd name="connsiteY2" fmla="*/ 0 h 1473883"/>
              <a:gd name="connsiteX0" fmla="*/ 0 w 2779997"/>
              <a:gd name="connsiteY0" fmla="*/ 1478913 h 1478913"/>
              <a:gd name="connsiteX1" fmla="*/ 1440488 w 2779997"/>
              <a:gd name="connsiteY1" fmla="*/ 847575 h 1478913"/>
              <a:gd name="connsiteX2" fmla="*/ 2779997 w 2779997"/>
              <a:gd name="connsiteY2" fmla="*/ 0 h 1478913"/>
              <a:gd name="connsiteX0" fmla="*/ 0 w 2779997"/>
              <a:gd name="connsiteY0" fmla="*/ 1478913 h 1480814"/>
              <a:gd name="connsiteX1" fmla="*/ 14242 w 2779997"/>
              <a:gd name="connsiteY1" fmla="*/ 1480814 h 1480814"/>
              <a:gd name="connsiteX2" fmla="*/ 1440488 w 2779997"/>
              <a:gd name="connsiteY2" fmla="*/ 847575 h 1480814"/>
              <a:gd name="connsiteX3" fmla="*/ 2779997 w 2779997"/>
              <a:gd name="connsiteY3" fmla="*/ 0 h 1480814"/>
              <a:gd name="connsiteX0" fmla="*/ 0 w 2779997"/>
              <a:gd name="connsiteY0" fmla="*/ 1478913 h 1478913"/>
              <a:gd name="connsiteX1" fmla="*/ 4514 w 2779997"/>
              <a:gd name="connsiteY1" fmla="*/ 1461524 h 1478913"/>
              <a:gd name="connsiteX2" fmla="*/ 1440488 w 2779997"/>
              <a:gd name="connsiteY2" fmla="*/ 847575 h 1478913"/>
              <a:gd name="connsiteX3" fmla="*/ 2779997 w 2779997"/>
              <a:gd name="connsiteY3" fmla="*/ 0 h 1478913"/>
              <a:gd name="connsiteX0" fmla="*/ 0 w 2779997"/>
              <a:gd name="connsiteY0" fmla="*/ 1478913 h 1793196"/>
              <a:gd name="connsiteX1" fmla="*/ 198820 w 2779997"/>
              <a:gd name="connsiteY1" fmla="*/ 1793196 h 1793196"/>
              <a:gd name="connsiteX2" fmla="*/ 1440488 w 2779997"/>
              <a:gd name="connsiteY2" fmla="*/ 847575 h 1793196"/>
              <a:gd name="connsiteX3" fmla="*/ 2779997 w 2779997"/>
              <a:gd name="connsiteY3" fmla="*/ 0 h 1793196"/>
              <a:gd name="connsiteX0" fmla="*/ 0 w 2779997"/>
              <a:gd name="connsiteY0" fmla="*/ 1478913 h 1478913"/>
              <a:gd name="connsiteX1" fmla="*/ 1440488 w 2779997"/>
              <a:gd name="connsiteY1" fmla="*/ 847575 h 1478913"/>
              <a:gd name="connsiteX2" fmla="*/ 2779997 w 2779997"/>
              <a:gd name="connsiteY2" fmla="*/ 0 h 1478913"/>
              <a:gd name="connsiteX0" fmla="*/ 0 w 2779997"/>
              <a:gd name="connsiteY0" fmla="*/ 1478913 h 1478913"/>
              <a:gd name="connsiteX1" fmla="*/ 379021 w 2779997"/>
              <a:gd name="connsiteY1" fmla="*/ 1450209 h 1478913"/>
              <a:gd name="connsiteX2" fmla="*/ 1440488 w 2779997"/>
              <a:gd name="connsiteY2" fmla="*/ 847575 h 1478913"/>
              <a:gd name="connsiteX3" fmla="*/ 2779997 w 2779997"/>
              <a:gd name="connsiteY3" fmla="*/ 0 h 1478913"/>
              <a:gd name="connsiteX0" fmla="*/ 1971 w 2400976"/>
              <a:gd name="connsiteY0" fmla="*/ 1259980 h 1450209"/>
              <a:gd name="connsiteX1" fmla="*/ 0 w 2400976"/>
              <a:gd name="connsiteY1" fmla="*/ 1450209 h 1450209"/>
              <a:gd name="connsiteX2" fmla="*/ 1061467 w 2400976"/>
              <a:gd name="connsiteY2" fmla="*/ 847575 h 1450209"/>
              <a:gd name="connsiteX3" fmla="*/ 2400976 w 2400976"/>
              <a:gd name="connsiteY3" fmla="*/ 0 h 1450209"/>
              <a:gd name="connsiteX0" fmla="*/ 0 w 3361008"/>
              <a:gd name="connsiteY0" fmla="*/ 1946000 h 1946000"/>
              <a:gd name="connsiteX1" fmla="*/ 960032 w 3361008"/>
              <a:gd name="connsiteY1" fmla="*/ 1450209 h 1946000"/>
              <a:gd name="connsiteX2" fmla="*/ 2021499 w 3361008"/>
              <a:gd name="connsiteY2" fmla="*/ 847575 h 1946000"/>
              <a:gd name="connsiteX3" fmla="*/ 3361008 w 3361008"/>
              <a:gd name="connsiteY3" fmla="*/ 0 h 1946000"/>
              <a:gd name="connsiteX0" fmla="*/ 0 w 3361008"/>
              <a:gd name="connsiteY0" fmla="*/ 1946000 h 1946000"/>
              <a:gd name="connsiteX1" fmla="*/ 626643 w 3361008"/>
              <a:gd name="connsiteY1" fmla="*/ 1650421 h 1946000"/>
              <a:gd name="connsiteX2" fmla="*/ 2021499 w 3361008"/>
              <a:gd name="connsiteY2" fmla="*/ 847575 h 1946000"/>
              <a:gd name="connsiteX3" fmla="*/ 3361008 w 3361008"/>
              <a:gd name="connsiteY3" fmla="*/ 0 h 1946000"/>
              <a:gd name="connsiteX0" fmla="*/ 0 w 3361008"/>
              <a:gd name="connsiteY0" fmla="*/ 1946000 h 1946000"/>
              <a:gd name="connsiteX1" fmla="*/ 626643 w 3361008"/>
              <a:gd name="connsiteY1" fmla="*/ 1650421 h 1946000"/>
              <a:gd name="connsiteX2" fmla="*/ 2097652 w 3361008"/>
              <a:gd name="connsiteY2" fmla="*/ 1066771 h 1946000"/>
              <a:gd name="connsiteX3" fmla="*/ 3361008 w 3361008"/>
              <a:gd name="connsiteY3" fmla="*/ 0 h 1946000"/>
              <a:gd name="connsiteX0" fmla="*/ 0 w 3437130"/>
              <a:gd name="connsiteY0" fmla="*/ 1755478 h 1755478"/>
              <a:gd name="connsiteX1" fmla="*/ 626643 w 3437130"/>
              <a:gd name="connsiteY1" fmla="*/ 1459899 h 1755478"/>
              <a:gd name="connsiteX2" fmla="*/ 2097652 w 3437130"/>
              <a:gd name="connsiteY2" fmla="*/ 876249 h 1755478"/>
              <a:gd name="connsiteX3" fmla="*/ 3437130 w 3437130"/>
              <a:gd name="connsiteY3" fmla="*/ 0 h 1755478"/>
              <a:gd name="connsiteX0" fmla="*/ 0 w 3465626"/>
              <a:gd name="connsiteY0" fmla="*/ 1765004 h 1765004"/>
              <a:gd name="connsiteX1" fmla="*/ 626643 w 3465626"/>
              <a:gd name="connsiteY1" fmla="*/ 1469425 h 1765004"/>
              <a:gd name="connsiteX2" fmla="*/ 2097652 w 3465626"/>
              <a:gd name="connsiteY2" fmla="*/ 885775 h 1765004"/>
              <a:gd name="connsiteX3" fmla="*/ 3465626 w 3465626"/>
              <a:gd name="connsiteY3" fmla="*/ 0 h 1765004"/>
              <a:gd name="connsiteX0" fmla="*/ 0 w 3465626"/>
              <a:gd name="connsiteY0" fmla="*/ 1765004 h 1765004"/>
              <a:gd name="connsiteX1" fmla="*/ 626643 w 3465626"/>
              <a:gd name="connsiteY1" fmla="*/ 1469425 h 1765004"/>
              <a:gd name="connsiteX2" fmla="*/ 2088079 w 3465626"/>
              <a:gd name="connsiteY2" fmla="*/ 857297 h 1765004"/>
              <a:gd name="connsiteX3" fmla="*/ 3465626 w 3465626"/>
              <a:gd name="connsiteY3" fmla="*/ 0 h 1765004"/>
              <a:gd name="connsiteX0" fmla="*/ 0 w 3456101"/>
              <a:gd name="connsiteY0" fmla="*/ 1769967 h 1769967"/>
              <a:gd name="connsiteX1" fmla="*/ 617118 w 3456101"/>
              <a:gd name="connsiteY1" fmla="*/ 1469425 h 1769967"/>
              <a:gd name="connsiteX2" fmla="*/ 2078554 w 3456101"/>
              <a:gd name="connsiteY2" fmla="*/ 857297 h 1769967"/>
              <a:gd name="connsiteX3" fmla="*/ 3456101 w 3456101"/>
              <a:gd name="connsiteY3" fmla="*/ 0 h 1769967"/>
              <a:gd name="connsiteX0" fmla="*/ 0 w 3432210"/>
              <a:gd name="connsiteY0" fmla="*/ 1769967 h 1769967"/>
              <a:gd name="connsiteX1" fmla="*/ 617118 w 3432210"/>
              <a:gd name="connsiteY1" fmla="*/ 1469425 h 1769967"/>
              <a:gd name="connsiteX2" fmla="*/ 2078554 w 3432210"/>
              <a:gd name="connsiteY2" fmla="*/ 857297 h 1769967"/>
              <a:gd name="connsiteX3" fmla="*/ 3432210 w 3432210"/>
              <a:gd name="connsiteY3" fmla="*/ 0 h 1769967"/>
              <a:gd name="connsiteX0" fmla="*/ 0 w 3660805"/>
              <a:gd name="connsiteY0" fmla="*/ 1846376 h 1846376"/>
              <a:gd name="connsiteX1" fmla="*/ 845713 w 3660805"/>
              <a:gd name="connsiteY1" fmla="*/ 1469425 h 1846376"/>
              <a:gd name="connsiteX2" fmla="*/ 2307149 w 3660805"/>
              <a:gd name="connsiteY2" fmla="*/ 857297 h 1846376"/>
              <a:gd name="connsiteX3" fmla="*/ 3660805 w 3660805"/>
              <a:gd name="connsiteY3" fmla="*/ 0 h 1846376"/>
              <a:gd name="connsiteX0" fmla="*/ 0 w 3689379"/>
              <a:gd name="connsiteY0" fmla="*/ 1837059 h 1837059"/>
              <a:gd name="connsiteX1" fmla="*/ 874287 w 3689379"/>
              <a:gd name="connsiteY1" fmla="*/ 1469425 h 1837059"/>
              <a:gd name="connsiteX2" fmla="*/ 2335723 w 3689379"/>
              <a:gd name="connsiteY2" fmla="*/ 857297 h 1837059"/>
              <a:gd name="connsiteX3" fmla="*/ 3689379 w 3689379"/>
              <a:gd name="connsiteY3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74287 w 3689379"/>
              <a:gd name="connsiteY2" fmla="*/ 1469425 h 1837059"/>
              <a:gd name="connsiteX3" fmla="*/ 2335723 w 3689379"/>
              <a:gd name="connsiteY3" fmla="*/ 857297 h 1837059"/>
              <a:gd name="connsiteX4" fmla="*/ 3689379 w 3689379"/>
              <a:gd name="connsiteY4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83792 w 3689379"/>
              <a:gd name="connsiteY2" fmla="*/ 1479117 h 1837059"/>
              <a:gd name="connsiteX3" fmla="*/ 2335723 w 3689379"/>
              <a:gd name="connsiteY3" fmla="*/ 857297 h 1837059"/>
              <a:gd name="connsiteX4" fmla="*/ 3689379 w 3689379"/>
              <a:gd name="connsiteY4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83792 w 3689379"/>
              <a:gd name="connsiteY2" fmla="*/ 1479117 h 1837059"/>
              <a:gd name="connsiteX3" fmla="*/ 2288046 w 3689379"/>
              <a:gd name="connsiteY3" fmla="*/ 647820 h 1837059"/>
              <a:gd name="connsiteX4" fmla="*/ 3689379 w 3689379"/>
              <a:gd name="connsiteY4" fmla="*/ 0 h 1837059"/>
              <a:gd name="connsiteX0" fmla="*/ 0 w 3613097"/>
              <a:gd name="connsiteY0" fmla="*/ 2018054 h 2018054"/>
              <a:gd name="connsiteX1" fmla="*/ 255197 w 3613097"/>
              <a:gd name="connsiteY1" fmla="*/ 1955092 h 2018054"/>
              <a:gd name="connsiteX2" fmla="*/ 883792 w 3613097"/>
              <a:gd name="connsiteY2" fmla="*/ 1660112 h 2018054"/>
              <a:gd name="connsiteX3" fmla="*/ 2288046 w 3613097"/>
              <a:gd name="connsiteY3" fmla="*/ 828815 h 2018054"/>
              <a:gd name="connsiteX4" fmla="*/ 3613097 w 3613097"/>
              <a:gd name="connsiteY4" fmla="*/ 0 h 2018054"/>
              <a:gd name="connsiteX0" fmla="*/ 0 w 3613097"/>
              <a:gd name="connsiteY0" fmla="*/ 2018054 h 2018054"/>
              <a:gd name="connsiteX1" fmla="*/ 255197 w 3613097"/>
              <a:gd name="connsiteY1" fmla="*/ 1955092 h 2018054"/>
              <a:gd name="connsiteX2" fmla="*/ 883792 w 3613097"/>
              <a:gd name="connsiteY2" fmla="*/ 1660112 h 2018054"/>
              <a:gd name="connsiteX3" fmla="*/ 2345143 w 3613097"/>
              <a:gd name="connsiteY3" fmla="*/ 1009904 h 2018054"/>
              <a:gd name="connsiteX4" fmla="*/ 3613097 w 3613097"/>
              <a:gd name="connsiteY4" fmla="*/ 0 h 2018054"/>
              <a:gd name="connsiteX0" fmla="*/ 0 w 3698738"/>
              <a:gd name="connsiteY0" fmla="*/ 1856111 h 1856111"/>
              <a:gd name="connsiteX1" fmla="*/ 255197 w 3698738"/>
              <a:gd name="connsiteY1" fmla="*/ 1793149 h 1856111"/>
              <a:gd name="connsiteX2" fmla="*/ 883792 w 3698738"/>
              <a:gd name="connsiteY2" fmla="*/ 1498169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883792 w 3698738"/>
              <a:gd name="connsiteY2" fmla="*/ 1498169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917109 w 3698738"/>
              <a:gd name="connsiteY2" fmla="*/ 1717438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917109 w 3698738"/>
              <a:gd name="connsiteY2" fmla="*/ 1717438 h 1856111"/>
              <a:gd name="connsiteX3" fmla="*/ 2407000 w 3698738"/>
              <a:gd name="connsiteY3" fmla="*/ 1038579 h 1856111"/>
              <a:gd name="connsiteX4" fmla="*/ 3698738 w 3698738"/>
              <a:gd name="connsiteY4" fmla="*/ 0 h 1856111"/>
              <a:gd name="connsiteX0" fmla="*/ 0 w 5565634"/>
              <a:gd name="connsiteY0" fmla="*/ 3047143 h 3047143"/>
              <a:gd name="connsiteX1" fmla="*/ 2117324 w 5565634"/>
              <a:gd name="connsiteY1" fmla="*/ 1807642 h 3047143"/>
              <a:gd name="connsiteX2" fmla="*/ 2784005 w 5565634"/>
              <a:gd name="connsiteY2" fmla="*/ 1717438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2784005 w 5565634"/>
              <a:gd name="connsiteY2" fmla="*/ 1717438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1224108 w 5565634"/>
              <a:gd name="connsiteY2" fmla="*/ 2903110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1224108 w 5565634"/>
              <a:gd name="connsiteY2" fmla="*/ 2903110 h 3047143"/>
              <a:gd name="connsiteX3" fmla="*/ 3168280 w 5565634"/>
              <a:gd name="connsiteY3" fmla="*/ 1966900 h 3047143"/>
              <a:gd name="connsiteX4" fmla="*/ 5565634 w 5565634"/>
              <a:gd name="connsiteY4" fmla="*/ 0 h 3047143"/>
              <a:gd name="connsiteX0" fmla="*/ 0 w 5688503"/>
              <a:gd name="connsiteY0" fmla="*/ 3024679 h 3024679"/>
              <a:gd name="connsiteX1" fmla="*/ 360032 w 5688503"/>
              <a:gd name="connsiteY1" fmla="*/ 2952662 h 3024679"/>
              <a:gd name="connsiteX2" fmla="*/ 1224108 w 5688503"/>
              <a:gd name="connsiteY2" fmla="*/ 2880646 h 3024679"/>
              <a:gd name="connsiteX3" fmla="*/ 3168280 w 5688503"/>
              <a:gd name="connsiteY3" fmla="*/ 1944436 h 3024679"/>
              <a:gd name="connsiteX4" fmla="*/ 5688503 w 5688503"/>
              <a:gd name="connsiteY4" fmla="*/ 0 h 3024679"/>
              <a:gd name="connsiteX0" fmla="*/ 0 w 5400478"/>
              <a:gd name="connsiteY0" fmla="*/ 2808631 h 2808631"/>
              <a:gd name="connsiteX1" fmla="*/ 360032 w 5400478"/>
              <a:gd name="connsiteY1" fmla="*/ 2736614 h 2808631"/>
              <a:gd name="connsiteX2" fmla="*/ 1224108 w 5400478"/>
              <a:gd name="connsiteY2" fmla="*/ 2664598 h 2808631"/>
              <a:gd name="connsiteX3" fmla="*/ 3168280 w 5400478"/>
              <a:gd name="connsiteY3" fmla="*/ 1728388 h 2808631"/>
              <a:gd name="connsiteX4" fmla="*/ 5400478 w 5400478"/>
              <a:gd name="connsiteY4" fmla="*/ 0 h 2808631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08630 h 2952663"/>
              <a:gd name="connsiteX3" fmla="*/ 3168280 w 5616497"/>
              <a:gd name="connsiteY3" fmla="*/ 1872420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08630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80646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55000 w 5616497"/>
              <a:gd name="connsiteY1" fmla="*/ 2865898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4787649"/>
              <a:gd name="connsiteY0" fmla="*/ 2400893 h 2400893"/>
              <a:gd name="connsiteX1" fmla="*/ 355000 w 4787649"/>
              <a:gd name="connsiteY1" fmla="*/ 2314128 h 2400893"/>
              <a:gd name="connsiteX2" fmla="*/ 1245784 w 4787649"/>
              <a:gd name="connsiteY2" fmla="*/ 2216238 h 2400893"/>
              <a:gd name="connsiteX3" fmla="*/ 3124739 w 4787649"/>
              <a:gd name="connsiteY3" fmla="*/ 1351868 h 2400893"/>
              <a:gd name="connsiteX4" fmla="*/ 4787649 w 4787649"/>
              <a:gd name="connsiteY4" fmla="*/ 0 h 2400893"/>
              <a:gd name="connsiteX0" fmla="*/ 0 w 4787649"/>
              <a:gd name="connsiteY0" fmla="*/ 2400893 h 2400893"/>
              <a:gd name="connsiteX1" fmla="*/ 355000 w 4787649"/>
              <a:gd name="connsiteY1" fmla="*/ 2314128 h 2400893"/>
              <a:gd name="connsiteX2" fmla="*/ 1176556 w 4787649"/>
              <a:gd name="connsiteY2" fmla="*/ 1961353 h 2400893"/>
              <a:gd name="connsiteX3" fmla="*/ 3124739 w 4787649"/>
              <a:gd name="connsiteY3" fmla="*/ 1351868 h 2400893"/>
              <a:gd name="connsiteX4" fmla="*/ 4787649 w 4787649"/>
              <a:gd name="connsiteY4" fmla="*/ 0 h 2400893"/>
              <a:gd name="connsiteX0" fmla="*/ 0 w 4815463"/>
              <a:gd name="connsiteY0" fmla="*/ 2399423 h 2399423"/>
              <a:gd name="connsiteX1" fmla="*/ 355000 w 4815463"/>
              <a:gd name="connsiteY1" fmla="*/ 2312658 h 2399423"/>
              <a:gd name="connsiteX2" fmla="*/ 1176556 w 4815463"/>
              <a:gd name="connsiteY2" fmla="*/ 1959883 h 2399423"/>
              <a:gd name="connsiteX3" fmla="*/ 3124739 w 4815463"/>
              <a:gd name="connsiteY3" fmla="*/ 1350398 h 2399423"/>
              <a:gd name="connsiteX4" fmla="*/ 4815463 w 4815463"/>
              <a:gd name="connsiteY4" fmla="*/ 0 h 239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5463" h="2399423">
                <a:moveTo>
                  <a:pt x="0" y="2399423"/>
                </a:moveTo>
                <a:lnTo>
                  <a:pt x="355000" y="2312658"/>
                </a:lnTo>
                <a:lnTo>
                  <a:pt x="1176556" y="1959883"/>
                </a:lnTo>
                <a:lnTo>
                  <a:pt x="3124739" y="1350398"/>
                </a:lnTo>
                <a:lnTo>
                  <a:pt x="4815463" y="0"/>
                </a:lnTo>
              </a:path>
            </a:pathLst>
          </a:custGeom>
          <a:ln w="38100">
            <a:solidFill>
              <a:srgbClr val="FF99FF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" name="フリーフォーム 5"/>
          <p:cNvSpPr/>
          <p:nvPr/>
        </p:nvSpPr>
        <p:spPr>
          <a:xfrm>
            <a:off x="2712305" y="2302321"/>
            <a:ext cx="4128204" cy="2769734"/>
          </a:xfrm>
          <a:custGeom>
            <a:avLst/>
            <a:gdLst>
              <a:gd name="connsiteX0" fmla="*/ 0 w 3954780"/>
              <a:gd name="connsiteY0" fmla="*/ 1295400 h 1295400"/>
              <a:gd name="connsiteX1" fmla="*/ 243840 w 3954780"/>
              <a:gd name="connsiteY1" fmla="*/ 1234440 h 1295400"/>
              <a:gd name="connsiteX2" fmla="*/ 876300 w 3954780"/>
              <a:gd name="connsiteY2" fmla="*/ 960120 h 1295400"/>
              <a:gd name="connsiteX3" fmla="*/ 1630680 w 3954780"/>
              <a:gd name="connsiteY3" fmla="*/ 762000 h 1295400"/>
              <a:gd name="connsiteX4" fmla="*/ 2400300 w 3954780"/>
              <a:gd name="connsiteY4" fmla="*/ 495300 h 1295400"/>
              <a:gd name="connsiteX5" fmla="*/ 3954780 w 3954780"/>
              <a:gd name="connsiteY5" fmla="*/ 0 h 1295400"/>
              <a:gd name="connsiteX0" fmla="*/ 0 w 3954780"/>
              <a:gd name="connsiteY0" fmla="*/ 1295400 h 1295400"/>
              <a:gd name="connsiteX1" fmla="*/ 243840 w 3954780"/>
              <a:gd name="connsiteY1" fmla="*/ 1234440 h 1295400"/>
              <a:gd name="connsiteX2" fmla="*/ 876300 w 3954780"/>
              <a:gd name="connsiteY2" fmla="*/ 960120 h 1295400"/>
              <a:gd name="connsiteX3" fmla="*/ 2400300 w 3954780"/>
              <a:gd name="connsiteY3" fmla="*/ 495300 h 1295400"/>
              <a:gd name="connsiteX4" fmla="*/ 3954780 w 3954780"/>
              <a:gd name="connsiteY4" fmla="*/ 0 h 1295400"/>
              <a:gd name="connsiteX0" fmla="*/ 0 w 3954780"/>
              <a:gd name="connsiteY0" fmla="*/ 1295400 h 1295400"/>
              <a:gd name="connsiteX1" fmla="*/ 243840 w 3954780"/>
              <a:gd name="connsiteY1" fmla="*/ 1234440 h 1295400"/>
              <a:gd name="connsiteX2" fmla="*/ 876300 w 3954780"/>
              <a:gd name="connsiteY2" fmla="*/ 960120 h 1295400"/>
              <a:gd name="connsiteX3" fmla="*/ 2309045 w 3954780"/>
              <a:gd name="connsiteY3" fmla="*/ 320040 h 1295400"/>
              <a:gd name="connsiteX4" fmla="*/ 3954780 w 3954780"/>
              <a:gd name="connsiteY4" fmla="*/ 0 h 1295400"/>
              <a:gd name="connsiteX0" fmla="*/ 0 w 3894132"/>
              <a:gd name="connsiteY0" fmla="*/ 1485900 h 1485900"/>
              <a:gd name="connsiteX1" fmla="*/ 243840 w 3894132"/>
              <a:gd name="connsiteY1" fmla="*/ 1424940 h 1485900"/>
              <a:gd name="connsiteX2" fmla="*/ 876300 w 3894132"/>
              <a:gd name="connsiteY2" fmla="*/ 1150620 h 1485900"/>
              <a:gd name="connsiteX3" fmla="*/ 2309045 w 3894132"/>
              <a:gd name="connsiteY3" fmla="*/ 510540 h 1485900"/>
              <a:gd name="connsiteX4" fmla="*/ 3894132 w 3894132"/>
              <a:gd name="connsiteY4" fmla="*/ 0 h 1485900"/>
              <a:gd name="connsiteX0" fmla="*/ 0 w 3879203"/>
              <a:gd name="connsiteY0" fmla="*/ 1516380 h 1516380"/>
              <a:gd name="connsiteX1" fmla="*/ 243840 w 3879203"/>
              <a:gd name="connsiteY1" fmla="*/ 1455420 h 1516380"/>
              <a:gd name="connsiteX2" fmla="*/ 876300 w 3879203"/>
              <a:gd name="connsiteY2" fmla="*/ 1181100 h 1516380"/>
              <a:gd name="connsiteX3" fmla="*/ 2309045 w 3879203"/>
              <a:gd name="connsiteY3" fmla="*/ 541020 h 1516380"/>
              <a:gd name="connsiteX4" fmla="*/ 3879203 w 3879203"/>
              <a:gd name="connsiteY4" fmla="*/ 0 h 1516380"/>
              <a:gd name="connsiteX0" fmla="*/ 22230 w 3901433"/>
              <a:gd name="connsiteY0" fmla="*/ 1516380 h 1522731"/>
              <a:gd name="connsiteX1" fmla="*/ 0 w 3901433"/>
              <a:gd name="connsiteY1" fmla="*/ 1522731 h 1522731"/>
              <a:gd name="connsiteX2" fmla="*/ 266070 w 3901433"/>
              <a:gd name="connsiteY2" fmla="*/ 1455420 h 1522731"/>
              <a:gd name="connsiteX3" fmla="*/ 898530 w 3901433"/>
              <a:gd name="connsiteY3" fmla="*/ 1181100 h 1522731"/>
              <a:gd name="connsiteX4" fmla="*/ 2331275 w 3901433"/>
              <a:gd name="connsiteY4" fmla="*/ 541020 h 1522731"/>
              <a:gd name="connsiteX5" fmla="*/ 3901433 w 3901433"/>
              <a:gd name="connsiteY5" fmla="*/ 0 h 1522731"/>
              <a:gd name="connsiteX0" fmla="*/ 22230 w 3908730"/>
              <a:gd name="connsiteY0" fmla="*/ 975360 h 981711"/>
              <a:gd name="connsiteX1" fmla="*/ 0 w 3908730"/>
              <a:gd name="connsiteY1" fmla="*/ 981711 h 981711"/>
              <a:gd name="connsiteX2" fmla="*/ 266070 w 3908730"/>
              <a:gd name="connsiteY2" fmla="*/ 914400 h 981711"/>
              <a:gd name="connsiteX3" fmla="*/ 898530 w 3908730"/>
              <a:gd name="connsiteY3" fmla="*/ 640080 h 981711"/>
              <a:gd name="connsiteX4" fmla="*/ 2331275 w 3908730"/>
              <a:gd name="connsiteY4" fmla="*/ 0 h 981711"/>
              <a:gd name="connsiteX5" fmla="*/ 3908730 w 3908730"/>
              <a:gd name="connsiteY5" fmla="*/ 608571 h 981711"/>
              <a:gd name="connsiteX0" fmla="*/ 22230 w 3908730"/>
              <a:gd name="connsiteY0" fmla="*/ 609523 h 615874"/>
              <a:gd name="connsiteX1" fmla="*/ 0 w 3908730"/>
              <a:gd name="connsiteY1" fmla="*/ 615874 h 615874"/>
              <a:gd name="connsiteX2" fmla="*/ 266070 w 3908730"/>
              <a:gd name="connsiteY2" fmla="*/ 548563 h 615874"/>
              <a:gd name="connsiteX3" fmla="*/ 898530 w 3908730"/>
              <a:gd name="connsiteY3" fmla="*/ 274243 h 615874"/>
              <a:gd name="connsiteX4" fmla="*/ 2484277 w 3908730"/>
              <a:gd name="connsiteY4" fmla="*/ 0 h 615874"/>
              <a:gd name="connsiteX5" fmla="*/ 3908730 w 3908730"/>
              <a:gd name="connsiteY5" fmla="*/ 242734 h 615874"/>
              <a:gd name="connsiteX0" fmla="*/ 22230 w 4191686"/>
              <a:gd name="connsiteY0" fmla="*/ 968844 h 975195"/>
              <a:gd name="connsiteX1" fmla="*/ 0 w 4191686"/>
              <a:gd name="connsiteY1" fmla="*/ 975195 h 975195"/>
              <a:gd name="connsiteX2" fmla="*/ 266070 w 4191686"/>
              <a:gd name="connsiteY2" fmla="*/ 907884 h 975195"/>
              <a:gd name="connsiteX3" fmla="*/ 898530 w 4191686"/>
              <a:gd name="connsiteY3" fmla="*/ 633564 h 975195"/>
              <a:gd name="connsiteX4" fmla="*/ 2484277 w 4191686"/>
              <a:gd name="connsiteY4" fmla="*/ 359321 h 975195"/>
              <a:gd name="connsiteX5" fmla="*/ 4191686 w 4191686"/>
              <a:gd name="connsiteY5" fmla="*/ 0 h 975195"/>
              <a:gd name="connsiteX0" fmla="*/ 22230 w 4191686"/>
              <a:gd name="connsiteY0" fmla="*/ 968844 h 975195"/>
              <a:gd name="connsiteX1" fmla="*/ 0 w 4191686"/>
              <a:gd name="connsiteY1" fmla="*/ 975195 h 975195"/>
              <a:gd name="connsiteX2" fmla="*/ 266070 w 4191686"/>
              <a:gd name="connsiteY2" fmla="*/ 907884 h 975195"/>
              <a:gd name="connsiteX3" fmla="*/ 954345 w 4191686"/>
              <a:gd name="connsiteY3" fmla="*/ 848659 h 975195"/>
              <a:gd name="connsiteX4" fmla="*/ 2484277 w 4191686"/>
              <a:gd name="connsiteY4" fmla="*/ 359321 h 975195"/>
              <a:gd name="connsiteX5" fmla="*/ 4191686 w 4191686"/>
              <a:gd name="connsiteY5" fmla="*/ 0 h 975195"/>
              <a:gd name="connsiteX0" fmla="*/ 22230 w 4191686"/>
              <a:gd name="connsiteY0" fmla="*/ 968844 h 975195"/>
              <a:gd name="connsiteX1" fmla="*/ 0 w 4191686"/>
              <a:gd name="connsiteY1" fmla="*/ 975195 h 975195"/>
              <a:gd name="connsiteX2" fmla="*/ 266070 w 4191686"/>
              <a:gd name="connsiteY2" fmla="*/ 907884 h 975195"/>
              <a:gd name="connsiteX3" fmla="*/ 954345 w 4191686"/>
              <a:gd name="connsiteY3" fmla="*/ 848659 h 975195"/>
              <a:gd name="connsiteX4" fmla="*/ 2588068 w 4191686"/>
              <a:gd name="connsiteY4" fmla="*/ 574283 h 975195"/>
              <a:gd name="connsiteX5" fmla="*/ 4191686 w 4191686"/>
              <a:gd name="connsiteY5" fmla="*/ 0 h 975195"/>
              <a:gd name="connsiteX0" fmla="*/ 22230 w 4367329"/>
              <a:gd name="connsiteY0" fmla="*/ 586997 h 593348"/>
              <a:gd name="connsiteX1" fmla="*/ 0 w 4367329"/>
              <a:gd name="connsiteY1" fmla="*/ 593348 h 593348"/>
              <a:gd name="connsiteX2" fmla="*/ 266070 w 4367329"/>
              <a:gd name="connsiteY2" fmla="*/ 526037 h 593348"/>
              <a:gd name="connsiteX3" fmla="*/ 954345 w 4367329"/>
              <a:gd name="connsiteY3" fmla="*/ 466812 h 593348"/>
              <a:gd name="connsiteX4" fmla="*/ 2588068 w 4367329"/>
              <a:gd name="connsiteY4" fmla="*/ 192436 h 593348"/>
              <a:gd name="connsiteX5" fmla="*/ 4367329 w 4367329"/>
              <a:gd name="connsiteY5" fmla="*/ 0 h 593348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66070 w 4097655"/>
              <a:gd name="connsiteY2" fmla="*/ 1090851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4097655 w 4097655"/>
              <a:gd name="connsiteY5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66070 w 4097655"/>
              <a:gd name="connsiteY2" fmla="*/ 1090851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72954 w 4097655"/>
              <a:gd name="connsiteY5" fmla="*/ 378474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80403 w 4097655"/>
              <a:gd name="connsiteY2" fmla="*/ 1100906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72954 w 4097655"/>
              <a:gd name="connsiteY5" fmla="*/ 378474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80403 w 4097655"/>
              <a:gd name="connsiteY2" fmla="*/ 1100906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54453 w 4097655"/>
              <a:gd name="connsiteY5" fmla="*/ 383422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80449 w 4097655"/>
              <a:gd name="connsiteY2" fmla="*/ 1087142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54453 w 4097655"/>
              <a:gd name="connsiteY5" fmla="*/ 383422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54453 w 4097655"/>
              <a:gd name="connsiteY5" fmla="*/ 383422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1744949 w 4097655"/>
              <a:gd name="connsiteY4" fmla="*/ 905627 h 1158162"/>
              <a:gd name="connsiteX5" fmla="*/ 2588068 w 4097655"/>
              <a:gd name="connsiteY5" fmla="*/ 757250 h 1158162"/>
              <a:gd name="connsiteX6" fmla="*/ 3354453 w 4097655"/>
              <a:gd name="connsiteY6" fmla="*/ 383422 h 1158162"/>
              <a:gd name="connsiteX7" fmla="*/ 4097655 w 4097655"/>
              <a:gd name="connsiteY7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1735708 w 4097655"/>
              <a:gd name="connsiteY4" fmla="*/ 920357 h 1158162"/>
              <a:gd name="connsiteX5" fmla="*/ 2588068 w 4097655"/>
              <a:gd name="connsiteY5" fmla="*/ 757250 h 1158162"/>
              <a:gd name="connsiteX6" fmla="*/ 3354453 w 4097655"/>
              <a:gd name="connsiteY6" fmla="*/ 383422 h 1158162"/>
              <a:gd name="connsiteX7" fmla="*/ 4097655 w 4097655"/>
              <a:gd name="connsiteY7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1731228 w 4097655"/>
              <a:gd name="connsiteY4" fmla="*/ 911271 h 1158162"/>
              <a:gd name="connsiteX5" fmla="*/ 2588068 w 4097655"/>
              <a:gd name="connsiteY5" fmla="*/ 757250 h 1158162"/>
              <a:gd name="connsiteX6" fmla="*/ 3354453 w 4097655"/>
              <a:gd name="connsiteY6" fmla="*/ 383422 h 1158162"/>
              <a:gd name="connsiteX7" fmla="*/ 4097655 w 4097655"/>
              <a:gd name="connsiteY7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3354453 w 4097655"/>
              <a:gd name="connsiteY5" fmla="*/ 383422 h 1158162"/>
              <a:gd name="connsiteX6" fmla="*/ 4097655 w 4097655"/>
              <a:gd name="connsiteY6" fmla="*/ 0 h 1158162"/>
              <a:gd name="connsiteX0" fmla="*/ 22230 w 4097655"/>
              <a:gd name="connsiteY0" fmla="*/ 1151811 h 1158162"/>
              <a:gd name="connsiteX1" fmla="*/ 0 w 4097655"/>
              <a:gd name="connsiteY1" fmla="*/ 1158162 h 1158162"/>
              <a:gd name="connsiteX2" fmla="*/ 270968 w 4097655"/>
              <a:gd name="connsiteY2" fmla="*/ 1106725 h 1158162"/>
              <a:gd name="connsiteX3" fmla="*/ 954345 w 4097655"/>
              <a:gd name="connsiteY3" fmla="*/ 1031626 h 1158162"/>
              <a:gd name="connsiteX4" fmla="*/ 2588068 w 4097655"/>
              <a:gd name="connsiteY4" fmla="*/ 757250 h 1158162"/>
              <a:gd name="connsiteX5" fmla="*/ 4097655 w 4097655"/>
              <a:gd name="connsiteY5" fmla="*/ 0 h 1158162"/>
              <a:gd name="connsiteX0" fmla="*/ 22230 w 4292566"/>
              <a:gd name="connsiteY0" fmla="*/ 795590 h 801941"/>
              <a:gd name="connsiteX1" fmla="*/ 0 w 4292566"/>
              <a:gd name="connsiteY1" fmla="*/ 801941 h 801941"/>
              <a:gd name="connsiteX2" fmla="*/ 270968 w 4292566"/>
              <a:gd name="connsiteY2" fmla="*/ 750504 h 801941"/>
              <a:gd name="connsiteX3" fmla="*/ 954345 w 4292566"/>
              <a:gd name="connsiteY3" fmla="*/ 675405 h 801941"/>
              <a:gd name="connsiteX4" fmla="*/ 2588068 w 4292566"/>
              <a:gd name="connsiteY4" fmla="*/ 401029 h 801941"/>
              <a:gd name="connsiteX5" fmla="*/ 4292566 w 4292566"/>
              <a:gd name="connsiteY5" fmla="*/ 0 h 801941"/>
              <a:gd name="connsiteX0" fmla="*/ 22230 w 4292566"/>
              <a:gd name="connsiteY0" fmla="*/ 795590 h 801941"/>
              <a:gd name="connsiteX1" fmla="*/ 0 w 4292566"/>
              <a:gd name="connsiteY1" fmla="*/ 801941 h 801941"/>
              <a:gd name="connsiteX2" fmla="*/ 270968 w 4292566"/>
              <a:gd name="connsiteY2" fmla="*/ 750504 h 801941"/>
              <a:gd name="connsiteX3" fmla="*/ 897342 w 4292566"/>
              <a:gd name="connsiteY3" fmla="*/ 466079 h 801941"/>
              <a:gd name="connsiteX4" fmla="*/ 2588068 w 4292566"/>
              <a:gd name="connsiteY4" fmla="*/ 401029 h 801941"/>
              <a:gd name="connsiteX5" fmla="*/ 4292566 w 4292566"/>
              <a:gd name="connsiteY5" fmla="*/ 0 h 801941"/>
              <a:gd name="connsiteX0" fmla="*/ 22230 w 4292566"/>
              <a:gd name="connsiteY0" fmla="*/ 795590 h 801941"/>
              <a:gd name="connsiteX1" fmla="*/ 0 w 4292566"/>
              <a:gd name="connsiteY1" fmla="*/ 801941 h 801941"/>
              <a:gd name="connsiteX2" fmla="*/ 270968 w 4292566"/>
              <a:gd name="connsiteY2" fmla="*/ 750504 h 801941"/>
              <a:gd name="connsiteX3" fmla="*/ 897342 w 4292566"/>
              <a:gd name="connsiteY3" fmla="*/ 466079 h 801941"/>
              <a:gd name="connsiteX4" fmla="*/ 2397961 w 4292566"/>
              <a:gd name="connsiteY4" fmla="*/ 10509 h 801941"/>
              <a:gd name="connsiteX5" fmla="*/ 4292566 w 4292566"/>
              <a:gd name="connsiteY5" fmla="*/ 0 h 801941"/>
              <a:gd name="connsiteX0" fmla="*/ 22230 w 4026525"/>
              <a:gd name="connsiteY0" fmla="*/ 1310188 h 1316539"/>
              <a:gd name="connsiteX1" fmla="*/ 0 w 4026525"/>
              <a:gd name="connsiteY1" fmla="*/ 1316539 h 1316539"/>
              <a:gd name="connsiteX2" fmla="*/ 270968 w 4026525"/>
              <a:gd name="connsiteY2" fmla="*/ 1265102 h 1316539"/>
              <a:gd name="connsiteX3" fmla="*/ 897342 w 4026525"/>
              <a:gd name="connsiteY3" fmla="*/ 980677 h 1316539"/>
              <a:gd name="connsiteX4" fmla="*/ 2397961 w 4026525"/>
              <a:gd name="connsiteY4" fmla="*/ 525107 h 1316539"/>
              <a:gd name="connsiteX5" fmla="*/ 4026525 w 4026525"/>
              <a:gd name="connsiteY5" fmla="*/ 0 h 1316539"/>
              <a:gd name="connsiteX0" fmla="*/ 22230 w 4003367"/>
              <a:gd name="connsiteY0" fmla="*/ 1305424 h 1311775"/>
              <a:gd name="connsiteX1" fmla="*/ 0 w 4003367"/>
              <a:gd name="connsiteY1" fmla="*/ 1311775 h 1311775"/>
              <a:gd name="connsiteX2" fmla="*/ 270968 w 4003367"/>
              <a:gd name="connsiteY2" fmla="*/ 1260338 h 1311775"/>
              <a:gd name="connsiteX3" fmla="*/ 897342 w 4003367"/>
              <a:gd name="connsiteY3" fmla="*/ 975913 h 1311775"/>
              <a:gd name="connsiteX4" fmla="*/ 2397961 w 4003367"/>
              <a:gd name="connsiteY4" fmla="*/ 520343 h 1311775"/>
              <a:gd name="connsiteX5" fmla="*/ 4003367 w 4003367"/>
              <a:gd name="connsiteY5" fmla="*/ 0 h 1311775"/>
              <a:gd name="connsiteX0" fmla="*/ 22230 w 4018311"/>
              <a:gd name="connsiteY0" fmla="*/ 1319719 h 1326070"/>
              <a:gd name="connsiteX1" fmla="*/ 0 w 4018311"/>
              <a:gd name="connsiteY1" fmla="*/ 1326070 h 1326070"/>
              <a:gd name="connsiteX2" fmla="*/ 270968 w 4018311"/>
              <a:gd name="connsiteY2" fmla="*/ 1274633 h 1326070"/>
              <a:gd name="connsiteX3" fmla="*/ 897342 w 4018311"/>
              <a:gd name="connsiteY3" fmla="*/ 990208 h 1326070"/>
              <a:gd name="connsiteX4" fmla="*/ 2397961 w 4018311"/>
              <a:gd name="connsiteY4" fmla="*/ 534638 h 1326070"/>
              <a:gd name="connsiteX5" fmla="*/ 4018311 w 4018311"/>
              <a:gd name="connsiteY5" fmla="*/ 0 h 1326070"/>
              <a:gd name="connsiteX0" fmla="*/ 22230 w 4104707"/>
              <a:gd name="connsiteY0" fmla="*/ 1148186 h 1154537"/>
              <a:gd name="connsiteX1" fmla="*/ 0 w 4104707"/>
              <a:gd name="connsiteY1" fmla="*/ 1154537 h 1154537"/>
              <a:gd name="connsiteX2" fmla="*/ 270968 w 4104707"/>
              <a:gd name="connsiteY2" fmla="*/ 1103100 h 1154537"/>
              <a:gd name="connsiteX3" fmla="*/ 897342 w 4104707"/>
              <a:gd name="connsiteY3" fmla="*/ 818675 h 1154537"/>
              <a:gd name="connsiteX4" fmla="*/ 2397961 w 4104707"/>
              <a:gd name="connsiteY4" fmla="*/ 363105 h 1154537"/>
              <a:gd name="connsiteX5" fmla="*/ 4104707 w 4104707"/>
              <a:gd name="connsiteY5" fmla="*/ 0 h 1154537"/>
              <a:gd name="connsiteX0" fmla="*/ 22230 w 4104707"/>
              <a:gd name="connsiteY0" fmla="*/ 1148186 h 1154537"/>
              <a:gd name="connsiteX1" fmla="*/ 0 w 4104707"/>
              <a:gd name="connsiteY1" fmla="*/ 1154537 h 1154537"/>
              <a:gd name="connsiteX2" fmla="*/ 270968 w 4104707"/>
              <a:gd name="connsiteY2" fmla="*/ 1103100 h 1154537"/>
              <a:gd name="connsiteX3" fmla="*/ 943216 w 4104707"/>
              <a:gd name="connsiteY3" fmla="*/ 1009661 h 1154537"/>
              <a:gd name="connsiteX4" fmla="*/ 2397961 w 4104707"/>
              <a:gd name="connsiteY4" fmla="*/ 363105 h 1154537"/>
              <a:gd name="connsiteX5" fmla="*/ 4104707 w 4104707"/>
              <a:gd name="connsiteY5" fmla="*/ 0 h 1154537"/>
              <a:gd name="connsiteX0" fmla="*/ 22230 w 4104707"/>
              <a:gd name="connsiteY0" fmla="*/ 1148186 h 1154537"/>
              <a:gd name="connsiteX1" fmla="*/ 0 w 4104707"/>
              <a:gd name="connsiteY1" fmla="*/ 1154537 h 1154537"/>
              <a:gd name="connsiteX2" fmla="*/ 270968 w 4104707"/>
              <a:gd name="connsiteY2" fmla="*/ 1103100 h 1154537"/>
              <a:gd name="connsiteX3" fmla="*/ 943216 w 4104707"/>
              <a:gd name="connsiteY3" fmla="*/ 1009661 h 1154537"/>
              <a:gd name="connsiteX4" fmla="*/ 2383111 w 4104707"/>
              <a:gd name="connsiteY4" fmla="*/ 157441 h 1154537"/>
              <a:gd name="connsiteX5" fmla="*/ 4104707 w 4104707"/>
              <a:gd name="connsiteY5" fmla="*/ 0 h 1154537"/>
              <a:gd name="connsiteX0" fmla="*/ 22230 w 3884362"/>
              <a:gd name="connsiteY0" fmla="*/ 1506499 h 1512850"/>
              <a:gd name="connsiteX1" fmla="*/ 0 w 3884362"/>
              <a:gd name="connsiteY1" fmla="*/ 1512850 h 1512850"/>
              <a:gd name="connsiteX2" fmla="*/ 270968 w 3884362"/>
              <a:gd name="connsiteY2" fmla="*/ 1461413 h 1512850"/>
              <a:gd name="connsiteX3" fmla="*/ 943216 w 3884362"/>
              <a:gd name="connsiteY3" fmla="*/ 1367974 h 1512850"/>
              <a:gd name="connsiteX4" fmla="*/ 2383111 w 3884362"/>
              <a:gd name="connsiteY4" fmla="*/ 515754 h 1512850"/>
              <a:gd name="connsiteX5" fmla="*/ 3884362 w 3884362"/>
              <a:gd name="connsiteY5" fmla="*/ 0 h 1512850"/>
              <a:gd name="connsiteX0" fmla="*/ 22230 w 3884362"/>
              <a:gd name="connsiteY0" fmla="*/ 1506499 h 1512850"/>
              <a:gd name="connsiteX1" fmla="*/ 0 w 3884362"/>
              <a:gd name="connsiteY1" fmla="*/ 1512850 h 1512850"/>
              <a:gd name="connsiteX2" fmla="*/ 270968 w 3884362"/>
              <a:gd name="connsiteY2" fmla="*/ 1461413 h 1512850"/>
              <a:gd name="connsiteX3" fmla="*/ 905264 w 3884362"/>
              <a:gd name="connsiteY3" fmla="*/ 1162794 h 1512850"/>
              <a:gd name="connsiteX4" fmla="*/ 2383111 w 3884362"/>
              <a:gd name="connsiteY4" fmla="*/ 515754 h 1512850"/>
              <a:gd name="connsiteX5" fmla="*/ 3884362 w 3884362"/>
              <a:gd name="connsiteY5" fmla="*/ 0 h 1512850"/>
              <a:gd name="connsiteX0" fmla="*/ 22230 w 3884362"/>
              <a:gd name="connsiteY0" fmla="*/ 1506499 h 1512850"/>
              <a:gd name="connsiteX1" fmla="*/ 0 w 3884362"/>
              <a:gd name="connsiteY1" fmla="*/ 1512850 h 1512850"/>
              <a:gd name="connsiteX2" fmla="*/ 270968 w 3884362"/>
              <a:gd name="connsiteY2" fmla="*/ 1461413 h 1512850"/>
              <a:gd name="connsiteX3" fmla="*/ 939284 w 3884362"/>
              <a:gd name="connsiteY3" fmla="*/ 1392065 h 1512850"/>
              <a:gd name="connsiteX4" fmla="*/ 2383111 w 3884362"/>
              <a:gd name="connsiteY4" fmla="*/ 515754 h 1512850"/>
              <a:gd name="connsiteX5" fmla="*/ 3884362 w 3884362"/>
              <a:gd name="connsiteY5" fmla="*/ 0 h 1512850"/>
              <a:gd name="connsiteX0" fmla="*/ 22230 w 3884362"/>
              <a:gd name="connsiteY0" fmla="*/ 1506499 h 1512850"/>
              <a:gd name="connsiteX1" fmla="*/ 0 w 3884362"/>
              <a:gd name="connsiteY1" fmla="*/ 1512850 h 1512850"/>
              <a:gd name="connsiteX2" fmla="*/ 270968 w 3884362"/>
              <a:gd name="connsiteY2" fmla="*/ 1461413 h 1512850"/>
              <a:gd name="connsiteX3" fmla="*/ 939284 w 3884362"/>
              <a:gd name="connsiteY3" fmla="*/ 1392065 h 1512850"/>
              <a:gd name="connsiteX4" fmla="*/ 2561330 w 3884362"/>
              <a:gd name="connsiteY4" fmla="*/ 1100484 h 1512850"/>
              <a:gd name="connsiteX5" fmla="*/ 3884362 w 3884362"/>
              <a:gd name="connsiteY5" fmla="*/ 0 h 1512850"/>
              <a:gd name="connsiteX0" fmla="*/ 22230 w 4164443"/>
              <a:gd name="connsiteY0" fmla="*/ 955901 h 962252"/>
              <a:gd name="connsiteX1" fmla="*/ 0 w 4164443"/>
              <a:gd name="connsiteY1" fmla="*/ 962252 h 962252"/>
              <a:gd name="connsiteX2" fmla="*/ 270968 w 4164443"/>
              <a:gd name="connsiteY2" fmla="*/ 910815 h 962252"/>
              <a:gd name="connsiteX3" fmla="*/ 939284 w 4164443"/>
              <a:gd name="connsiteY3" fmla="*/ 841467 h 962252"/>
              <a:gd name="connsiteX4" fmla="*/ 2561330 w 4164443"/>
              <a:gd name="connsiteY4" fmla="*/ 549886 h 962252"/>
              <a:gd name="connsiteX5" fmla="*/ 4164443 w 4164443"/>
              <a:gd name="connsiteY5" fmla="*/ 0 h 962252"/>
              <a:gd name="connsiteX0" fmla="*/ 22230 w 4164443"/>
              <a:gd name="connsiteY0" fmla="*/ 955901 h 962252"/>
              <a:gd name="connsiteX1" fmla="*/ 0 w 4164443"/>
              <a:gd name="connsiteY1" fmla="*/ 962252 h 962252"/>
              <a:gd name="connsiteX2" fmla="*/ 280539 w 4164443"/>
              <a:gd name="connsiteY2" fmla="*/ 896960 h 962252"/>
              <a:gd name="connsiteX3" fmla="*/ 939284 w 4164443"/>
              <a:gd name="connsiteY3" fmla="*/ 841467 h 962252"/>
              <a:gd name="connsiteX4" fmla="*/ 2561330 w 4164443"/>
              <a:gd name="connsiteY4" fmla="*/ 549886 h 962252"/>
              <a:gd name="connsiteX5" fmla="*/ 4164443 w 4164443"/>
              <a:gd name="connsiteY5" fmla="*/ 0 h 962252"/>
              <a:gd name="connsiteX0" fmla="*/ 22230 w 4164443"/>
              <a:gd name="connsiteY0" fmla="*/ 955901 h 962252"/>
              <a:gd name="connsiteX1" fmla="*/ 0 w 4164443"/>
              <a:gd name="connsiteY1" fmla="*/ 962252 h 962252"/>
              <a:gd name="connsiteX2" fmla="*/ 280539 w 4164443"/>
              <a:gd name="connsiteY2" fmla="*/ 896960 h 962252"/>
              <a:gd name="connsiteX3" fmla="*/ 948964 w 4164443"/>
              <a:gd name="connsiteY3" fmla="*/ 818049 h 962252"/>
              <a:gd name="connsiteX4" fmla="*/ 2561330 w 4164443"/>
              <a:gd name="connsiteY4" fmla="*/ 549886 h 962252"/>
              <a:gd name="connsiteX5" fmla="*/ 4164443 w 4164443"/>
              <a:gd name="connsiteY5" fmla="*/ 0 h 962252"/>
              <a:gd name="connsiteX0" fmla="*/ 22230 w 4207993"/>
              <a:gd name="connsiteY0" fmla="*/ 970195 h 976546"/>
              <a:gd name="connsiteX1" fmla="*/ 0 w 4207993"/>
              <a:gd name="connsiteY1" fmla="*/ 976546 h 976546"/>
              <a:gd name="connsiteX2" fmla="*/ 280539 w 4207993"/>
              <a:gd name="connsiteY2" fmla="*/ 911254 h 976546"/>
              <a:gd name="connsiteX3" fmla="*/ 948964 w 4207993"/>
              <a:gd name="connsiteY3" fmla="*/ 832343 h 976546"/>
              <a:gd name="connsiteX4" fmla="*/ 2561330 w 4207993"/>
              <a:gd name="connsiteY4" fmla="*/ 564180 h 976546"/>
              <a:gd name="connsiteX5" fmla="*/ 4207993 w 4207993"/>
              <a:gd name="connsiteY5" fmla="*/ 0 h 976546"/>
              <a:gd name="connsiteX0" fmla="*/ 22230 w 4242806"/>
              <a:gd name="connsiteY0" fmla="*/ 792688 h 799039"/>
              <a:gd name="connsiteX1" fmla="*/ 0 w 4242806"/>
              <a:gd name="connsiteY1" fmla="*/ 799039 h 799039"/>
              <a:gd name="connsiteX2" fmla="*/ 280539 w 4242806"/>
              <a:gd name="connsiteY2" fmla="*/ 733747 h 799039"/>
              <a:gd name="connsiteX3" fmla="*/ 948964 w 4242806"/>
              <a:gd name="connsiteY3" fmla="*/ 654836 h 799039"/>
              <a:gd name="connsiteX4" fmla="*/ 2561330 w 4242806"/>
              <a:gd name="connsiteY4" fmla="*/ 386673 h 799039"/>
              <a:gd name="connsiteX5" fmla="*/ 4242806 w 4242806"/>
              <a:gd name="connsiteY5" fmla="*/ 0 h 799039"/>
              <a:gd name="connsiteX0" fmla="*/ 22230 w 4242806"/>
              <a:gd name="connsiteY0" fmla="*/ 792688 h 799039"/>
              <a:gd name="connsiteX1" fmla="*/ 0 w 4242806"/>
              <a:gd name="connsiteY1" fmla="*/ 799039 h 799039"/>
              <a:gd name="connsiteX2" fmla="*/ 280539 w 4242806"/>
              <a:gd name="connsiteY2" fmla="*/ 733747 h 799039"/>
              <a:gd name="connsiteX3" fmla="*/ 901486 w 4242806"/>
              <a:gd name="connsiteY3" fmla="*/ 455030 h 799039"/>
              <a:gd name="connsiteX4" fmla="*/ 2561330 w 4242806"/>
              <a:gd name="connsiteY4" fmla="*/ 386673 h 799039"/>
              <a:gd name="connsiteX5" fmla="*/ 4242806 w 4242806"/>
              <a:gd name="connsiteY5" fmla="*/ 0 h 799039"/>
              <a:gd name="connsiteX0" fmla="*/ 22230 w 4242806"/>
              <a:gd name="connsiteY0" fmla="*/ 977604 h 983955"/>
              <a:gd name="connsiteX1" fmla="*/ 0 w 4242806"/>
              <a:gd name="connsiteY1" fmla="*/ 983955 h 983955"/>
              <a:gd name="connsiteX2" fmla="*/ 280539 w 4242806"/>
              <a:gd name="connsiteY2" fmla="*/ 918663 h 983955"/>
              <a:gd name="connsiteX3" fmla="*/ 901486 w 4242806"/>
              <a:gd name="connsiteY3" fmla="*/ 639946 h 983955"/>
              <a:gd name="connsiteX4" fmla="*/ 2342638 w 4242806"/>
              <a:gd name="connsiteY4" fmla="*/ 0 h 983955"/>
              <a:gd name="connsiteX5" fmla="*/ 4242806 w 4242806"/>
              <a:gd name="connsiteY5" fmla="*/ 184916 h 983955"/>
              <a:gd name="connsiteX0" fmla="*/ 22230 w 3910071"/>
              <a:gd name="connsiteY0" fmla="*/ 1507318 h 1513669"/>
              <a:gd name="connsiteX1" fmla="*/ 0 w 3910071"/>
              <a:gd name="connsiteY1" fmla="*/ 1513669 h 1513669"/>
              <a:gd name="connsiteX2" fmla="*/ 280539 w 3910071"/>
              <a:gd name="connsiteY2" fmla="*/ 1448377 h 1513669"/>
              <a:gd name="connsiteX3" fmla="*/ 901486 w 3910071"/>
              <a:gd name="connsiteY3" fmla="*/ 1169660 h 1513669"/>
              <a:gd name="connsiteX4" fmla="*/ 2342638 w 3910071"/>
              <a:gd name="connsiteY4" fmla="*/ 529714 h 1513669"/>
              <a:gd name="connsiteX5" fmla="*/ 3910071 w 3910071"/>
              <a:gd name="connsiteY5" fmla="*/ 0 h 1513669"/>
              <a:gd name="connsiteX0" fmla="*/ 22230 w 3910071"/>
              <a:gd name="connsiteY0" fmla="*/ 1507318 h 1513669"/>
              <a:gd name="connsiteX1" fmla="*/ 0 w 3910071"/>
              <a:gd name="connsiteY1" fmla="*/ 1513669 h 1513669"/>
              <a:gd name="connsiteX2" fmla="*/ 290068 w 3910071"/>
              <a:gd name="connsiteY2" fmla="*/ 1477715 h 1513669"/>
              <a:gd name="connsiteX3" fmla="*/ 901486 w 3910071"/>
              <a:gd name="connsiteY3" fmla="*/ 1169660 h 1513669"/>
              <a:gd name="connsiteX4" fmla="*/ 2342638 w 3910071"/>
              <a:gd name="connsiteY4" fmla="*/ 529714 h 1513669"/>
              <a:gd name="connsiteX5" fmla="*/ 3910071 w 3910071"/>
              <a:gd name="connsiteY5" fmla="*/ 0 h 1513669"/>
              <a:gd name="connsiteX0" fmla="*/ 22230 w 3910071"/>
              <a:gd name="connsiteY0" fmla="*/ 1507318 h 1513669"/>
              <a:gd name="connsiteX1" fmla="*/ 0 w 3910071"/>
              <a:gd name="connsiteY1" fmla="*/ 1513669 h 1513669"/>
              <a:gd name="connsiteX2" fmla="*/ 309123 w 3910071"/>
              <a:gd name="connsiteY2" fmla="*/ 1459419 h 1513669"/>
              <a:gd name="connsiteX3" fmla="*/ 901486 w 3910071"/>
              <a:gd name="connsiteY3" fmla="*/ 1169660 h 1513669"/>
              <a:gd name="connsiteX4" fmla="*/ 2342638 w 3910071"/>
              <a:gd name="connsiteY4" fmla="*/ 529714 h 1513669"/>
              <a:gd name="connsiteX5" fmla="*/ 3910071 w 3910071"/>
              <a:gd name="connsiteY5" fmla="*/ 0 h 1513669"/>
              <a:gd name="connsiteX0" fmla="*/ 22230 w 4043481"/>
              <a:gd name="connsiteY0" fmla="*/ 1316720 h 1323071"/>
              <a:gd name="connsiteX1" fmla="*/ 0 w 4043481"/>
              <a:gd name="connsiteY1" fmla="*/ 1323071 h 1323071"/>
              <a:gd name="connsiteX2" fmla="*/ 309123 w 4043481"/>
              <a:gd name="connsiteY2" fmla="*/ 1268821 h 1323071"/>
              <a:gd name="connsiteX3" fmla="*/ 901486 w 4043481"/>
              <a:gd name="connsiteY3" fmla="*/ 979062 h 1323071"/>
              <a:gd name="connsiteX4" fmla="*/ 2342638 w 4043481"/>
              <a:gd name="connsiteY4" fmla="*/ 339116 h 1323071"/>
              <a:gd name="connsiteX5" fmla="*/ 4043481 w 4043481"/>
              <a:gd name="connsiteY5" fmla="*/ 0 h 1323071"/>
              <a:gd name="connsiteX0" fmla="*/ 0 w 4021251"/>
              <a:gd name="connsiteY0" fmla="*/ 1316720 h 1647773"/>
              <a:gd name="connsiteX1" fmla="*/ 130174 w 4021251"/>
              <a:gd name="connsiteY1" fmla="*/ 1647773 h 1647773"/>
              <a:gd name="connsiteX2" fmla="*/ 286893 w 4021251"/>
              <a:gd name="connsiteY2" fmla="*/ 1268821 h 1647773"/>
              <a:gd name="connsiteX3" fmla="*/ 879256 w 4021251"/>
              <a:gd name="connsiteY3" fmla="*/ 979062 h 1647773"/>
              <a:gd name="connsiteX4" fmla="*/ 2320408 w 4021251"/>
              <a:gd name="connsiteY4" fmla="*/ 339116 h 1647773"/>
              <a:gd name="connsiteX5" fmla="*/ 4021251 w 4021251"/>
              <a:gd name="connsiteY5" fmla="*/ 0 h 1647773"/>
              <a:gd name="connsiteX0" fmla="*/ 0 w 4021251"/>
              <a:gd name="connsiteY0" fmla="*/ 1316720 h 1316720"/>
              <a:gd name="connsiteX1" fmla="*/ 286893 w 4021251"/>
              <a:gd name="connsiteY1" fmla="*/ 1268821 h 1316720"/>
              <a:gd name="connsiteX2" fmla="*/ 879256 w 4021251"/>
              <a:gd name="connsiteY2" fmla="*/ 979062 h 1316720"/>
              <a:gd name="connsiteX3" fmla="*/ 2320408 w 4021251"/>
              <a:gd name="connsiteY3" fmla="*/ 339116 h 1316720"/>
              <a:gd name="connsiteX4" fmla="*/ 4021251 w 4021251"/>
              <a:gd name="connsiteY4" fmla="*/ 0 h 1316720"/>
              <a:gd name="connsiteX0" fmla="*/ 0 w 4078403"/>
              <a:gd name="connsiteY0" fmla="*/ 1460350 h 1460350"/>
              <a:gd name="connsiteX1" fmla="*/ 344045 w 4078403"/>
              <a:gd name="connsiteY1" fmla="*/ 1268821 h 1460350"/>
              <a:gd name="connsiteX2" fmla="*/ 936408 w 4078403"/>
              <a:gd name="connsiteY2" fmla="*/ 979062 h 1460350"/>
              <a:gd name="connsiteX3" fmla="*/ 2377560 w 4078403"/>
              <a:gd name="connsiteY3" fmla="*/ 339116 h 1460350"/>
              <a:gd name="connsiteX4" fmla="*/ 4078403 w 4078403"/>
              <a:gd name="connsiteY4" fmla="*/ 0 h 1460350"/>
              <a:gd name="connsiteX0" fmla="*/ 0 w 4078403"/>
              <a:gd name="connsiteY0" fmla="*/ 1460350 h 1460350"/>
              <a:gd name="connsiteX1" fmla="*/ 344055 w 4078403"/>
              <a:gd name="connsiteY1" fmla="*/ 1412426 h 1460350"/>
              <a:gd name="connsiteX2" fmla="*/ 936408 w 4078403"/>
              <a:gd name="connsiteY2" fmla="*/ 979062 h 1460350"/>
              <a:gd name="connsiteX3" fmla="*/ 2377560 w 4078403"/>
              <a:gd name="connsiteY3" fmla="*/ 339116 h 1460350"/>
              <a:gd name="connsiteX4" fmla="*/ 4078403 w 4078403"/>
              <a:gd name="connsiteY4" fmla="*/ 0 h 1460350"/>
              <a:gd name="connsiteX0" fmla="*/ 0 w 4078403"/>
              <a:gd name="connsiteY0" fmla="*/ 1460350 h 1460806"/>
              <a:gd name="connsiteX1" fmla="*/ 315489 w 4078403"/>
              <a:gd name="connsiteY1" fmla="*/ 1460806 h 1460806"/>
              <a:gd name="connsiteX2" fmla="*/ 936408 w 4078403"/>
              <a:gd name="connsiteY2" fmla="*/ 979062 h 1460806"/>
              <a:gd name="connsiteX3" fmla="*/ 2377560 w 4078403"/>
              <a:gd name="connsiteY3" fmla="*/ 339116 h 1460806"/>
              <a:gd name="connsiteX4" fmla="*/ 4078403 w 4078403"/>
              <a:gd name="connsiteY4" fmla="*/ 0 h 1460806"/>
              <a:gd name="connsiteX0" fmla="*/ 0 w 4078403"/>
              <a:gd name="connsiteY0" fmla="*/ 1460350 h 1465594"/>
              <a:gd name="connsiteX1" fmla="*/ 315489 w 4078403"/>
              <a:gd name="connsiteY1" fmla="*/ 1460806 h 1465594"/>
              <a:gd name="connsiteX2" fmla="*/ 1060264 w 4078403"/>
              <a:gd name="connsiteY2" fmla="*/ 1465594 h 1465594"/>
              <a:gd name="connsiteX3" fmla="*/ 2377560 w 4078403"/>
              <a:gd name="connsiteY3" fmla="*/ 339116 h 1465594"/>
              <a:gd name="connsiteX4" fmla="*/ 4078403 w 4078403"/>
              <a:gd name="connsiteY4" fmla="*/ 0 h 1465594"/>
              <a:gd name="connsiteX0" fmla="*/ 0 w 4078403"/>
              <a:gd name="connsiteY0" fmla="*/ 1460350 h 1465594"/>
              <a:gd name="connsiteX1" fmla="*/ 315489 w 4078403"/>
              <a:gd name="connsiteY1" fmla="*/ 1460806 h 1465594"/>
              <a:gd name="connsiteX2" fmla="*/ 1060264 w 4078403"/>
              <a:gd name="connsiteY2" fmla="*/ 1465594 h 1465594"/>
              <a:gd name="connsiteX3" fmla="*/ 2453832 w 4078403"/>
              <a:gd name="connsiteY3" fmla="*/ 872967 h 1465594"/>
              <a:gd name="connsiteX4" fmla="*/ 4078403 w 4078403"/>
              <a:gd name="connsiteY4" fmla="*/ 0 h 1465594"/>
              <a:gd name="connsiteX0" fmla="*/ 0 w 4078403"/>
              <a:gd name="connsiteY0" fmla="*/ 1460350 h 1460806"/>
              <a:gd name="connsiteX1" fmla="*/ 315489 w 4078403"/>
              <a:gd name="connsiteY1" fmla="*/ 1460806 h 1460806"/>
              <a:gd name="connsiteX2" fmla="*/ 1069820 w 4078403"/>
              <a:gd name="connsiteY2" fmla="*/ 1399642 h 1460806"/>
              <a:gd name="connsiteX3" fmla="*/ 2453832 w 4078403"/>
              <a:gd name="connsiteY3" fmla="*/ 872967 h 1460806"/>
              <a:gd name="connsiteX4" fmla="*/ 4078403 w 4078403"/>
              <a:gd name="connsiteY4" fmla="*/ 0 h 1460806"/>
              <a:gd name="connsiteX0" fmla="*/ 0 w 4078403"/>
              <a:gd name="connsiteY0" fmla="*/ 1460350 h 1460806"/>
              <a:gd name="connsiteX1" fmla="*/ 315489 w 4078403"/>
              <a:gd name="connsiteY1" fmla="*/ 1460806 h 1460806"/>
              <a:gd name="connsiteX2" fmla="*/ 1069820 w 4078403"/>
              <a:gd name="connsiteY2" fmla="*/ 1399642 h 1460806"/>
              <a:gd name="connsiteX3" fmla="*/ 2596783 w 4078403"/>
              <a:gd name="connsiteY3" fmla="*/ 921068 h 1460806"/>
              <a:gd name="connsiteX4" fmla="*/ 4078403 w 4078403"/>
              <a:gd name="connsiteY4" fmla="*/ 0 h 1460806"/>
              <a:gd name="connsiteX0" fmla="*/ 0 w 4202351"/>
              <a:gd name="connsiteY0" fmla="*/ 1088683 h 1089139"/>
              <a:gd name="connsiteX1" fmla="*/ 315489 w 4202351"/>
              <a:gd name="connsiteY1" fmla="*/ 1089139 h 1089139"/>
              <a:gd name="connsiteX2" fmla="*/ 1069820 w 4202351"/>
              <a:gd name="connsiteY2" fmla="*/ 1027975 h 1089139"/>
              <a:gd name="connsiteX3" fmla="*/ 2596783 w 4202351"/>
              <a:gd name="connsiteY3" fmla="*/ 549401 h 1089139"/>
              <a:gd name="connsiteX4" fmla="*/ 4202351 w 4202351"/>
              <a:gd name="connsiteY4" fmla="*/ 0 h 1089139"/>
              <a:gd name="connsiteX0" fmla="*/ 0 w 4178599"/>
              <a:gd name="connsiteY0" fmla="*/ 970032 h 1089139"/>
              <a:gd name="connsiteX1" fmla="*/ 291737 w 4178599"/>
              <a:gd name="connsiteY1" fmla="*/ 1089139 h 1089139"/>
              <a:gd name="connsiteX2" fmla="*/ 1046068 w 4178599"/>
              <a:gd name="connsiteY2" fmla="*/ 1027975 h 1089139"/>
              <a:gd name="connsiteX3" fmla="*/ 2573031 w 4178599"/>
              <a:gd name="connsiteY3" fmla="*/ 549401 h 1089139"/>
              <a:gd name="connsiteX4" fmla="*/ 4178599 w 4178599"/>
              <a:gd name="connsiteY4" fmla="*/ 0 h 1089139"/>
              <a:gd name="connsiteX0" fmla="*/ 0 w 4178599"/>
              <a:gd name="connsiteY0" fmla="*/ 946380 h 1089139"/>
              <a:gd name="connsiteX1" fmla="*/ 291737 w 4178599"/>
              <a:gd name="connsiteY1" fmla="*/ 1089139 h 1089139"/>
              <a:gd name="connsiteX2" fmla="*/ 1046068 w 4178599"/>
              <a:gd name="connsiteY2" fmla="*/ 1027975 h 1089139"/>
              <a:gd name="connsiteX3" fmla="*/ 2573031 w 4178599"/>
              <a:gd name="connsiteY3" fmla="*/ 549401 h 1089139"/>
              <a:gd name="connsiteX4" fmla="*/ 4178599 w 4178599"/>
              <a:gd name="connsiteY4" fmla="*/ 0 h 1089139"/>
              <a:gd name="connsiteX0" fmla="*/ 0 w 4178599"/>
              <a:gd name="connsiteY0" fmla="*/ 946380 h 1027975"/>
              <a:gd name="connsiteX1" fmla="*/ 291754 w 4178599"/>
              <a:gd name="connsiteY1" fmla="*/ 887352 h 1027975"/>
              <a:gd name="connsiteX2" fmla="*/ 1046068 w 4178599"/>
              <a:gd name="connsiteY2" fmla="*/ 1027975 h 1027975"/>
              <a:gd name="connsiteX3" fmla="*/ 2573031 w 4178599"/>
              <a:gd name="connsiteY3" fmla="*/ 549401 h 1027975"/>
              <a:gd name="connsiteX4" fmla="*/ 4178599 w 4178599"/>
              <a:gd name="connsiteY4" fmla="*/ 0 h 1027975"/>
              <a:gd name="connsiteX0" fmla="*/ 0 w 4178599"/>
              <a:gd name="connsiteY0" fmla="*/ 946380 h 946380"/>
              <a:gd name="connsiteX1" fmla="*/ 291754 w 4178599"/>
              <a:gd name="connsiteY1" fmla="*/ 887352 h 946380"/>
              <a:gd name="connsiteX2" fmla="*/ 974871 w 4178599"/>
              <a:gd name="connsiteY2" fmla="*/ 820243 h 946380"/>
              <a:gd name="connsiteX3" fmla="*/ 2573031 w 4178599"/>
              <a:gd name="connsiteY3" fmla="*/ 549401 h 946380"/>
              <a:gd name="connsiteX4" fmla="*/ 4178599 w 4178599"/>
              <a:gd name="connsiteY4" fmla="*/ 0 h 946380"/>
              <a:gd name="connsiteX0" fmla="*/ 0 w 4178599"/>
              <a:gd name="connsiteY0" fmla="*/ 946380 h 946380"/>
              <a:gd name="connsiteX1" fmla="*/ 291754 w 4178599"/>
              <a:gd name="connsiteY1" fmla="*/ 887352 h 946380"/>
              <a:gd name="connsiteX2" fmla="*/ 945236 w 4178599"/>
              <a:gd name="connsiteY2" fmla="*/ 808453 h 946380"/>
              <a:gd name="connsiteX3" fmla="*/ 2573031 w 4178599"/>
              <a:gd name="connsiteY3" fmla="*/ 549401 h 946380"/>
              <a:gd name="connsiteX4" fmla="*/ 4178599 w 4178599"/>
              <a:gd name="connsiteY4" fmla="*/ 0 h 946380"/>
              <a:gd name="connsiteX0" fmla="*/ 0 w 4178599"/>
              <a:gd name="connsiteY0" fmla="*/ 946380 h 946380"/>
              <a:gd name="connsiteX1" fmla="*/ 291754 w 4178599"/>
              <a:gd name="connsiteY1" fmla="*/ 887352 h 946380"/>
              <a:gd name="connsiteX2" fmla="*/ 945236 w 4178599"/>
              <a:gd name="connsiteY2" fmla="*/ 808453 h 946380"/>
              <a:gd name="connsiteX3" fmla="*/ 2644433 w 4178599"/>
              <a:gd name="connsiteY3" fmla="*/ 757299 h 946380"/>
              <a:gd name="connsiteX4" fmla="*/ 4178599 w 4178599"/>
              <a:gd name="connsiteY4" fmla="*/ 0 h 946380"/>
              <a:gd name="connsiteX0" fmla="*/ 0 w 4178599"/>
              <a:gd name="connsiteY0" fmla="*/ 946380 h 946380"/>
              <a:gd name="connsiteX1" fmla="*/ 291754 w 4178599"/>
              <a:gd name="connsiteY1" fmla="*/ 887352 h 946380"/>
              <a:gd name="connsiteX2" fmla="*/ 945236 w 4178599"/>
              <a:gd name="connsiteY2" fmla="*/ 808453 h 946380"/>
              <a:gd name="connsiteX3" fmla="*/ 2662397 w 4178599"/>
              <a:gd name="connsiteY3" fmla="*/ 739563 h 946380"/>
              <a:gd name="connsiteX4" fmla="*/ 4178599 w 4178599"/>
              <a:gd name="connsiteY4" fmla="*/ 0 h 946380"/>
              <a:gd name="connsiteX0" fmla="*/ 0 w 4309471"/>
              <a:gd name="connsiteY0" fmla="*/ 827615 h 827615"/>
              <a:gd name="connsiteX1" fmla="*/ 291754 w 4309471"/>
              <a:gd name="connsiteY1" fmla="*/ 768587 h 827615"/>
              <a:gd name="connsiteX2" fmla="*/ 945236 w 4309471"/>
              <a:gd name="connsiteY2" fmla="*/ 689688 h 827615"/>
              <a:gd name="connsiteX3" fmla="*/ 2662397 w 4309471"/>
              <a:gd name="connsiteY3" fmla="*/ 620798 h 827615"/>
              <a:gd name="connsiteX4" fmla="*/ 4309471 w 4309471"/>
              <a:gd name="connsiteY4" fmla="*/ 0 h 827615"/>
              <a:gd name="connsiteX0" fmla="*/ 0 w 4517546"/>
              <a:gd name="connsiteY0" fmla="*/ 423812 h 423812"/>
              <a:gd name="connsiteX1" fmla="*/ 291754 w 4517546"/>
              <a:gd name="connsiteY1" fmla="*/ 364784 h 423812"/>
              <a:gd name="connsiteX2" fmla="*/ 945236 w 4517546"/>
              <a:gd name="connsiteY2" fmla="*/ 285885 h 423812"/>
              <a:gd name="connsiteX3" fmla="*/ 2662397 w 4517546"/>
              <a:gd name="connsiteY3" fmla="*/ 216995 h 423812"/>
              <a:gd name="connsiteX4" fmla="*/ 4517546 w 4517546"/>
              <a:gd name="connsiteY4" fmla="*/ 0 h 423812"/>
              <a:gd name="connsiteX0" fmla="*/ 0 w 4488112"/>
              <a:gd name="connsiteY0" fmla="*/ 423812 h 423812"/>
              <a:gd name="connsiteX1" fmla="*/ 291754 w 4488112"/>
              <a:gd name="connsiteY1" fmla="*/ 364784 h 423812"/>
              <a:gd name="connsiteX2" fmla="*/ 945236 w 4488112"/>
              <a:gd name="connsiteY2" fmla="*/ 285885 h 423812"/>
              <a:gd name="connsiteX3" fmla="*/ 2662397 w 4488112"/>
              <a:gd name="connsiteY3" fmla="*/ 216995 h 423812"/>
              <a:gd name="connsiteX4" fmla="*/ 4488112 w 4488112"/>
              <a:gd name="connsiteY4" fmla="*/ 0 h 423812"/>
              <a:gd name="connsiteX0" fmla="*/ 0 w 4488112"/>
              <a:gd name="connsiteY0" fmla="*/ 423812 h 423812"/>
              <a:gd name="connsiteX1" fmla="*/ 291754 w 4488112"/>
              <a:gd name="connsiteY1" fmla="*/ 364784 h 423812"/>
              <a:gd name="connsiteX2" fmla="*/ 928035 w 4488112"/>
              <a:gd name="connsiteY2" fmla="*/ 96092 h 423812"/>
              <a:gd name="connsiteX3" fmla="*/ 2662397 w 4488112"/>
              <a:gd name="connsiteY3" fmla="*/ 216995 h 423812"/>
              <a:gd name="connsiteX4" fmla="*/ 4488112 w 4488112"/>
              <a:gd name="connsiteY4" fmla="*/ 0 h 423812"/>
              <a:gd name="connsiteX0" fmla="*/ 0 w 4488112"/>
              <a:gd name="connsiteY0" fmla="*/ 793370 h 793370"/>
              <a:gd name="connsiteX1" fmla="*/ 291754 w 4488112"/>
              <a:gd name="connsiteY1" fmla="*/ 734342 h 793370"/>
              <a:gd name="connsiteX2" fmla="*/ 928035 w 4488112"/>
              <a:gd name="connsiteY2" fmla="*/ 465650 h 793370"/>
              <a:gd name="connsiteX3" fmla="*/ 2429619 w 4488112"/>
              <a:gd name="connsiteY3" fmla="*/ 0 h 793370"/>
              <a:gd name="connsiteX4" fmla="*/ 4488112 w 4488112"/>
              <a:gd name="connsiteY4" fmla="*/ 369558 h 793370"/>
              <a:gd name="connsiteX0" fmla="*/ 0 w 4108779"/>
              <a:gd name="connsiteY0" fmla="*/ 1148388 h 1148388"/>
              <a:gd name="connsiteX1" fmla="*/ 291754 w 4108779"/>
              <a:gd name="connsiteY1" fmla="*/ 1089360 h 1148388"/>
              <a:gd name="connsiteX2" fmla="*/ 928035 w 4108779"/>
              <a:gd name="connsiteY2" fmla="*/ 820668 h 1148388"/>
              <a:gd name="connsiteX3" fmla="*/ 2429619 w 4108779"/>
              <a:gd name="connsiteY3" fmla="*/ 355018 h 1148388"/>
              <a:gd name="connsiteX4" fmla="*/ 4108779 w 4108779"/>
              <a:gd name="connsiteY4" fmla="*/ 0 h 1148388"/>
              <a:gd name="connsiteX0" fmla="*/ 0 w 4108779"/>
              <a:gd name="connsiteY0" fmla="*/ 1148388 h 1148388"/>
              <a:gd name="connsiteX1" fmla="*/ 291754 w 4108779"/>
              <a:gd name="connsiteY1" fmla="*/ 1089360 h 1148388"/>
              <a:gd name="connsiteX2" fmla="*/ 889985 w 4108779"/>
              <a:gd name="connsiteY2" fmla="*/ 820569 h 1148388"/>
              <a:gd name="connsiteX3" fmla="*/ 2429619 w 4108779"/>
              <a:gd name="connsiteY3" fmla="*/ 355018 h 1148388"/>
              <a:gd name="connsiteX4" fmla="*/ 4108779 w 4108779"/>
              <a:gd name="connsiteY4" fmla="*/ 0 h 1148388"/>
              <a:gd name="connsiteX0" fmla="*/ 0 w 4189976"/>
              <a:gd name="connsiteY0" fmla="*/ 967435 h 967435"/>
              <a:gd name="connsiteX1" fmla="*/ 291754 w 4189976"/>
              <a:gd name="connsiteY1" fmla="*/ 908407 h 967435"/>
              <a:gd name="connsiteX2" fmla="*/ 889985 w 4189976"/>
              <a:gd name="connsiteY2" fmla="*/ 639616 h 967435"/>
              <a:gd name="connsiteX3" fmla="*/ 2429619 w 4189976"/>
              <a:gd name="connsiteY3" fmla="*/ 174065 h 967435"/>
              <a:gd name="connsiteX4" fmla="*/ 4189976 w 4189976"/>
              <a:gd name="connsiteY4" fmla="*/ 0 h 967435"/>
              <a:gd name="connsiteX0" fmla="*/ 0 w 4209261"/>
              <a:gd name="connsiteY0" fmla="*/ 962674 h 962674"/>
              <a:gd name="connsiteX1" fmla="*/ 291754 w 4209261"/>
              <a:gd name="connsiteY1" fmla="*/ 903646 h 962674"/>
              <a:gd name="connsiteX2" fmla="*/ 889985 w 4209261"/>
              <a:gd name="connsiteY2" fmla="*/ 634855 h 962674"/>
              <a:gd name="connsiteX3" fmla="*/ 2429619 w 4209261"/>
              <a:gd name="connsiteY3" fmla="*/ 169304 h 962674"/>
              <a:gd name="connsiteX4" fmla="*/ 4209261 w 4209261"/>
              <a:gd name="connsiteY4" fmla="*/ 0 h 962674"/>
              <a:gd name="connsiteX0" fmla="*/ 0 w 4209261"/>
              <a:gd name="connsiteY0" fmla="*/ 983867 h 983867"/>
              <a:gd name="connsiteX1" fmla="*/ 291754 w 4209261"/>
              <a:gd name="connsiteY1" fmla="*/ 924839 h 983867"/>
              <a:gd name="connsiteX2" fmla="*/ 889985 w 4209261"/>
              <a:gd name="connsiteY2" fmla="*/ 656048 h 983867"/>
              <a:gd name="connsiteX3" fmla="*/ 2372601 w 4209261"/>
              <a:gd name="connsiteY3" fmla="*/ 0 h 983867"/>
              <a:gd name="connsiteX4" fmla="*/ 4209261 w 4209261"/>
              <a:gd name="connsiteY4" fmla="*/ 21193 h 983867"/>
              <a:gd name="connsiteX0" fmla="*/ 0 w 3885628"/>
              <a:gd name="connsiteY0" fmla="*/ 1486489 h 1486489"/>
              <a:gd name="connsiteX1" fmla="*/ 291754 w 3885628"/>
              <a:gd name="connsiteY1" fmla="*/ 1427461 h 1486489"/>
              <a:gd name="connsiteX2" fmla="*/ 889985 w 3885628"/>
              <a:gd name="connsiteY2" fmla="*/ 1158670 h 1486489"/>
              <a:gd name="connsiteX3" fmla="*/ 2372601 w 3885628"/>
              <a:gd name="connsiteY3" fmla="*/ 502622 h 1486489"/>
              <a:gd name="connsiteX4" fmla="*/ 3885628 w 3885628"/>
              <a:gd name="connsiteY4" fmla="*/ 0 h 1486489"/>
              <a:gd name="connsiteX0" fmla="*/ 0 w 3914422"/>
              <a:gd name="connsiteY0" fmla="*/ 1496013 h 1496013"/>
              <a:gd name="connsiteX1" fmla="*/ 291754 w 3914422"/>
              <a:gd name="connsiteY1" fmla="*/ 1436985 h 1496013"/>
              <a:gd name="connsiteX2" fmla="*/ 889985 w 3914422"/>
              <a:gd name="connsiteY2" fmla="*/ 1168194 h 1496013"/>
              <a:gd name="connsiteX3" fmla="*/ 2372601 w 3914422"/>
              <a:gd name="connsiteY3" fmla="*/ 512146 h 1496013"/>
              <a:gd name="connsiteX4" fmla="*/ 3914422 w 3914422"/>
              <a:gd name="connsiteY4" fmla="*/ 0 h 1496013"/>
              <a:gd name="connsiteX0" fmla="*/ 0 w 3914422"/>
              <a:gd name="connsiteY0" fmla="*/ 1496013 h 1496013"/>
              <a:gd name="connsiteX1" fmla="*/ 291754 w 3914422"/>
              <a:gd name="connsiteY1" fmla="*/ 1436985 h 1496013"/>
              <a:gd name="connsiteX2" fmla="*/ 889985 w 3914422"/>
              <a:gd name="connsiteY2" fmla="*/ 1168194 h 1496013"/>
              <a:gd name="connsiteX3" fmla="*/ 2267953 w 3914422"/>
              <a:gd name="connsiteY3" fmla="*/ 350179 h 1496013"/>
              <a:gd name="connsiteX4" fmla="*/ 3914422 w 3914422"/>
              <a:gd name="connsiteY4" fmla="*/ 0 h 1496013"/>
              <a:gd name="connsiteX0" fmla="*/ 0 w 3762232"/>
              <a:gd name="connsiteY0" fmla="*/ 1857920 h 1857920"/>
              <a:gd name="connsiteX1" fmla="*/ 291754 w 3762232"/>
              <a:gd name="connsiteY1" fmla="*/ 1798892 h 1857920"/>
              <a:gd name="connsiteX2" fmla="*/ 889985 w 3762232"/>
              <a:gd name="connsiteY2" fmla="*/ 1530101 h 1857920"/>
              <a:gd name="connsiteX3" fmla="*/ 2267953 w 3762232"/>
              <a:gd name="connsiteY3" fmla="*/ 712086 h 1857920"/>
              <a:gd name="connsiteX4" fmla="*/ 3762232 w 3762232"/>
              <a:gd name="connsiteY4" fmla="*/ 0 h 1857920"/>
              <a:gd name="connsiteX0" fmla="*/ 0 w 3762232"/>
              <a:gd name="connsiteY0" fmla="*/ 1857920 h 1857920"/>
              <a:gd name="connsiteX1" fmla="*/ 291754 w 3762232"/>
              <a:gd name="connsiteY1" fmla="*/ 1798892 h 1857920"/>
              <a:gd name="connsiteX2" fmla="*/ 889985 w 3762232"/>
              <a:gd name="connsiteY2" fmla="*/ 1530101 h 1857920"/>
              <a:gd name="connsiteX3" fmla="*/ 2306182 w 3762232"/>
              <a:gd name="connsiteY3" fmla="*/ 683429 h 1857920"/>
              <a:gd name="connsiteX4" fmla="*/ 3762232 w 3762232"/>
              <a:gd name="connsiteY4" fmla="*/ 0 h 1857920"/>
              <a:gd name="connsiteX0" fmla="*/ 0 w 3733865"/>
              <a:gd name="connsiteY0" fmla="*/ 1838872 h 1838872"/>
              <a:gd name="connsiteX1" fmla="*/ 291754 w 3733865"/>
              <a:gd name="connsiteY1" fmla="*/ 1779844 h 1838872"/>
              <a:gd name="connsiteX2" fmla="*/ 889985 w 3733865"/>
              <a:gd name="connsiteY2" fmla="*/ 1511053 h 1838872"/>
              <a:gd name="connsiteX3" fmla="*/ 2306182 w 3733865"/>
              <a:gd name="connsiteY3" fmla="*/ 664381 h 1838872"/>
              <a:gd name="connsiteX4" fmla="*/ 3733865 w 3733865"/>
              <a:gd name="connsiteY4" fmla="*/ 0 h 1838872"/>
              <a:gd name="connsiteX0" fmla="*/ 0 w 3733865"/>
              <a:gd name="connsiteY0" fmla="*/ 1838872 h 1838872"/>
              <a:gd name="connsiteX1" fmla="*/ 291754 w 3733865"/>
              <a:gd name="connsiteY1" fmla="*/ 1779844 h 1838872"/>
              <a:gd name="connsiteX2" fmla="*/ 889985 w 3733865"/>
              <a:gd name="connsiteY2" fmla="*/ 1511053 h 1838872"/>
              <a:gd name="connsiteX3" fmla="*/ 2353938 w 3733865"/>
              <a:gd name="connsiteY3" fmla="*/ 864303 h 1838872"/>
              <a:gd name="connsiteX4" fmla="*/ 3733865 w 3733865"/>
              <a:gd name="connsiteY4" fmla="*/ 0 h 1838872"/>
              <a:gd name="connsiteX0" fmla="*/ 0 w 3943635"/>
              <a:gd name="connsiteY0" fmla="*/ 1486489 h 1486489"/>
              <a:gd name="connsiteX1" fmla="*/ 291754 w 3943635"/>
              <a:gd name="connsiteY1" fmla="*/ 1427461 h 1486489"/>
              <a:gd name="connsiteX2" fmla="*/ 889985 w 3943635"/>
              <a:gd name="connsiteY2" fmla="*/ 1158670 h 1486489"/>
              <a:gd name="connsiteX3" fmla="*/ 2353938 w 3943635"/>
              <a:gd name="connsiteY3" fmla="*/ 511920 h 1486489"/>
              <a:gd name="connsiteX4" fmla="*/ 3943635 w 3943635"/>
              <a:gd name="connsiteY4" fmla="*/ 0 h 1486489"/>
              <a:gd name="connsiteX0" fmla="*/ 0 w 3943635"/>
              <a:gd name="connsiteY0" fmla="*/ 1486489 h 1486489"/>
              <a:gd name="connsiteX1" fmla="*/ 291754 w 3943635"/>
              <a:gd name="connsiteY1" fmla="*/ 1427461 h 1486489"/>
              <a:gd name="connsiteX2" fmla="*/ 889985 w 3943635"/>
              <a:gd name="connsiteY2" fmla="*/ 1158670 h 1486489"/>
              <a:gd name="connsiteX3" fmla="*/ 2436624 w 3943635"/>
              <a:gd name="connsiteY3" fmla="*/ 664240 h 1486489"/>
              <a:gd name="connsiteX4" fmla="*/ 3943635 w 3943635"/>
              <a:gd name="connsiteY4" fmla="*/ 0 h 1486489"/>
              <a:gd name="connsiteX0" fmla="*/ 0 w 3835899"/>
              <a:gd name="connsiteY0" fmla="*/ 1664268 h 1664268"/>
              <a:gd name="connsiteX1" fmla="*/ 291754 w 3835899"/>
              <a:gd name="connsiteY1" fmla="*/ 1605240 h 1664268"/>
              <a:gd name="connsiteX2" fmla="*/ 889985 w 3835899"/>
              <a:gd name="connsiteY2" fmla="*/ 1336449 h 1664268"/>
              <a:gd name="connsiteX3" fmla="*/ 2436624 w 3835899"/>
              <a:gd name="connsiteY3" fmla="*/ 842019 h 1664268"/>
              <a:gd name="connsiteX4" fmla="*/ 3835899 w 3835899"/>
              <a:gd name="connsiteY4" fmla="*/ 0 h 1664268"/>
              <a:gd name="connsiteX0" fmla="*/ 0 w 3835899"/>
              <a:gd name="connsiteY0" fmla="*/ 1664268 h 1664268"/>
              <a:gd name="connsiteX1" fmla="*/ 291754 w 3835899"/>
              <a:gd name="connsiteY1" fmla="*/ 1605240 h 1664268"/>
              <a:gd name="connsiteX2" fmla="*/ 889985 w 3835899"/>
              <a:gd name="connsiteY2" fmla="*/ 1336449 h 1664268"/>
              <a:gd name="connsiteX3" fmla="*/ 2360556 w 3835899"/>
              <a:gd name="connsiteY3" fmla="*/ 680013 h 1664268"/>
              <a:gd name="connsiteX4" fmla="*/ 3835899 w 3835899"/>
              <a:gd name="connsiteY4" fmla="*/ 0 h 1664268"/>
              <a:gd name="connsiteX0" fmla="*/ 0 w 3883741"/>
              <a:gd name="connsiteY0" fmla="*/ 1502362 h 1502362"/>
              <a:gd name="connsiteX1" fmla="*/ 291754 w 3883741"/>
              <a:gd name="connsiteY1" fmla="*/ 1443334 h 1502362"/>
              <a:gd name="connsiteX2" fmla="*/ 889985 w 3883741"/>
              <a:gd name="connsiteY2" fmla="*/ 1174543 h 1502362"/>
              <a:gd name="connsiteX3" fmla="*/ 2360556 w 3883741"/>
              <a:gd name="connsiteY3" fmla="*/ 518107 h 1502362"/>
              <a:gd name="connsiteX4" fmla="*/ 3883741 w 3883741"/>
              <a:gd name="connsiteY4" fmla="*/ 0 h 1502362"/>
              <a:gd name="connsiteX0" fmla="*/ 0 w 3883741"/>
              <a:gd name="connsiteY0" fmla="*/ 1502362 h 1502362"/>
              <a:gd name="connsiteX1" fmla="*/ 291754 w 3883741"/>
              <a:gd name="connsiteY1" fmla="*/ 1443334 h 1502362"/>
              <a:gd name="connsiteX2" fmla="*/ 966239 w 3883741"/>
              <a:gd name="connsiteY2" fmla="*/ 1155355 h 1502362"/>
              <a:gd name="connsiteX3" fmla="*/ 2360556 w 3883741"/>
              <a:gd name="connsiteY3" fmla="*/ 518107 h 1502362"/>
              <a:gd name="connsiteX4" fmla="*/ 3883741 w 3883741"/>
              <a:gd name="connsiteY4" fmla="*/ 0 h 1502362"/>
              <a:gd name="connsiteX0" fmla="*/ 0 w 3883741"/>
              <a:gd name="connsiteY0" fmla="*/ 1502362 h 1502362"/>
              <a:gd name="connsiteX1" fmla="*/ 291754 w 3883741"/>
              <a:gd name="connsiteY1" fmla="*/ 1443334 h 1502362"/>
              <a:gd name="connsiteX2" fmla="*/ 909140 w 3883741"/>
              <a:gd name="connsiteY2" fmla="*/ 1183788 h 1502362"/>
              <a:gd name="connsiteX3" fmla="*/ 2360556 w 3883741"/>
              <a:gd name="connsiteY3" fmla="*/ 518107 h 1502362"/>
              <a:gd name="connsiteX4" fmla="*/ 3883741 w 3883741"/>
              <a:gd name="connsiteY4" fmla="*/ 0 h 1502362"/>
              <a:gd name="connsiteX0" fmla="*/ 0 w 3883741"/>
              <a:gd name="connsiteY0" fmla="*/ 1502362 h 1502362"/>
              <a:gd name="connsiteX1" fmla="*/ 291754 w 3883741"/>
              <a:gd name="connsiteY1" fmla="*/ 1443334 h 1502362"/>
              <a:gd name="connsiteX2" fmla="*/ 909140 w 3883741"/>
              <a:gd name="connsiteY2" fmla="*/ 1183788 h 1502362"/>
              <a:gd name="connsiteX3" fmla="*/ 2427367 w 3883741"/>
              <a:gd name="connsiteY3" fmla="*/ 689474 h 1502362"/>
              <a:gd name="connsiteX4" fmla="*/ 3883741 w 3883741"/>
              <a:gd name="connsiteY4" fmla="*/ 0 h 1502362"/>
              <a:gd name="connsiteX0" fmla="*/ 0 w 3998264"/>
              <a:gd name="connsiteY0" fmla="*/ 1311885 h 1311885"/>
              <a:gd name="connsiteX1" fmla="*/ 291754 w 3998264"/>
              <a:gd name="connsiteY1" fmla="*/ 1252857 h 1311885"/>
              <a:gd name="connsiteX2" fmla="*/ 909140 w 3998264"/>
              <a:gd name="connsiteY2" fmla="*/ 993311 h 1311885"/>
              <a:gd name="connsiteX3" fmla="*/ 2427367 w 3998264"/>
              <a:gd name="connsiteY3" fmla="*/ 498997 h 1311885"/>
              <a:gd name="connsiteX4" fmla="*/ 3998264 w 3998264"/>
              <a:gd name="connsiteY4" fmla="*/ 0 h 1311885"/>
              <a:gd name="connsiteX0" fmla="*/ 0 w 4027064"/>
              <a:gd name="connsiteY0" fmla="*/ 1321409 h 1321409"/>
              <a:gd name="connsiteX1" fmla="*/ 291754 w 4027064"/>
              <a:gd name="connsiteY1" fmla="*/ 1262381 h 1321409"/>
              <a:gd name="connsiteX2" fmla="*/ 909140 w 4027064"/>
              <a:gd name="connsiteY2" fmla="*/ 1002835 h 1321409"/>
              <a:gd name="connsiteX3" fmla="*/ 2427367 w 4027064"/>
              <a:gd name="connsiteY3" fmla="*/ 508521 h 1321409"/>
              <a:gd name="connsiteX4" fmla="*/ 4027064 w 4027064"/>
              <a:gd name="connsiteY4" fmla="*/ 0 h 1321409"/>
              <a:gd name="connsiteX0" fmla="*/ 0 w 4027064"/>
              <a:gd name="connsiteY0" fmla="*/ 1321409 h 1321409"/>
              <a:gd name="connsiteX1" fmla="*/ 909140 w 4027064"/>
              <a:gd name="connsiteY1" fmla="*/ 1002835 h 1321409"/>
              <a:gd name="connsiteX2" fmla="*/ 2427367 w 4027064"/>
              <a:gd name="connsiteY2" fmla="*/ 508521 h 1321409"/>
              <a:gd name="connsiteX3" fmla="*/ 4027064 w 4027064"/>
              <a:gd name="connsiteY3" fmla="*/ 0 h 1321409"/>
              <a:gd name="connsiteX0" fmla="*/ 119617 w 3117924"/>
              <a:gd name="connsiteY0" fmla="*/ 2559353 h 2559353"/>
              <a:gd name="connsiteX1" fmla="*/ 0 w 3117924"/>
              <a:gd name="connsiteY1" fmla="*/ 1002835 h 2559353"/>
              <a:gd name="connsiteX2" fmla="*/ 1518227 w 3117924"/>
              <a:gd name="connsiteY2" fmla="*/ 508521 h 2559353"/>
              <a:gd name="connsiteX3" fmla="*/ 3117924 w 3117924"/>
              <a:gd name="connsiteY3" fmla="*/ 0 h 2559353"/>
              <a:gd name="connsiteX0" fmla="*/ 0 w 2998307"/>
              <a:gd name="connsiteY0" fmla="*/ 2559353 h 2559353"/>
              <a:gd name="connsiteX1" fmla="*/ 528119 w 2998307"/>
              <a:gd name="connsiteY1" fmla="*/ 2040816 h 2559353"/>
              <a:gd name="connsiteX2" fmla="*/ 1398610 w 2998307"/>
              <a:gd name="connsiteY2" fmla="*/ 508521 h 2559353"/>
              <a:gd name="connsiteX3" fmla="*/ 2998307 w 2998307"/>
              <a:gd name="connsiteY3" fmla="*/ 0 h 2559353"/>
              <a:gd name="connsiteX0" fmla="*/ 0 w 2998307"/>
              <a:gd name="connsiteY0" fmla="*/ 2559353 h 2559353"/>
              <a:gd name="connsiteX1" fmla="*/ 528119 w 2998307"/>
              <a:gd name="connsiteY1" fmla="*/ 2040816 h 2559353"/>
              <a:gd name="connsiteX2" fmla="*/ 1817811 w 2998307"/>
              <a:gd name="connsiteY2" fmla="*/ 1089416 h 2559353"/>
              <a:gd name="connsiteX3" fmla="*/ 2998307 w 2998307"/>
              <a:gd name="connsiteY3" fmla="*/ 0 h 2559353"/>
              <a:gd name="connsiteX0" fmla="*/ 0 w 2884168"/>
              <a:gd name="connsiteY0" fmla="*/ 2435543 h 2435543"/>
              <a:gd name="connsiteX1" fmla="*/ 528119 w 2884168"/>
              <a:gd name="connsiteY1" fmla="*/ 1917006 h 2435543"/>
              <a:gd name="connsiteX2" fmla="*/ 1817811 w 2884168"/>
              <a:gd name="connsiteY2" fmla="*/ 965606 h 2435543"/>
              <a:gd name="connsiteX3" fmla="*/ 2884168 w 2884168"/>
              <a:gd name="connsiteY3" fmla="*/ 0 h 2435543"/>
              <a:gd name="connsiteX0" fmla="*/ 0 w 2922431"/>
              <a:gd name="connsiteY0" fmla="*/ 2473638 h 2473638"/>
              <a:gd name="connsiteX1" fmla="*/ 528119 w 2922431"/>
              <a:gd name="connsiteY1" fmla="*/ 1955101 h 2473638"/>
              <a:gd name="connsiteX2" fmla="*/ 1817811 w 2922431"/>
              <a:gd name="connsiteY2" fmla="*/ 1003701 h 2473638"/>
              <a:gd name="connsiteX3" fmla="*/ 2922431 w 2922431"/>
              <a:gd name="connsiteY3" fmla="*/ 0 h 2473638"/>
              <a:gd name="connsiteX0" fmla="*/ 0 w 2922431"/>
              <a:gd name="connsiteY0" fmla="*/ 2473638 h 2473638"/>
              <a:gd name="connsiteX1" fmla="*/ 528119 w 2922431"/>
              <a:gd name="connsiteY1" fmla="*/ 1955101 h 2473638"/>
              <a:gd name="connsiteX2" fmla="*/ 1646453 w 2922431"/>
              <a:gd name="connsiteY2" fmla="*/ 635325 h 2473638"/>
              <a:gd name="connsiteX3" fmla="*/ 2922431 w 2922431"/>
              <a:gd name="connsiteY3" fmla="*/ 0 h 2473638"/>
              <a:gd name="connsiteX0" fmla="*/ 0 w 2636828"/>
              <a:gd name="connsiteY0" fmla="*/ 2962529 h 2962529"/>
              <a:gd name="connsiteX1" fmla="*/ 528119 w 2636828"/>
              <a:gd name="connsiteY1" fmla="*/ 2443992 h 2962529"/>
              <a:gd name="connsiteX2" fmla="*/ 1646453 w 2636828"/>
              <a:gd name="connsiteY2" fmla="*/ 1124216 h 2962529"/>
              <a:gd name="connsiteX3" fmla="*/ 2636828 w 2636828"/>
              <a:gd name="connsiteY3" fmla="*/ 0 h 2962529"/>
              <a:gd name="connsiteX0" fmla="*/ 0 w 2636975"/>
              <a:gd name="connsiteY0" fmla="*/ 2987926 h 2987926"/>
              <a:gd name="connsiteX1" fmla="*/ 528119 w 2636975"/>
              <a:gd name="connsiteY1" fmla="*/ 2469389 h 2987926"/>
              <a:gd name="connsiteX2" fmla="*/ 1646453 w 2636975"/>
              <a:gd name="connsiteY2" fmla="*/ 1149613 h 2987926"/>
              <a:gd name="connsiteX3" fmla="*/ 2636975 w 2636975"/>
              <a:gd name="connsiteY3" fmla="*/ 0 h 2987926"/>
              <a:gd name="connsiteX0" fmla="*/ 0 w 2741903"/>
              <a:gd name="connsiteY0" fmla="*/ 2826020 h 2826020"/>
              <a:gd name="connsiteX1" fmla="*/ 528119 w 2741903"/>
              <a:gd name="connsiteY1" fmla="*/ 2307483 h 2826020"/>
              <a:gd name="connsiteX2" fmla="*/ 1646453 w 2741903"/>
              <a:gd name="connsiteY2" fmla="*/ 987707 h 2826020"/>
              <a:gd name="connsiteX3" fmla="*/ 2741903 w 2741903"/>
              <a:gd name="connsiteY3" fmla="*/ 0 h 2826020"/>
              <a:gd name="connsiteX0" fmla="*/ 0 w 2756191"/>
              <a:gd name="connsiteY0" fmla="*/ 2839966 h 2839966"/>
              <a:gd name="connsiteX1" fmla="*/ 542407 w 2756191"/>
              <a:gd name="connsiteY1" fmla="*/ 2307483 h 2839966"/>
              <a:gd name="connsiteX2" fmla="*/ 1660741 w 2756191"/>
              <a:gd name="connsiteY2" fmla="*/ 987707 h 2839966"/>
              <a:gd name="connsiteX3" fmla="*/ 2756191 w 2756191"/>
              <a:gd name="connsiteY3" fmla="*/ 0 h 2839966"/>
              <a:gd name="connsiteX0" fmla="*/ 0 w 2756191"/>
              <a:gd name="connsiteY0" fmla="*/ 2830101 h 2830101"/>
              <a:gd name="connsiteX1" fmla="*/ 542407 w 2756191"/>
              <a:gd name="connsiteY1" fmla="*/ 2307483 h 2830101"/>
              <a:gd name="connsiteX2" fmla="*/ 1660741 w 2756191"/>
              <a:gd name="connsiteY2" fmla="*/ 987707 h 2830101"/>
              <a:gd name="connsiteX3" fmla="*/ 2756191 w 2756191"/>
              <a:gd name="connsiteY3" fmla="*/ 0 h 2830101"/>
              <a:gd name="connsiteX0" fmla="*/ 0 w 2756191"/>
              <a:gd name="connsiteY0" fmla="*/ 2830101 h 2830101"/>
              <a:gd name="connsiteX1" fmla="*/ 542437 w 2756191"/>
              <a:gd name="connsiteY1" fmla="*/ 2321491 h 2830101"/>
              <a:gd name="connsiteX2" fmla="*/ 1660741 w 2756191"/>
              <a:gd name="connsiteY2" fmla="*/ 987707 h 2830101"/>
              <a:gd name="connsiteX3" fmla="*/ 2756191 w 2756191"/>
              <a:gd name="connsiteY3" fmla="*/ 0 h 2830101"/>
              <a:gd name="connsiteX0" fmla="*/ 0 w 2756191"/>
              <a:gd name="connsiteY0" fmla="*/ 2830101 h 2830101"/>
              <a:gd name="connsiteX1" fmla="*/ 528180 w 2756191"/>
              <a:gd name="connsiteY1" fmla="*/ 2325975 h 2830101"/>
              <a:gd name="connsiteX2" fmla="*/ 1660741 w 2756191"/>
              <a:gd name="connsiteY2" fmla="*/ 987707 h 2830101"/>
              <a:gd name="connsiteX3" fmla="*/ 2756191 w 2756191"/>
              <a:gd name="connsiteY3" fmla="*/ 0 h 2830101"/>
              <a:gd name="connsiteX0" fmla="*/ 0 w 2756191"/>
              <a:gd name="connsiteY0" fmla="*/ 2830101 h 2830101"/>
              <a:gd name="connsiteX1" fmla="*/ 542497 w 2756191"/>
              <a:gd name="connsiteY1" fmla="*/ 2316172 h 2830101"/>
              <a:gd name="connsiteX2" fmla="*/ 1660741 w 2756191"/>
              <a:gd name="connsiteY2" fmla="*/ 987707 h 2830101"/>
              <a:gd name="connsiteX3" fmla="*/ 2756191 w 2756191"/>
              <a:gd name="connsiteY3" fmla="*/ 0 h 2830101"/>
              <a:gd name="connsiteX0" fmla="*/ 0 w 2756191"/>
              <a:gd name="connsiteY0" fmla="*/ 2830101 h 2830101"/>
              <a:gd name="connsiteX1" fmla="*/ 542497 w 2756191"/>
              <a:gd name="connsiteY1" fmla="*/ 2316172 h 2830101"/>
              <a:gd name="connsiteX2" fmla="*/ 1656071 w 2756191"/>
              <a:gd name="connsiteY2" fmla="*/ 992350 h 2830101"/>
              <a:gd name="connsiteX3" fmla="*/ 2756191 w 2756191"/>
              <a:gd name="connsiteY3" fmla="*/ 0 h 2830101"/>
              <a:gd name="connsiteX0" fmla="*/ 0 w 2746819"/>
              <a:gd name="connsiteY0" fmla="*/ 2815815 h 2815815"/>
              <a:gd name="connsiteX1" fmla="*/ 542497 w 2746819"/>
              <a:gd name="connsiteY1" fmla="*/ 2301886 h 2815815"/>
              <a:gd name="connsiteX2" fmla="*/ 1656071 w 2746819"/>
              <a:gd name="connsiteY2" fmla="*/ 978064 h 2815815"/>
              <a:gd name="connsiteX3" fmla="*/ 2746819 w 2746819"/>
              <a:gd name="connsiteY3" fmla="*/ 0 h 2815815"/>
              <a:gd name="connsiteX0" fmla="*/ 0 w 2751735"/>
              <a:gd name="connsiteY0" fmla="*/ 2820576 h 2820576"/>
              <a:gd name="connsiteX1" fmla="*/ 542497 w 2751735"/>
              <a:gd name="connsiteY1" fmla="*/ 2306647 h 2820576"/>
              <a:gd name="connsiteX2" fmla="*/ 1656071 w 2751735"/>
              <a:gd name="connsiteY2" fmla="*/ 982825 h 2820576"/>
              <a:gd name="connsiteX3" fmla="*/ 2751735 w 2751735"/>
              <a:gd name="connsiteY3" fmla="*/ 0 h 2820576"/>
              <a:gd name="connsiteX0" fmla="*/ 0 w 2666158"/>
              <a:gd name="connsiteY0" fmla="*/ 2996768 h 2996768"/>
              <a:gd name="connsiteX1" fmla="*/ 542497 w 2666158"/>
              <a:gd name="connsiteY1" fmla="*/ 2482839 h 2996768"/>
              <a:gd name="connsiteX2" fmla="*/ 1656071 w 2666158"/>
              <a:gd name="connsiteY2" fmla="*/ 1159017 h 2996768"/>
              <a:gd name="connsiteX3" fmla="*/ 2666158 w 2666158"/>
              <a:gd name="connsiteY3" fmla="*/ 0 h 2996768"/>
              <a:gd name="connsiteX0" fmla="*/ 0 w 2666158"/>
              <a:gd name="connsiteY0" fmla="*/ 2996768 h 2996768"/>
              <a:gd name="connsiteX1" fmla="*/ 485374 w 2666158"/>
              <a:gd name="connsiteY1" fmla="*/ 2282540 h 2996768"/>
              <a:gd name="connsiteX2" fmla="*/ 1656071 w 2666158"/>
              <a:gd name="connsiteY2" fmla="*/ 1159017 h 2996768"/>
              <a:gd name="connsiteX3" fmla="*/ 2666158 w 2666158"/>
              <a:gd name="connsiteY3" fmla="*/ 0 h 2996768"/>
              <a:gd name="connsiteX0" fmla="*/ 0 w 2666158"/>
              <a:gd name="connsiteY0" fmla="*/ 2996768 h 2996768"/>
              <a:gd name="connsiteX1" fmla="*/ 485374 w 2666158"/>
              <a:gd name="connsiteY1" fmla="*/ 2282540 h 2996768"/>
              <a:gd name="connsiteX2" fmla="*/ 1056055 w 2666158"/>
              <a:gd name="connsiteY2" fmla="*/ 1368403 h 2996768"/>
              <a:gd name="connsiteX3" fmla="*/ 2666158 w 2666158"/>
              <a:gd name="connsiteY3" fmla="*/ 0 h 2996768"/>
              <a:gd name="connsiteX0" fmla="*/ 0 w 1618498"/>
              <a:gd name="connsiteY0" fmla="*/ 2520575 h 2520575"/>
              <a:gd name="connsiteX1" fmla="*/ 485374 w 1618498"/>
              <a:gd name="connsiteY1" fmla="*/ 1806347 h 2520575"/>
              <a:gd name="connsiteX2" fmla="*/ 1056055 w 1618498"/>
              <a:gd name="connsiteY2" fmla="*/ 892210 h 2520575"/>
              <a:gd name="connsiteX3" fmla="*/ 1618498 w 1618498"/>
              <a:gd name="connsiteY3" fmla="*/ 0 h 2520575"/>
              <a:gd name="connsiteX0" fmla="*/ 0 w 1628114"/>
              <a:gd name="connsiteY0" fmla="*/ 2549147 h 2549147"/>
              <a:gd name="connsiteX1" fmla="*/ 485374 w 1628114"/>
              <a:gd name="connsiteY1" fmla="*/ 1834919 h 2549147"/>
              <a:gd name="connsiteX2" fmla="*/ 1056055 w 1628114"/>
              <a:gd name="connsiteY2" fmla="*/ 920782 h 2549147"/>
              <a:gd name="connsiteX3" fmla="*/ 1628114 w 1628114"/>
              <a:gd name="connsiteY3" fmla="*/ 0 h 2549147"/>
              <a:gd name="connsiteX0" fmla="*/ 0 w 1628114"/>
              <a:gd name="connsiteY0" fmla="*/ 2549147 h 2549147"/>
              <a:gd name="connsiteX1" fmla="*/ 548905 w 1628114"/>
              <a:gd name="connsiteY1" fmla="*/ 2037874 h 2549147"/>
              <a:gd name="connsiteX2" fmla="*/ 1056055 w 1628114"/>
              <a:gd name="connsiteY2" fmla="*/ 920782 h 2549147"/>
              <a:gd name="connsiteX3" fmla="*/ 1628114 w 1628114"/>
              <a:gd name="connsiteY3" fmla="*/ 0 h 2549147"/>
              <a:gd name="connsiteX0" fmla="*/ 0 w 1628114"/>
              <a:gd name="connsiteY0" fmla="*/ 2549147 h 2549147"/>
              <a:gd name="connsiteX1" fmla="*/ 529885 w 1628114"/>
              <a:gd name="connsiteY1" fmla="*/ 2037629 h 2549147"/>
              <a:gd name="connsiteX2" fmla="*/ 1056055 w 1628114"/>
              <a:gd name="connsiteY2" fmla="*/ 920782 h 2549147"/>
              <a:gd name="connsiteX3" fmla="*/ 1628114 w 1628114"/>
              <a:gd name="connsiteY3" fmla="*/ 0 h 2549147"/>
              <a:gd name="connsiteX0" fmla="*/ 0 w 1628114"/>
              <a:gd name="connsiteY0" fmla="*/ 2549147 h 2549147"/>
              <a:gd name="connsiteX1" fmla="*/ 524305 w 1628114"/>
              <a:gd name="connsiteY1" fmla="*/ 2048602 h 2549147"/>
              <a:gd name="connsiteX2" fmla="*/ 1056055 w 1628114"/>
              <a:gd name="connsiteY2" fmla="*/ 920782 h 2549147"/>
              <a:gd name="connsiteX3" fmla="*/ 1628114 w 1628114"/>
              <a:gd name="connsiteY3" fmla="*/ 0 h 2549147"/>
              <a:gd name="connsiteX0" fmla="*/ 0 w 1628114"/>
              <a:gd name="connsiteY0" fmla="*/ 2549147 h 2549147"/>
              <a:gd name="connsiteX1" fmla="*/ 546775 w 1628114"/>
              <a:gd name="connsiteY1" fmla="*/ 2025920 h 2549147"/>
              <a:gd name="connsiteX2" fmla="*/ 1056055 w 1628114"/>
              <a:gd name="connsiteY2" fmla="*/ 920782 h 2549147"/>
              <a:gd name="connsiteX3" fmla="*/ 1628114 w 1628114"/>
              <a:gd name="connsiteY3" fmla="*/ 0 h 2549147"/>
              <a:gd name="connsiteX0" fmla="*/ 0 w 1628114"/>
              <a:gd name="connsiteY0" fmla="*/ 2549147 h 2549147"/>
              <a:gd name="connsiteX1" fmla="*/ 546775 w 1628114"/>
              <a:gd name="connsiteY1" fmla="*/ 2025920 h 2549147"/>
              <a:gd name="connsiteX2" fmla="*/ 1123436 w 1628114"/>
              <a:gd name="connsiteY2" fmla="*/ 1128211 h 2549147"/>
              <a:gd name="connsiteX3" fmla="*/ 1628114 w 1628114"/>
              <a:gd name="connsiteY3" fmla="*/ 0 h 2549147"/>
              <a:gd name="connsiteX0" fmla="*/ 0 w 1779678"/>
              <a:gd name="connsiteY0" fmla="*/ 2459401 h 2459401"/>
              <a:gd name="connsiteX1" fmla="*/ 546775 w 1779678"/>
              <a:gd name="connsiteY1" fmla="*/ 1936174 h 2459401"/>
              <a:gd name="connsiteX2" fmla="*/ 1123436 w 1779678"/>
              <a:gd name="connsiteY2" fmla="*/ 1038465 h 2459401"/>
              <a:gd name="connsiteX3" fmla="*/ 1779678 w 1779678"/>
              <a:gd name="connsiteY3" fmla="*/ 0 h 2459401"/>
              <a:gd name="connsiteX0" fmla="*/ 0 w 1779678"/>
              <a:gd name="connsiteY0" fmla="*/ 2459401 h 2459401"/>
              <a:gd name="connsiteX1" fmla="*/ 470601 w 1779678"/>
              <a:gd name="connsiteY1" fmla="*/ 1745465 h 2459401"/>
              <a:gd name="connsiteX2" fmla="*/ 1123436 w 1779678"/>
              <a:gd name="connsiteY2" fmla="*/ 1038465 h 2459401"/>
              <a:gd name="connsiteX3" fmla="*/ 1779678 w 1779678"/>
              <a:gd name="connsiteY3" fmla="*/ 0 h 2459401"/>
              <a:gd name="connsiteX0" fmla="*/ 0 w 1779678"/>
              <a:gd name="connsiteY0" fmla="*/ 2459401 h 2459401"/>
              <a:gd name="connsiteX1" fmla="*/ 470601 w 1779678"/>
              <a:gd name="connsiteY1" fmla="*/ 1745465 h 2459401"/>
              <a:gd name="connsiteX2" fmla="*/ 1062535 w 1779678"/>
              <a:gd name="connsiteY2" fmla="*/ 825006 h 2459401"/>
              <a:gd name="connsiteX3" fmla="*/ 1779678 w 1779678"/>
              <a:gd name="connsiteY3" fmla="*/ 0 h 2459401"/>
              <a:gd name="connsiteX0" fmla="*/ 0 w 1779678"/>
              <a:gd name="connsiteY0" fmla="*/ 2459401 h 2459401"/>
              <a:gd name="connsiteX1" fmla="*/ 470601 w 1779678"/>
              <a:gd name="connsiteY1" fmla="*/ 1745465 h 2459401"/>
              <a:gd name="connsiteX2" fmla="*/ 1062594 w 1779678"/>
              <a:gd name="connsiteY2" fmla="*/ 794431 h 2459401"/>
              <a:gd name="connsiteX3" fmla="*/ 1779678 w 1779678"/>
              <a:gd name="connsiteY3" fmla="*/ 0 h 2459401"/>
              <a:gd name="connsiteX0" fmla="*/ 0 w 1642609"/>
              <a:gd name="connsiteY0" fmla="*/ 2550830 h 2550830"/>
              <a:gd name="connsiteX1" fmla="*/ 470601 w 1642609"/>
              <a:gd name="connsiteY1" fmla="*/ 1836894 h 2550830"/>
              <a:gd name="connsiteX2" fmla="*/ 1062594 w 1642609"/>
              <a:gd name="connsiteY2" fmla="*/ 885860 h 2550830"/>
              <a:gd name="connsiteX3" fmla="*/ 1642609 w 1642609"/>
              <a:gd name="connsiteY3" fmla="*/ 0 h 2550830"/>
              <a:gd name="connsiteX0" fmla="*/ 0 w 1613437"/>
              <a:gd name="connsiteY0" fmla="*/ 2543516 h 2543516"/>
              <a:gd name="connsiteX1" fmla="*/ 470601 w 1613437"/>
              <a:gd name="connsiteY1" fmla="*/ 1829580 h 2543516"/>
              <a:gd name="connsiteX2" fmla="*/ 1062594 w 1613437"/>
              <a:gd name="connsiteY2" fmla="*/ 878546 h 2543516"/>
              <a:gd name="connsiteX3" fmla="*/ 1613437 w 1613437"/>
              <a:gd name="connsiteY3" fmla="*/ 0 h 2543516"/>
              <a:gd name="connsiteX0" fmla="*/ 0 w 1613437"/>
              <a:gd name="connsiteY0" fmla="*/ 2543516 h 2543516"/>
              <a:gd name="connsiteX1" fmla="*/ 551098 w 1613437"/>
              <a:gd name="connsiteY1" fmla="*/ 2026847 h 2543516"/>
              <a:gd name="connsiteX2" fmla="*/ 1062594 w 1613437"/>
              <a:gd name="connsiteY2" fmla="*/ 878546 h 2543516"/>
              <a:gd name="connsiteX3" fmla="*/ 1613437 w 1613437"/>
              <a:gd name="connsiteY3" fmla="*/ 0 h 2543516"/>
              <a:gd name="connsiteX0" fmla="*/ 0 w 1662532"/>
              <a:gd name="connsiteY0" fmla="*/ 2543516 h 2543516"/>
              <a:gd name="connsiteX1" fmla="*/ 551098 w 1662532"/>
              <a:gd name="connsiteY1" fmla="*/ 2026847 h 2543516"/>
              <a:gd name="connsiteX2" fmla="*/ 1662532 w 1662532"/>
              <a:gd name="connsiteY2" fmla="*/ 695583 h 2543516"/>
              <a:gd name="connsiteX3" fmla="*/ 1613437 w 1662532"/>
              <a:gd name="connsiteY3" fmla="*/ 0 h 2543516"/>
              <a:gd name="connsiteX0" fmla="*/ 0 w 2652342"/>
              <a:gd name="connsiteY0" fmla="*/ 3011633 h 3011633"/>
              <a:gd name="connsiteX1" fmla="*/ 551098 w 2652342"/>
              <a:gd name="connsiteY1" fmla="*/ 2494964 h 3011633"/>
              <a:gd name="connsiteX2" fmla="*/ 1662532 w 2652342"/>
              <a:gd name="connsiteY2" fmla="*/ 1163700 h 3011633"/>
              <a:gd name="connsiteX3" fmla="*/ 2652342 w 2652342"/>
              <a:gd name="connsiteY3" fmla="*/ 0 h 3011633"/>
              <a:gd name="connsiteX0" fmla="*/ 0 w 2652342"/>
              <a:gd name="connsiteY0" fmla="*/ 3011633 h 3011633"/>
              <a:gd name="connsiteX1" fmla="*/ 551098 w 2652342"/>
              <a:gd name="connsiteY1" fmla="*/ 2494964 h 3011633"/>
              <a:gd name="connsiteX2" fmla="*/ 1743096 w 2652342"/>
              <a:gd name="connsiteY2" fmla="*/ 1361048 h 3011633"/>
              <a:gd name="connsiteX3" fmla="*/ 2652342 w 2652342"/>
              <a:gd name="connsiteY3" fmla="*/ 0 h 3011633"/>
              <a:gd name="connsiteX0" fmla="*/ 0 w 2842695"/>
              <a:gd name="connsiteY0" fmla="*/ 2660546 h 2660546"/>
              <a:gd name="connsiteX1" fmla="*/ 551098 w 2842695"/>
              <a:gd name="connsiteY1" fmla="*/ 2143877 h 2660546"/>
              <a:gd name="connsiteX2" fmla="*/ 1743096 w 2842695"/>
              <a:gd name="connsiteY2" fmla="*/ 1009961 h 2660546"/>
              <a:gd name="connsiteX3" fmla="*/ 2842695 w 2842695"/>
              <a:gd name="connsiteY3" fmla="*/ 0 h 2660546"/>
              <a:gd name="connsiteX0" fmla="*/ 0 w 2679071"/>
              <a:gd name="connsiteY0" fmla="*/ 3001699 h 3001699"/>
              <a:gd name="connsiteX1" fmla="*/ 551098 w 2679071"/>
              <a:gd name="connsiteY1" fmla="*/ 2485030 h 3001699"/>
              <a:gd name="connsiteX2" fmla="*/ 1743096 w 2679071"/>
              <a:gd name="connsiteY2" fmla="*/ 1351114 h 3001699"/>
              <a:gd name="connsiteX3" fmla="*/ 2679071 w 2679071"/>
              <a:gd name="connsiteY3" fmla="*/ 0 h 3001699"/>
              <a:gd name="connsiteX0" fmla="*/ 0 w 2645099"/>
              <a:gd name="connsiteY0" fmla="*/ 2981229 h 2981229"/>
              <a:gd name="connsiteX1" fmla="*/ 551098 w 2645099"/>
              <a:gd name="connsiteY1" fmla="*/ 2464560 h 2981229"/>
              <a:gd name="connsiteX2" fmla="*/ 1743096 w 2645099"/>
              <a:gd name="connsiteY2" fmla="*/ 1330644 h 2981229"/>
              <a:gd name="connsiteX3" fmla="*/ 2645099 w 2645099"/>
              <a:gd name="connsiteY3" fmla="*/ 0 h 2981229"/>
              <a:gd name="connsiteX0" fmla="*/ 0 w 2645099"/>
              <a:gd name="connsiteY0" fmla="*/ 2981229 h 2981229"/>
              <a:gd name="connsiteX1" fmla="*/ 551098 w 2645099"/>
              <a:gd name="connsiteY1" fmla="*/ 2464560 h 2981229"/>
              <a:gd name="connsiteX2" fmla="*/ 1797787 w 2645099"/>
              <a:gd name="connsiteY2" fmla="*/ 1514706 h 2981229"/>
              <a:gd name="connsiteX3" fmla="*/ 2645099 w 2645099"/>
              <a:gd name="connsiteY3" fmla="*/ 0 h 2981229"/>
              <a:gd name="connsiteX0" fmla="*/ 0 w 2918216"/>
              <a:gd name="connsiteY0" fmla="*/ 2476322 h 2476322"/>
              <a:gd name="connsiteX1" fmla="*/ 551098 w 2918216"/>
              <a:gd name="connsiteY1" fmla="*/ 1959653 h 2476322"/>
              <a:gd name="connsiteX2" fmla="*/ 1797787 w 2918216"/>
              <a:gd name="connsiteY2" fmla="*/ 1009799 h 2476322"/>
              <a:gd name="connsiteX3" fmla="*/ 2918216 w 2918216"/>
              <a:gd name="connsiteY3" fmla="*/ 0 h 2476322"/>
              <a:gd name="connsiteX0" fmla="*/ 0 w 2918216"/>
              <a:gd name="connsiteY0" fmla="*/ 2476322 h 2476322"/>
              <a:gd name="connsiteX1" fmla="*/ 551098 w 2918216"/>
              <a:gd name="connsiteY1" fmla="*/ 1959653 h 2476322"/>
              <a:gd name="connsiteX2" fmla="*/ 1736468 w 2918216"/>
              <a:gd name="connsiteY2" fmla="*/ 845925 h 2476322"/>
              <a:gd name="connsiteX3" fmla="*/ 2918216 w 2918216"/>
              <a:gd name="connsiteY3" fmla="*/ 0 h 2476322"/>
              <a:gd name="connsiteX0" fmla="*/ 0 w 2754596"/>
              <a:gd name="connsiteY0" fmla="*/ 2803829 h 2803829"/>
              <a:gd name="connsiteX1" fmla="*/ 551098 w 2754596"/>
              <a:gd name="connsiteY1" fmla="*/ 2287160 h 2803829"/>
              <a:gd name="connsiteX2" fmla="*/ 1736468 w 2754596"/>
              <a:gd name="connsiteY2" fmla="*/ 1173432 h 2803829"/>
              <a:gd name="connsiteX3" fmla="*/ 2754596 w 2754596"/>
              <a:gd name="connsiteY3" fmla="*/ 0 h 2803829"/>
              <a:gd name="connsiteX0" fmla="*/ 0 w 2754596"/>
              <a:gd name="connsiteY0" fmla="*/ 2803829 h 2803829"/>
              <a:gd name="connsiteX1" fmla="*/ 551098 w 2754596"/>
              <a:gd name="connsiteY1" fmla="*/ 2287160 h 2803829"/>
              <a:gd name="connsiteX2" fmla="*/ 1822833 w 2754596"/>
              <a:gd name="connsiteY2" fmla="*/ 1363050 h 2803829"/>
              <a:gd name="connsiteX3" fmla="*/ 2754596 w 2754596"/>
              <a:gd name="connsiteY3" fmla="*/ 0 h 2803829"/>
              <a:gd name="connsiteX0" fmla="*/ 0 w 2754596"/>
              <a:gd name="connsiteY0" fmla="*/ 2803829 h 2803829"/>
              <a:gd name="connsiteX1" fmla="*/ 551098 w 2754596"/>
              <a:gd name="connsiteY1" fmla="*/ 2287160 h 2803829"/>
              <a:gd name="connsiteX2" fmla="*/ 1822833 w 2754596"/>
              <a:gd name="connsiteY2" fmla="*/ 1363050 h 2803829"/>
              <a:gd name="connsiteX3" fmla="*/ 2602030 w 2754596"/>
              <a:gd name="connsiteY3" fmla="*/ 228373 h 2803829"/>
              <a:gd name="connsiteX4" fmla="*/ 2754596 w 2754596"/>
              <a:gd name="connsiteY4" fmla="*/ 0 h 2803829"/>
              <a:gd name="connsiteX0" fmla="*/ 0 w 2754596"/>
              <a:gd name="connsiteY0" fmla="*/ 2803829 h 2803829"/>
              <a:gd name="connsiteX1" fmla="*/ 551098 w 2754596"/>
              <a:gd name="connsiteY1" fmla="*/ 2287160 h 2803829"/>
              <a:gd name="connsiteX2" fmla="*/ 1822833 w 2754596"/>
              <a:gd name="connsiteY2" fmla="*/ 1363050 h 2803829"/>
              <a:gd name="connsiteX3" fmla="*/ 2754596 w 2754596"/>
              <a:gd name="connsiteY3" fmla="*/ 0 h 2803829"/>
              <a:gd name="connsiteX0" fmla="*/ 0 w 2961795"/>
              <a:gd name="connsiteY0" fmla="*/ 2467439 h 2467439"/>
              <a:gd name="connsiteX1" fmla="*/ 551098 w 2961795"/>
              <a:gd name="connsiteY1" fmla="*/ 1950770 h 2467439"/>
              <a:gd name="connsiteX2" fmla="*/ 1822833 w 2961795"/>
              <a:gd name="connsiteY2" fmla="*/ 1026660 h 2467439"/>
              <a:gd name="connsiteX3" fmla="*/ 2961795 w 2961795"/>
              <a:gd name="connsiteY3" fmla="*/ 0 h 2467439"/>
              <a:gd name="connsiteX0" fmla="*/ 0 w 2948104"/>
              <a:gd name="connsiteY0" fmla="*/ 2458204 h 2458204"/>
              <a:gd name="connsiteX1" fmla="*/ 551098 w 2948104"/>
              <a:gd name="connsiteY1" fmla="*/ 1941535 h 2458204"/>
              <a:gd name="connsiteX2" fmla="*/ 1822833 w 2948104"/>
              <a:gd name="connsiteY2" fmla="*/ 1017425 h 2458204"/>
              <a:gd name="connsiteX3" fmla="*/ 2948104 w 2948104"/>
              <a:gd name="connsiteY3" fmla="*/ 0 h 2458204"/>
              <a:gd name="connsiteX0" fmla="*/ 0 w 2948104"/>
              <a:gd name="connsiteY0" fmla="*/ 2458204 h 2458204"/>
              <a:gd name="connsiteX1" fmla="*/ 551098 w 2948104"/>
              <a:gd name="connsiteY1" fmla="*/ 1941535 h 2458204"/>
              <a:gd name="connsiteX2" fmla="*/ 1822934 w 2948104"/>
              <a:gd name="connsiteY2" fmla="*/ 988731 h 2458204"/>
              <a:gd name="connsiteX3" fmla="*/ 2948104 w 2948104"/>
              <a:gd name="connsiteY3" fmla="*/ 0 h 2458204"/>
              <a:gd name="connsiteX0" fmla="*/ 0 w 2948104"/>
              <a:gd name="connsiteY0" fmla="*/ 2458204 h 2458204"/>
              <a:gd name="connsiteX1" fmla="*/ 527315 w 2948104"/>
              <a:gd name="connsiteY1" fmla="*/ 1941302 h 2458204"/>
              <a:gd name="connsiteX2" fmla="*/ 1822934 w 2948104"/>
              <a:gd name="connsiteY2" fmla="*/ 988731 h 2458204"/>
              <a:gd name="connsiteX3" fmla="*/ 2948104 w 2948104"/>
              <a:gd name="connsiteY3" fmla="*/ 0 h 2458204"/>
              <a:gd name="connsiteX0" fmla="*/ 0 w 2948104"/>
              <a:gd name="connsiteY0" fmla="*/ 2458204 h 2458204"/>
              <a:gd name="connsiteX1" fmla="*/ 541632 w 2948104"/>
              <a:gd name="connsiteY1" fmla="*/ 1950593 h 2458204"/>
              <a:gd name="connsiteX2" fmla="*/ 1822934 w 2948104"/>
              <a:gd name="connsiteY2" fmla="*/ 988731 h 2458204"/>
              <a:gd name="connsiteX3" fmla="*/ 2948104 w 2948104"/>
              <a:gd name="connsiteY3" fmla="*/ 0 h 2458204"/>
              <a:gd name="connsiteX0" fmla="*/ 0 w 2948268"/>
              <a:gd name="connsiteY0" fmla="*/ 2477252 h 2477252"/>
              <a:gd name="connsiteX1" fmla="*/ 541632 w 2948268"/>
              <a:gd name="connsiteY1" fmla="*/ 1969641 h 2477252"/>
              <a:gd name="connsiteX2" fmla="*/ 1822934 w 2948268"/>
              <a:gd name="connsiteY2" fmla="*/ 1007779 h 2477252"/>
              <a:gd name="connsiteX3" fmla="*/ 2948268 w 2948268"/>
              <a:gd name="connsiteY3" fmla="*/ 0 h 2477252"/>
              <a:gd name="connsiteX0" fmla="*/ 0 w 2948268"/>
              <a:gd name="connsiteY0" fmla="*/ 2477252 h 2477252"/>
              <a:gd name="connsiteX1" fmla="*/ 541632 w 2948268"/>
              <a:gd name="connsiteY1" fmla="*/ 1969641 h 2477252"/>
              <a:gd name="connsiteX2" fmla="*/ 1746831 w 2948268"/>
              <a:gd name="connsiteY2" fmla="*/ 826705 h 2477252"/>
              <a:gd name="connsiteX3" fmla="*/ 2948268 w 2948268"/>
              <a:gd name="connsiteY3" fmla="*/ 0 h 2477252"/>
              <a:gd name="connsiteX0" fmla="*/ 0 w 2748396"/>
              <a:gd name="connsiteY0" fmla="*/ 2782015 h 2782015"/>
              <a:gd name="connsiteX1" fmla="*/ 541632 w 2748396"/>
              <a:gd name="connsiteY1" fmla="*/ 2274404 h 2782015"/>
              <a:gd name="connsiteX2" fmla="*/ 1746831 w 2748396"/>
              <a:gd name="connsiteY2" fmla="*/ 1131468 h 2782015"/>
              <a:gd name="connsiteX3" fmla="*/ 2748396 w 2748396"/>
              <a:gd name="connsiteY3" fmla="*/ 0 h 2782015"/>
              <a:gd name="connsiteX0" fmla="*/ 0 w 2767600"/>
              <a:gd name="connsiteY0" fmla="*/ 2820110 h 2820110"/>
              <a:gd name="connsiteX1" fmla="*/ 541632 w 2767600"/>
              <a:gd name="connsiteY1" fmla="*/ 2312499 h 2820110"/>
              <a:gd name="connsiteX2" fmla="*/ 1746831 w 2767600"/>
              <a:gd name="connsiteY2" fmla="*/ 1169563 h 2820110"/>
              <a:gd name="connsiteX3" fmla="*/ 2767600 w 2767600"/>
              <a:gd name="connsiteY3" fmla="*/ 0 h 2820110"/>
              <a:gd name="connsiteX0" fmla="*/ 0 w 2767600"/>
              <a:gd name="connsiteY0" fmla="*/ 2820110 h 2820110"/>
              <a:gd name="connsiteX1" fmla="*/ 541632 w 2767600"/>
              <a:gd name="connsiteY1" fmla="*/ 2312499 h 2820110"/>
              <a:gd name="connsiteX2" fmla="*/ 1680249 w 2767600"/>
              <a:gd name="connsiteY2" fmla="*/ 969421 h 2820110"/>
              <a:gd name="connsiteX3" fmla="*/ 2767600 w 2767600"/>
              <a:gd name="connsiteY3" fmla="*/ 0 h 2820110"/>
              <a:gd name="connsiteX0" fmla="*/ 0 w 2767600"/>
              <a:gd name="connsiteY0" fmla="*/ 2820110 h 2820110"/>
              <a:gd name="connsiteX1" fmla="*/ 541632 w 2767600"/>
              <a:gd name="connsiteY1" fmla="*/ 2312499 h 2820110"/>
              <a:gd name="connsiteX2" fmla="*/ 1737496 w 2767600"/>
              <a:gd name="connsiteY2" fmla="*/ 1169305 h 2820110"/>
              <a:gd name="connsiteX3" fmla="*/ 2767600 w 2767600"/>
              <a:gd name="connsiteY3" fmla="*/ 0 h 2820110"/>
              <a:gd name="connsiteX0" fmla="*/ 0 w 2767600"/>
              <a:gd name="connsiteY0" fmla="*/ 2820110 h 2820110"/>
              <a:gd name="connsiteX1" fmla="*/ 541632 w 2767600"/>
              <a:gd name="connsiteY1" fmla="*/ 2312499 h 2820110"/>
              <a:gd name="connsiteX2" fmla="*/ 1737496 w 2767600"/>
              <a:gd name="connsiteY2" fmla="*/ 1169305 h 2820110"/>
              <a:gd name="connsiteX3" fmla="*/ 2158537 w 2767600"/>
              <a:gd name="connsiteY3" fmla="*/ 673508 h 2820110"/>
              <a:gd name="connsiteX4" fmla="*/ 2767600 w 2767600"/>
              <a:gd name="connsiteY4" fmla="*/ 0 h 2820110"/>
              <a:gd name="connsiteX0" fmla="*/ 0 w 2767600"/>
              <a:gd name="connsiteY0" fmla="*/ 2820110 h 2820110"/>
              <a:gd name="connsiteX1" fmla="*/ 541632 w 2767600"/>
              <a:gd name="connsiteY1" fmla="*/ 2312499 h 2820110"/>
              <a:gd name="connsiteX2" fmla="*/ 1737496 w 2767600"/>
              <a:gd name="connsiteY2" fmla="*/ 1169305 h 2820110"/>
              <a:gd name="connsiteX3" fmla="*/ 2767600 w 2767600"/>
              <a:gd name="connsiteY3" fmla="*/ 0 h 2820110"/>
              <a:gd name="connsiteX0" fmla="*/ 4444 w 2772044"/>
              <a:gd name="connsiteY0" fmla="*/ 2820110 h 2826661"/>
              <a:gd name="connsiteX1" fmla="*/ 0 w 2772044"/>
              <a:gd name="connsiteY1" fmla="*/ 2826661 h 2826661"/>
              <a:gd name="connsiteX2" fmla="*/ 546076 w 2772044"/>
              <a:gd name="connsiteY2" fmla="*/ 2312499 h 2826661"/>
              <a:gd name="connsiteX3" fmla="*/ 1741940 w 2772044"/>
              <a:gd name="connsiteY3" fmla="*/ 1169305 h 2826661"/>
              <a:gd name="connsiteX4" fmla="*/ 2772044 w 2772044"/>
              <a:gd name="connsiteY4" fmla="*/ 0 h 2826661"/>
              <a:gd name="connsiteX0" fmla="*/ 210195 w 2977795"/>
              <a:gd name="connsiteY0" fmla="*/ 2820110 h 2887274"/>
              <a:gd name="connsiteX1" fmla="*/ 0 w 2977795"/>
              <a:gd name="connsiteY1" fmla="*/ 2887274 h 2887274"/>
              <a:gd name="connsiteX2" fmla="*/ 751827 w 2977795"/>
              <a:gd name="connsiteY2" fmla="*/ 2312499 h 2887274"/>
              <a:gd name="connsiteX3" fmla="*/ 1947691 w 2977795"/>
              <a:gd name="connsiteY3" fmla="*/ 1169305 h 2887274"/>
              <a:gd name="connsiteX4" fmla="*/ 2977795 w 2977795"/>
              <a:gd name="connsiteY4" fmla="*/ 0 h 2887274"/>
              <a:gd name="connsiteX0" fmla="*/ 156852 w 2924452"/>
              <a:gd name="connsiteY0" fmla="*/ 2820110 h 2820110"/>
              <a:gd name="connsiteX1" fmla="*/ 0 w 2924452"/>
              <a:gd name="connsiteY1" fmla="*/ 2696450 h 2820110"/>
              <a:gd name="connsiteX2" fmla="*/ 698484 w 2924452"/>
              <a:gd name="connsiteY2" fmla="*/ 2312499 h 2820110"/>
              <a:gd name="connsiteX3" fmla="*/ 1894348 w 2924452"/>
              <a:gd name="connsiteY3" fmla="*/ 1169305 h 2820110"/>
              <a:gd name="connsiteX4" fmla="*/ 2924452 w 2924452"/>
              <a:gd name="connsiteY4" fmla="*/ 0 h 2820110"/>
              <a:gd name="connsiteX0" fmla="*/ 0 w 2958102"/>
              <a:gd name="connsiteY0" fmla="*/ 2873105 h 2873105"/>
              <a:gd name="connsiteX1" fmla="*/ 33650 w 2958102"/>
              <a:gd name="connsiteY1" fmla="*/ 2696450 h 2873105"/>
              <a:gd name="connsiteX2" fmla="*/ 732134 w 2958102"/>
              <a:gd name="connsiteY2" fmla="*/ 2312499 h 2873105"/>
              <a:gd name="connsiteX3" fmla="*/ 1927998 w 2958102"/>
              <a:gd name="connsiteY3" fmla="*/ 1169305 h 2873105"/>
              <a:gd name="connsiteX4" fmla="*/ 2958102 w 2958102"/>
              <a:gd name="connsiteY4" fmla="*/ 0 h 2873105"/>
              <a:gd name="connsiteX0" fmla="*/ 0 w 2958102"/>
              <a:gd name="connsiteY0" fmla="*/ 2873105 h 2873105"/>
              <a:gd name="connsiteX1" fmla="*/ 216542 w 2958102"/>
              <a:gd name="connsiteY1" fmla="*/ 2833270 h 2873105"/>
              <a:gd name="connsiteX2" fmla="*/ 732134 w 2958102"/>
              <a:gd name="connsiteY2" fmla="*/ 2312499 h 2873105"/>
              <a:gd name="connsiteX3" fmla="*/ 1927998 w 2958102"/>
              <a:gd name="connsiteY3" fmla="*/ 1169305 h 2873105"/>
              <a:gd name="connsiteX4" fmla="*/ 2958102 w 2958102"/>
              <a:gd name="connsiteY4" fmla="*/ 0 h 2873105"/>
              <a:gd name="connsiteX0" fmla="*/ 0 w 2958102"/>
              <a:gd name="connsiteY0" fmla="*/ 2873105 h 2873105"/>
              <a:gd name="connsiteX1" fmla="*/ 201313 w 2958102"/>
              <a:gd name="connsiteY1" fmla="*/ 2810073 h 2873105"/>
              <a:gd name="connsiteX2" fmla="*/ 732134 w 2958102"/>
              <a:gd name="connsiteY2" fmla="*/ 2312499 h 2873105"/>
              <a:gd name="connsiteX3" fmla="*/ 1927998 w 2958102"/>
              <a:gd name="connsiteY3" fmla="*/ 1169305 h 2873105"/>
              <a:gd name="connsiteX4" fmla="*/ 2958102 w 2958102"/>
              <a:gd name="connsiteY4" fmla="*/ 0 h 2873105"/>
              <a:gd name="connsiteX0" fmla="*/ 0 w 2958102"/>
              <a:gd name="connsiteY0" fmla="*/ 2873105 h 2873105"/>
              <a:gd name="connsiteX1" fmla="*/ 201313 w 2958102"/>
              <a:gd name="connsiteY1" fmla="*/ 2810073 h 2873105"/>
              <a:gd name="connsiteX2" fmla="*/ 777897 w 2958102"/>
              <a:gd name="connsiteY2" fmla="*/ 2495079 h 2873105"/>
              <a:gd name="connsiteX3" fmla="*/ 1927998 w 2958102"/>
              <a:gd name="connsiteY3" fmla="*/ 1169305 h 2873105"/>
              <a:gd name="connsiteX4" fmla="*/ 2958102 w 2958102"/>
              <a:gd name="connsiteY4" fmla="*/ 0 h 2873105"/>
              <a:gd name="connsiteX0" fmla="*/ 0 w 2958102"/>
              <a:gd name="connsiteY0" fmla="*/ 2873105 h 2873105"/>
              <a:gd name="connsiteX1" fmla="*/ 201313 w 2958102"/>
              <a:gd name="connsiteY1" fmla="*/ 2810073 h 2873105"/>
              <a:gd name="connsiteX2" fmla="*/ 777897 w 2958102"/>
              <a:gd name="connsiteY2" fmla="*/ 2495079 h 2873105"/>
              <a:gd name="connsiteX3" fmla="*/ 2072893 w 2958102"/>
              <a:gd name="connsiteY3" fmla="*/ 1519643 h 2873105"/>
              <a:gd name="connsiteX4" fmla="*/ 2958102 w 2958102"/>
              <a:gd name="connsiteY4" fmla="*/ 0 h 2873105"/>
              <a:gd name="connsiteX0" fmla="*/ 0 w 2958102"/>
              <a:gd name="connsiteY0" fmla="*/ 2873105 h 2873105"/>
              <a:gd name="connsiteX1" fmla="*/ 201313 w 2958102"/>
              <a:gd name="connsiteY1" fmla="*/ 2810073 h 2873105"/>
              <a:gd name="connsiteX2" fmla="*/ 777897 w 2958102"/>
              <a:gd name="connsiteY2" fmla="*/ 2495079 h 2873105"/>
              <a:gd name="connsiteX3" fmla="*/ 2057767 w 2958102"/>
              <a:gd name="connsiteY3" fmla="*/ 1549937 h 2873105"/>
              <a:gd name="connsiteX4" fmla="*/ 2958102 w 2958102"/>
              <a:gd name="connsiteY4" fmla="*/ 0 h 2873105"/>
              <a:gd name="connsiteX0" fmla="*/ 0 w 3019229"/>
              <a:gd name="connsiteY0" fmla="*/ 2728342 h 2728342"/>
              <a:gd name="connsiteX1" fmla="*/ 201313 w 3019229"/>
              <a:gd name="connsiteY1" fmla="*/ 2665310 h 2728342"/>
              <a:gd name="connsiteX2" fmla="*/ 777897 w 3019229"/>
              <a:gd name="connsiteY2" fmla="*/ 2350316 h 2728342"/>
              <a:gd name="connsiteX3" fmla="*/ 2057767 w 3019229"/>
              <a:gd name="connsiteY3" fmla="*/ 1405174 h 2728342"/>
              <a:gd name="connsiteX4" fmla="*/ 3019229 w 3019229"/>
              <a:gd name="connsiteY4" fmla="*/ 0 h 2728342"/>
              <a:gd name="connsiteX0" fmla="*/ 0 w 3034637"/>
              <a:gd name="connsiteY0" fmla="*/ 2690247 h 2690247"/>
              <a:gd name="connsiteX1" fmla="*/ 201313 w 3034637"/>
              <a:gd name="connsiteY1" fmla="*/ 2627215 h 2690247"/>
              <a:gd name="connsiteX2" fmla="*/ 777897 w 3034637"/>
              <a:gd name="connsiteY2" fmla="*/ 2312221 h 2690247"/>
              <a:gd name="connsiteX3" fmla="*/ 2057767 w 3034637"/>
              <a:gd name="connsiteY3" fmla="*/ 1367079 h 2690247"/>
              <a:gd name="connsiteX4" fmla="*/ 3034637 w 3034637"/>
              <a:gd name="connsiteY4" fmla="*/ 0 h 2690247"/>
              <a:gd name="connsiteX0" fmla="*/ 0 w 3011944"/>
              <a:gd name="connsiteY0" fmla="*/ 2690247 h 2690247"/>
              <a:gd name="connsiteX1" fmla="*/ 201313 w 3011944"/>
              <a:gd name="connsiteY1" fmla="*/ 2627215 h 2690247"/>
              <a:gd name="connsiteX2" fmla="*/ 777897 w 3011944"/>
              <a:gd name="connsiteY2" fmla="*/ 2312221 h 2690247"/>
              <a:gd name="connsiteX3" fmla="*/ 2057767 w 3011944"/>
              <a:gd name="connsiteY3" fmla="*/ 1367079 h 2690247"/>
              <a:gd name="connsiteX4" fmla="*/ 3011944 w 3011944"/>
              <a:gd name="connsiteY4" fmla="*/ 0 h 2690247"/>
              <a:gd name="connsiteX0" fmla="*/ 0 w 3011944"/>
              <a:gd name="connsiteY0" fmla="*/ 2690247 h 2690247"/>
              <a:gd name="connsiteX1" fmla="*/ 201313 w 3011944"/>
              <a:gd name="connsiteY1" fmla="*/ 2627215 h 2690247"/>
              <a:gd name="connsiteX2" fmla="*/ 732218 w 3011944"/>
              <a:gd name="connsiteY2" fmla="*/ 2129085 h 2690247"/>
              <a:gd name="connsiteX3" fmla="*/ 2057767 w 3011944"/>
              <a:gd name="connsiteY3" fmla="*/ 1367079 h 2690247"/>
              <a:gd name="connsiteX4" fmla="*/ 3011944 w 3011944"/>
              <a:gd name="connsiteY4" fmla="*/ 0 h 2690247"/>
              <a:gd name="connsiteX0" fmla="*/ 0 w 3118797"/>
              <a:gd name="connsiteY0" fmla="*/ 2522627 h 2522627"/>
              <a:gd name="connsiteX1" fmla="*/ 201313 w 3118797"/>
              <a:gd name="connsiteY1" fmla="*/ 2459595 h 2522627"/>
              <a:gd name="connsiteX2" fmla="*/ 732218 w 3118797"/>
              <a:gd name="connsiteY2" fmla="*/ 1961465 h 2522627"/>
              <a:gd name="connsiteX3" fmla="*/ 2057767 w 3118797"/>
              <a:gd name="connsiteY3" fmla="*/ 1199459 h 2522627"/>
              <a:gd name="connsiteX4" fmla="*/ 3118797 w 3118797"/>
              <a:gd name="connsiteY4" fmla="*/ 0 h 2522627"/>
              <a:gd name="connsiteX0" fmla="*/ 0 w 2917484"/>
              <a:gd name="connsiteY0" fmla="*/ 2459595 h 2459595"/>
              <a:gd name="connsiteX1" fmla="*/ 530905 w 2917484"/>
              <a:gd name="connsiteY1" fmla="*/ 1961465 h 2459595"/>
              <a:gd name="connsiteX2" fmla="*/ 1856454 w 2917484"/>
              <a:gd name="connsiteY2" fmla="*/ 1199459 h 2459595"/>
              <a:gd name="connsiteX3" fmla="*/ 2917484 w 2917484"/>
              <a:gd name="connsiteY3" fmla="*/ 0 h 2459595"/>
              <a:gd name="connsiteX0" fmla="*/ 234343 w 3151827"/>
              <a:gd name="connsiteY0" fmla="*/ 2459595 h 2556183"/>
              <a:gd name="connsiteX1" fmla="*/ 0 w 3151827"/>
              <a:gd name="connsiteY1" fmla="*/ 2556183 h 2556183"/>
              <a:gd name="connsiteX2" fmla="*/ 765248 w 3151827"/>
              <a:gd name="connsiteY2" fmla="*/ 1961465 h 2556183"/>
              <a:gd name="connsiteX3" fmla="*/ 2090797 w 3151827"/>
              <a:gd name="connsiteY3" fmla="*/ 1199459 h 2556183"/>
              <a:gd name="connsiteX4" fmla="*/ 3151827 w 3151827"/>
              <a:gd name="connsiteY4" fmla="*/ 0 h 2556183"/>
              <a:gd name="connsiteX0" fmla="*/ 548685 w 3466169"/>
              <a:gd name="connsiteY0" fmla="*/ 2459595 h 2556183"/>
              <a:gd name="connsiteX1" fmla="*/ 0 w 3466169"/>
              <a:gd name="connsiteY1" fmla="*/ 2070466 h 2556183"/>
              <a:gd name="connsiteX2" fmla="*/ 314342 w 3466169"/>
              <a:gd name="connsiteY2" fmla="*/ 2556183 h 2556183"/>
              <a:gd name="connsiteX3" fmla="*/ 1079590 w 3466169"/>
              <a:gd name="connsiteY3" fmla="*/ 1961465 h 2556183"/>
              <a:gd name="connsiteX4" fmla="*/ 2405139 w 3466169"/>
              <a:gd name="connsiteY4" fmla="*/ 1199459 h 2556183"/>
              <a:gd name="connsiteX5" fmla="*/ 3466169 w 3466169"/>
              <a:gd name="connsiteY5" fmla="*/ 0 h 2556183"/>
              <a:gd name="connsiteX0" fmla="*/ 0 w 4489166"/>
              <a:gd name="connsiteY0" fmla="*/ 2316442 h 2556183"/>
              <a:gd name="connsiteX1" fmla="*/ 1022997 w 4489166"/>
              <a:gd name="connsiteY1" fmla="*/ 2070466 h 2556183"/>
              <a:gd name="connsiteX2" fmla="*/ 1337339 w 4489166"/>
              <a:gd name="connsiteY2" fmla="*/ 2556183 h 2556183"/>
              <a:gd name="connsiteX3" fmla="*/ 2102587 w 4489166"/>
              <a:gd name="connsiteY3" fmla="*/ 1961465 h 2556183"/>
              <a:gd name="connsiteX4" fmla="*/ 3428136 w 4489166"/>
              <a:gd name="connsiteY4" fmla="*/ 1199459 h 2556183"/>
              <a:gd name="connsiteX5" fmla="*/ 4489166 w 4489166"/>
              <a:gd name="connsiteY5" fmla="*/ 0 h 2556183"/>
              <a:gd name="connsiteX0" fmla="*/ 0 w 4489166"/>
              <a:gd name="connsiteY0" fmla="*/ 2316442 h 2316442"/>
              <a:gd name="connsiteX1" fmla="*/ 1022997 w 4489166"/>
              <a:gd name="connsiteY1" fmla="*/ 2070466 h 2316442"/>
              <a:gd name="connsiteX2" fmla="*/ 2102587 w 4489166"/>
              <a:gd name="connsiteY2" fmla="*/ 1961465 h 2316442"/>
              <a:gd name="connsiteX3" fmla="*/ 3428136 w 4489166"/>
              <a:gd name="connsiteY3" fmla="*/ 1199459 h 2316442"/>
              <a:gd name="connsiteX4" fmla="*/ 4489166 w 4489166"/>
              <a:gd name="connsiteY4" fmla="*/ 0 h 2316442"/>
              <a:gd name="connsiteX0" fmla="*/ 0 w 4489166"/>
              <a:gd name="connsiteY0" fmla="*/ 2316442 h 2470220"/>
              <a:gd name="connsiteX1" fmla="*/ 1566009 w 4489166"/>
              <a:gd name="connsiteY1" fmla="*/ 2470220 h 2470220"/>
              <a:gd name="connsiteX2" fmla="*/ 2102587 w 4489166"/>
              <a:gd name="connsiteY2" fmla="*/ 1961465 h 2470220"/>
              <a:gd name="connsiteX3" fmla="*/ 3428136 w 4489166"/>
              <a:gd name="connsiteY3" fmla="*/ 1199459 h 2470220"/>
              <a:gd name="connsiteX4" fmla="*/ 4489166 w 4489166"/>
              <a:gd name="connsiteY4" fmla="*/ 0 h 2470220"/>
              <a:gd name="connsiteX0" fmla="*/ 0 w 3155592"/>
              <a:gd name="connsiteY0" fmla="*/ 2544737 h 2544737"/>
              <a:gd name="connsiteX1" fmla="*/ 232435 w 3155592"/>
              <a:gd name="connsiteY1" fmla="*/ 2470220 h 2544737"/>
              <a:gd name="connsiteX2" fmla="*/ 769013 w 3155592"/>
              <a:gd name="connsiteY2" fmla="*/ 1961465 h 2544737"/>
              <a:gd name="connsiteX3" fmla="*/ 2094562 w 3155592"/>
              <a:gd name="connsiteY3" fmla="*/ 1199459 h 2544737"/>
              <a:gd name="connsiteX4" fmla="*/ 3155592 w 3155592"/>
              <a:gd name="connsiteY4" fmla="*/ 0 h 2544737"/>
              <a:gd name="connsiteX0" fmla="*/ 0 w 3155592"/>
              <a:gd name="connsiteY0" fmla="*/ 2544737 h 2544737"/>
              <a:gd name="connsiteX1" fmla="*/ 232435 w 3155592"/>
              <a:gd name="connsiteY1" fmla="*/ 2470220 h 2544737"/>
              <a:gd name="connsiteX2" fmla="*/ 769013 w 3155592"/>
              <a:gd name="connsiteY2" fmla="*/ 1961465 h 2544737"/>
              <a:gd name="connsiteX3" fmla="*/ 2037525 w 3155592"/>
              <a:gd name="connsiteY3" fmla="*/ 999314 h 2544737"/>
              <a:gd name="connsiteX4" fmla="*/ 3155592 w 3155592"/>
              <a:gd name="connsiteY4" fmla="*/ 0 h 2544737"/>
              <a:gd name="connsiteX0" fmla="*/ 0 w 3079563"/>
              <a:gd name="connsiteY0" fmla="*/ 2735214 h 2735214"/>
              <a:gd name="connsiteX1" fmla="*/ 232435 w 3079563"/>
              <a:gd name="connsiteY1" fmla="*/ 2660697 h 2735214"/>
              <a:gd name="connsiteX2" fmla="*/ 769013 w 3079563"/>
              <a:gd name="connsiteY2" fmla="*/ 2151942 h 2735214"/>
              <a:gd name="connsiteX3" fmla="*/ 2037525 w 3079563"/>
              <a:gd name="connsiteY3" fmla="*/ 1189791 h 2735214"/>
              <a:gd name="connsiteX4" fmla="*/ 3079563 w 3079563"/>
              <a:gd name="connsiteY4" fmla="*/ 0 h 2735214"/>
              <a:gd name="connsiteX0" fmla="*/ 0 w 3079563"/>
              <a:gd name="connsiteY0" fmla="*/ 2735214 h 2735214"/>
              <a:gd name="connsiteX1" fmla="*/ 232435 w 3079563"/>
              <a:gd name="connsiteY1" fmla="*/ 2660697 h 2735214"/>
              <a:gd name="connsiteX2" fmla="*/ 769013 w 3079563"/>
              <a:gd name="connsiteY2" fmla="*/ 2151942 h 2735214"/>
              <a:gd name="connsiteX3" fmla="*/ 1885230 w 3079563"/>
              <a:gd name="connsiteY3" fmla="*/ 818218 h 2735214"/>
              <a:gd name="connsiteX4" fmla="*/ 3079563 w 3079563"/>
              <a:gd name="connsiteY4" fmla="*/ 0 h 2735214"/>
              <a:gd name="connsiteX0" fmla="*/ 0 w 2994004"/>
              <a:gd name="connsiteY0" fmla="*/ 2916167 h 2916167"/>
              <a:gd name="connsiteX1" fmla="*/ 232435 w 2994004"/>
              <a:gd name="connsiteY1" fmla="*/ 2841650 h 2916167"/>
              <a:gd name="connsiteX2" fmla="*/ 769013 w 2994004"/>
              <a:gd name="connsiteY2" fmla="*/ 2332895 h 2916167"/>
              <a:gd name="connsiteX3" fmla="*/ 1885230 w 2994004"/>
              <a:gd name="connsiteY3" fmla="*/ 999171 h 2916167"/>
              <a:gd name="connsiteX4" fmla="*/ 2994004 w 2994004"/>
              <a:gd name="connsiteY4" fmla="*/ 0 h 2916167"/>
              <a:gd name="connsiteX0" fmla="*/ 0 w 2994004"/>
              <a:gd name="connsiteY0" fmla="*/ 2916167 h 2916167"/>
              <a:gd name="connsiteX1" fmla="*/ 232435 w 2994004"/>
              <a:gd name="connsiteY1" fmla="*/ 2841650 h 2916167"/>
              <a:gd name="connsiteX2" fmla="*/ 753153 w 2994004"/>
              <a:gd name="connsiteY2" fmla="*/ 2324665 h 2916167"/>
              <a:gd name="connsiteX3" fmla="*/ 1885230 w 2994004"/>
              <a:gd name="connsiteY3" fmla="*/ 999171 h 2916167"/>
              <a:gd name="connsiteX4" fmla="*/ 2994004 w 2994004"/>
              <a:gd name="connsiteY4" fmla="*/ 0 h 2916167"/>
              <a:gd name="connsiteX0" fmla="*/ 0 w 2994004"/>
              <a:gd name="connsiteY0" fmla="*/ 2916167 h 2916167"/>
              <a:gd name="connsiteX1" fmla="*/ 232435 w 2994004"/>
              <a:gd name="connsiteY1" fmla="*/ 2841650 h 2916167"/>
              <a:gd name="connsiteX2" fmla="*/ 724618 w 2994004"/>
              <a:gd name="connsiteY2" fmla="*/ 2086290 h 2916167"/>
              <a:gd name="connsiteX3" fmla="*/ 1885230 w 2994004"/>
              <a:gd name="connsiteY3" fmla="*/ 999171 h 2916167"/>
              <a:gd name="connsiteX4" fmla="*/ 2994004 w 2994004"/>
              <a:gd name="connsiteY4" fmla="*/ 0 h 2916167"/>
              <a:gd name="connsiteX0" fmla="*/ 0 w 2994004"/>
              <a:gd name="connsiteY0" fmla="*/ 2916167 h 2916167"/>
              <a:gd name="connsiteX1" fmla="*/ 232435 w 2994004"/>
              <a:gd name="connsiteY1" fmla="*/ 2841650 h 2916167"/>
              <a:gd name="connsiteX2" fmla="*/ 724618 w 2994004"/>
              <a:gd name="connsiteY2" fmla="*/ 2086290 h 2916167"/>
              <a:gd name="connsiteX3" fmla="*/ 1285226 w 2994004"/>
              <a:gd name="connsiteY3" fmla="*/ 1180004 h 2916167"/>
              <a:gd name="connsiteX4" fmla="*/ 2994004 w 2994004"/>
              <a:gd name="connsiteY4" fmla="*/ 0 h 2916167"/>
              <a:gd name="connsiteX0" fmla="*/ 0 w 1870158"/>
              <a:gd name="connsiteY0" fmla="*/ 2601880 h 2601880"/>
              <a:gd name="connsiteX1" fmla="*/ 232435 w 1870158"/>
              <a:gd name="connsiteY1" fmla="*/ 2527363 h 2601880"/>
              <a:gd name="connsiteX2" fmla="*/ 724618 w 1870158"/>
              <a:gd name="connsiteY2" fmla="*/ 1772003 h 2601880"/>
              <a:gd name="connsiteX3" fmla="*/ 1285226 w 1870158"/>
              <a:gd name="connsiteY3" fmla="*/ 865717 h 2601880"/>
              <a:gd name="connsiteX4" fmla="*/ 1870158 w 1870158"/>
              <a:gd name="connsiteY4" fmla="*/ 0 h 2601880"/>
              <a:gd name="connsiteX0" fmla="*/ 0 w 1841685"/>
              <a:gd name="connsiteY0" fmla="*/ 2611404 h 2611404"/>
              <a:gd name="connsiteX1" fmla="*/ 232435 w 1841685"/>
              <a:gd name="connsiteY1" fmla="*/ 2536887 h 2611404"/>
              <a:gd name="connsiteX2" fmla="*/ 724618 w 1841685"/>
              <a:gd name="connsiteY2" fmla="*/ 1781527 h 2611404"/>
              <a:gd name="connsiteX3" fmla="*/ 1285226 w 1841685"/>
              <a:gd name="connsiteY3" fmla="*/ 875241 h 2611404"/>
              <a:gd name="connsiteX4" fmla="*/ 1841685 w 1841685"/>
              <a:gd name="connsiteY4" fmla="*/ 0 h 2611404"/>
              <a:gd name="connsiteX0" fmla="*/ 0 w 1841685"/>
              <a:gd name="connsiteY0" fmla="*/ 2611404 h 2611404"/>
              <a:gd name="connsiteX1" fmla="*/ 232435 w 1841685"/>
              <a:gd name="connsiteY1" fmla="*/ 2536887 h 2611404"/>
              <a:gd name="connsiteX2" fmla="*/ 772286 w 1841685"/>
              <a:gd name="connsiteY2" fmla="*/ 2028934 h 2611404"/>
              <a:gd name="connsiteX3" fmla="*/ 1285226 w 1841685"/>
              <a:gd name="connsiteY3" fmla="*/ 875241 h 2611404"/>
              <a:gd name="connsiteX4" fmla="*/ 1841685 w 1841685"/>
              <a:gd name="connsiteY4" fmla="*/ 0 h 2611404"/>
              <a:gd name="connsiteX0" fmla="*/ 0 w 1841685"/>
              <a:gd name="connsiteY0" fmla="*/ 2611404 h 2611404"/>
              <a:gd name="connsiteX1" fmla="*/ 232435 w 1841685"/>
              <a:gd name="connsiteY1" fmla="*/ 2536887 h 2611404"/>
              <a:gd name="connsiteX2" fmla="*/ 772286 w 1841685"/>
              <a:gd name="connsiteY2" fmla="*/ 2028934 h 2611404"/>
              <a:gd name="connsiteX3" fmla="*/ 1342450 w 1841685"/>
              <a:gd name="connsiteY3" fmla="*/ 1160852 h 2611404"/>
              <a:gd name="connsiteX4" fmla="*/ 1841685 w 1841685"/>
              <a:gd name="connsiteY4" fmla="*/ 0 h 2611404"/>
              <a:gd name="connsiteX0" fmla="*/ 0 w 2013247"/>
              <a:gd name="connsiteY0" fmla="*/ 2487594 h 2487594"/>
              <a:gd name="connsiteX1" fmla="*/ 232435 w 2013247"/>
              <a:gd name="connsiteY1" fmla="*/ 2413077 h 2487594"/>
              <a:gd name="connsiteX2" fmla="*/ 772286 w 2013247"/>
              <a:gd name="connsiteY2" fmla="*/ 1905124 h 2487594"/>
              <a:gd name="connsiteX3" fmla="*/ 1342450 w 2013247"/>
              <a:gd name="connsiteY3" fmla="*/ 1037042 h 2487594"/>
              <a:gd name="connsiteX4" fmla="*/ 2013247 w 2013247"/>
              <a:gd name="connsiteY4" fmla="*/ 0 h 2487594"/>
              <a:gd name="connsiteX0" fmla="*/ 0 w 2013247"/>
              <a:gd name="connsiteY0" fmla="*/ 2487594 h 2487594"/>
              <a:gd name="connsiteX1" fmla="*/ 232435 w 2013247"/>
              <a:gd name="connsiteY1" fmla="*/ 2413077 h 2487594"/>
              <a:gd name="connsiteX2" fmla="*/ 765979 w 2013247"/>
              <a:gd name="connsiteY2" fmla="*/ 1898547 h 2487594"/>
              <a:gd name="connsiteX3" fmla="*/ 1342450 w 2013247"/>
              <a:gd name="connsiteY3" fmla="*/ 1037042 h 2487594"/>
              <a:gd name="connsiteX4" fmla="*/ 2013247 w 2013247"/>
              <a:gd name="connsiteY4" fmla="*/ 0 h 2487594"/>
              <a:gd name="connsiteX0" fmla="*/ 0 w 2013247"/>
              <a:gd name="connsiteY0" fmla="*/ 2487594 h 2487594"/>
              <a:gd name="connsiteX1" fmla="*/ 232435 w 2013247"/>
              <a:gd name="connsiteY1" fmla="*/ 2413077 h 2487594"/>
              <a:gd name="connsiteX2" fmla="*/ 765979 w 2013247"/>
              <a:gd name="connsiteY2" fmla="*/ 1898547 h 2487594"/>
              <a:gd name="connsiteX3" fmla="*/ 1348875 w 2013247"/>
              <a:gd name="connsiteY3" fmla="*/ 979775 h 2487594"/>
              <a:gd name="connsiteX4" fmla="*/ 2013247 w 2013247"/>
              <a:gd name="connsiteY4" fmla="*/ 0 h 2487594"/>
              <a:gd name="connsiteX0" fmla="*/ 0 w 1994308"/>
              <a:gd name="connsiteY0" fmla="*/ 2500292 h 2500292"/>
              <a:gd name="connsiteX1" fmla="*/ 232435 w 1994308"/>
              <a:gd name="connsiteY1" fmla="*/ 2425775 h 2500292"/>
              <a:gd name="connsiteX2" fmla="*/ 765979 w 1994308"/>
              <a:gd name="connsiteY2" fmla="*/ 1911245 h 2500292"/>
              <a:gd name="connsiteX3" fmla="*/ 1348875 w 1994308"/>
              <a:gd name="connsiteY3" fmla="*/ 992473 h 2500292"/>
              <a:gd name="connsiteX4" fmla="*/ 1994308 w 1994308"/>
              <a:gd name="connsiteY4" fmla="*/ 0 h 2500292"/>
              <a:gd name="connsiteX0" fmla="*/ 0 w 2872292"/>
              <a:gd name="connsiteY0" fmla="*/ 3078124 h 3078124"/>
              <a:gd name="connsiteX1" fmla="*/ 232435 w 2872292"/>
              <a:gd name="connsiteY1" fmla="*/ 3003607 h 3078124"/>
              <a:gd name="connsiteX2" fmla="*/ 765979 w 2872292"/>
              <a:gd name="connsiteY2" fmla="*/ 2489077 h 3078124"/>
              <a:gd name="connsiteX3" fmla="*/ 1348875 w 2872292"/>
              <a:gd name="connsiteY3" fmla="*/ 1570305 h 3078124"/>
              <a:gd name="connsiteX4" fmla="*/ 2872292 w 2872292"/>
              <a:gd name="connsiteY4" fmla="*/ 0 h 3078124"/>
              <a:gd name="connsiteX0" fmla="*/ 0 w 2872292"/>
              <a:gd name="connsiteY0" fmla="*/ 3078124 h 3078124"/>
              <a:gd name="connsiteX1" fmla="*/ 232435 w 2872292"/>
              <a:gd name="connsiteY1" fmla="*/ 3003607 h 3078124"/>
              <a:gd name="connsiteX2" fmla="*/ 765979 w 2872292"/>
              <a:gd name="connsiteY2" fmla="*/ 2489077 h 3078124"/>
              <a:gd name="connsiteX3" fmla="*/ 1941514 w 2872292"/>
              <a:gd name="connsiteY3" fmla="*/ 1343373 h 3078124"/>
              <a:gd name="connsiteX4" fmla="*/ 2872292 w 2872292"/>
              <a:gd name="connsiteY4" fmla="*/ 0 h 3078124"/>
              <a:gd name="connsiteX0" fmla="*/ 0 w 2872292"/>
              <a:gd name="connsiteY0" fmla="*/ 3078124 h 3078124"/>
              <a:gd name="connsiteX1" fmla="*/ 232435 w 2872292"/>
              <a:gd name="connsiteY1" fmla="*/ 3003607 h 3078124"/>
              <a:gd name="connsiteX2" fmla="*/ 765979 w 2872292"/>
              <a:gd name="connsiteY2" fmla="*/ 2489077 h 3078124"/>
              <a:gd name="connsiteX3" fmla="*/ 2005236 w 2872292"/>
              <a:gd name="connsiteY3" fmla="*/ 1557871 h 3078124"/>
              <a:gd name="connsiteX4" fmla="*/ 2872292 w 2872292"/>
              <a:gd name="connsiteY4" fmla="*/ 0 h 3078124"/>
              <a:gd name="connsiteX0" fmla="*/ 0 w 3118956"/>
              <a:gd name="connsiteY0" fmla="*/ 2545451 h 2545451"/>
              <a:gd name="connsiteX1" fmla="*/ 232435 w 3118956"/>
              <a:gd name="connsiteY1" fmla="*/ 2470934 h 2545451"/>
              <a:gd name="connsiteX2" fmla="*/ 765979 w 3118956"/>
              <a:gd name="connsiteY2" fmla="*/ 1956404 h 2545451"/>
              <a:gd name="connsiteX3" fmla="*/ 2005236 w 3118956"/>
              <a:gd name="connsiteY3" fmla="*/ 1025198 h 2545451"/>
              <a:gd name="connsiteX4" fmla="*/ 3118956 w 3118956"/>
              <a:gd name="connsiteY4" fmla="*/ 0 h 2545451"/>
              <a:gd name="connsiteX0" fmla="*/ 0 w 3118956"/>
              <a:gd name="connsiteY0" fmla="*/ 2545451 h 2545451"/>
              <a:gd name="connsiteX1" fmla="*/ 232435 w 3118956"/>
              <a:gd name="connsiteY1" fmla="*/ 2470934 h 2545451"/>
              <a:gd name="connsiteX2" fmla="*/ 756496 w 3118956"/>
              <a:gd name="connsiteY2" fmla="*/ 1965693 h 2545451"/>
              <a:gd name="connsiteX3" fmla="*/ 2005236 w 3118956"/>
              <a:gd name="connsiteY3" fmla="*/ 1025198 h 2545451"/>
              <a:gd name="connsiteX4" fmla="*/ 3118956 w 3118956"/>
              <a:gd name="connsiteY4" fmla="*/ 0 h 2545451"/>
              <a:gd name="connsiteX0" fmla="*/ 0 w 3118956"/>
              <a:gd name="connsiteY0" fmla="*/ 2545451 h 2545451"/>
              <a:gd name="connsiteX1" fmla="*/ 232435 w 3118956"/>
              <a:gd name="connsiteY1" fmla="*/ 2470934 h 2545451"/>
              <a:gd name="connsiteX2" fmla="*/ 756496 w 3118956"/>
              <a:gd name="connsiteY2" fmla="*/ 1965693 h 2545451"/>
              <a:gd name="connsiteX3" fmla="*/ 2033924 w 3118956"/>
              <a:gd name="connsiteY3" fmla="*/ 1006027 h 2545451"/>
              <a:gd name="connsiteX4" fmla="*/ 3118956 w 3118956"/>
              <a:gd name="connsiteY4" fmla="*/ 0 h 2545451"/>
              <a:gd name="connsiteX0" fmla="*/ 0 w 3118956"/>
              <a:gd name="connsiteY0" fmla="*/ 2545451 h 2545451"/>
              <a:gd name="connsiteX1" fmla="*/ 232435 w 3118956"/>
              <a:gd name="connsiteY1" fmla="*/ 2470934 h 2545451"/>
              <a:gd name="connsiteX2" fmla="*/ 756496 w 3118956"/>
              <a:gd name="connsiteY2" fmla="*/ 1965693 h 2545451"/>
              <a:gd name="connsiteX3" fmla="*/ 2019750 w 3118956"/>
              <a:gd name="connsiteY3" fmla="*/ 1015430 h 2545451"/>
              <a:gd name="connsiteX4" fmla="*/ 3118956 w 3118956"/>
              <a:gd name="connsiteY4" fmla="*/ 0 h 2545451"/>
              <a:gd name="connsiteX0" fmla="*/ 0 w 3157232"/>
              <a:gd name="connsiteY0" fmla="*/ 2540689 h 2540689"/>
              <a:gd name="connsiteX1" fmla="*/ 232435 w 3157232"/>
              <a:gd name="connsiteY1" fmla="*/ 2466172 h 2540689"/>
              <a:gd name="connsiteX2" fmla="*/ 756496 w 3157232"/>
              <a:gd name="connsiteY2" fmla="*/ 1960931 h 2540689"/>
              <a:gd name="connsiteX3" fmla="*/ 2019750 w 3157232"/>
              <a:gd name="connsiteY3" fmla="*/ 1010668 h 2540689"/>
              <a:gd name="connsiteX4" fmla="*/ 3157232 w 3157232"/>
              <a:gd name="connsiteY4" fmla="*/ 0 h 2540689"/>
              <a:gd name="connsiteX0" fmla="*/ 0 w 3252416"/>
              <a:gd name="connsiteY0" fmla="*/ 2362580 h 2362580"/>
              <a:gd name="connsiteX1" fmla="*/ 232435 w 3252416"/>
              <a:gd name="connsiteY1" fmla="*/ 2288063 h 2362580"/>
              <a:gd name="connsiteX2" fmla="*/ 756496 w 3252416"/>
              <a:gd name="connsiteY2" fmla="*/ 1782822 h 2362580"/>
              <a:gd name="connsiteX3" fmla="*/ 2019750 w 3252416"/>
              <a:gd name="connsiteY3" fmla="*/ 832559 h 2362580"/>
              <a:gd name="connsiteX4" fmla="*/ 3252416 w 3252416"/>
              <a:gd name="connsiteY4" fmla="*/ 0 h 2362580"/>
              <a:gd name="connsiteX0" fmla="*/ 0 w 3069707"/>
              <a:gd name="connsiteY0" fmla="*/ 2728296 h 2728296"/>
              <a:gd name="connsiteX1" fmla="*/ 232435 w 3069707"/>
              <a:gd name="connsiteY1" fmla="*/ 2653779 h 2728296"/>
              <a:gd name="connsiteX2" fmla="*/ 756496 w 3069707"/>
              <a:gd name="connsiteY2" fmla="*/ 2148538 h 2728296"/>
              <a:gd name="connsiteX3" fmla="*/ 2019750 w 3069707"/>
              <a:gd name="connsiteY3" fmla="*/ 1198275 h 2728296"/>
              <a:gd name="connsiteX4" fmla="*/ 3069707 w 3069707"/>
              <a:gd name="connsiteY4" fmla="*/ 0 h 2728296"/>
              <a:gd name="connsiteX0" fmla="*/ 0 w 3141443"/>
              <a:gd name="connsiteY0" fmla="*/ 2561338 h 2561338"/>
              <a:gd name="connsiteX1" fmla="*/ 232435 w 3141443"/>
              <a:gd name="connsiteY1" fmla="*/ 2486821 h 2561338"/>
              <a:gd name="connsiteX2" fmla="*/ 756496 w 3141443"/>
              <a:gd name="connsiteY2" fmla="*/ 1981580 h 2561338"/>
              <a:gd name="connsiteX3" fmla="*/ 2019750 w 3141443"/>
              <a:gd name="connsiteY3" fmla="*/ 1031317 h 2561338"/>
              <a:gd name="connsiteX4" fmla="*/ 3141443 w 3141443"/>
              <a:gd name="connsiteY4" fmla="*/ 0 h 2561338"/>
              <a:gd name="connsiteX0" fmla="*/ 0 w 3157522"/>
              <a:gd name="connsiteY0" fmla="*/ 2513636 h 2513636"/>
              <a:gd name="connsiteX1" fmla="*/ 232435 w 3157522"/>
              <a:gd name="connsiteY1" fmla="*/ 2439119 h 2513636"/>
              <a:gd name="connsiteX2" fmla="*/ 756496 w 3157522"/>
              <a:gd name="connsiteY2" fmla="*/ 1933878 h 2513636"/>
              <a:gd name="connsiteX3" fmla="*/ 2019750 w 3157522"/>
              <a:gd name="connsiteY3" fmla="*/ 983615 h 2513636"/>
              <a:gd name="connsiteX4" fmla="*/ 3157522 w 3157522"/>
              <a:gd name="connsiteY4" fmla="*/ 0 h 2513636"/>
              <a:gd name="connsiteX0" fmla="*/ 0 w 3157522"/>
              <a:gd name="connsiteY0" fmla="*/ 2513636 h 2513636"/>
              <a:gd name="connsiteX1" fmla="*/ 225304 w 3157522"/>
              <a:gd name="connsiteY1" fmla="*/ 2441209 h 2513636"/>
              <a:gd name="connsiteX2" fmla="*/ 756496 w 3157522"/>
              <a:gd name="connsiteY2" fmla="*/ 1933878 h 2513636"/>
              <a:gd name="connsiteX3" fmla="*/ 2019750 w 3157522"/>
              <a:gd name="connsiteY3" fmla="*/ 983615 h 2513636"/>
              <a:gd name="connsiteX4" fmla="*/ 3157522 w 3157522"/>
              <a:gd name="connsiteY4" fmla="*/ 0 h 2513636"/>
              <a:gd name="connsiteX0" fmla="*/ 0 w 3272004"/>
              <a:gd name="connsiteY0" fmla="*/ 2366017 h 2366017"/>
              <a:gd name="connsiteX1" fmla="*/ 225304 w 3272004"/>
              <a:gd name="connsiteY1" fmla="*/ 2293590 h 2366017"/>
              <a:gd name="connsiteX2" fmla="*/ 756496 w 3272004"/>
              <a:gd name="connsiteY2" fmla="*/ 1786259 h 2366017"/>
              <a:gd name="connsiteX3" fmla="*/ 2019750 w 3272004"/>
              <a:gd name="connsiteY3" fmla="*/ 835996 h 2366017"/>
              <a:gd name="connsiteX4" fmla="*/ 3272004 w 3272004"/>
              <a:gd name="connsiteY4" fmla="*/ 0 h 2366017"/>
              <a:gd name="connsiteX0" fmla="*/ 0 w 3156174"/>
              <a:gd name="connsiteY0" fmla="*/ 2557062 h 2557062"/>
              <a:gd name="connsiteX1" fmla="*/ 225304 w 3156174"/>
              <a:gd name="connsiteY1" fmla="*/ 2484635 h 2557062"/>
              <a:gd name="connsiteX2" fmla="*/ 756496 w 3156174"/>
              <a:gd name="connsiteY2" fmla="*/ 1977304 h 2557062"/>
              <a:gd name="connsiteX3" fmla="*/ 2019750 w 3156174"/>
              <a:gd name="connsiteY3" fmla="*/ 1027041 h 2557062"/>
              <a:gd name="connsiteX4" fmla="*/ 3156174 w 3156174"/>
              <a:gd name="connsiteY4" fmla="*/ 0 h 2557062"/>
              <a:gd name="connsiteX0" fmla="*/ 0 w 3156174"/>
              <a:gd name="connsiteY0" fmla="*/ 2557062 h 2557062"/>
              <a:gd name="connsiteX1" fmla="*/ 225304 w 3156174"/>
              <a:gd name="connsiteY1" fmla="*/ 2484635 h 2557062"/>
              <a:gd name="connsiteX2" fmla="*/ 756496 w 3156174"/>
              <a:gd name="connsiteY2" fmla="*/ 1977304 h 2557062"/>
              <a:gd name="connsiteX3" fmla="*/ 1876980 w 3156174"/>
              <a:gd name="connsiteY3" fmla="*/ 655488 h 2557062"/>
              <a:gd name="connsiteX4" fmla="*/ 3156174 w 3156174"/>
              <a:gd name="connsiteY4" fmla="*/ 0 h 2557062"/>
              <a:gd name="connsiteX0" fmla="*/ 0 w 2851533"/>
              <a:gd name="connsiteY0" fmla="*/ 3033255 h 3033255"/>
              <a:gd name="connsiteX1" fmla="*/ 225304 w 2851533"/>
              <a:gd name="connsiteY1" fmla="*/ 2960828 h 3033255"/>
              <a:gd name="connsiteX2" fmla="*/ 756496 w 2851533"/>
              <a:gd name="connsiteY2" fmla="*/ 2453497 h 3033255"/>
              <a:gd name="connsiteX3" fmla="*/ 1876980 w 2851533"/>
              <a:gd name="connsiteY3" fmla="*/ 1131681 h 3033255"/>
              <a:gd name="connsiteX4" fmla="*/ 2851533 w 2851533"/>
              <a:gd name="connsiteY4" fmla="*/ 0 h 3033255"/>
              <a:gd name="connsiteX0" fmla="*/ 0 w 2880269"/>
              <a:gd name="connsiteY0" fmla="*/ 3061827 h 3061827"/>
              <a:gd name="connsiteX1" fmla="*/ 225304 w 2880269"/>
              <a:gd name="connsiteY1" fmla="*/ 2989400 h 3061827"/>
              <a:gd name="connsiteX2" fmla="*/ 756496 w 2880269"/>
              <a:gd name="connsiteY2" fmla="*/ 2482069 h 3061827"/>
              <a:gd name="connsiteX3" fmla="*/ 1876980 w 2880269"/>
              <a:gd name="connsiteY3" fmla="*/ 1160253 h 3061827"/>
              <a:gd name="connsiteX4" fmla="*/ 2880269 w 2880269"/>
              <a:gd name="connsiteY4" fmla="*/ 0 h 3061827"/>
              <a:gd name="connsiteX0" fmla="*/ 0 w 2880269"/>
              <a:gd name="connsiteY0" fmla="*/ 3061827 h 3061827"/>
              <a:gd name="connsiteX1" fmla="*/ 225304 w 2880269"/>
              <a:gd name="connsiteY1" fmla="*/ 2989400 h 3061827"/>
              <a:gd name="connsiteX2" fmla="*/ 756496 w 2880269"/>
              <a:gd name="connsiteY2" fmla="*/ 2482069 h 3061827"/>
              <a:gd name="connsiteX3" fmla="*/ 1948651 w 2880269"/>
              <a:gd name="connsiteY3" fmla="*/ 1335022 h 3061827"/>
              <a:gd name="connsiteX4" fmla="*/ 2880269 w 2880269"/>
              <a:gd name="connsiteY4" fmla="*/ 0 h 3061827"/>
              <a:gd name="connsiteX0" fmla="*/ 0 w 2951996"/>
              <a:gd name="connsiteY0" fmla="*/ 2863068 h 2863068"/>
              <a:gd name="connsiteX1" fmla="*/ 225304 w 2951996"/>
              <a:gd name="connsiteY1" fmla="*/ 2790641 h 2863068"/>
              <a:gd name="connsiteX2" fmla="*/ 756496 w 2951996"/>
              <a:gd name="connsiteY2" fmla="*/ 2283310 h 2863068"/>
              <a:gd name="connsiteX3" fmla="*/ 1948651 w 2951996"/>
              <a:gd name="connsiteY3" fmla="*/ 1136263 h 2863068"/>
              <a:gd name="connsiteX4" fmla="*/ 2951996 w 2951996"/>
              <a:gd name="connsiteY4" fmla="*/ 0 h 2863068"/>
              <a:gd name="connsiteX0" fmla="*/ 0 w 2983968"/>
              <a:gd name="connsiteY0" fmla="*/ 2886919 h 2886919"/>
              <a:gd name="connsiteX1" fmla="*/ 225304 w 2983968"/>
              <a:gd name="connsiteY1" fmla="*/ 2814492 h 2886919"/>
              <a:gd name="connsiteX2" fmla="*/ 756496 w 2983968"/>
              <a:gd name="connsiteY2" fmla="*/ 2307161 h 2886919"/>
              <a:gd name="connsiteX3" fmla="*/ 1948651 w 2983968"/>
              <a:gd name="connsiteY3" fmla="*/ 1160114 h 2886919"/>
              <a:gd name="connsiteX4" fmla="*/ 2983968 w 2983968"/>
              <a:gd name="connsiteY4" fmla="*/ 0 h 2886919"/>
              <a:gd name="connsiteX0" fmla="*/ 0 w 3174977"/>
              <a:gd name="connsiteY0" fmla="*/ 2537103 h 2537103"/>
              <a:gd name="connsiteX1" fmla="*/ 225304 w 3174977"/>
              <a:gd name="connsiteY1" fmla="*/ 2464676 h 2537103"/>
              <a:gd name="connsiteX2" fmla="*/ 756496 w 3174977"/>
              <a:gd name="connsiteY2" fmla="*/ 1957345 h 2537103"/>
              <a:gd name="connsiteX3" fmla="*/ 1948651 w 3174977"/>
              <a:gd name="connsiteY3" fmla="*/ 810298 h 2537103"/>
              <a:gd name="connsiteX4" fmla="*/ 3174977 w 3174977"/>
              <a:gd name="connsiteY4" fmla="*/ 0 h 2537103"/>
              <a:gd name="connsiteX0" fmla="*/ 0 w 3174977"/>
              <a:gd name="connsiteY0" fmla="*/ 2537103 h 2537103"/>
              <a:gd name="connsiteX1" fmla="*/ 225304 w 3174977"/>
              <a:gd name="connsiteY1" fmla="*/ 2464676 h 2537103"/>
              <a:gd name="connsiteX2" fmla="*/ 756496 w 3174977"/>
              <a:gd name="connsiteY2" fmla="*/ 1957345 h 2537103"/>
              <a:gd name="connsiteX3" fmla="*/ 2044182 w 3174977"/>
              <a:gd name="connsiteY3" fmla="*/ 993059 h 2537103"/>
              <a:gd name="connsiteX4" fmla="*/ 3174977 w 3174977"/>
              <a:gd name="connsiteY4" fmla="*/ 0 h 2537103"/>
              <a:gd name="connsiteX0" fmla="*/ 0 w 3174977"/>
              <a:gd name="connsiteY0" fmla="*/ 2537103 h 2537103"/>
              <a:gd name="connsiteX1" fmla="*/ 225304 w 3174977"/>
              <a:gd name="connsiteY1" fmla="*/ 2464676 h 2537103"/>
              <a:gd name="connsiteX2" fmla="*/ 756496 w 3174977"/>
              <a:gd name="connsiteY2" fmla="*/ 1957345 h 2537103"/>
              <a:gd name="connsiteX3" fmla="*/ 1956828 w 3174977"/>
              <a:gd name="connsiteY3" fmla="*/ 818032 h 2537103"/>
              <a:gd name="connsiteX4" fmla="*/ 3174977 w 3174977"/>
              <a:gd name="connsiteY4" fmla="*/ 0 h 2537103"/>
              <a:gd name="connsiteX0" fmla="*/ 0 w 3063831"/>
              <a:gd name="connsiteY0" fmla="*/ 2735861 h 2735861"/>
              <a:gd name="connsiteX1" fmla="*/ 225304 w 3063831"/>
              <a:gd name="connsiteY1" fmla="*/ 2663434 h 2735861"/>
              <a:gd name="connsiteX2" fmla="*/ 756496 w 3063831"/>
              <a:gd name="connsiteY2" fmla="*/ 2156103 h 2735861"/>
              <a:gd name="connsiteX3" fmla="*/ 1956828 w 3063831"/>
              <a:gd name="connsiteY3" fmla="*/ 1016790 h 2735861"/>
              <a:gd name="connsiteX4" fmla="*/ 3063831 w 3063831"/>
              <a:gd name="connsiteY4" fmla="*/ 0 h 2735861"/>
              <a:gd name="connsiteX0" fmla="*/ 0 w 3063831"/>
              <a:gd name="connsiteY0" fmla="*/ 2735861 h 2735861"/>
              <a:gd name="connsiteX1" fmla="*/ 225304 w 3063831"/>
              <a:gd name="connsiteY1" fmla="*/ 2663434 h 2735861"/>
              <a:gd name="connsiteX2" fmla="*/ 756496 w 3063831"/>
              <a:gd name="connsiteY2" fmla="*/ 2156103 h 2735861"/>
              <a:gd name="connsiteX3" fmla="*/ 2030900 w 3063831"/>
              <a:gd name="connsiteY3" fmla="*/ 1184736 h 2735861"/>
              <a:gd name="connsiteX4" fmla="*/ 3063831 w 3063831"/>
              <a:gd name="connsiteY4" fmla="*/ 0 h 2735861"/>
              <a:gd name="connsiteX0" fmla="*/ 0 w 2990040"/>
              <a:gd name="connsiteY0" fmla="*/ 2903929 h 2903929"/>
              <a:gd name="connsiteX1" fmla="*/ 225304 w 2990040"/>
              <a:gd name="connsiteY1" fmla="*/ 2831502 h 2903929"/>
              <a:gd name="connsiteX2" fmla="*/ 756496 w 2990040"/>
              <a:gd name="connsiteY2" fmla="*/ 2324171 h 2903929"/>
              <a:gd name="connsiteX3" fmla="*/ 2030900 w 2990040"/>
              <a:gd name="connsiteY3" fmla="*/ 1352804 h 2903929"/>
              <a:gd name="connsiteX4" fmla="*/ 2990040 w 2990040"/>
              <a:gd name="connsiteY4" fmla="*/ 0 h 2903929"/>
              <a:gd name="connsiteX0" fmla="*/ 0 w 2981287"/>
              <a:gd name="connsiteY0" fmla="*/ 2886089 h 2886089"/>
              <a:gd name="connsiteX1" fmla="*/ 225304 w 2981287"/>
              <a:gd name="connsiteY1" fmla="*/ 2813662 h 2886089"/>
              <a:gd name="connsiteX2" fmla="*/ 756496 w 2981287"/>
              <a:gd name="connsiteY2" fmla="*/ 2306331 h 2886089"/>
              <a:gd name="connsiteX3" fmla="*/ 2030900 w 2981287"/>
              <a:gd name="connsiteY3" fmla="*/ 1334964 h 2886089"/>
              <a:gd name="connsiteX4" fmla="*/ 2981287 w 2981287"/>
              <a:gd name="connsiteY4" fmla="*/ 0 h 2886089"/>
              <a:gd name="connsiteX0" fmla="*/ 0 w 2986218"/>
              <a:gd name="connsiteY0" fmla="*/ 2905137 h 2905137"/>
              <a:gd name="connsiteX1" fmla="*/ 225304 w 2986218"/>
              <a:gd name="connsiteY1" fmla="*/ 2832710 h 2905137"/>
              <a:gd name="connsiteX2" fmla="*/ 756496 w 2986218"/>
              <a:gd name="connsiteY2" fmla="*/ 2325379 h 2905137"/>
              <a:gd name="connsiteX3" fmla="*/ 2030900 w 2986218"/>
              <a:gd name="connsiteY3" fmla="*/ 1354012 h 2905137"/>
              <a:gd name="connsiteX4" fmla="*/ 2986218 w 2986218"/>
              <a:gd name="connsiteY4" fmla="*/ 0 h 2905137"/>
              <a:gd name="connsiteX0" fmla="*/ 0 w 2986218"/>
              <a:gd name="connsiteY0" fmla="*/ 2905137 h 2905137"/>
              <a:gd name="connsiteX1" fmla="*/ 225304 w 2986218"/>
              <a:gd name="connsiteY1" fmla="*/ 2832710 h 2905137"/>
              <a:gd name="connsiteX2" fmla="*/ 756496 w 2986218"/>
              <a:gd name="connsiteY2" fmla="*/ 2325379 h 2905137"/>
              <a:gd name="connsiteX3" fmla="*/ 2126270 w 2986218"/>
              <a:gd name="connsiteY3" fmla="*/ 1544328 h 2905137"/>
              <a:gd name="connsiteX4" fmla="*/ 2986218 w 2986218"/>
              <a:gd name="connsiteY4" fmla="*/ 0 h 2905137"/>
              <a:gd name="connsiteX0" fmla="*/ 0 w 3167371"/>
              <a:gd name="connsiteY0" fmla="*/ 2552754 h 2552754"/>
              <a:gd name="connsiteX1" fmla="*/ 225304 w 3167371"/>
              <a:gd name="connsiteY1" fmla="*/ 2480327 h 2552754"/>
              <a:gd name="connsiteX2" fmla="*/ 756496 w 3167371"/>
              <a:gd name="connsiteY2" fmla="*/ 1972996 h 2552754"/>
              <a:gd name="connsiteX3" fmla="*/ 2126270 w 3167371"/>
              <a:gd name="connsiteY3" fmla="*/ 1191945 h 2552754"/>
              <a:gd name="connsiteX4" fmla="*/ 3167371 w 3167371"/>
              <a:gd name="connsiteY4" fmla="*/ 0 h 2552754"/>
              <a:gd name="connsiteX0" fmla="*/ 0 w 3167371"/>
              <a:gd name="connsiteY0" fmla="*/ 2552754 h 2552754"/>
              <a:gd name="connsiteX1" fmla="*/ 225304 w 3167371"/>
              <a:gd name="connsiteY1" fmla="*/ 2480327 h 2552754"/>
              <a:gd name="connsiteX2" fmla="*/ 756496 w 3167371"/>
              <a:gd name="connsiteY2" fmla="*/ 1972996 h 2552754"/>
              <a:gd name="connsiteX3" fmla="*/ 2082496 w 3167371"/>
              <a:gd name="connsiteY3" fmla="*/ 1199117 h 2552754"/>
              <a:gd name="connsiteX4" fmla="*/ 3167371 w 3167371"/>
              <a:gd name="connsiteY4" fmla="*/ 0 h 2552754"/>
              <a:gd name="connsiteX0" fmla="*/ 0 w 3167371"/>
              <a:gd name="connsiteY0" fmla="*/ 2552754 h 2552754"/>
              <a:gd name="connsiteX1" fmla="*/ 225304 w 3167371"/>
              <a:gd name="connsiteY1" fmla="*/ 2480327 h 2552754"/>
              <a:gd name="connsiteX2" fmla="*/ 756539 w 3167371"/>
              <a:gd name="connsiteY2" fmla="*/ 1953713 h 2552754"/>
              <a:gd name="connsiteX3" fmla="*/ 2082496 w 3167371"/>
              <a:gd name="connsiteY3" fmla="*/ 1199117 h 2552754"/>
              <a:gd name="connsiteX4" fmla="*/ 3167371 w 3167371"/>
              <a:gd name="connsiteY4" fmla="*/ 0 h 2552754"/>
              <a:gd name="connsiteX0" fmla="*/ 0 w 3167371"/>
              <a:gd name="connsiteY0" fmla="*/ 2552754 h 2552754"/>
              <a:gd name="connsiteX1" fmla="*/ 225304 w 3167371"/>
              <a:gd name="connsiteY1" fmla="*/ 2480327 h 2552754"/>
              <a:gd name="connsiteX2" fmla="*/ 762932 w 3167371"/>
              <a:gd name="connsiteY2" fmla="*/ 1959829 h 2552754"/>
              <a:gd name="connsiteX3" fmla="*/ 2082496 w 3167371"/>
              <a:gd name="connsiteY3" fmla="*/ 1199117 h 2552754"/>
              <a:gd name="connsiteX4" fmla="*/ 3167371 w 3167371"/>
              <a:gd name="connsiteY4" fmla="*/ 0 h 2552754"/>
              <a:gd name="connsiteX0" fmla="*/ 0 w 3280371"/>
              <a:gd name="connsiteY0" fmla="*/ 2362772 h 2362772"/>
              <a:gd name="connsiteX1" fmla="*/ 225304 w 3280371"/>
              <a:gd name="connsiteY1" fmla="*/ 2290345 h 2362772"/>
              <a:gd name="connsiteX2" fmla="*/ 762932 w 3280371"/>
              <a:gd name="connsiteY2" fmla="*/ 1769847 h 2362772"/>
              <a:gd name="connsiteX3" fmla="*/ 2082496 w 3280371"/>
              <a:gd name="connsiteY3" fmla="*/ 1009135 h 2362772"/>
              <a:gd name="connsiteX4" fmla="*/ 3280371 w 3280371"/>
              <a:gd name="connsiteY4" fmla="*/ 0 h 2362772"/>
              <a:gd name="connsiteX0" fmla="*/ 0 w 3280371"/>
              <a:gd name="connsiteY0" fmla="*/ 2362772 h 2362772"/>
              <a:gd name="connsiteX1" fmla="*/ 32343 w 3280371"/>
              <a:gd name="connsiteY1" fmla="*/ 2350407 h 2362772"/>
              <a:gd name="connsiteX2" fmla="*/ 225304 w 3280371"/>
              <a:gd name="connsiteY2" fmla="*/ 2290345 h 2362772"/>
              <a:gd name="connsiteX3" fmla="*/ 762932 w 3280371"/>
              <a:gd name="connsiteY3" fmla="*/ 1769847 h 2362772"/>
              <a:gd name="connsiteX4" fmla="*/ 2082496 w 3280371"/>
              <a:gd name="connsiteY4" fmla="*/ 1009135 h 2362772"/>
              <a:gd name="connsiteX5" fmla="*/ 3280371 w 3280371"/>
              <a:gd name="connsiteY5" fmla="*/ 0 h 2362772"/>
              <a:gd name="connsiteX0" fmla="*/ 0 w 3280371"/>
              <a:gd name="connsiteY0" fmla="*/ 2362772 h 2362772"/>
              <a:gd name="connsiteX1" fmla="*/ 60921 w 3280371"/>
              <a:gd name="connsiteY1" fmla="*/ 2350127 h 2362772"/>
              <a:gd name="connsiteX2" fmla="*/ 225304 w 3280371"/>
              <a:gd name="connsiteY2" fmla="*/ 2290345 h 2362772"/>
              <a:gd name="connsiteX3" fmla="*/ 762932 w 3280371"/>
              <a:gd name="connsiteY3" fmla="*/ 1769847 h 2362772"/>
              <a:gd name="connsiteX4" fmla="*/ 2082496 w 3280371"/>
              <a:gd name="connsiteY4" fmla="*/ 1009135 h 2362772"/>
              <a:gd name="connsiteX5" fmla="*/ 3280371 w 3280371"/>
              <a:gd name="connsiteY5" fmla="*/ 0 h 2362772"/>
              <a:gd name="connsiteX0" fmla="*/ 0 w 3219450"/>
              <a:gd name="connsiteY0" fmla="*/ 2350127 h 2350127"/>
              <a:gd name="connsiteX1" fmla="*/ 164383 w 3219450"/>
              <a:gd name="connsiteY1" fmla="*/ 2290345 h 2350127"/>
              <a:gd name="connsiteX2" fmla="*/ 702011 w 3219450"/>
              <a:gd name="connsiteY2" fmla="*/ 1769847 h 2350127"/>
              <a:gd name="connsiteX3" fmla="*/ 2021575 w 3219450"/>
              <a:gd name="connsiteY3" fmla="*/ 1009135 h 2350127"/>
              <a:gd name="connsiteX4" fmla="*/ 3219450 w 3219450"/>
              <a:gd name="connsiteY4" fmla="*/ 0 h 2350127"/>
              <a:gd name="connsiteX0" fmla="*/ 14290 w 3233740"/>
              <a:gd name="connsiteY0" fmla="*/ 2350127 h 2350409"/>
              <a:gd name="connsiteX1" fmla="*/ 0 w 3233740"/>
              <a:gd name="connsiteY1" fmla="*/ 2350409 h 2350409"/>
              <a:gd name="connsiteX2" fmla="*/ 178673 w 3233740"/>
              <a:gd name="connsiteY2" fmla="*/ 2290345 h 2350409"/>
              <a:gd name="connsiteX3" fmla="*/ 716301 w 3233740"/>
              <a:gd name="connsiteY3" fmla="*/ 1769847 h 2350409"/>
              <a:gd name="connsiteX4" fmla="*/ 2035865 w 3233740"/>
              <a:gd name="connsiteY4" fmla="*/ 1009135 h 2350409"/>
              <a:gd name="connsiteX5" fmla="*/ 3233740 w 3233740"/>
              <a:gd name="connsiteY5" fmla="*/ 0 h 2350409"/>
              <a:gd name="connsiteX0" fmla="*/ 14290 w 3233740"/>
              <a:gd name="connsiteY0" fmla="*/ 2350127 h 2350409"/>
              <a:gd name="connsiteX1" fmla="*/ 0 w 3233740"/>
              <a:gd name="connsiteY1" fmla="*/ 2350409 h 2350409"/>
              <a:gd name="connsiteX2" fmla="*/ 178673 w 3233740"/>
              <a:gd name="connsiteY2" fmla="*/ 2290345 h 2350409"/>
              <a:gd name="connsiteX3" fmla="*/ 716341 w 3233740"/>
              <a:gd name="connsiteY3" fmla="*/ 1788684 h 2350409"/>
              <a:gd name="connsiteX4" fmla="*/ 2035865 w 3233740"/>
              <a:gd name="connsiteY4" fmla="*/ 1009135 h 2350409"/>
              <a:gd name="connsiteX5" fmla="*/ 3233740 w 3233740"/>
              <a:gd name="connsiteY5" fmla="*/ 0 h 2350409"/>
              <a:gd name="connsiteX0" fmla="*/ 14290 w 3233740"/>
              <a:gd name="connsiteY0" fmla="*/ 2350127 h 2350409"/>
              <a:gd name="connsiteX1" fmla="*/ 0 w 3233740"/>
              <a:gd name="connsiteY1" fmla="*/ 2350409 h 2350409"/>
              <a:gd name="connsiteX2" fmla="*/ 178673 w 3233740"/>
              <a:gd name="connsiteY2" fmla="*/ 2290345 h 2350409"/>
              <a:gd name="connsiteX3" fmla="*/ 711618 w 3233740"/>
              <a:gd name="connsiteY3" fmla="*/ 1769423 h 2350409"/>
              <a:gd name="connsiteX4" fmla="*/ 2035865 w 3233740"/>
              <a:gd name="connsiteY4" fmla="*/ 1009135 h 2350409"/>
              <a:gd name="connsiteX5" fmla="*/ 3233740 w 3233740"/>
              <a:gd name="connsiteY5" fmla="*/ 0 h 2350409"/>
              <a:gd name="connsiteX0" fmla="*/ 14290 w 3233740"/>
              <a:gd name="connsiteY0" fmla="*/ 2350127 h 2350409"/>
              <a:gd name="connsiteX1" fmla="*/ 0 w 3233740"/>
              <a:gd name="connsiteY1" fmla="*/ 2350409 h 2350409"/>
              <a:gd name="connsiteX2" fmla="*/ 178673 w 3233740"/>
              <a:gd name="connsiteY2" fmla="*/ 2290345 h 2350409"/>
              <a:gd name="connsiteX3" fmla="*/ 711658 w 3233740"/>
              <a:gd name="connsiteY3" fmla="*/ 1783499 h 2350409"/>
              <a:gd name="connsiteX4" fmla="*/ 2035865 w 3233740"/>
              <a:gd name="connsiteY4" fmla="*/ 1009135 h 2350409"/>
              <a:gd name="connsiteX5" fmla="*/ 3233740 w 3233740"/>
              <a:gd name="connsiteY5" fmla="*/ 0 h 2350409"/>
              <a:gd name="connsiteX0" fmla="*/ 14290 w 3233740"/>
              <a:gd name="connsiteY0" fmla="*/ 2350127 h 2350409"/>
              <a:gd name="connsiteX1" fmla="*/ 0 w 3233740"/>
              <a:gd name="connsiteY1" fmla="*/ 2350409 h 2350409"/>
              <a:gd name="connsiteX2" fmla="*/ 178673 w 3233740"/>
              <a:gd name="connsiteY2" fmla="*/ 2290345 h 2350409"/>
              <a:gd name="connsiteX3" fmla="*/ 711698 w 3233740"/>
              <a:gd name="connsiteY3" fmla="*/ 1759476 h 2350409"/>
              <a:gd name="connsiteX4" fmla="*/ 2035865 w 3233740"/>
              <a:gd name="connsiteY4" fmla="*/ 1009135 h 2350409"/>
              <a:gd name="connsiteX5" fmla="*/ 3233740 w 3233740"/>
              <a:gd name="connsiteY5" fmla="*/ 0 h 2350409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73 w 3233922"/>
              <a:gd name="connsiteY2" fmla="*/ 2299869 h 2359933"/>
              <a:gd name="connsiteX3" fmla="*/ 711698 w 3233922"/>
              <a:gd name="connsiteY3" fmla="*/ 1769000 h 2359933"/>
              <a:gd name="connsiteX4" fmla="*/ 2035865 w 3233922"/>
              <a:gd name="connsiteY4" fmla="*/ 1018659 h 2359933"/>
              <a:gd name="connsiteX5" fmla="*/ 3233922 w 3233922"/>
              <a:gd name="connsiteY5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711698 w 3233922"/>
              <a:gd name="connsiteY3" fmla="*/ 1769000 h 2359933"/>
              <a:gd name="connsiteX4" fmla="*/ 2035865 w 3233922"/>
              <a:gd name="connsiteY4" fmla="*/ 1018659 h 2359933"/>
              <a:gd name="connsiteX5" fmla="*/ 3233922 w 3233922"/>
              <a:gd name="connsiteY5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711738 w 3233922"/>
              <a:gd name="connsiteY3" fmla="*/ 1787837 h 2359933"/>
              <a:gd name="connsiteX4" fmla="*/ 2035865 w 3233922"/>
              <a:gd name="connsiteY4" fmla="*/ 1018659 h 2359933"/>
              <a:gd name="connsiteX5" fmla="*/ 3233922 w 3233922"/>
              <a:gd name="connsiteY5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711738 w 3233922"/>
              <a:gd name="connsiteY3" fmla="*/ 1787837 h 2359933"/>
              <a:gd name="connsiteX4" fmla="*/ 747754 w 3233922"/>
              <a:gd name="connsiteY4" fmla="*/ 1774215 h 2359933"/>
              <a:gd name="connsiteX5" fmla="*/ 2035865 w 3233922"/>
              <a:gd name="connsiteY5" fmla="*/ 1018659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711738 w 3233922"/>
              <a:gd name="connsiteY3" fmla="*/ 1787837 h 2359933"/>
              <a:gd name="connsiteX4" fmla="*/ 776373 w 3233922"/>
              <a:gd name="connsiteY4" fmla="*/ 1974005 h 2359933"/>
              <a:gd name="connsiteX5" fmla="*/ 2035865 w 3233922"/>
              <a:gd name="connsiteY5" fmla="*/ 1018659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111669 w 3233922"/>
              <a:gd name="connsiteY3" fmla="*/ 2320961 h 2359933"/>
              <a:gd name="connsiteX4" fmla="*/ 776373 w 3233922"/>
              <a:gd name="connsiteY4" fmla="*/ 1974005 h 2359933"/>
              <a:gd name="connsiteX5" fmla="*/ 2035865 w 3233922"/>
              <a:gd name="connsiteY5" fmla="*/ 1018659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111669 w 3233922"/>
              <a:gd name="connsiteY3" fmla="*/ 2320961 h 2359933"/>
              <a:gd name="connsiteX4" fmla="*/ 785942 w 3233922"/>
              <a:gd name="connsiteY4" fmla="*/ 1983294 h 2359933"/>
              <a:gd name="connsiteX5" fmla="*/ 2035865 w 3233922"/>
              <a:gd name="connsiteY5" fmla="*/ 1018659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111669 w 3233922"/>
              <a:gd name="connsiteY3" fmla="*/ 2320961 h 2359933"/>
              <a:gd name="connsiteX4" fmla="*/ 757410 w 3233922"/>
              <a:gd name="connsiteY4" fmla="*/ 1983058 h 2359933"/>
              <a:gd name="connsiteX5" fmla="*/ 2035865 w 3233922"/>
              <a:gd name="connsiteY5" fmla="*/ 1018659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111669 w 3233922"/>
              <a:gd name="connsiteY3" fmla="*/ 2320961 h 2359933"/>
              <a:gd name="connsiteX4" fmla="*/ 757410 w 3233922"/>
              <a:gd name="connsiteY4" fmla="*/ 1983058 h 2359933"/>
              <a:gd name="connsiteX5" fmla="*/ 2083607 w 3233922"/>
              <a:gd name="connsiteY5" fmla="*/ 1199491 h 2359933"/>
              <a:gd name="connsiteX6" fmla="*/ 3233922 w 3233922"/>
              <a:gd name="connsiteY6" fmla="*/ 0 h 2359933"/>
              <a:gd name="connsiteX0" fmla="*/ 14290 w 3233922"/>
              <a:gd name="connsiteY0" fmla="*/ 2359651 h 2359933"/>
              <a:gd name="connsiteX1" fmla="*/ 0 w 3233922"/>
              <a:gd name="connsiteY1" fmla="*/ 2359933 h 2359933"/>
              <a:gd name="connsiteX2" fmla="*/ 178683 w 3233922"/>
              <a:gd name="connsiteY2" fmla="*/ 2280547 h 2359933"/>
              <a:gd name="connsiteX3" fmla="*/ 111669 w 3233922"/>
              <a:gd name="connsiteY3" fmla="*/ 2320961 h 2359933"/>
              <a:gd name="connsiteX4" fmla="*/ 757410 w 3233922"/>
              <a:gd name="connsiteY4" fmla="*/ 1983058 h 2359933"/>
              <a:gd name="connsiteX5" fmla="*/ 2112301 w 3233922"/>
              <a:gd name="connsiteY5" fmla="*/ 1170777 h 2359933"/>
              <a:gd name="connsiteX6" fmla="*/ 3233922 w 3233922"/>
              <a:gd name="connsiteY6" fmla="*/ 0 h 2359933"/>
              <a:gd name="connsiteX0" fmla="*/ 14290 w 3281732"/>
              <a:gd name="connsiteY0" fmla="*/ 2188221 h 2188503"/>
              <a:gd name="connsiteX1" fmla="*/ 0 w 3281732"/>
              <a:gd name="connsiteY1" fmla="*/ 2188503 h 2188503"/>
              <a:gd name="connsiteX2" fmla="*/ 178683 w 3281732"/>
              <a:gd name="connsiteY2" fmla="*/ 2109117 h 2188503"/>
              <a:gd name="connsiteX3" fmla="*/ 111669 w 3281732"/>
              <a:gd name="connsiteY3" fmla="*/ 2149531 h 2188503"/>
              <a:gd name="connsiteX4" fmla="*/ 757410 w 3281732"/>
              <a:gd name="connsiteY4" fmla="*/ 1811628 h 2188503"/>
              <a:gd name="connsiteX5" fmla="*/ 2112301 w 3281732"/>
              <a:gd name="connsiteY5" fmla="*/ 999347 h 2188503"/>
              <a:gd name="connsiteX6" fmla="*/ 3281732 w 3281732"/>
              <a:gd name="connsiteY6" fmla="*/ 0 h 2188503"/>
              <a:gd name="connsiteX0" fmla="*/ 1 w 3267443"/>
              <a:gd name="connsiteY0" fmla="*/ 2188221 h 2188315"/>
              <a:gd name="connsiteX1" fmla="*/ 23813 w 3267443"/>
              <a:gd name="connsiteY1" fmla="*/ 2188242 h 2188315"/>
              <a:gd name="connsiteX2" fmla="*/ 164394 w 3267443"/>
              <a:gd name="connsiteY2" fmla="*/ 2109117 h 2188315"/>
              <a:gd name="connsiteX3" fmla="*/ 97380 w 3267443"/>
              <a:gd name="connsiteY3" fmla="*/ 2149531 h 2188315"/>
              <a:gd name="connsiteX4" fmla="*/ 743121 w 3267443"/>
              <a:gd name="connsiteY4" fmla="*/ 1811628 h 2188315"/>
              <a:gd name="connsiteX5" fmla="*/ 2098012 w 3267443"/>
              <a:gd name="connsiteY5" fmla="*/ 999347 h 2188315"/>
              <a:gd name="connsiteX6" fmla="*/ 3267443 w 3267443"/>
              <a:gd name="connsiteY6" fmla="*/ 0 h 2188315"/>
              <a:gd name="connsiteX0" fmla="*/ 33340 w 3300782"/>
              <a:gd name="connsiteY0" fmla="*/ 2188221 h 2197505"/>
              <a:gd name="connsiteX1" fmla="*/ 0 w 3300782"/>
              <a:gd name="connsiteY1" fmla="*/ 2197505 h 2197505"/>
              <a:gd name="connsiteX2" fmla="*/ 197733 w 3300782"/>
              <a:gd name="connsiteY2" fmla="*/ 2109117 h 2197505"/>
              <a:gd name="connsiteX3" fmla="*/ 130719 w 3300782"/>
              <a:gd name="connsiteY3" fmla="*/ 2149531 h 2197505"/>
              <a:gd name="connsiteX4" fmla="*/ 776460 w 3300782"/>
              <a:gd name="connsiteY4" fmla="*/ 1811628 h 2197505"/>
              <a:gd name="connsiteX5" fmla="*/ 2131351 w 3300782"/>
              <a:gd name="connsiteY5" fmla="*/ 999347 h 2197505"/>
              <a:gd name="connsiteX6" fmla="*/ 3300782 w 3300782"/>
              <a:gd name="connsiteY6" fmla="*/ 0 h 2197505"/>
              <a:gd name="connsiteX0" fmla="*/ 33340 w 3300782"/>
              <a:gd name="connsiteY0" fmla="*/ 2188221 h 2197505"/>
              <a:gd name="connsiteX1" fmla="*/ 0 w 3300782"/>
              <a:gd name="connsiteY1" fmla="*/ 2197505 h 2197505"/>
              <a:gd name="connsiteX2" fmla="*/ 197733 w 3300782"/>
              <a:gd name="connsiteY2" fmla="*/ 2109117 h 2197505"/>
              <a:gd name="connsiteX3" fmla="*/ 130719 w 3300782"/>
              <a:gd name="connsiteY3" fmla="*/ 2149531 h 2197505"/>
              <a:gd name="connsiteX4" fmla="*/ 795555 w 3300782"/>
              <a:gd name="connsiteY4" fmla="*/ 1811412 h 2197505"/>
              <a:gd name="connsiteX5" fmla="*/ 2131351 w 3300782"/>
              <a:gd name="connsiteY5" fmla="*/ 999347 h 2197505"/>
              <a:gd name="connsiteX6" fmla="*/ 3300782 w 3300782"/>
              <a:gd name="connsiteY6" fmla="*/ 0 h 2197505"/>
              <a:gd name="connsiteX0" fmla="*/ 33340 w 3300782"/>
              <a:gd name="connsiteY0" fmla="*/ 2188221 h 2197505"/>
              <a:gd name="connsiteX1" fmla="*/ 0 w 3300782"/>
              <a:gd name="connsiteY1" fmla="*/ 2197505 h 2197505"/>
              <a:gd name="connsiteX2" fmla="*/ 197733 w 3300782"/>
              <a:gd name="connsiteY2" fmla="*/ 2109117 h 2197505"/>
              <a:gd name="connsiteX3" fmla="*/ 130719 w 3300782"/>
              <a:gd name="connsiteY3" fmla="*/ 2149531 h 2197505"/>
              <a:gd name="connsiteX4" fmla="*/ 767023 w 3300782"/>
              <a:gd name="connsiteY4" fmla="*/ 1792148 h 2197505"/>
              <a:gd name="connsiteX5" fmla="*/ 2131351 w 3300782"/>
              <a:gd name="connsiteY5" fmla="*/ 999347 h 2197505"/>
              <a:gd name="connsiteX6" fmla="*/ 3300782 w 3300782"/>
              <a:gd name="connsiteY6" fmla="*/ 0 h 2197505"/>
              <a:gd name="connsiteX0" fmla="*/ 33340 w 3300782"/>
              <a:gd name="connsiteY0" fmla="*/ 2188221 h 2197505"/>
              <a:gd name="connsiteX1" fmla="*/ 0 w 3300782"/>
              <a:gd name="connsiteY1" fmla="*/ 2197505 h 2197505"/>
              <a:gd name="connsiteX2" fmla="*/ 197733 w 3300782"/>
              <a:gd name="connsiteY2" fmla="*/ 2109117 h 2197505"/>
              <a:gd name="connsiteX3" fmla="*/ 130719 w 3300782"/>
              <a:gd name="connsiteY3" fmla="*/ 2149531 h 2197505"/>
              <a:gd name="connsiteX4" fmla="*/ 795643 w 3300782"/>
              <a:gd name="connsiteY4" fmla="*/ 1772887 h 2197505"/>
              <a:gd name="connsiteX5" fmla="*/ 2131351 w 3300782"/>
              <a:gd name="connsiteY5" fmla="*/ 999347 h 2197505"/>
              <a:gd name="connsiteX6" fmla="*/ 3300782 w 3300782"/>
              <a:gd name="connsiteY6" fmla="*/ 0 h 2197505"/>
              <a:gd name="connsiteX0" fmla="*/ 33340 w 3300782"/>
              <a:gd name="connsiteY0" fmla="*/ 2188221 h 2197505"/>
              <a:gd name="connsiteX1" fmla="*/ 0 w 3300782"/>
              <a:gd name="connsiteY1" fmla="*/ 2197505 h 2197505"/>
              <a:gd name="connsiteX2" fmla="*/ 197733 w 3300782"/>
              <a:gd name="connsiteY2" fmla="*/ 2109117 h 2197505"/>
              <a:gd name="connsiteX3" fmla="*/ 130719 w 3300782"/>
              <a:gd name="connsiteY3" fmla="*/ 2149531 h 2197505"/>
              <a:gd name="connsiteX4" fmla="*/ 786162 w 3300782"/>
              <a:gd name="connsiteY4" fmla="*/ 1791723 h 2197505"/>
              <a:gd name="connsiteX5" fmla="*/ 2131351 w 3300782"/>
              <a:gd name="connsiteY5" fmla="*/ 999347 h 2197505"/>
              <a:gd name="connsiteX6" fmla="*/ 3300782 w 3300782"/>
              <a:gd name="connsiteY6" fmla="*/ 0 h 2197505"/>
              <a:gd name="connsiteX0" fmla="*/ 33340 w 3329545"/>
              <a:gd name="connsiteY0" fmla="*/ 2188221 h 2197505"/>
              <a:gd name="connsiteX1" fmla="*/ 0 w 3329545"/>
              <a:gd name="connsiteY1" fmla="*/ 2197505 h 2197505"/>
              <a:gd name="connsiteX2" fmla="*/ 197733 w 3329545"/>
              <a:gd name="connsiteY2" fmla="*/ 2109117 h 2197505"/>
              <a:gd name="connsiteX3" fmla="*/ 130719 w 3329545"/>
              <a:gd name="connsiteY3" fmla="*/ 2149531 h 2197505"/>
              <a:gd name="connsiteX4" fmla="*/ 786162 w 3329545"/>
              <a:gd name="connsiteY4" fmla="*/ 1791723 h 2197505"/>
              <a:gd name="connsiteX5" fmla="*/ 2131351 w 3329545"/>
              <a:gd name="connsiteY5" fmla="*/ 999347 h 2197505"/>
              <a:gd name="connsiteX6" fmla="*/ 3329545 w 3329545"/>
              <a:gd name="connsiteY6" fmla="*/ 0 h 2197505"/>
              <a:gd name="connsiteX0" fmla="*/ 33340 w 3329545"/>
              <a:gd name="connsiteY0" fmla="*/ 2188221 h 2197505"/>
              <a:gd name="connsiteX1" fmla="*/ 0 w 3329545"/>
              <a:gd name="connsiteY1" fmla="*/ 2197505 h 2197505"/>
              <a:gd name="connsiteX2" fmla="*/ 197733 w 3329545"/>
              <a:gd name="connsiteY2" fmla="*/ 2109117 h 2197505"/>
              <a:gd name="connsiteX3" fmla="*/ 130719 w 3329545"/>
              <a:gd name="connsiteY3" fmla="*/ 2149531 h 2197505"/>
              <a:gd name="connsiteX4" fmla="*/ 786162 w 3329545"/>
              <a:gd name="connsiteY4" fmla="*/ 1791723 h 2197505"/>
              <a:gd name="connsiteX5" fmla="*/ 2188625 w 3329545"/>
              <a:gd name="connsiteY5" fmla="*/ 1199229 h 2197505"/>
              <a:gd name="connsiteX6" fmla="*/ 3329545 w 3329545"/>
              <a:gd name="connsiteY6" fmla="*/ 0 h 2197505"/>
              <a:gd name="connsiteX0" fmla="*/ 33340 w 3472616"/>
              <a:gd name="connsiteY0" fmla="*/ 1826314 h 1835598"/>
              <a:gd name="connsiteX1" fmla="*/ 0 w 3472616"/>
              <a:gd name="connsiteY1" fmla="*/ 1835598 h 1835598"/>
              <a:gd name="connsiteX2" fmla="*/ 197733 w 3472616"/>
              <a:gd name="connsiteY2" fmla="*/ 1747210 h 1835598"/>
              <a:gd name="connsiteX3" fmla="*/ 130719 w 3472616"/>
              <a:gd name="connsiteY3" fmla="*/ 1787624 h 1835598"/>
              <a:gd name="connsiteX4" fmla="*/ 786162 w 3472616"/>
              <a:gd name="connsiteY4" fmla="*/ 1429816 h 1835598"/>
              <a:gd name="connsiteX5" fmla="*/ 2188625 w 3472616"/>
              <a:gd name="connsiteY5" fmla="*/ 837322 h 1835598"/>
              <a:gd name="connsiteX6" fmla="*/ 3472616 w 3472616"/>
              <a:gd name="connsiteY6" fmla="*/ 0 h 1835598"/>
              <a:gd name="connsiteX0" fmla="*/ 33340 w 3501389"/>
              <a:gd name="connsiteY0" fmla="*/ 1854886 h 1864170"/>
              <a:gd name="connsiteX1" fmla="*/ 0 w 3501389"/>
              <a:gd name="connsiteY1" fmla="*/ 1864170 h 1864170"/>
              <a:gd name="connsiteX2" fmla="*/ 197733 w 3501389"/>
              <a:gd name="connsiteY2" fmla="*/ 1775782 h 1864170"/>
              <a:gd name="connsiteX3" fmla="*/ 130719 w 3501389"/>
              <a:gd name="connsiteY3" fmla="*/ 1816196 h 1864170"/>
              <a:gd name="connsiteX4" fmla="*/ 786162 w 3501389"/>
              <a:gd name="connsiteY4" fmla="*/ 1458388 h 1864170"/>
              <a:gd name="connsiteX5" fmla="*/ 2188625 w 3501389"/>
              <a:gd name="connsiteY5" fmla="*/ 865894 h 1864170"/>
              <a:gd name="connsiteX6" fmla="*/ 3501389 w 3501389"/>
              <a:gd name="connsiteY6" fmla="*/ 0 h 1864170"/>
              <a:gd name="connsiteX0" fmla="*/ 33340 w 3511113"/>
              <a:gd name="connsiteY0" fmla="*/ 1845362 h 1854646"/>
              <a:gd name="connsiteX1" fmla="*/ 0 w 3511113"/>
              <a:gd name="connsiteY1" fmla="*/ 1854646 h 1854646"/>
              <a:gd name="connsiteX2" fmla="*/ 197733 w 3511113"/>
              <a:gd name="connsiteY2" fmla="*/ 1766258 h 1854646"/>
              <a:gd name="connsiteX3" fmla="*/ 130719 w 3511113"/>
              <a:gd name="connsiteY3" fmla="*/ 1806672 h 1854646"/>
              <a:gd name="connsiteX4" fmla="*/ 786162 w 3511113"/>
              <a:gd name="connsiteY4" fmla="*/ 1448864 h 1854646"/>
              <a:gd name="connsiteX5" fmla="*/ 2188625 w 3511113"/>
              <a:gd name="connsiteY5" fmla="*/ 856370 h 1854646"/>
              <a:gd name="connsiteX6" fmla="*/ 3511113 w 3511113"/>
              <a:gd name="connsiteY6" fmla="*/ 0 h 1854646"/>
              <a:gd name="connsiteX0" fmla="*/ 26990 w 3504763"/>
              <a:gd name="connsiteY0" fmla="*/ 1845362 h 1845456"/>
              <a:gd name="connsiteX1" fmla="*/ 0 w 3504763"/>
              <a:gd name="connsiteY1" fmla="*/ 1829028 h 1845456"/>
              <a:gd name="connsiteX2" fmla="*/ 191383 w 3504763"/>
              <a:gd name="connsiteY2" fmla="*/ 1766258 h 1845456"/>
              <a:gd name="connsiteX3" fmla="*/ 124369 w 3504763"/>
              <a:gd name="connsiteY3" fmla="*/ 1806672 h 1845456"/>
              <a:gd name="connsiteX4" fmla="*/ 779812 w 3504763"/>
              <a:gd name="connsiteY4" fmla="*/ 1448864 h 1845456"/>
              <a:gd name="connsiteX5" fmla="*/ 2182275 w 3504763"/>
              <a:gd name="connsiteY5" fmla="*/ 856370 h 1845456"/>
              <a:gd name="connsiteX6" fmla="*/ 3504763 w 3504763"/>
              <a:gd name="connsiteY6" fmla="*/ 0 h 1845456"/>
              <a:gd name="connsiteX0" fmla="*/ 26990 w 3504763"/>
              <a:gd name="connsiteY0" fmla="*/ 1845362 h 1845456"/>
              <a:gd name="connsiteX1" fmla="*/ 0 w 3504763"/>
              <a:gd name="connsiteY1" fmla="*/ 1829028 h 1845456"/>
              <a:gd name="connsiteX2" fmla="*/ 191383 w 3504763"/>
              <a:gd name="connsiteY2" fmla="*/ 1766258 h 1845456"/>
              <a:gd name="connsiteX3" fmla="*/ 124369 w 3504763"/>
              <a:gd name="connsiteY3" fmla="*/ 1806672 h 1845456"/>
              <a:gd name="connsiteX4" fmla="*/ 760805 w 3504763"/>
              <a:gd name="connsiteY4" fmla="*/ 1448691 h 1845456"/>
              <a:gd name="connsiteX5" fmla="*/ 2182275 w 3504763"/>
              <a:gd name="connsiteY5" fmla="*/ 856370 h 1845456"/>
              <a:gd name="connsiteX6" fmla="*/ 3504763 w 3504763"/>
              <a:gd name="connsiteY6" fmla="*/ 0 h 1845456"/>
              <a:gd name="connsiteX0" fmla="*/ 26990 w 3504763"/>
              <a:gd name="connsiteY0" fmla="*/ 1845362 h 1845456"/>
              <a:gd name="connsiteX1" fmla="*/ 0 w 3504763"/>
              <a:gd name="connsiteY1" fmla="*/ 1829028 h 1845456"/>
              <a:gd name="connsiteX2" fmla="*/ 191383 w 3504763"/>
              <a:gd name="connsiteY2" fmla="*/ 1766258 h 1845456"/>
              <a:gd name="connsiteX3" fmla="*/ 124369 w 3504763"/>
              <a:gd name="connsiteY3" fmla="*/ 1806672 h 1845456"/>
              <a:gd name="connsiteX4" fmla="*/ 760805 w 3504763"/>
              <a:gd name="connsiteY4" fmla="*/ 1448691 h 1845456"/>
              <a:gd name="connsiteX5" fmla="*/ 2245903 w 3504763"/>
              <a:gd name="connsiteY5" fmla="*/ 1034047 h 1845456"/>
              <a:gd name="connsiteX6" fmla="*/ 3504763 w 3504763"/>
              <a:gd name="connsiteY6" fmla="*/ 0 h 1845456"/>
              <a:gd name="connsiteX0" fmla="*/ 26990 w 3555765"/>
              <a:gd name="connsiteY0" fmla="*/ 1648535 h 1648629"/>
              <a:gd name="connsiteX1" fmla="*/ 0 w 3555765"/>
              <a:gd name="connsiteY1" fmla="*/ 1632201 h 1648629"/>
              <a:gd name="connsiteX2" fmla="*/ 191383 w 3555765"/>
              <a:gd name="connsiteY2" fmla="*/ 1569431 h 1648629"/>
              <a:gd name="connsiteX3" fmla="*/ 124369 w 3555765"/>
              <a:gd name="connsiteY3" fmla="*/ 1609845 h 1648629"/>
              <a:gd name="connsiteX4" fmla="*/ 760805 w 3555765"/>
              <a:gd name="connsiteY4" fmla="*/ 1251864 h 1648629"/>
              <a:gd name="connsiteX5" fmla="*/ 2245903 w 3555765"/>
              <a:gd name="connsiteY5" fmla="*/ 837220 h 1648629"/>
              <a:gd name="connsiteX6" fmla="*/ 3555765 w 3555765"/>
              <a:gd name="connsiteY6" fmla="*/ 0 h 1648629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91383 w 3575018"/>
              <a:gd name="connsiteY2" fmla="*/ 1575780 h 1654978"/>
              <a:gd name="connsiteX3" fmla="*/ 124369 w 3575018"/>
              <a:gd name="connsiteY3" fmla="*/ 1616194 h 1654978"/>
              <a:gd name="connsiteX4" fmla="*/ 760805 w 3575018"/>
              <a:gd name="connsiteY4" fmla="*/ 1258213 h 1654978"/>
              <a:gd name="connsiteX5" fmla="*/ 2245903 w 3575018"/>
              <a:gd name="connsiteY5" fmla="*/ 843569 h 1654978"/>
              <a:gd name="connsiteX6" fmla="*/ 3575018 w 3575018"/>
              <a:gd name="connsiteY6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91383 w 3575018"/>
              <a:gd name="connsiteY2" fmla="*/ 1575780 h 1654978"/>
              <a:gd name="connsiteX3" fmla="*/ 194615 w 3575018"/>
              <a:gd name="connsiteY3" fmla="*/ 1569892 h 1654978"/>
              <a:gd name="connsiteX4" fmla="*/ 124369 w 3575018"/>
              <a:gd name="connsiteY4" fmla="*/ 1616194 h 1654978"/>
              <a:gd name="connsiteX5" fmla="*/ 760805 w 3575018"/>
              <a:gd name="connsiteY5" fmla="*/ 1258213 h 1654978"/>
              <a:gd name="connsiteX6" fmla="*/ 2245903 w 3575018"/>
              <a:gd name="connsiteY6" fmla="*/ 843569 h 1654978"/>
              <a:gd name="connsiteX7" fmla="*/ 3575018 w 3575018"/>
              <a:gd name="connsiteY7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91383 w 3575018"/>
              <a:gd name="connsiteY2" fmla="*/ 1575780 h 1654978"/>
              <a:gd name="connsiteX3" fmla="*/ 194615 w 3575018"/>
              <a:gd name="connsiteY3" fmla="*/ 1569892 h 1654978"/>
              <a:gd name="connsiteX4" fmla="*/ 189902 w 3575018"/>
              <a:gd name="connsiteY4" fmla="*/ 1579318 h 1654978"/>
              <a:gd name="connsiteX5" fmla="*/ 124369 w 3575018"/>
              <a:gd name="connsiteY5" fmla="*/ 1616194 h 1654978"/>
              <a:gd name="connsiteX6" fmla="*/ 760805 w 3575018"/>
              <a:gd name="connsiteY6" fmla="*/ 1258213 h 1654978"/>
              <a:gd name="connsiteX7" fmla="*/ 2245903 w 3575018"/>
              <a:gd name="connsiteY7" fmla="*/ 843569 h 1654978"/>
              <a:gd name="connsiteX8" fmla="*/ 3575018 w 3575018"/>
              <a:gd name="connsiteY8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91383 w 3575018"/>
              <a:gd name="connsiteY2" fmla="*/ 1575780 h 1654978"/>
              <a:gd name="connsiteX3" fmla="*/ 194615 w 3575018"/>
              <a:gd name="connsiteY3" fmla="*/ 1569892 h 1654978"/>
              <a:gd name="connsiteX4" fmla="*/ 124369 w 3575018"/>
              <a:gd name="connsiteY4" fmla="*/ 1616194 h 1654978"/>
              <a:gd name="connsiteX5" fmla="*/ 760805 w 3575018"/>
              <a:gd name="connsiteY5" fmla="*/ 1258213 h 1654978"/>
              <a:gd name="connsiteX6" fmla="*/ 2245903 w 3575018"/>
              <a:gd name="connsiteY6" fmla="*/ 843569 h 1654978"/>
              <a:gd name="connsiteX7" fmla="*/ 3575018 w 3575018"/>
              <a:gd name="connsiteY7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91383 w 3575018"/>
              <a:gd name="connsiteY2" fmla="*/ 1575780 h 1654978"/>
              <a:gd name="connsiteX3" fmla="*/ 124369 w 3575018"/>
              <a:gd name="connsiteY3" fmla="*/ 1616194 h 1654978"/>
              <a:gd name="connsiteX4" fmla="*/ 760805 w 3575018"/>
              <a:gd name="connsiteY4" fmla="*/ 1258213 h 1654978"/>
              <a:gd name="connsiteX5" fmla="*/ 2245903 w 3575018"/>
              <a:gd name="connsiteY5" fmla="*/ 843569 h 1654978"/>
              <a:gd name="connsiteX6" fmla="*/ 3575018 w 3575018"/>
              <a:gd name="connsiteY6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124369 w 3575018"/>
              <a:gd name="connsiteY2" fmla="*/ 1616194 h 1654978"/>
              <a:gd name="connsiteX3" fmla="*/ 760805 w 3575018"/>
              <a:gd name="connsiteY3" fmla="*/ 1258213 h 1654978"/>
              <a:gd name="connsiteX4" fmla="*/ 2245903 w 3575018"/>
              <a:gd name="connsiteY4" fmla="*/ 843569 h 1654978"/>
              <a:gd name="connsiteX5" fmla="*/ 3575018 w 3575018"/>
              <a:gd name="connsiteY5" fmla="*/ 0 h 1654978"/>
              <a:gd name="connsiteX0" fmla="*/ 26990 w 3575018"/>
              <a:gd name="connsiteY0" fmla="*/ 1654884 h 1654978"/>
              <a:gd name="connsiteX1" fmla="*/ 0 w 3575018"/>
              <a:gd name="connsiteY1" fmla="*/ 1638550 h 1654978"/>
              <a:gd name="connsiteX2" fmla="*/ 760805 w 3575018"/>
              <a:gd name="connsiteY2" fmla="*/ 1258213 h 1654978"/>
              <a:gd name="connsiteX3" fmla="*/ 2245903 w 3575018"/>
              <a:gd name="connsiteY3" fmla="*/ 843569 h 1654978"/>
              <a:gd name="connsiteX4" fmla="*/ 3575018 w 3575018"/>
              <a:gd name="connsiteY4" fmla="*/ 0 h 1654978"/>
              <a:gd name="connsiteX0" fmla="*/ 0 w 3548028"/>
              <a:gd name="connsiteY0" fmla="*/ 1654884 h 1654884"/>
              <a:gd name="connsiteX1" fmla="*/ 733815 w 3548028"/>
              <a:gd name="connsiteY1" fmla="*/ 1258213 h 1654884"/>
              <a:gd name="connsiteX2" fmla="*/ 2218913 w 3548028"/>
              <a:gd name="connsiteY2" fmla="*/ 843569 h 1654884"/>
              <a:gd name="connsiteX3" fmla="*/ 3548028 w 3548028"/>
              <a:gd name="connsiteY3" fmla="*/ 0 h 1654884"/>
              <a:gd name="connsiteX0" fmla="*/ 0 w 3548028"/>
              <a:gd name="connsiteY0" fmla="*/ 1654884 h 1725548"/>
              <a:gd name="connsiteX1" fmla="*/ 304322 w 3548028"/>
              <a:gd name="connsiteY1" fmla="*/ 1659436 h 1725548"/>
              <a:gd name="connsiteX2" fmla="*/ 733815 w 3548028"/>
              <a:gd name="connsiteY2" fmla="*/ 1258213 h 1725548"/>
              <a:gd name="connsiteX3" fmla="*/ 2218913 w 3548028"/>
              <a:gd name="connsiteY3" fmla="*/ 843569 h 1725548"/>
              <a:gd name="connsiteX4" fmla="*/ 3548028 w 3548028"/>
              <a:gd name="connsiteY4" fmla="*/ 0 h 1725548"/>
              <a:gd name="connsiteX0" fmla="*/ 0 w 3548028"/>
              <a:gd name="connsiteY0" fmla="*/ 1654884 h 1728663"/>
              <a:gd name="connsiteX1" fmla="*/ 158199 w 3548028"/>
              <a:gd name="connsiteY1" fmla="*/ 1673575 h 1728663"/>
              <a:gd name="connsiteX2" fmla="*/ 304322 w 3548028"/>
              <a:gd name="connsiteY2" fmla="*/ 1659436 h 1728663"/>
              <a:gd name="connsiteX3" fmla="*/ 733815 w 3548028"/>
              <a:gd name="connsiteY3" fmla="*/ 1258213 h 1728663"/>
              <a:gd name="connsiteX4" fmla="*/ 2218913 w 3548028"/>
              <a:gd name="connsiteY4" fmla="*/ 843569 h 1728663"/>
              <a:gd name="connsiteX5" fmla="*/ 3548028 w 3548028"/>
              <a:gd name="connsiteY5" fmla="*/ 0 h 1728663"/>
              <a:gd name="connsiteX0" fmla="*/ 0 w 3548028"/>
              <a:gd name="connsiteY0" fmla="*/ 1654884 h 1725548"/>
              <a:gd name="connsiteX1" fmla="*/ 304322 w 3548028"/>
              <a:gd name="connsiteY1" fmla="*/ 1659436 h 1725548"/>
              <a:gd name="connsiteX2" fmla="*/ 733815 w 3548028"/>
              <a:gd name="connsiteY2" fmla="*/ 1258213 h 1725548"/>
              <a:gd name="connsiteX3" fmla="*/ 2218913 w 3548028"/>
              <a:gd name="connsiteY3" fmla="*/ 843569 h 1725548"/>
              <a:gd name="connsiteX4" fmla="*/ 3548028 w 3548028"/>
              <a:gd name="connsiteY4" fmla="*/ 0 h 1725548"/>
              <a:gd name="connsiteX0" fmla="*/ 0 w 3548028"/>
              <a:gd name="connsiteY0" fmla="*/ 1654884 h 1654884"/>
              <a:gd name="connsiteX1" fmla="*/ 733815 w 3548028"/>
              <a:gd name="connsiteY1" fmla="*/ 1258213 h 1654884"/>
              <a:gd name="connsiteX2" fmla="*/ 2218913 w 3548028"/>
              <a:gd name="connsiteY2" fmla="*/ 843569 h 1654884"/>
              <a:gd name="connsiteX3" fmla="*/ 3548028 w 3548028"/>
              <a:gd name="connsiteY3" fmla="*/ 0 h 1654884"/>
              <a:gd name="connsiteX0" fmla="*/ 0 w 2814213"/>
              <a:gd name="connsiteY0" fmla="*/ 1258213 h 1258213"/>
              <a:gd name="connsiteX1" fmla="*/ 1485098 w 2814213"/>
              <a:gd name="connsiteY1" fmla="*/ 843569 h 1258213"/>
              <a:gd name="connsiteX2" fmla="*/ 2814213 w 2814213"/>
              <a:gd name="connsiteY2" fmla="*/ 0 h 1258213"/>
              <a:gd name="connsiteX0" fmla="*/ 0 w 3412849"/>
              <a:gd name="connsiteY0" fmla="*/ 1814177 h 1814177"/>
              <a:gd name="connsiteX1" fmla="*/ 2083734 w 3412849"/>
              <a:gd name="connsiteY1" fmla="*/ 843569 h 1814177"/>
              <a:gd name="connsiteX2" fmla="*/ 3412849 w 3412849"/>
              <a:gd name="connsiteY2" fmla="*/ 0 h 1814177"/>
              <a:gd name="connsiteX0" fmla="*/ 0 w 3412849"/>
              <a:gd name="connsiteY0" fmla="*/ 1814177 h 1814177"/>
              <a:gd name="connsiteX1" fmla="*/ 678218 w 3412849"/>
              <a:gd name="connsiteY1" fmla="*/ 1494486 h 1814177"/>
              <a:gd name="connsiteX2" fmla="*/ 2083734 w 3412849"/>
              <a:gd name="connsiteY2" fmla="*/ 843569 h 1814177"/>
              <a:gd name="connsiteX3" fmla="*/ 3412849 w 3412849"/>
              <a:gd name="connsiteY3" fmla="*/ 0 h 1814177"/>
              <a:gd name="connsiteX0" fmla="*/ 0 w 3412849"/>
              <a:gd name="connsiteY0" fmla="*/ 1814177 h 1814177"/>
              <a:gd name="connsiteX1" fmla="*/ 659401 w 3412849"/>
              <a:gd name="connsiteY1" fmla="*/ 1494306 h 1814177"/>
              <a:gd name="connsiteX2" fmla="*/ 2083734 w 3412849"/>
              <a:gd name="connsiteY2" fmla="*/ 843569 h 1814177"/>
              <a:gd name="connsiteX3" fmla="*/ 3412849 w 3412849"/>
              <a:gd name="connsiteY3" fmla="*/ 0 h 1814177"/>
              <a:gd name="connsiteX0" fmla="*/ 0 w 3412849"/>
              <a:gd name="connsiteY0" fmla="*/ 1814177 h 1814177"/>
              <a:gd name="connsiteX1" fmla="*/ 668866 w 3412849"/>
              <a:gd name="connsiteY1" fmla="*/ 1479988 h 1814177"/>
              <a:gd name="connsiteX2" fmla="*/ 2083734 w 3412849"/>
              <a:gd name="connsiteY2" fmla="*/ 843569 h 1814177"/>
              <a:gd name="connsiteX3" fmla="*/ 3412849 w 3412849"/>
              <a:gd name="connsiteY3" fmla="*/ 0 h 1814177"/>
              <a:gd name="connsiteX0" fmla="*/ 0 w 3412849"/>
              <a:gd name="connsiteY0" fmla="*/ 1814177 h 1814177"/>
              <a:gd name="connsiteX1" fmla="*/ 668866 w 3412849"/>
              <a:gd name="connsiteY1" fmla="*/ 1479988 h 1814177"/>
              <a:gd name="connsiteX2" fmla="*/ 2154557 w 3412849"/>
              <a:gd name="connsiteY2" fmla="*/ 1022555 h 1814177"/>
              <a:gd name="connsiteX3" fmla="*/ 3412849 w 3412849"/>
              <a:gd name="connsiteY3" fmla="*/ 0 h 1814177"/>
              <a:gd name="connsiteX0" fmla="*/ 0 w 3512029"/>
              <a:gd name="connsiteY0" fmla="*/ 1668079 h 1668079"/>
              <a:gd name="connsiteX1" fmla="*/ 668866 w 3512029"/>
              <a:gd name="connsiteY1" fmla="*/ 1333890 h 1668079"/>
              <a:gd name="connsiteX2" fmla="*/ 2154557 w 3512029"/>
              <a:gd name="connsiteY2" fmla="*/ 876457 h 1668079"/>
              <a:gd name="connsiteX3" fmla="*/ 3512029 w 3512029"/>
              <a:gd name="connsiteY3" fmla="*/ 0 h 1668079"/>
              <a:gd name="connsiteX0" fmla="*/ 0 w 3496125"/>
              <a:gd name="connsiteY0" fmla="*/ 1405517 h 1405517"/>
              <a:gd name="connsiteX1" fmla="*/ 652962 w 3496125"/>
              <a:gd name="connsiteY1" fmla="*/ 1333890 h 1405517"/>
              <a:gd name="connsiteX2" fmla="*/ 2138653 w 3496125"/>
              <a:gd name="connsiteY2" fmla="*/ 876457 h 1405517"/>
              <a:gd name="connsiteX3" fmla="*/ 3496125 w 3496125"/>
              <a:gd name="connsiteY3" fmla="*/ 0 h 1405517"/>
              <a:gd name="connsiteX0" fmla="*/ 0 w 3496125"/>
              <a:gd name="connsiteY0" fmla="*/ 1405517 h 1405517"/>
              <a:gd name="connsiteX1" fmla="*/ 573481 w 3496125"/>
              <a:gd name="connsiteY1" fmla="*/ 1111119 h 1405517"/>
              <a:gd name="connsiteX2" fmla="*/ 2138653 w 3496125"/>
              <a:gd name="connsiteY2" fmla="*/ 876457 h 1405517"/>
              <a:gd name="connsiteX3" fmla="*/ 3496125 w 3496125"/>
              <a:gd name="connsiteY3" fmla="*/ 0 h 1405517"/>
              <a:gd name="connsiteX0" fmla="*/ 0 w 3496125"/>
              <a:gd name="connsiteY0" fmla="*/ 1405517 h 1405517"/>
              <a:gd name="connsiteX1" fmla="*/ 573481 w 3496125"/>
              <a:gd name="connsiteY1" fmla="*/ 1111119 h 1405517"/>
              <a:gd name="connsiteX2" fmla="*/ 1955884 w 3496125"/>
              <a:gd name="connsiteY2" fmla="*/ 343678 h 1405517"/>
              <a:gd name="connsiteX3" fmla="*/ 3496125 w 3496125"/>
              <a:gd name="connsiteY3" fmla="*/ 0 h 1405517"/>
              <a:gd name="connsiteX0" fmla="*/ 0 w 3496125"/>
              <a:gd name="connsiteY0" fmla="*/ 1405517 h 1405517"/>
              <a:gd name="connsiteX1" fmla="*/ 573481 w 3496125"/>
              <a:gd name="connsiteY1" fmla="*/ 1111119 h 1405517"/>
              <a:gd name="connsiteX2" fmla="*/ 1908284 w 3496125"/>
              <a:gd name="connsiteY2" fmla="*/ 343637 h 1405517"/>
              <a:gd name="connsiteX3" fmla="*/ 3496125 w 3496125"/>
              <a:gd name="connsiteY3" fmla="*/ 0 h 1405517"/>
              <a:gd name="connsiteX0" fmla="*/ 0 w 3210060"/>
              <a:gd name="connsiteY0" fmla="*/ 1898439 h 1898439"/>
              <a:gd name="connsiteX1" fmla="*/ 573481 w 3210060"/>
              <a:gd name="connsiteY1" fmla="*/ 1604041 h 1898439"/>
              <a:gd name="connsiteX2" fmla="*/ 1908284 w 3210060"/>
              <a:gd name="connsiteY2" fmla="*/ 836559 h 1898439"/>
              <a:gd name="connsiteX3" fmla="*/ 3210060 w 3210060"/>
              <a:gd name="connsiteY3" fmla="*/ 0 h 1898439"/>
              <a:gd name="connsiteX0" fmla="*/ 0 w 3210060"/>
              <a:gd name="connsiteY0" fmla="*/ 1898439 h 1898439"/>
              <a:gd name="connsiteX1" fmla="*/ 573481 w 3210060"/>
              <a:gd name="connsiteY1" fmla="*/ 1604041 h 1898439"/>
              <a:gd name="connsiteX2" fmla="*/ 1940199 w 3210060"/>
              <a:gd name="connsiteY2" fmla="*/ 828508 h 1898439"/>
              <a:gd name="connsiteX3" fmla="*/ 3210060 w 3210060"/>
              <a:gd name="connsiteY3" fmla="*/ 0 h 1898439"/>
              <a:gd name="connsiteX0" fmla="*/ 0 w 3014288"/>
              <a:gd name="connsiteY0" fmla="*/ 2251094 h 2251094"/>
              <a:gd name="connsiteX1" fmla="*/ 573481 w 3014288"/>
              <a:gd name="connsiteY1" fmla="*/ 1956696 h 2251094"/>
              <a:gd name="connsiteX2" fmla="*/ 1940199 w 3014288"/>
              <a:gd name="connsiteY2" fmla="*/ 1181163 h 2251094"/>
              <a:gd name="connsiteX3" fmla="*/ 3014288 w 3014288"/>
              <a:gd name="connsiteY3" fmla="*/ 0 h 2251094"/>
              <a:gd name="connsiteX0" fmla="*/ 0 w 3014288"/>
              <a:gd name="connsiteY0" fmla="*/ 2251094 h 2251094"/>
              <a:gd name="connsiteX1" fmla="*/ 704150 w 3014288"/>
              <a:gd name="connsiteY1" fmla="*/ 2165442 h 2251094"/>
              <a:gd name="connsiteX2" fmla="*/ 1940199 w 3014288"/>
              <a:gd name="connsiteY2" fmla="*/ 1181163 h 2251094"/>
              <a:gd name="connsiteX3" fmla="*/ 3014288 w 3014288"/>
              <a:gd name="connsiteY3" fmla="*/ 0 h 2251094"/>
              <a:gd name="connsiteX0" fmla="*/ 0 w 3014288"/>
              <a:gd name="connsiteY0" fmla="*/ 2251094 h 2251094"/>
              <a:gd name="connsiteX1" fmla="*/ 612745 w 3014288"/>
              <a:gd name="connsiteY1" fmla="*/ 1969263 h 2251094"/>
              <a:gd name="connsiteX2" fmla="*/ 1940199 w 3014288"/>
              <a:gd name="connsiteY2" fmla="*/ 1181163 h 2251094"/>
              <a:gd name="connsiteX3" fmla="*/ 3014288 w 3014288"/>
              <a:gd name="connsiteY3" fmla="*/ 0 h 2251094"/>
              <a:gd name="connsiteX0" fmla="*/ 0 w 3023814"/>
              <a:gd name="connsiteY0" fmla="*/ 2279396 h 2279396"/>
              <a:gd name="connsiteX1" fmla="*/ 622271 w 3023814"/>
              <a:gd name="connsiteY1" fmla="*/ 1969263 h 2279396"/>
              <a:gd name="connsiteX2" fmla="*/ 1949725 w 3023814"/>
              <a:gd name="connsiteY2" fmla="*/ 1181163 h 2279396"/>
              <a:gd name="connsiteX3" fmla="*/ 3023814 w 3023814"/>
              <a:gd name="connsiteY3" fmla="*/ 0 h 2279396"/>
              <a:gd name="connsiteX0" fmla="*/ 0 w 3023814"/>
              <a:gd name="connsiteY0" fmla="*/ 2279396 h 2279396"/>
              <a:gd name="connsiteX1" fmla="*/ 603255 w 3023814"/>
              <a:gd name="connsiteY1" fmla="*/ 1959503 h 2279396"/>
              <a:gd name="connsiteX2" fmla="*/ 1949725 w 3023814"/>
              <a:gd name="connsiteY2" fmla="*/ 1181163 h 2279396"/>
              <a:gd name="connsiteX3" fmla="*/ 3023814 w 3023814"/>
              <a:gd name="connsiteY3" fmla="*/ 0 h 2279396"/>
              <a:gd name="connsiteX0" fmla="*/ 0 w 3023814"/>
              <a:gd name="connsiteY0" fmla="*/ 2279396 h 2279396"/>
              <a:gd name="connsiteX1" fmla="*/ 584238 w 3023814"/>
              <a:gd name="connsiteY1" fmla="*/ 1965618 h 2279396"/>
              <a:gd name="connsiteX2" fmla="*/ 1949725 w 3023814"/>
              <a:gd name="connsiteY2" fmla="*/ 1181163 h 2279396"/>
              <a:gd name="connsiteX3" fmla="*/ 3023814 w 3023814"/>
              <a:gd name="connsiteY3" fmla="*/ 0 h 2279396"/>
              <a:gd name="connsiteX0" fmla="*/ 0 w 3023814"/>
              <a:gd name="connsiteY0" fmla="*/ 2279396 h 2279396"/>
              <a:gd name="connsiteX1" fmla="*/ 584238 w 3023814"/>
              <a:gd name="connsiteY1" fmla="*/ 1965618 h 2279396"/>
              <a:gd name="connsiteX2" fmla="*/ 1854580 w 3023814"/>
              <a:gd name="connsiteY2" fmla="*/ 1015941 h 2279396"/>
              <a:gd name="connsiteX3" fmla="*/ 3023814 w 3023814"/>
              <a:gd name="connsiteY3" fmla="*/ 0 h 2279396"/>
              <a:gd name="connsiteX0" fmla="*/ 0 w 3023814"/>
              <a:gd name="connsiteY0" fmla="*/ 2279396 h 2279396"/>
              <a:gd name="connsiteX1" fmla="*/ 584238 w 3023814"/>
              <a:gd name="connsiteY1" fmla="*/ 1965618 h 2279396"/>
              <a:gd name="connsiteX2" fmla="*/ 1873737 w 3023814"/>
              <a:gd name="connsiteY2" fmla="*/ 1009470 h 2279396"/>
              <a:gd name="connsiteX3" fmla="*/ 3023814 w 3023814"/>
              <a:gd name="connsiteY3" fmla="*/ 0 h 2279396"/>
              <a:gd name="connsiteX0" fmla="*/ 0 w 3112891"/>
              <a:gd name="connsiteY0" fmla="*/ 2114316 h 2114316"/>
              <a:gd name="connsiteX1" fmla="*/ 584238 w 3112891"/>
              <a:gd name="connsiteY1" fmla="*/ 1800538 h 2114316"/>
              <a:gd name="connsiteX2" fmla="*/ 1873737 w 3112891"/>
              <a:gd name="connsiteY2" fmla="*/ 844390 h 2114316"/>
              <a:gd name="connsiteX3" fmla="*/ 3112891 w 3112891"/>
              <a:gd name="connsiteY3" fmla="*/ 0 h 2114316"/>
              <a:gd name="connsiteX0" fmla="*/ 0 w 3125769"/>
              <a:gd name="connsiteY0" fmla="*/ 2120665 h 2120665"/>
              <a:gd name="connsiteX1" fmla="*/ 584238 w 3125769"/>
              <a:gd name="connsiteY1" fmla="*/ 1806887 h 2120665"/>
              <a:gd name="connsiteX2" fmla="*/ 1873737 w 3125769"/>
              <a:gd name="connsiteY2" fmla="*/ 850739 h 2120665"/>
              <a:gd name="connsiteX3" fmla="*/ 3125769 w 3125769"/>
              <a:gd name="connsiteY3" fmla="*/ 0 h 2120665"/>
              <a:gd name="connsiteX0" fmla="*/ 3440 w 3129209"/>
              <a:gd name="connsiteY0" fmla="*/ 2120665 h 2124485"/>
              <a:gd name="connsiteX1" fmla="*/ 0 w 3129209"/>
              <a:gd name="connsiteY1" fmla="*/ 2124485 h 2124485"/>
              <a:gd name="connsiteX2" fmla="*/ 587678 w 3129209"/>
              <a:gd name="connsiteY2" fmla="*/ 1806887 h 2124485"/>
              <a:gd name="connsiteX3" fmla="*/ 1877177 w 3129209"/>
              <a:gd name="connsiteY3" fmla="*/ 850739 h 2124485"/>
              <a:gd name="connsiteX4" fmla="*/ 3129209 w 3129209"/>
              <a:gd name="connsiteY4" fmla="*/ 0 h 2124485"/>
              <a:gd name="connsiteX0" fmla="*/ 70119 w 3195888"/>
              <a:gd name="connsiteY0" fmla="*/ 2120665 h 2120665"/>
              <a:gd name="connsiteX1" fmla="*/ 0 w 3195888"/>
              <a:gd name="connsiteY1" fmla="*/ 2067088 h 2120665"/>
              <a:gd name="connsiteX2" fmla="*/ 654357 w 3195888"/>
              <a:gd name="connsiteY2" fmla="*/ 1806887 h 2120665"/>
              <a:gd name="connsiteX3" fmla="*/ 1943856 w 3195888"/>
              <a:gd name="connsiteY3" fmla="*/ 850739 h 2120665"/>
              <a:gd name="connsiteX4" fmla="*/ 3195888 w 3195888"/>
              <a:gd name="connsiteY4" fmla="*/ 0 h 2120665"/>
              <a:gd name="connsiteX0" fmla="*/ 0 w 3282937"/>
              <a:gd name="connsiteY0" fmla="*/ 2177554 h 2177554"/>
              <a:gd name="connsiteX1" fmla="*/ 87049 w 3282937"/>
              <a:gd name="connsiteY1" fmla="*/ 2067088 h 2177554"/>
              <a:gd name="connsiteX2" fmla="*/ 741406 w 3282937"/>
              <a:gd name="connsiteY2" fmla="*/ 1806887 h 2177554"/>
              <a:gd name="connsiteX3" fmla="*/ 2030905 w 3282937"/>
              <a:gd name="connsiteY3" fmla="*/ 850739 h 2177554"/>
              <a:gd name="connsiteX4" fmla="*/ 3282937 w 3282937"/>
              <a:gd name="connsiteY4" fmla="*/ 0 h 2177554"/>
              <a:gd name="connsiteX0" fmla="*/ 0 w 3282937"/>
              <a:gd name="connsiteY0" fmla="*/ 2177554 h 2177554"/>
              <a:gd name="connsiteX1" fmla="*/ 144207 w 3282937"/>
              <a:gd name="connsiteY1" fmla="*/ 2119221 h 2177554"/>
              <a:gd name="connsiteX2" fmla="*/ 741406 w 3282937"/>
              <a:gd name="connsiteY2" fmla="*/ 1806887 h 2177554"/>
              <a:gd name="connsiteX3" fmla="*/ 2030905 w 3282937"/>
              <a:gd name="connsiteY3" fmla="*/ 850739 h 2177554"/>
              <a:gd name="connsiteX4" fmla="*/ 3282937 w 3282937"/>
              <a:gd name="connsiteY4" fmla="*/ 0 h 2177554"/>
              <a:gd name="connsiteX0" fmla="*/ 0 w 3282937"/>
              <a:gd name="connsiteY0" fmla="*/ 2177554 h 2177554"/>
              <a:gd name="connsiteX1" fmla="*/ 163266 w 3282937"/>
              <a:gd name="connsiteY1" fmla="*/ 2118967 h 2177554"/>
              <a:gd name="connsiteX2" fmla="*/ 741406 w 3282937"/>
              <a:gd name="connsiteY2" fmla="*/ 1806887 h 2177554"/>
              <a:gd name="connsiteX3" fmla="*/ 2030905 w 3282937"/>
              <a:gd name="connsiteY3" fmla="*/ 850739 h 2177554"/>
              <a:gd name="connsiteX4" fmla="*/ 3282937 w 3282937"/>
              <a:gd name="connsiteY4" fmla="*/ 0 h 2177554"/>
              <a:gd name="connsiteX0" fmla="*/ 0 w 3282937"/>
              <a:gd name="connsiteY0" fmla="*/ 2177554 h 2177554"/>
              <a:gd name="connsiteX1" fmla="*/ 158512 w 3282937"/>
              <a:gd name="connsiteY1" fmla="*/ 2123474 h 2177554"/>
              <a:gd name="connsiteX2" fmla="*/ 741406 w 3282937"/>
              <a:gd name="connsiteY2" fmla="*/ 1806887 h 2177554"/>
              <a:gd name="connsiteX3" fmla="*/ 2030905 w 3282937"/>
              <a:gd name="connsiteY3" fmla="*/ 850739 h 2177554"/>
              <a:gd name="connsiteX4" fmla="*/ 3282937 w 3282937"/>
              <a:gd name="connsiteY4" fmla="*/ 0 h 2177554"/>
              <a:gd name="connsiteX0" fmla="*/ 0 w 3282937"/>
              <a:gd name="connsiteY0" fmla="*/ 2177554 h 2177554"/>
              <a:gd name="connsiteX1" fmla="*/ 158512 w 3282937"/>
              <a:gd name="connsiteY1" fmla="*/ 2123474 h 2177554"/>
              <a:gd name="connsiteX2" fmla="*/ 814604 w 3282937"/>
              <a:gd name="connsiteY2" fmla="*/ 2026100 h 2177554"/>
              <a:gd name="connsiteX3" fmla="*/ 2030905 w 3282937"/>
              <a:gd name="connsiteY3" fmla="*/ 850739 h 2177554"/>
              <a:gd name="connsiteX4" fmla="*/ 3282937 w 3282937"/>
              <a:gd name="connsiteY4" fmla="*/ 0 h 2177554"/>
              <a:gd name="connsiteX0" fmla="*/ 0 w 3282937"/>
              <a:gd name="connsiteY0" fmla="*/ 2177554 h 2335335"/>
              <a:gd name="connsiteX1" fmla="*/ 187783 w 3282937"/>
              <a:gd name="connsiteY1" fmla="*/ 2335335 h 2335335"/>
              <a:gd name="connsiteX2" fmla="*/ 814604 w 3282937"/>
              <a:gd name="connsiteY2" fmla="*/ 2026100 h 2335335"/>
              <a:gd name="connsiteX3" fmla="*/ 2030905 w 3282937"/>
              <a:gd name="connsiteY3" fmla="*/ 850739 h 2335335"/>
              <a:gd name="connsiteX4" fmla="*/ 3282937 w 3282937"/>
              <a:gd name="connsiteY4" fmla="*/ 0 h 2335335"/>
              <a:gd name="connsiteX0" fmla="*/ 0 w 3363409"/>
              <a:gd name="connsiteY0" fmla="*/ 2447923 h 2447923"/>
              <a:gd name="connsiteX1" fmla="*/ 268255 w 3363409"/>
              <a:gd name="connsiteY1" fmla="*/ 2335335 h 2447923"/>
              <a:gd name="connsiteX2" fmla="*/ 895076 w 3363409"/>
              <a:gd name="connsiteY2" fmla="*/ 2026100 h 2447923"/>
              <a:gd name="connsiteX3" fmla="*/ 2111377 w 3363409"/>
              <a:gd name="connsiteY3" fmla="*/ 850739 h 2447923"/>
              <a:gd name="connsiteX4" fmla="*/ 3363409 w 3363409"/>
              <a:gd name="connsiteY4" fmla="*/ 0 h 2447923"/>
              <a:gd name="connsiteX0" fmla="*/ 0 w 3363409"/>
              <a:gd name="connsiteY0" fmla="*/ 2447923 h 2447923"/>
              <a:gd name="connsiteX1" fmla="*/ 239008 w 3363409"/>
              <a:gd name="connsiteY1" fmla="*/ 2342371 h 2447923"/>
              <a:gd name="connsiteX2" fmla="*/ 895076 w 3363409"/>
              <a:gd name="connsiteY2" fmla="*/ 2026100 h 2447923"/>
              <a:gd name="connsiteX3" fmla="*/ 2111377 w 3363409"/>
              <a:gd name="connsiteY3" fmla="*/ 850739 h 2447923"/>
              <a:gd name="connsiteX4" fmla="*/ 3363409 w 3363409"/>
              <a:gd name="connsiteY4" fmla="*/ 0 h 2447923"/>
              <a:gd name="connsiteX0" fmla="*/ 0 w 3363409"/>
              <a:gd name="connsiteY0" fmla="*/ 2447923 h 2447923"/>
              <a:gd name="connsiteX1" fmla="*/ 239008 w 3363409"/>
              <a:gd name="connsiteY1" fmla="*/ 2342371 h 2447923"/>
              <a:gd name="connsiteX2" fmla="*/ 895076 w 3363409"/>
              <a:gd name="connsiteY2" fmla="*/ 2026100 h 2447923"/>
              <a:gd name="connsiteX3" fmla="*/ 2177338 w 3363409"/>
              <a:gd name="connsiteY3" fmla="*/ 1011552 h 2447923"/>
              <a:gd name="connsiteX4" fmla="*/ 3363409 w 3363409"/>
              <a:gd name="connsiteY4" fmla="*/ 0 h 2447923"/>
              <a:gd name="connsiteX0" fmla="*/ 0 w 3290445"/>
              <a:gd name="connsiteY0" fmla="*/ 2616152 h 2616152"/>
              <a:gd name="connsiteX1" fmla="*/ 239008 w 3290445"/>
              <a:gd name="connsiteY1" fmla="*/ 2510600 h 2616152"/>
              <a:gd name="connsiteX2" fmla="*/ 895076 w 3290445"/>
              <a:gd name="connsiteY2" fmla="*/ 2194329 h 2616152"/>
              <a:gd name="connsiteX3" fmla="*/ 2177338 w 3290445"/>
              <a:gd name="connsiteY3" fmla="*/ 1179781 h 2616152"/>
              <a:gd name="connsiteX4" fmla="*/ 3290445 w 3290445"/>
              <a:gd name="connsiteY4" fmla="*/ 0 h 2616152"/>
              <a:gd name="connsiteX0" fmla="*/ 0 w 3290445"/>
              <a:gd name="connsiteY0" fmla="*/ 2616152 h 2616152"/>
              <a:gd name="connsiteX1" fmla="*/ 895076 w 3290445"/>
              <a:gd name="connsiteY1" fmla="*/ 2194329 h 2616152"/>
              <a:gd name="connsiteX2" fmla="*/ 2177338 w 3290445"/>
              <a:gd name="connsiteY2" fmla="*/ 1179781 h 2616152"/>
              <a:gd name="connsiteX3" fmla="*/ 3290445 w 3290445"/>
              <a:gd name="connsiteY3" fmla="*/ 0 h 2616152"/>
              <a:gd name="connsiteX0" fmla="*/ 0 w 3023730"/>
              <a:gd name="connsiteY0" fmla="*/ 2520600 h 2520600"/>
              <a:gd name="connsiteX1" fmla="*/ 628361 w 3023730"/>
              <a:gd name="connsiteY1" fmla="*/ 2194329 h 2520600"/>
              <a:gd name="connsiteX2" fmla="*/ 1910623 w 3023730"/>
              <a:gd name="connsiteY2" fmla="*/ 1179781 h 2520600"/>
              <a:gd name="connsiteX3" fmla="*/ 3023730 w 3023730"/>
              <a:gd name="connsiteY3" fmla="*/ 0 h 2520600"/>
              <a:gd name="connsiteX0" fmla="*/ 0 w 3023730"/>
              <a:gd name="connsiteY0" fmla="*/ 2520298 h 2520298"/>
              <a:gd name="connsiteX1" fmla="*/ 628361 w 3023730"/>
              <a:gd name="connsiteY1" fmla="*/ 2194329 h 2520298"/>
              <a:gd name="connsiteX2" fmla="*/ 1910623 w 3023730"/>
              <a:gd name="connsiteY2" fmla="*/ 1179781 h 2520298"/>
              <a:gd name="connsiteX3" fmla="*/ 3023730 w 3023730"/>
              <a:gd name="connsiteY3" fmla="*/ 0 h 2520298"/>
              <a:gd name="connsiteX0" fmla="*/ 0 w 3023730"/>
              <a:gd name="connsiteY0" fmla="*/ 2520298 h 2520298"/>
              <a:gd name="connsiteX1" fmla="*/ 628361 w 3023730"/>
              <a:gd name="connsiteY1" fmla="*/ 2194329 h 2520298"/>
              <a:gd name="connsiteX2" fmla="*/ 1786034 w 3023730"/>
              <a:gd name="connsiteY2" fmla="*/ 847170 h 2520298"/>
              <a:gd name="connsiteX3" fmla="*/ 3023730 w 3023730"/>
              <a:gd name="connsiteY3" fmla="*/ 0 h 2520298"/>
              <a:gd name="connsiteX0" fmla="*/ 0 w 3023730"/>
              <a:gd name="connsiteY0" fmla="*/ 2520298 h 2520298"/>
              <a:gd name="connsiteX1" fmla="*/ 628361 w 3023730"/>
              <a:gd name="connsiteY1" fmla="*/ 2194329 h 2520298"/>
              <a:gd name="connsiteX2" fmla="*/ 2129056 w 3023730"/>
              <a:gd name="connsiteY2" fmla="*/ 1770883 h 2520298"/>
              <a:gd name="connsiteX3" fmla="*/ 3023730 w 3023730"/>
              <a:gd name="connsiteY3" fmla="*/ 0 h 2520298"/>
              <a:gd name="connsiteX0" fmla="*/ 0 w 3509706"/>
              <a:gd name="connsiteY0" fmla="*/ 1644103 h 1644103"/>
              <a:gd name="connsiteX1" fmla="*/ 628361 w 3509706"/>
              <a:gd name="connsiteY1" fmla="*/ 1318134 h 1644103"/>
              <a:gd name="connsiteX2" fmla="*/ 2129056 w 3509706"/>
              <a:gd name="connsiteY2" fmla="*/ 894688 h 1644103"/>
              <a:gd name="connsiteX3" fmla="*/ 3509706 w 3509706"/>
              <a:gd name="connsiteY3" fmla="*/ 0 h 1644103"/>
              <a:gd name="connsiteX0" fmla="*/ 0 w 3547808"/>
              <a:gd name="connsiteY0" fmla="*/ 1443905 h 1443905"/>
              <a:gd name="connsiteX1" fmla="*/ 666463 w 3547808"/>
              <a:gd name="connsiteY1" fmla="*/ 1318134 h 1443905"/>
              <a:gd name="connsiteX2" fmla="*/ 2167158 w 3547808"/>
              <a:gd name="connsiteY2" fmla="*/ 894688 h 1443905"/>
              <a:gd name="connsiteX3" fmla="*/ 3547808 w 3547808"/>
              <a:gd name="connsiteY3" fmla="*/ 0 h 1443905"/>
              <a:gd name="connsiteX0" fmla="*/ 0 w 3547808"/>
              <a:gd name="connsiteY0" fmla="*/ 1443905 h 1443905"/>
              <a:gd name="connsiteX1" fmla="*/ 590297 w 3547808"/>
              <a:gd name="connsiteY1" fmla="*/ 1108451 h 1443905"/>
              <a:gd name="connsiteX2" fmla="*/ 2167158 w 3547808"/>
              <a:gd name="connsiteY2" fmla="*/ 894688 h 1443905"/>
              <a:gd name="connsiteX3" fmla="*/ 3547808 w 3547808"/>
              <a:gd name="connsiteY3" fmla="*/ 0 h 1443905"/>
              <a:gd name="connsiteX0" fmla="*/ 0 w 3547808"/>
              <a:gd name="connsiteY0" fmla="*/ 1443905 h 1443905"/>
              <a:gd name="connsiteX1" fmla="*/ 590297 w 3547808"/>
              <a:gd name="connsiteY1" fmla="*/ 1108451 h 1443905"/>
              <a:gd name="connsiteX2" fmla="*/ 2024399 w 3547808"/>
              <a:gd name="connsiteY2" fmla="*/ 504103 h 1443905"/>
              <a:gd name="connsiteX3" fmla="*/ 3547808 w 3547808"/>
              <a:gd name="connsiteY3" fmla="*/ 0 h 1443905"/>
              <a:gd name="connsiteX0" fmla="*/ 0 w 3290821"/>
              <a:gd name="connsiteY0" fmla="*/ 1958193 h 1958193"/>
              <a:gd name="connsiteX1" fmla="*/ 590297 w 3290821"/>
              <a:gd name="connsiteY1" fmla="*/ 1622739 h 1958193"/>
              <a:gd name="connsiteX2" fmla="*/ 2024399 w 3290821"/>
              <a:gd name="connsiteY2" fmla="*/ 1018391 h 1958193"/>
              <a:gd name="connsiteX3" fmla="*/ 3290821 w 3290821"/>
              <a:gd name="connsiteY3" fmla="*/ 0 h 1958193"/>
              <a:gd name="connsiteX0" fmla="*/ 0 w 3262432"/>
              <a:gd name="connsiteY0" fmla="*/ 1958193 h 1958193"/>
              <a:gd name="connsiteX1" fmla="*/ 590297 w 3262432"/>
              <a:gd name="connsiteY1" fmla="*/ 1622739 h 1958193"/>
              <a:gd name="connsiteX2" fmla="*/ 2024399 w 3262432"/>
              <a:gd name="connsiteY2" fmla="*/ 1018391 h 1958193"/>
              <a:gd name="connsiteX3" fmla="*/ 3262432 w 3262432"/>
              <a:gd name="connsiteY3" fmla="*/ 0 h 1958193"/>
              <a:gd name="connsiteX0" fmla="*/ 0 w 3262432"/>
              <a:gd name="connsiteY0" fmla="*/ 1958193 h 1958193"/>
              <a:gd name="connsiteX1" fmla="*/ 552228 w 3262432"/>
              <a:gd name="connsiteY1" fmla="*/ 1406670 h 1958193"/>
              <a:gd name="connsiteX2" fmla="*/ 2024399 w 3262432"/>
              <a:gd name="connsiteY2" fmla="*/ 1018391 h 1958193"/>
              <a:gd name="connsiteX3" fmla="*/ 3262432 w 3262432"/>
              <a:gd name="connsiteY3" fmla="*/ 0 h 1958193"/>
              <a:gd name="connsiteX0" fmla="*/ 0 w 3129260"/>
              <a:gd name="connsiteY0" fmla="*/ 2129622 h 2129622"/>
              <a:gd name="connsiteX1" fmla="*/ 552228 w 3129260"/>
              <a:gd name="connsiteY1" fmla="*/ 1578099 h 2129622"/>
              <a:gd name="connsiteX2" fmla="*/ 2024399 w 3129260"/>
              <a:gd name="connsiteY2" fmla="*/ 1189820 h 2129622"/>
              <a:gd name="connsiteX3" fmla="*/ 3129260 w 3129260"/>
              <a:gd name="connsiteY3" fmla="*/ 0 h 2129622"/>
              <a:gd name="connsiteX0" fmla="*/ 0 w 3332650"/>
              <a:gd name="connsiteY0" fmla="*/ 1780414 h 1780414"/>
              <a:gd name="connsiteX1" fmla="*/ 552228 w 3332650"/>
              <a:gd name="connsiteY1" fmla="*/ 1228891 h 1780414"/>
              <a:gd name="connsiteX2" fmla="*/ 2024399 w 3332650"/>
              <a:gd name="connsiteY2" fmla="*/ 840612 h 1780414"/>
              <a:gd name="connsiteX3" fmla="*/ 3332650 w 3332650"/>
              <a:gd name="connsiteY3" fmla="*/ 0 h 1780414"/>
              <a:gd name="connsiteX0" fmla="*/ 0 w 3332650"/>
              <a:gd name="connsiteY0" fmla="*/ 1780414 h 1780414"/>
              <a:gd name="connsiteX1" fmla="*/ 685617 w 3332650"/>
              <a:gd name="connsiteY1" fmla="*/ 1647793 h 1780414"/>
              <a:gd name="connsiteX2" fmla="*/ 2024399 w 3332650"/>
              <a:gd name="connsiteY2" fmla="*/ 840612 h 1780414"/>
              <a:gd name="connsiteX3" fmla="*/ 3332650 w 3332650"/>
              <a:gd name="connsiteY3" fmla="*/ 0 h 1780414"/>
              <a:gd name="connsiteX0" fmla="*/ 0 w 3332650"/>
              <a:gd name="connsiteY0" fmla="*/ 1780414 h 1780414"/>
              <a:gd name="connsiteX1" fmla="*/ 685617 w 3332650"/>
              <a:gd name="connsiteY1" fmla="*/ 1647793 h 1780414"/>
              <a:gd name="connsiteX2" fmla="*/ 2167398 w 3332650"/>
              <a:gd name="connsiteY2" fmla="*/ 1240513 h 1780414"/>
              <a:gd name="connsiteX3" fmla="*/ 3332650 w 3332650"/>
              <a:gd name="connsiteY3" fmla="*/ 0 h 1780414"/>
              <a:gd name="connsiteX0" fmla="*/ 0 w 3551928"/>
              <a:gd name="connsiteY0" fmla="*/ 1447079 h 1447079"/>
              <a:gd name="connsiteX1" fmla="*/ 685617 w 3551928"/>
              <a:gd name="connsiteY1" fmla="*/ 1314458 h 1447079"/>
              <a:gd name="connsiteX2" fmla="*/ 2167398 w 3551928"/>
              <a:gd name="connsiteY2" fmla="*/ 907178 h 1447079"/>
              <a:gd name="connsiteX3" fmla="*/ 3551928 w 3551928"/>
              <a:gd name="connsiteY3" fmla="*/ 0 h 1447079"/>
              <a:gd name="connsiteX0" fmla="*/ 0 w 3532877"/>
              <a:gd name="connsiteY0" fmla="*/ 1646906 h 1646906"/>
              <a:gd name="connsiteX1" fmla="*/ 666566 w 3532877"/>
              <a:gd name="connsiteY1" fmla="*/ 1314458 h 1646906"/>
              <a:gd name="connsiteX2" fmla="*/ 2148347 w 3532877"/>
              <a:gd name="connsiteY2" fmla="*/ 907178 h 1646906"/>
              <a:gd name="connsiteX3" fmla="*/ 3532877 w 3532877"/>
              <a:gd name="connsiteY3" fmla="*/ 0 h 1646906"/>
              <a:gd name="connsiteX0" fmla="*/ 0 w 3532877"/>
              <a:gd name="connsiteY0" fmla="*/ 1646906 h 1646906"/>
              <a:gd name="connsiteX1" fmla="*/ 666566 w 3532877"/>
              <a:gd name="connsiteY1" fmla="*/ 1314458 h 1646906"/>
              <a:gd name="connsiteX2" fmla="*/ 2157995 w 3532877"/>
              <a:gd name="connsiteY2" fmla="*/ 878497 h 1646906"/>
              <a:gd name="connsiteX3" fmla="*/ 3532877 w 3532877"/>
              <a:gd name="connsiteY3" fmla="*/ 0 h 1646906"/>
              <a:gd name="connsiteX0" fmla="*/ 0 w 3532877"/>
              <a:gd name="connsiteY0" fmla="*/ 1646906 h 1646906"/>
              <a:gd name="connsiteX1" fmla="*/ 666566 w 3532877"/>
              <a:gd name="connsiteY1" fmla="*/ 1314458 h 1646906"/>
              <a:gd name="connsiteX2" fmla="*/ 2094505 w 3532877"/>
              <a:gd name="connsiteY2" fmla="*/ 679632 h 1646906"/>
              <a:gd name="connsiteX3" fmla="*/ 3532877 w 3532877"/>
              <a:gd name="connsiteY3" fmla="*/ 0 h 1646906"/>
              <a:gd name="connsiteX0" fmla="*/ 0 w 3532877"/>
              <a:gd name="connsiteY0" fmla="*/ 1646906 h 1646906"/>
              <a:gd name="connsiteX1" fmla="*/ 666566 w 3532877"/>
              <a:gd name="connsiteY1" fmla="*/ 1314458 h 1646906"/>
              <a:gd name="connsiteX2" fmla="*/ 2094625 w 3532877"/>
              <a:gd name="connsiteY2" fmla="*/ 647749 h 1646906"/>
              <a:gd name="connsiteX3" fmla="*/ 3532877 w 3532877"/>
              <a:gd name="connsiteY3" fmla="*/ 0 h 1646906"/>
              <a:gd name="connsiteX0" fmla="*/ 0 w 3429706"/>
              <a:gd name="connsiteY0" fmla="*/ 1797963 h 1797963"/>
              <a:gd name="connsiteX1" fmla="*/ 666566 w 3429706"/>
              <a:gd name="connsiteY1" fmla="*/ 1465515 h 1797963"/>
              <a:gd name="connsiteX2" fmla="*/ 2094625 w 3429706"/>
              <a:gd name="connsiteY2" fmla="*/ 798806 h 1797963"/>
              <a:gd name="connsiteX3" fmla="*/ 3429706 w 3429706"/>
              <a:gd name="connsiteY3" fmla="*/ 0 h 1797963"/>
              <a:gd name="connsiteX0" fmla="*/ 0 w 3191349"/>
              <a:gd name="connsiteY0" fmla="*/ 2131878 h 2131878"/>
              <a:gd name="connsiteX1" fmla="*/ 666566 w 3191349"/>
              <a:gd name="connsiteY1" fmla="*/ 1799430 h 2131878"/>
              <a:gd name="connsiteX2" fmla="*/ 2094625 w 3191349"/>
              <a:gd name="connsiteY2" fmla="*/ 1132721 h 2131878"/>
              <a:gd name="connsiteX3" fmla="*/ 3191349 w 3191349"/>
              <a:gd name="connsiteY3" fmla="*/ 0 h 2131878"/>
              <a:gd name="connsiteX0" fmla="*/ 0 w 3191349"/>
              <a:gd name="connsiteY0" fmla="*/ 2131878 h 2131878"/>
              <a:gd name="connsiteX1" fmla="*/ 666566 w 3191349"/>
              <a:gd name="connsiteY1" fmla="*/ 1799430 h 2131878"/>
              <a:gd name="connsiteX2" fmla="*/ 2015227 w 3191349"/>
              <a:gd name="connsiteY2" fmla="*/ 981528 h 2131878"/>
              <a:gd name="connsiteX3" fmla="*/ 3191349 w 3191349"/>
              <a:gd name="connsiteY3" fmla="*/ 0 h 2131878"/>
              <a:gd name="connsiteX0" fmla="*/ 0 w 3191349"/>
              <a:gd name="connsiteY0" fmla="*/ 2131878 h 2131878"/>
              <a:gd name="connsiteX1" fmla="*/ 181810 w 3191349"/>
              <a:gd name="connsiteY1" fmla="*/ 1971331 h 2131878"/>
              <a:gd name="connsiteX2" fmla="*/ 666566 w 3191349"/>
              <a:gd name="connsiteY2" fmla="*/ 1799430 h 2131878"/>
              <a:gd name="connsiteX3" fmla="*/ 2015227 w 3191349"/>
              <a:gd name="connsiteY3" fmla="*/ 981528 h 2131878"/>
              <a:gd name="connsiteX4" fmla="*/ 3191349 w 3191349"/>
              <a:gd name="connsiteY4" fmla="*/ 0 h 2131878"/>
              <a:gd name="connsiteX0" fmla="*/ 0 w 3191349"/>
              <a:gd name="connsiteY0" fmla="*/ 2131878 h 2131878"/>
              <a:gd name="connsiteX1" fmla="*/ 666566 w 3191349"/>
              <a:gd name="connsiteY1" fmla="*/ 1799430 h 2131878"/>
              <a:gd name="connsiteX2" fmla="*/ 2015227 w 3191349"/>
              <a:gd name="connsiteY2" fmla="*/ 981528 h 2131878"/>
              <a:gd name="connsiteX3" fmla="*/ 3191349 w 3191349"/>
              <a:gd name="connsiteY3" fmla="*/ 0 h 2131878"/>
              <a:gd name="connsiteX0" fmla="*/ 0 w 3191349"/>
              <a:gd name="connsiteY0" fmla="*/ 2131878 h 2131878"/>
              <a:gd name="connsiteX1" fmla="*/ 321518 w 3191349"/>
              <a:gd name="connsiteY1" fmla="*/ 1984030 h 2131878"/>
              <a:gd name="connsiteX2" fmla="*/ 666566 w 3191349"/>
              <a:gd name="connsiteY2" fmla="*/ 1799430 h 2131878"/>
              <a:gd name="connsiteX3" fmla="*/ 2015227 w 3191349"/>
              <a:gd name="connsiteY3" fmla="*/ 981528 h 2131878"/>
              <a:gd name="connsiteX4" fmla="*/ 3191349 w 3191349"/>
              <a:gd name="connsiteY4" fmla="*/ 0 h 2131878"/>
              <a:gd name="connsiteX0" fmla="*/ 0 w 3184999"/>
              <a:gd name="connsiteY0" fmla="*/ 1884002 h 1984030"/>
              <a:gd name="connsiteX1" fmla="*/ 315168 w 3184999"/>
              <a:gd name="connsiteY1" fmla="*/ 1984030 h 1984030"/>
              <a:gd name="connsiteX2" fmla="*/ 660216 w 3184999"/>
              <a:gd name="connsiteY2" fmla="*/ 1799430 h 1984030"/>
              <a:gd name="connsiteX3" fmla="*/ 2008877 w 3184999"/>
              <a:gd name="connsiteY3" fmla="*/ 981528 h 1984030"/>
              <a:gd name="connsiteX4" fmla="*/ 3184999 w 3184999"/>
              <a:gd name="connsiteY4" fmla="*/ 0 h 1984030"/>
              <a:gd name="connsiteX0" fmla="*/ 0 w 3184999"/>
              <a:gd name="connsiteY0" fmla="*/ 1884002 h 1884002"/>
              <a:gd name="connsiteX1" fmla="*/ 660216 w 3184999"/>
              <a:gd name="connsiteY1" fmla="*/ 1799430 h 1884002"/>
              <a:gd name="connsiteX2" fmla="*/ 2008877 w 3184999"/>
              <a:gd name="connsiteY2" fmla="*/ 981528 h 1884002"/>
              <a:gd name="connsiteX3" fmla="*/ 3184999 w 3184999"/>
              <a:gd name="connsiteY3" fmla="*/ 0 h 1884002"/>
              <a:gd name="connsiteX0" fmla="*/ 0 w 3184999"/>
              <a:gd name="connsiteY0" fmla="*/ 1884002 h 1884002"/>
              <a:gd name="connsiteX1" fmla="*/ 584049 w 3184999"/>
              <a:gd name="connsiteY1" fmla="*/ 1589689 h 1884002"/>
              <a:gd name="connsiteX2" fmla="*/ 2008877 w 3184999"/>
              <a:gd name="connsiteY2" fmla="*/ 981528 h 1884002"/>
              <a:gd name="connsiteX3" fmla="*/ 3184999 w 3184999"/>
              <a:gd name="connsiteY3" fmla="*/ 0 h 1884002"/>
              <a:gd name="connsiteX0" fmla="*/ 0 w 3184999"/>
              <a:gd name="connsiteY0" fmla="*/ 1884002 h 1884002"/>
              <a:gd name="connsiteX1" fmla="*/ 584049 w 3184999"/>
              <a:gd name="connsiteY1" fmla="*/ 1589689 h 1884002"/>
              <a:gd name="connsiteX2" fmla="*/ 1920087 w 3184999"/>
              <a:gd name="connsiteY2" fmla="*/ 803632 h 1884002"/>
              <a:gd name="connsiteX3" fmla="*/ 3184999 w 3184999"/>
              <a:gd name="connsiteY3" fmla="*/ 0 h 1884002"/>
              <a:gd name="connsiteX0" fmla="*/ 0 w 3184999"/>
              <a:gd name="connsiteY0" fmla="*/ 1884002 h 2006379"/>
              <a:gd name="connsiteX1" fmla="*/ 85539 w 3184999"/>
              <a:gd name="connsiteY1" fmla="*/ 2006379 h 2006379"/>
              <a:gd name="connsiteX2" fmla="*/ 584049 w 3184999"/>
              <a:gd name="connsiteY2" fmla="*/ 1589689 h 2006379"/>
              <a:gd name="connsiteX3" fmla="*/ 1920087 w 3184999"/>
              <a:gd name="connsiteY3" fmla="*/ 803632 h 2006379"/>
              <a:gd name="connsiteX4" fmla="*/ 3184999 w 3184999"/>
              <a:gd name="connsiteY4" fmla="*/ 0 h 2006379"/>
              <a:gd name="connsiteX0" fmla="*/ 0 w 3189571"/>
              <a:gd name="connsiteY0" fmla="*/ 2130634 h 2130634"/>
              <a:gd name="connsiteX1" fmla="*/ 90111 w 3189571"/>
              <a:gd name="connsiteY1" fmla="*/ 2006379 h 2130634"/>
              <a:gd name="connsiteX2" fmla="*/ 588621 w 3189571"/>
              <a:gd name="connsiteY2" fmla="*/ 1589689 h 2130634"/>
              <a:gd name="connsiteX3" fmla="*/ 1924659 w 3189571"/>
              <a:gd name="connsiteY3" fmla="*/ 803632 h 2130634"/>
              <a:gd name="connsiteX4" fmla="*/ 3189571 w 3189571"/>
              <a:gd name="connsiteY4" fmla="*/ 0 h 2130634"/>
              <a:gd name="connsiteX0" fmla="*/ 0 w 3189571"/>
              <a:gd name="connsiteY0" fmla="*/ 2130634 h 2130634"/>
              <a:gd name="connsiteX1" fmla="*/ 588621 w 3189571"/>
              <a:gd name="connsiteY1" fmla="*/ 1589689 h 2130634"/>
              <a:gd name="connsiteX2" fmla="*/ 1924659 w 3189571"/>
              <a:gd name="connsiteY2" fmla="*/ 803632 h 2130634"/>
              <a:gd name="connsiteX3" fmla="*/ 3189571 w 3189571"/>
              <a:gd name="connsiteY3" fmla="*/ 0 h 2130634"/>
              <a:gd name="connsiteX0" fmla="*/ 0 w 3189571"/>
              <a:gd name="connsiteY0" fmla="*/ 2130634 h 2130634"/>
              <a:gd name="connsiteX1" fmla="*/ 638949 w 3189571"/>
              <a:gd name="connsiteY1" fmla="*/ 1808928 h 2130634"/>
              <a:gd name="connsiteX2" fmla="*/ 1924659 w 3189571"/>
              <a:gd name="connsiteY2" fmla="*/ 803632 h 2130634"/>
              <a:gd name="connsiteX3" fmla="*/ 3189571 w 3189571"/>
              <a:gd name="connsiteY3" fmla="*/ 0 h 2130634"/>
              <a:gd name="connsiteX0" fmla="*/ 0 w 3189571"/>
              <a:gd name="connsiteY0" fmla="*/ 2130634 h 2130634"/>
              <a:gd name="connsiteX1" fmla="*/ 638949 w 3189571"/>
              <a:gd name="connsiteY1" fmla="*/ 1808928 h 2130634"/>
              <a:gd name="connsiteX2" fmla="*/ 2052792 w 3189571"/>
              <a:gd name="connsiteY2" fmla="*/ 1173823 h 2130634"/>
              <a:gd name="connsiteX3" fmla="*/ 3189571 w 3189571"/>
              <a:gd name="connsiteY3" fmla="*/ 0 h 2130634"/>
              <a:gd name="connsiteX0" fmla="*/ 0 w 3317776"/>
              <a:gd name="connsiteY0" fmla="*/ 1984348 h 1984348"/>
              <a:gd name="connsiteX1" fmla="*/ 638949 w 3317776"/>
              <a:gd name="connsiteY1" fmla="*/ 1662642 h 1984348"/>
              <a:gd name="connsiteX2" fmla="*/ 2052792 w 3317776"/>
              <a:gd name="connsiteY2" fmla="*/ 1027537 h 1984348"/>
              <a:gd name="connsiteX3" fmla="*/ 3317776 w 3317776"/>
              <a:gd name="connsiteY3" fmla="*/ 0 h 1984348"/>
              <a:gd name="connsiteX0" fmla="*/ 0 w 3317776"/>
              <a:gd name="connsiteY0" fmla="*/ 1984348 h 1984348"/>
              <a:gd name="connsiteX1" fmla="*/ 638949 w 3317776"/>
              <a:gd name="connsiteY1" fmla="*/ 1662642 h 1984348"/>
              <a:gd name="connsiteX2" fmla="*/ 2141624 w 3317776"/>
              <a:gd name="connsiteY2" fmla="*/ 1197990 h 1984348"/>
              <a:gd name="connsiteX3" fmla="*/ 3317776 w 3317776"/>
              <a:gd name="connsiteY3" fmla="*/ 0 h 1984348"/>
              <a:gd name="connsiteX0" fmla="*/ 0 w 3502221"/>
              <a:gd name="connsiteY0" fmla="*/ 1759187 h 1759187"/>
              <a:gd name="connsiteX1" fmla="*/ 638949 w 3502221"/>
              <a:gd name="connsiteY1" fmla="*/ 1437481 h 1759187"/>
              <a:gd name="connsiteX2" fmla="*/ 2141624 w 3502221"/>
              <a:gd name="connsiteY2" fmla="*/ 972829 h 1759187"/>
              <a:gd name="connsiteX3" fmla="*/ 3502221 w 3502221"/>
              <a:gd name="connsiteY3" fmla="*/ 0 h 1759187"/>
              <a:gd name="connsiteX0" fmla="*/ 0 w 3502221"/>
              <a:gd name="connsiteY0" fmla="*/ 1759187 h 1759187"/>
              <a:gd name="connsiteX1" fmla="*/ 638949 w 3502221"/>
              <a:gd name="connsiteY1" fmla="*/ 1437481 h 1759187"/>
              <a:gd name="connsiteX2" fmla="*/ 2136984 w 3502221"/>
              <a:gd name="connsiteY2" fmla="*/ 982236 h 1759187"/>
              <a:gd name="connsiteX3" fmla="*/ 3502221 w 3502221"/>
              <a:gd name="connsiteY3" fmla="*/ 0 h 1759187"/>
              <a:gd name="connsiteX0" fmla="*/ 0 w 3507183"/>
              <a:gd name="connsiteY0" fmla="*/ 1649662 h 1649662"/>
              <a:gd name="connsiteX1" fmla="*/ 638949 w 3507183"/>
              <a:gd name="connsiteY1" fmla="*/ 1327956 h 1649662"/>
              <a:gd name="connsiteX2" fmla="*/ 2136984 w 3507183"/>
              <a:gd name="connsiteY2" fmla="*/ 872711 h 1649662"/>
              <a:gd name="connsiteX3" fmla="*/ 3507183 w 3507183"/>
              <a:gd name="connsiteY3" fmla="*/ 0 h 1649662"/>
              <a:gd name="connsiteX0" fmla="*/ 0 w 3602638"/>
              <a:gd name="connsiteY0" fmla="*/ 1459185 h 1459185"/>
              <a:gd name="connsiteX1" fmla="*/ 638949 w 3602638"/>
              <a:gd name="connsiteY1" fmla="*/ 1137479 h 1459185"/>
              <a:gd name="connsiteX2" fmla="*/ 2136984 w 3602638"/>
              <a:gd name="connsiteY2" fmla="*/ 682234 h 1459185"/>
              <a:gd name="connsiteX3" fmla="*/ 3602638 w 3602638"/>
              <a:gd name="connsiteY3" fmla="*/ 0 h 1459185"/>
              <a:gd name="connsiteX0" fmla="*/ 0 w 3602638"/>
              <a:gd name="connsiteY0" fmla="*/ 1459185 h 1459185"/>
              <a:gd name="connsiteX1" fmla="*/ 638949 w 3602638"/>
              <a:gd name="connsiteY1" fmla="*/ 1137479 h 1459185"/>
              <a:gd name="connsiteX2" fmla="*/ 2060901 w 3602638"/>
              <a:gd name="connsiteY2" fmla="*/ 491675 h 1459185"/>
              <a:gd name="connsiteX3" fmla="*/ 3602638 w 3602638"/>
              <a:gd name="connsiteY3" fmla="*/ 0 h 1459185"/>
              <a:gd name="connsiteX0" fmla="*/ 0 w 3450434"/>
              <a:gd name="connsiteY0" fmla="*/ 1811568 h 1811568"/>
              <a:gd name="connsiteX1" fmla="*/ 638949 w 3450434"/>
              <a:gd name="connsiteY1" fmla="*/ 1489862 h 1811568"/>
              <a:gd name="connsiteX2" fmla="*/ 2060901 w 3450434"/>
              <a:gd name="connsiteY2" fmla="*/ 844058 h 1811568"/>
              <a:gd name="connsiteX3" fmla="*/ 3450434 w 3450434"/>
              <a:gd name="connsiteY3" fmla="*/ 0 h 1811568"/>
              <a:gd name="connsiteX0" fmla="*/ 0 w 3450434"/>
              <a:gd name="connsiteY0" fmla="*/ 1811568 h 1811568"/>
              <a:gd name="connsiteX1" fmla="*/ 638949 w 3450434"/>
              <a:gd name="connsiteY1" fmla="*/ 1489862 h 1811568"/>
              <a:gd name="connsiteX2" fmla="*/ 2161037 w 3450434"/>
              <a:gd name="connsiteY2" fmla="*/ 1024910 h 1811568"/>
              <a:gd name="connsiteX3" fmla="*/ 3450434 w 3450434"/>
              <a:gd name="connsiteY3" fmla="*/ 0 h 1811568"/>
              <a:gd name="connsiteX0" fmla="*/ 0 w 3488732"/>
              <a:gd name="connsiteY0" fmla="*/ 1635377 h 1635377"/>
              <a:gd name="connsiteX1" fmla="*/ 638949 w 3488732"/>
              <a:gd name="connsiteY1" fmla="*/ 1313671 h 1635377"/>
              <a:gd name="connsiteX2" fmla="*/ 2161037 w 3488732"/>
              <a:gd name="connsiteY2" fmla="*/ 848719 h 1635377"/>
              <a:gd name="connsiteX3" fmla="*/ 3488732 w 3488732"/>
              <a:gd name="connsiteY3" fmla="*/ 0 h 1635377"/>
              <a:gd name="connsiteX0" fmla="*/ 0 w 3622090"/>
              <a:gd name="connsiteY0" fmla="*/ 1444704 h 1444704"/>
              <a:gd name="connsiteX1" fmla="*/ 772307 w 3622090"/>
              <a:gd name="connsiteY1" fmla="*/ 1313671 h 1444704"/>
              <a:gd name="connsiteX2" fmla="*/ 2294395 w 3622090"/>
              <a:gd name="connsiteY2" fmla="*/ 848719 h 1444704"/>
              <a:gd name="connsiteX3" fmla="*/ 3622090 w 3622090"/>
              <a:gd name="connsiteY3" fmla="*/ 0 h 1444704"/>
              <a:gd name="connsiteX0" fmla="*/ 0 w 3622090"/>
              <a:gd name="connsiteY0" fmla="*/ 1444704 h 1444704"/>
              <a:gd name="connsiteX1" fmla="*/ 346731 w 3622090"/>
              <a:gd name="connsiteY1" fmla="*/ 1380837 h 1444704"/>
              <a:gd name="connsiteX2" fmla="*/ 772307 w 3622090"/>
              <a:gd name="connsiteY2" fmla="*/ 1313671 h 1444704"/>
              <a:gd name="connsiteX3" fmla="*/ 2294395 w 3622090"/>
              <a:gd name="connsiteY3" fmla="*/ 848719 h 1444704"/>
              <a:gd name="connsiteX4" fmla="*/ 3622090 w 3622090"/>
              <a:gd name="connsiteY4" fmla="*/ 0 h 1444704"/>
              <a:gd name="connsiteX0" fmla="*/ 0 w 3622090"/>
              <a:gd name="connsiteY0" fmla="*/ 1444704 h 1444704"/>
              <a:gd name="connsiteX1" fmla="*/ 137189 w 3622090"/>
              <a:gd name="connsiteY1" fmla="*/ 1399719 h 1444704"/>
              <a:gd name="connsiteX2" fmla="*/ 772307 w 3622090"/>
              <a:gd name="connsiteY2" fmla="*/ 1313671 h 1444704"/>
              <a:gd name="connsiteX3" fmla="*/ 2294395 w 3622090"/>
              <a:gd name="connsiteY3" fmla="*/ 848719 h 1444704"/>
              <a:gd name="connsiteX4" fmla="*/ 3622090 w 3622090"/>
              <a:gd name="connsiteY4" fmla="*/ 0 h 1444704"/>
              <a:gd name="connsiteX0" fmla="*/ 0 w 3622090"/>
              <a:gd name="connsiteY0" fmla="*/ 1444704 h 1444704"/>
              <a:gd name="connsiteX1" fmla="*/ 137189 w 3622090"/>
              <a:gd name="connsiteY1" fmla="*/ 1399719 h 1444704"/>
              <a:gd name="connsiteX2" fmla="*/ 724723 w 3622090"/>
              <a:gd name="connsiteY2" fmla="*/ 1075417 h 1444704"/>
              <a:gd name="connsiteX3" fmla="*/ 2294395 w 3622090"/>
              <a:gd name="connsiteY3" fmla="*/ 848719 h 1444704"/>
              <a:gd name="connsiteX4" fmla="*/ 3622090 w 3622090"/>
              <a:gd name="connsiteY4" fmla="*/ 0 h 1444704"/>
              <a:gd name="connsiteX0" fmla="*/ 0 w 3622090"/>
              <a:gd name="connsiteY0" fmla="*/ 1444704 h 1444704"/>
              <a:gd name="connsiteX1" fmla="*/ 137189 w 3622090"/>
              <a:gd name="connsiteY1" fmla="*/ 1399719 h 1444704"/>
              <a:gd name="connsiteX2" fmla="*/ 724723 w 3622090"/>
              <a:gd name="connsiteY2" fmla="*/ 1075417 h 1444704"/>
              <a:gd name="connsiteX3" fmla="*/ 2065912 w 3622090"/>
              <a:gd name="connsiteY3" fmla="*/ 300995 h 1444704"/>
              <a:gd name="connsiteX4" fmla="*/ 3622090 w 3622090"/>
              <a:gd name="connsiteY4" fmla="*/ 0 h 1444704"/>
              <a:gd name="connsiteX0" fmla="*/ 0 w 3622090"/>
              <a:gd name="connsiteY0" fmla="*/ 1444704 h 1444704"/>
              <a:gd name="connsiteX1" fmla="*/ 137189 w 3622090"/>
              <a:gd name="connsiteY1" fmla="*/ 1399719 h 1444704"/>
              <a:gd name="connsiteX2" fmla="*/ 724764 w 3622090"/>
              <a:gd name="connsiteY2" fmla="*/ 1084812 h 1444704"/>
              <a:gd name="connsiteX3" fmla="*/ 2065912 w 3622090"/>
              <a:gd name="connsiteY3" fmla="*/ 300995 h 1444704"/>
              <a:gd name="connsiteX4" fmla="*/ 3622090 w 3622090"/>
              <a:gd name="connsiteY4" fmla="*/ 0 h 1444704"/>
              <a:gd name="connsiteX0" fmla="*/ 0 w 3279377"/>
              <a:gd name="connsiteY0" fmla="*/ 2158993 h 2158993"/>
              <a:gd name="connsiteX1" fmla="*/ 137189 w 3279377"/>
              <a:gd name="connsiteY1" fmla="*/ 2114008 h 2158993"/>
              <a:gd name="connsiteX2" fmla="*/ 724764 w 3279377"/>
              <a:gd name="connsiteY2" fmla="*/ 1799101 h 2158993"/>
              <a:gd name="connsiteX3" fmla="*/ 2065912 w 3279377"/>
              <a:gd name="connsiteY3" fmla="*/ 1015284 h 2158993"/>
              <a:gd name="connsiteX4" fmla="*/ 3279377 w 3279377"/>
              <a:gd name="connsiteY4" fmla="*/ 0 h 2158993"/>
              <a:gd name="connsiteX0" fmla="*/ 0 w 3279377"/>
              <a:gd name="connsiteY0" fmla="*/ 2158993 h 2158993"/>
              <a:gd name="connsiteX1" fmla="*/ 137189 w 3279377"/>
              <a:gd name="connsiteY1" fmla="*/ 2114008 h 2158993"/>
              <a:gd name="connsiteX2" fmla="*/ 734331 w 3279377"/>
              <a:gd name="connsiteY2" fmla="*/ 1803648 h 2158993"/>
              <a:gd name="connsiteX3" fmla="*/ 2065912 w 3279377"/>
              <a:gd name="connsiteY3" fmla="*/ 1015284 h 2158993"/>
              <a:gd name="connsiteX4" fmla="*/ 3279377 w 3279377"/>
              <a:gd name="connsiteY4" fmla="*/ 0 h 2158993"/>
              <a:gd name="connsiteX0" fmla="*/ 0 w 3184309"/>
              <a:gd name="connsiteY0" fmla="*/ 2330422 h 2330422"/>
              <a:gd name="connsiteX1" fmla="*/ 137189 w 3184309"/>
              <a:gd name="connsiteY1" fmla="*/ 2285437 h 2330422"/>
              <a:gd name="connsiteX2" fmla="*/ 734331 w 3184309"/>
              <a:gd name="connsiteY2" fmla="*/ 1975077 h 2330422"/>
              <a:gd name="connsiteX3" fmla="*/ 2065912 w 3184309"/>
              <a:gd name="connsiteY3" fmla="*/ 1186713 h 2330422"/>
              <a:gd name="connsiteX4" fmla="*/ 3184309 w 3184309"/>
              <a:gd name="connsiteY4" fmla="*/ 0 h 2330422"/>
              <a:gd name="connsiteX0" fmla="*/ 0 w 3184309"/>
              <a:gd name="connsiteY0" fmla="*/ 2330422 h 2330422"/>
              <a:gd name="connsiteX1" fmla="*/ 137189 w 3184309"/>
              <a:gd name="connsiteY1" fmla="*/ 2285437 h 2330422"/>
              <a:gd name="connsiteX2" fmla="*/ 734331 w 3184309"/>
              <a:gd name="connsiteY2" fmla="*/ 1975077 h 2330422"/>
              <a:gd name="connsiteX3" fmla="*/ 2018402 w 3184309"/>
              <a:gd name="connsiteY3" fmla="*/ 1005617 h 2330422"/>
              <a:gd name="connsiteX4" fmla="*/ 3184309 w 3184309"/>
              <a:gd name="connsiteY4" fmla="*/ 0 h 2330422"/>
              <a:gd name="connsiteX0" fmla="*/ 0 w 3089236"/>
              <a:gd name="connsiteY0" fmla="*/ 2501851 h 2501851"/>
              <a:gd name="connsiteX1" fmla="*/ 137189 w 3089236"/>
              <a:gd name="connsiteY1" fmla="*/ 2456866 h 2501851"/>
              <a:gd name="connsiteX2" fmla="*/ 734331 w 3089236"/>
              <a:gd name="connsiteY2" fmla="*/ 2146506 h 2501851"/>
              <a:gd name="connsiteX3" fmla="*/ 2018402 w 3089236"/>
              <a:gd name="connsiteY3" fmla="*/ 1177046 h 2501851"/>
              <a:gd name="connsiteX4" fmla="*/ 3089236 w 3089236"/>
              <a:gd name="connsiteY4" fmla="*/ 0 h 2501851"/>
              <a:gd name="connsiteX0" fmla="*/ 0 w 3275162"/>
              <a:gd name="connsiteY0" fmla="*/ 2158992 h 2158992"/>
              <a:gd name="connsiteX1" fmla="*/ 137189 w 3275162"/>
              <a:gd name="connsiteY1" fmla="*/ 2114007 h 2158992"/>
              <a:gd name="connsiteX2" fmla="*/ 734331 w 3275162"/>
              <a:gd name="connsiteY2" fmla="*/ 1803647 h 2158992"/>
              <a:gd name="connsiteX3" fmla="*/ 2018402 w 3275162"/>
              <a:gd name="connsiteY3" fmla="*/ 834187 h 2158992"/>
              <a:gd name="connsiteX4" fmla="*/ 3275162 w 3275162"/>
              <a:gd name="connsiteY4" fmla="*/ 0 h 2158992"/>
              <a:gd name="connsiteX0" fmla="*/ 0 w 3275162"/>
              <a:gd name="connsiteY0" fmla="*/ 2158992 h 2158992"/>
              <a:gd name="connsiteX1" fmla="*/ 137189 w 3275162"/>
              <a:gd name="connsiteY1" fmla="*/ 2114007 h 2158992"/>
              <a:gd name="connsiteX2" fmla="*/ 734331 w 3275162"/>
              <a:gd name="connsiteY2" fmla="*/ 1803647 h 2158992"/>
              <a:gd name="connsiteX3" fmla="*/ 2137588 w 3275162"/>
              <a:gd name="connsiteY3" fmla="*/ 1200754 h 2158992"/>
              <a:gd name="connsiteX4" fmla="*/ 3275162 w 3275162"/>
              <a:gd name="connsiteY4" fmla="*/ 0 h 2158992"/>
              <a:gd name="connsiteX0" fmla="*/ 0 w 3275162"/>
              <a:gd name="connsiteY0" fmla="*/ 2158992 h 2158992"/>
              <a:gd name="connsiteX1" fmla="*/ 137189 w 3275162"/>
              <a:gd name="connsiteY1" fmla="*/ 2114007 h 2158992"/>
              <a:gd name="connsiteX2" fmla="*/ 801052 w 3275162"/>
              <a:gd name="connsiteY2" fmla="*/ 2027240 h 2158992"/>
              <a:gd name="connsiteX3" fmla="*/ 2137588 w 3275162"/>
              <a:gd name="connsiteY3" fmla="*/ 1200754 h 2158992"/>
              <a:gd name="connsiteX4" fmla="*/ 3275162 w 3275162"/>
              <a:gd name="connsiteY4" fmla="*/ 0 h 2158992"/>
              <a:gd name="connsiteX0" fmla="*/ 0 w 3275162"/>
              <a:gd name="connsiteY0" fmla="*/ 2158992 h 2356611"/>
              <a:gd name="connsiteX1" fmla="*/ 151486 w 3275162"/>
              <a:gd name="connsiteY1" fmla="*/ 2356611 h 2356611"/>
              <a:gd name="connsiteX2" fmla="*/ 801052 w 3275162"/>
              <a:gd name="connsiteY2" fmla="*/ 2027240 h 2356611"/>
              <a:gd name="connsiteX3" fmla="*/ 2137588 w 3275162"/>
              <a:gd name="connsiteY3" fmla="*/ 1200754 h 2356611"/>
              <a:gd name="connsiteX4" fmla="*/ 3275162 w 3275162"/>
              <a:gd name="connsiteY4" fmla="*/ 0 h 2356611"/>
              <a:gd name="connsiteX0" fmla="*/ 0 w 3123676"/>
              <a:gd name="connsiteY0" fmla="*/ 2356611 h 2356611"/>
              <a:gd name="connsiteX1" fmla="*/ 649566 w 3123676"/>
              <a:gd name="connsiteY1" fmla="*/ 2027240 h 2356611"/>
              <a:gd name="connsiteX2" fmla="*/ 1986102 w 3123676"/>
              <a:gd name="connsiteY2" fmla="*/ 1200754 h 2356611"/>
              <a:gd name="connsiteX3" fmla="*/ 3123676 w 3123676"/>
              <a:gd name="connsiteY3" fmla="*/ 0 h 2356611"/>
              <a:gd name="connsiteX0" fmla="*/ 0 w 3147490"/>
              <a:gd name="connsiteY0" fmla="*/ 2346803 h 2346803"/>
              <a:gd name="connsiteX1" fmla="*/ 673380 w 3147490"/>
              <a:gd name="connsiteY1" fmla="*/ 2027240 h 2346803"/>
              <a:gd name="connsiteX2" fmla="*/ 2009916 w 3147490"/>
              <a:gd name="connsiteY2" fmla="*/ 1200754 h 2346803"/>
              <a:gd name="connsiteX3" fmla="*/ 3147490 w 3147490"/>
              <a:gd name="connsiteY3" fmla="*/ 0 h 2346803"/>
              <a:gd name="connsiteX0" fmla="*/ 0 w 3147490"/>
              <a:gd name="connsiteY0" fmla="*/ 2346803 h 2346803"/>
              <a:gd name="connsiteX1" fmla="*/ 649605 w 3147490"/>
              <a:gd name="connsiteY1" fmla="*/ 2022234 h 2346803"/>
              <a:gd name="connsiteX2" fmla="*/ 2009916 w 3147490"/>
              <a:gd name="connsiteY2" fmla="*/ 1200754 h 2346803"/>
              <a:gd name="connsiteX3" fmla="*/ 3147490 w 3147490"/>
              <a:gd name="connsiteY3" fmla="*/ 0 h 2346803"/>
              <a:gd name="connsiteX0" fmla="*/ 0 w 3203332"/>
              <a:gd name="connsiteY0" fmla="*/ 2148045 h 2148045"/>
              <a:gd name="connsiteX1" fmla="*/ 649605 w 3203332"/>
              <a:gd name="connsiteY1" fmla="*/ 1823476 h 2148045"/>
              <a:gd name="connsiteX2" fmla="*/ 2009916 w 3203332"/>
              <a:gd name="connsiteY2" fmla="*/ 1001996 h 2148045"/>
              <a:gd name="connsiteX3" fmla="*/ 3203332 w 3203332"/>
              <a:gd name="connsiteY3" fmla="*/ 0 h 2148045"/>
              <a:gd name="connsiteX0" fmla="*/ 0 w 3203332"/>
              <a:gd name="connsiteY0" fmla="*/ 2148045 h 2148045"/>
              <a:gd name="connsiteX1" fmla="*/ 649605 w 3203332"/>
              <a:gd name="connsiteY1" fmla="*/ 1823476 h 2148045"/>
              <a:gd name="connsiteX2" fmla="*/ 1938465 w 3203332"/>
              <a:gd name="connsiteY2" fmla="*/ 819017 h 2148045"/>
              <a:gd name="connsiteX3" fmla="*/ 3203332 w 3203332"/>
              <a:gd name="connsiteY3" fmla="*/ 0 h 2148045"/>
              <a:gd name="connsiteX0" fmla="*/ 0 w 3060384"/>
              <a:gd name="connsiteY0" fmla="*/ 2513761 h 2513761"/>
              <a:gd name="connsiteX1" fmla="*/ 649605 w 3060384"/>
              <a:gd name="connsiteY1" fmla="*/ 2189192 h 2513761"/>
              <a:gd name="connsiteX2" fmla="*/ 1938465 w 3060384"/>
              <a:gd name="connsiteY2" fmla="*/ 1184733 h 2513761"/>
              <a:gd name="connsiteX3" fmla="*/ 3060384 w 3060384"/>
              <a:gd name="connsiteY3" fmla="*/ 0 h 2513761"/>
              <a:gd name="connsiteX0" fmla="*/ 0 w 3060384"/>
              <a:gd name="connsiteY0" fmla="*/ 2513761 h 2513761"/>
              <a:gd name="connsiteX1" fmla="*/ 649605 w 3060384"/>
              <a:gd name="connsiteY1" fmla="*/ 2189192 h 2513761"/>
              <a:gd name="connsiteX2" fmla="*/ 2024845 w 3060384"/>
              <a:gd name="connsiteY2" fmla="*/ 1365723 h 2513761"/>
              <a:gd name="connsiteX3" fmla="*/ 3060384 w 3060384"/>
              <a:gd name="connsiteY3" fmla="*/ 0 h 2513761"/>
              <a:gd name="connsiteX0" fmla="*/ 0 w 3146828"/>
              <a:gd name="connsiteY0" fmla="*/ 2324003 h 2324003"/>
              <a:gd name="connsiteX1" fmla="*/ 649605 w 3146828"/>
              <a:gd name="connsiteY1" fmla="*/ 1999434 h 2324003"/>
              <a:gd name="connsiteX2" fmla="*/ 2024845 w 3146828"/>
              <a:gd name="connsiteY2" fmla="*/ 1175965 h 2324003"/>
              <a:gd name="connsiteX3" fmla="*/ 3146828 w 3146828"/>
              <a:gd name="connsiteY3" fmla="*/ 0 h 2324003"/>
              <a:gd name="connsiteX0" fmla="*/ 0 w 3267785"/>
              <a:gd name="connsiteY0" fmla="*/ 2168747 h 2168747"/>
              <a:gd name="connsiteX1" fmla="*/ 649605 w 3267785"/>
              <a:gd name="connsiteY1" fmla="*/ 1844178 h 2168747"/>
              <a:gd name="connsiteX2" fmla="*/ 2024845 w 3267785"/>
              <a:gd name="connsiteY2" fmla="*/ 1020709 h 2168747"/>
              <a:gd name="connsiteX3" fmla="*/ 3267785 w 3267785"/>
              <a:gd name="connsiteY3" fmla="*/ 0 h 2168747"/>
              <a:gd name="connsiteX0" fmla="*/ 0 w 3185230"/>
              <a:gd name="connsiteY0" fmla="*/ 2333566 h 2333566"/>
              <a:gd name="connsiteX1" fmla="*/ 567050 w 3185230"/>
              <a:gd name="connsiteY1" fmla="*/ 1844178 h 2333566"/>
              <a:gd name="connsiteX2" fmla="*/ 1942290 w 3185230"/>
              <a:gd name="connsiteY2" fmla="*/ 1020709 h 2333566"/>
              <a:gd name="connsiteX3" fmla="*/ 3185230 w 3185230"/>
              <a:gd name="connsiteY3" fmla="*/ 0 h 2333566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854433 w 3472613"/>
              <a:gd name="connsiteY2" fmla="*/ 1844178 h 2405958"/>
              <a:gd name="connsiteX3" fmla="*/ 2229673 w 3472613"/>
              <a:gd name="connsiteY3" fmla="*/ 1020709 h 2405958"/>
              <a:gd name="connsiteX4" fmla="*/ 3472613 w 3472613"/>
              <a:gd name="connsiteY4" fmla="*/ 0 h 2405958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282949 w 3472613"/>
              <a:gd name="connsiteY2" fmla="*/ 2326498 h 2405958"/>
              <a:gd name="connsiteX3" fmla="*/ 2229673 w 3472613"/>
              <a:gd name="connsiteY3" fmla="*/ 1020709 h 2405958"/>
              <a:gd name="connsiteX4" fmla="*/ 3472613 w 3472613"/>
              <a:gd name="connsiteY4" fmla="*/ 0 h 2405958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282949 w 3472613"/>
              <a:gd name="connsiteY2" fmla="*/ 2326498 h 2405958"/>
              <a:gd name="connsiteX3" fmla="*/ 1226443 w 3472613"/>
              <a:gd name="connsiteY3" fmla="*/ 2112654 h 2405958"/>
              <a:gd name="connsiteX4" fmla="*/ 3472613 w 3472613"/>
              <a:gd name="connsiteY4" fmla="*/ 0 h 2405958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282949 w 3472613"/>
              <a:gd name="connsiteY2" fmla="*/ 2326498 h 2405958"/>
              <a:gd name="connsiteX3" fmla="*/ 889944 w 3472613"/>
              <a:gd name="connsiteY3" fmla="*/ 2048907 h 2405958"/>
              <a:gd name="connsiteX4" fmla="*/ 3472613 w 3472613"/>
              <a:gd name="connsiteY4" fmla="*/ 0 h 2405958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282949 w 3472613"/>
              <a:gd name="connsiteY2" fmla="*/ 2326498 h 2405958"/>
              <a:gd name="connsiteX3" fmla="*/ 889944 w 3472613"/>
              <a:gd name="connsiteY3" fmla="*/ 2048907 h 2405958"/>
              <a:gd name="connsiteX4" fmla="*/ 2203577 w 3472613"/>
              <a:gd name="connsiteY4" fmla="*/ 1009125 h 2405958"/>
              <a:gd name="connsiteX5" fmla="*/ 3472613 w 3472613"/>
              <a:gd name="connsiteY5" fmla="*/ 0 h 2405958"/>
              <a:gd name="connsiteX0" fmla="*/ 287383 w 3472613"/>
              <a:gd name="connsiteY0" fmla="*/ 2333566 h 2405958"/>
              <a:gd name="connsiteX1" fmla="*/ 0 w 3472613"/>
              <a:gd name="connsiteY1" fmla="*/ 2405958 h 2405958"/>
              <a:gd name="connsiteX2" fmla="*/ 282949 w 3472613"/>
              <a:gd name="connsiteY2" fmla="*/ 2326498 h 2405958"/>
              <a:gd name="connsiteX3" fmla="*/ 889944 w 3472613"/>
              <a:gd name="connsiteY3" fmla="*/ 2048907 h 2405958"/>
              <a:gd name="connsiteX4" fmla="*/ 2445016 w 3472613"/>
              <a:gd name="connsiteY4" fmla="*/ 1580435 h 2405958"/>
              <a:gd name="connsiteX5" fmla="*/ 3472613 w 3472613"/>
              <a:gd name="connsiteY5" fmla="*/ 0 h 2405958"/>
              <a:gd name="connsiteX0" fmla="*/ 287383 w 3726825"/>
              <a:gd name="connsiteY0" fmla="*/ 1793881 h 1866273"/>
              <a:gd name="connsiteX1" fmla="*/ 0 w 3726825"/>
              <a:gd name="connsiteY1" fmla="*/ 1866273 h 1866273"/>
              <a:gd name="connsiteX2" fmla="*/ 282949 w 3726825"/>
              <a:gd name="connsiteY2" fmla="*/ 1786813 h 1866273"/>
              <a:gd name="connsiteX3" fmla="*/ 889944 w 3726825"/>
              <a:gd name="connsiteY3" fmla="*/ 1509222 h 1866273"/>
              <a:gd name="connsiteX4" fmla="*/ 2445016 w 3726825"/>
              <a:gd name="connsiteY4" fmla="*/ 1040750 h 1866273"/>
              <a:gd name="connsiteX5" fmla="*/ 3726825 w 3726825"/>
              <a:gd name="connsiteY5" fmla="*/ 0 h 1866273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282949 w 3429700"/>
              <a:gd name="connsiteY2" fmla="*/ 2325290 h 2404750"/>
              <a:gd name="connsiteX3" fmla="*/ 889944 w 3429700"/>
              <a:gd name="connsiteY3" fmla="*/ 2047699 h 2404750"/>
              <a:gd name="connsiteX4" fmla="*/ 2445016 w 3429700"/>
              <a:gd name="connsiteY4" fmla="*/ 1579227 h 2404750"/>
              <a:gd name="connsiteX5" fmla="*/ 3429700 w 3429700"/>
              <a:gd name="connsiteY5" fmla="*/ 0 h 2404750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282949 w 3429700"/>
              <a:gd name="connsiteY2" fmla="*/ 2325290 h 2404750"/>
              <a:gd name="connsiteX3" fmla="*/ 889944 w 3429700"/>
              <a:gd name="connsiteY3" fmla="*/ 2047699 h 2404750"/>
              <a:gd name="connsiteX4" fmla="*/ 2142208 w 3429700"/>
              <a:gd name="connsiteY4" fmla="*/ 844239 h 2404750"/>
              <a:gd name="connsiteX5" fmla="*/ 3429700 w 3429700"/>
              <a:gd name="connsiteY5" fmla="*/ 0 h 2404750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282949 w 3429700"/>
              <a:gd name="connsiteY2" fmla="*/ 2325290 h 2404750"/>
              <a:gd name="connsiteX3" fmla="*/ 805842 w 3429700"/>
              <a:gd name="connsiteY3" fmla="*/ 1615548 h 2404750"/>
              <a:gd name="connsiteX4" fmla="*/ 2142208 w 3429700"/>
              <a:gd name="connsiteY4" fmla="*/ 844239 h 2404750"/>
              <a:gd name="connsiteX5" fmla="*/ 3429700 w 3429700"/>
              <a:gd name="connsiteY5" fmla="*/ 0 h 2404750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282965 w 3429700"/>
              <a:gd name="connsiteY2" fmla="*/ 2325010 h 2404750"/>
              <a:gd name="connsiteX3" fmla="*/ 805842 w 3429700"/>
              <a:gd name="connsiteY3" fmla="*/ 1615548 h 2404750"/>
              <a:gd name="connsiteX4" fmla="*/ 2142208 w 3429700"/>
              <a:gd name="connsiteY4" fmla="*/ 844239 h 2404750"/>
              <a:gd name="connsiteX5" fmla="*/ 3429700 w 3429700"/>
              <a:gd name="connsiteY5" fmla="*/ 0 h 2404750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282981 w 3429700"/>
              <a:gd name="connsiteY2" fmla="*/ 2324730 h 2404750"/>
              <a:gd name="connsiteX3" fmla="*/ 805842 w 3429700"/>
              <a:gd name="connsiteY3" fmla="*/ 1615548 h 2404750"/>
              <a:gd name="connsiteX4" fmla="*/ 2142208 w 3429700"/>
              <a:gd name="connsiteY4" fmla="*/ 844239 h 2404750"/>
              <a:gd name="connsiteX5" fmla="*/ 3429700 w 3429700"/>
              <a:gd name="connsiteY5" fmla="*/ 0 h 2404750"/>
              <a:gd name="connsiteX0" fmla="*/ 287383 w 3429700"/>
              <a:gd name="connsiteY0" fmla="*/ 2332358 h 2404750"/>
              <a:gd name="connsiteX1" fmla="*/ 0 w 3429700"/>
              <a:gd name="connsiteY1" fmla="*/ 2404750 h 2404750"/>
              <a:gd name="connsiteX2" fmla="*/ 805842 w 3429700"/>
              <a:gd name="connsiteY2" fmla="*/ 1615548 h 2404750"/>
              <a:gd name="connsiteX3" fmla="*/ 2142208 w 3429700"/>
              <a:gd name="connsiteY3" fmla="*/ 844239 h 2404750"/>
              <a:gd name="connsiteX4" fmla="*/ 3429700 w 3429700"/>
              <a:gd name="connsiteY4" fmla="*/ 0 h 2404750"/>
              <a:gd name="connsiteX0" fmla="*/ 0 w 3142317"/>
              <a:gd name="connsiteY0" fmla="*/ 2332358 h 2332358"/>
              <a:gd name="connsiteX1" fmla="*/ 518459 w 3142317"/>
              <a:gd name="connsiteY1" fmla="*/ 1615548 h 2332358"/>
              <a:gd name="connsiteX2" fmla="*/ 1854825 w 3142317"/>
              <a:gd name="connsiteY2" fmla="*/ 844239 h 2332358"/>
              <a:gd name="connsiteX3" fmla="*/ 3142317 w 3142317"/>
              <a:gd name="connsiteY3" fmla="*/ 0 h 2332358"/>
              <a:gd name="connsiteX0" fmla="*/ 109378 w 3251695"/>
              <a:gd name="connsiteY0" fmla="*/ 2332358 h 2332358"/>
              <a:gd name="connsiteX1" fmla="*/ 0 w 3251695"/>
              <a:gd name="connsiteY1" fmla="*/ 2188954 h 2332358"/>
              <a:gd name="connsiteX2" fmla="*/ 627837 w 3251695"/>
              <a:gd name="connsiteY2" fmla="*/ 1615548 h 2332358"/>
              <a:gd name="connsiteX3" fmla="*/ 1964203 w 3251695"/>
              <a:gd name="connsiteY3" fmla="*/ 844239 h 2332358"/>
              <a:gd name="connsiteX4" fmla="*/ 3251695 w 3251695"/>
              <a:gd name="connsiteY4" fmla="*/ 0 h 2332358"/>
              <a:gd name="connsiteX0" fmla="*/ 0 w 3142317"/>
              <a:gd name="connsiteY0" fmla="*/ 2332358 h 2332358"/>
              <a:gd name="connsiteX1" fmla="*/ 518459 w 3142317"/>
              <a:gd name="connsiteY1" fmla="*/ 1615548 h 2332358"/>
              <a:gd name="connsiteX2" fmla="*/ 1854825 w 3142317"/>
              <a:gd name="connsiteY2" fmla="*/ 844239 h 2332358"/>
              <a:gd name="connsiteX3" fmla="*/ 3142317 w 3142317"/>
              <a:gd name="connsiteY3" fmla="*/ 0 h 2332358"/>
              <a:gd name="connsiteX0" fmla="*/ 0 w 3215248"/>
              <a:gd name="connsiteY0" fmla="*/ 2191848 h 2191848"/>
              <a:gd name="connsiteX1" fmla="*/ 591390 w 3215248"/>
              <a:gd name="connsiteY1" fmla="*/ 1615548 h 2191848"/>
              <a:gd name="connsiteX2" fmla="*/ 1927756 w 3215248"/>
              <a:gd name="connsiteY2" fmla="*/ 844239 h 2191848"/>
              <a:gd name="connsiteX3" fmla="*/ 3215248 w 3215248"/>
              <a:gd name="connsiteY3" fmla="*/ 0 h 2191848"/>
              <a:gd name="connsiteX0" fmla="*/ 0 w 3209638"/>
              <a:gd name="connsiteY0" fmla="*/ 2169147 h 2169147"/>
              <a:gd name="connsiteX1" fmla="*/ 585780 w 3209638"/>
              <a:gd name="connsiteY1" fmla="*/ 1615548 h 2169147"/>
              <a:gd name="connsiteX2" fmla="*/ 1922146 w 3209638"/>
              <a:gd name="connsiteY2" fmla="*/ 844239 h 2169147"/>
              <a:gd name="connsiteX3" fmla="*/ 3209638 w 3209638"/>
              <a:gd name="connsiteY3" fmla="*/ 0 h 2169147"/>
              <a:gd name="connsiteX0" fmla="*/ 8395 w 3218033"/>
              <a:gd name="connsiteY0" fmla="*/ 2169147 h 2169147"/>
              <a:gd name="connsiteX1" fmla="*/ 0 w 3218033"/>
              <a:gd name="connsiteY1" fmla="*/ 1942152 h 2169147"/>
              <a:gd name="connsiteX2" fmla="*/ 594175 w 3218033"/>
              <a:gd name="connsiteY2" fmla="*/ 1615548 h 2169147"/>
              <a:gd name="connsiteX3" fmla="*/ 1930541 w 3218033"/>
              <a:gd name="connsiteY3" fmla="*/ 844239 h 2169147"/>
              <a:gd name="connsiteX4" fmla="*/ 3218033 w 3218033"/>
              <a:gd name="connsiteY4" fmla="*/ 0 h 2169147"/>
              <a:gd name="connsiteX0" fmla="*/ 8395 w 3218033"/>
              <a:gd name="connsiteY0" fmla="*/ 2169147 h 2169147"/>
              <a:gd name="connsiteX1" fmla="*/ 0 w 3218033"/>
              <a:gd name="connsiteY1" fmla="*/ 1941918 h 2169147"/>
              <a:gd name="connsiteX2" fmla="*/ 594175 w 3218033"/>
              <a:gd name="connsiteY2" fmla="*/ 1615548 h 2169147"/>
              <a:gd name="connsiteX3" fmla="*/ 1930541 w 3218033"/>
              <a:gd name="connsiteY3" fmla="*/ 844239 h 2169147"/>
              <a:gd name="connsiteX4" fmla="*/ 3218033 w 3218033"/>
              <a:gd name="connsiteY4" fmla="*/ 0 h 2169147"/>
              <a:gd name="connsiteX0" fmla="*/ 0 w 3209638"/>
              <a:gd name="connsiteY0" fmla="*/ 2169147 h 2169147"/>
              <a:gd name="connsiteX1" fmla="*/ 585780 w 3209638"/>
              <a:gd name="connsiteY1" fmla="*/ 1615548 h 2169147"/>
              <a:gd name="connsiteX2" fmla="*/ 1922146 w 3209638"/>
              <a:gd name="connsiteY2" fmla="*/ 844239 h 2169147"/>
              <a:gd name="connsiteX3" fmla="*/ 3209638 w 3209638"/>
              <a:gd name="connsiteY3" fmla="*/ 0 h 2169147"/>
              <a:gd name="connsiteX0" fmla="*/ 0 w 3220858"/>
              <a:gd name="connsiteY0" fmla="*/ 1950130 h 1950130"/>
              <a:gd name="connsiteX1" fmla="*/ 597000 w 3220858"/>
              <a:gd name="connsiteY1" fmla="*/ 1615548 h 1950130"/>
              <a:gd name="connsiteX2" fmla="*/ 1933366 w 3220858"/>
              <a:gd name="connsiteY2" fmla="*/ 844239 h 1950130"/>
              <a:gd name="connsiteX3" fmla="*/ 3220858 w 3220858"/>
              <a:gd name="connsiteY3" fmla="*/ 0 h 1950130"/>
              <a:gd name="connsiteX0" fmla="*/ 0 w 3220858"/>
              <a:gd name="connsiteY0" fmla="*/ 1950130 h 1950130"/>
              <a:gd name="connsiteX1" fmla="*/ 597000 w 3220858"/>
              <a:gd name="connsiteY1" fmla="*/ 1615548 h 1950130"/>
              <a:gd name="connsiteX2" fmla="*/ 1752491 w 3220858"/>
              <a:gd name="connsiteY2" fmla="*/ 282230 h 1950130"/>
              <a:gd name="connsiteX3" fmla="*/ 3220858 w 3220858"/>
              <a:gd name="connsiteY3" fmla="*/ 0 h 1950130"/>
              <a:gd name="connsiteX0" fmla="*/ 0 w 2859071"/>
              <a:gd name="connsiteY0" fmla="*/ 2654895 h 2654895"/>
              <a:gd name="connsiteX1" fmla="*/ 597000 w 2859071"/>
              <a:gd name="connsiteY1" fmla="*/ 2320313 h 2654895"/>
              <a:gd name="connsiteX2" fmla="*/ 1752491 w 2859071"/>
              <a:gd name="connsiteY2" fmla="*/ 986995 h 2654895"/>
              <a:gd name="connsiteX3" fmla="*/ 2859071 w 2859071"/>
              <a:gd name="connsiteY3" fmla="*/ 0 h 2654895"/>
              <a:gd name="connsiteX0" fmla="*/ 0 w 2752642"/>
              <a:gd name="connsiteY0" fmla="*/ 2839997 h 2839997"/>
              <a:gd name="connsiteX1" fmla="*/ 597000 w 2752642"/>
              <a:gd name="connsiteY1" fmla="*/ 2505415 h 2839997"/>
              <a:gd name="connsiteX2" fmla="*/ 1752491 w 2752642"/>
              <a:gd name="connsiteY2" fmla="*/ 1172097 h 2839997"/>
              <a:gd name="connsiteX3" fmla="*/ 2752642 w 2752642"/>
              <a:gd name="connsiteY3" fmla="*/ 0 h 2839997"/>
              <a:gd name="connsiteX0" fmla="*/ 0 w 2752642"/>
              <a:gd name="connsiteY0" fmla="*/ 2839997 h 2839997"/>
              <a:gd name="connsiteX1" fmla="*/ 597000 w 2752642"/>
              <a:gd name="connsiteY1" fmla="*/ 2505415 h 2839997"/>
              <a:gd name="connsiteX2" fmla="*/ 1797473 w 2752642"/>
              <a:gd name="connsiteY2" fmla="*/ 1373886 h 2839997"/>
              <a:gd name="connsiteX3" fmla="*/ 2752642 w 2752642"/>
              <a:gd name="connsiteY3" fmla="*/ 0 h 2839997"/>
              <a:gd name="connsiteX0" fmla="*/ 0 w 2943310"/>
              <a:gd name="connsiteY0" fmla="*/ 2459043 h 2459043"/>
              <a:gd name="connsiteX1" fmla="*/ 597000 w 2943310"/>
              <a:gd name="connsiteY1" fmla="*/ 2124461 h 2459043"/>
              <a:gd name="connsiteX2" fmla="*/ 1797473 w 2943310"/>
              <a:gd name="connsiteY2" fmla="*/ 992932 h 2459043"/>
              <a:gd name="connsiteX3" fmla="*/ 2943310 w 2943310"/>
              <a:gd name="connsiteY3" fmla="*/ 0 h 2459043"/>
              <a:gd name="connsiteX0" fmla="*/ 0 w 2943310"/>
              <a:gd name="connsiteY0" fmla="*/ 2459043 h 2459043"/>
              <a:gd name="connsiteX1" fmla="*/ 597000 w 2943310"/>
              <a:gd name="connsiteY1" fmla="*/ 2124461 h 2459043"/>
              <a:gd name="connsiteX2" fmla="*/ 1870732 w 2943310"/>
              <a:gd name="connsiteY2" fmla="*/ 1161041 h 2459043"/>
              <a:gd name="connsiteX3" fmla="*/ 2943310 w 2943310"/>
              <a:gd name="connsiteY3" fmla="*/ 0 h 2459043"/>
              <a:gd name="connsiteX0" fmla="*/ 0 w 3038581"/>
              <a:gd name="connsiteY0" fmla="*/ 2276185 h 2276185"/>
              <a:gd name="connsiteX1" fmla="*/ 597000 w 3038581"/>
              <a:gd name="connsiteY1" fmla="*/ 1941603 h 2276185"/>
              <a:gd name="connsiteX2" fmla="*/ 1870732 w 3038581"/>
              <a:gd name="connsiteY2" fmla="*/ 978183 h 2276185"/>
              <a:gd name="connsiteX3" fmla="*/ 3038581 w 3038581"/>
              <a:gd name="connsiteY3" fmla="*/ 0 h 2276185"/>
              <a:gd name="connsiteX0" fmla="*/ 0 w 3038581"/>
              <a:gd name="connsiteY0" fmla="*/ 2276185 h 2276185"/>
              <a:gd name="connsiteX1" fmla="*/ 654187 w 3038581"/>
              <a:gd name="connsiteY1" fmla="*/ 2169942 h 2276185"/>
              <a:gd name="connsiteX2" fmla="*/ 1870732 w 3038581"/>
              <a:gd name="connsiteY2" fmla="*/ 978183 h 2276185"/>
              <a:gd name="connsiteX3" fmla="*/ 3038581 w 3038581"/>
              <a:gd name="connsiteY3" fmla="*/ 0 h 2276185"/>
              <a:gd name="connsiteX0" fmla="*/ 0 w 2990953"/>
              <a:gd name="connsiteY0" fmla="*/ 2475912 h 2475912"/>
              <a:gd name="connsiteX1" fmla="*/ 606559 w 2990953"/>
              <a:gd name="connsiteY1" fmla="*/ 2169942 h 2475912"/>
              <a:gd name="connsiteX2" fmla="*/ 1823104 w 2990953"/>
              <a:gd name="connsiteY2" fmla="*/ 978183 h 2475912"/>
              <a:gd name="connsiteX3" fmla="*/ 2990953 w 2990953"/>
              <a:gd name="connsiteY3" fmla="*/ 0 h 2475912"/>
              <a:gd name="connsiteX0" fmla="*/ 0 w 2990953"/>
              <a:gd name="connsiteY0" fmla="*/ 2475912 h 2475912"/>
              <a:gd name="connsiteX1" fmla="*/ 606559 w 2990953"/>
              <a:gd name="connsiteY1" fmla="*/ 2169942 h 2475912"/>
              <a:gd name="connsiteX2" fmla="*/ 1908938 w 2990953"/>
              <a:gd name="connsiteY2" fmla="*/ 1120923 h 2475912"/>
              <a:gd name="connsiteX3" fmla="*/ 2990953 w 2990953"/>
              <a:gd name="connsiteY3" fmla="*/ 0 h 2475912"/>
              <a:gd name="connsiteX0" fmla="*/ 0 w 2905393"/>
              <a:gd name="connsiteY0" fmla="*/ 2704484 h 2704484"/>
              <a:gd name="connsiteX1" fmla="*/ 606559 w 2905393"/>
              <a:gd name="connsiteY1" fmla="*/ 2398514 h 2704484"/>
              <a:gd name="connsiteX2" fmla="*/ 1908938 w 2905393"/>
              <a:gd name="connsiteY2" fmla="*/ 1349495 h 2704484"/>
              <a:gd name="connsiteX3" fmla="*/ 2905393 w 2905393"/>
              <a:gd name="connsiteY3" fmla="*/ 0 h 2704484"/>
              <a:gd name="connsiteX0" fmla="*/ 0 w 2905393"/>
              <a:gd name="connsiteY0" fmla="*/ 2704484 h 2704484"/>
              <a:gd name="connsiteX1" fmla="*/ 606559 w 2905393"/>
              <a:gd name="connsiteY1" fmla="*/ 2398514 h 2704484"/>
              <a:gd name="connsiteX2" fmla="*/ 1949390 w 2905393"/>
              <a:gd name="connsiteY2" fmla="*/ 1584628 h 2704484"/>
              <a:gd name="connsiteX3" fmla="*/ 2905393 w 2905393"/>
              <a:gd name="connsiteY3" fmla="*/ 0 h 2704484"/>
              <a:gd name="connsiteX0" fmla="*/ 0 w 3093828"/>
              <a:gd name="connsiteY0" fmla="*/ 2321288 h 2321288"/>
              <a:gd name="connsiteX1" fmla="*/ 606559 w 3093828"/>
              <a:gd name="connsiteY1" fmla="*/ 2015318 h 2321288"/>
              <a:gd name="connsiteX2" fmla="*/ 1949390 w 3093828"/>
              <a:gd name="connsiteY2" fmla="*/ 1201432 h 2321288"/>
              <a:gd name="connsiteX3" fmla="*/ 3093828 w 3093828"/>
              <a:gd name="connsiteY3" fmla="*/ 0 h 2321288"/>
              <a:gd name="connsiteX0" fmla="*/ 0 w 3145765"/>
              <a:gd name="connsiteY0" fmla="*/ 2122904 h 2122904"/>
              <a:gd name="connsiteX1" fmla="*/ 606559 w 3145765"/>
              <a:gd name="connsiteY1" fmla="*/ 1816934 h 2122904"/>
              <a:gd name="connsiteX2" fmla="*/ 1949390 w 3145765"/>
              <a:gd name="connsiteY2" fmla="*/ 1003048 h 2122904"/>
              <a:gd name="connsiteX3" fmla="*/ 3145765 w 3145765"/>
              <a:gd name="connsiteY3" fmla="*/ 0 h 2122904"/>
              <a:gd name="connsiteX0" fmla="*/ 0 w 3189078"/>
              <a:gd name="connsiteY0" fmla="*/ 2140155 h 2140155"/>
              <a:gd name="connsiteX1" fmla="*/ 606559 w 3189078"/>
              <a:gd name="connsiteY1" fmla="*/ 1834185 h 2140155"/>
              <a:gd name="connsiteX2" fmla="*/ 1949390 w 3189078"/>
              <a:gd name="connsiteY2" fmla="*/ 1020299 h 2140155"/>
              <a:gd name="connsiteX3" fmla="*/ 3189078 w 3189078"/>
              <a:gd name="connsiteY3" fmla="*/ 0 h 2140155"/>
              <a:gd name="connsiteX0" fmla="*/ 0 w 3189078"/>
              <a:gd name="connsiteY0" fmla="*/ 2140155 h 2140155"/>
              <a:gd name="connsiteX1" fmla="*/ 606559 w 3189078"/>
              <a:gd name="connsiteY1" fmla="*/ 1834185 h 2140155"/>
              <a:gd name="connsiteX2" fmla="*/ 1897740 w 3189078"/>
              <a:gd name="connsiteY2" fmla="*/ 839043 h 2140155"/>
              <a:gd name="connsiteX3" fmla="*/ 3189078 w 3189078"/>
              <a:gd name="connsiteY3" fmla="*/ 0 h 2140155"/>
              <a:gd name="connsiteX0" fmla="*/ 0 w 3102990"/>
              <a:gd name="connsiteY0" fmla="*/ 2304037 h 2304037"/>
              <a:gd name="connsiteX1" fmla="*/ 606559 w 3102990"/>
              <a:gd name="connsiteY1" fmla="*/ 1998067 h 2304037"/>
              <a:gd name="connsiteX2" fmla="*/ 1897740 w 3102990"/>
              <a:gd name="connsiteY2" fmla="*/ 1002925 h 2304037"/>
              <a:gd name="connsiteX3" fmla="*/ 3102990 w 3102990"/>
              <a:gd name="connsiteY3" fmla="*/ 0 h 2304037"/>
              <a:gd name="connsiteX0" fmla="*/ 0 w 3465496"/>
              <a:gd name="connsiteY0" fmla="*/ 1622632 h 1622632"/>
              <a:gd name="connsiteX1" fmla="*/ 606559 w 3465496"/>
              <a:gd name="connsiteY1" fmla="*/ 1316662 h 1622632"/>
              <a:gd name="connsiteX2" fmla="*/ 1897740 w 3465496"/>
              <a:gd name="connsiteY2" fmla="*/ 321520 h 1622632"/>
              <a:gd name="connsiteX3" fmla="*/ 3465496 w 3465496"/>
              <a:gd name="connsiteY3" fmla="*/ 0 h 1622632"/>
              <a:gd name="connsiteX0" fmla="*/ 0 w 3465496"/>
              <a:gd name="connsiteY0" fmla="*/ 1622632 h 1622632"/>
              <a:gd name="connsiteX1" fmla="*/ 606559 w 3465496"/>
              <a:gd name="connsiteY1" fmla="*/ 1316662 h 1622632"/>
              <a:gd name="connsiteX2" fmla="*/ 2053133 w 3465496"/>
              <a:gd name="connsiteY2" fmla="*/ 666495 h 1622632"/>
              <a:gd name="connsiteX3" fmla="*/ 3465496 w 3465496"/>
              <a:gd name="connsiteY3" fmla="*/ 0 h 1622632"/>
              <a:gd name="connsiteX0" fmla="*/ 37382 w 3502878"/>
              <a:gd name="connsiteY0" fmla="*/ 1622632 h 1636254"/>
              <a:gd name="connsiteX1" fmla="*/ 0 w 3502878"/>
              <a:gd name="connsiteY1" fmla="*/ 1636254 h 1636254"/>
              <a:gd name="connsiteX2" fmla="*/ 643941 w 3502878"/>
              <a:gd name="connsiteY2" fmla="*/ 1316662 h 1636254"/>
              <a:gd name="connsiteX3" fmla="*/ 2090515 w 3502878"/>
              <a:gd name="connsiteY3" fmla="*/ 666495 h 1636254"/>
              <a:gd name="connsiteX4" fmla="*/ 3502878 w 3502878"/>
              <a:gd name="connsiteY4" fmla="*/ 0 h 1636254"/>
              <a:gd name="connsiteX0" fmla="*/ 37382 w 3502878"/>
              <a:gd name="connsiteY0" fmla="*/ 1622632 h 1636254"/>
              <a:gd name="connsiteX1" fmla="*/ 0 w 3502878"/>
              <a:gd name="connsiteY1" fmla="*/ 1636254 h 1636254"/>
              <a:gd name="connsiteX2" fmla="*/ 643941 w 3502878"/>
              <a:gd name="connsiteY2" fmla="*/ 1316662 h 1636254"/>
              <a:gd name="connsiteX3" fmla="*/ 2066819 w 3502878"/>
              <a:gd name="connsiteY3" fmla="*/ 680700 h 1636254"/>
              <a:gd name="connsiteX4" fmla="*/ 3502878 w 3502878"/>
              <a:gd name="connsiteY4" fmla="*/ 0 h 1636254"/>
              <a:gd name="connsiteX0" fmla="*/ 37382 w 3317328"/>
              <a:gd name="connsiteY0" fmla="*/ 1970253 h 1983875"/>
              <a:gd name="connsiteX1" fmla="*/ 0 w 3317328"/>
              <a:gd name="connsiteY1" fmla="*/ 1983875 h 1983875"/>
              <a:gd name="connsiteX2" fmla="*/ 643941 w 3317328"/>
              <a:gd name="connsiteY2" fmla="*/ 1664283 h 1983875"/>
              <a:gd name="connsiteX3" fmla="*/ 2066819 w 3317328"/>
              <a:gd name="connsiteY3" fmla="*/ 1028321 h 1983875"/>
              <a:gd name="connsiteX4" fmla="*/ 3317328 w 3317328"/>
              <a:gd name="connsiteY4" fmla="*/ 0 h 1983875"/>
              <a:gd name="connsiteX0" fmla="*/ 37382 w 3317328"/>
              <a:gd name="connsiteY0" fmla="*/ 1970253 h 1983875"/>
              <a:gd name="connsiteX1" fmla="*/ 0 w 3317328"/>
              <a:gd name="connsiteY1" fmla="*/ 1983875 h 1983875"/>
              <a:gd name="connsiteX2" fmla="*/ 586824 w 3317328"/>
              <a:gd name="connsiteY2" fmla="*/ 1445033 h 1983875"/>
              <a:gd name="connsiteX3" fmla="*/ 2066819 w 3317328"/>
              <a:gd name="connsiteY3" fmla="*/ 1028321 h 1983875"/>
              <a:gd name="connsiteX4" fmla="*/ 3317328 w 3317328"/>
              <a:gd name="connsiteY4" fmla="*/ 0 h 1983875"/>
              <a:gd name="connsiteX0" fmla="*/ 104061 w 3384007"/>
              <a:gd name="connsiteY0" fmla="*/ 1970253 h 1970253"/>
              <a:gd name="connsiteX1" fmla="*/ 0 w 3384007"/>
              <a:gd name="connsiteY1" fmla="*/ 1802682 h 1970253"/>
              <a:gd name="connsiteX2" fmla="*/ 653503 w 3384007"/>
              <a:gd name="connsiteY2" fmla="*/ 1445033 h 1970253"/>
              <a:gd name="connsiteX3" fmla="*/ 2133498 w 3384007"/>
              <a:gd name="connsiteY3" fmla="*/ 1028321 h 1970253"/>
              <a:gd name="connsiteX4" fmla="*/ 3384007 w 3384007"/>
              <a:gd name="connsiteY4" fmla="*/ 0 h 1970253"/>
              <a:gd name="connsiteX0" fmla="*/ 104067 w 3384007"/>
              <a:gd name="connsiteY0" fmla="*/ 1970015 h 1970015"/>
              <a:gd name="connsiteX1" fmla="*/ 0 w 3384007"/>
              <a:gd name="connsiteY1" fmla="*/ 1802682 h 1970015"/>
              <a:gd name="connsiteX2" fmla="*/ 653503 w 3384007"/>
              <a:gd name="connsiteY2" fmla="*/ 1445033 h 1970015"/>
              <a:gd name="connsiteX3" fmla="*/ 2133498 w 3384007"/>
              <a:gd name="connsiteY3" fmla="*/ 1028321 h 1970015"/>
              <a:gd name="connsiteX4" fmla="*/ 3384007 w 3384007"/>
              <a:gd name="connsiteY4" fmla="*/ 0 h 1970015"/>
              <a:gd name="connsiteX0" fmla="*/ 0 w 3384007"/>
              <a:gd name="connsiteY0" fmla="*/ 1802682 h 1802682"/>
              <a:gd name="connsiteX1" fmla="*/ 653503 w 3384007"/>
              <a:gd name="connsiteY1" fmla="*/ 1445033 h 1802682"/>
              <a:gd name="connsiteX2" fmla="*/ 2133498 w 3384007"/>
              <a:gd name="connsiteY2" fmla="*/ 1028321 h 1802682"/>
              <a:gd name="connsiteX3" fmla="*/ 3384007 w 3384007"/>
              <a:gd name="connsiteY3" fmla="*/ 0 h 1802682"/>
              <a:gd name="connsiteX0" fmla="*/ 0 w 3384007"/>
              <a:gd name="connsiteY0" fmla="*/ 1802682 h 1802682"/>
              <a:gd name="connsiteX1" fmla="*/ 653503 w 3384007"/>
              <a:gd name="connsiteY1" fmla="*/ 1445033 h 1802682"/>
              <a:gd name="connsiteX2" fmla="*/ 1876429 w 3384007"/>
              <a:gd name="connsiteY2" fmla="*/ 294860 h 1802682"/>
              <a:gd name="connsiteX3" fmla="*/ 3384007 w 3384007"/>
              <a:gd name="connsiteY3" fmla="*/ 0 h 1802682"/>
              <a:gd name="connsiteX0" fmla="*/ 0 w 2888871"/>
              <a:gd name="connsiteY0" fmla="*/ 2697924 h 2697924"/>
              <a:gd name="connsiteX1" fmla="*/ 653503 w 2888871"/>
              <a:gd name="connsiteY1" fmla="*/ 2340275 h 2697924"/>
              <a:gd name="connsiteX2" fmla="*/ 1876429 w 2888871"/>
              <a:gd name="connsiteY2" fmla="*/ 1190102 h 2697924"/>
              <a:gd name="connsiteX3" fmla="*/ 2888871 w 2888871"/>
              <a:gd name="connsiteY3" fmla="*/ 0 h 2697924"/>
              <a:gd name="connsiteX0" fmla="*/ 0 w 2974765"/>
              <a:gd name="connsiteY0" fmla="*/ 2478875 h 2478875"/>
              <a:gd name="connsiteX1" fmla="*/ 653503 w 2974765"/>
              <a:gd name="connsiteY1" fmla="*/ 2121226 h 2478875"/>
              <a:gd name="connsiteX2" fmla="*/ 1876429 w 2974765"/>
              <a:gd name="connsiteY2" fmla="*/ 971053 h 2478875"/>
              <a:gd name="connsiteX3" fmla="*/ 2974765 w 2974765"/>
              <a:gd name="connsiteY3" fmla="*/ 0 h 2478875"/>
              <a:gd name="connsiteX0" fmla="*/ 0 w 2879510"/>
              <a:gd name="connsiteY0" fmla="*/ 2411908 h 2411908"/>
              <a:gd name="connsiteX1" fmla="*/ 558248 w 2879510"/>
              <a:gd name="connsiteY1" fmla="*/ 2121226 h 2411908"/>
              <a:gd name="connsiteX2" fmla="*/ 1781174 w 2879510"/>
              <a:gd name="connsiteY2" fmla="*/ 971053 h 2411908"/>
              <a:gd name="connsiteX3" fmla="*/ 2879510 w 2879510"/>
              <a:gd name="connsiteY3" fmla="*/ 0 h 2411908"/>
              <a:gd name="connsiteX0" fmla="*/ 0 w 2898561"/>
              <a:gd name="connsiteY0" fmla="*/ 2440188 h 2440188"/>
              <a:gd name="connsiteX1" fmla="*/ 577299 w 2898561"/>
              <a:gd name="connsiteY1" fmla="*/ 2121226 h 2440188"/>
              <a:gd name="connsiteX2" fmla="*/ 1800225 w 2898561"/>
              <a:gd name="connsiteY2" fmla="*/ 971053 h 2440188"/>
              <a:gd name="connsiteX3" fmla="*/ 2898561 w 2898561"/>
              <a:gd name="connsiteY3" fmla="*/ 0 h 2440188"/>
              <a:gd name="connsiteX0" fmla="*/ 0 w 2898561"/>
              <a:gd name="connsiteY0" fmla="*/ 2440188 h 2440188"/>
              <a:gd name="connsiteX1" fmla="*/ 577299 w 2898561"/>
              <a:gd name="connsiteY1" fmla="*/ 2121226 h 2440188"/>
              <a:gd name="connsiteX2" fmla="*/ 1867006 w 2898561"/>
              <a:gd name="connsiteY2" fmla="*/ 1161413 h 2440188"/>
              <a:gd name="connsiteX3" fmla="*/ 2898561 w 2898561"/>
              <a:gd name="connsiteY3" fmla="*/ 0 h 2440188"/>
              <a:gd name="connsiteX0" fmla="*/ 0 w 3013033"/>
              <a:gd name="connsiteY0" fmla="*/ 2287806 h 2287806"/>
              <a:gd name="connsiteX1" fmla="*/ 577299 w 3013033"/>
              <a:gd name="connsiteY1" fmla="*/ 1968844 h 2287806"/>
              <a:gd name="connsiteX2" fmla="*/ 1867006 w 3013033"/>
              <a:gd name="connsiteY2" fmla="*/ 1009031 h 2287806"/>
              <a:gd name="connsiteX3" fmla="*/ 3013033 w 3013033"/>
              <a:gd name="connsiteY3" fmla="*/ 0 h 2287806"/>
              <a:gd name="connsiteX0" fmla="*/ 0 w 3013033"/>
              <a:gd name="connsiteY0" fmla="*/ 2287806 h 2287806"/>
              <a:gd name="connsiteX1" fmla="*/ 577299 w 3013033"/>
              <a:gd name="connsiteY1" fmla="*/ 1968844 h 2287806"/>
              <a:gd name="connsiteX2" fmla="*/ 1848061 w 3013033"/>
              <a:gd name="connsiteY2" fmla="*/ 1018433 h 2287806"/>
              <a:gd name="connsiteX3" fmla="*/ 3013033 w 3013033"/>
              <a:gd name="connsiteY3" fmla="*/ 0 h 2287806"/>
              <a:gd name="connsiteX0" fmla="*/ 0 w 3013033"/>
              <a:gd name="connsiteY0" fmla="*/ 2287806 h 2287806"/>
              <a:gd name="connsiteX1" fmla="*/ 577299 w 3013033"/>
              <a:gd name="connsiteY1" fmla="*/ 1968844 h 2287806"/>
              <a:gd name="connsiteX2" fmla="*/ 1857692 w 3013033"/>
              <a:gd name="connsiteY2" fmla="*/ 989738 h 2287806"/>
              <a:gd name="connsiteX3" fmla="*/ 3013033 w 3013033"/>
              <a:gd name="connsiteY3" fmla="*/ 0 h 2287806"/>
              <a:gd name="connsiteX0" fmla="*/ 0 w 3060833"/>
              <a:gd name="connsiteY0" fmla="*/ 2316378 h 2316378"/>
              <a:gd name="connsiteX1" fmla="*/ 577299 w 3060833"/>
              <a:gd name="connsiteY1" fmla="*/ 1997416 h 2316378"/>
              <a:gd name="connsiteX2" fmla="*/ 1857692 w 3060833"/>
              <a:gd name="connsiteY2" fmla="*/ 1018310 h 2316378"/>
              <a:gd name="connsiteX3" fmla="*/ 3060833 w 3060833"/>
              <a:gd name="connsiteY3" fmla="*/ 0 h 2316378"/>
              <a:gd name="connsiteX0" fmla="*/ 0 w 3041957"/>
              <a:gd name="connsiteY0" fmla="*/ 2297330 h 2297330"/>
              <a:gd name="connsiteX1" fmla="*/ 577299 w 3041957"/>
              <a:gd name="connsiteY1" fmla="*/ 1978368 h 2297330"/>
              <a:gd name="connsiteX2" fmla="*/ 1857692 w 3041957"/>
              <a:gd name="connsiteY2" fmla="*/ 999262 h 2297330"/>
              <a:gd name="connsiteX3" fmla="*/ 3041957 w 3041957"/>
              <a:gd name="connsiteY3" fmla="*/ 0 h 2297330"/>
              <a:gd name="connsiteX0" fmla="*/ 0 w 3041957"/>
              <a:gd name="connsiteY0" fmla="*/ 2297330 h 2297330"/>
              <a:gd name="connsiteX1" fmla="*/ 577299 w 3041957"/>
              <a:gd name="connsiteY1" fmla="*/ 1978368 h 2297330"/>
              <a:gd name="connsiteX2" fmla="*/ 1768728 w 3041957"/>
              <a:gd name="connsiteY2" fmla="*/ 844780 h 2297330"/>
              <a:gd name="connsiteX3" fmla="*/ 3041957 w 3041957"/>
              <a:gd name="connsiteY3" fmla="*/ 0 h 2297330"/>
              <a:gd name="connsiteX0" fmla="*/ 0 w 2923371"/>
              <a:gd name="connsiteY0" fmla="*/ 2463564 h 2463564"/>
              <a:gd name="connsiteX1" fmla="*/ 577299 w 2923371"/>
              <a:gd name="connsiteY1" fmla="*/ 2144602 h 2463564"/>
              <a:gd name="connsiteX2" fmla="*/ 1768728 w 2923371"/>
              <a:gd name="connsiteY2" fmla="*/ 1011014 h 2463564"/>
              <a:gd name="connsiteX3" fmla="*/ 2923371 w 2923371"/>
              <a:gd name="connsiteY3" fmla="*/ 0 h 2463564"/>
              <a:gd name="connsiteX0" fmla="*/ 0 w 2923371"/>
              <a:gd name="connsiteY0" fmla="*/ 2463564 h 2463564"/>
              <a:gd name="connsiteX1" fmla="*/ 577299 w 2923371"/>
              <a:gd name="connsiteY1" fmla="*/ 2144602 h 2463564"/>
              <a:gd name="connsiteX2" fmla="*/ 1837168 w 2923371"/>
              <a:gd name="connsiteY2" fmla="*/ 982247 h 2463564"/>
              <a:gd name="connsiteX3" fmla="*/ 2923371 w 2923371"/>
              <a:gd name="connsiteY3" fmla="*/ 0 h 2463564"/>
              <a:gd name="connsiteX0" fmla="*/ 0 w 2991811"/>
              <a:gd name="connsiteY0" fmla="*/ 2482742 h 2482742"/>
              <a:gd name="connsiteX1" fmla="*/ 577299 w 2991811"/>
              <a:gd name="connsiteY1" fmla="*/ 2163780 h 2482742"/>
              <a:gd name="connsiteX2" fmla="*/ 1837168 w 2991811"/>
              <a:gd name="connsiteY2" fmla="*/ 1001425 h 2482742"/>
              <a:gd name="connsiteX3" fmla="*/ 2991811 w 2991811"/>
              <a:gd name="connsiteY3" fmla="*/ 0 h 2482742"/>
              <a:gd name="connsiteX0" fmla="*/ 0 w 2991811"/>
              <a:gd name="connsiteY0" fmla="*/ 2482742 h 2482742"/>
              <a:gd name="connsiteX1" fmla="*/ 1335694 w 2991811"/>
              <a:gd name="connsiteY1" fmla="*/ 1471524 h 2482742"/>
              <a:gd name="connsiteX2" fmla="*/ 1837168 w 2991811"/>
              <a:gd name="connsiteY2" fmla="*/ 1001425 h 2482742"/>
              <a:gd name="connsiteX3" fmla="*/ 2991811 w 2991811"/>
              <a:gd name="connsiteY3" fmla="*/ 0 h 2482742"/>
              <a:gd name="connsiteX0" fmla="*/ 0 w 2991811"/>
              <a:gd name="connsiteY0" fmla="*/ 2482742 h 2482742"/>
              <a:gd name="connsiteX1" fmla="*/ 1335694 w 2991811"/>
              <a:gd name="connsiteY1" fmla="*/ 1471524 h 2482742"/>
              <a:gd name="connsiteX2" fmla="*/ 2047416 w 2991811"/>
              <a:gd name="connsiteY2" fmla="*/ 949874 h 2482742"/>
              <a:gd name="connsiteX3" fmla="*/ 2991811 w 2991811"/>
              <a:gd name="connsiteY3" fmla="*/ 0 h 2482742"/>
              <a:gd name="connsiteX0" fmla="*/ 0 w 2991811"/>
              <a:gd name="connsiteY0" fmla="*/ 2482742 h 2482742"/>
              <a:gd name="connsiteX1" fmla="*/ 1335694 w 2991811"/>
              <a:gd name="connsiteY1" fmla="*/ 1471524 h 2482742"/>
              <a:gd name="connsiteX2" fmla="*/ 2595563 w 2991811"/>
              <a:gd name="connsiteY2" fmla="*/ 456457 h 2482742"/>
              <a:gd name="connsiteX3" fmla="*/ 2991811 w 2991811"/>
              <a:gd name="connsiteY3" fmla="*/ 0 h 2482742"/>
              <a:gd name="connsiteX0" fmla="*/ 0 w 2991811"/>
              <a:gd name="connsiteY0" fmla="*/ 2482742 h 2482742"/>
              <a:gd name="connsiteX1" fmla="*/ 528905 w 2991811"/>
              <a:gd name="connsiteY1" fmla="*/ 2096258 h 2482742"/>
              <a:gd name="connsiteX2" fmla="*/ 1335694 w 2991811"/>
              <a:gd name="connsiteY2" fmla="*/ 1471524 h 2482742"/>
              <a:gd name="connsiteX3" fmla="*/ 2595563 w 2991811"/>
              <a:gd name="connsiteY3" fmla="*/ 456457 h 2482742"/>
              <a:gd name="connsiteX4" fmla="*/ 2991811 w 2991811"/>
              <a:gd name="connsiteY4" fmla="*/ 0 h 2482742"/>
              <a:gd name="connsiteX0" fmla="*/ 0 w 2991811"/>
              <a:gd name="connsiteY0" fmla="*/ 2482742 h 2482742"/>
              <a:gd name="connsiteX1" fmla="*/ 649046 w 2991811"/>
              <a:gd name="connsiteY1" fmla="*/ 2155174 h 2482742"/>
              <a:gd name="connsiteX2" fmla="*/ 1335694 w 2991811"/>
              <a:gd name="connsiteY2" fmla="*/ 1471524 h 2482742"/>
              <a:gd name="connsiteX3" fmla="*/ 2595563 w 2991811"/>
              <a:gd name="connsiteY3" fmla="*/ 456457 h 2482742"/>
              <a:gd name="connsiteX4" fmla="*/ 2991811 w 2991811"/>
              <a:gd name="connsiteY4" fmla="*/ 0 h 2482742"/>
              <a:gd name="connsiteX0" fmla="*/ 0 w 2991811"/>
              <a:gd name="connsiteY0" fmla="*/ 2482742 h 2482742"/>
              <a:gd name="connsiteX1" fmla="*/ 671573 w 2991811"/>
              <a:gd name="connsiteY1" fmla="*/ 2147810 h 2482742"/>
              <a:gd name="connsiteX2" fmla="*/ 1335694 w 2991811"/>
              <a:gd name="connsiteY2" fmla="*/ 1471524 h 2482742"/>
              <a:gd name="connsiteX3" fmla="*/ 2595563 w 2991811"/>
              <a:gd name="connsiteY3" fmla="*/ 456457 h 2482742"/>
              <a:gd name="connsiteX4" fmla="*/ 2991811 w 2991811"/>
              <a:gd name="connsiteY4" fmla="*/ 0 h 2482742"/>
              <a:gd name="connsiteX0" fmla="*/ 0 w 2991811"/>
              <a:gd name="connsiteY0" fmla="*/ 2482742 h 2482742"/>
              <a:gd name="connsiteX1" fmla="*/ 671573 w 2991811"/>
              <a:gd name="connsiteY1" fmla="*/ 2147810 h 2482742"/>
              <a:gd name="connsiteX2" fmla="*/ 1996475 w 2991811"/>
              <a:gd name="connsiteY2" fmla="*/ 1125395 h 2482742"/>
              <a:gd name="connsiteX3" fmla="*/ 2595563 w 2991811"/>
              <a:gd name="connsiteY3" fmla="*/ 456457 h 2482742"/>
              <a:gd name="connsiteX4" fmla="*/ 2991811 w 2991811"/>
              <a:gd name="connsiteY4" fmla="*/ 0 h 2482742"/>
              <a:gd name="connsiteX0" fmla="*/ 0 w 3187042"/>
              <a:gd name="connsiteY0" fmla="*/ 2423826 h 2423826"/>
              <a:gd name="connsiteX1" fmla="*/ 671573 w 3187042"/>
              <a:gd name="connsiteY1" fmla="*/ 2088894 h 2423826"/>
              <a:gd name="connsiteX2" fmla="*/ 1996475 w 3187042"/>
              <a:gd name="connsiteY2" fmla="*/ 1066479 h 2423826"/>
              <a:gd name="connsiteX3" fmla="*/ 2595563 w 3187042"/>
              <a:gd name="connsiteY3" fmla="*/ 397541 h 2423826"/>
              <a:gd name="connsiteX4" fmla="*/ 3187042 w 3187042"/>
              <a:gd name="connsiteY4" fmla="*/ 0 h 2423826"/>
              <a:gd name="connsiteX0" fmla="*/ 0 w 3187042"/>
              <a:gd name="connsiteY0" fmla="*/ 2423826 h 2423826"/>
              <a:gd name="connsiteX1" fmla="*/ 671573 w 3187042"/>
              <a:gd name="connsiteY1" fmla="*/ 2088894 h 2423826"/>
              <a:gd name="connsiteX2" fmla="*/ 1996475 w 3187042"/>
              <a:gd name="connsiteY2" fmla="*/ 1066479 h 2423826"/>
              <a:gd name="connsiteX3" fmla="*/ 3187042 w 3187042"/>
              <a:gd name="connsiteY3" fmla="*/ 0 h 2423826"/>
              <a:gd name="connsiteX0" fmla="*/ 0 w 3284657"/>
              <a:gd name="connsiteY0" fmla="*/ 2387004 h 2387004"/>
              <a:gd name="connsiteX1" fmla="*/ 671573 w 3284657"/>
              <a:gd name="connsiteY1" fmla="*/ 2052072 h 2387004"/>
              <a:gd name="connsiteX2" fmla="*/ 1996475 w 3284657"/>
              <a:gd name="connsiteY2" fmla="*/ 1029657 h 2387004"/>
              <a:gd name="connsiteX3" fmla="*/ 3284657 w 3284657"/>
              <a:gd name="connsiteY3" fmla="*/ 0 h 2387004"/>
              <a:gd name="connsiteX0" fmla="*/ 0 w 3254621"/>
              <a:gd name="connsiteY0" fmla="*/ 2372275 h 2372275"/>
              <a:gd name="connsiteX1" fmla="*/ 671573 w 3254621"/>
              <a:gd name="connsiteY1" fmla="*/ 2037343 h 2372275"/>
              <a:gd name="connsiteX2" fmla="*/ 1996475 w 3254621"/>
              <a:gd name="connsiteY2" fmla="*/ 1014928 h 2372275"/>
              <a:gd name="connsiteX3" fmla="*/ 3254621 w 3254621"/>
              <a:gd name="connsiteY3" fmla="*/ 0 h 2372275"/>
              <a:gd name="connsiteX0" fmla="*/ 0 w 3044374"/>
              <a:gd name="connsiteY0" fmla="*/ 2733133 h 2733133"/>
              <a:gd name="connsiteX1" fmla="*/ 671573 w 3044374"/>
              <a:gd name="connsiteY1" fmla="*/ 2398201 h 2733133"/>
              <a:gd name="connsiteX2" fmla="*/ 1996475 w 3044374"/>
              <a:gd name="connsiteY2" fmla="*/ 1375786 h 2733133"/>
              <a:gd name="connsiteX3" fmla="*/ 3044374 w 3044374"/>
              <a:gd name="connsiteY3" fmla="*/ 0 h 2733133"/>
              <a:gd name="connsiteX0" fmla="*/ 0 w 3044374"/>
              <a:gd name="connsiteY0" fmla="*/ 2733133 h 2733133"/>
              <a:gd name="connsiteX1" fmla="*/ 649044 w 3044374"/>
              <a:gd name="connsiteY1" fmla="*/ 2162657 h 2733133"/>
              <a:gd name="connsiteX2" fmla="*/ 1996475 w 3044374"/>
              <a:gd name="connsiteY2" fmla="*/ 1375786 h 2733133"/>
              <a:gd name="connsiteX3" fmla="*/ 3044374 w 3044374"/>
              <a:gd name="connsiteY3" fmla="*/ 0 h 2733133"/>
              <a:gd name="connsiteX0" fmla="*/ 0 w 3044374"/>
              <a:gd name="connsiteY0" fmla="*/ 2733133 h 2733133"/>
              <a:gd name="connsiteX1" fmla="*/ 2712 w 3044374"/>
              <a:gd name="connsiteY1" fmla="*/ 2728865 h 2733133"/>
              <a:gd name="connsiteX2" fmla="*/ 649044 w 3044374"/>
              <a:gd name="connsiteY2" fmla="*/ 2162657 h 2733133"/>
              <a:gd name="connsiteX3" fmla="*/ 1996475 w 3044374"/>
              <a:gd name="connsiteY3" fmla="*/ 1375786 h 2733133"/>
              <a:gd name="connsiteX4" fmla="*/ 3044374 w 3044374"/>
              <a:gd name="connsiteY4" fmla="*/ 0 h 2733133"/>
              <a:gd name="connsiteX0" fmla="*/ 0 w 3044374"/>
              <a:gd name="connsiteY0" fmla="*/ 2733133 h 2733133"/>
              <a:gd name="connsiteX1" fmla="*/ 47771 w 3044374"/>
              <a:gd name="connsiteY1" fmla="*/ 2463878 h 2733133"/>
              <a:gd name="connsiteX2" fmla="*/ 649044 w 3044374"/>
              <a:gd name="connsiteY2" fmla="*/ 2162657 h 2733133"/>
              <a:gd name="connsiteX3" fmla="*/ 1996475 w 3044374"/>
              <a:gd name="connsiteY3" fmla="*/ 1375786 h 2733133"/>
              <a:gd name="connsiteX4" fmla="*/ 3044374 w 3044374"/>
              <a:gd name="connsiteY4" fmla="*/ 0 h 2733133"/>
              <a:gd name="connsiteX0" fmla="*/ 0 w 3044374"/>
              <a:gd name="connsiteY0" fmla="*/ 2733133 h 2733133"/>
              <a:gd name="connsiteX1" fmla="*/ 649044 w 3044374"/>
              <a:gd name="connsiteY1" fmla="*/ 2162657 h 2733133"/>
              <a:gd name="connsiteX2" fmla="*/ 1996475 w 3044374"/>
              <a:gd name="connsiteY2" fmla="*/ 1375786 h 2733133"/>
              <a:gd name="connsiteX3" fmla="*/ 3044374 w 3044374"/>
              <a:gd name="connsiteY3" fmla="*/ 0 h 2733133"/>
              <a:gd name="connsiteX0" fmla="*/ 0 w 3014334"/>
              <a:gd name="connsiteY0" fmla="*/ 2468145 h 2468145"/>
              <a:gd name="connsiteX1" fmla="*/ 619004 w 3014334"/>
              <a:gd name="connsiteY1" fmla="*/ 2162657 h 2468145"/>
              <a:gd name="connsiteX2" fmla="*/ 1966435 w 3014334"/>
              <a:gd name="connsiteY2" fmla="*/ 1375786 h 2468145"/>
              <a:gd name="connsiteX3" fmla="*/ 3014334 w 3014334"/>
              <a:gd name="connsiteY3" fmla="*/ 0 h 2468145"/>
              <a:gd name="connsiteX0" fmla="*/ 0 w 3014334"/>
              <a:gd name="connsiteY0" fmla="*/ 2468145 h 2468145"/>
              <a:gd name="connsiteX1" fmla="*/ 619004 w 3014334"/>
              <a:gd name="connsiteY1" fmla="*/ 2162657 h 2468145"/>
              <a:gd name="connsiteX2" fmla="*/ 2071572 w 3014334"/>
              <a:gd name="connsiteY2" fmla="*/ 1574528 h 2468145"/>
              <a:gd name="connsiteX3" fmla="*/ 3014334 w 3014334"/>
              <a:gd name="connsiteY3" fmla="*/ 0 h 2468145"/>
              <a:gd name="connsiteX0" fmla="*/ 0 w 3217102"/>
              <a:gd name="connsiteY0" fmla="*/ 2100107 h 2100107"/>
              <a:gd name="connsiteX1" fmla="*/ 619004 w 3217102"/>
              <a:gd name="connsiteY1" fmla="*/ 1794619 h 2100107"/>
              <a:gd name="connsiteX2" fmla="*/ 2071572 w 3217102"/>
              <a:gd name="connsiteY2" fmla="*/ 1206490 h 2100107"/>
              <a:gd name="connsiteX3" fmla="*/ 3217102 w 3217102"/>
              <a:gd name="connsiteY3" fmla="*/ 0 h 2100107"/>
              <a:gd name="connsiteX0" fmla="*/ 0 w 3292201"/>
              <a:gd name="connsiteY0" fmla="*/ 1938169 h 1938169"/>
              <a:gd name="connsiteX1" fmla="*/ 619004 w 3292201"/>
              <a:gd name="connsiteY1" fmla="*/ 1632681 h 1938169"/>
              <a:gd name="connsiteX2" fmla="*/ 2071572 w 3292201"/>
              <a:gd name="connsiteY2" fmla="*/ 1044552 h 1938169"/>
              <a:gd name="connsiteX3" fmla="*/ 3292201 w 3292201"/>
              <a:gd name="connsiteY3" fmla="*/ 0 h 1938169"/>
              <a:gd name="connsiteX0" fmla="*/ 0 w 3292201"/>
              <a:gd name="connsiteY0" fmla="*/ 1938169 h 1938169"/>
              <a:gd name="connsiteX1" fmla="*/ 619004 w 3292201"/>
              <a:gd name="connsiteY1" fmla="*/ 1632681 h 1938169"/>
              <a:gd name="connsiteX2" fmla="*/ 1920005 w 3292201"/>
              <a:gd name="connsiteY2" fmla="*/ 670763 h 1938169"/>
              <a:gd name="connsiteX3" fmla="*/ 3292201 w 3292201"/>
              <a:gd name="connsiteY3" fmla="*/ 0 h 1938169"/>
              <a:gd name="connsiteX0" fmla="*/ 0 w 3213973"/>
              <a:gd name="connsiteY0" fmla="*/ 2086727 h 2086727"/>
              <a:gd name="connsiteX1" fmla="*/ 619004 w 3213973"/>
              <a:gd name="connsiteY1" fmla="*/ 1781239 h 2086727"/>
              <a:gd name="connsiteX2" fmla="*/ 1920005 w 3213973"/>
              <a:gd name="connsiteY2" fmla="*/ 819321 h 2086727"/>
              <a:gd name="connsiteX3" fmla="*/ 3213973 w 3213973"/>
              <a:gd name="connsiteY3" fmla="*/ 0 h 2086727"/>
              <a:gd name="connsiteX0" fmla="*/ 0 w 3199305"/>
              <a:gd name="connsiteY0" fmla="*/ 2096311 h 2096311"/>
              <a:gd name="connsiteX1" fmla="*/ 619004 w 3199305"/>
              <a:gd name="connsiteY1" fmla="*/ 1790823 h 2096311"/>
              <a:gd name="connsiteX2" fmla="*/ 1920005 w 3199305"/>
              <a:gd name="connsiteY2" fmla="*/ 828905 h 2096311"/>
              <a:gd name="connsiteX3" fmla="*/ 3199305 w 3199305"/>
              <a:gd name="connsiteY3" fmla="*/ 0 h 2096311"/>
              <a:gd name="connsiteX0" fmla="*/ 0 w 3199305"/>
              <a:gd name="connsiteY0" fmla="*/ 2096311 h 2096311"/>
              <a:gd name="connsiteX1" fmla="*/ 619004 w 3199305"/>
              <a:gd name="connsiteY1" fmla="*/ 1790823 h 2096311"/>
              <a:gd name="connsiteX2" fmla="*/ 1900449 w 3199305"/>
              <a:gd name="connsiteY2" fmla="*/ 646802 h 2096311"/>
              <a:gd name="connsiteX3" fmla="*/ 3199305 w 3199305"/>
              <a:gd name="connsiteY3" fmla="*/ 0 h 2096311"/>
              <a:gd name="connsiteX0" fmla="*/ 0 w 3003735"/>
              <a:gd name="connsiteY0" fmla="*/ 2431763 h 2431763"/>
              <a:gd name="connsiteX1" fmla="*/ 619004 w 3003735"/>
              <a:gd name="connsiteY1" fmla="*/ 2126275 h 2431763"/>
              <a:gd name="connsiteX2" fmla="*/ 1900449 w 3003735"/>
              <a:gd name="connsiteY2" fmla="*/ 982254 h 2431763"/>
              <a:gd name="connsiteX3" fmla="*/ 3003735 w 3003735"/>
              <a:gd name="connsiteY3" fmla="*/ 0 h 2431763"/>
              <a:gd name="connsiteX0" fmla="*/ 0 w 3003735"/>
              <a:gd name="connsiteY0" fmla="*/ 2431763 h 2431763"/>
              <a:gd name="connsiteX1" fmla="*/ 619004 w 3003735"/>
              <a:gd name="connsiteY1" fmla="*/ 2126275 h 2431763"/>
              <a:gd name="connsiteX2" fmla="*/ 1832000 w 3003735"/>
              <a:gd name="connsiteY2" fmla="*/ 1020591 h 2431763"/>
              <a:gd name="connsiteX3" fmla="*/ 3003735 w 3003735"/>
              <a:gd name="connsiteY3" fmla="*/ 0 h 2431763"/>
              <a:gd name="connsiteX0" fmla="*/ 0 w 3003735"/>
              <a:gd name="connsiteY0" fmla="*/ 2431763 h 2431763"/>
              <a:gd name="connsiteX1" fmla="*/ 619004 w 3003735"/>
              <a:gd name="connsiteY1" fmla="*/ 2126275 h 2431763"/>
              <a:gd name="connsiteX2" fmla="*/ 1871114 w 3003735"/>
              <a:gd name="connsiteY2" fmla="*/ 963085 h 2431763"/>
              <a:gd name="connsiteX3" fmla="*/ 3003735 w 3003735"/>
              <a:gd name="connsiteY3" fmla="*/ 0 h 2431763"/>
              <a:gd name="connsiteX0" fmla="*/ 0 w 3003735"/>
              <a:gd name="connsiteY0" fmla="*/ 2431763 h 2431763"/>
              <a:gd name="connsiteX1" fmla="*/ 619004 w 3003735"/>
              <a:gd name="connsiteY1" fmla="*/ 2126275 h 2431763"/>
              <a:gd name="connsiteX2" fmla="*/ 1783108 w 3003735"/>
              <a:gd name="connsiteY2" fmla="*/ 800152 h 2431763"/>
              <a:gd name="connsiteX3" fmla="*/ 3003735 w 3003735"/>
              <a:gd name="connsiteY3" fmla="*/ 0 h 2431763"/>
              <a:gd name="connsiteX0" fmla="*/ 0 w 2905950"/>
              <a:gd name="connsiteY0" fmla="*/ 2623450 h 2623450"/>
              <a:gd name="connsiteX1" fmla="*/ 619004 w 2905950"/>
              <a:gd name="connsiteY1" fmla="*/ 2317962 h 2623450"/>
              <a:gd name="connsiteX2" fmla="*/ 1783108 w 2905950"/>
              <a:gd name="connsiteY2" fmla="*/ 991839 h 2623450"/>
              <a:gd name="connsiteX3" fmla="*/ 2905950 w 2905950"/>
              <a:gd name="connsiteY3" fmla="*/ 0 h 2623450"/>
              <a:gd name="connsiteX0" fmla="*/ 0 w 2925507"/>
              <a:gd name="connsiteY0" fmla="*/ 2652203 h 2652203"/>
              <a:gd name="connsiteX1" fmla="*/ 619004 w 2925507"/>
              <a:gd name="connsiteY1" fmla="*/ 2346715 h 2652203"/>
              <a:gd name="connsiteX2" fmla="*/ 1783108 w 2925507"/>
              <a:gd name="connsiteY2" fmla="*/ 1020592 h 2652203"/>
              <a:gd name="connsiteX3" fmla="*/ 2925507 w 2925507"/>
              <a:gd name="connsiteY3" fmla="*/ 0 h 2652203"/>
              <a:gd name="connsiteX0" fmla="*/ 0 w 2925507"/>
              <a:gd name="connsiteY0" fmla="*/ 2652203 h 2652203"/>
              <a:gd name="connsiteX1" fmla="*/ 589669 w 2925507"/>
              <a:gd name="connsiteY1" fmla="*/ 2346715 h 2652203"/>
              <a:gd name="connsiteX2" fmla="*/ 1783108 w 2925507"/>
              <a:gd name="connsiteY2" fmla="*/ 1020592 h 2652203"/>
              <a:gd name="connsiteX3" fmla="*/ 2925507 w 2925507"/>
              <a:gd name="connsiteY3" fmla="*/ 0 h 2652203"/>
              <a:gd name="connsiteX0" fmla="*/ 0 w 2925507"/>
              <a:gd name="connsiteY0" fmla="*/ 2652203 h 2652203"/>
              <a:gd name="connsiteX1" fmla="*/ 589669 w 2925507"/>
              <a:gd name="connsiteY1" fmla="*/ 2346715 h 2652203"/>
              <a:gd name="connsiteX2" fmla="*/ 1763552 w 2925507"/>
              <a:gd name="connsiteY2" fmla="*/ 1020593 h 2652203"/>
              <a:gd name="connsiteX3" fmla="*/ 2925507 w 2925507"/>
              <a:gd name="connsiteY3" fmla="*/ 0 h 2652203"/>
              <a:gd name="connsiteX0" fmla="*/ 0 w 2905950"/>
              <a:gd name="connsiteY0" fmla="*/ 2656996 h 2656996"/>
              <a:gd name="connsiteX1" fmla="*/ 589669 w 2905950"/>
              <a:gd name="connsiteY1" fmla="*/ 2351508 h 2656996"/>
              <a:gd name="connsiteX2" fmla="*/ 1763552 w 2905950"/>
              <a:gd name="connsiteY2" fmla="*/ 1025386 h 2656996"/>
              <a:gd name="connsiteX3" fmla="*/ 2905950 w 2905950"/>
              <a:gd name="connsiteY3" fmla="*/ 0 h 2656996"/>
              <a:gd name="connsiteX0" fmla="*/ 0 w 2821203"/>
              <a:gd name="connsiteY0" fmla="*/ 2810345 h 2810345"/>
              <a:gd name="connsiteX1" fmla="*/ 589669 w 2821203"/>
              <a:gd name="connsiteY1" fmla="*/ 2504857 h 2810345"/>
              <a:gd name="connsiteX2" fmla="*/ 1763552 w 2821203"/>
              <a:gd name="connsiteY2" fmla="*/ 1178735 h 2810345"/>
              <a:gd name="connsiteX3" fmla="*/ 2821203 w 2821203"/>
              <a:gd name="connsiteY3" fmla="*/ 0 h 2810345"/>
              <a:gd name="connsiteX0" fmla="*/ 0 w 3006995"/>
              <a:gd name="connsiteY0" fmla="*/ 2455725 h 2455725"/>
              <a:gd name="connsiteX1" fmla="*/ 589669 w 3006995"/>
              <a:gd name="connsiteY1" fmla="*/ 2150237 h 2455725"/>
              <a:gd name="connsiteX2" fmla="*/ 1763552 w 3006995"/>
              <a:gd name="connsiteY2" fmla="*/ 824115 h 2455725"/>
              <a:gd name="connsiteX3" fmla="*/ 3006995 w 3006995"/>
              <a:gd name="connsiteY3" fmla="*/ 0 h 2455725"/>
              <a:gd name="connsiteX0" fmla="*/ 0 w 3006995"/>
              <a:gd name="connsiteY0" fmla="*/ 2455725 h 2455725"/>
              <a:gd name="connsiteX1" fmla="*/ 589669 w 3006995"/>
              <a:gd name="connsiteY1" fmla="*/ 2150237 h 2455725"/>
              <a:gd name="connsiteX2" fmla="*/ 1822223 w 3006995"/>
              <a:gd name="connsiteY2" fmla="*/ 996633 h 2455725"/>
              <a:gd name="connsiteX3" fmla="*/ 3006995 w 3006995"/>
              <a:gd name="connsiteY3" fmla="*/ 0 h 2455725"/>
              <a:gd name="connsiteX0" fmla="*/ 0 w 3006995"/>
              <a:gd name="connsiteY0" fmla="*/ 2455725 h 2455725"/>
              <a:gd name="connsiteX1" fmla="*/ 589669 w 3006995"/>
              <a:gd name="connsiteY1" fmla="*/ 2150237 h 2455725"/>
              <a:gd name="connsiteX2" fmla="*/ 1939565 w 3006995"/>
              <a:gd name="connsiteY2" fmla="*/ 1217073 h 2455725"/>
              <a:gd name="connsiteX3" fmla="*/ 3006995 w 3006995"/>
              <a:gd name="connsiteY3" fmla="*/ 0 h 2455725"/>
              <a:gd name="connsiteX0" fmla="*/ 0 w 3006995"/>
              <a:gd name="connsiteY0" fmla="*/ 2455725 h 2455725"/>
              <a:gd name="connsiteX1" fmla="*/ 589669 w 3006995"/>
              <a:gd name="connsiteY1" fmla="*/ 2150237 h 2455725"/>
              <a:gd name="connsiteX2" fmla="*/ 1920008 w 3006995"/>
              <a:gd name="connsiteY2" fmla="*/ 1188320 h 2455725"/>
              <a:gd name="connsiteX3" fmla="*/ 3006995 w 3006995"/>
              <a:gd name="connsiteY3" fmla="*/ 0 h 2455725"/>
              <a:gd name="connsiteX0" fmla="*/ 0 w 2987438"/>
              <a:gd name="connsiteY0" fmla="*/ 2449335 h 2449335"/>
              <a:gd name="connsiteX1" fmla="*/ 589669 w 2987438"/>
              <a:gd name="connsiteY1" fmla="*/ 2143847 h 2449335"/>
              <a:gd name="connsiteX2" fmla="*/ 1920008 w 2987438"/>
              <a:gd name="connsiteY2" fmla="*/ 1181930 h 2449335"/>
              <a:gd name="connsiteX3" fmla="*/ 2987438 w 2987438"/>
              <a:gd name="connsiteY3" fmla="*/ 0 h 2449335"/>
              <a:gd name="connsiteX0" fmla="*/ 0 w 2987438"/>
              <a:gd name="connsiteY0" fmla="*/ 2449335 h 2449335"/>
              <a:gd name="connsiteX1" fmla="*/ 589669 w 2987438"/>
              <a:gd name="connsiteY1" fmla="*/ 2143847 h 2449335"/>
              <a:gd name="connsiteX2" fmla="*/ 1900451 w 2987438"/>
              <a:gd name="connsiteY2" fmla="*/ 1181930 h 2449335"/>
              <a:gd name="connsiteX3" fmla="*/ 2987438 w 2987438"/>
              <a:gd name="connsiteY3" fmla="*/ 0 h 2449335"/>
              <a:gd name="connsiteX0" fmla="*/ 0 w 2987438"/>
              <a:gd name="connsiteY0" fmla="*/ 2449335 h 2449335"/>
              <a:gd name="connsiteX1" fmla="*/ 589669 w 2987438"/>
              <a:gd name="connsiteY1" fmla="*/ 2143847 h 2449335"/>
              <a:gd name="connsiteX2" fmla="*/ 1837869 w 2987438"/>
              <a:gd name="connsiteY2" fmla="*/ 997911 h 2449335"/>
              <a:gd name="connsiteX3" fmla="*/ 2987438 w 2987438"/>
              <a:gd name="connsiteY3" fmla="*/ 0 h 2449335"/>
              <a:gd name="connsiteX0" fmla="*/ 0 w 2894543"/>
              <a:gd name="connsiteY0" fmla="*/ 2641022 h 2641022"/>
              <a:gd name="connsiteX1" fmla="*/ 589669 w 2894543"/>
              <a:gd name="connsiteY1" fmla="*/ 2335534 h 2641022"/>
              <a:gd name="connsiteX2" fmla="*/ 1837869 w 2894543"/>
              <a:gd name="connsiteY2" fmla="*/ 1189598 h 2641022"/>
              <a:gd name="connsiteX3" fmla="*/ 2894543 w 2894543"/>
              <a:gd name="connsiteY3" fmla="*/ 0 h 2641022"/>
              <a:gd name="connsiteX0" fmla="*/ 0 w 2909210"/>
              <a:gd name="connsiteY0" fmla="*/ 2650606 h 2650606"/>
              <a:gd name="connsiteX1" fmla="*/ 589669 w 2909210"/>
              <a:gd name="connsiteY1" fmla="*/ 2345118 h 2650606"/>
              <a:gd name="connsiteX2" fmla="*/ 1837869 w 2909210"/>
              <a:gd name="connsiteY2" fmla="*/ 1199182 h 2650606"/>
              <a:gd name="connsiteX3" fmla="*/ 2909210 w 2909210"/>
              <a:gd name="connsiteY3" fmla="*/ 0 h 2650606"/>
              <a:gd name="connsiteX0" fmla="*/ 0 w 2899431"/>
              <a:gd name="connsiteY0" fmla="*/ 2650606 h 2650606"/>
              <a:gd name="connsiteX1" fmla="*/ 589669 w 2899431"/>
              <a:gd name="connsiteY1" fmla="*/ 2345118 h 2650606"/>
              <a:gd name="connsiteX2" fmla="*/ 1837869 w 2899431"/>
              <a:gd name="connsiteY2" fmla="*/ 1199182 h 2650606"/>
              <a:gd name="connsiteX3" fmla="*/ 2899431 w 2899431"/>
              <a:gd name="connsiteY3" fmla="*/ 0 h 2650606"/>
              <a:gd name="connsiteX0" fmla="*/ 0 w 2899431"/>
              <a:gd name="connsiteY0" fmla="*/ 2650606 h 2650606"/>
              <a:gd name="connsiteX1" fmla="*/ 589669 w 2899431"/>
              <a:gd name="connsiteY1" fmla="*/ 2345118 h 2650606"/>
              <a:gd name="connsiteX2" fmla="*/ 1901430 w 2899431"/>
              <a:gd name="connsiteY2" fmla="*/ 1386077 h 2650606"/>
              <a:gd name="connsiteX3" fmla="*/ 2899431 w 2899431"/>
              <a:gd name="connsiteY3" fmla="*/ 0 h 2650606"/>
              <a:gd name="connsiteX0" fmla="*/ 0 w 3104780"/>
              <a:gd name="connsiteY0" fmla="*/ 2248064 h 2248064"/>
              <a:gd name="connsiteX1" fmla="*/ 589669 w 3104780"/>
              <a:gd name="connsiteY1" fmla="*/ 1942576 h 2248064"/>
              <a:gd name="connsiteX2" fmla="*/ 1901430 w 3104780"/>
              <a:gd name="connsiteY2" fmla="*/ 983535 h 2248064"/>
              <a:gd name="connsiteX3" fmla="*/ 3104780 w 3104780"/>
              <a:gd name="connsiteY3" fmla="*/ 0 h 2248064"/>
              <a:gd name="connsiteX0" fmla="*/ 0 w 3095001"/>
              <a:gd name="connsiteY0" fmla="*/ 2272025 h 2272025"/>
              <a:gd name="connsiteX1" fmla="*/ 589669 w 3095001"/>
              <a:gd name="connsiteY1" fmla="*/ 1966537 h 2272025"/>
              <a:gd name="connsiteX2" fmla="*/ 1901430 w 3095001"/>
              <a:gd name="connsiteY2" fmla="*/ 1007496 h 2272025"/>
              <a:gd name="connsiteX3" fmla="*/ 3095001 w 3095001"/>
              <a:gd name="connsiteY3" fmla="*/ 0 h 2272025"/>
              <a:gd name="connsiteX0" fmla="*/ 0 w 3201849"/>
              <a:gd name="connsiteY0" fmla="*/ 2085013 h 2085013"/>
              <a:gd name="connsiteX1" fmla="*/ 589669 w 3201849"/>
              <a:gd name="connsiteY1" fmla="*/ 1779525 h 2085013"/>
              <a:gd name="connsiteX2" fmla="*/ 1901430 w 3201849"/>
              <a:gd name="connsiteY2" fmla="*/ 820484 h 2085013"/>
              <a:gd name="connsiteX3" fmla="*/ 3201849 w 3201849"/>
              <a:gd name="connsiteY3" fmla="*/ 0 h 2085013"/>
              <a:gd name="connsiteX0" fmla="*/ 0 w 3232377"/>
              <a:gd name="connsiteY0" fmla="*/ 2092493 h 2092493"/>
              <a:gd name="connsiteX1" fmla="*/ 589669 w 3232377"/>
              <a:gd name="connsiteY1" fmla="*/ 1787005 h 2092493"/>
              <a:gd name="connsiteX2" fmla="*/ 1901430 w 3232377"/>
              <a:gd name="connsiteY2" fmla="*/ 827964 h 2092493"/>
              <a:gd name="connsiteX3" fmla="*/ 3232377 w 3232377"/>
              <a:gd name="connsiteY3" fmla="*/ 0 h 2092493"/>
              <a:gd name="connsiteX0" fmla="*/ 0 w 3209481"/>
              <a:gd name="connsiteY0" fmla="*/ 2107454 h 2107454"/>
              <a:gd name="connsiteX1" fmla="*/ 589669 w 3209481"/>
              <a:gd name="connsiteY1" fmla="*/ 1801966 h 2107454"/>
              <a:gd name="connsiteX2" fmla="*/ 1901430 w 3209481"/>
              <a:gd name="connsiteY2" fmla="*/ 842925 h 2107454"/>
              <a:gd name="connsiteX3" fmla="*/ 3209481 w 3209481"/>
              <a:gd name="connsiteY3" fmla="*/ 0 h 2107454"/>
              <a:gd name="connsiteX0" fmla="*/ 0 w 3209481"/>
              <a:gd name="connsiteY0" fmla="*/ 2107454 h 2107454"/>
              <a:gd name="connsiteX1" fmla="*/ 589669 w 3209481"/>
              <a:gd name="connsiteY1" fmla="*/ 1801966 h 2107454"/>
              <a:gd name="connsiteX2" fmla="*/ 1964480 w 3209481"/>
              <a:gd name="connsiteY2" fmla="*/ 1021452 h 2107454"/>
              <a:gd name="connsiteX3" fmla="*/ 3209481 w 3209481"/>
              <a:gd name="connsiteY3" fmla="*/ 0 h 2107454"/>
              <a:gd name="connsiteX0" fmla="*/ 0 w 3306897"/>
              <a:gd name="connsiteY0" fmla="*/ 1925171 h 1925171"/>
              <a:gd name="connsiteX1" fmla="*/ 589669 w 3306897"/>
              <a:gd name="connsiteY1" fmla="*/ 1619683 h 1925171"/>
              <a:gd name="connsiteX2" fmla="*/ 1964480 w 3306897"/>
              <a:gd name="connsiteY2" fmla="*/ 839169 h 1925171"/>
              <a:gd name="connsiteX3" fmla="*/ 3306897 w 3306897"/>
              <a:gd name="connsiteY3" fmla="*/ 0 h 1925171"/>
              <a:gd name="connsiteX0" fmla="*/ 0 w 3339548"/>
              <a:gd name="connsiteY0" fmla="*/ 1533130 h 1533130"/>
              <a:gd name="connsiteX1" fmla="*/ 589669 w 3339548"/>
              <a:gd name="connsiteY1" fmla="*/ 1227642 h 1533130"/>
              <a:gd name="connsiteX2" fmla="*/ 1964480 w 3339548"/>
              <a:gd name="connsiteY2" fmla="*/ 447128 h 1533130"/>
              <a:gd name="connsiteX3" fmla="*/ 3339548 w 3339548"/>
              <a:gd name="connsiteY3" fmla="*/ 0 h 1533130"/>
              <a:gd name="connsiteX0" fmla="*/ 0 w 3404851"/>
              <a:gd name="connsiteY0" fmla="*/ 1733151 h 1733151"/>
              <a:gd name="connsiteX1" fmla="*/ 589669 w 3404851"/>
              <a:gd name="connsiteY1" fmla="*/ 1427663 h 1733151"/>
              <a:gd name="connsiteX2" fmla="*/ 1964480 w 3404851"/>
              <a:gd name="connsiteY2" fmla="*/ 647149 h 1733151"/>
              <a:gd name="connsiteX3" fmla="*/ 3404851 w 3404851"/>
              <a:gd name="connsiteY3" fmla="*/ 0 h 1733151"/>
              <a:gd name="connsiteX0" fmla="*/ 0 w 3404851"/>
              <a:gd name="connsiteY0" fmla="*/ 1733151 h 1733151"/>
              <a:gd name="connsiteX1" fmla="*/ 589669 w 3404851"/>
              <a:gd name="connsiteY1" fmla="*/ 1427663 h 1733151"/>
              <a:gd name="connsiteX2" fmla="*/ 2032930 w 3404851"/>
              <a:gd name="connsiteY2" fmla="*/ 824460 h 1733151"/>
              <a:gd name="connsiteX3" fmla="*/ 3404851 w 3404851"/>
              <a:gd name="connsiteY3" fmla="*/ 0 h 1733151"/>
              <a:gd name="connsiteX0" fmla="*/ 0 w 3483079"/>
              <a:gd name="connsiteY0" fmla="*/ 1570217 h 1570217"/>
              <a:gd name="connsiteX1" fmla="*/ 589669 w 3483079"/>
              <a:gd name="connsiteY1" fmla="*/ 1264729 h 1570217"/>
              <a:gd name="connsiteX2" fmla="*/ 2032930 w 3483079"/>
              <a:gd name="connsiteY2" fmla="*/ 661526 h 1570217"/>
              <a:gd name="connsiteX3" fmla="*/ 3483079 w 3483079"/>
              <a:gd name="connsiteY3" fmla="*/ 0 h 1570217"/>
              <a:gd name="connsiteX0" fmla="*/ 0 w 3502636"/>
              <a:gd name="connsiteY0" fmla="*/ 1584594 h 1584594"/>
              <a:gd name="connsiteX1" fmla="*/ 589669 w 3502636"/>
              <a:gd name="connsiteY1" fmla="*/ 1279106 h 1584594"/>
              <a:gd name="connsiteX2" fmla="*/ 2032930 w 3502636"/>
              <a:gd name="connsiteY2" fmla="*/ 675903 h 1584594"/>
              <a:gd name="connsiteX3" fmla="*/ 3502636 w 3502636"/>
              <a:gd name="connsiteY3" fmla="*/ 0 h 1584594"/>
              <a:gd name="connsiteX0" fmla="*/ 0 w 3492858"/>
              <a:gd name="connsiteY0" fmla="*/ 1575010 h 1575010"/>
              <a:gd name="connsiteX1" fmla="*/ 589669 w 3492858"/>
              <a:gd name="connsiteY1" fmla="*/ 1269522 h 1575010"/>
              <a:gd name="connsiteX2" fmla="*/ 2032930 w 3492858"/>
              <a:gd name="connsiteY2" fmla="*/ 666319 h 1575010"/>
              <a:gd name="connsiteX3" fmla="*/ 3492858 w 3492858"/>
              <a:gd name="connsiteY3" fmla="*/ 0 h 1575010"/>
              <a:gd name="connsiteX0" fmla="*/ 36561 w 3529419"/>
              <a:gd name="connsiteY0" fmla="*/ 1575010 h 1601989"/>
              <a:gd name="connsiteX1" fmla="*/ 0 w 3529419"/>
              <a:gd name="connsiteY1" fmla="*/ 1601989 h 1601989"/>
              <a:gd name="connsiteX2" fmla="*/ 626230 w 3529419"/>
              <a:gd name="connsiteY2" fmla="*/ 1269522 h 1601989"/>
              <a:gd name="connsiteX3" fmla="*/ 2069491 w 3529419"/>
              <a:gd name="connsiteY3" fmla="*/ 666319 h 1601989"/>
              <a:gd name="connsiteX4" fmla="*/ 3529419 w 3529419"/>
              <a:gd name="connsiteY4" fmla="*/ 0 h 1601989"/>
              <a:gd name="connsiteX0" fmla="*/ 36561 w 3529419"/>
              <a:gd name="connsiteY0" fmla="*/ 1575010 h 1601989"/>
              <a:gd name="connsiteX1" fmla="*/ 0 w 3529419"/>
              <a:gd name="connsiteY1" fmla="*/ 1601989 h 1601989"/>
              <a:gd name="connsiteX2" fmla="*/ 626230 w 3529419"/>
              <a:gd name="connsiteY2" fmla="*/ 1269522 h 1601989"/>
              <a:gd name="connsiteX3" fmla="*/ 1996026 w 3529419"/>
              <a:gd name="connsiteY3" fmla="*/ 474299 h 1601989"/>
              <a:gd name="connsiteX4" fmla="*/ 3529419 w 3529419"/>
              <a:gd name="connsiteY4" fmla="*/ 0 h 1601989"/>
              <a:gd name="connsiteX0" fmla="*/ 36561 w 3333509"/>
              <a:gd name="connsiteY0" fmla="*/ 1927047 h 1954026"/>
              <a:gd name="connsiteX1" fmla="*/ 0 w 3333509"/>
              <a:gd name="connsiteY1" fmla="*/ 1954026 h 1954026"/>
              <a:gd name="connsiteX2" fmla="*/ 626230 w 3333509"/>
              <a:gd name="connsiteY2" fmla="*/ 1621559 h 1954026"/>
              <a:gd name="connsiteX3" fmla="*/ 1996026 w 3333509"/>
              <a:gd name="connsiteY3" fmla="*/ 826336 h 1954026"/>
              <a:gd name="connsiteX4" fmla="*/ 3333509 w 3333509"/>
              <a:gd name="connsiteY4" fmla="*/ 0 h 1954026"/>
              <a:gd name="connsiteX0" fmla="*/ 36561 w 3333509"/>
              <a:gd name="connsiteY0" fmla="*/ 1927047 h 1954026"/>
              <a:gd name="connsiteX1" fmla="*/ 0 w 3333509"/>
              <a:gd name="connsiteY1" fmla="*/ 1954026 h 1954026"/>
              <a:gd name="connsiteX2" fmla="*/ 626230 w 3333509"/>
              <a:gd name="connsiteY2" fmla="*/ 1621559 h 1954026"/>
              <a:gd name="connsiteX3" fmla="*/ 2020516 w 3333509"/>
              <a:gd name="connsiteY3" fmla="*/ 842338 h 1954026"/>
              <a:gd name="connsiteX4" fmla="*/ 3333509 w 3333509"/>
              <a:gd name="connsiteY4" fmla="*/ 0 h 1954026"/>
              <a:gd name="connsiteX0" fmla="*/ 36561 w 3333509"/>
              <a:gd name="connsiteY0" fmla="*/ 1927047 h 1954026"/>
              <a:gd name="connsiteX1" fmla="*/ 0 w 3333509"/>
              <a:gd name="connsiteY1" fmla="*/ 1954026 h 1954026"/>
              <a:gd name="connsiteX2" fmla="*/ 626230 w 3333509"/>
              <a:gd name="connsiteY2" fmla="*/ 1621559 h 1954026"/>
              <a:gd name="connsiteX3" fmla="*/ 2004190 w 3333509"/>
              <a:gd name="connsiteY3" fmla="*/ 810335 h 1954026"/>
              <a:gd name="connsiteX4" fmla="*/ 3333509 w 3333509"/>
              <a:gd name="connsiteY4" fmla="*/ 0 h 1954026"/>
              <a:gd name="connsiteX0" fmla="*/ 36561 w 3333509"/>
              <a:gd name="connsiteY0" fmla="*/ 1927047 h 1954026"/>
              <a:gd name="connsiteX1" fmla="*/ 0 w 3333509"/>
              <a:gd name="connsiteY1" fmla="*/ 1954026 h 1954026"/>
              <a:gd name="connsiteX2" fmla="*/ 626230 w 3333509"/>
              <a:gd name="connsiteY2" fmla="*/ 1621559 h 1954026"/>
              <a:gd name="connsiteX3" fmla="*/ 2020517 w 3333509"/>
              <a:gd name="connsiteY3" fmla="*/ 842338 h 1954026"/>
              <a:gd name="connsiteX4" fmla="*/ 3333509 w 3333509"/>
              <a:gd name="connsiteY4" fmla="*/ 0 h 1954026"/>
              <a:gd name="connsiteX0" fmla="*/ 36561 w 3333509"/>
              <a:gd name="connsiteY0" fmla="*/ 1927047 h 1954026"/>
              <a:gd name="connsiteX1" fmla="*/ 0 w 3333509"/>
              <a:gd name="connsiteY1" fmla="*/ 1954026 h 1954026"/>
              <a:gd name="connsiteX2" fmla="*/ 626230 w 3333509"/>
              <a:gd name="connsiteY2" fmla="*/ 1621559 h 1954026"/>
              <a:gd name="connsiteX3" fmla="*/ 2082510 w 3333509"/>
              <a:gd name="connsiteY3" fmla="*/ 1024621 h 1954026"/>
              <a:gd name="connsiteX4" fmla="*/ 3333509 w 3333509"/>
              <a:gd name="connsiteY4" fmla="*/ 0 h 1954026"/>
              <a:gd name="connsiteX0" fmla="*/ 36561 w 3236094"/>
              <a:gd name="connsiteY0" fmla="*/ 2065930 h 2092909"/>
              <a:gd name="connsiteX1" fmla="*/ 0 w 3236094"/>
              <a:gd name="connsiteY1" fmla="*/ 2092909 h 2092909"/>
              <a:gd name="connsiteX2" fmla="*/ 626230 w 3236094"/>
              <a:gd name="connsiteY2" fmla="*/ 1760442 h 2092909"/>
              <a:gd name="connsiteX3" fmla="*/ 2082510 w 3236094"/>
              <a:gd name="connsiteY3" fmla="*/ 1163504 h 2092909"/>
              <a:gd name="connsiteX4" fmla="*/ 3236094 w 3236094"/>
              <a:gd name="connsiteY4" fmla="*/ 0 h 2092909"/>
              <a:gd name="connsiteX0" fmla="*/ 36561 w 3236094"/>
              <a:gd name="connsiteY0" fmla="*/ 2065930 h 2092909"/>
              <a:gd name="connsiteX1" fmla="*/ 0 w 3236094"/>
              <a:gd name="connsiteY1" fmla="*/ 2092909 h 2092909"/>
              <a:gd name="connsiteX2" fmla="*/ 626230 w 3236094"/>
              <a:gd name="connsiteY2" fmla="*/ 1760442 h 2092909"/>
              <a:gd name="connsiteX3" fmla="*/ 2011661 w 3236094"/>
              <a:gd name="connsiteY3" fmla="*/ 998581 h 2092909"/>
              <a:gd name="connsiteX4" fmla="*/ 3236094 w 3236094"/>
              <a:gd name="connsiteY4" fmla="*/ 0 h 2092909"/>
              <a:gd name="connsiteX0" fmla="*/ 36561 w 3236094"/>
              <a:gd name="connsiteY0" fmla="*/ 2065930 h 2092909"/>
              <a:gd name="connsiteX1" fmla="*/ 0 w 3236094"/>
              <a:gd name="connsiteY1" fmla="*/ 2092909 h 2092909"/>
              <a:gd name="connsiteX2" fmla="*/ 626230 w 3236094"/>
              <a:gd name="connsiteY2" fmla="*/ 1760442 h 2092909"/>
              <a:gd name="connsiteX3" fmla="*/ 2064798 w 3236094"/>
              <a:gd name="connsiteY3" fmla="*/ 972541 h 2092909"/>
              <a:gd name="connsiteX4" fmla="*/ 3236094 w 3236094"/>
              <a:gd name="connsiteY4" fmla="*/ 0 h 2092909"/>
              <a:gd name="connsiteX0" fmla="*/ 36561 w 3368935"/>
              <a:gd name="connsiteY0" fmla="*/ 1944408 h 1971387"/>
              <a:gd name="connsiteX1" fmla="*/ 0 w 3368935"/>
              <a:gd name="connsiteY1" fmla="*/ 1971387 h 1971387"/>
              <a:gd name="connsiteX2" fmla="*/ 626230 w 3368935"/>
              <a:gd name="connsiteY2" fmla="*/ 1638920 h 1971387"/>
              <a:gd name="connsiteX3" fmla="*/ 2064798 w 3368935"/>
              <a:gd name="connsiteY3" fmla="*/ 851019 h 1971387"/>
              <a:gd name="connsiteX4" fmla="*/ 3368935 w 3368935"/>
              <a:gd name="connsiteY4" fmla="*/ 0 h 1971387"/>
              <a:gd name="connsiteX0" fmla="*/ 36561 w 3368935"/>
              <a:gd name="connsiteY0" fmla="*/ 1944408 h 1971387"/>
              <a:gd name="connsiteX1" fmla="*/ 0 w 3368935"/>
              <a:gd name="connsiteY1" fmla="*/ 1971387 h 1971387"/>
              <a:gd name="connsiteX2" fmla="*/ 626230 w 3368935"/>
              <a:gd name="connsiteY2" fmla="*/ 1638920 h 1971387"/>
              <a:gd name="connsiteX3" fmla="*/ 2020518 w 3368935"/>
              <a:gd name="connsiteY3" fmla="*/ 859699 h 1971387"/>
              <a:gd name="connsiteX4" fmla="*/ 3368935 w 3368935"/>
              <a:gd name="connsiteY4" fmla="*/ 0 h 1971387"/>
              <a:gd name="connsiteX0" fmla="*/ 36561 w 3368935"/>
              <a:gd name="connsiteY0" fmla="*/ 1944408 h 1971387"/>
              <a:gd name="connsiteX1" fmla="*/ 0 w 3368935"/>
              <a:gd name="connsiteY1" fmla="*/ 1971387 h 1971387"/>
              <a:gd name="connsiteX2" fmla="*/ 640898 w 3368935"/>
              <a:gd name="connsiteY2" fmla="*/ 1648505 h 1971387"/>
              <a:gd name="connsiteX3" fmla="*/ 2020518 w 3368935"/>
              <a:gd name="connsiteY3" fmla="*/ 859699 h 1971387"/>
              <a:gd name="connsiteX4" fmla="*/ 3368935 w 3368935"/>
              <a:gd name="connsiteY4" fmla="*/ 0 h 1971387"/>
              <a:gd name="connsiteX0" fmla="*/ 36561 w 3368935"/>
              <a:gd name="connsiteY0" fmla="*/ 1944408 h 1971387"/>
              <a:gd name="connsiteX1" fmla="*/ 0 w 3368935"/>
              <a:gd name="connsiteY1" fmla="*/ 1971387 h 1971387"/>
              <a:gd name="connsiteX2" fmla="*/ 640898 w 3368935"/>
              <a:gd name="connsiteY2" fmla="*/ 1648505 h 1971387"/>
              <a:gd name="connsiteX3" fmla="*/ 1942290 w 3368935"/>
              <a:gd name="connsiteY3" fmla="*/ 687181 h 1971387"/>
              <a:gd name="connsiteX4" fmla="*/ 3368935 w 3368935"/>
              <a:gd name="connsiteY4" fmla="*/ 0 h 1971387"/>
              <a:gd name="connsiteX0" fmla="*/ 36561 w 3065801"/>
              <a:gd name="connsiteY0" fmla="*/ 2433209 h 2460188"/>
              <a:gd name="connsiteX1" fmla="*/ 0 w 3065801"/>
              <a:gd name="connsiteY1" fmla="*/ 2460188 h 2460188"/>
              <a:gd name="connsiteX2" fmla="*/ 640898 w 3065801"/>
              <a:gd name="connsiteY2" fmla="*/ 2137306 h 2460188"/>
              <a:gd name="connsiteX3" fmla="*/ 1942290 w 3065801"/>
              <a:gd name="connsiteY3" fmla="*/ 1175982 h 2460188"/>
              <a:gd name="connsiteX4" fmla="*/ 3065801 w 3065801"/>
              <a:gd name="connsiteY4" fmla="*/ 0 h 2460188"/>
              <a:gd name="connsiteX0" fmla="*/ 36561 w 3046244"/>
              <a:gd name="connsiteY0" fmla="*/ 2457170 h 2484149"/>
              <a:gd name="connsiteX1" fmla="*/ 0 w 3046244"/>
              <a:gd name="connsiteY1" fmla="*/ 2484149 h 2484149"/>
              <a:gd name="connsiteX2" fmla="*/ 640898 w 3046244"/>
              <a:gd name="connsiteY2" fmla="*/ 2161267 h 2484149"/>
              <a:gd name="connsiteX3" fmla="*/ 1942290 w 3046244"/>
              <a:gd name="connsiteY3" fmla="*/ 1199943 h 2484149"/>
              <a:gd name="connsiteX4" fmla="*/ 3046244 w 3046244"/>
              <a:gd name="connsiteY4" fmla="*/ 0 h 2484149"/>
              <a:gd name="connsiteX0" fmla="*/ 36561 w 3046244"/>
              <a:gd name="connsiteY0" fmla="*/ 2457170 h 2484149"/>
              <a:gd name="connsiteX1" fmla="*/ 0 w 3046244"/>
              <a:gd name="connsiteY1" fmla="*/ 2484149 h 2484149"/>
              <a:gd name="connsiteX2" fmla="*/ 640898 w 3046244"/>
              <a:gd name="connsiteY2" fmla="*/ 2161267 h 2484149"/>
              <a:gd name="connsiteX3" fmla="*/ 2009880 w 3046244"/>
              <a:gd name="connsiteY3" fmla="*/ 1369241 h 2484149"/>
              <a:gd name="connsiteX4" fmla="*/ 3046244 w 3046244"/>
              <a:gd name="connsiteY4" fmla="*/ 0 h 2484149"/>
              <a:gd name="connsiteX0" fmla="*/ 36561 w 3143873"/>
              <a:gd name="connsiteY0" fmla="*/ 2295233 h 2322212"/>
              <a:gd name="connsiteX1" fmla="*/ 0 w 3143873"/>
              <a:gd name="connsiteY1" fmla="*/ 2322212 h 2322212"/>
              <a:gd name="connsiteX2" fmla="*/ 640898 w 3143873"/>
              <a:gd name="connsiteY2" fmla="*/ 1999330 h 2322212"/>
              <a:gd name="connsiteX3" fmla="*/ 2009880 w 3143873"/>
              <a:gd name="connsiteY3" fmla="*/ 1207304 h 2322212"/>
              <a:gd name="connsiteX4" fmla="*/ 3143873 w 3143873"/>
              <a:gd name="connsiteY4" fmla="*/ 0 h 2322212"/>
              <a:gd name="connsiteX0" fmla="*/ 21893 w 3143873"/>
              <a:gd name="connsiteY0" fmla="*/ 2558802 h 2558802"/>
              <a:gd name="connsiteX1" fmla="*/ 0 w 3143873"/>
              <a:gd name="connsiteY1" fmla="*/ 2322212 h 2558802"/>
              <a:gd name="connsiteX2" fmla="*/ 640898 w 3143873"/>
              <a:gd name="connsiteY2" fmla="*/ 1999330 h 2558802"/>
              <a:gd name="connsiteX3" fmla="*/ 2009880 w 3143873"/>
              <a:gd name="connsiteY3" fmla="*/ 1207304 h 2558802"/>
              <a:gd name="connsiteX4" fmla="*/ 3143873 w 3143873"/>
              <a:gd name="connsiteY4" fmla="*/ 0 h 2558802"/>
              <a:gd name="connsiteX0" fmla="*/ 0 w 3121980"/>
              <a:gd name="connsiteY0" fmla="*/ 2558802 h 2558802"/>
              <a:gd name="connsiteX1" fmla="*/ 667491 w 3121980"/>
              <a:gd name="connsiteY1" fmla="*/ 2231162 h 2558802"/>
              <a:gd name="connsiteX2" fmla="*/ 619005 w 3121980"/>
              <a:gd name="connsiteY2" fmla="*/ 1999330 h 2558802"/>
              <a:gd name="connsiteX3" fmla="*/ 1987987 w 3121980"/>
              <a:gd name="connsiteY3" fmla="*/ 1207304 h 2558802"/>
              <a:gd name="connsiteX4" fmla="*/ 3121980 w 3121980"/>
              <a:gd name="connsiteY4" fmla="*/ 0 h 2558802"/>
              <a:gd name="connsiteX0" fmla="*/ 0 w 3121980"/>
              <a:gd name="connsiteY0" fmla="*/ 2539633 h 2539633"/>
              <a:gd name="connsiteX1" fmla="*/ 667491 w 3121980"/>
              <a:gd name="connsiteY1" fmla="*/ 2231162 h 2539633"/>
              <a:gd name="connsiteX2" fmla="*/ 619005 w 3121980"/>
              <a:gd name="connsiteY2" fmla="*/ 1999330 h 2539633"/>
              <a:gd name="connsiteX3" fmla="*/ 1987987 w 3121980"/>
              <a:gd name="connsiteY3" fmla="*/ 1207304 h 2539633"/>
              <a:gd name="connsiteX4" fmla="*/ 3121980 w 3121980"/>
              <a:gd name="connsiteY4" fmla="*/ 0 h 2539633"/>
              <a:gd name="connsiteX0" fmla="*/ 0 w 3121980"/>
              <a:gd name="connsiteY0" fmla="*/ 2539633 h 2539633"/>
              <a:gd name="connsiteX1" fmla="*/ 667491 w 3121980"/>
              <a:gd name="connsiteY1" fmla="*/ 2231162 h 2539633"/>
              <a:gd name="connsiteX2" fmla="*/ 2198234 w 3121980"/>
              <a:gd name="connsiteY2" fmla="*/ 1774099 h 2539633"/>
              <a:gd name="connsiteX3" fmla="*/ 1987987 w 3121980"/>
              <a:gd name="connsiteY3" fmla="*/ 1207304 h 2539633"/>
              <a:gd name="connsiteX4" fmla="*/ 3121980 w 3121980"/>
              <a:gd name="connsiteY4" fmla="*/ 0 h 2539633"/>
              <a:gd name="connsiteX0" fmla="*/ 0 w 3121980"/>
              <a:gd name="connsiteY0" fmla="*/ 2539633 h 2539633"/>
              <a:gd name="connsiteX1" fmla="*/ 667491 w 3121980"/>
              <a:gd name="connsiteY1" fmla="*/ 2231162 h 2539633"/>
              <a:gd name="connsiteX2" fmla="*/ 2198234 w 3121980"/>
              <a:gd name="connsiteY2" fmla="*/ 1774099 h 2539633"/>
              <a:gd name="connsiteX3" fmla="*/ 3121980 w 3121980"/>
              <a:gd name="connsiteY3" fmla="*/ 0 h 2539633"/>
              <a:gd name="connsiteX0" fmla="*/ 0 w 3410445"/>
              <a:gd name="connsiteY0" fmla="*/ 1993326 h 1993326"/>
              <a:gd name="connsiteX1" fmla="*/ 667491 w 3410445"/>
              <a:gd name="connsiteY1" fmla="*/ 1684855 h 1993326"/>
              <a:gd name="connsiteX2" fmla="*/ 2198234 w 3410445"/>
              <a:gd name="connsiteY2" fmla="*/ 1227792 h 1993326"/>
              <a:gd name="connsiteX3" fmla="*/ 3410445 w 3410445"/>
              <a:gd name="connsiteY3" fmla="*/ 0 h 1993326"/>
              <a:gd name="connsiteX0" fmla="*/ 0 w 3410445"/>
              <a:gd name="connsiteY0" fmla="*/ 1993326 h 1993326"/>
              <a:gd name="connsiteX1" fmla="*/ 667491 w 3410445"/>
              <a:gd name="connsiteY1" fmla="*/ 1684855 h 1993326"/>
              <a:gd name="connsiteX2" fmla="*/ 2071114 w 3410445"/>
              <a:gd name="connsiteY2" fmla="*/ 844419 h 1993326"/>
              <a:gd name="connsiteX3" fmla="*/ 3410445 w 3410445"/>
              <a:gd name="connsiteY3" fmla="*/ 0 h 1993326"/>
              <a:gd name="connsiteX0" fmla="*/ 0 w 3205097"/>
              <a:gd name="connsiteY0" fmla="*/ 2530049 h 2530049"/>
              <a:gd name="connsiteX1" fmla="*/ 667491 w 3205097"/>
              <a:gd name="connsiteY1" fmla="*/ 2221578 h 2530049"/>
              <a:gd name="connsiteX2" fmla="*/ 2071114 w 3205097"/>
              <a:gd name="connsiteY2" fmla="*/ 1381142 h 2530049"/>
              <a:gd name="connsiteX3" fmla="*/ 3205097 w 3205097"/>
              <a:gd name="connsiteY3" fmla="*/ 0 h 2530049"/>
              <a:gd name="connsiteX0" fmla="*/ 0 w 3158625"/>
              <a:gd name="connsiteY0" fmla="*/ 2530049 h 2530049"/>
              <a:gd name="connsiteX1" fmla="*/ 667491 w 3158625"/>
              <a:gd name="connsiteY1" fmla="*/ 2221578 h 2530049"/>
              <a:gd name="connsiteX2" fmla="*/ 2071114 w 3158625"/>
              <a:gd name="connsiteY2" fmla="*/ 1381142 h 2530049"/>
              <a:gd name="connsiteX3" fmla="*/ 3158625 w 3158625"/>
              <a:gd name="connsiteY3" fmla="*/ 0 h 2530049"/>
              <a:gd name="connsiteX0" fmla="*/ 0 w 3158625"/>
              <a:gd name="connsiteY0" fmla="*/ 2530049 h 2530049"/>
              <a:gd name="connsiteX1" fmla="*/ 667491 w 3158625"/>
              <a:gd name="connsiteY1" fmla="*/ 2221578 h 2530049"/>
              <a:gd name="connsiteX2" fmla="*/ 2071114 w 3158625"/>
              <a:gd name="connsiteY2" fmla="*/ 1381142 h 2530049"/>
              <a:gd name="connsiteX3" fmla="*/ 3158625 w 3158625"/>
              <a:gd name="connsiteY3" fmla="*/ 0 h 2530049"/>
              <a:gd name="connsiteX0" fmla="*/ 0 w 3158625"/>
              <a:gd name="connsiteY0" fmla="*/ 2530049 h 2530049"/>
              <a:gd name="connsiteX1" fmla="*/ 667491 w 3158625"/>
              <a:gd name="connsiteY1" fmla="*/ 2221578 h 2530049"/>
              <a:gd name="connsiteX2" fmla="*/ 2071114 w 3158625"/>
              <a:gd name="connsiteY2" fmla="*/ 1381142 h 2530049"/>
              <a:gd name="connsiteX3" fmla="*/ 3158625 w 3158625"/>
              <a:gd name="connsiteY3" fmla="*/ 0 h 2530049"/>
              <a:gd name="connsiteX0" fmla="*/ 0 w 3158625"/>
              <a:gd name="connsiteY0" fmla="*/ 2530049 h 2530049"/>
              <a:gd name="connsiteX1" fmla="*/ 667491 w 3158625"/>
              <a:gd name="connsiteY1" fmla="*/ 2221578 h 2530049"/>
              <a:gd name="connsiteX2" fmla="*/ 3158625 w 3158625"/>
              <a:gd name="connsiteY2" fmla="*/ 0 h 2530049"/>
              <a:gd name="connsiteX0" fmla="*/ 0 w 1829523"/>
              <a:gd name="connsiteY0" fmla="*/ 3076641 h 3076641"/>
              <a:gd name="connsiteX1" fmla="*/ 667491 w 1829523"/>
              <a:gd name="connsiteY1" fmla="*/ 2768170 h 3076641"/>
              <a:gd name="connsiteX2" fmla="*/ 1829523 w 1829523"/>
              <a:gd name="connsiteY2" fmla="*/ 0 h 3076641"/>
              <a:gd name="connsiteX0" fmla="*/ 0 w 1829523"/>
              <a:gd name="connsiteY0" fmla="*/ 3076641 h 3076641"/>
              <a:gd name="connsiteX1" fmla="*/ 202771 w 1829523"/>
              <a:gd name="connsiteY1" fmla="*/ 2567754 h 3076641"/>
              <a:gd name="connsiteX2" fmla="*/ 1829523 w 1829523"/>
              <a:gd name="connsiteY2" fmla="*/ 0 h 3076641"/>
              <a:gd name="connsiteX0" fmla="*/ 0 w 1829523"/>
              <a:gd name="connsiteY0" fmla="*/ 3076641 h 3076641"/>
              <a:gd name="connsiteX1" fmla="*/ 16884 w 1829523"/>
              <a:gd name="connsiteY1" fmla="*/ 2841050 h 3076641"/>
              <a:gd name="connsiteX2" fmla="*/ 1829523 w 1829523"/>
              <a:gd name="connsiteY2" fmla="*/ 0 h 3076641"/>
              <a:gd name="connsiteX0" fmla="*/ 0 w 2043295"/>
              <a:gd name="connsiteY0" fmla="*/ 3158630 h 3158630"/>
              <a:gd name="connsiteX1" fmla="*/ 230656 w 2043295"/>
              <a:gd name="connsiteY1" fmla="*/ 2841050 h 3158630"/>
              <a:gd name="connsiteX2" fmla="*/ 2043295 w 2043295"/>
              <a:gd name="connsiteY2" fmla="*/ 0 h 3158630"/>
              <a:gd name="connsiteX0" fmla="*/ 0 w 2043295"/>
              <a:gd name="connsiteY0" fmla="*/ 3158630 h 3158630"/>
              <a:gd name="connsiteX1" fmla="*/ 105714 w 2043295"/>
              <a:gd name="connsiteY1" fmla="*/ 3006164 h 3158630"/>
              <a:gd name="connsiteX2" fmla="*/ 230656 w 2043295"/>
              <a:gd name="connsiteY2" fmla="*/ 2841050 h 3158630"/>
              <a:gd name="connsiteX3" fmla="*/ 2043295 w 2043295"/>
              <a:gd name="connsiteY3" fmla="*/ 0 h 3158630"/>
              <a:gd name="connsiteX0" fmla="*/ 0 w 2043295"/>
              <a:gd name="connsiteY0" fmla="*/ 3158630 h 3158630"/>
              <a:gd name="connsiteX1" fmla="*/ 105715 w 2043295"/>
              <a:gd name="connsiteY1" fmla="*/ 3006164 h 3158630"/>
              <a:gd name="connsiteX2" fmla="*/ 230656 w 2043295"/>
              <a:gd name="connsiteY2" fmla="*/ 2841050 h 3158630"/>
              <a:gd name="connsiteX3" fmla="*/ 2043295 w 2043295"/>
              <a:gd name="connsiteY3" fmla="*/ 0 h 3158630"/>
              <a:gd name="connsiteX0" fmla="*/ 0 w 2043295"/>
              <a:gd name="connsiteY0" fmla="*/ 3158630 h 3158630"/>
              <a:gd name="connsiteX1" fmla="*/ 105716 w 2043295"/>
              <a:gd name="connsiteY1" fmla="*/ 3006164 h 3158630"/>
              <a:gd name="connsiteX2" fmla="*/ 230656 w 2043295"/>
              <a:gd name="connsiteY2" fmla="*/ 2841050 h 3158630"/>
              <a:gd name="connsiteX3" fmla="*/ 2043295 w 2043295"/>
              <a:gd name="connsiteY3" fmla="*/ 0 h 3158630"/>
              <a:gd name="connsiteX0" fmla="*/ 0 w 2043295"/>
              <a:gd name="connsiteY0" fmla="*/ 3158630 h 3158630"/>
              <a:gd name="connsiteX1" fmla="*/ 230656 w 2043295"/>
              <a:gd name="connsiteY1" fmla="*/ 2841050 h 3158630"/>
              <a:gd name="connsiteX2" fmla="*/ 2043295 w 2043295"/>
              <a:gd name="connsiteY2" fmla="*/ 0 h 3158630"/>
              <a:gd name="connsiteX0" fmla="*/ 0 w 2043295"/>
              <a:gd name="connsiteY0" fmla="*/ 3158630 h 3158630"/>
              <a:gd name="connsiteX1" fmla="*/ 59242 w 2043295"/>
              <a:gd name="connsiteY1" fmla="*/ 2878625 h 3158630"/>
              <a:gd name="connsiteX2" fmla="*/ 230656 w 2043295"/>
              <a:gd name="connsiteY2" fmla="*/ 2841050 h 3158630"/>
              <a:gd name="connsiteX3" fmla="*/ 2043295 w 2043295"/>
              <a:gd name="connsiteY3" fmla="*/ 0 h 3158630"/>
              <a:gd name="connsiteX0" fmla="*/ 0 w 2043295"/>
              <a:gd name="connsiteY0" fmla="*/ 3158630 h 3158630"/>
              <a:gd name="connsiteX1" fmla="*/ 59242 w 2043295"/>
              <a:gd name="connsiteY1" fmla="*/ 2878625 h 3158630"/>
              <a:gd name="connsiteX2" fmla="*/ 230656 w 2043295"/>
              <a:gd name="connsiteY2" fmla="*/ 2841050 h 3158630"/>
              <a:gd name="connsiteX3" fmla="*/ 2043295 w 2043295"/>
              <a:gd name="connsiteY3" fmla="*/ 0 h 3158630"/>
              <a:gd name="connsiteX0" fmla="*/ 0 w 2043295"/>
              <a:gd name="connsiteY0" fmla="*/ 3158630 h 3158630"/>
              <a:gd name="connsiteX1" fmla="*/ 230656 w 2043295"/>
              <a:gd name="connsiteY1" fmla="*/ 2841050 h 3158630"/>
              <a:gd name="connsiteX2" fmla="*/ 2043295 w 2043295"/>
              <a:gd name="connsiteY2" fmla="*/ 0 h 3158630"/>
              <a:gd name="connsiteX0" fmla="*/ 0 w 1987528"/>
              <a:gd name="connsiteY0" fmla="*/ 2921774 h 2921774"/>
              <a:gd name="connsiteX1" fmla="*/ 174889 w 1987528"/>
              <a:gd name="connsiteY1" fmla="*/ 2841050 h 2921774"/>
              <a:gd name="connsiteX2" fmla="*/ 1987528 w 1987528"/>
              <a:gd name="connsiteY2" fmla="*/ 0 h 2921774"/>
              <a:gd name="connsiteX0" fmla="*/ 0 w 1987528"/>
              <a:gd name="connsiteY0" fmla="*/ 2921774 h 2921774"/>
              <a:gd name="connsiteX1" fmla="*/ 6954 w 1987528"/>
              <a:gd name="connsiteY1" fmla="*/ 2910243 h 2921774"/>
              <a:gd name="connsiteX2" fmla="*/ 174889 w 1987528"/>
              <a:gd name="connsiteY2" fmla="*/ 2841050 h 2921774"/>
              <a:gd name="connsiteX3" fmla="*/ 1987528 w 1987528"/>
              <a:gd name="connsiteY3" fmla="*/ 0 h 2921774"/>
              <a:gd name="connsiteX0" fmla="*/ 0 w 1826183"/>
              <a:gd name="connsiteY0" fmla="*/ 2643828 h 2643828"/>
              <a:gd name="connsiteX1" fmla="*/ 6954 w 1826183"/>
              <a:gd name="connsiteY1" fmla="*/ 2632297 h 2643828"/>
              <a:gd name="connsiteX2" fmla="*/ 174889 w 1826183"/>
              <a:gd name="connsiteY2" fmla="*/ 2563104 h 2643828"/>
              <a:gd name="connsiteX3" fmla="*/ 1826183 w 1826183"/>
              <a:gd name="connsiteY3" fmla="*/ 0 h 2643828"/>
              <a:gd name="connsiteX0" fmla="*/ 0 w 1816405"/>
              <a:gd name="connsiteY0" fmla="*/ 2619867 h 2619867"/>
              <a:gd name="connsiteX1" fmla="*/ 6954 w 1816405"/>
              <a:gd name="connsiteY1" fmla="*/ 2608336 h 2619867"/>
              <a:gd name="connsiteX2" fmla="*/ 174889 w 1816405"/>
              <a:gd name="connsiteY2" fmla="*/ 2539143 h 2619867"/>
              <a:gd name="connsiteX3" fmla="*/ 1816405 w 1816405"/>
              <a:gd name="connsiteY3" fmla="*/ 0 h 2619867"/>
              <a:gd name="connsiteX0" fmla="*/ 0 w 1826184"/>
              <a:gd name="connsiteY0" fmla="*/ 2643827 h 2643827"/>
              <a:gd name="connsiteX1" fmla="*/ 6954 w 1826184"/>
              <a:gd name="connsiteY1" fmla="*/ 2632296 h 2643827"/>
              <a:gd name="connsiteX2" fmla="*/ 174889 w 1826184"/>
              <a:gd name="connsiteY2" fmla="*/ 2563103 h 2643827"/>
              <a:gd name="connsiteX3" fmla="*/ 1826184 w 1826184"/>
              <a:gd name="connsiteY3" fmla="*/ 0 h 2643827"/>
              <a:gd name="connsiteX0" fmla="*/ 0 w 1826184"/>
              <a:gd name="connsiteY0" fmla="*/ 2643827 h 2643827"/>
              <a:gd name="connsiteX1" fmla="*/ 6954 w 1826184"/>
              <a:gd name="connsiteY1" fmla="*/ 2632296 h 2643827"/>
              <a:gd name="connsiteX2" fmla="*/ 169999 w 1826184"/>
              <a:gd name="connsiteY2" fmla="*/ 2563103 h 2643827"/>
              <a:gd name="connsiteX3" fmla="*/ 1826184 w 1826184"/>
              <a:gd name="connsiteY3" fmla="*/ 0 h 2643827"/>
              <a:gd name="connsiteX0" fmla="*/ 0 w 3075111"/>
              <a:gd name="connsiteY0" fmla="*/ 2739837 h 2739837"/>
              <a:gd name="connsiteX1" fmla="*/ 6954 w 3075111"/>
              <a:gd name="connsiteY1" fmla="*/ 2728306 h 2739837"/>
              <a:gd name="connsiteX2" fmla="*/ 169999 w 3075111"/>
              <a:gd name="connsiteY2" fmla="*/ 2659113 h 2739837"/>
              <a:gd name="connsiteX3" fmla="*/ 3075111 w 3075111"/>
              <a:gd name="connsiteY3" fmla="*/ 0 h 2739837"/>
              <a:gd name="connsiteX0" fmla="*/ 0 w 3075111"/>
              <a:gd name="connsiteY0" fmla="*/ 2739837 h 2739837"/>
              <a:gd name="connsiteX1" fmla="*/ 6954 w 3075111"/>
              <a:gd name="connsiteY1" fmla="*/ 2728306 h 2739837"/>
              <a:gd name="connsiteX2" fmla="*/ 169999 w 3075111"/>
              <a:gd name="connsiteY2" fmla="*/ 2659113 h 2739837"/>
              <a:gd name="connsiteX3" fmla="*/ 1872945 w 3075111"/>
              <a:gd name="connsiteY3" fmla="*/ 817046 h 2739837"/>
              <a:gd name="connsiteX4" fmla="*/ 3075111 w 3075111"/>
              <a:gd name="connsiteY4" fmla="*/ 0 h 2739837"/>
              <a:gd name="connsiteX0" fmla="*/ 0 w 3075111"/>
              <a:gd name="connsiteY0" fmla="*/ 2739837 h 2739837"/>
              <a:gd name="connsiteX1" fmla="*/ 6954 w 3075111"/>
              <a:gd name="connsiteY1" fmla="*/ 2728306 h 2739837"/>
              <a:gd name="connsiteX2" fmla="*/ 716915 w 3075111"/>
              <a:gd name="connsiteY2" fmla="*/ 2147060 h 2739837"/>
              <a:gd name="connsiteX3" fmla="*/ 1872945 w 3075111"/>
              <a:gd name="connsiteY3" fmla="*/ 817046 h 2739837"/>
              <a:gd name="connsiteX4" fmla="*/ 3075111 w 3075111"/>
              <a:gd name="connsiteY4" fmla="*/ 0 h 2739837"/>
              <a:gd name="connsiteX0" fmla="*/ 0 w 3075111"/>
              <a:gd name="connsiteY0" fmla="*/ 2739837 h 2739837"/>
              <a:gd name="connsiteX1" fmla="*/ 178376 w 3075111"/>
              <a:gd name="connsiteY1" fmla="*/ 2696302 h 2739837"/>
              <a:gd name="connsiteX2" fmla="*/ 716915 w 3075111"/>
              <a:gd name="connsiteY2" fmla="*/ 2147060 h 2739837"/>
              <a:gd name="connsiteX3" fmla="*/ 1872945 w 3075111"/>
              <a:gd name="connsiteY3" fmla="*/ 817046 h 2739837"/>
              <a:gd name="connsiteX4" fmla="*/ 3075111 w 3075111"/>
              <a:gd name="connsiteY4" fmla="*/ 0 h 2739837"/>
              <a:gd name="connsiteX0" fmla="*/ 0 w 3075111"/>
              <a:gd name="connsiteY0" fmla="*/ 2739837 h 2739837"/>
              <a:gd name="connsiteX1" fmla="*/ 145781 w 3075111"/>
              <a:gd name="connsiteY1" fmla="*/ 2689913 h 2739837"/>
              <a:gd name="connsiteX2" fmla="*/ 716915 w 3075111"/>
              <a:gd name="connsiteY2" fmla="*/ 2147060 h 2739837"/>
              <a:gd name="connsiteX3" fmla="*/ 1872945 w 3075111"/>
              <a:gd name="connsiteY3" fmla="*/ 817046 h 2739837"/>
              <a:gd name="connsiteX4" fmla="*/ 3075111 w 3075111"/>
              <a:gd name="connsiteY4" fmla="*/ 0 h 2739837"/>
              <a:gd name="connsiteX0" fmla="*/ 0 w 2916622"/>
              <a:gd name="connsiteY0" fmla="*/ 3086367 h 3086367"/>
              <a:gd name="connsiteX1" fmla="*/ 145781 w 2916622"/>
              <a:gd name="connsiteY1" fmla="*/ 3036443 h 3086367"/>
              <a:gd name="connsiteX2" fmla="*/ 716915 w 2916622"/>
              <a:gd name="connsiteY2" fmla="*/ 2493590 h 3086367"/>
              <a:gd name="connsiteX3" fmla="*/ 1872945 w 2916622"/>
              <a:gd name="connsiteY3" fmla="*/ 1163576 h 3086367"/>
              <a:gd name="connsiteX4" fmla="*/ 2916622 w 2916622"/>
              <a:gd name="connsiteY4" fmla="*/ 0 h 3086367"/>
              <a:gd name="connsiteX0" fmla="*/ 69236 w 2985858"/>
              <a:gd name="connsiteY0" fmla="*/ 3086367 h 3095695"/>
              <a:gd name="connsiteX1" fmla="*/ 0 w 2985858"/>
              <a:gd name="connsiteY1" fmla="*/ 3095695 h 3095695"/>
              <a:gd name="connsiteX2" fmla="*/ 215017 w 2985858"/>
              <a:gd name="connsiteY2" fmla="*/ 3036443 h 3095695"/>
              <a:gd name="connsiteX3" fmla="*/ 786151 w 2985858"/>
              <a:gd name="connsiteY3" fmla="*/ 2493590 h 3095695"/>
              <a:gd name="connsiteX4" fmla="*/ 1942181 w 2985858"/>
              <a:gd name="connsiteY4" fmla="*/ 1163576 h 3095695"/>
              <a:gd name="connsiteX5" fmla="*/ 2985858 w 2985858"/>
              <a:gd name="connsiteY5" fmla="*/ 0 h 3095695"/>
              <a:gd name="connsiteX0" fmla="*/ 69236 w 2985858"/>
              <a:gd name="connsiteY0" fmla="*/ 3086367 h 3095695"/>
              <a:gd name="connsiteX1" fmla="*/ 0 w 2985858"/>
              <a:gd name="connsiteY1" fmla="*/ 3095695 h 3095695"/>
              <a:gd name="connsiteX2" fmla="*/ 215017 w 2985858"/>
              <a:gd name="connsiteY2" fmla="*/ 3017275 h 3095695"/>
              <a:gd name="connsiteX3" fmla="*/ 786151 w 2985858"/>
              <a:gd name="connsiteY3" fmla="*/ 2493590 h 3095695"/>
              <a:gd name="connsiteX4" fmla="*/ 1942181 w 2985858"/>
              <a:gd name="connsiteY4" fmla="*/ 1163576 h 3095695"/>
              <a:gd name="connsiteX5" fmla="*/ 2985858 w 2985858"/>
              <a:gd name="connsiteY5" fmla="*/ 0 h 3095695"/>
              <a:gd name="connsiteX0" fmla="*/ 0 w 2985858"/>
              <a:gd name="connsiteY0" fmla="*/ 3095695 h 3095695"/>
              <a:gd name="connsiteX1" fmla="*/ 215017 w 2985858"/>
              <a:gd name="connsiteY1" fmla="*/ 3017275 h 3095695"/>
              <a:gd name="connsiteX2" fmla="*/ 786151 w 2985858"/>
              <a:gd name="connsiteY2" fmla="*/ 2493590 h 3095695"/>
              <a:gd name="connsiteX3" fmla="*/ 1942181 w 2985858"/>
              <a:gd name="connsiteY3" fmla="*/ 1163576 h 3095695"/>
              <a:gd name="connsiteX4" fmla="*/ 2985858 w 2985858"/>
              <a:gd name="connsiteY4" fmla="*/ 0 h 3095695"/>
              <a:gd name="connsiteX0" fmla="*/ 0 w 2949189"/>
              <a:gd name="connsiteY0" fmla="*/ 3081318 h 3081318"/>
              <a:gd name="connsiteX1" fmla="*/ 215017 w 2949189"/>
              <a:gd name="connsiteY1" fmla="*/ 3002898 h 3081318"/>
              <a:gd name="connsiteX2" fmla="*/ 786151 w 2949189"/>
              <a:gd name="connsiteY2" fmla="*/ 2479213 h 3081318"/>
              <a:gd name="connsiteX3" fmla="*/ 1942181 w 2949189"/>
              <a:gd name="connsiteY3" fmla="*/ 1149199 h 3081318"/>
              <a:gd name="connsiteX4" fmla="*/ 2949189 w 2949189"/>
              <a:gd name="connsiteY4" fmla="*/ 0 h 3081318"/>
              <a:gd name="connsiteX0" fmla="*/ 0 w 2954079"/>
              <a:gd name="connsiteY0" fmla="*/ 3088505 h 3088505"/>
              <a:gd name="connsiteX1" fmla="*/ 215017 w 2954079"/>
              <a:gd name="connsiteY1" fmla="*/ 3010085 h 3088505"/>
              <a:gd name="connsiteX2" fmla="*/ 786151 w 2954079"/>
              <a:gd name="connsiteY2" fmla="*/ 2486400 h 3088505"/>
              <a:gd name="connsiteX3" fmla="*/ 1942181 w 2954079"/>
              <a:gd name="connsiteY3" fmla="*/ 1156386 h 3088505"/>
              <a:gd name="connsiteX4" fmla="*/ 2954079 w 2954079"/>
              <a:gd name="connsiteY4" fmla="*/ 0 h 3088505"/>
              <a:gd name="connsiteX0" fmla="*/ 0 w 2954079"/>
              <a:gd name="connsiteY0" fmla="*/ 3088505 h 3088505"/>
              <a:gd name="connsiteX1" fmla="*/ 215017 w 2954079"/>
              <a:gd name="connsiteY1" fmla="*/ 3010085 h 3088505"/>
              <a:gd name="connsiteX2" fmla="*/ 786151 w 2954079"/>
              <a:gd name="connsiteY2" fmla="*/ 2486400 h 3088505"/>
              <a:gd name="connsiteX3" fmla="*/ 1934848 w 2954079"/>
              <a:gd name="connsiteY3" fmla="*/ 1168367 h 3088505"/>
              <a:gd name="connsiteX4" fmla="*/ 2954079 w 2954079"/>
              <a:gd name="connsiteY4" fmla="*/ 0 h 3088505"/>
              <a:gd name="connsiteX0" fmla="*/ 0 w 2954079"/>
              <a:gd name="connsiteY0" fmla="*/ 3088505 h 3088505"/>
              <a:gd name="connsiteX1" fmla="*/ 175903 w 2954079"/>
              <a:gd name="connsiteY1" fmla="*/ 2818399 h 3088505"/>
              <a:gd name="connsiteX2" fmla="*/ 786151 w 2954079"/>
              <a:gd name="connsiteY2" fmla="*/ 2486400 h 3088505"/>
              <a:gd name="connsiteX3" fmla="*/ 1934848 w 2954079"/>
              <a:gd name="connsiteY3" fmla="*/ 1168367 h 3088505"/>
              <a:gd name="connsiteX4" fmla="*/ 2954079 w 2954079"/>
              <a:gd name="connsiteY4" fmla="*/ 0 h 3088505"/>
              <a:gd name="connsiteX0" fmla="*/ 0 w 2954079"/>
              <a:gd name="connsiteY0" fmla="*/ 3088505 h 3088505"/>
              <a:gd name="connsiteX1" fmla="*/ 175903 w 2954079"/>
              <a:gd name="connsiteY1" fmla="*/ 2818399 h 3088505"/>
              <a:gd name="connsiteX2" fmla="*/ 580803 w 2954079"/>
              <a:gd name="connsiteY2" fmla="*/ 2179702 h 3088505"/>
              <a:gd name="connsiteX3" fmla="*/ 1934848 w 2954079"/>
              <a:gd name="connsiteY3" fmla="*/ 1168367 h 3088505"/>
              <a:gd name="connsiteX4" fmla="*/ 2954079 w 2954079"/>
              <a:gd name="connsiteY4" fmla="*/ 0 h 3088505"/>
              <a:gd name="connsiteX0" fmla="*/ 0 w 2954079"/>
              <a:gd name="connsiteY0" fmla="*/ 3088505 h 3088505"/>
              <a:gd name="connsiteX1" fmla="*/ 175903 w 2954079"/>
              <a:gd name="connsiteY1" fmla="*/ 2818399 h 3088505"/>
              <a:gd name="connsiteX2" fmla="*/ 580803 w 2954079"/>
              <a:gd name="connsiteY2" fmla="*/ 2179702 h 3088505"/>
              <a:gd name="connsiteX3" fmla="*/ 1162346 w 2954079"/>
              <a:gd name="connsiteY3" fmla="*/ 1245042 h 3088505"/>
              <a:gd name="connsiteX4" fmla="*/ 2954079 w 2954079"/>
              <a:gd name="connsiteY4" fmla="*/ 0 h 3088505"/>
              <a:gd name="connsiteX0" fmla="*/ 0 w 1731766"/>
              <a:gd name="connsiteY0" fmla="*/ 2762638 h 2762638"/>
              <a:gd name="connsiteX1" fmla="*/ 175903 w 1731766"/>
              <a:gd name="connsiteY1" fmla="*/ 2492532 h 2762638"/>
              <a:gd name="connsiteX2" fmla="*/ 580803 w 1731766"/>
              <a:gd name="connsiteY2" fmla="*/ 1853835 h 2762638"/>
              <a:gd name="connsiteX3" fmla="*/ 1162346 w 1731766"/>
              <a:gd name="connsiteY3" fmla="*/ 919175 h 2762638"/>
              <a:gd name="connsiteX4" fmla="*/ 1731766 w 1731766"/>
              <a:gd name="connsiteY4" fmla="*/ 0 h 2762638"/>
              <a:gd name="connsiteX0" fmla="*/ 0 w 1731766"/>
              <a:gd name="connsiteY0" fmla="*/ 2762638 h 2762638"/>
              <a:gd name="connsiteX1" fmla="*/ 141679 w 1731766"/>
              <a:gd name="connsiteY1" fmla="*/ 2511700 h 2762638"/>
              <a:gd name="connsiteX2" fmla="*/ 580803 w 1731766"/>
              <a:gd name="connsiteY2" fmla="*/ 1853835 h 2762638"/>
              <a:gd name="connsiteX3" fmla="*/ 1162346 w 1731766"/>
              <a:gd name="connsiteY3" fmla="*/ 919175 h 2762638"/>
              <a:gd name="connsiteX4" fmla="*/ 1731766 w 1731766"/>
              <a:gd name="connsiteY4" fmla="*/ 0 h 2762638"/>
              <a:gd name="connsiteX0" fmla="*/ 0 w 1731766"/>
              <a:gd name="connsiteY0" fmla="*/ 2762638 h 2762638"/>
              <a:gd name="connsiteX1" fmla="*/ 580803 w 1731766"/>
              <a:gd name="connsiteY1" fmla="*/ 1853835 h 2762638"/>
              <a:gd name="connsiteX2" fmla="*/ 1162346 w 1731766"/>
              <a:gd name="connsiteY2" fmla="*/ 919175 h 2762638"/>
              <a:gd name="connsiteX3" fmla="*/ 1731766 w 1731766"/>
              <a:gd name="connsiteY3" fmla="*/ 0 h 2762638"/>
              <a:gd name="connsiteX0" fmla="*/ 0 w 1756213"/>
              <a:gd name="connsiteY0" fmla="*/ 2757846 h 2757846"/>
              <a:gd name="connsiteX1" fmla="*/ 605250 w 1756213"/>
              <a:gd name="connsiteY1" fmla="*/ 1853835 h 2757846"/>
              <a:gd name="connsiteX2" fmla="*/ 1186793 w 1756213"/>
              <a:gd name="connsiteY2" fmla="*/ 919175 h 2757846"/>
              <a:gd name="connsiteX3" fmla="*/ 1756213 w 1756213"/>
              <a:gd name="connsiteY3" fmla="*/ 0 h 2757846"/>
              <a:gd name="connsiteX0" fmla="*/ 0 w 1521529"/>
              <a:gd name="connsiteY0" fmla="*/ 2690756 h 2690756"/>
              <a:gd name="connsiteX1" fmla="*/ 370566 w 1521529"/>
              <a:gd name="connsiteY1" fmla="*/ 1853835 h 2690756"/>
              <a:gd name="connsiteX2" fmla="*/ 952109 w 1521529"/>
              <a:gd name="connsiteY2" fmla="*/ 919175 h 2690756"/>
              <a:gd name="connsiteX3" fmla="*/ 1521529 w 1521529"/>
              <a:gd name="connsiteY3" fmla="*/ 0 h 2690756"/>
              <a:gd name="connsiteX0" fmla="*/ 0 w 1521529"/>
              <a:gd name="connsiteY0" fmla="*/ 2690756 h 2690756"/>
              <a:gd name="connsiteX1" fmla="*/ 507465 w 1521529"/>
              <a:gd name="connsiteY1" fmla="*/ 1949678 h 2690756"/>
              <a:gd name="connsiteX2" fmla="*/ 952109 w 1521529"/>
              <a:gd name="connsiteY2" fmla="*/ 919175 h 2690756"/>
              <a:gd name="connsiteX3" fmla="*/ 1521529 w 1521529"/>
              <a:gd name="connsiteY3" fmla="*/ 0 h 2690756"/>
              <a:gd name="connsiteX0" fmla="*/ 0 w 1521529"/>
              <a:gd name="connsiteY0" fmla="*/ 2690756 h 2690756"/>
              <a:gd name="connsiteX1" fmla="*/ 507465 w 1521529"/>
              <a:gd name="connsiteY1" fmla="*/ 1949678 h 2690756"/>
              <a:gd name="connsiteX2" fmla="*/ 1118344 w 1521529"/>
              <a:gd name="connsiteY2" fmla="*/ 1015019 h 2690756"/>
              <a:gd name="connsiteX3" fmla="*/ 1521529 w 1521529"/>
              <a:gd name="connsiteY3" fmla="*/ 0 h 2690756"/>
              <a:gd name="connsiteX0" fmla="*/ 0 w 1687764"/>
              <a:gd name="connsiteY0" fmla="*/ 2566160 h 2566160"/>
              <a:gd name="connsiteX1" fmla="*/ 507465 w 1687764"/>
              <a:gd name="connsiteY1" fmla="*/ 1825082 h 2566160"/>
              <a:gd name="connsiteX2" fmla="*/ 1118344 w 1687764"/>
              <a:gd name="connsiteY2" fmla="*/ 890423 h 2566160"/>
              <a:gd name="connsiteX3" fmla="*/ 1687764 w 1687764"/>
              <a:gd name="connsiteY3" fmla="*/ 0 h 2566160"/>
              <a:gd name="connsiteX0" fmla="*/ 0 w 1661688"/>
              <a:gd name="connsiteY0" fmla="*/ 2578939 h 2578939"/>
              <a:gd name="connsiteX1" fmla="*/ 507465 w 1661688"/>
              <a:gd name="connsiteY1" fmla="*/ 1837861 h 2578939"/>
              <a:gd name="connsiteX2" fmla="*/ 1118344 w 1661688"/>
              <a:gd name="connsiteY2" fmla="*/ 903202 h 2578939"/>
              <a:gd name="connsiteX3" fmla="*/ 1661688 w 1661688"/>
              <a:gd name="connsiteY3" fmla="*/ 0 h 2578939"/>
              <a:gd name="connsiteX0" fmla="*/ 0 w 1661688"/>
              <a:gd name="connsiteY0" fmla="*/ 2578939 h 2578939"/>
              <a:gd name="connsiteX1" fmla="*/ 507465 w 1661688"/>
              <a:gd name="connsiteY1" fmla="*/ 1837861 h 2578939"/>
              <a:gd name="connsiteX2" fmla="*/ 1118344 w 1661688"/>
              <a:gd name="connsiteY2" fmla="*/ 903202 h 2578939"/>
              <a:gd name="connsiteX3" fmla="*/ 1661688 w 1661688"/>
              <a:gd name="connsiteY3" fmla="*/ 0 h 2578939"/>
              <a:gd name="connsiteX0" fmla="*/ 0 w 1668207"/>
              <a:gd name="connsiteY0" fmla="*/ 2559770 h 2559770"/>
              <a:gd name="connsiteX1" fmla="*/ 507465 w 1668207"/>
              <a:gd name="connsiteY1" fmla="*/ 1818692 h 2559770"/>
              <a:gd name="connsiteX2" fmla="*/ 1118344 w 1668207"/>
              <a:gd name="connsiteY2" fmla="*/ 884033 h 2559770"/>
              <a:gd name="connsiteX3" fmla="*/ 1668207 w 1668207"/>
              <a:gd name="connsiteY3" fmla="*/ 0 h 2559770"/>
              <a:gd name="connsiteX0" fmla="*/ 0 w 1674726"/>
              <a:gd name="connsiteY0" fmla="*/ 2572549 h 2572549"/>
              <a:gd name="connsiteX1" fmla="*/ 507465 w 1674726"/>
              <a:gd name="connsiteY1" fmla="*/ 1831471 h 2572549"/>
              <a:gd name="connsiteX2" fmla="*/ 1118344 w 1674726"/>
              <a:gd name="connsiteY2" fmla="*/ 896812 h 2572549"/>
              <a:gd name="connsiteX3" fmla="*/ 1674726 w 1674726"/>
              <a:gd name="connsiteY3" fmla="*/ 0 h 2572549"/>
              <a:gd name="connsiteX0" fmla="*/ 0 w 1674726"/>
              <a:gd name="connsiteY0" fmla="*/ 2586925 h 2586925"/>
              <a:gd name="connsiteX1" fmla="*/ 507465 w 1674726"/>
              <a:gd name="connsiteY1" fmla="*/ 1845847 h 2586925"/>
              <a:gd name="connsiteX2" fmla="*/ 1118344 w 1674726"/>
              <a:gd name="connsiteY2" fmla="*/ 911188 h 2586925"/>
              <a:gd name="connsiteX3" fmla="*/ 1674726 w 1674726"/>
              <a:gd name="connsiteY3" fmla="*/ 0 h 2586925"/>
              <a:gd name="connsiteX0" fmla="*/ 0 w 1674726"/>
              <a:gd name="connsiteY0" fmla="*/ 2586925 h 2586925"/>
              <a:gd name="connsiteX1" fmla="*/ 507465 w 1674726"/>
              <a:gd name="connsiteY1" fmla="*/ 1845847 h 2586925"/>
              <a:gd name="connsiteX2" fmla="*/ 1113454 w 1674726"/>
              <a:gd name="connsiteY2" fmla="*/ 896812 h 2586925"/>
              <a:gd name="connsiteX3" fmla="*/ 1674726 w 1674726"/>
              <a:gd name="connsiteY3" fmla="*/ 0 h 2586925"/>
              <a:gd name="connsiteX0" fmla="*/ 0 w 1526093"/>
              <a:gd name="connsiteY0" fmla="*/ 2671267 h 2671267"/>
              <a:gd name="connsiteX1" fmla="*/ 507465 w 1526093"/>
              <a:gd name="connsiteY1" fmla="*/ 1930189 h 2671267"/>
              <a:gd name="connsiteX2" fmla="*/ 1113454 w 1526093"/>
              <a:gd name="connsiteY2" fmla="*/ 981154 h 2671267"/>
              <a:gd name="connsiteX3" fmla="*/ 1526093 w 1526093"/>
              <a:gd name="connsiteY3" fmla="*/ 0 h 2671267"/>
              <a:gd name="connsiteX0" fmla="*/ 0 w 1526093"/>
              <a:gd name="connsiteY0" fmla="*/ 2671267 h 2671267"/>
              <a:gd name="connsiteX1" fmla="*/ 507465 w 1526093"/>
              <a:gd name="connsiteY1" fmla="*/ 1930189 h 2671267"/>
              <a:gd name="connsiteX2" fmla="*/ 949175 w 1526093"/>
              <a:gd name="connsiteY2" fmla="*/ 912147 h 2671267"/>
              <a:gd name="connsiteX3" fmla="*/ 1526093 w 1526093"/>
              <a:gd name="connsiteY3" fmla="*/ 0 h 2671267"/>
              <a:gd name="connsiteX0" fmla="*/ 0 w 1526093"/>
              <a:gd name="connsiteY0" fmla="*/ 2671267 h 2671267"/>
              <a:gd name="connsiteX1" fmla="*/ 507465 w 1526093"/>
              <a:gd name="connsiteY1" fmla="*/ 1930189 h 2671267"/>
              <a:gd name="connsiteX2" fmla="*/ 956998 w 1526093"/>
              <a:gd name="connsiteY2" fmla="*/ 904479 h 2671267"/>
              <a:gd name="connsiteX3" fmla="*/ 1526093 w 1526093"/>
              <a:gd name="connsiteY3" fmla="*/ 0 h 2671267"/>
              <a:gd name="connsiteX0" fmla="*/ 0 w 1526093"/>
              <a:gd name="connsiteY0" fmla="*/ 2671267 h 2671267"/>
              <a:gd name="connsiteX1" fmla="*/ 366655 w 1526093"/>
              <a:gd name="connsiteY1" fmla="*/ 1853515 h 2671267"/>
              <a:gd name="connsiteX2" fmla="*/ 956998 w 1526093"/>
              <a:gd name="connsiteY2" fmla="*/ 904479 h 2671267"/>
              <a:gd name="connsiteX3" fmla="*/ 1526093 w 1526093"/>
              <a:gd name="connsiteY3" fmla="*/ 0 h 2671267"/>
              <a:gd name="connsiteX0" fmla="*/ 0 w 1721663"/>
              <a:gd name="connsiteY0" fmla="*/ 2701937 h 2701937"/>
              <a:gd name="connsiteX1" fmla="*/ 562225 w 1721663"/>
              <a:gd name="connsiteY1" fmla="*/ 1853515 h 2701937"/>
              <a:gd name="connsiteX2" fmla="*/ 1152568 w 1721663"/>
              <a:gd name="connsiteY2" fmla="*/ 904479 h 2701937"/>
              <a:gd name="connsiteX3" fmla="*/ 1721663 w 1721663"/>
              <a:gd name="connsiteY3" fmla="*/ 0 h 2701937"/>
              <a:gd name="connsiteX0" fmla="*/ 0 w 1721663"/>
              <a:gd name="connsiteY0" fmla="*/ 2701937 h 2701937"/>
              <a:gd name="connsiteX1" fmla="*/ 562225 w 1721663"/>
              <a:gd name="connsiteY1" fmla="*/ 1853515 h 2701937"/>
              <a:gd name="connsiteX2" fmla="*/ 1160391 w 1721663"/>
              <a:gd name="connsiteY2" fmla="*/ 873810 h 2701937"/>
              <a:gd name="connsiteX3" fmla="*/ 1721663 w 1721663"/>
              <a:gd name="connsiteY3" fmla="*/ 0 h 2701937"/>
              <a:gd name="connsiteX0" fmla="*/ 0 w 1721663"/>
              <a:gd name="connsiteY0" fmla="*/ 2701937 h 2701937"/>
              <a:gd name="connsiteX1" fmla="*/ 38138 w 1721663"/>
              <a:gd name="connsiteY1" fmla="*/ 2618554 h 2701937"/>
              <a:gd name="connsiteX2" fmla="*/ 562225 w 1721663"/>
              <a:gd name="connsiteY2" fmla="*/ 1853515 h 2701937"/>
              <a:gd name="connsiteX3" fmla="*/ 1160391 w 1721663"/>
              <a:gd name="connsiteY3" fmla="*/ 873810 h 2701937"/>
              <a:gd name="connsiteX4" fmla="*/ 1721663 w 1721663"/>
              <a:gd name="connsiteY4" fmla="*/ 0 h 2701937"/>
              <a:gd name="connsiteX0" fmla="*/ 0 w 1721663"/>
              <a:gd name="connsiteY0" fmla="*/ 2701937 h 2701937"/>
              <a:gd name="connsiteX1" fmla="*/ 562225 w 1721663"/>
              <a:gd name="connsiteY1" fmla="*/ 1853515 h 2701937"/>
              <a:gd name="connsiteX2" fmla="*/ 1160391 w 1721663"/>
              <a:gd name="connsiteY2" fmla="*/ 873810 h 2701937"/>
              <a:gd name="connsiteX3" fmla="*/ 1721663 w 1721663"/>
              <a:gd name="connsiteY3" fmla="*/ 0 h 2701937"/>
              <a:gd name="connsiteX0" fmla="*/ 0 w 1721663"/>
              <a:gd name="connsiteY0" fmla="*/ 2701937 h 2701937"/>
              <a:gd name="connsiteX1" fmla="*/ 41879 w 1721663"/>
              <a:gd name="connsiteY1" fmla="*/ 2625221 h 2701937"/>
              <a:gd name="connsiteX2" fmla="*/ 562225 w 1721663"/>
              <a:gd name="connsiteY2" fmla="*/ 1853515 h 2701937"/>
              <a:gd name="connsiteX3" fmla="*/ 1160391 w 1721663"/>
              <a:gd name="connsiteY3" fmla="*/ 873810 h 2701937"/>
              <a:gd name="connsiteX4" fmla="*/ 1721663 w 1721663"/>
              <a:gd name="connsiteY4" fmla="*/ 0 h 2701937"/>
              <a:gd name="connsiteX0" fmla="*/ 0 w 1687651"/>
              <a:gd name="connsiteY0" fmla="*/ 2638597 h 2638597"/>
              <a:gd name="connsiteX1" fmla="*/ 7867 w 1687651"/>
              <a:gd name="connsiteY1" fmla="*/ 2625221 h 2638597"/>
              <a:gd name="connsiteX2" fmla="*/ 528213 w 1687651"/>
              <a:gd name="connsiteY2" fmla="*/ 1853515 h 2638597"/>
              <a:gd name="connsiteX3" fmla="*/ 1126379 w 1687651"/>
              <a:gd name="connsiteY3" fmla="*/ 873810 h 2638597"/>
              <a:gd name="connsiteX4" fmla="*/ 1687651 w 1687651"/>
              <a:gd name="connsiteY4" fmla="*/ 0 h 2638597"/>
              <a:gd name="connsiteX0" fmla="*/ 0 w 1673135"/>
              <a:gd name="connsiteY0" fmla="*/ 2652825 h 2652825"/>
              <a:gd name="connsiteX1" fmla="*/ 7867 w 1673135"/>
              <a:gd name="connsiteY1" fmla="*/ 2639449 h 2652825"/>
              <a:gd name="connsiteX2" fmla="*/ 528213 w 1673135"/>
              <a:gd name="connsiteY2" fmla="*/ 1867743 h 2652825"/>
              <a:gd name="connsiteX3" fmla="*/ 1126379 w 1673135"/>
              <a:gd name="connsiteY3" fmla="*/ 888038 h 2652825"/>
              <a:gd name="connsiteX4" fmla="*/ 1673135 w 1673135"/>
              <a:gd name="connsiteY4" fmla="*/ 0 h 2652825"/>
              <a:gd name="connsiteX0" fmla="*/ 0 w 1673135"/>
              <a:gd name="connsiteY0" fmla="*/ 2652825 h 2652825"/>
              <a:gd name="connsiteX1" fmla="*/ 7867 w 1673135"/>
              <a:gd name="connsiteY1" fmla="*/ 2639449 h 2652825"/>
              <a:gd name="connsiteX2" fmla="*/ 528213 w 1673135"/>
              <a:gd name="connsiteY2" fmla="*/ 1867743 h 2652825"/>
              <a:gd name="connsiteX3" fmla="*/ 1107024 w 1673135"/>
              <a:gd name="connsiteY3" fmla="*/ 907009 h 2652825"/>
              <a:gd name="connsiteX4" fmla="*/ 1673135 w 1673135"/>
              <a:gd name="connsiteY4" fmla="*/ 0 h 2652825"/>
              <a:gd name="connsiteX0" fmla="*/ 0 w 1673135"/>
              <a:gd name="connsiteY0" fmla="*/ 2652825 h 2668202"/>
              <a:gd name="connsiteX1" fmla="*/ 379450 w 1673135"/>
              <a:gd name="connsiteY1" fmla="*/ 2668202 h 2668202"/>
              <a:gd name="connsiteX2" fmla="*/ 528213 w 1673135"/>
              <a:gd name="connsiteY2" fmla="*/ 1867743 h 2668202"/>
              <a:gd name="connsiteX3" fmla="*/ 1107024 w 1673135"/>
              <a:gd name="connsiteY3" fmla="*/ 907009 h 2668202"/>
              <a:gd name="connsiteX4" fmla="*/ 1673135 w 1673135"/>
              <a:gd name="connsiteY4" fmla="*/ 0 h 2668202"/>
              <a:gd name="connsiteX0" fmla="*/ 0 w 1536236"/>
              <a:gd name="connsiteY0" fmla="*/ 2739084 h 2739084"/>
              <a:gd name="connsiteX1" fmla="*/ 242551 w 1536236"/>
              <a:gd name="connsiteY1" fmla="*/ 2668202 h 2739084"/>
              <a:gd name="connsiteX2" fmla="*/ 391314 w 1536236"/>
              <a:gd name="connsiteY2" fmla="*/ 1867743 h 2739084"/>
              <a:gd name="connsiteX3" fmla="*/ 970125 w 1536236"/>
              <a:gd name="connsiteY3" fmla="*/ 907009 h 2739084"/>
              <a:gd name="connsiteX4" fmla="*/ 1536236 w 1536236"/>
              <a:gd name="connsiteY4" fmla="*/ 0 h 2739084"/>
              <a:gd name="connsiteX0" fmla="*/ 0 w 1536236"/>
              <a:gd name="connsiteY0" fmla="*/ 2739084 h 2739084"/>
              <a:gd name="connsiteX1" fmla="*/ 95874 w 1536236"/>
              <a:gd name="connsiteY1" fmla="*/ 2629865 h 2739084"/>
              <a:gd name="connsiteX2" fmla="*/ 391314 w 1536236"/>
              <a:gd name="connsiteY2" fmla="*/ 1867743 h 2739084"/>
              <a:gd name="connsiteX3" fmla="*/ 970125 w 1536236"/>
              <a:gd name="connsiteY3" fmla="*/ 907009 h 2739084"/>
              <a:gd name="connsiteX4" fmla="*/ 1536236 w 1536236"/>
              <a:gd name="connsiteY4" fmla="*/ 0 h 2739084"/>
              <a:gd name="connsiteX0" fmla="*/ 0 w 1536236"/>
              <a:gd name="connsiteY0" fmla="*/ 2739084 h 2739084"/>
              <a:gd name="connsiteX1" fmla="*/ 643471 w 1536236"/>
              <a:gd name="connsiteY1" fmla="*/ 2380672 h 2739084"/>
              <a:gd name="connsiteX2" fmla="*/ 391314 w 1536236"/>
              <a:gd name="connsiteY2" fmla="*/ 1867743 h 2739084"/>
              <a:gd name="connsiteX3" fmla="*/ 970125 w 1536236"/>
              <a:gd name="connsiteY3" fmla="*/ 907009 h 2739084"/>
              <a:gd name="connsiteX4" fmla="*/ 1536236 w 1536236"/>
              <a:gd name="connsiteY4" fmla="*/ 0 h 2739084"/>
              <a:gd name="connsiteX0" fmla="*/ 0 w 1536236"/>
              <a:gd name="connsiteY0" fmla="*/ 2739084 h 2739084"/>
              <a:gd name="connsiteX1" fmla="*/ 39329 w 1536236"/>
              <a:gd name="connsiteY1" fmla="*/ 2719041 h 2739084"/>
              <a:gd name="connsiteX2" fmla="*/ 643471 w 1536236"/>
              <a:gd name="connsiteY2" fmla="*/ 2380672 h 2739084"/>
              <a:gd name="connsiteX3" fmla="*/ 391314 w 1536236"/>
              <a:gd name="connsiteY3" fmla="*/ 1867743 h 2739084"/>
              <a:gd name="connsiteX4" fmla="*/ 970125 w 1536236"/>
              <a:gd name="connsiteY4" fmla="*/ 907009 h 2739084"/>
              <a:gd name="connsiteX5" fmla="*/ 1536236 w 1536236"/>
              <a:gd name="connsiteY5" fmla="*/ 0 h 2739084"/>
              <a:gd name="connsiteX0" fmla="*/ 0 w 2034103"/>
              <a:gd name="connsiteY0" fmla="*/ 2739084 h 2739084"/>
              <a:gd name="connsiteX1" fmla="*/ 39329 w 2034103"/>
              <a:gd name="connsiteY1" fmla="*/ 2719041 h 2739084"/>
              <a:gd name="connsiteX2" fmla="*/ 643471 w 2034103"/>
              <a:gd name="connsiteY2" fmla="*/ 2380672 h 2739084"/>
              <a:gd name="connsiteX3" fmla="*/ 2034103 w 2034103"/>
              <a:gd name="connsiteY3" fmla="*/ 1570628 h 2739084"/>
              <a:gd name="connsiteX4" fmla="*/ 970125 w 2034103"/>
              <a:gd name="connsiteY4" fmla="*/ 907009 h 2739084"/>
              <a:gd name="connsiteX5" fmla="*/ 1536236 w 2034103"/>
              <a:gd name="connsiteY5" fmla="*/ 0 h 2739084"/>
              <a:gd name="connsiteX0" fmla="*/ 0 w 2034103"/>
              <a:gd name="connsiteY0" fmla="*/ 2739084 h 2739084"/>
              <a:gd name="connsiteX1" fmla="*/ 39329 w 2034103"/>
              <a:gd name="connsiteY1" fmla="*/ 2719041 h 2739084"/>
              <a:gd name="connsiteX2" fmla="*/ 643471 w 2034103"/>
              <a:gd name="connsiteY2" fmla="*/ 2380672 h 2739084"/>
              <a:gd name="connsiteX3" fmla="*/ 2034103 w 2034103"/>
              <a:gd name="connsiteY3" fmla="*/ 1570628 h 2739084"/>
              <a:gd name="connsiteX4" fmla="*/ 970125 w 2034103"/>
              <a:gd name="connsiteY4" fmla="*/ 907009 h 2739084"/>
              <a:gd name="connsiteX5" fmla="*/ 1536236 w 2034103"/>
              <a:gd name="connsiteY5" fmla="*/ 0 h 2739084"/>
              <a:gd name="connsiteX0" fmla="*/ 0 w 2034103"/>
              <a:gd name="connsiteY0" fmla="*/ 2739084 h 2739084"/>
              <a:gd name="connsiteX1" fmla="*/ 39329 w 2034103"/>
              <a:gd name="connsiteY1" fmla="*/ 2719041 h 2739084"/>
              <a:gd name="connsiteX2" fmla="*/ 643471 w 2034103"/>
              <a:gd name="connsiteY2" fmla="*/ 2380672 h 2739084"/>
              <a:gd name="connsiteX3" fmla="*/ 2034103 w 2034103"/>
              <a:gd name="connsiteY3" fmla="*/ 1570628 h 2739084"/>
              <a:gd name="connsiteX4" fmla="*/ 1536236 w 2034103"/>
              <a:gd name="connsiteY4" fmla="*/ 0 h 2739084"/>
              <a:gd name="connsiteX0" fmla="*/ 0 w 3188804"/>
              <a:gd name="connsiteY0" fmla="*/ 2317373 h 2317373"/>
              <a:gd name="connsiteX1" fmla="*/ 39329 w 3188804"/>
              <a:gd name="connsiteY1" fmla="*/ 2297330 h 2317373"/>
              <a:gd name="connsiteX2" fmla="*/ 643471 w 3188804"/>
              <a:gd name="connsiteY2" fmla="*/ 1958961 h 2317373"/>
              <a:gd name="connsiteX3" fmla="*/ 2034103 w 3188804"/>
              <a:gd name="connsiteY3" fmla="*/ 1148917 h 2317373"/>
              <a:gd name="connsiteX4" fmla="*/ 3188804 w 3188804"/>
              <a:gd name="connsiteY4" fmla="*/ 0 h 2317373"/>
              <a:gd name="connsiteX0" fmla="*/ 0 w 3138960"/>
              <a:gd name="connsiteY0" fmla="*/ 2341800 h 2341800"/>
              <a:gd name="connsiteX1" fmla="*/ 39329 w 3138960"/>
              <a:gd name="connsiteY1" fmla="*/ 2321757 h 2341800"/>
              <a:gd name="connsiteX2" fmla="*/ 643471 w 3138960"/>
              <a:gd name="connsiteY2" fmla="*/ 1983388 h 2341800"/>
              <a:gd name="connsiteX3" fmla="*/ 2034103 w 3138960"/>
              <a:gd name="connsiteY3" fmla="*/ 1173344 h 2341800"/>
              <a:gd name="connsiteX4" fmla="*/ 3138960 w 3138960"/>
              <a:gd name="connsiteY4" fmla="*/ 0 h 2341800"/>
              <a:gd name="connsiteX0" fmla="*/ 0 w 3138960"/>
              <a:gd name="connsiteY0" fmla="*/ 2341800 h 2341800"/>
              <a:gd name="connsiteX1" fmla="*/ 39329 w 3138960"/>
              <a:gd name="connsiteY1" fmla="*/ 2321757 h 2341800"/>
              <a:gd name="connsiteX2" fmla="*/ 632618 w 3138960"/>
              <a:gd name="connsiteY2" fmla="*/ 1956796 h 2341800"/>
              <a:gd name="connsiteX3" fmla="*/ 2034103 w 3138960"/>
              <a:gd name="connsiteY3" fmla="*/ 1173344 h 2341800"/>
              <a:gd name="connsiteX4" fmla="*/ 3138960 w 3138960"/>
              <a:gd name="connsiteY4" fmla="*/ 0 h 2341800"/>
              <a:gd name="connsiteX0" fmla="*/ 0 w 3138960"/>
              <a:gd name="connsiteY0" fmla="*/ 2341800 h 2341800"/>
              <a:gd name="connsiteX1" fmla="*/ 39329 w 3138960"/>
              <a:gd name="connsiteY1" fmla="*/ 2321757 h 2341800"/>
              <a:gd name="connsiteX2" fmla="*/ 665175 w 3138960"/>
              <a:gd name="connsiteY2" fmla="*/ 1946160 h 2341800"/>
              <a:gd name="connsiteX3" fmla="*/ 2034103 w 3138960"/>
              <a:gd name="connsiteY3" fmla="*/ 1173344 h 2341800"/>
              <a:gd name="connsiteX4" fmla="*/ 3138960 w 3138960"/>
              <a:gd name="connsiteY4" fmla="*/ 0 h 2341800"/>
              <a:gd name="connsiteX0" fmla="*/ 0 w 3138960"/>
              <a:gd name="connsiteY0" fmla="*/ 2341800 h 2341800"/>
              <a:gd name="connsiteX1" fmla="*/ 39329 w 3138960"/>
              <a:gd name="connsiteY1" fmla="*/ 2321757 h 2341800"/>
              <a:gd name="connsiteX2" fmla="*/ 665175 w 3138960"/>
              <a:gd name="connsiteY2" fmla="*/ 1946160 h 2341800"/>
              <a:gd name="connsiteX3" fmla="*/ 2093792 w 3138960"/>
              <a:gd name="connsiteY3" fmla="*/ 1354172 h 2341800"/>
              <a:gd name="connsiteX4" fmla="*/ 3138960 w 3138960"/>
              <a:gd name="connsiteY4" fmla="*/ 0 h 2341800"/>
              <a:gd name="connsiteX0" fmla="*/ 0 w 3453681"/>
              <a:gd name="connsiteY0" fmla="*/ 1841863 h 1841863"/>
              <a:gd name="connsiteX1" fmla="*/ 39329 w 3453681"/>
              <a:gd name="connsiteY1" fmla="*/ 1821820 h 1841863"/>
              <a:gd name="connsiteX2" fmla="*/ 665175 w 3453681"/>
              <a:gd name="connsiteY2" fmla="*/ 1446223 h 1841863"/>
              <a:gd name="connsiteX3" fmla="*/ 2093792 w 3453681"/>
              <a:gd name="connsiteY3" fmla="*/ 854235 h 1841863"/>
              <a:gd name="connsiteX4" fmla="*/ 3453681 w 3453681"/>
              <a:gd name="connsiteY4" fmla="*/ 0 h 1841863"/>
              <a:gd name="connsiteX0" fmla="*/ 0 w 3654452"/>
              <a:gd name="connsiteY0" fmla="*/ 1841863 h 1841863"/>
              <a:gd name="connsiteX1" fmla="*/ 240100 w 3654452"/>
              <a:gd name="connsiteY1" fmla="*/ 1821820 h 1841863"/>
              <a:gd name="connsiteX2" fmla="*/ 865946 w 3654452"/>
              <a:gd name="connsiteY2" fmla="*/ 1446223 h 1841863"/>
              <a:gd name="connsiteX3" fmla="*/ 2294563 w 3654452"/>
              <a:gd name="connsiteY3" fmla="*/ 854235 h 1841863"/>
              <a:gd name="connsiteX4" fmla="*/ 3654452 w 3654452"/>
              <a:gd name="connsiteY4" fmla="*/ 0 h 1841863"/>
              <a:gd name="connsiteX0" fmla="*/ 0 w 3654452"/>
              <a:gd name="connsiteY0" fmla="*/ 1841863 h 1841863"/>
              <a:gd name="connsiteX1" fmla="*/ 240101 w 3654452"/>
              <a:gd name="connsiteY1" fmla="*/ 1789909 h 1841863"/>
              <a:gd name="connsiteX2" fmla="*/ 865946 w 3654452"/>
              <a:gd name="connsiteY2" fmla="*/ 1446223 h 1841863"/>
              <a:gd name="connsiteX3" fmla="*/ 2294563 w 3654452"/>
              <a:gd name="connsiteY3" fmla="*/ 854235 h 1841863"/>
              <a:gd name="connsiteX4" fmla="*/ 3654452 w 3654452"/>
              <a:gd name="connsiteY4" fmla="*/ 0 h 1841863"/>
              <a:gd name="connsiteX0" fmla="*/ 0 w 3654452"/>
              <a:gd name="connsiteY0" fmla="*/ 1841863 h 1841863"/>
              <a:gd name="connsiteX1" fmla="*/ 234675 w 3654452"/>
              <a:gd name="connsiteY1" fmla="*/ 1795228 h 1841863"/>
              <a:gd name="connsiteX2" fmla="*/ 865946 w 3654452"/>
              <a:gd name="connsiteY2" fmla="*/ 1446223 h 1841863"/>
              <a:gd name="connsiteX3" fmla="*/ 2294563 w 3654452"/>
              <a:gd name="connsiteY3" fmla="*/ 854235 h 1841863"/>
              <a:gd name="connsiteX4" fmla="*/ 3654452 w 3654452"/>
              <a:gd name="connsiteY4" fmla="*/ 0 h 1841863"/>
              <a:gd name="connsiteX0" fmla="*/ 0 w 3419777"/>
              <a:gd name="connsiteY0" fmla="*/ 1795228 h 1795228"/>
              <a:gd name="connsiteX1" fmla="*/ 631271 w 3419777"/>
              <a:gd name="connsiteY1" fmla="*/ 1446223 h 1795228"/>
              <a:gd name="connsiteX2" fmla="*/ 2059888 w 3419777"/>
              <a:gd name="connsiteY2" fmla="*/ 854235 h 1795228"/>
              <a:gd name="connsiteX3" fmla="*/ 3419777 w 3419777"/>
              <a:gd name="connsiteY3" fmla="*/ 0 h 1795228"/>
              <a:gd name="connsiteX0" fmla="*/ 0 w 3419777"/>
              <a:gd name="connsiteY0" fmla="*/ 1795228 h 1795228"/>
              <a:gd name="connsiteX1" fmla="*/ 631271 w 3419777"/>
              <a:gd name="connsiteY1" fmla="*/ 1446223 h 1795228"/>
              <a:gd name="connsiteX2" fmla="*/ 1974548 w 3419777"/>
              <a:gd name="connsiteY2" fmla="*/ 686944 h 1795228"/>
              <a:gd name="connsiteX3" fmla="*/ 3419777 w 3419777"/>
              <a:gd name="connsiteY3" fmla="*/ 0 h 1795228"/>
              <a:gd name="connsiteX0" fmla="*/ 0 w 3222838"/>
              <a:gd name="connsiteY0" fmla="*/ 2142677 h 2142677"/>
              <a:gd name="connsiteX1" fmla="*/ 631271 w 3222838"/>
              <a:gd name="connsiteY1" fmla="*/ 1793672 h 2142677"/>
              <a:gd name="connsiteX2" fmla="*/ 1974548 w 3222838"/>
              <a:gd name="connsiteY2" fmla="*/ 1034393 h 2142677"/>
              <a:gd name="connsiteX3" fmla="*/ 3222838 w 3222838"/>
              <a:gd name="connsiteY3" fmla="*/ 0 h 2142677"/>
              <a:gd name="connsiteX0" fmla="*/ 0 w 3222838"/>
              <a:gd name="connsiteY0" fmla="*/ 2142677 h 2142677"/>
              <a:gd name="connsiteX1" fmla="*/ 631271 w 3222838"/>
              <a:gd name="connsiteY1" fmla="*/ 1793672 h 2142677"/>
              <a:gd name="connsiteX2" fmla="*/ 1850687 w 3222838"/>
              <a:gd name="connsiteY2" fmla="*/ 663799 h 2142677"/>
              <a:gd name="connsiteX3" fmla="*/ 3222838 w 3222838"/>
              <a:gd name="connsiteY3" fmla="*/ 0 h 2142677"/>
              <a:gd name="connsiteX0" fmla="*/ 0 w 2942521"/>
              <a:gd name="connsiteY0" fmla="*/ 2692179 h 2692179"/>
              <a:gd name="connsiteX1" fmla="*/ 631271 w 2942521"/>
              <a:gd name="connsiteY1" fmla="*/ 2343174 h 2692179"/>
              <a:gd name="connsiteX2" fmla="*/ 1850687 w 2942521"/>
              <a:gd name="connsiteY2" fmla="*/ 1213301 h 2692179"/>
              <a:gd name="connsiteX3" fmla="*/ 2942521 w 2942521"/>
              <a:gd name="connsiteY3" fmla="*/ 0 h 2692179"/>
              <a:gd name="connsiteX0" fmla="*/ 0 w 2942521"/>
              <a:gd name="connsiteY0" fmla="*/ 2692179 h 2937210"/>
              <a:gd name="connsiteX1" fmla="*/ 8485 w 2942521"/>
              <a:gd name="connsiteY1" fmla="*/ 2937210 h 2937210"/>
              <a:gd name="connsiteX2" fmla="*/ 631271 w 2942521"/>
              <a:gd name="connsiteY2" fmla="*/ 2343174 h 2937210"/>
              <a:gd name="connsiteX3" fmla="*/ 1850687 w 2942521"/>
              <a:gd name="connsiteY3" fmla="*/ 1213301 h 2937210"/>
              <a:gd name="connsiteX4" fmla="*/ 2942521 w 2942521"/>
              <a:gd name="connsiteY4" fmla="*/ 0 h 2937210"/>
              <a:gd name="connsiteX0" fmla="*/ 0 w 2967010"/>
              <a:gd name="connsiteY0" fmla="*/ 2924203 h 2937210"/>
              <a:gd name="connsiteX1" fmla="*/ 32974 w 2967010"/>
              <a:gd name="connsiteY1" fmla="*/ 2937210 h 2937210"/>
              <a:gd name="connsiteX2" fmla="*/ 655760 w 2967010"/>
              <a:gd name="connsiteY2" fmla="*/ 2343174 h 2937210"/>
              <a:gd name="connsiteX3" fmla="*/ 1875176 w 2967010"/>
              <a:gd name="connsiteY3" fmla="*/ 1213301 h 2937210"/>
              <a:gd name="connsiteX4" fmla="*/ 2967010 w 2967010"/>
              <a:gd name="connsiteY4" fmla="*/ 0 h 2937210"/>
              <a:gd name="connsiteX0" fmla="*/ 0 w 3048639"/>
              <a:gd name="connsiteY0" fmla="*/ 2740184 h 2753191"/>
              <a:gd name="connsiteX1" fmla="*/ 32974 w 3048639"/>
              <a:gd name="connsiteY1" fmla="*/ 2753191 h 2753191"/>
              <a:gd name="connsiteX2" fmla="*/ 655760 w 3048639"/>
              <a:gd name="connsiteY2" fmla="*/ 2159155 h 2753191"/>
              <a:gd name="connsiteX3" fmla="*/ 1875176 w 3048639"/>
              <a:gd name="connsiteY3" fmla="*/ 1029282 h 2753191"/>
              <a:gd name="connsiteX4" fmla="*/ 3048639 w 3048639"/>
              <a:gd name="connsiteY4" fmla="*/ 0 h 2753191"/>
              <a:gd name="connsiteX0" fmla="*/ 197390 w 3246029"/>
              <a:gd name="connsiteY0" fmla="*/ 2740184 h 2740184"/>
              <a:gd name="connsiteX1" fmla="*/ 0 w 3246029"/>
              <a:gd name="connsiteY1" fmla="*/ 2566914 h 2740184"/>
              <a:gd name="connsiteX2" fmla="*/ 853150 w 3246029"/>
              <a:gd name="connsiteY2" fmla="*/ 2159155 h 2740184"/>
              <a:gd name="connsiteX3" fmla="*/ 2072566 w 3246029"/>
              <a:gd name="connsiteY3" fmla="*/ 1029282 h 2740184"/>
              <a:gd name="connsiteX4" fmla="*/ 3246029 w 3246029"/>
              <a:gd name="connsiteY4" fmla="*/ 0 h 2740184"/>
              <a:gd name="connsiteX0" fmla="*/ 0 w 3246029"/>
              <a:gd name="connsiteY0" fmla="*/ 2566914 h 2566914"/>
              <a:gd name="connsiteX1" fmla="*/ 853150 w 3246029"/>
              <a:gd name="connsiteY1" fmla="*/ 2159155 h 2566914"/>
              <a:gd name="connsiteX2" fmla="*/ 2072566 w 3246029"/>
              <a:gd name="connsiteY2" fmla="*/ 1029282 h 2566914"/>
              <a:gd name="connsiteX3" fmla="*/ 3246029 w 3246029"/>
              <a:gd name="connsiteY3" fmla="*/ 0 h 2566914"/>
              <a:gd name="connsiteX0" fmla="*/ 0 w 3009906"/>
              <a:gd name="connsiteY0" fmla="*/ 2713678 h 2713678"/>
              <a:gd name="connsiteX1" fmla="*/ 617027 w 3009906"/>
              <a:gd name="connsiteY1" fmla="*/ 2159155 h 2713678"/>
              <a:gd name="connsiteX2" fmla="*/ 1836443 w 3009906"/>
              <a:gd name="connsiteY2" fmla="*/ 1029282 h 2713678"/>
              <a:gd name="connsiteX3" fmla="*/ 3009906 w 3009906"/>
              <a:gd name="connsiteY3" fmla="*/ 0 h 2713678"/>
              <a:gd name="connsiteX0" fmla="*/ 0 w 3009906"/>
              <a:gd name="connsiteY0" fmla="*/ 2713678 h 2713678"/>
              <a:gd name="connsiteX1" fmla="*/ 513363 w 3009906"/>
              <a:gd name="connsiteY1" fmla="*/ 2074484 h 2713678"/>
              <a:gd name="connsiteX2" fmla="*/ 1836443 w 3009906"/>
              <a:gd name="connsiteY2" fmla="*/ 1029282 h 2713678"/>
              <a:gd name="connsiteX3" fmla="*/ 3009906 w 3009906"/>
              <a:gd name="connsiteY3" fmla="*/ 0 h 2713678"/>
              <a:gd name="connsiteX0" fmla="*/ 0 w 3009906"/>
              <a:gd name="connsiteY0" fmla="*/ 2713678 h 2713678"/>
              <a:gd name="connsiteX1" fmla="*/ 605510 w 3009906"/>
              <a:gd name="connsiteY1" fmla="*/ 2164800 h 2713678"/>
              <a:gd name="connsiteX2" fmla="*/ 1836443 w 3009906"/>
              <a:gd name="connsiteY2" fmla="*/ 1029282 h 2713678"/>
              <a:gd name="connsiteX3" fmla="*/ 3009906 w 3009906"/>
              <a:gd name="connsiteY3" fmla="*/ 0 h 2713678"/>
              <a:gd name="connsiteX0" fmla="*/ 0 w 3009906"/>
              <a:gd name="connsiteY0" fmla="*/ 2713678 h 2713678"/>
              <a:gd name="connsiteX1" fmla="*/ 605510 w 3009906"/>
              <a:gd name="connsiteY1" fmla="*/ 2164800 h 2713678"/>
              <a:gd name="connsiteX2" fmla="*/ 1778851 w 3009906"/>
              <a:gd name="connsiteY2" fmla="*/ 893808 h 2713678"/>
              <a:gd name="connsiteX3" fmla="*/ 3009906 w 3009906"/>
              <a:gd name="connsiteY3" fmla="*/ 0 h 2713678"/>
              <a:gd name="connsiteX0" fmla="*/ 0 w 3009906"/>
              <a:gd name="connsiteY0" fmla="*/ 2713678 h 2713678"/>
              <a:gd name="connsiteX1" fmla="*/ 605510 w 3009906"/>
              <a:gd name="connsiteY1" fmla="*/ 2164800 h 2713678"/>
              <a:gd name="connsiteX2" fmla="*/ 1836443 w 3009906"/>
              <a:gd name="connsiteY2" fmla="*/ 1017993 h 2713678"/>
              <a:gd name="connsiteX3" fmla="*/ 3009906 w 3009906"/>
              <a:gd name="connsiteY3" fmla="*/ 0 h 2713678"/>
              <a:gd name="connsiteX0" fmla="*/ 0 w 2906241"/>
              <a:gd name="connsiteY0" fmla="*/ 2894310 h 2894310"/>
              <a:gd name="connsiteX1" fmla="*/ 605510 w 2906241"/>
              <a:gd name="connsiteY1" fmla="*/ 2345432 h 2894310"/>
              <a:gd name="connsiteX2" fmla="*/ 1836443 w 2906241"/>
              <a:gd name="connsiteY2" fmla="*/ 1198625 h 2894310"/>
              <a:gd name="connsiteX3" fmla="*/ 2906241 w 2906241"/>
              <a:gd name="connsiteY3" fmla="*/ 0 h 2894310"/>
              <a:gd name="connsiteX0" fmla="*/ 0 w 2922519"/>
              <a:gd name="connsiteY0" fmla="*/ 2681571 h 2681571"/>
              <a:gd name="connsiteX1" fmla="*/ 621788 w 2922519"/>
              <a:gd name="connsiteY1" fmla="*/ 2345432 h 2681571"/>
              <a:gd name="connsiteX2" fmla="*/ 1852721 w 2922519"/>
              <a:gd name="connsiteY2" fmla="*/ 1198625 h 2681571"/>
              <a:gd name="connsiteX3" fmla="*/ 2922519 w 2922519"/>
              <a:gd name="connsiteY3" fmla="*/ 0 h 2681571"/>
              <a:gd name="connsiteX0" fmla="*/ 0 w 2922519"/>
              <a:gd name="connsiteY0" fmla="*/ 2681571 h 2681571"/>
              <a:gd name="connsiteX1" fmla="*/ 621788 w 2922519"/>
              <a:gd name="connsiteY1" fmla="*/ 2345432 h 2681571"/>
              <a:gd name="connsiteX2" fmla="*/ 1711639 w 2922519"/>
              <a:gd name="connsiteY2" fmla="*/ 821013 h 2681571"/>
              <a:gd name="connsiteX3" fmla="*/ 2922519 w 2922519"/>
              <a:gd name="connsiteY3" fmla="*/ 0 h 2681571"/>
              <a:gd name="connsiteX0" fmla="*/ 0 w 2716323"/>
              <a:gd name="connsiteY0" fmla="*/ 3027271 h 3027271"/>
              <a:gd name="connsiteX1" fmla="*/ 621788 w 2716323"/>
              <a:gd name="connsiteY1" fmla="*/ 2691132 h 3027271"/>
              <a:gd name="connsiteX2" fmla="*/ 1711639 w 2716323"/>
              <a:gd name="connsiteY2" fmla="*/ 1166713 h 3027271"/>
              <a:gd name="connsiteX3" fmla="*/ 2716323 w 2716323"/>
              <a:gd name="connsiteY3" fmla="*/ 0 h 3027271"/>
              <a:gd name="connsiteX0" fmla="*/ 0 w 2716323"/>
              <a:gd name="connsiteY0" fmla="*/ 3027271 h 3027271"/>
              <a:gd name="connsiteX1" fmla="*/ 551248 w 2716323"/>
              <a:gd name="connsiteY1" fmla="*/ 2504986 h 3027271"/>
              <a:gd name="connsiteX2" fmla="*/ 1711639 w 2716323"/>
              <a:gd name="connsiteY2" fmla="*/ 1166713 h 3027271"/>
              <a:gd name="connsiteX3" fmla="*/ 2716323 w 2716323"/>
              <a:gd name="connsiteY3" fmla="*/ 0 h 3027271"/>
              <a:gd name="connsiteX0" fmla="*/ 0 w 2716323"/>
              <a:gd name="connsiteY0" fmla="*/ 3027271 h 3027271"/>
              <a:gd name="connsiteX1" fmla="*/ 551248 w 2716323"/>
              <a:gd name="connsiteY1" fmla="*/ 2519362 h 3027271"/>
              <a:gd name="connsiteX2" fmla="*/ 1711639 w 2716323"/>
              <a:gd name="connsiteY2" fmla="*/ 1166713 h 3027271"/>
              <a:gd name="connsiteX3" fmla="*/ 2716323 w 2716323"/>
              <a:gd name="connsiteY3" fmla="*/ 0 h 3027271"/>
              <a:gd name="connsiteX0" fmla="*/ 0 w 2740769"/>
              <a:gd name="connsiteY0" fmla="*/ 3032063 h 3032063"/>
              <a:gd name="connsiteX1" fmla="*/ 551248 w 2740769"/>
              <a:gd name="connsiteY1" fmla="*/ 2524154 h 3032063"/>
              <a:gd name="connsiteX2" fmla="*/ 1711639 w 2740769"/>
              <a:gd name="connsiteY2" fmla="*/ 1171505 h 3032063"/>
              <a:gd name="connsiteX3" fmla="*/ 2740769 w 2740769"/>
              <a:gd name="connsiteY3" fmla="*/ 0 h 3032063"/>
              <a:gd name="connsiteX0" fmla="*/ 0 w 2740769"/>
              <a:gd name="connsiteY0" fmla="*/ 3032063 h 3032063"/>
              <a:gd name="connsiteX1" fmla="*/ 565916 w 2740769"/>
              <a:gd name="connsiteY1" fmla="*/ 2504985 h 3032063"/>
              <a:gd name="connsiteX2" fmla="*/ 1711639 w 2740769"/>
              <a:gd name="connsiteY2" fmla="*/ 1171505 h 3032063"/>
              <a:gd name="connsiteX3" fmla="*/ 2740769 w 2740769"/>
              <a:gd name="connsiteY3" fmla="*/ 0 h 3032063"/>
              <a:gd name="connsiteX0" fmla="*/ 0 w 2814235"/>
              <a:gd name="connsiteY0" fmla="*/ 2848044 h 2848044"/>
              <a:gd name="connsiteX1" fmla="*/ 565916 w 2814235"/>
              <a:gd name="connsiteY1" fmla="*/ 2320966 h 2848044"/>
              <a:gd name="connsiteX2" fmla="*/ 1711639 w 2814235"/>
              <a:gd name="connsiteY2" fmla="*/ 987486 h 2848044"/>
              <a:gd name="connsiteX3" fmla="*/ 2814235 w 2814235"/>
              <a:gd name="connsiteY3" fmla="*/ 0 h 2848044"/>
              <a:gd name="connsiteX0" fmla="*/ 0 w 2814235"/>
              <a:gd name="connsiteY0" fmla="*/ 2848044 h 2848044"/>
              <a:gd name="connsiteX1" fmla="*/ 565916 w 2814235"/>
              <a:gd name="connsiteY1" fmla="*/ 2320966 h 2848044"/>
              <a:gd name="connsiteX2" fmla="*/ 1853428 w 2814235"/>
              <a:gd name="connsiteY2" fmla="*/ 1370859 h 2848044"/>
              <a:gd name="connsiteX3" fmla="*/ 2814235 w 2814235"/>
              <a:gd name="connsiteY3" fmla="*/ 0 h 2848044"/>
              <a:gd name="connsiteX0" fmla="*/ 0 w 2848459"/>
              <a:gd name="connsiteY0" fmla="*/ 2838460 h 2838460"/>
              <a:gd name="connsiteX1" fmla="*/ 565916 w 2848459"/>
              <a:gd name="connsiteY1" fmla="*/ 2311382 h 2838460"/>
              <a:gd name="connsiteX2" fmla="*/ 1853428 w 2848459"/>
              <a:gd name="connsiteY2" fmla="*/ 1361275 h 2838460"/>
              <a:gd name="connsiteX3" fmla="*/ 2848459 w 2848459"/>
              <a:gd name="connsiteY3" fmla="*/ 0 h 2838460"/>
              <a:gd name="connsiteX0" fmla="*/ 0 w 2848459"/>
              <a:gd name="connsiteY0" fmla="*/ 2838460 h 2838460"/>
              <a:gd name="connsiteX1" fmla="*/ 565916 w 2848459"/>
              <a:gd name="connsiteY1" fmla="*/ 2311382 h 2838460"/>
              <a:gd name="connsiteX2" fmla="*/ 1853428 w 2848459"/>
              <a:gd name="connsiteY2" fmla="*/ 1361275 h 2838460"/>
              <a:gd name="connsiteX3" fmla="*/ 2362748 w 2848459"/>
              <a:gd name="connsiteY3" fmla="*/ 665498 h 2838460"/>
              <a:gd name="connsiteX4" fmla="*/ 2848459 w 2848459"/>
              <a:gd name="connsiteY4" fmla="*/ 0 h 2838460"/>
              <a:gd name="connsiteX0" fmla="*/ 0 w 2848459"/>
              <a:gd name="connsiteY0" fmla="*/ 2838460 h 2838460"/>
              <a:gd name="connsiteX1" fmla="*/ 565916 w 2848459"/>
              <a:gd name="connsiteY1" fmla="*/ 2311382 h 2838460"/>
              <a:gd name="connsiteX2" fmla="*/ 1853428 w 2848459"/>
              <a:gd name="connsiteY2" fmla="*/ 1361275 h 2838460"/>
              <a:gd name="connsiteX3" fmla="*/ 2362748 w 2848459"/>
              <a:gd name="connsiteY3" fmla="*/ 665498 h 2838460"/>
              <a:gd name="connsiteX4" fmla="*/ 2848459 w 2848459"/>
              <a:gd name="connsiteY4" fmla="*/ 0 h 2838460"/>
              <a:gd name="connsiteX0" fmla="*/ 0 w 2848459"/>
              <a:gd name="connsiteY0" fmla="*/ 2838460 h 2838460"/>
              <a:gd name="connsiteX1" fmla="*/ 565916 w 2848459"/>
              <a:gd name="connsiteY1" fmla="*/ 2311382 h 2838460"/>
              <a:gd name="connsiteX2" fmla="*/ 1613111 w 2848459"/>
              <a:gd name="connsiteY2" fmla="*/ 713527 h 2838460"/>
              <a:gd name="connsiteX3" fmla="*/ 2362748 w 2848459"/>
              <a:gd name="connsiteY3" fmla="*/ 665498 h 2838460"/>
              <a:gd name="connsiteX4" fmla="*/ 2848459 w 2848459"/>
              <a:gd name="connsiteY4" fmla="*/ 0 h 2838460"/>
              <a:gd name="connsiteX0" fmla="*/ 0 w 2848459"/>
              <a:gd name="connsiteY0" fmla="*/ 2838460 h 2838460"/>
              <a:gd name="connsiteX1" fmla="*/ 565916 w 2848459"/>
              <a:gd name="connsiteY1" fmla="*/ 2311382 h 2838460"/>
              <a:gd name="connsiteX2" fmla="*/ 1613111 w 2848459"/>
              <a:gd name="connsiteY2" fmla="*/ 713527 h 2838460"/>
              <a:gd name="connsiteX3" fmla="*/ 1807016 w 2848459"/>
              <a:gd name="connsiteY3" fmla="*/ 378428 h 2838460"/>
              <a:gd name="connsiteX4" fmla="*/ 2848459 w 2848459"/>
              <a:gd name="connsiteY4" fmla="*/ 0 h 2838460"/>
              <a:gd name="connsiteX0" fmla="*/ 0 w 2210118"/>
              <a:gd name="connsiteY0" fmla="*/ 3044562 h 3044562"/>
              <a:gd name="connsiteX1" fmla="*/ 565916 w 2210118"/>
              <a:gd name="connsiteY1" fmla="*/ 2517484 h 3044562"/>
              <a:gd name="connsiteX2" fmla="*/ 1613111 w 2210118"/>
              <a:gd name="connsiteY2" fmla="*/ 919629 h 3044562"/>
              <a:gd name="connsiteX3" fmla="*/ 1807016 w 2210118"/>
              <a:gd name="connsiteY3" fmla="*/ 584530 h 3044562"/>
              <a:gd name="connsiteX4" fmla="*/ 2210118 w 2210118"/>
              <a:gd name="connsiteY4" fmla="*/ 0 h 3044562"/>
              <a:gd name="connsiteX0" fmla="*/ 0 w 2210118"/>
              <a:gd name="connsiteY0" fmla="*/ 3066644 h 3066644"/>
              <a:gd name="connsiteX1" fmla="*/ 565916 w 2210118"/>
              <a:gd name="connsiteY1" fmla="*/ 2539566 h 3066644"/>
              <a:gd name="connsiteX2" fmla="*/ 1613111 w 2210118"/>
              <a:gd name="connsiteY2" fmla="*/ 941711 h 3066644"/>
              <a:gd name="connsiteX3" fmla="*/ 1807016 w 2210118"/>
              <a:gd name="connsiteY3" fmla="*/ 606612 h 3066644"/>
              <a:gd name="connsiteX4" fmla="*/ 2210118 w 2210118"/>
              <a:gd name="connsiteY4" fmla="*/ 0 h 3066644"/>
              <a:gd name="connsiteX0" fmla="*/ 0 w 2210118"/>
              <a:gd name="connsiteY0" fmla="*/ 3066644 h 3066644"/>
              <a:gd name="connsiteX1" fmla="*/ 565916 w 2210118"/>
              <a:gd name="connsiteY1" fmla="*/ 2539566 h 3066644"/>
              <a:gd name="connsiteX2" fmla="*/ 1613112 w 2210118"/>
              <a:gd name="connsiteY2" fmla="*/ 941711 h 3066644"/>
              <a:gd name="connsiteX3" fmla="*/ 1807016 w 2210118"/>
              <a:gd name="connsiteY3" fmla="*/ 606612 h 3066644"/>
              <a:gd name="connsiteX4" fmla="*/ 2210118 w 2210118"/>
              <a:gd name="connsiteY4" fmla="*/ 0 h 3066644"/>
              <a:gd name="connsiteX0" fmla="*/ 0 w 2210118"/>
              <a:gd name="connsiteY0" fmla="*/ 3066644 h 3066644"/>
              <a:gd name="connsiteX1" fmla="*/ 565916 w 2210118"/>
              <a:gd name="connsiteY1" fmla="*/ 2539566 h 3066644"/>
              <a:gd name="connsiteX2" fmla="*/ 1807016 w 2210118"/>
              <a:gd name="connsiteY2" fmla="*/ 606612 h 3066644"/>
              <a:gd name="connsiteX3" fmla="*/ 2210118 w 2210118"/>
              <a:gd name="connsiteY3" fmla="*/ 0 h 3066644"/>
              <a:gd name="connsiteX0" fmla="*/ 0 w 2187588"/>
              <a:gd name="connsiteY0" fmla="*/ 3051923 h 3051923"/>
              <a:gd name="connsiteX1" fmla="*/ 565916 w 2187588"/>
              <a:gd name="connsiteY1" fmla="*/ 2524845 h 3051923"/>
              <a:gd name="connsiteX2" fmla="*/ 1807016 w 2187588"/>
              <a:gd name="connsiteY2" fmla="*/ 591891 h 3051923"/>
              <a:gd name="connsiteX3" fmla="*/ 2187588 w 2187588"/>
              <a:gd name="connsiteY3" fmla="*/ 0 h 3051923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807016 w 2218067"/>
              <a:gd name="connsiteY2" fmla="*/ 585917 h 3045949"/>
              <a:gd name="connsiteX3" fmla="*/ 2218067 w 2218067"/>
              <a:gd name="connsiteY3" fmla="*/ 0 h 3045949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793005 w 2218067"/>
              <a:gd name="connsiteY2" fmla="*/ 984168 h 3045949"/>
              <a:gd name="connsiteX3" fmla="*/ 2218067 w 2218067"/>
              <a:gd name="connsiteY3" fmla="*/ 0 h 3045949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483865 w 2218067"/>
              <a:gd name="connsiteY2" fmla="*/ 1374177 h 3045949"/>
              <a:gd name="connsiteX3" fmla="*/ 1793005 w 2218067"/>
              <a:gd name="connsiteY3" fmla="*/ 984168 h 3045949"/>
              <a:gd name="connsiteX4" fmla="*/ 2218067 w 2218067"/>
              <a:gd name="connsiteY4" fmla="*/ 0 h 3045949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343755 w 2218067"/>
              <a:gd name="connsiteY2" fmla="*/ 1944088 h 3045949"/>
              <a:gd name="connsiteX3" fmla="*/ 1793005 w 2218067"/>
              <a:gd name="connsiteY3" fmla="*/ 984168 h 3045949"/>
              <a:gd name="connsiteX4" fmla="*/ 2218067 w 2218067"/>
              <a:gd name="connsiteY4" fmla="*/ 0 h 3045949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793005 w 2218067"/>
              <a:gd name="connsiteY2" fmla="*/ 984168 h 3045949"/>
              <a:gd name="connsiteX3" fmla="*/ 2218067 w 2218067"/>
              <a:gd name="connsiteY3" fmla="*/ 0 h 3045949"/>
              <a:gd name="connsiteX0" fmla="*/ 0 w 2218067"/>
              <a:gd name="connsiteY0" fmla="*/ 3045949 h 3045949"/>
              <a:gd name="connsiteX1" fmla="*/ 565916 w 2218067"/>
              <a:gd name="connsiteY1" fmla="*/ 2518871 h 3045949"/>
              <a:gd name="connsiteX2" fmla="*/ 1933115 w 2218067"/>
              <a:gd name="connsiteY2" fmla="*/ 1746337 h 3045949"/>
              <a:gd name="connsiteX3" fmla="*/ 2218067 w 2218067"/>
              <a:gd name="connsiteY3" fmla="*/ 0 h 3045949"/>
              <a:gd name="connsiteX0" fmla="*/ 0 w 3121777"/>
              <a:gd name="connsiteY0" fmla="*/ 2304379 h 2304379"/>
              <a:gd name="connsiteX1" fmla="*/ 565916 w 3121777"/>
              <a:gd name="connsiteY1" fmla="*/ 1777301 h 2304379"/>
              <a:gd name="connsiteX2" fmla="*/ 1933115 w 3121777"/>
              <a:gd name="connsiteY2" fmla="*/ 1004767 h 2304379"/>
              <a:gd name="connsiteX3" fmla="*/ 3121777 w 3121777"/>
              <a:gd name="connsiteY3" fmla="*/ 0 h 2304379"/>
              <a:gd name="connsiteX0" fmla="*/ 0 w 1933115"/>
              <a:gd name="connsiteY0" fmla="*/ 3093032 h 3093032"/>
              <a:gd name="connsiteX1" fmla="*/ 565916 w 1933115"/>
              <a:gd name="connsiteY1" fmla="*/ 2565954 h 3093032"/>
              <a:gd name="connsiteX2" fmla="*/ 1933115 w 1933115"/>
              <a:gd name="connsiteY2" fmla="*/ 1793420 h 3093032"/>
              <a:gd name="connsiteX3" fmla="*/ 1705291 w 1933115"/>
              <a:gd name="connsiteY3" fmla="*/ 0 h 3093032"/>
              <a:gd name="connsiteX0" fmla="*/ 0 w 1705291"/>
              <a:gd name="connsiteY0" fmla="*/ 3093032 h 3093032"/>
              <a:gd name="connsiteX1" fmla="*/ 565916 w 1705291"/>
              <a:gd name="connsiteY1" fmla="*/ 2565954 h 3093032"/>
              <a:gd name="connsiteX2" fmla="*/ 1497273 w 1705291"/>
              <a:gd name="connsiteY2" fmla="*/ 405062 h 3093032"/>
              <a:gd name="connsiteX3" fmla="*/ 1705291 w 1705291"/>
              <a:gd name="connsiteY3" fmla="*/ 0 h 3093032"/>
              <a:gd name="connsiteX0" fmla="*/ 37558 w 1742849"/>
              <a:gd name="connsiteY0" fmla="*/ 3093032 h 3093032"/>
              <a:gd name="connsiteX1" fmla="*/ 0 w 1742849"/>
              <a:gd name="connsiteY1" fmla="*/ 2861700 h 3093032"/>
              <a:gd name="connsiteX2" fmla="*/ 1534831 w 1742849"/>
              <a:gd name="connsiteY2" fmla="*/ 405062 h 3093032"/>
              <a:gd name="connsiteX3" fmla="*/ 1742849 w 1742849"/>
              <a:gd name="connsiteY3" fmla="*/ 0 h 3093032"/>
              <a:gd name="connsiteX0" fmla="*/ 0 w 1916324"/>
              <a:gd name="connsiteY0" fmla="*/ 3100164 h 3100164"/>
              <a:gd name="connsiteX1" fmla="*/ 173475 w 1916324"/>
              <a:gd name="connsiteY1" fmla="*/ 2861700 h 3100164"/>
              <a:gd name="connsiteX2" fmla="*/ 1708306 w 1916324"/>
              <a:gd name="connsiteY2" fmla="*/ 405062 h 3100164"/>
              <a:gd name="connsiteX3" fmla="*/ 1916324 w 1916324"/>
              <a:gd name="connsiteY3" fmla="*/ 0 h 3100164"/>
              <a:gd name="connsiteX0" fmla="*/ 0 w 1974540"/>
              <a:gd name="connsiteY0" fmla="*/ 3078767 h 3078767"/>
              <a:gd name="connsiteX1" fmla="*/ 173475 w 1974540"/>
              <a:gd name="connsiteY1" fmla="*/ 2840303 h 3078767"/>
              <a:gd name="connsiteX2" fmla="*/ 1708306 w 1974540"/>
              <a:gd name="connsiteY2" fmla="*/ 383665 h 3078767"/>
              <a:gd name="connsiteX3" fmla="*/ 1974540 w 1974540"/>
              <a:gd name="connsiteY3" fmla="*/ 0 h 3078767"/>
              <a:gd name="connsiteX0" fmla="*/ 0 w 1801065"/>
              <a:gd name="connsiteY0" fmla="*/ 2840303 h 2840303"/>
              <a:gd name="connsiteX1" fmla="*/ 1534831 w 1801065"/>
              <a:gd name="connsiteY1" fmla="*/ 383665 h 2840303"/>
              <a:gd name="connsiteX2" fmla="*/ 1801065 w 1801065"/>
              <a:gd name="connsiteY2" fmla="*/ 0 h 2840303"/>
              <a:gd name="connsiteX0" fmla="*/ 0 w 1771729"/>
              <a:gd name="connsiteY0" fmla="*/ 3051158 h 3051158"/>
              <a:gd name="connsiteX1" fmla="*/ 1505495 w 1771729"/>
              <a:gd name="connsiteY1" fmla="*/ 383665 h 3051158"/>
              <a:gd name="connsiteX2" fmla="*/ 1771729 w 1771729"/>
              <a:gd name="connsiteY2" fmla="*/ 0 h 3051158"/>
              <a:gd name="connsiteX0" fmla="*/ 0 w 1771729"/>
              <a:gd name="connsiteY0" fmla="*/ 3051158 h 3051158"/>
              <a:gd name="connsiteX1" fmla="*/ 651280 w 1771729"/>
              <a:gd name="connsiteY1" fmla="*/ 1859483 h 3051158"/>
              <a:gd name="connsiteX2" fmla="*/ 1505495 w 1771729"/>
              <a:gd name="connsiteY2" fmla="*/ 383665 h 3051158"/>
              <a:gd name="connsiteX3" fmla="*/ 1771729 w 1771729"/>
              <a:gd name="connsiteY3" fmla="*/ 0 h 3051158"/>
              <a:gd name="connsiteX0" fmla="*/ 0 w 1771729"/>
              <a:gd name="connsiteY0" fmla="*/ 3051158 h 3051158"/>
              <a:gd name="connsiteX1" fmla="*/ 573052 w 1771729"/>
              <a:gd name="connsiteY1" fmla="*/ 2549555 h 3051158"/>
              <a:gd name="connsiteX2" fmla="*/ 1505495 w 1771729"/>
              <a:gd name="connsiteY2" fmla="*/ 383665 h 3051158"/>
              <a:gd name="connsiteX3" fmla="*/ 1771729 w 1771729"/>
              <a:gd name="connsiteY3" fmla="*/ 0 h 3051158"/>
              <a:gd name="connsiteX0" fmla="*/ 0 w 2385561"/>
              <a:gd name="connsiteY0" fmla="*/ 3051158 h 3051158"/>
              <a:gd name="connsiteX1" fmla="*/ 573052 w 2385561"/>
              <a:gd name="connsiteY1" fmla="*/ 2549555 h 3051158"/>
              <a:gd name="connsiteX2" fmla="*/ 2385561 w 2385561"/>
              <a:gd name="connsiteY2" fmla="*/ 910804 h 3051158"/>
              <a:gd name="connsiteX3" fmla="*/ 1771729 w 2385561"/>
              <a:gd name="connsiteY3" fmla="*/ 0 h 3051158"/>
              <a:gd name="connsiteX0" fmla="*/ 0 w 3394962"/>
              <a:gd name="connsiteY0" fmla="*/ 3175633 h 3175633"/>
              <a:gd name="connsiteX1" fmla="*/ 573052 w 3394962"/>
              <a:gd name="connsiteY1" fmla="*/ 2674030 h 3175633"/>
              <a:gd name="connsiteX2" fmla="*/ 2385561 w 3394962"/>
              <a:gd name="connsiteY2" fmla="*/ 1035279 h 3175633"/>
              <a:gd name="connsiteX3" fmla="*/ 3394962 w 3394962"/>
              <a:gd name="connsiteY3" fmla="*/ 0 h 3175633"/>
              <a:gd name="connsiteX0" fmla="*/ 0 w 2886479"/>
              <a:gd name="connsiteY0" fmla="*/ 2821013 h 2821013"/>
              <a:gd name="connsiteX1" fmla="*/ 573052 w 2886479"/>
              <a:gd name="connsiteY1" fmla="*/ 2319410 h 2821013"/>
              <a:gd name="connsiteX2" fmla="*/ 2385561 w 2886479"/>
              <a:gd name="connsiteY2" fmla="*/ 680659 h 2821013"/>
              <a:gd name="connsiteX3" fmla="*/ 2886479 w 2886479"/>
              <a:gd name="connsiteY3" fmla="*/ 0 h 2821013"/>
              <a:gd name="connsiteX0" fmla="*/ 0 w 2886479"/>
              <a:gd name="connsiteY0" fmla="*/ 2821013 h 2821013"/>
              <a:gd name="connsiteX1" fmla="*/ 573052 w 2886479"/>
              <a:gd name="connsiteY1" fmla="*/ 2319410 h 2821013"/>
              <a:gd name="connsiteX2" fmla="*/ 1702161 w 2886479"/>
              <a:gd name="connsiteY2" fmla="*/ 1011894 h 2821013"/>
              <a:gd name="connsiteX3" fmla="*/ 2886479 w 2886479"/>
              <a:gd name="connsiteY3" fmla="*/ 0 h 2821013"/>
              <a:gd name="connsiteX0" fmla="*/ 0 w 2886479"/>
              <a:gd name="connsiteY0" fmla="*/ 2821013 h 2821013"/>
              <a:gd name="connsiteX1" fmla="*/ 573052 w 2886479"/>
              <a:gd name="connsiteY1" fmla="*/ 2319410 h 2821013"/>
              <a:gd name="connsiteX2" fmla="*/ 1739711 w 2886479"/>
              <a:gd name="connsiteY2" fmla="*/ 953007 h 2821013"/>
              <a:gd name="connsiteX3" fmla="*/ 2886479 w 2886479"/>
              <a:gd name="connsiteY3" fmla="*/ 0 h 2821013"/>
              <a:gd name="connsiteX0" fmla="*/ 0 w 2886479"/>
              <a:gd name="connsiteY0" fmla="*/ 2821013 h 2821013"/>
              <a:gd name="connsiteX1" fmla="*/ 573052 w 2886479"/>
              <a:gd name="connsiteY1" fmla="*/ 2319410 h 2821013"/>
              <a:gd name="connsiteX2" fmla="*/ 1709671 w 2886479"/>
              <a:gd name="connsiteY2" fmla="*/ 989811 h 2821013"/>
              <a:gd name="connsiteX3" fmla="*/ 2886479 w 2886479"/>
              <a:gd name="connsiteY3" fmla="*/ 0 h 2821013"/>
              <a:gd name="connsiteX0" fmla="*/ 0 w 2833909"/>
              <a:gd name="connsiteY0" fmla="*/ 2828374 h 2828374"/>
              <a:gd name="connsiteX1" fmla="*/ 573052 w 2833909"/>
              <a:gd name="connsiteY1" fmla="*/ 2326771 h 2828374"/>
              <a:gd name="connsiteX2" fmla="*/ 1709671 w 2833909"/>
              <a:gd name="connsiteY2" fmla="*/ 997172 h 2828374"/>
              <a:gd name="connsiteX3" fmla="*/ 2833909 w 2833909"/>
              <a:gd name="connsiteY3" fmla="*/ 0 h 2828374"/>
              <a:gd name="connsiteX0" fmla="*/ 0 w 2393876"/>
              <a:gd name="connsiteY0" fmla="*/ 2962555 h 2962555"/>
              <a:gd name="connsiteX1" fmla="*/ 573052 w 2393876"/>
              <a:gd name="connsiteY1" fmla="*/ 2460952 h 2962555"/>
              <a:gd name="connsiteX2" fmla="*/ 1709671 w 2393876"/>
              <a:gd name="connsiteY2" fmla="*/ 1131353 h 2962555"/>
              <a:gd name="connsiteX3" fmla="*/ 2393876 w 2393876"/>
              <a:gd name="connsiteY3" fmla="*/ 0 h 2962555"/>
              <a:gd name="connsiteX0" fmla="*/ 0 w 2393876"/>
              <a:gd name="connsiteY0" fmla="*/ 2991308 h 2991308"/>
              <a:gd name="connsiteX1" fmla="*/ 573052 w 2393876"/>
              <a:gd name="connsiteY1" fmla="*/ 2489705 h 2991308"/>
              <a:gd name="connsiteX2" fmla="*/ 1709671 w 2393876"/>
              <a:gd name="connsiteY2" fmla="*/ 1160106 h 2991308"/>
              <a:gd name="connsiteX3" fmla="*/ 2393876 w 2393876"/>
              <a:gd name="connsiteY3" fmla="*/ 0 h 2991308"/>
              <a:gd name="connsiteX0" fmla="*/ 0 w 2393876"/>
              <a:gd name="connsiteY0" fmla="*/ 2991308 h 2991308"/>
              <a:gd name="connsiteX1" fmla="*/ 895743 w 2393876"/>
              <a:gd name="connsiteY1" fmla="*/ 2355525 h 2991308"/>
              <a:gd name="connsiteX2" fmla="*/ 1709671 w 2393876"/>
              <a:gd name="connsiteY2" fmla="*/ 1160106 h 2991308"/>
              <a:gd name="connsiteX3" fmla="*/ 2393876 w 2393876"/>
              <a:gd name="connsiteY3" fmla="*/ 0 h 2991308"/>
              <a:gd name="connsiteX0" fmla="*/ 0 w 1904951"/>
              <a:gd name="connsiteY0" fmla="*/ 2952971 h 2952971"/>
              <a:gd name="connsiteX1" fmla="*/ 406818 w 1904951"/>
              <a:gd name="connsiteY1" fmla="*/ 2355525 h 2952971"/>
              <a:gd name="connsiteX2" fmla="*/ 1220746 w 1904951"/>
              <a:gd name="connsiteY2" fmla="*/ 1160106 h 2952971"/>
              <a:gd name="connsiteX3" fmla="*/ 1904951 w 1904951"/>
              <a:gd name="connsiteY3" fmla="*/ 0 h 2952971"/>
              <a:gd name="connsiteX0" fmla="*/ 0 w 1904951"/>
              <a:gd name="connsiteY0" fmla="*/ 2952971 h 2952971"/>
              <a:gd name="connsiteX1" fmla="*/ 406818 w 1904951"/>
              <a:gd name="connsiteY1" fmla="*/ 2355525 h 2952971"/>
              <a:gd name="connsiteX2" fmla="*/ 1020286 w 1904951"/>
              <a:gd name="connsiteY2" fmla="*/ 1399714 h 2952971"/>
              <a:gd name="connsiteX3" fmla="*/ 1904951 w 1904951"/>
              <a:gd name="connsiteY3" fmla="*/ 0 h 2952971"/>
              <a:gd name="connsiteX0" fmla="*/ 0 w 1904951"/>
              <a:gd name="connsiteY0" fmla="*/ 2952971 h 2952971"/>
              <a:gd name="connsiteX1" fmla="*/ 431265 w 1904951"/>
              <a:gd name="connsiteY1" fmla="*/ 2321979 h 2952971"/>
              <a:gd name="connsiteX2" fmla="*/ 1020286 w 1904951"/>
              <a:gd name="connsiteY2" fmla="*/ 1399714 h 2952971"/>
              <a:gd name="connsiteX3" fmla="*/ 1904951 w 1904951"/>
              <a:gd name="connsiteY3" fmla="*/ 0 h 2952971"/>
              <a:gd name="connsiteX0" fmla="*/ 0 w 1880505"/>
              <a:gd name="connsiteY0" fmla="*/ 2957764 h 2957764"/>
              <a:gd name="connsiteX1" fmla="*/ 431265 w 1880505"/>
              <a:gd name="connsiteY1" fmla="*/ 2326772 h 2957764"/>
              <a:gd name="connsiteX2" fmla="*/ 1020286 w 1880505"/>
              <a:gd name="connsiteY2" fmla="*/ 1404507 h 2957764"/>
              <a:gd name="connsiteX3" fmla="*/ 1880505 w 1880505"/>
              <a:gd name="connsiteY3" fmla="*/ 0 h 2957764"/>
              <a:gd name="connsiteX0" fmla="*/ 0 w 1880505"/>
              <a:gd name="connsiteY0" fmla="*/ 2957764 h 2957764"/>
              <a:gd name="connsiteX1" fmla="*/ 225917 w 1880505"/>
              <a:gd name="connsiteY1" fmla="*/ 2853911 h 2957764"/>
              <a:gd name="connsiteX2" fmla="*/ 1020286 w 1880505"/>
              <a:gd name="connsiteY2" fmla="*/ 1404507 h 2957764"/>
              <a:gd name="connsiteX3" fmla="*/ 1880505 w 1880505"/>
              <a:gd name="connsiteY3" fmla="*/ 0 h 2957764"/>
              <a:gd name="connsiteX0" fmla="*/ 0 w 1880505"/>
              <a:gd name="connsiteY0" fmla="*/ 2957764 h 2957764"/>
              <a:gd name="connsiteX1" fmla="*/ 225917 w 1880505"/>
              <a:gd name="connsiteY1" fmla="*/ 2853911 h 2957764"/>
              <a:gd name="connsiteX2" fmla="*/ 1039843 w 1880505"/>
              <a:gd name="connsiteY2" fmla="*/ 1730375 h 2957764"/>
              <a:gd name="connsiteX3" fmla="*/ 1880505 w 1880505"/>
              <a:gd name="connsiteY3" fmla="*/ 0 h 2957764"/>
              <a:gd name="connsiteX0" fmla="*/ 0 w 2076075"/>
              <a:gd name="connsiteY0" fmla="*/ 2842752 h 2842752"/>
              <a:gd name="connsiteX1" fmla="*/ 225917 w 2076075"/>
              <a:gd name="connsiteY1" fmla="*/ 2738899 h 2842752"/>
              <a:gd name="connsiteX2" fmla="*/ 1039843 w 2076075"/>
              <a:gd name="connsiteY2" fmla="*/ 1615363 h 2842752"/>
              <a:gd name="connsiteX3" fmla="*/ 2076075 w 2076075"/>
              <a:gd name="connsiteY3" fmla="*/ 0 h 2842752"/>
              <a:gd name="connsiteX0" fmla="*/ 0 w 2076075"/>
              <a:gd name="connsiteY0" fmla="*/ 2842752 h 2842752"/>
              <a:gd name="connsiteX1" fmla="*/ 225917 w 2076075"/>
              <a:gd name="connsiteY1" fmla="*/ 2738899 h 2842752"/>
              <a:gd name="connsiteX2" fmla="*/ 1032333 w 2076075"/>
              <a:gd name="connsiteY2" fmla="*/ 1578559 h 2842752"/>
              <a:gd name="connsiteX3" fmla="*/ 2076075 w 2076075"/>
              <a:gd name="connsiteY3" fmla="*/ 0 h 2842752"/>
              <a:gd name="connsiteX0" fmla="*/ 0 w 1859443"/>
              <a:gd name="connsiteY0" fmla="*/ 1880188 h 1880188"/>
              <a:gd name="connsiteX1" fmla="*/ 225917 w 1859443"/>
              <a:gd name="connsiteY1" fmla="*/ 1776335 h 1880188"/>
              <a:gd name="connsiteX2" fmla="*/ 1032333 w 1859443"/>
              <a:gd name="connsiteY2" fmla="*/ 615995 h 1880188"/>
              <a:gd name="connsiteX3" fmla="*/ 1859443 w 1859443"/>
              <a:gd name="connsiteY3" fmla="*/ 0 h 1880188"/>
              <a:gd name="connsiteX0" fmla="*/ 0 w 1859443"/>
              <a:gd name="connsiteY0" fmla="*/ 1880188 h 1880188"/>
              <a:gd name="connsiteX1" fmla="*/ 225917 w 1859443"/>
              <a:gd name="connsiteY1" fmla="*/ 1776335 h 1880188"/>
              <a:gd name="connsiteX2" fmla="*/ 801260 w 1859443"/>
              <a:gd name="connsiteY2" fmla="*/ 1274217 h 1880188"/>
              <a:gd name="connsiteX3" fmla="*/ 1859443 w 1859443"/>
              <a:gd name="connsiteY3" fmla="*/ 0 h 1880188"/>
              <a:gd name="connsiteX0" fmla="*/ 0 w 1859443"/>
              <a:gd name="connsiteY0" fmla="*/ 1880188 h 1880188"/>
              <a:gd name="connsiteX1" fmla="*/ 262023 w 1859443"/>
              <a:gd name="connsiteY1" fmla="*/ 1769257 h 1880188"/>
              <a:gd name="connsiteX2" fmla="*/ 801260 w 1859443"/>
              <a:gd name="connsiteY2" fmla="*/ 1274217 h 1880188"/>
              <a:gd name="connsiteX3" fmla="*/ 1859443 w 1859443"/>
              <a:gd name="connsiteY3" fmla="*/ 0 h 1880188"/>
              <a:gd name="connsiteX0" fmla="*/ 0 w 1859443"/>
              <a:gd name="connsiteY0" fmla="*/ 1880188 h 1880188"/>
              <a:gd name="connsiteX1" fmla="*/ 38094 w 1859443"/>
              <a:gd name="connsiteY1" fmla="*/ 1861931 h 1880188"/>
              <a:gd name="connsiteX2" fmla="*/ 262023 w 1859443"/>
              <a:gd name="connsiteY2" fmla="*/ 1769257 h 1880188"/>
              <a:gd name="connsiteX3" fmla="*/ 801260 w 1859443"/>
              <a:gd name="connsiteY3" fmla="*/ 1274217 h 1880188"/>
              <a:gd name="connsiteX4" fmla="*/ 1859443 w 1859443"/>
              <a:gd name="connsiteY4" fmla="*/ 0 h 1880188"/>
              <a:gd name="connsiteX0" fmla="*/ 0 w 2025528"/>
              <a:gd name="connsiteY0" fmla="*/ 1745712 h 1745712"/>
              <a:gd name="connsiteX1" fmla="*/ 38094 w 2025528"/>
              <a:gd name="connsiteY1" fmla="*/ 1727455 h 1745712"/>
              <a:gd name="connsiteX2" fmla="*/ 262023 w 2025528"/>
              <a:gd name="connsiteY2" fmla="*/ 1634781 h 1745712"/>
              <a:gd name="connsiteX3" fmla="*/ 801260 w 2025528"/>
              <a:gd name="connsiteY3" fmla="*/ 1139741 h 1745712"/>
              <a:gd name="connsiteX4" fmla="*/ 2025528 w 2025528"/>
              <a:gd name="connsiteY4" fmla="*/ 0 h 1745712"/>
              <a:gd name="connsiteX0" fmla="*/ 0 w 2231705"/>
              <a:gd name="connsiteY0" fmla="*/ 1933226 h 1933226"/>
              <a:gd name="connsiteX1" fmla="*/ 38094 w 2231705"/>
              <a:gd name="connsiteY1" fmla="*/ 1914969 h 1933226"/>
              <a:gd name="connsiteX2" fmla="*/ 262023 w 2231705"/>
              <a:gd name="connsiteY2" fmla="*/ 1822295 h 1933226"/>
              <a:gd name="connsiteX3" fmla="*/ 801260 w 2231705"/>
              <a:gd name="connsiteY3" fmla="*/ 1327255 h 1933226"/>
              <a:gd name="connsiteX4" fmla="*/ 2025528 w 2231705"/>
              <a:gd name="connsiteY4" fmla="*/ 187514 h 1933226"/>
              <a:gd name="connsiteX5" fmla="*/ 2038325 w 2231705"/>
              <a:gd name="connsiteY5" fmla="*/ 202173 h 1933226"/>
              <a:gd name="connsiteX0" fmla="*/ 0 w 2522135"/>
              <a:gd name="connsiteY0" fmla="*/ 2250777 h 2250777"/>
              <a:gd name="connsiteX1" fmla="*/ 38094 w 2522135"/>
              <a:gd name="connsiteY1" fmla="*/ 2232520 h 2250777"/>
              <a:gd name="connsiteX2" fmla="*/ 262023 w 2522135"/>
              <a:gd name="connsiteY2" fmla="*/ 2139846 h 2250777"/>
              <a:gd name="connsiteX3" fmla="*/ 801260 w 2522135"/>
              <a:gd name="connsiteY3" fmla="*/ 1644806 h 2250777"/>
              <a:gd name="connsiteX4" fmla="*/ 2025528 w 2522135"/>
              <a:gd name="connsiteY4" fmla="*/ 505065 h 2250777"/>
              <a:gd name="connsiteX5" fmla="*/ 2522135 w 2522135"/>
              <a:gd name="connsiteY5" fmla="*/ 3054 h 2250777"/>
              <a:gd name="connsiteX0" fmla="*/ 0 w 3085377"/>
              <a:gd name="connsiteY0" fmla="*/ 2923156 h 2923156"/>
              <a:gd name="connsiteX1" fmla="*/ 38094 w 3085377"/>
              <a:gd name="connsiteY1" fmla="*/ 2904899 h 2923156"/>
              <a:gd name="connsiteX2" fmla="*/ 262023 w 3085377"/>
              <a:gd name="connsiteY2" fmla="*/ 2812225 h 2923156"/>
              <a:gd name="connsiteX3" fmla="*/ 801260 w 3085377"/>
              <a:gd name="connsiteY3" fmla="*/ 2317185 h 2923156"/>
              <a:gd name="connsiteX4" fmla="*/ 2025528 w 3085377"/>
              <a:gd name="connsiteY4" fmla="*/ 1177444 h 2923156"/>
              <a:gd name="connsiteX5" fmla="*/ 3085377 w 3085377"/>
              <a:gd name="connsiteY5" fmla="*/ 3054 h 2923156"/>
              <a:gd name="connsiteX0" fmla="*/ 0 w 3085377"/>
              <a:gd name="connsiteY0" fmla="*/ 2923156 h 2923156"/>
              <a:gd name="connsiteX1" fmla="*/ 38094 w 3085377"/>
              <a:gd name="connsiteY1" fmla="*/ 2904899 h 2923156"/>
              <a:gd name="connsiteX2" fmla="*/ 262023 w 3085377"/>
              <a:gd name="connsiteY2" fmla="*/ 2812225 h 2923156"/>
              <a:gd name="connsiteX3" fmla="*/ 801260 w 3085377"/>
              <a:gd name="connsiteY3" fmla="*/ 2317185 h 2923156"/>
              <a:gd name="connsiteX4" fmla="*/ 2234137 w 3085377"/>
              <a:gd name="connsiteY4" fmla="*/ 1720556 h 2923156"/>
              <a:gd name="connsiteX5" fmla="*/ 3085377 w 3085377"/>
              <a:gd name="connsiteY5" fmla="*/ 3054 h 2923156"/>
              <a:gd name="connsiteX0" fmla="*/ 0 w 3385251"/>
              <a:gd name="connsiteY0" fmla="*/ 2405602 h 2405602"/>
              <a:gd name="connsiteX1" fmla="*/ 38094 w 3385251"/>
              <a:gd name="connsiteY1" fmla="*/ 2387345 h 2405602"/>
              <a:gd name="connsiteX2" fmla="*/ 262023 w 3385251"/>
              <a:gd name="connsiteY2" fmla="*/ 2294671 h 2405602"/>
              <a:gd name="connsiteX3" fmla="*/ 801260 w 3385251"/>
              <a:gd name="connsiteY3" fmla="*/ 1799631 h 2405602"/>
              <a:gd name="connsiteX4" fmla="*/ 2234137 w 3385251"/>
              <a:gd name="connsiteY4" fmla="*/ 1203002 h 2405602"/>
              <a:gd name="connsiteX5" fmla="*/ 3385251 w 3385251"/>
              <a:gd name="connsiteY5" fmla="*/ 3054 h 2405602"/>
              <a:gd name="connsiteX0" fmla="*/ 0 w 3385251"/>
              <a:gd name="connsiteY0" fmla="*/ 2405602 h 2405602"/>
              <a:gd name="connsiteX1" fmla="*/ 38094 w 3385251"/>
              <a:gd name="connsiteY1" fmla="*/ 2387345 h 2405602"/>
              <a:gd name="connsiteX2" fmla="*/ 262023 w 3385251"/>
              <a:gd name="connsiteY2" fmla="*/ 2294671 h 2405602"/>
              <a:gd name="connsiteX3" fmla="*/ 801260 w 3385251"/>
              <a:gd name="connsiteY3" fmla="*/ 1799631 h 2405602"/>
              <a:gd name="connsiteX4" fmla="*/ 2103758 w 3385251"/>
              <a:gd name="connsiteY4" fmla="*/ 832408 h 2405602"/>
              <a:gd name="connsiteX5" fmla="*/ 3385251 w 3385251"/>
              <a:gd name="connsiteY5" fmla="*/ 3054 h 2405602"/>
              <a:gd name="connsiteX0" fmla="*/ 0 w 3267909"/>
              <a:gd name="connsiteY0" fmla="*/ 2584510 h 2584510"/>
              <a:gd name="connsiteX1" fmla="*/ 38094 w 3267909"/>
              <a:gd name="connsiteY1" fmla="*/ 2566253 h 2584510"/>
              <a:gd name="connsiteX2" fmla="*/ 262023 w 3267909"/>
              <a:gd name="connsiteY2" fmla="*/ 2473579 h 2584510"/>
              <a:gd name="connsiteX3" fmla="*/ 801260 w 3267909"/>
              <a:gd name="connsiteY3" fmla="*/ 1978539 h 2584510"/>
              <a:gd name="connsiteX4" fmla="*/ 2103758 w 3267909"/>
              <a:gd name="connsiteY4" fmla="*/ 1011316 h 2584510"/>
              <a:gd name="connsiteX5" fmla="*/ 3267909 w 3267909"/>
              <a:gd name="connsiteY5" fmla="*/ 3054 h 2584510"/>
              <a:gd name="connsiteX0" fmla="*/ 0 w 3177791"/>
              <a:gd name="connsiteY0" fmla="*/ 2768529 h 2768529"/>
              <a:gd name="connsiteX1" fmla="*/ 38094 w 3177791"/>
              <a:gd name="connsiteY1" fmla="*/ 2750272 h 2768529"/>
              <a:gd name="connsiteX2" fmla="*/ 262023 w 3177791"/>
              <a:gd name="connsiteY2" fmla="*/ 2657598 h 2768529"/>
              <a:gd name="connsiteX3" fmla="*/ 801260 w 3177791"/>
              <a:gd name="connsiteY3" fmla="*/ 2162558 h 2768529"/>
              <a:gd name="connsiteX4" fmla="*/ 2103758 w 3177791"/>
              <a:gd name="connsiteY4" fmla="*/ 1195335 h 2768529"/>
              <a:gd name="connsiteX5" fmla="*/ 3177791 w 3177791"/>
              <a:gd name="connsiteY5" fmla="*/ 3054 h 2768529"/>
              <a:gd name="connsiteX0" fmla="*/ 0 w 3177791"/>
              <a:gd name="connsiteY0" fmla="*/ 2768529 h 2768529"/>
              <a:gd name="connsiteX1" fmla="*/ 38094 w 3177791"/>
              <a:gd name="connsiteY1" fmla="*/ 2750272 h 2768529"/>
              <a:gd name="connsiteX2" fmla="*/ 262023 w 3177791"/>
              <a:gd name="connsiteY2" fmla="*/ 2657598 h 2768529"/>
              <a:gd name="connsiteX3" fmla="*/ 814608 w 3177791"/>
              <a:gd name="connsiteY3" fmla="*/ 2158198 h 2768529"/>
              <a:gd name="connsiteX4" fmla="*/ 2103758 w 3177791"/>
              <a:gd name="connsiteY4" fmla="*/ 1195335 h 2768529"/>
              <a:gd name="connsiteX5" fmla="*/ 3177791 w 3177791"/>
              <a:gd name="connsiteY5" fmla="*/ 3054 h 2768529"/>
              <a:gd name="connsiteX0" fmla="*/ 0 w 3177791"/>
              <a:gd name="connsiteY0" fmla="*/ 2768529 h 2768529"/>
              <a:gd name="connsiteX1" fmla="*/ 38094 w 3177791"/>
              <a:gd name="connsiteY1" fmla="*/ 2750272 h 2768529"/>
              <a:gd name="connsiteX2" fmla="*/ 262023 w 3177791"/>
              <a:gd name="connsiteY2" fmla="*/ 2657598 h 2768529"/>
              <a:gd name="connsiteX3" fmla="*/ 814608 w 3177791"/>
              <a:gd name="connsiteY3" fmla="*/ 2158198 h 2768529"/>
              <a:gd name="connsiteX4" fmla="*/ 2188288 w 3177791"/>
              <a:gd name="connsiteY4" fmla="*/ 1387204 h 2768529"/>
              <a:gd name="connsiteX5" fmla="*/ 3177791 w 3177791"/>
              <a:gd name="connsiteY5" fmla="*/ 3054 h 2768529"/>
              <a:gd name="connsiteX0" fmla="*/ 0 w 3382445"/>
              <a:gd name="connsiteY0" fmla="*/ 2384792 h 2384792"/>
              <a:gd name="connsiteX1" fmla="*/ 38094 w 3382445"/>
              <a:gd name="connsiteY1" fmla="*/ 2366535 h 2384792"/>
              <a:gd name="connsiteX2" fmla="*/ 262023 w 3382445"/>
              <a:gd name="connsiteY2" fmla="*/ 2273861 h 2384792"/>
              <a:gd name="connsiteX3" fmla="*/ 814608 w 3382445"/>
              <a:gd name="connsiteY3" fmla="*/ 1774461 h 2384792"/>
              <a:gd name="connsiteX4" fmla="*/ 2188288 w 3382445"/>
              <a:gd name="connsiteY4" fmla="*/ 1003467 h 2384792"/>
              <a:gd name="connsiteX5" fmla="*/ 3382445 w 3382445"/>
              <a:gd name="connsiteY5" fmla="*/ 3054 h 2384792"/>
              <a:gd name="connsiteX0" fmla="*/ 0 w 3382445"/>
              <a:gd name="connsiteY0" fmla="*/ 2384792 h 2532638"/>
              <a:gd name="connsiteX1" fmla="*/ 38094 w 3382445"/>
              <a:gd name="connsiteY1" fmla="*/ 2366535 h 2532638"/>
              <a:gd name="connsiteX2" fmla="*/ 291358 w 3382445"/>
              <a:gd name="connsiteY2" fmla="*/ 2532638 h 2532638"/>
              <a:gd name="connsiteX3" fmla="*/ 814608 w 3382445"/>
              <a:gd name="connsiteY3" fmla="*/ 1774461 h 2532638"/>
              <a:gd name="connsiteX4" fmla="*/ 2188288 w 3382445"/>
              <a:gd name="connsiteY4" fmla="*/ 1003467 h 2532638"/>
              <a:gd name="connsiteX5" fmla="*/ 3382445 w 3382445"/>
              <a:gd name="connsiteY5" fmla="*/ 3054 h 2532638"/>
              <a:gd name="connsiteX0" fmla="*/ 0 w 3382445"/>
              <a:gd name="connsiteY0" fmla="*/ 2384792 h 2532638"/>
              <a:gd name="connsiteX1" fmla="*/ 291358 w 3382445"/>
              <a:gd name="connsiteY1" fmla="*/ 2532638 h 2532638"/>
              <a:gd name="connsiteX2" fmla="*/ 814608 w 3382445"/>
              <a:gd name="connsiteY2" fmla="*/ 1774461 h 2532638"/>
              <a:gd name="connsiteX3" fmla="*/ 2188288 w 3382445"/>
              <a:gd name="connsiteY3" fmla="*/ 1003467 h 2532638"/>
              <a:gd name="connsiteX4" fmla="*/ 3382445 w 3382445"/>
              <a:gd name="connsiteY4" fmla="*/ 3054 h 2532638"/>
              <a:gd name="connsiteX0" fmla="*/ 0 w 3382445"/>
              <a:gd name="connsiteY0" fmla="*/ 2384792 h 2384792"/>
              <a:gd name="connsiteX1" fmla="*/ 814608 w 3382445"/>
              <a:gd name="connsiteY1" fmla="*/ 1774461 h 2384792"/>
              <a:gd name="connsiteX2" fmla="*/ 2188288 w 3382445"/>
              <a:gd name="connsiteY2" fmla="*/ 1003467 h 2384792"/>
              <a:gd name="connsiteX3" fmla="*/ 3382445 w 3382445"/>
              <a:gd name="connsiteY3" fmla="*/ 3054 h 2384792"/>
              <a:gd name="connsiteX0" fmla="*/ 0 w 3079311"/>
              <a:gd name="connsiteY0" fmla="*/ 2499804 h 2499804"/>
              <a:gd name="connsiteX1" fmla="*/ 511474 w 3079311"/>
              <a:gd name="connsiteY1" fmla="*/ 1774461 h 2499804"/>
              <a:gd name="connsiteX2" fmla="*/ 1885154 w 3079311"/>
              <a:gd name="connsiteY2" fmla="*/ 1003467 h 2499804"/>
              <a:gd name="connsiteX3" fmla="*/ 3079311 w 3079311"/>
              <a:gd name="connsiteY3" fmla="*/ 3054 h 2499804"/>
              <a:gd name="connsiteX0" fmla="*/ 0 w 3079311"/>
              <a:gd name="connsiteY0" fmla="*/ 2499804 h 2499804"/>
              <a:gd name="connsiteX1" fmla="*/ 560366 w 3079311"/>
              <a:gd name="connsiteY1" fmla="*/ 1985317 h 2499804"/>
              <a:gd name="connsiteX2" fmla="*/ 1885154 w 3079311"/>
              <a:gd name="connsiteY2" fmla="*/ 1003467 h 2499804"/>
              <a:gd name="connsiteX3" fmla="*/ 3079311 w 3079311"/>
              <a:gd name="connsiteY3" fmla="*/ 3054 h 2499804"/>
              <a:gd name="connsiteX0" fmla="*/ 0 w 3079311"/>
              <a:gd name="connsiteY0" fmla="*/ 2499804 h 2499804"/>
              <a:gd name="connsiteX1" fmla="*/ 560366 w 3079311"/>
              <a:gd name="connsiteY1" fmla="*/ 1985317 h 2499804"/>
              <a:gd name="connsiteX2" fmla="*/ 1943826 w 3079311"/>
              <a:gd name="connsiteY2" fmla="*/ 1195154 h 2499804"/>
              <a:gd name="connsiteX3" fmla="*/ 3079311 w 3079311"/>
              <a:gd name="connsiteY3" fmla="*/ 3054 h 2499804"/>
              <a:gd name="connsiteX0" fmla="*/ 0 w 3079311"/>
              <a:gd name="connsiteY0" fmla="*/ 2499804 h 2499804"/>
              <a:gd name="connsiteX1" fmla="*/ 565256 w 3079311"/>
              <a:gd name="connsiteY1" fmla="*/ 1970941 h 2499804"/>
              <a:gd name="connsiteX2" fmla="*/ 1943826 w 3079311"/>
              <a:gd name="connsiteY2" fmla="*/ 1195154 h 2499804"/>
              <a:gd name="connsiteX3" fmla="*/ 3079311 w 3079311"/>
              <a:gd name="connsiteY3" fmla="*/ 3054 h 2499804"/>
              <a:gd name="connsiteX0" fmla="*/ 0 w 3147761"/>
              <a:gd name="connsiteY0" fmla="*/ 2317702 h 2317702"/>
              <a:gd name="connsiteX1" fmla="*/ 633706 w 3147761"/>
              <a:gd name="connsiteY1" fmla="*/ 1970941 h 2317702"/>
              <a:gd name="connsiteX2" fmla="*/ 2012276 w 3147761"/>
              <a:gd name="connsiteY2" fmla="*/ 1195154 h 2317702"/>
              <a:gd name="connsiteX3" fmla="*/ 3147761 w 3147761"/>
              <a:gd name="connsiteY3" fmla="*/ 3054 h 2317702"/>
              <a:gd name="connsiteX0" fmla="*/ 0 w 3265103"/>
              <a:gd name="connsiteY0" fmla="*/ 2154768 h 2154768"/>
              <a:gd name="connsiteX1" fmla="*/ 633706 w 3265103"/>
              <a:gd name="connsiteY1" fmla="*/ 1808007 h 2154768"/>
              <a:gd name="connsiteX2" fmla="*/ 2012276 w 3265103"/>
              <a:gd name="connsiteY2" fmla="*/ 1032220 h 2154768"/>
              <a:gd name="connsiteX3" fmla="*/ 3265103 w 3265103"/>
              <a:gd name="connsiteY3" fmla="*/ 3054 h 2154768"/>
              <a:gd name="connsiteX0" fmla="*/ 0 w 3265103"/>
              <a:gd name="connsiteY0" fmla="*/ 2154768 h 2161135"/>
              <a:gd name="connsiteX1" fmla="*/ 25456 w 3265103"/>
              <a:gd name="connsiteY1" fmla="*/ 2161135 h 2161135"/>
              <a:gd name="connsiteX2" fmla="*/ 633706 w 3265103"/>
              <a:gd name="connsiteY2" fmla="*/ 1808007 h 2161135"/>
              <a:gd name="connsiteX3" fmla="*/ 2012276 w 3265103"/>
              <a:gd name="connsiteY3" fmla="*/ 1032220 h 2161135"/>
              <a:gd name="connsiteX4" fmla="*/ 3265103 w 3265103"/>
              <a:gd name="connsiteY4" fmla="*/ 3054 h 2161135"/>
              <a:gd name="connsiteX0" fmla="*/ 209228 w 3474331"/>
              <a:gd name="connsiteY0" fmla="*/ 2154768 h 2228225"/>
              <a:gd name="connsiteX1" fmla="*/ 0 w 3474331"/>
              <a:gd name="connsiteY1" fmla="*/ 2228225 h 2228225"/>
              <a:gd name="connsiteX2" fmla="*/ 842934 w 3474331"/>
              <a:gd name="connsiteY2" fmla="*/ 1808007 h 2228225"/>
              <a:gd name="connsiteX3" fmla="*/ 2221504 w 3474331"/>
              <a:gd name="connsiteY3" fmla="*/ 1032220 h 2228225"/>
              <a:gd name="connsiteX4" fmla="*/ 3474331 w 3474331"/>
              <a:gd name="connsiteY4" fmla="*/ 3054 h 2228225"/>
              <a:gd name="connsiteX0" fmla="*/ 209228 w 3474331"/>
              <a:gd name="connsiteY0" fmla="*/ 2154768 h 2228225"/>
              <a:gd name="connsiteX1" fmla="*/ 0 w 3474331"/>
              <a:gd name="connsiteY1" fmla="*/ 2228225 h 2228225"/>
              <a:gd name="connsiteX2" fmla="*/ 254241 w 3474331"/>
              <a:gd name="connsiteY2" fmla="*/ 2141965 h 2228225"/>
              <a:gd name="connsiteX3" fmla="*/ 842934 w 3474331"/>
              <a:gd name="connsiteY3" fmla="*/ 1808007 h 2228225"/>
              <a:gd name="connsiteX4" fmla="*/ 2221504 w 3474331"/>
              <a:gd name="connsiteY4" fmla="*/ 1032220 h 2228225"/>
              <a:gd name="connsiteX5" fmla="*/ 3474331 w 3474331"/>
              <a:gd name="connsiteY5" fmla="*/ 3054 h 2228225"/>
              <a:gd name="connsiteX0" fmla="*/ 248342 w 3513445"/>
              <a:gd name="connsiteY0" fmla="*/ 2154768 h 2228225"/>
              <a:gd name="connsiteX1" fmla="*/ 0 w 3513445"/>
              <a:gd name="connsiteY1" fmla="*/ 2228225 h 2228225"/>
              <a:gd name="connsiteX2" fmla="*/ 293355 w 3513445"/>
              <a:gd name="connsiteY2" fmla="*/ 2141965 h 2228225"/>
              <a:gd name="connsiteX3" fmla="*/ 882048 w 3513445"/>
              <a:gd name="connsiteY3" fmla="*/ 1808007 h 2228225"/>
              <a:gd name="connsiteX4" fmla="*/ 2260618 w 3513445"/>
              <a:gd name="connsiteY4" fmla="*/ 1032220 h 2228225"/>
              <a:gd name="connsiteX5" fmla="*/ 3513445 w 3513445"/>
              <a:gd name="connsiteY5" fmla="*/ 3054 h 2228225"/>
              <a:gd name="connsiteX0" fmla="*/ 219006 w 3484109"/>
              <a:gd name="connsiteY0" fmla="*/ 2154768 h 2218641"/>
              <a:gd name="connsiteX1" fmla="*/ 0 w 3484109"/>
              <a:gd name="connsiteY1" fmla="*/ 2218641 h 2218641"/>
              <a:gd name="connsiteX2" fmla="*/ 264019 w 3484109"/>
              <a:gd name="connsiteY2" fmla="*/ 2141965 h 2218641"/>
              <a:gd name="connsiteX3" fmla="*/ 852712 w 3484109"/>
              <a:gd name="connsiteY3" fmla="*/ 1808007 h 2218641"/>
              <a:gd name="connsiteX4" fmla="*/ 2231282 w 3484109"/>
              <a:gd name="connsiteY4" fmla="*/ 1032220 h 2218641"/>
              <a:gd name="connsiteX5" fmla="*/ 3484109 w 3484109"/>
              <a:gd name="connsiteY5" fmla="*/ 3054 h 2218641"/>
              <a:gd name="connsiteX0" fmla="*/ 248342 w 3513445"/>
              <a:gd name="connsiteY0" fmla="*/ 2154768 h 2697858"/>
              <a:gd name="connsiteX1" fmla="*/ 0 w 3513445"/>
              <a:gd name="connsiteY1" fmla="*/ 2697858 h 2697858"/>
              <a:gd name="connsiteX2" fmla="*/ 293355 w 3513445"/>
              <a:gd name="connsiteY2" fmla="*/ 2141965 h 2697858"/>
              <a:gd name="connsiteX3" fmla="*/ 882048 w 3513445"/>
              <a:gd name="connsiteY3" fmla="*/ 1808007 h 2697858"/>
              <a:gd name="connsiteX4" fmla="*/ 2260618 w 3513445"/>
              <a:gd name="connsiteY4" fmla="*/ 1032220 h 2697858"/>
              <a:gd name="connsiteX5" fmla="*/ 3513445 w 3513445"/>
              <a:gd name="connsiteY5" fmla="*/ 3054 h 2697858"/>
              <a:gd name="connsiteX0" fmla="*/ 209228 w 3474331"/>
              <a:gd name="connsiteY0" fmla="*/ 2154768 h 2707442"/>
              <a:gd name="connsiteX1" fmla="*/ 0 w 3474331"/>
              <a:gd name="connsiteY1" fmla="*/ 2707442 h 2707442"/>
              <a:gd name="connsiteX2" fmla="*/ 254241 w 3474331"/>
              <a:gd name="connsiteY2" fmla="*/ 2141965 h 2707442"/>
              <a:gd name="connsiteX3" fmla="*/ 842934 w 3474331"/>
              <a:gd name="connsiteY3" fmla="*/ 1808007 h 2707442"/>
              <a:gd name="connsiteX4" fmla="*/ 2221504 w 3474331"/>
              <a:gd name="connsiteY4" fmla="*/ 1032220 h 2707442"/>
              <a:gd name="connsiteX5" fmla="*/ 3474331 w 3474331"/>
              <a:gd name="connsiteY5" fmla="*/ 3054 h 2707442"/>
              <a:gd name="connsiteX0" fmla="*/ 209228 w 3474331"/>
              <a:gd name="connsiteY0" fmla="*/ 2154768 h 2707442"/>
              <a:gd name="connsiteX1" fmla="*/ 0 w 3474331"/>
              <a:gd name="connsiteY1" fmla="*/ 2707442 h 2707442"/>
              <a:gd name="connsiteX2" fmla="*/ 361805 w 3474331"/>
              <a:gd name="connsiteY2" fmla="*/ 2707441 h 2707442"/>
              <a:gd name="connsiteX3" fmla="*/ 842934 w 3474331"/>
              <a:gd name="connsiteY3" fmla="*/ 1808007 h 2707442"/>
              <a:gd name="connsiteX4" fmla="*/ 2221504 w 3474331"/>
              <a:gd name="connsiteY4" fmla="*/ 1032220 h 2707442"/>
              <a:gd name="connsiteX5" fmla="*/ 3474331 w 3474331"/>
              <a:gd name="connsiteY5" fmla="*/ 3054 h 2707442"/>
              <a:gd name="connsiteX0" fmla="*/ 458579 w 3723682"/>
              <a:gd name="connsiteY0" fmla="*/ 2154768 h 2707442"/>
              <a:gd name="connsiteX1" fmla="*/ 0 w 3723682"/>
              <a:gd name="connsiteY1" fmla="*/ 2194679 h 2707442"/>
              <a:gd name="connsiteX2" fmla="*/ 249351 w 3723682"/>
              <a:gd name="connsiteY2" fmla="*/ 2707442 h 2707442"/>
              <a:gd name="connsiteX3" fmla="*/ 611156 w 3723682"/>
              <a:gd name="connsiteY3" fmla="*/ 2707441 h 2707442"/>
              <a:gd name="connsiteX4" fmla="*/ 1092285 w 3723682"/>
              <a:gd name="connsiteY4" fmla="*/ 1808007 h 2707442"/>
              <a:gd name="connsiteX5" fmla="*/ 2470855 w 3723682"/>
              <a:gd name="connsiteY5" fmla="*/ 1032220 h 2707442"/>
              <a:gd name="connsiteX6" fmla="*/ 3723682 w 3723682"/>
              <a:gd name="connsiteY6" fmla="*/ 3054 h 2707442"/>
              <a:gd name="connsiteX0" fmla="*/ 458579 w 3723682"/>
              <a:gd name="connsiteY0" fmla="*/ 2154768 h 2707442"/>
              <a:gd name="connsiteX1" fmla="*/ 141788 w 3723682"/>
              <a:gd name="connsiteY1" fmla="*/ 2185095 h 2707442"/>
              <a:gd name="connsiteX2" fmla="*/ 0 w 3723682"/>
              <a:gd name="connsiteY2" fmla="*/ 2194679 h 2707442"/>
              <a:gd name="connsiteX3" fmla="*/ 249351 w 3723682"/>
              <a:gd name="connsiteY3" fmla="*/ 2707442 h 2707442"/>
              <a:gd name="connsiteX4" fmla="*/ 611156 w 3723682"/>
              <a:gd name="connsiteY4" fmla="*/ 2707441 h 2707442"/>
              <a:gd name="connsiteX5" fmla="*/ 1092285 w 3723682"/>
              <a:gd name="connsiteY5" fmla="*/ 1808007 h 2707442"/>
              <a:gd name="connsiteX6" fmla="*/ 2470855 w 3723682"/>
              <a:gd name="connsiteY6" fmla="*/ 1032220 h 2707442"/>
              <a:gd name="connsiteX7" fmla="*/ 3723682 w 3723682"/>
              <a:gd name="connsiteY7" fmla="*/ 3054 h 2707442"/>
              <a:gd name="connsiteX0" fmla="*/ 458579 w 3723682"/>
              <a:gd name="connsiteY0" fmla="*/ 2154768 h 2707442"/>
              <a:gd name="connsiteX1" fmla="*/ 176013 w 3723682"/>
              <a:gd name="connsiteY1" fmla="*/ 1648372 h 2707442"/>
              <a:gd name="connsiteX2" fmla="*/ 141788 w 3723682"/>
              <a:gd name="connsiteY2" fmla="*/ 2185095 h 2707442"/>
              <a:gd name="connsiteX3" fmla="*/ 0 w 3723682"/>
              <a:gd name="connsiteY3" fmla="*/ 2194679 h 2707442"/>
              <a:gd name="connsiteX4" fmla="*/ 249351 w 3723682"/>
              <a:gd name="connsiteY4" fmla="*/ 2707442 h 2707442"/>
              <a:gd name="connsiteX5" fmla="*/ 611156 w 3723682"/>
              <a:gd name="connsiteY5" fmla="*/ 2707441 h 2707442"/>
              <a:gd name="connsiteX6" fmla="*/ 1092285 w 3723682"/>
              <a:gd name="connsiteY6" fmla="*/ 1808007 h 2707442"/>
              <a:gd name="connsiteX7" fmla="*/ 2470855 w 3723682"/>
              <a:gd name="connsiteY7" fmla="*/ 1032220 h 2707442"/>
              <a:gd name="connsiteX8" fmla="*/ 3723682 w 3723682"/>
              <a:gd name="connsiteY8" fmla="*/ 3054 h 2707442"/>
              <a:gd name="connsiteX0" fmla="*/ 536808 w 3723682"/>
              <a:gd name="connsiteY0" fmla="*/ 1886407 h 2707442"/>
              <a:gd name="connsiteX1" fmla="*/ 176013 w 3723682"/>
              <a:gd name="connsiteY1" fmla="*/ 1648372 h 2707442"/>
              <a:gd name="connsiteX2" fmla="*/ 141788 w 3723682"/>
              <a:gd name="connsiteY2" fmla="*/ 2185095 h 2707442"/>
              <a:gd name="connsiteX3" fmla="*/ 0 w 3723682"/>
              <a:gd name="connsiteY3" fmla="*/ 2194679 h 2707442"/>
              <a:gd name="connsiteX4" fmla="*/ 249351 w 3723682"/>
              <a:gd name="connsiteY4" fmla="*/ 2707442 h 2707442"/>
              <a:gd name="connsiteX5" fmla="*/ 611156 w 3723682"/>
              <a:gd name="connsiteY5" fmla="*/ 2707441 h 2707442"/>
              <a:gd name="connsiteX6" fmla="*/ 1092285 w 3723682"/>
              <a:gd name="connsiteY6" fmla="*/ 1808007 h 2707442"/>
              <a:gd name="connsiteX7" fmla="*/ 2470855 w 3723682"/>
              <a:gd name="connsiteY7" fmla="*/ 1032220 h 2707442"/>
              <a:gd name="connsiteX8" fmla="*/ 3723682 w 3723682"/>
              <a:gd name="connsiteY8" fmla="*/ 3054 h 2707442"/>
              <a:gd name="connsiteX0" fmla="*/ 176013 w 3723682"/>
              <a:gd name="connsiteY0" fmla="*/ 1648372 h 2707442"/>
              <a:gd name="connsiteX1" fmla="*/ 141788 w 3723682"/>
              <a:gd name="connsiteY1" fmla="*/ 2185095 h 2707442"/>
              <a:gd name="connsiteX2" fmla="*/ 0 w 3723682"/>
              <a:gd name="connsiteY2" fmla="*/ 2194679 h 2707442"/>
              <a:gd name="connsiteX3" fmla="*/ 249351 w 3723682"/>
              <a:gd name="connsiteY3" fmla="*/ 2707442 h 2707442"/>
              <a:gd name="connsiteX4" fmla="*/ 611156 w 3723682"/>
              <a:gd name="connsiteY4" fmla="*/ 2707441 h 2707442"/>
              <a:gd name="connsiteX5" fmla="*/ 1092285 w 3723682"/>
              <a:gd name="connsiteY5" fmla="*/ 1808007 h 2707442"/>
              <a:gd name="connsiteX6" fmla="*/ 2470855 w 3723682"/>
              <a:gd name="connsiteY6" fmla="*/ 1032220 h 2707442"/>
              <a:gd name="connsiteX7" fmla="*/ 3723682 w 3723682"/>
              <a:gd name="connsiteY7" fmla="*/ 3054 h 2707442"/>
              <a:gd name="connsiteX0" fmla="*/ 244463 w 3723682"/>
              <a:gd name="connsiteY0" fmla="*/ 1653165 h 2707442"/>
              <a:gd name="connsiteX1" fmla="*/ 141788 w 3723682"/>
              <a:gd name="connsiteY1" fmla="*/ 2185095 h 2707442"/>
              <a:gd name="connsiteX2" fmla="*/ 0 w 3723682"/>
              <a:gd name="connsiteY2" fmla="*/ 2194679 h 2707442"/>
              <a:gd name="connsiteX3" fmla="*/ 249351 w 3723682"/>
              <a:gd name="connsiteY3" fmla="*/ 2707442 h 2707442"/>
              <a:gd name="connsiteX4" fmla="*/ 611156 w 3723682"/>
              <a:gd name="connsiteY4" fmla="*/ 2707441 h 2707442"/>
              <a:gd name="connsiteX5" fmla="*/ 1092285 w 3723682"/>
              <a:gd name="connsiteY5" fmla="*/ 1808007 h 2707442"/>
              <a:gd name="connsiteX6" fmla="*/ 2470855 w 3723682"/>
              <a:gd name="connsiteY6" fmla="*/ 1032220 h 2707442"/>
              <a:gd name="connsiteX7" fmla="*/ 3723682 w 3723682"/>
              <a:gd name="connsiteY7" fmla="*/ 3054 h 2707442"/>
              <a:gd name="connsiteX0" fmla="*/ 244463 w 3723682"/>
              <a:gd name="connsiteY0" fmla="*/ 1653165 h 2707442"/>
              <a:gd name="connsiteX1" fmla="*/ 141788 w 3723682"/>
              <a:gd name="connsiteY1" fmla="*/ 2185095 h 2707442"/>
              <a:gd name="connsiteX2" fmla="*/ 0 w 3723682"/>
              <a:gd name="connsiteY2" fmla="*/ 2194679 h 2707442"/>
              <a:gd name="connsiteX3" fmla="*/ 249351 w 3723682"/>
              <a:gd name="connsiteY3" fmla="*/ 2707442 h 2707442"/>
              <a:gd name="connsiteX4" fmla="*/ 611156 w 3723682"/>
              <a:gd name="connsiteY4" fmla="*/ 2707441 h 2707442"/>
              <a:gd name="connsiteX5" fmla="*/ 1092285 w 3723682"/>
              <a:gd name="connsiteY5" fmla="*/ 1808007 h 2707442"/>
              <a:gd name="connsiteX6" fmla="*/ 2470855 w 3723682"/>
              <a:gd name="connsiteY6" fmla="*/ 1032220 h 2707442"/>
              <a:gd name="connsiteX7" fmla="*/ 3723682 w 3723682"/>
              <a:gd name="connsiteY7" fmla="*/ 3054 h 2707442"/>
              <a:gd name="connsiteX0" fmla="*/ 244463 w 3723682"/>
              <a:gd name="connsiteY0" fmla="*/ 1653165 h 2707442"/>
              <a:gd name="connsiteX1" fmla="*/ 0 w 3723682"/>
              <a:gd name="connsiteY1" fmla="*/ 2194679 h 2707442"/>
              <a:gd name="connsiteX2" fmla="*/ 249351 w 3723682"/>
              <a:gd name="connsiteY2" fmla="*/ 2707442 h 2707442"/>
              <a:gd name="connsiteX3" fmla="*/ 611156 w 3723682"/>
              <a:gd name="connsiteY3" fmla="*/ 2707441 h 2707442"/>
              <a:gd name="connsiteX4" fmla="*/ 1092285 w 3723682"/>
              <a:gd name="connsiteY4" fmla="*/ 1808007 h 2707442"/>
              <a:gd name="connsiteX5" fmla="*/ 2470855 w 3723682"/>
              <a:gd name="connsiteY5" fmla="*/ 1032220 h 2707442"/>
              <a:gd name="connsiteX6" fmla="*/ 3723682 w 3723682"/>
              <a:gd name="connsiteY6" fmla="*/ 3054 h 2707442"/>
              <a:gd name="connsiteX0" fmla="*/ 244463 w 3723682"/>
              <a:gd name="connsiteY0" fmla="*/ 1653165 h 2707441"/>
              <a:gd name="connsiteX1" fmla="*/ 0 w 3723682"/>
              <a:gd name="connsiteY1" fmla="*/ 2194679 h 2707441"/>
              <a:gd name="connsiteX2" fmla="*/ 611156 w 3723682"/>
              <a:gd name="connsiteY2" fmla="*/ 2707441 h 2707441"/>
              <a:gd name="connsiteX3" fmla="*/ 1092285 w 3723682"/>
              <a:gd name="connsiteY3" fmla="*/ 1808007 h 2707441"/>
              <a:gd name="connsiteX4" fmla="*/ 2470855 w 3723682"/>
              <a:gd name="connsiteY4" fmla="*/ 1032220 h 2707441"/>
              <a:gd name="connsiteX5" fmla="*/ 3723682 w 3723682"/>
              <a:gd name="connsiteY5" fmla="*/ 3054 h 2707441"/>
              <a:gd name="connsiteX0" fmla="*/ 0 w 3479219"/>
              <a:gd name="connsiteY0" fmla="*/ 1653165 h 2707441"/>
              <a:gd name="connsiteX1" fmla="*/ 366693 w 3479219"/>
              <a:gd name="connsiteY1" fmla="*/ 2707441 h 2707441"/>
              <a:gd name="connsiteX2" fmla="*/ 847822 w 3479219"/>
              <a:gd name="connsiteY2" fmla="*/ 1808007 h 2707441"/>
              <a:gd name="connsiteX3" fmla="*/ 2226392 w 3479219"/>
              <a:gd name="connsiteY3" fmla="*/ 1032220 h 2707441"/>
              <a:gd name="connsiteX4" fmla="*/ 3479219 w 3479219"/>
              <a:gd name="connsiteY4" fmla="*/ 3054 h 2707441"/>
              <a:gd name="connsiteX0" fmla="*/ 0 w 3493887"/>
              <a:gd name="connsiteY0" fmla="*/ 2726611 h 2726611"/>
              <a:gd name="connsiteX1" fmla="*/ 381361 w 3493887"/>
              <a:gd name="connsiteY1" fmla="*/ 2707441 h 2726611"/>
              <a:gd name="connsiteX2" fmla="*/ 862490 w 3493887"/>
              <a:gd name="connsiteY2" fmla="*/ 1808007 h 2726611"/>
              <a:gd name="connsiteX3" fmla="*/ 2241060 w 3493887"/>
              <a:gd name="connsiteY3" fmla="*/ 1032220 h 2726611"/>
              <a:gd name="connsiteX4" fmla="*/ 3493887 w 3493887"/>
              <a:gd name="connsiteY4" fmla="*/ 3054 h 2726611"/>
              <a:gd name="connsiteX0" fmla="*/ 0 w 3493887"/>
              <a:gd name="connsiteY0" fmla="*/ 2726611 h 2726611"/>
              <a:gd name="connsiteX1" fmla="*/ 381361 w 3493887"/>
              <a:gd name="connsiteY1" fmla="*/ 2707441 h 2726611"/>
              <a:gd name="connsiteX2" fmla="*/ 1082507 w 3493887"/>
              <a:gd name="connsiteY2" fmla="*/ 2637053 h 2726611"/>
              <a:gd name="connsiteX3" fmla="*/ 2241060 w 3493887"/>
              <a:gd name="connsiteY3" fmla="*/ 1032220 h 2726611"/>
              <a:gd name="connsiteX4" fmla="*/ 3493887 w 3493887"/>
              <a:gd name="connsiteY4" fmla="*/ 3054 h 2726611"/>
              <a:gd name="connsiteX0" fmla="*/ 0 w 3493887"/>
              <a:gd name="connsiteY0" fmla="*/ 2726611 h 2726611"/>
              <a:gd name="connsiteX1" fmla="*/ 381361 w 3493887"/>
              <a:gd name="connsiteY1" fmla="*/ 2707441 h 2726611"/>
              <a:gd name="connsiteX2" fmla="*/ 1082507 w 3493887"/>
              <a:gd name="connsiteY2" fmla="*/ 2637053 h 2726611"/>
              <a:gd name="connsiteX3" fmla="*/ 2612643 w 3493887"/>
              <a:gd name="connsiteY3" fmla="*/ 1957109 h 2726611"/>
              <a:gd name="connsiteX4" fmla="*/ 3493887 w 3493887"/>
              <a:gd name="connsiteY4" fmla="*/ 3054 h 2726611"/>
              <a:gd name="connsiteX0" fmla="*/ 0 w 3953477"/>
              <a:gd name="connsiteY0" fmla="*/ 1840060 h 1840060"/>
              <a:gd name="connsiteX1" fmla="*/ 381361 w 3953477"/>
              <a:gd name="connsiteY1" fmla="*/ 1820890 h 1840060"/>
              <a:gd name="connsiteX2" fmla="*/ 1082507 w 3953477"/>
              <a:gd name="connsiteY2" fmla="*/ 1750502 h 1840060"/>
              <a:gd name="connsiteX3" fmla="*/ 2612643 w 3953477"/>
              <a:gd name="connsiteY3" fmla="*/ 1070558 h 1840060"/>
              <a:gd name="connsiteX4" fmla="*/ 3953477 w 3953477"/>
              <a:gd name="connsiteY4" fmla="*/ 3054 h 1840060"/>
              <a:gd name="connsiteX0" fmla="*/ 0 w 3953477"/>
              <a:gd name="connsiteY0" fmla="*/ 1840060 h 1840060"/>
              <a:gd name="connsiteX1" fmla="*/ 352026 w 3953477"/>
              <a:gd name="connsiteY1" fmla="*/ 1830475 h 1840060"/>
              <a:gd name="connsiteX2" fmla="*/ 1082507 w 3953477"/>
              <a:gd name="connsiteY2" fmla="*/ 1750502 h 1840060"/>
              <a:gd name="connsiteX3" fmla="*/ 2612643 w 3953477"/>
              <a:gd name="connsiteY3" fmla="*/ 1070558 h 1840060"/>
              <a:gd name="connsiteX4" fmla="*/ 3953477 w 3953477"/>
              <a:gd name="connsiteY4" fmla="*/ 3054 h 1840060"/>
              <a:gd name="connsiteX0" fmla="*/ 0 w 5799629"/>
              <a:gd name="connsiteY0" fmla="*/ 3026195 h 3026195"/>
              <a:gd name="connsiteX1" fmla="*/ 2198178 w 5799629"/>
              <a:gd name="connsiteY1" fmla="*/ 1830475 h 3026195"/>
              <a:gd name="connsiteX2" fmla="*/ 2928659 w 5799629"/>
              <a:gd name="connsiteY2" fmla="*/ 1750502 h 3026195"/>
              <a:gd name="connsiteX3" fmla="*/ 4458795 w 5799629"/>
              <a:gd name="connsiteY3" fmla="*/ 1070558 h 3026195"/>
              <a:gd name="connsiteX4" fmla="*/ 5799629 w 5799629"/>
              <a:gd name="connsiteY4" fmla="*/ 3054 h 3026195"/>
              <a:gd name="connsiteX0" fmla="*/ 0 w 5799629"/>
              <a:gd name="connsiteY0" fmla="*/ 3026195 h 3026195"/>
              <a:gd name="connsiteX1" fmla="*/ 443548 w 5799629"/>
              <a:gd name="connsiteY1" fmla="*/ 3026195 h 3026195"/>
              <a:gd name="connsiteX2" fmla="*/ 2928659 w 5799629"/>
              <a:gd name="connsiteY2" fmla="*/ 1750502 h 3026195"/>
              <a:gd name="connsiteX3" fmla="*/ 4458795 w 5799629"/>
              <a:gd name="connsiteY3" fmla="*/ 1070558 h 3026195"/>
              <a:gd name="connsiteX4" fmla="*/ 5799629 w 5799629"/>
              <a:gd name="connsiteY4" fmla="*/ 3054 h 3026195"/>
              <a:gd name="connsiteX0" fmla="*/ 0 w 5799629"/>
              <a:gd name="connsiteY0" fmla="*/ 3026195 h 3026195"/>
              <a:gd name="connsiteX1" fmla="*/ 443548 w 5799629"/>
              <a:gd name="connsiteY1" fmla="*/ 3026195 h 3026195"/>
              <a:gd name="connsiteX2" fmla="*/ 1330642 w 5799629"/>
              <a:gd name="connsiteY2" fmla="*/ 2953738 h 3026195"/>
              <a:gd name="connsiteX3" fmla="*/ 4458795 w 5799629"/>
              <a:gd name="connsiteY3" fmla="*/ 1070558 h 3026195"/>
              <a:gd name="connsiteX4" fmla="*/ 5799629 w 5799629"/>
              <a:gd name="connsiteY4" fmla="*/ 3054 h 3026195"/>
              <a:gd name="connsiteX0" fmla="*/ 0 w 5799629"/>
              <a:gd name="connsiteY0" fmla="*/ 3026195 h 3026195"/>
              <a:gd name="connsiteX1" fmla="*/ 443548 w 5799629"/>
              <a:gd name="connsiteY1" fmla="*/ 3026195 h 3026195"/>
              <a:gd name="connsiteX2" fmla="*/ 1330642 w 5799629"/>
              <a:gd name="connsiteY2" fmla="*/ 2953738 h 3026195"/>
              <a:gd name="connsiteX3" fmla="*/ 3326602 w 5799629"/>
              <a:gd name="connsiteY3" fmla="*/ 2084260 h 3026195"/>
              <a:gd name="connsiteX4" fmla="*/ 5799629 w 5799629"/>
              <a:gd name="connsiteY4" fmla="*/ 3054 h 3026195"/>
              <a:gd name="connsiteX0" fmla="*/ 0 w 5913959"/>
              <a:gd name="connsiteY0" fmla="*/ 2901317 h 2901317"/>
              <a:gd name="connsiteX1" fmla="*/ 443548 w 5913959"/>
              <a:gd name="connsiteY1" fmla="*/ 2901317 h 2901317"/>
              <a:gd name="connsiteX2" fmla="*/ 1330642 w 5913959"/>
              <a:gd name="connsiteY2" fmla="*/ 2828860 h 2901317"/>
              <a:gd name="connsiteX3" fmla="*/ 3326602 w 5913959"/>
              <a:gd name="connsiteY3" fmla="*/ 1959382 h 2901317"/>
              <a:gd name="connsiteX4" fmla="*/ 5913959 w 5913959"/>
              <a:gd name="connsiteY4" fmla="*/ 3054 h 2901317"/>
              <a:gd name="connsiteX0" fmla="*/ 0 w 5913959"/>
              <a:gd name="connsiteY0" fmla="*/ 2901317 h 3010858"/>
              <a:gd name="connsiteX1" fmla="*/ 443548 w 5913959"/>
              <a:gd name="connsiteY1" fmla="*/ 2901317 h 3010858"/>
              <a:gd name="connsiteX2" fmla="*/ 1304853 w 5913959"/>
              <a:gd name="connsiteY2" fmla="*/ 3010858 h 3010858"/>
              <a:gd name="connsiteX3" fmla="*/ 3326602 w 5913959"/>
              <a:gd name="connsiteY3" fmla="*/ 1959382 h 3010858"/>
              <a:gd name="connsiteX4" fmla="*/ 5913959 w 5913959"/>
              <a:gd name="connsiteY4" fmla="*/ 3054 h 3010858"/>
              <a:gd name="connsiteX0" fmla="*/ 0 w 5913959"/>
              <a:gd name="connsiteY0" fmla="*/ 2901317 h 2901317"/>
              <a:gd name="connsiteX1" fmla="*/ 443548 w 5913959"/>
              <a:gd name="connsiteY1" fmla="*/ 2901317 h 2901317"/>
              <a:gd name="connsiteX2" fmla="*/ 1351274 w 5913959"/>
              <a:gd name="connsiteY2" fmla="*/ 2854139 h 2901317"/>
              <a:gd name="connsiteX3" fmla="*/ 3326602 w 5913959"/>
              <a:gd name="connsiteY3" fmla="*/ 1959382 h 2901317"/>
              <a:gd name="connsiteX4" fmla="*/ 5913959 w 5913959"/>
              <a:gd name="connsiteY4" fmla="*/ 3054 h 2901317"/>
              <a:gd name="connsiteX0" fmla="*/ 0 w 5913959"/>
              <a:gd name="connsiteY0" fmla="*/ 2901317 h 2954509"/>
              <a:gd name="connsiteX1" fmla="*/ 417631 w 5913959"/>
              <a:gd name="connsiteY1" fmla="*/ 2954509 h 2954509"/>
              <a:gd name="connsiteX2" fmla="*/ 1351274 w 5913959"/>
              <a:gd name="connsiteY2" fmla="*/ 2854139 h 2954509"/>
              <a:gd name="connsiteX3" fmla="*/ 3326602 w 5913959"/>
              <a:gd name="connsiteY3" fmla="*/ 1959382 h 2954509"/>
              <a:gd name="connsiteX4" fmla="*/ 5913959 w 5913959"/>
              <a:gd name="connsiteY4" fmla="*/ 3054 h 2954509"/>
              <a:gd name="connsiteX0" fmla="*/ 0 w 5981171"/>
              <a:gd name="connsiteY0" fmla="*/ 2944397 h 2954509"/>
              <a:gd name="connsiteX1" fmla="*/ 484843 w 5981171"/>
              <a:gd name="connsiteY1" fmla="*/ 2954509 h 2954509"/>
              <a:gd name="connsiteX2" fmla="*/ 1418486 w 5981171"/>
              <a:gd name="connsiteY2" fmla="*/ 2854139 h 2954509"/>
              <a:gd name="connsiteX3" fmla="*/ 3393814 w 5981171"/>
              <a:gd name="connsiteY3" fmla="*/ 1959382 h 2954509"/>
              <a:gd name="connsiteX4" fmla="*/ 5981171 w 5981171"/>
              <a:gd name="connsiteY4" fmla="*/ 3054 h 2954509"/>
              <a:gd name="connsiteX0" fmla="*/ 0 w 5106315"/>
              <a:gd name="connsiteY0" fmla="*/ 2363960 h 2374072"/>
              <a:gd name="connsiteX1" fmla="*/ 484843 w 5106315"/>
              <a:gd name="connsiteY1" fmla="*/ 2374072 h 2374072"/>
              <a:gd name="connsiteX2" fmla="*/ 1418486 w 5106315"/>
              <a:gd name="connsiteY2" fmla="*/ 2273702 h 2374072"/>
              <a:gd name="connsiteX3" fmla="*/ 3393814 w 5106315"/>
              <a:gd name="connsiteY3" fmla="*/ 1378945 h 2374072"/>
              <a:gd name="connsiteX4" fmla="*/ 5106315 w 5106315"/>
              <a:gd name="connsiteY4" fmla="*/ 3054 h 2374072"/>
              <a:gd name="connsiteX0" fmla="*/ 0 w 5106315"/>
              <a:gd name="connsiteY0" fmla="*/ 2363960 h 2374072"/>
              <a:gd name="connsiteX1" fmla="*/ 484843 w 5106315"/>
              <a:gd name="connsiteY1" fmla="*/ 2374072 h 2374072"/>
              <a:gd name="connsiteX2" fmla="*/ 1202153 w 5106315"/>
              <a:gd name="connsiteY2" fmla="*/ 1490429 h 2374072"/>
              <a:gd name="connsiteX3" fmla="*/ 3393814 w 5106315"/>
              <a:gd name="connsiteY3" fmla="*/ 1378945 h 2374072"/>
              <a:gd name="connsiteX4" fmla="*/ 5106315 w 5106315"/>
              <a:gd name="connsiteY4" fmla="*/ 3054 h 2374072"/>
              <a:gd name="connsiteX0" fmla="*/ 0 w 5106315"/>
              <a:gd name="connsiteY0" fmla="*/ 2363960 h 2374072"/>
              <a:gd name="connsiteX1" fmla="*/ 484843 w 5106315"/>
              <a:gd name="connsiteY1" fmla="*/ 2374072 h 2374072"/>
              <a:gd name="connsiteX2" fmla="*/ 1180195 w 5106315"/>
              <a:gd name="connsiteY2" fmla="*/ 1485049 h 2374072"/>
              <a:gd name="connsiteX3" fmla="*/ 3393814 w 5106315"/>
              <a:gd name="connsiteY3" fmla="*/ 1378945 h 2374072"/>
              <a:gd name="connsiteX4" fmla="*/ 5106315 w 5106315"/>
              <a:gd name="connsiteY4" fmla="*/ 3054 h 2374072"/>
              <a:gd name="connsiteX0" fmla="*/ 0 w 5106315"/>
              <a:gd name="connsiteY0" fmla="*/ 2363960 h 2363960"/>
              <a:gd name="connsiteX1" fmla="*/ 1180195 w 5106315"/>
              <a:gd name="connsiteY1" fmla="*/ 1485049 h 2363960"/>
              <a:gd name="connsiteX2" fmla="*/ 3393814 w 5106315"/>
              <a:gd name="connsiteY2" fmla="*/ 1378945 h 2363960"/>
              <a:gd name="connsiteX3" fmla="*/ 5106315 w 5106315"/>
              <a:gd name="connsiteY3" fmla="*/ 3054 h 2363960"/>
              <a:gd name="connsiteX0" fmla="*/ 0 w 4730558"/>
              <a:gd name="connsiteY0" fmla="*/ 1866229 h 1866229"/>
              <a:gd name="connsiteX1" fmla="*/ 804438 w 4730558"/>
              <a:gd name="connsiteY1" fmla="*/ 1485049 h 1866229"/>
              <a:gd name="connsiteX2" fmla="*/ 3018057 w 4730558"/>
              <a:gd name="connsiteY2" fmla="*/ 1378945 h 1866229"/>
              <a:gd name="connsiteX3" fmla="*/ 4730558 w 4730558"/>
              <a:gd name="connsiteY3" fmla="*/ 3054 h 1866229"/>
              <a:gd name="connsiteX0" fmla="*/ 0 w 4730558"/>
              <a:gd name="connsiteY0" fmla="*/ 1866229 h 1866229"/>
              <a:gd name="connsiteX1" fmla="*/ 804438 w 4730558"/>
              <a:gd name="connsiteY1" fmla="*/ 1485049 h 1866229"/>
              <a:gd name="connsiteX2" fmla="*/ 2628338 w 4730558"/>
              <a:gd name="connsiteY2" fmla="*/ 394397 h 1866229"/>
              <a:gd name="connsiteX3" fmla="*/ 4730558 w 4730558"/>
              <a:gd name="connsiteY3" fmla="*/ 3054 h 1866229"/>
              <a:gd name="connsiteX0" fmla="*/ 0 w 4238075"/>
              <a:gd name="connsiteY0" fmla="*/ 2786989 h 2786989"/>
              <a:gd name="connsiteX1" fmla="*/ 804438 w 4238075"/>
              <a:gd name="connsiteY1" fmla="*/ 2405809 h 2786989"/>
              <a:gd name="connsiteX2" fmla="*/ 2628338 w 4238075"/>
              <a:gd name="connsiteY2" fmla="*/ 1315157 h 2786989"/>
              <a:gd name="connsiteX3" fmla="*/ 4238075 w 4238075"/>
              <a:gd name="connsiteY3" fmla="*/ 3054 h 278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8075" h="2786989">
                <a:moveTo>
                  <a:pt x="0" y="2786989"/>
                </a:moveTo>
                <a:lnTo>
                  <a:pt x="804438" y="2405809"/>
                </a:lnTo>
                <a:lnTo>
                  <a:pt x="2628338" y="1315157"/>
                </a:lnTo>
                <a:cubicBezTo>
                  <a:pt x="2834515" y="1127643"/>
                  <a:pt x="4235409" y="0"/>
                  <a:pt x="4238075" y="3054"/>
                </a:cubicBezTo>
              </a:path>
            </a:pathLst>
          </a:custGeom>
          <a:ln w="38100">
            <a:solidFill>
              <a:srgbClr val="FF99FF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" name="正方形/長方形 25"/>
          <p:cNvSpPr>
            <a:spLocks noChangeArrowheads="1"/>
          </p:cNvSpPr>
          <p:nvPr/>
        </p:nvSpPr>
        <p:spPr bwMode="auto">
          <a:xfrm>
            <a:off x="7213530" y="2762906"/>
            <a:ext cx="382806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900" b="1" dirty="0" smtClean="0">
                <a:solidFill>
                  <a:srgbClr val="FF66FF"/>
                </a:solidFill>
                <a:latin typeface="Arial Black" pitchFamily="34" charset="0"/>
                <a:cs typeface="Arial" charset="0"/>
              </a:rPr>
              <a:t>3</a:t>
            </a:r>
            <a:endParaRPr lang="en-US" altLang="ja-JP" sz="1900" b="1" dirty="0">
              <a:solidFill>
                <a:srgbClr val="FF66FF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804248" y="2067507"/>
            <a:ext cx="4669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 smtClean="0">
                <a:solidFill>
                  <a:srgbClr val="FF66FF"/>
                </a:solidFill>
                <a:latin typeface="Arial Black" pitchFamily="34" charset="0"/>
                <a:ea typeface="+mn-ea"/>
                <a:cs typeface="Arial" pitchFamily="34" charset="0"/>
              </a:rPr>
              <a:t>2</a:t>
            </a:r>
            <a:endParaRPr lang="en-US" altLang="ja-JP" sz="2000" b="1" dirty="0">
              <a:solidFill>
                <a:srgbClr val="FF66FF"/>
              </a:solidFill>
              <a:latin typeface="Arial Black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正方形/長方形 20"/>
          <p:cNvSpPr>
            <a:spLocks noChangeArrowheads="1"/>
          </p:cNvSpPr>
          <p:nvPr/>
        </p:nvSpPr>
        <p:spPr bwMode="auto">
          <a:xfrm>
            <a:off x="6549802" y="1586913"/>
            <a:ext cx="470470" cy="408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b="1" dirty="0" smtClean="0">
                <a:solidFill>
                  <a:srgbClr val="FF66FF"/>
                </a:solidFill>
                <a:latin typeface="Arial Black" pitchFamily="34" charset="0"/>
                <a:cs typeface="Arial" charset="0"/>
              </a:rPr>
              <a:t>1</a:t>
            </a:r>
          </a:p>
        </p:txBody>
      </p:sp>
      <p:sp>
        <p:nvSpPr>
          <p:cNvPr id="10" name="フリーフォーム 9"/>
          <p:cNvSpPr/>
          <p:nvPr/>
        </p:nvSpPr>
        <p:spPr>
          <a:xfrm>
            <a:off x="2776945" y="2535043"/>
            <a:ext cx="4192509" cy="2767535"/>
          </a:xfrm>
          <a:custGeom>
            <a:avLst/>
            <a:gdLst>
              <a:gd name="connsiteX0" fmla="*/ 0 w 3604260"/>
              <a:gd name="connsiteY0" fmla="*/ 1409700 h 1409700"/>
              <a:gd name="connsiteX1" fmla="*/ 617220 w 3604260"/>
              <a:gd name="connsiteY1" fmla="*/ 1150620 h 1409700"/>
              <a:gd name="connsiteX2" fmla="*/ 2072640 w 3604260"/>
              <a:gd name="connsiteY2" fmla="*/ 518160 h 1409700"/>
              <a:gd name="connsiteX3" fmla="*/ 3604260 w 3604260"/>
              <a:gd name="connsiteY3" fmla="*/ 0 h 1409700"/>
              <a:gd name="connsiteX0" fmla="*/ 0 w 3604260"/>
              <a:gd name="connsiteY0" fmla="*/ 1409700 h 1424940"/>
              <a:gd name="connsiteX1" fmla="*/ 7620 w 3604260"/>
              <a:gd name="connsiteY1" fmla="*/ 1424940 h 1424940"/>
              <a:gd name="connsiteX2" fmla="*/ 617220 w 3604260"/>
              <a:gd name="connsiteY2" fmla="*/ 1150620 h 1424940"/>
              <a:gd name="connsiteX3" fmla="*/ 2072640 w 3604260"/>
              <a:gd name="connsiteY3" fmla="*/ 518160 h 1424940"/>
              <a:gd name="connsiteX4" fmla="*/ 3604260 w 3604260"/>
              <a:gd name="connsiteY4" fmla="*/ 0 h 1424940"/>
              <a:gd name="connsiteX0" fmla="*/ 0 w 3878580"/>
              <a:gd name="connsiteY0" fmla="*/ 1501140 h 1501140"/>
              <a:gd name="connsiteX1" fmla="*/ 281940 w 3878580"/>
              <a:gd name="connsiteY1" fmla="*/ 1424940 h 1501140"/>
              <a:gd name="connsiteX2" fmla="*/ 891540 w 3878580"/>
              <a:gd name="connsiteY2" fmla="*/ 1150620 h 1501140"/>
              <a:gd name="connsiteX3" fmla="*/ 2346960 w 3878580"/>
              <a:gd name="connsiteY3" fmla="*/ 518160 h 1501140"/>
              <a:gd name="connsiteX4" fmla="*/ 3878580 w 3878580"/>
              <a:gd name="connsiteY4" fmla="*/ 0 h 1501140"/>
              <a:gd name="connsiteX0" fmla="*/ 0 w 3878580"/>
              <a:gd name="connsiteY0" fmla="*/ 1501140 h 1524000"/>
              <a:gd name="connsiteX1" fmla="*/ 533400 w 3878580"/>
              <a:gd name="connsiteY1" fmla="*/ 1524000 h 1524000"/>
              <a:gd name="connsiteX2" fmla="*/ 891540 w 3878580"/>
              <a:gd name="connsiteY2" fmla="*/ 1150620 h 1524000"/>
              <a:gd name="connsiteX3" fmla="*/ 2346960 w 3878580"/>
              <a:gd name="connsiteY3" fmla="*/ 518160 h 1524000"/>
              <a:gd name="connsiteX4" fmla="*/ 3878580 w 3878580"/>
              <a:gd name="connsiteY4" fmla="*/ 0 h 1524000"/>
              <a:gd name="connsiteX0" fmla="*/ 0 w 3878580"/>
              <a:gd name="connsiteY0" fmla="*/ 1501140 h 1501140"/>
              <a:gd name="connsiteX1" fmla="*/ 259080 w 3878580"/>
              <a:gd name="connsiteY1" fmla="*/ 1432560 h 1501140"/>
              <a:gd name="connsiteX2" fmla="*/ 891540 w 3878580"/>
              <a:gd name="connsiteY2" fmla="*/ 1150620 h 1501140"/>
              <a:gd name="connsiteX3" fmla="*/ 2346960 w 3878580"/>
              <a:gd name="connsiteY3" fmla="*/ 518160 h 1501140"/>
              <a:gd name="connsiteX4" fmla="*/ 3878580 w 3878580"/>
              <a:gd name="connsiteY4" fmla="*/ 0 h 1501140"/>
              <a:gd name="connsiteX0" fmla="*/ 0 w 3901440"/>
              <a:gd name="connsiteY0" fmla="*/ 1524000 h 1524000"/>
              <a:gd name="connsiteX1" fmla="*/ 259080 w 3901440"/>
              <a:gd name="connsiteY1" fmla="*/ 1455420 h 1524000"/>
              <a:gd name="connsiteX2" fmla="*/ 891540 w 3901440"/>
              <a:gd name="connsiteY2" fmla="*/ 1173480 h 1524000"/>
              <a:gd name="connsiteX3" fmla="*/ 2346960 w 3901440"/>
              <a:gd name="connsiteY3" fmla="*/ 541020 h 1524000"/>
              <a:gd name="connsiteX4" fmla="*/ 3901440 w 3901440"/>
              <a:gd name="connsiteY4" fmla="*/ 0 h 1524000"/>
              <a:gd name="connsiteX0" fmla="*/ 0 w 3996537"/>
              <a:gd name="connsiteY0" fmla="*/ 1326490 h 1326490"/>
              <a:gd name="connsiteX1" fmla="*/ 259080 w 3996537"/>
              <a:gd name="connsiteY1" fmla="*/ 1257910 h 1326490"/>
              <a:gd name="connsiteX2" fmla="*/ 891540 w 3996537"/>
              <a:gd name="connsiteY2" fmla="*/ 975970 h 1326490"/>
              <a:gd name="connsiteX3" fmla="*/ 2346960 w 3996537"/>
              <a:gd name="connsiteY3" fmla="*/ 343510 h 1326490"/>
              <a:gd name="connsiteX4" fmla="*/ 3996537 w 3996537"/>
              <a:gd name="connsiteY4" fmla="*/ 0 h 1326490"/>
              <a:gd name="connsiteX0" fmla="*/ 0 w 3908754"/>
              <a:gd name="connsiteY0" fmla="*/ 1509370 h 1509370"/>
              <a:gd name="connsiteX1" fmla="*/ 259080 w 3908754"/>
              <a:gd name="connsiteY1" fmla="*/ 1440790 h 1509370"/>
              <a:gd name="connsiteX2" fmla="*/ 891540 w 3908754"/>
              <a:gd name="connsiteY2" fmla="*/ 1158850 h 1509370"/>
              <a:gd name="connsiteX3" fmla="*/ 2346960 w 3908754"/>
              <a:gd name="connsiteY3" fmla="*/ 526390 h 1509370"/>
              <a:gd name="connsiteX4" fmla="*/ 3908754 w 3908754"/>
              <a:gd name="connsiteY4" fmla="*/ 0 h 1509370"/>
              <a:gd name="connsiteX0" fmla="*/ 0 w 3908754"/>
              <a:gd name="connsiteY0" fmla="*/ 1509370 h 1509370"/>
              <a:gd name="connsiteX1" fmla="*/ 259080 w 3908754"/>
              <a:gd name="connsiteY1" fmla="*/ 1440790 h 1509370"/>
              <a:gd name="connsiteX2" fmla="*/ 891540 w 3908754"/>
              <a:gd name="connsiteY2" fmla="*/ 1158850 h 1509370"/>
              <a:gd name="connsiteX3" fmla="*/ 2288438 w 3908754"/>
              <a:gd name="connsiteY3" fmla="*/ 314249 h 1509370"/>
              <a:gd name="connsiteX4" fmla="*/ 3908754 w 3908754"/>
              <a:gd name="connsiteY4" fmla="*/ 0 h 1509370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891540 w 3660037"/>
              <a:gd name="connsiteY2" fmla="*/ 1692859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566733 w 3660037"/>
              <a:gd name="connsiteY3" fmla="*/ 1627486 h 2043379"/>
              <a:gd name="connsiteX4" fmla="*/ 3660037 w 3660037"/>
              <a:gd name="connsiteY4" fmla="*/ 0 h 2043379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955150 w 4288190"/>
              <a:gd name="connsiteY2" fmla="*/ 659188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886911 w 4288190"/>
              <a:gd name="connsiteY2" fmla="*/ 488591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886911 w 4288190"/>
              <a:gd name="connsiteY2" fmla="*/ 488591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1002747 h 1002747"/>
              <a:gd name="connsiteX1" fmla="*/ 259080 w 4288190"/>
              <a:gd name="connsiteY1" fmla="*/ 934167 h 1002747"/>
              <a:gd name="connsiteX2" fmla="*/ 886911 w 4288190"/>
              <a:gd name="connsiteY2" fmla="*/ 656558 h 1002747"/>
              <a:gd name="connsiteX3" fmla="*/ 2348368 w 4288190"/>
              <a:gd name="connsiteY3" fmla="*/ 0 h 1002747"/>
              <a:gd name="connsiteX4" fmla="*/ 4288190 w 4288190"/>
              <a:gd name="connsiteY4" fmla="*/ 167967 h 1002747"/>
              <a:gd name="connsiteX0" fmla="*/ 0 w 4076649"/>
              <a:gd name="connsiteY0" fmla="*/ 1148678 h 1148678"/>
              <a:gd name="connsiteX1" fmla="*/ 259080 w 4076649"/>
              <a:gd name="connsiteY1" fmla="*/ 1080098 h 1148678"/>
              <a:gd name="connsiteX2" fmla="*/ 886911 w 4076649"/>
              <a:gd name="connsiteY2" fmla="*/ 802489 h 1148678"/>
              <a:gd name="connsiteX3" fmla="*/ 2348368 w 4076649"/>
              <a:gd name="connsiteY3" fmla="*/ 145931 h 1148678"/>
              <a:gd name="connsiteX4" fmla="*/ 4076649 w 4076649"/>
              <a:gd name="connsiteY4" fmla="*/ 0 h 1148678"/>
              <a:gd name="connsiteX0" fmla="*/ 0 w 3871933"/>
              <a:gd name="connsiteY0" fmla="*/ 1510344 h 1510344"/>
              <a:gd name="connsiteX1" fmla="*/ 259080 w 3871933"/>
              <a:gd name="connsiteY1" fmla="*/ 1441764 h 1510344"/>
              <a:gd name="connsiteX2" fmla="*/ 886911 w 3871933"/>
              <a:gd name="connsiteY2" fmla="*/ 1164155 h 1510344"/>
              <a:gd name="connsiteX3" fmla="*/ 2348368 w 3871933"/>
              <a:gd name="connsiteY3" fmla="*/ 507597 h 1510344"/>
              <a:gd name="connsiteX4" fmla="*/ 3871933 w 3871933"/>
              <a:gd name="connsiteY4" fmla="*/ 0 h 1510344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817342 w 3817342"/>
              <a:gd name="connsiteY4" fmla="*/ 0 h 1674117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690242 w 3817342"/>
              <a:gd name="connsiteY4" fmla="*/ 33544 h 1674117"/>
              <a:gd name="connsiteX5" fmla="*/ 3817342 w 3817342"/>
              <a:gd name="connsiteY5" fmla="*/ 0 h 1674117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817342 w 3817342"/>
              <a:gd name="connsiteY4" fmla="*/ 0 h 1674117"/>
              <a:gd name="connsiteX0" fmla="*/ 0 w 3783222"/>
              <a:gd name="connsiteY0" fmla="*/ 1660469 h 1660469"/>
              <a:gd name="connsiteX1" fmla="*/ 259080 w 3783222"/>
              <a:gd name="connsiteY1" fmla="*/ 1591889 h 1660469"/>
              <a:gd name="connsiteX2" fmla="*/ 886911 w 3783222"/>
              <a:gd name="connsiteY2" fmla="*/ 1314280 h 1660469"/>
              <a:gd name="connsiteX3" fmla="*/ 2348368 w 3783222"/>
              <a:gd name="connsiteY3" fmla="*/ 657722 h 1660469"/>
              <a:gd name="connsiteX4" fmla="*/ 3783222 w 3783222"/>
              <a:gd name="connsiteY4" fmla="*/ 0 h 1660469"/>
              <a:gd name="connsiteX0" fmla="*/ 0 w 3783222"/>
              <a:gd name="connsiteY0" fmla="*/ 1660469 h 1660469"/>
              <a:gd name="connsiteX1" fmla="*/ 259080 w 3783222"/>
              <a:gd name="connsiteY1" fmla="*/ 1591889 h 1660469"/>
              <a:gd name="connsiteX2" fmla="*/ 886911 w 3783222"/>
              <a:gd name="connsiteY2" fmla="*/ 1314280 h 1660469"/>
              <a:gd name="connsiteX3" fmla="*/ 2417380 w 3783222"/>
              <a:gd name="connsiteY3" fmla="*/ 864756 h 1660469"/>
              <a:gd name="connsiteX4" fmla="*/ 3783222 w 3783222"/>
              <a:gd name="connsiteY4" fmla="*/ 0 h 1660469"/>
              <a:gd name="connsiteX0" fmla="*/ 0 w 4042015"/>
              <a:gd name="connsiteY0" fmla="*/ 1324039 h 1324039"/>
              <a:gd name="connsiteX1" fmla="*/ 259080 w 4042015"/>
              <a:gd name="connsiteY1" fmla="*/ 1255459 h 1324039"/>
              <a:gd name="connsiteX2" fmla="*/ 886911 w 4042015"/>
              <a:gd name="connsiteY2" fmla="*/ 977850 h 1324039"/>
              <a:gd name="connsiteX3" fmla="*/ 2417380 w 4042015"/>
              <a:gd name="connsiteY3" fmla="*/ 528326 h 1324039"/>
              <a:gd name="connsiteX4" fmla="*/ 4042015 w 4042015"/>
              <a:gd name="connsiteY4" fmla="*/ 0 h 1324039"/>
              <a:gd name="connsiteX0" fmla="*/ 0 w 3998883"/>
              <a:gd name="connsiteY0" fmla="*/ 1324039 h 1324039"/>
              <a:gd name="connsiteX1" fmla="*/ 259080 w 3998883"/>
              <a:gd name="connsiteY1" fmla="*/ 1255459 h 1324039"/>
              <a:gd name="connsiteX2" fmla="*/ 886911 w 3998883"/>
              <a:gd name="connsiteY2" fmla="*/ 977850 h 1324039"/>
              <a:gd name="connsiteX3" fmla="*/ 2417380 w 3998883"/>
              <a:gd name="connsiteY3" fmla="*/ 528326 h 1324039"/>
              <a:gd name="connsiteX4" fmla="*/ 3998883 w 3998883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886911 w 4013171"/>
              <a:gd name="connsiteY2" fmla="*/ 977850 h 1324039"/>
              <a:gd name="connsiteX3" fmla="*/ 2417380 w 4013171"/>
              <a:gd name="connsiteY3" fmla="*/ 5283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417380 w 4013171"/>
              <a:gd name="connsiteY3" fmla="*/ 5283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379280 w 4013171"/>
              <a:gd name="connsiteY3" fmla="*/ 3378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350705 w 4013171"/>
              <a:gd name="connsiteY3" fmla="*/ 328301 h 1324039"/>
              <a:gd name="connsiteX4" fmla="*/ 4013171 w 4013171"/>
              <a:gd name="connsiteY4" fmla="*/ 0 h 13240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25011 w 3889346"/>
              <a:gd name="connsiteY2" fmla="*/ 1158825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61587 w 3889346"/>
              <a:gd name="connsiteY2" fmla="*/ 1356336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635998 w 3889346"/>
              <a:gd name="connsiteY3" fmla="*/ 1286897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650628 w 3889346"/>
              <a:gd name="connsiteY3" fmla="*/ 1286897 h 1514539"/>
              <a:gd name="connsiteX4" fmla="*/ 3889346 w 3889346"/>
              <a:gd name="connsiteY4" fmla="*/ 0 h 1514539"/>
              <a:gd name="connsiteX0" fmla="*/ 0 w 4467247"/>
              <a:gd name="connsiteY0" fmla="*/ 475781 h 475781"/>
              <a:gd name="connsiteX1" fmla="*/ 259080 w 4467247"/>
              <a:gd name="connsiteY1" fmla="*/ 407201 h 475781"/>
              <a:gd name="connsiteX2" fmla="*/ 946957 w 4467247"/>
              <a:gd name="connsiteY2" fmla="*/ 332209 h 475781"/>
              <a:gd name="connsiteX3" fmla="*/ 2650628 w 4467247"/>
              <a:gd name="connsiteY3" fmla="*/ 248139 h 475781"/>
              <a:gd name="connsiteX4" fmla="*/ 4467247 w 4467247"/>
              <a:gd name="connsiteY4" fmla="*/ 0 h 475781"/>
              <a:gd name="connsiteX0" fmla="*/ 0 w 4481878"/>
              <a:gd name="connsiteY0" fmla="*/ 431890 h 431890"/>
              <a:gd name="connsiteX1" fmla="*/ 259080 w 4481878"/>
              <a:gd name="connsiteY1" fmla="*/ 363310 h 431890"/>
              <a:gd name="connsiteX2" fmla="*/ 946957 w 4481878"/>
              <a:gd name="connsiteY2" fmla="*/ 288318 h 431890"/>
              <a:gd name="connsiteX3" fmla="*/ 2650628 w 4481878"/>
              <a:gd name="connsiteY3" fmla="*/ 204248 h 431890"/>
              <a:gd name="connsiteX4" fmla="*/ 4481878 w 4481878"/>
              <a:gd name="connsiteY4" fmla="*/ 0 h 431890"/>
              <a:gd name="connsiteX0" fmla="*/ 0 w 4481878"/>
              <a:gd name="connsiteY0" fmla="*/ 431890 h 431890"/>
              <a:gd name="connsiteX1" fmla="*/ 259080 w 4481878"/>
              <a:gd name="connsiteY1" fmla="*/ 363310 h 431890"/>
              <a:gd name="connsiteX2" fmla="*/ 946957 w 4481878"/>
              <a:gd name="connsiteY2" fmla="*/ 288318 h 431890"/>
              <a:gd name="connsiteX3" fmla="*/ 2564903 w 4481878"/>
              <a:gd name="connsiteY3" fmla="*/ 13748 h 431890"/>
              <a:gd name="connsiteX4" fmla="*/ 4481878 w 4481878"/>
              <a:gd name="connsiteY4" fmla="*/ 0 h 431890"/>
              <a:gd name="connsiteX0" fmla="*/ 0 w 4262803"/>
              <a:gd name="connsiteY0" fmla="*/ 793840 h 793840"/>
              <a:gd name="connsiteX1" fmla="*/ 259080 w 4262803"/>
              <a:gd name="connsiteY1" fmla="*/ 725260 h 793840"/>
              <a:gd name="connsiteX2" fmla="*/ 946957 w 4262803"/>
              <a:gd name="connsiteY2" fmla="*/ 650268 h 793840"/>
              <a:gd name="connsiteX3" fmla="*/ 2564903 w 4262803"/>
              <a:gd name="connsiteY3" fmla="*/ 375698 h 793840"/>
              <a:gd name="connsiteX4" fmla="*/ 4262803 w 4262803"/>
              <a:gd name="connsiteY4" fmla="*/ 0 h 793840"/>
              <a:gd name="connsiteX0" fmla="*/ 0 w 4262803"/>
              <a:gd name="connsiteY0" fmla="*/ 793840 h 793840"/>
              <a:gd name="connsiteX1" fmla="*/ 259080 w 4262803"/>
              <a:gd name="connsiteY1" fmla="*/ 725260 h 793840"/>
              <a:gd name="connsiteX2" fmla="*/ 903066 w 4262803"/>
              <a:gd name="connsiteY2" fmla="*/ 438128 h 793840"/>
              <a:gd name="connsiteX3" fmla="*/ 2564903 w 4262803"/>
              <a:gd name="connsiteY3" fmla="*/ 375698 h 793840"/>
              <a:gd name="connsiteX4" fmla="*/ 4262803 w 4262803"/>
              <a:gd name="connsiteY4" fmla="*/ 0 h 793840"/>
              <a:gd name="connsiteX0" fmla="*/ 0 w 4262803"/>
              <a:gd name="connsiteY0" fmla="*/ 996042 h 996042"/>
              <a:gd name="connsiteX1" fmla="*/ 259080 w 4262803"/>
              <a:gd name="connsiteY1" fmla="*/ 927462 h 996042"/>
              <a:gd name="connsiteX2" fmla="*/ 903066 w 4262803"/>
              <a:gd name="connsiteY2" fmla="*/ 640330 h 996042"/>
              <a:gd name="connsiteX3" fmla="*/ 2345447 w 4262803"/>
              <a:gd name="connsiteY3" fmla="*/ 0 h 996042"/>
              <a:gd name="connsiteX4" fmla="*/ 4262803 w 4262803"/>
              <a:gd name="connsiteY4" fmla="*/ 202202 h 996042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03066 w 3897043"/>
              <a:gd name="connsiteY2" fmla="*/ 1140387 h 1496099"/>
              <a:gd name="connsiteX3" fmla="*/ 2345447 w 3897043"/>
              <a:gd name="connsiteY3" fmla="*/ 500057 h 1496099"/>
              <a:gd name="connsiteX4" fmla="*/ 3897043 w 3897043"/>
              <a:gd name="connsiteY4" fmla="*/ 0 h 1496099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41166 w 3897043"/>
              <a:gd name="connsiteY2" fmla="*/ 1330887 h 1496099"/>
              <a:gd name="connsiteX3" fmla="*/ 2345447 w 3897043"/>
              <a:gd name="connsiteY3" fmla="*/ 500057 h 1496099"/>
              <a:gd name="connsiteX4" fmla="*/ 3897043 w 3897043"/>
              <a:gd name="connsiteY4" fmla="*/ 0 h 1496099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41166 w 3897043"/>
              <a:gd name="connsiteY2" fmla="*/ 1330887 h 1496099"/>
              <a:gd name="connsiteX3" fmla="*/ 2490227 w 3897043"/>
              <a:gd name="connsiteY3" fmla="*/ 865817 h 1496099"/>
              <a:gd name="connsiteX4" fmla="*/ 3897043 w 3897043"/>
              <a:gd name="connsiteY4" fmla="*/ 0 h 1496099"/>
              <a:gd name="connsiteX0" fmla="*/ 0 w 4361863"/>
              <a:gd name="connsiteY0" fmla="*/ 630282 h 630282"/>
              <a:gd name="connsiteX1" fmla="*/ 259080 w 4361863"/>
              <a:gd name="connsiteY1" fmla="*/ 561702 h 630282"/>
              <a:gd name="connsiteX2" fmla="*/ 941166 w 4361863"/>
              <a:gd name="connsiteY2" fmla="*/ 465070 h 630282"/>
              <a:gd name="connsiteX3" fmla="*/ 2490227 w 4361863"/>
              <a:gd name="connsiteY3" fmla="*/ 0 h 630282"/>
              <a:gd name="connsiteX4" fmla="*/ 4361863 w 4361863"/>
              <a:gd name="connsiteY4" fmla="*/ 10483 h 630282"/>
              <a:gd name="connsiteX0" fmla="*/ 0 w 4361863"/>
              <a:gd name="connsiteY0" fmla="*/ 619799 h 619799"/>
              <a:gd name="connsiteX1" fmla="*/ 259080 w 4361863"/>
              <a:gd name="connsiteY1" fmla="*/ 551219 h 619799"/>
              <a:gd name="connsiteX2" fmla="*/ 941166 w 4361863"/>
              <a:gd name="connsiteY2" fmla="*/ 454587 h 619799"/>
              <a:gd name="connsiteX3" fmla="*/ 2589287 w 4361863"/>
              <a:gd name="connsiteY3" fmla="*/ 195257 h 619799"/>
              <a:gd name="connsiteX4" fmla="*/ 4361863 w 4361863"/>
              <a:gd name="connsiteY4" fmla="*/ 0 h 619799"/>
              <a:gd name="connsiteX0" fmla="*/ 0 w 4415203"/>
              <a:gd name="connsiteY0" fmla="*/ 741719 h 741719"/>
              <a:gd name="connsiteX1" fmla="*/ 312420 w 4415203"/>
              <a:gd name="connsiteY1" fmla="*/ 551219 h 741719"/>
              <a:gd name="connsiteX2" fmla="*/ 994506 w 4415203"/>
              <a:gd name="connsiteY2" fmla="*/ 454587 h 741719"/>
              <a:gd name="connsiteX3" fmla="*/ 2642627 w 4415203"/>
              <a:gd name="connsiteY3" fmla="*/ 195257 h 741719"/>
              <a:gd name="connsiteX4" fmla="*/ 4415203 w 4415203"/>
              <a:gd name="connsiteY4" fmla="*/ 0 h 74171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994506 w 4415203"/>
              <a:gd name="connsiteY2" fmla="*/ 45458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1070706 w 4415203"/>
              <a:gd name="connsiteY2" fmla="*/ 65270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1040226 w 4415203"/>
              <a:gd name="connsiteY2" fmla="*/ 65270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186603"/>
              <a:gd name="connsiteY0" fmla="*/ 1320839 h 1336079"/>
              <a:gd name="connsiteX1" fmla="*/ 358140 w 4186603"/>
              <a:gd name="connsiteY1" fmla="*/ 1336079 h 1336079"/>
              <a:gd name="connsiteX2" fmla="*/ 1040226 w 4186603"/>
              <a:gd name="connsiteY2" fmla="*/ 1231827 h 1336079"/>
              <a:gd name="connsiteX3" fmla="*/ 2642627 w 4186603"/>
              <a:gd name="connsiteY3" fmla="*/ 774377 h 1336079"/>
              <a:gd name="connsiteX4" fmla="*/ 4186603 w 4186603"/>
              <a:gd name="connsiteY4" fmla="*/ 0 h 1336079"/>
              <a:gd name="connsiteX0" fmla="*/ 0 w 4125643"/>
              <a:gd name="connsiteY0" fmla="*/ 1198919 h 1336079"/>
              <a:gd name="connsiteX1" fmla="*/ 297180 w 4125643"/>
              <a:gd name="connsiteY1" fmla="*/ 1336079 h 1336079"/>
              <a:gd name="connsiteX2" fmla="*/ 979266 w 4125643"/>
              <a:gd name="connsiteY2" fmla="*/ 1231827 h 1336079"/>
              <a:gd name="connsiteX3" fmla="*/ 2581667 w 4125643"/>
              <a:gd name="connsiteY3" fmla="*/ 774377 h 1336079"/>
              <a:gd name="connsiteX4" fmla="*/ 4125643 w 4125643"/>
              <a:gd name="connsiteY4" fmla="*/ 0 h 1336079"/>
              <a:gd name="connsiteX0" fmla="*/ 0 w 4125643"/>
              <a:gd name="connsiteY0" fmla="*/ 1198919 h 1231827"/>
              <a:gd name="connsiteX1" fmla="*/ 266700 w 4125643"/>
              <a:gd name="connsiteY1" fmla="*/ 1130339 h 1231827"/>
              <a:gd name="connsiteX2" fmla="*/ 979266 w 4125643"/>
              <a:gd name="connsiteY2" fmla="*/ 1231827 h 1231827"/>
              <a:gd name="connsiteX3" fmla="*/ 2581667 w 4125643"/>
              <a:gd name="connsiteY3" fmla="*/ 774377 h 1231827"/>
              <a:gd name="connsiteX4" fmla="*/ 4125643 w 4125643"/>
              <a:gd name="connsiteY4" fmla="*/ 0 h 1231827"/>
              <a:gd name="connsiteX0" fmla="*/ 0 w 4125643"/>
              <a:gd name="connsiteY0" fmla="*/ 1198919 h 1198919"/>
              <a:gd name="connsiteX1" fmla="*/ 266700 w 4125643"/>
              <a:gd name="connsiteY1" fmla="*/ 1130339 h 1198919"/>
              <a:gd name="connsiteX2" fmla="*/ 941166 w 4125643"/>
              <a:gd name="connsiteY2" fmla="*/ 1033707 h 1198919"/>
              <a:gd name="connsiteX3" fmla="*/ 2581667 w 4125643"/>
              <a:gd name="connsiteY3" fmla="*/ 774377 h 1198919"/>
              <a:gd name="connsiteX4" fmla="*/ 4125643 w 4125643"/>
              <a:gd name="connsiteY4" fmla="*/ 0 h 1198919"/>
              <a:gd name="connsiteX0" fmla="*/ 0 w 4209463"/>
              <a:gd name="connsiteY0" fmla="*/ 977939 h 977939"/>
              <a:gd name="connsiteX1" fmla="*/ 266700 w 4209463"/>
              <a:gd name="connsiteY1" fmla="*/ 909359 h 977939"/>
              <a:gd name="connsiteX2" fmla="*/ 941166 w 4209463"/>
              <a:gd name="connsiteY2" fmla="*/ 812727 h 977939"/>
              <a:gd name="connsiteX3" fmla="*/ 2581667 w 4209463"/>
              <a:gd name="connsiteY3" fmla="*/ 553397 h 977939"/>
              <a:gd name="connsiteX4" fmla="*/ 4209463 w 4209463"/>
              <a:gd name="connsiteY4" fmla="*/ 0 h 977939"/>
              <a:gd name="connsiteX0" fmla="*/ 0 w 4209463"/>
              <a:gd name="connsiteY0" fmla="*/ 977939 h 977939"/>
              <a:gd name="connsiteX1" fmla="*/ 266700 w 4209463"/>
              <a:gd name="connsiteY1" fmla="*/ 909359 h 977939"/>
              <a:gd name="connsiteX2" fmla="*/ 941166 w 4209463"/>
              <a:gd name="connsiteY2" fmla="*/ 812727 h 977939"/>
              <a:gd name="connsiteX3" fmla="*/ 2505467 w 4209463"/>
              <a:gd name="connsiteY3" fmla="*/ 353372 h 977939"/>
              <a:gd name="connsiteX4" fmla="*/ 4209463 w 4209463"/>
              <a:gd name="connsiteY4" fmla="*/ 0 h 977939"/>
              <a:gd name="connsiteX0" fmla="*/ 0 w 4095163"/>
              <a:gd name="connsiteY0" fmla="*/ 1149389 h 1149389"/>
              <a:gd name="connsiteX1" fmla="*/ 266700 w 4095163"/>
              <a:gd name="connsiteY1" fmla="*/ 1080809 h 1149389"/>
              <a:gd name="connsiteX2" fmla="*/ 941166 w 4095163"/>
              <a:gd name="connsiteY2" fmla="*/ 984177 h 1149389"/>
              <a:gd name="connsiteX3" fmla="*/ 2505467 w 4095163"/>
              <a:gd name="connsiteY3" fmla="*/ 524822 h 1149389"/>
              <a:gd name="connsiteX4" fmla="*/ 4095163 w 4095163"/>
              <a:gd name="connsiteY4" fmla="*/ 0 h 1149389"/>
              <a:gd name="connsiteX0" fmla="*/ 37105 w 4132268"/>
              <a:gd name="connsiteY0" fmla="*/ 1149389 h 1149389"/>
              <a:gd name="connsiteX1" fmla="*/ 0 w 4132268"/>
              <a:gd name="connsiteY1" fmla="*/ 1131831 h 1149389"/>
              <a:gd name="connsiteX2" fmla="*/ 303805 w 4132268"/>
              <a:gd name="connsiteY2" fmla="*/ 1080809 h 1149389"/>
              <a:gd name="connsiteX3" fmla="*/ 978271 w 4132268"/>
              <a:gd name="connsiteY3" fmla="*/ 984177 h 1149389"/>
              <a:gd name="connsiteX4" fmla="*/ 2542572 w 4132268"/>
              <a:gd name="connsiteY4" fmla="*/ 524822 h 1149389"/>
              <a:gd name="connsiteX5" fmla="*/ 4132268 w 4132268"/>
              <a:gd name="connsiteY5" fmla="*/ 0 h 1149389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54417 w 4108414"/>
              <a:gd name="connsiteY3" fmla="*/ 984177 h 1155684"/>
              <a:gd name="connsiteX4" fmla="*/ 2518718 w 4108414"/>
              <a:gd name="connsiteY4" fmla="*/ 524822 h 1155684"/>
              <a:gd name="connsiteX5" fmla="*/ 4108414 w 4108414"/>
              <a:gd name="connsiteY5" fmla="*/ 0 h 1155684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16317 w 4108414"/>
              <a:gd name="connsiteY3" fmla="*/ 803202 h 1155684"/>
              <a:gd name="connsiteX4" fmla="*/ 2518718 w 4108414"/>
              <a:gd name="connsiteY4" fmla="*/ 524822 h 1155684"/>
              <a:gd name="connsiteX5" fmla="*/ 4108414 w 4108414"/>
              <a:gd name="connsiteY5" fmla="*/ 0 h 1155684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16317 w 4108414"/>
              <a:gd name="connsiteY3" fmla="*/ 803202 h 1155684"/>
              <a:gd name="connsiteX4" fmla="*/ 2385368 w 4108414"/>
              <a:gd name="connsiteY4" fmla="*/ 153347 h 1155684"/>
              <a:gd name="connsiteX5" fmla="*/ 4108414 w 4108414"/>
              <a:gd name="connsiteY5" fmla="*/ 0 h 1155684"/>
              <a:gd name="connsiteX0" fmla="*/ 13251 w 4051264"/>
              <a:gd name="connsiteY0" fmla="*/ 1349414 h 1355709"/>
              <a:gd name="connsiteX1" fmla="*/ 0 w 4051264"/>
              <a:gd name="connsiteY1" fmla="*/ 1355709 h 1355709"/>
              <a:gd name="connsiteX2" fmla="*/ 279951 w 4051264"/>
              <a:gd name="connsiteY2" fmla="*/ 1280834 h 1355709"/>
              <a:gd name="connsiteX3" fmla="*/ 916317 w 4051264"/>
              <a:gd name="connsiteY3" fmla="*/ 1003227 h 1355709"/>
              <a:gd name="connsiteX4" fmla="*/ 2385368 w 4051264"/>
              <a:gd name="connsiteY4" fmla="*/ 353372 h 1355709"/>
              <a:gd name="connsiteX5" fmla="*/ 4051264 w 4051264"/>
              <a:gd name="connsiteY5" fmla="*/ 0 h 1355709"/>
              <a:gd name="connsiteX0" fmla="*/ 13251 w 4051264"/>
              <a:gd name="connsiteY0" fmla="*/ 1349414 h 1355709"/>
              <a:gd name="connsiteX1" fmla="*/ 0 w 4051264"/>
              <a:gd name="connsiteY1" fmla="*/ 1355709 h 1355709"/>
              <a:gd name="connsiteX2" fmla="*/ 279951 w 4051264"/>
              <a:gd name="connsiteY2" fmla="*/ 1280834 h 1355709"/>
              <a:gd name="connsiteX3" fmla="*/ 916317 w 4051264"/>
              <a:gd name="connsiteY3" fmla="*/ 1003227 h 1355709"/>
              <a:gd name="connsiteX4" fmla="*/ 2290118 w 4051264"/>
              <a:gd name="connsiteY4" fmla="*/ 153347 h 1355709"/>
              <a:gd name="connsiteX5" fmla="*/ 4051264 w 4051264"/>
              <a:gd name="connsiteY5" fmla="*/ 0 h 1355709"/>
              <a:gd name="connsiteX0" fmla="*/ 13251 w 3622639"/>
              <a:gd name="connsiteY0" fmla="*/ 2054264 h 2060559"/>
              <a:gd name="connsiteX1" fmla="*/ 0 w 3622639"/>
              <a:gd name="connsiteY1" fmla="*/ 2060559 h 2060559"/>
              <a:gd name="connsiteX2" fmla="*/ 279951 w 3622639"/>
              <a:gd name="connsiteY2" fmla="*/ 1985684 h 2060559"/>
              <a:gd name="connsiteX3" fmla="*/ 916317 w 3622639"/>
              <a:gd name="connsiteY3" fmla="*/ 1708077 h 2060559"/>
              <a:gd name="connsiteX4" fmla="*/ 2290118 w 3622639"/>
              <a:gd name="connsiteY4" fmla="*/ 858197 h 2060559"/>
              <a:gd name="connsiteX5" fmla="*/ 3622639 w 3622639"/>
              <a:gd name="connsiteY5" fmla="*/ 0 h 20605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916317 w 3622639"/>
              <a:gd name="connsiteY3" fmla="*/ 1695377 h 2047859"/>
              <a:gd name="connsiteX4" fmla="*/ 2290118 w 3622639"/>
              <a:gd name="connsiteY4" fmla="*/ 845497 h 2047859"/>
              <a:gd name="connsiteX5" fmla="*/ 3622639 w 3622639"/>
              <a:gd name="connsiteY5" fmla="*/ 0 h 20478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916317 w 3622639"/>
              <a:gd name="connsiteY3" fmla="*/ 1695377 h 2047859"/>
              <a:gd name="connsiteX4" fmla="*/ 2264718 w 3622639"/>
              <a:gd name="connsiteY4" fmla="*/ 864547 h 2047859"/>
              <a:gd name="connsiteX5" fmla="*/ 3622639 w 3622639"/>
              <a:gd name="connsiteY5" fmla="*/ 0 h 20478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890917 w 3622639"/>
              <a:gd name="connsiteY3" fmla="*/ 1701727 h 2047859"/>
              <a:gd name="connsiteX4" fmla="*/ 2264718 w 3622639"/>
              <a:gd name="connsiteY4" fmla="*/ 864547 h 2047859"/>
              <a:gd name="connsiteX5" fmla="*/ 3622639 w 3622639"/>
              <a:gd name="connsiteY5" fmla="*/ 0 h 204785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264718 w 3703106"/>
              <a:gd name="connsiteY4" fmla="*/ 681667 h 1864979"/>
              <a:gd name="connsiteX5" fmla="*/ 3703106 w 3703106"/>
              <a:gd name="connsiteY5" fmla="*/ 0 h 186497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345185 w 3703106"/>
              <a:gd name="connsiteY4" fmla="*/ 864547 h 1864979"/>
              <a:gd name="connsiteX5" fmla="*/ 3703106 w 3703106"/>
              <a:gd name="connsiteY5" fmla="*/ 0 h 186497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416746 w 3703106"/>
              <a:gd name="connsiteY4" fmla="*/ 1039476 h 1864979"/>
              <a:gd name="connsiteX5" fmla="*/ 3703106 w 3703106"/>
              <a:gd name="connsiteY5" fmla="*/ 0 h 1864979"/>
              <a:gd name="connsiteX0" fmla="*/ 13251 w 4076818"/>
              <a:gd name="connsiteY0" fmla="*/ 1182823 h 1189118"/>
              <a:gd name="connsiteX1" fmla="*/ 0 w 4076818"/>
              <a:gd name="connsiteY1" fmla="*/ 1189118 h 1189118"/>
              <a:gd name="connsiteX2" fmla="*/ 279951 w 4076818"/>
              <a:gd name="connsiteY2" fmla="*/ 1114243 h 1189118"/>
              <a:gd name="connsiteX3" fmla="*/ 890917 w 4076818"/>
              <a:gd name="connsiteY3" fmla="*/ 842986 h 1189118"/>
              <a:gd name="connsiteX4" fmla="*/ 2416746 w 4076818"/>
              <a:gd name="connsiteY4" fmla="*/ 363615 h 1189118"/>
              <a:gd name="connsiteX5" fmla="*/ 4076818 w 4076818"/>
              <a:gd name="connsiteY5" fmla="*/ 0 h 1189118"/>
              <a:gd name="connsiteX0" fmla="*/ 13251 w 4076818"/>
              <a:gd name="connsiteY0" fmla="*/ 1182823 h 1189118"/>
              <a:gd name="connsiteX1" fmla="*/ 0 w 4076818"/>
              <a:gd name="connsiteY1" fmla="*/ 1189118 h 1189118"/>
              <a:gd name="connsiteX2" fmla="*/ 279951 w 4076818"/>
              <a:gd name="connsiteY2" fmla="*/ 1114243 h 1189118"/>
              <a:gd name="connsiteX3" fmla="*/ 890917 w 4076818"/>
              <a:gd name="connsiteY3" fmla="*/ 842986 h 1189118"/>
              <a:gd name="connsiteX4" fmla="*/ 2416746 w 4076818"/>
              <a:gd name="connsiteY4" fmla="*/ 363615 h 1189118"/>
              <a:gd name="connsiteX5" fmla="*/ 4076818 w 4076818"/>
              <a:gd name="connsiteY5" fmla="*/ 0 h 1189118"/>
              <a:gd name="connsiteX0" fmla="*/ 0 w 4063567"/>
              <a:gd name="connsiteY0" fmla="*/ 1182823 h 1182823"/>
              <a:gd name="connsiteX1" fmla="*/ 266700 w 4063567"/>
              <a:gd name="connsiteY1" fmla="*/ 1114243 h 1182823"/>
              <a:gd name="connsiteX2" fmla="*/ 877666 w 4063567"/>
              <a:gd name="connsiteY2" fmla="*/ 842986 h 1182823"/>
              <a:gd name="connsiteX3" fmla="*/ 2403495 w 4063567"/>
              <a:gd name="connsiteY3" fmla="*/ 363615 h 1182823"/>
              <a:gd name="connsiteX4" fmla="*/ 4063567 w 4063567"/>
              <a:gd name="connsiteY4" fmla="*/ 0 h 1182823"/>
              <a:gd name="connsiteX0" fmla="*/ 0 w 4058805"/>
              <a:gd name="connsiteY0" fmla="*/ 1178060 h 1178060"/>
              <a:gd name="connsiteX1" fmla="*/ 261938 w 4058805"/>
              <a:gd name="connsiteY1" fmla="*/ 1114243 h 1178060"/>
              <a:gd name="connsiteX2" fmla="*/ 872904 w 4058805"/>
              <a:gd name="connsiteY2" fmla="*/ 842986 h 1178060"/>
              <a:gd name="connsiteX3" fmla="*/ 2398733 w 4058805"/>
              <a:gd name="connsiteY3" fmla="*/ 363615 h 1178060"/>
              <a:gd name="connsiteX4" fmla="*/ 4058805 w 4058805"/>
              <a:gd name="connsiteY4" fmla="*/ 0 h 1178060"/>
              <a:gd name="connsiteX0" fmla="*/ 0 w 4087380"/>
              <a:gd name="connsiteY0" fmla="*/ 1182822 h 1182822"/>
              <a:gd name="connsiteX1" fmla="*/ 290513 w 4087380"/>
              <a:gd name="connsiteY1" fmla="*/ 1114243 h 1182822"/>
              <a:gd name="connsiteX2" fmla="*/ 901479 w 4087380"/>
              <a:gd name="connsiteY2" fmla="*/ 842986 h 1182822"/>
              <a:gd name="connsiteX3" fmla="*/ 2427308 w 4087380"/>
              <a:gd name="connsiteY3" fmla="*/ 363615 h 1182822"/>
              <a:gd name="connsiteX4" fmla="*/ 4087380 w 4087380"/>
              <a:gd name="connsiteY4" fmla="*/ 0 h 1182822"/>
              <a:gd name="connsiteX0" fmla="*/ 0 w 4087380"/>
              <a:gd name="connsiteY0" fmla="*/ 1182822 h 1182822"/>
              <a:gd name="connsiteX1" fmla="*/ 290513 w 4087380"/>
              <a:gd name="connsiteY1" fmla="*/ 1114243 h 1182822"/>
              <a:gd name="connsiteX2" fmla="*/ 911004 w 4087380"/>
              <a:gd name="connsiteY2" fmla="*/ 838224 h 1182822"/>
              <a:gd name="connsiteX3" fmla="*/ 2427308 w 4087380"/>
              <a:gd name="connsiteY3" fmla="*/ 363615 h 1182822"/>
              <a:gd name="connsiteX4" fmla="*/ 4087380 w 4087380"/>
              <a:gd name="connsiteY4" fmla="*/ 0 h 1182822"/>
              <a:gd name="connsiteX0" fmla="*/ 0 w 4092143"/>
              <a:gd name="connsiteY0" fmla="*/ 1154247 h 1154247"/>
              <a:gd name="connsiteX1" fmla="*/ 290513 w 4092143"/>
              <a:gd name="connsiteY1" fmla="*/ 1085668 h 1154247"/>
              <a:gd name="connsiteX2" fmla="*/ 911004 w 4092143"/>
              <a:gd name="connsiteY2" fmla="*/ 809649 h 1154247"/>
              <a:gd name="connsiteX3" fmla="*/ 2427308 w 4092143"/>
              <a:gd name="connsiteY3" fmla="*/ 335040 h 1154247"/>
              <a:gd name="connsiteX4" fmla="*/ 4092143 w 4092143"/>
              <a:gd name="connsiteY4" fmla="*/ 0 h 1154247"/>
              <a:gd name="connsiteX0" fmla="*/ 0 w 4106430"/>
              <a:gd name="connsiteY0" fmla="*/ 1159010 h 1159010"/>
              <a:gd name="connsiteX1" fmla="*/ 290513 w 4106430"/>
              <a:gd name="connsiteY1" fmla="*/ 1090431 h 1159010"/>
              <a:gd name="connsiteX2" fmla="*/ 911004 w 4106430"/>
              <a:gd name="connsiteY2" fmla="*/ 814412 h 1159010"/>
              <a:gd name="connsiteX3" fmla="*/ 2427308 w 4106430"/>
              <a:gd name="connsiteY3" fmla="*/ 339803 h 1159010"/>
              <a:gd name="connsiteX4" fmla="*/ 4106430 w 4106430"/>
              <a:gd name="connsiteY4" fmla="*/ 0 h 1159010"/>
              <a:gd name="connsiteX0" fmla="*/ 0 w 4106430"/>
              <a:gd name="connsiteY0" fmla="*/ 1159010 h 1159010"/>
              <a:gd name="connsiteX1" fmla="*/ 290513 w 4106430"/>
              <a:gd name="connsiteY1" fmla="*/ 1090431 h 1159010"/>
              <a:gd name="connsiteX2" fmla="*/ 911004 w 4106430"/>
              <a:gd name="connsiteY2" fmla="*/ 814412 h 1159010"/>
              <a:gd name="connsiteX3" fmla="*/ 2361994 w 4106430"/>
              <a:gd name="connsiteY3" fmla="*/ 161673 h 1159010"/>
              <a:gd name="connsiteX4" fmla="*/ 4106430 w 4106430"/>
              <a:gd name="connsiteY4" fmla="*/ 0 h 1159010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11004 w 3821422"/>
              <a:gd name="connsiteY2" fmla="*/ 1325051 h 1669649"/>
              <a:gd name="connsiteX3" fmla="*/ 2361994 w 3821422"/>
              <a:gd name="connsiteY3" fmla="*/ 672312 h 1669649"/>
              <a:gd name="connsiteX4" fmla="*/ 3821422 w 3821422"/>
              <a:gd name="connsiteY4" fmla="*/ 0 h 1669649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50761 w 3821422"/>
              <a:gd name="connsiteY2" fmla="*/ 1492028 h 1669649"/>
              <a:gd name="connsiteX3" fmla="*/ 2361994 w 3821422"/>
              <a:gd name="connsiteY3" fmla="*/ 672312 h 1669649"/>
              <a:gd name="connsiteX4" fmla="*/ 3821422 w 3821422"/>
              <a:gd name="connsiteY4" fmla="*/ 0 h 1669649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50761 w 3821422"/>
              <a:gd name="connsiteY2" fmla="*/ 1492028 h 1669649"/>
              <a:gd name="connsiteX3" fmla="*/ 2521020 w 3821422"/>
              <a:gd name="connsiteY3" fmla="*/ 1046023 h 1669649"/>
              <a:gd name="connsiteX4" fmla="*/ 3821422 w 3821422"/>
              <a:gd name="connsiteY4" fmla="*/ 0 h 1669649"/>
              <a:gd name="connsiteX0" fmla="*/ 0 w 4020205"/>
              <a:gd name="connsiteY0" fmla="*/ 1319792 h 1319792"/>
              <a:gd name="connsiteX1" fmla="*/ 290513 w 4020205"/>
              <a:gd name="connsiteY1" fmla="*/ 1251213 h 1319792"/>
              <a:gd name="connsiteX2" fmla="*/ 950761 w 4020205"/>
              <a:gd name="connsiteY2" fmla="*/ 1142171 h 1319792"/>
              <a:gd name="connsiteX3" fmla="*/ 2521020 w 4020205"/>
              <a:gd name="connsiteY3" fmla="*/ 696166 h 1319792"/>
              <a:gd name="connsiteX4" fmla="*/ 4020205 w 4020205"/>
              <a:gd name="connsiteY4" fmla="*/ 0 h 1319792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50761 w 4107669"/>
              <a:gd name="connsiteY2" fmla="*/ 975194 h 1152815"/>
              <a:gd name="connsiteX3" fmla="*/ 2521020 w 4107669"/>
              <a:gd name="connsiteY3" fmla="*/ 529189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521020 w 4107669"/>
              <a:gd name="connsiteY3" fmla="*/ 529189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363857 w 4107669"/>
              <a:gd name="connsiteY3" fmla="*/ 152951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438919 w 4107669"/>
              <a:gd name="connsiteY3" fmla="*/ 330372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429394 w 4107669"/>
              <a:gd name="connsiteY3" fmla="*/ 330372 h 1152815"/>
              <a:gd name="connsiteX4" fmla="*/ 4107669 w 4107669"/>
              <a:gd name="connsiteY4" fmla="*/ 0 h 1152815"/>
              <a:gd name="connsiteX0" fmla="*/ 0 w 3802869"/>
              <a:gd name="connsiteY0" fmla="*/ 1676690 h 1676690"/>
              <a:gd name="connsiteX1" fmla="*/ 290513 w 3802869"/>
              <a:gd name="connsiteY1" fmla="*/ 1608111 h 1676690"/>
              <a:gd name="connsiteX2" fmla="*/ 912661 w 3802869"/>
              <a:gd name="connsiteY2" fmla="*/ 1327619 h 1676690"/>
              <a:gd name="connsiteX3" fmla="*/ 2429394 w 3802869"/>
              <a:gd name="connsiteY3" fmla="*/ 854247 h 1676690"/>
              <a:gd name="connsiteX4" fmla="*/ 3802869 w 3802869"/>
              <a:gd name="connsiteY4" fmla="*/ 0 h 1676690"/>
              <a:gd name="connsiteX0" fmla="*/ 0 w 3802869"/>
              <a:gd name="connsiteY0" fmla="*/ 1676690 h 1676690"/>
              <a:gd name="connsiteX1" fmla="*/ 290513 w 3802869"/>
              <a:gd name="connsiteY1" fmla="*/ 1608111 h 1676690"/>
              <a:gd name="connsiteX2" fmla="*/ 912661 w 3802869"/>
              <a:gd name="connsiteY2" fmla="*/ 1327619 h 1676690"/>
              <a:gd name="connsiteX3" fmla="*/ 2372244 w 3802869"/>
              <a:gd name="connsiteY3" fmla="*/ 701847 h 1676690"/>
              <a:gd name="connsiteX4" fmla="*/ 3802869 w 3802869"/>
              <a:gd name="connsiteY4" fmla="*/ 0 h 1676690"/>
              <a:gd name="connsiteX0" fmla="*/ 0 w 3888594"/>
              <a:gd name="connsiteY0" fmla="*/ 1505240 h 1505240"/>
              <a:gd name="connsiteX1" fmla="*/ 290513 w 3888594"/>
              <a:gd name="connsiteY1" fmla="*/ 1436661 h 1505240"/>
              <a:gd name="connsiteX2" fmla="*/ 912661 w 3888594"/>
              <a:gd name="connsiteY2" fmla="*/ 1156169 h 1505240"/>
              <a:gd name="connsiteX3" fmla="*/ 2372244 w 3888594"/>
              <a:gd name="connsiteY3" fmla="*/ 530397 h 1505240"/>
              <a:gd name="connsiteX4" fmla="*/ 3888594 w 3888594"/>
              <a:gd name="connsiteY4" fmla="*/ 0 h 1505240"/>
              <a:gd name="connsiteX0" fmla="*/ 0 w 4007864"/>
              <a:gd name="connsiteY0" fmla="*/ 1338263 h 1338263"/>
              <a:gd name="connsiteX1" fmla="*/ 290513 w 4007864"/>
              <a:gd name="connsiteY1" fmla="*/ 1269684 h 1338263"/>
              <a:gd name="connsiteX2" fmla="*/ 912661 w 4007864"/>
              <a:gd name="connsiteY2" fmla="*/ 989192 h 1338263"/>
              <a:gd name="connsiteX3" fmla="*/ 2372244 w 4007864"/>
              <a:gd name="connsiteY3" fmla="*/ 363420 h 1338263"/>
              <a:gd name="connsiteX4" fmla="*/ 4007864 w 4007864"/>
              <a:gd name="connsiteY4" fmla="*/ 0 h 1338263"/>
              <a:gd name="connsiteX0" fmla="*/ 0 w 4007864"/>
              <a:gd name="connsiteY0" fmla="*/ 1338263 h 1338263"/>
              <a:gd name="connsiteX1" fmla="*/ 290513 w 4007864"/>
              <a:gd name="connsiteY1" fmla="*/ 1269684 h 1338263"/>
              <a:gd name="connsiteX2" fmla="*/ 912661 w 4007864"/>
              <a:gd name="connsiteY2" fmla="*/ 989192 h 1338263"/>
              <a:gd name="connsiteX3" fmla="*/ 2507416 w 4007864"/>
              <a:gd name="connsiteY3" fmla="*/ 713278 h 1338263"/>
              <a:gd name="connsiteX4" fmla="*/ 4007864 w 4007864"/>
              <a:gd name="connsiteY4" fmla="*/ 0 h 1338263"/>
              <a:gd name="connsiteX0" fmla="*/ 0 w 4103280"/>
              <a:gd name="connsiteY0" fmla="*/ 1171286 h 1171286"/>
              <a:gd name="connsiteX1" fmla="*/ 290513 w 4103280"/>
              <a:gd name="connsiteY1" fmla="*/ 1102707 h 1171286"/>
              <a:gd name="connsiteX2" fmla="*/ 912661 w 4103280"/>
              <a:gd name="connsiteY2" fmla="*/ 822215 h 1171286"/>
              <a:gd name="connsiteX3" fmla="*/ 2507416 w 4103280"/>
              <a:gd name="connsiteY3" fmla="*/ 546301 h 1171286"/>
              <a:gd name="connsiteX4" fmla="*/ 4103280 w 4103280"/>
              <a:gd name="connsiteY4" fmla="*/ 0 h 1171286"/>
              <a:gd name="connsiteX0" fmla="*/ 0 w 4198696"/>
              <a:gd name="connsiteY0" fmla="*/ 972503 h 972503"/>
              <a:gd name="connsiteX1" fmla="*/ 290513 w 4198696"/>
              <a:gd name="connsiteY1" fmla="*/ 903924 h 972503"/>
              <a:gd name="connsiteX2" fmla="*/ 912661 w 4198696"/>
              <a:gd name="connsiteY2" fmla="*/ 623432 h 972503"/>
              <a:gd name="connsiteX3" fmla="*/ 2507416 w 4198696"/>
              <a:gd name="connsiteY3" fmla="*/ 347518 h 972503"/>
              <a:gd name="connsiteX4" fmla="*/ 4198696 w 4198696"/>
              <a:gd name="connsiteY4" fmla="*/ 0 h 972503"/>
              <a:gd name="connsiteX0" fmla="*/ 0 w 4198696"/>
              <a:gd name="connsiteY0" fmla="*/ 972503 h 972503"/>
              <a:gd name="connsiteX1" fmla="*/ 290513 w 4198696"/>
              <a:gd name="connsiteY1" fmla="*/ 903924 h 972503"/>
              <a:gd name="connsiteX2" fmla="*/ 912661 w 4198696"/>
              <a:gd name="connsiteY2" fmla="*/ 623432 h 972503"/>
              <a:gd name="connsiteX3" fmla="*/ 2383591 w 4198696"/>
              <a:gd name="connsiteY3" fmla="*/ 4618 h 972503"/>
              <a:gd name="connsiteX4" fmla="*/ 4198696 w 4198696"/>
              <a:gd name="connsiteY4" fmla="*/ 0 h 972503"/>
              <a:gd name="connsiteX0" fmla="*/ 0 w 3931996"/>
              <a:gd name="connsiteY0" fmla="*/ 1515428 h 1515428"/>
              <a:gd name="connsiteX1" fmla="*/ 290513 w 3931996"/>
              <a:gd name="connsiteY1" fmla="*/ 1446849 h 1515428"/>
              <a:gd name="connsiteX2" fmla="*/ 912661 w 3931996"/>
              <a:gd name="connsiteY2" fmla="*/ 1166357 h 1515428"/>
              <a:gd name="connsiteX3" fmla="*/ 2383591 w 3931996"/>
              <a:gd name="connsiteY3" fmla="*/ 547543 h 1515428"/>
              <a:gd name="connsiteX4" fmla="*/ 3931996 w 3931996"/>
              <a:gd name="connsiteY4" fmla="*/ 0 h 1515428"/>
              <a:gd name="connsiteX0" fmla="*/ 0 w 3931996"/>
              <a:gd name="connsiteY0" fmla="*/ 1515428 h 1515428"/>
              <a:gd name="connsiteX1" fmla="*/ 290513 w 3931996"/>
              <a:gd name="connsiteY1" fmla="*/ 1446849 h 1515428"/>
              <a:gd name="connsiteX2" fmla="*/ 912661 w 3931996"/>
              <a:gd name="connsiteY2" fmla="*/ 1166357 h 1515428"/>
              <a:gd name="connsiteX3" fmla="*/ 2366256 w 3931996"/>
              <a:gd name="connsiteY3" fmla="*/ 521541 h 1515428"/>
              <a:gd name="connsiteX4" fmla="*/ 3931996 w 3931996"/>
              <a:gd name="connsiteY4" fmla="*/ 0 h 1515428"/>
              <a:gd name="connsiteX0" fmla="*/ 0 w 3901660"/>
              <a:gd name="connsiteY0" fmla="*/ 1506761 h 1506761"/>
              <a:gd name="connsiteX1" fmla="*/ 290513 w 3901660"/>
              <a:gd name="connsiteY1" fmla="*/ 1438182 h 1506761"/>
              <a:gd name="connsiteX2" fmla="*/ 912661 w 3901660"/>
              <a:gd name="connsiteY2" fmla="*/ 1157690 h 1506761"/>
              <a:gd name="connsiteX3" fmla="*/ 2366256 w 3901660"/>
              <a:gd name="connsiteY3" fmla="*/ 512874 h 1506761"/>
              <a:gd name="connsiteX4" fmla="*/ 3901660 w 3901660"/>
              <a:gd name="connsiteY4" fmla="*/ 0 h 1506761"/>
              <a:gd name="connsiteX0" fmla="*/ 0 w 3915948"/>
              <a:gd name="connsiteY0" fmla="*/ 1516286 h 1516286"/>
              <a:gd name="connsiteX1" fmla="*/ 290513 w 3915948"/>
              <a:gd name="connsiteY1" fmla="*/ 1447707 h 1516286"/>
              <a:gd name="connsiteX2" fmla="*/ 912661 w 3915948"/>
              <a:gd name="connsiteY2" fmla="*/ 1167215 h 1516286"/>
              <a:gd name="connsiteX3" fmla="*/ 2366256 w 3915948"/>
              <a:gd name="connsiteY3" fmla="*/ 522399 h 1516286"/>
              <a:gd name="connsiteX4" fmla="*/ 3915948 w 3915948"/>
              <a:gd name="connsiteY4" fmla="*/ 0 h 1516286"/>
              <a:gd name="connsiteX0" fmla="*/ 0 w 3915948"/>
              <a:gd name="connsiteY0" fmla="*/ 1516286 h 1516286"/>
              <a:gd name="connsiteX1" fmla="*/ 290513 w 3915948"/>
              <a:gd name="connsiteY1" fmla="*/ 1447707 h 1516286"/>
              <a:gd name="connsiteX2" fmla="*/ 912661 w 3915948"/>
              <a:gd name="connsiteY2" fmla="*/ 1167215 h 1516286"/>
              <a:gd name="connsiteX3" fmla="*/ 2394831 w 3915948"/>
              <a:gd name="connsiteY3" fmla="*/ 693849 h 1516286"/>
              <a:gd name="connsiteX4" fmla="*/ 3915948 w 3915948"/>
              <a:gd name="connsiteY4" fmla="*/ 0 h 151628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12661 w 4020723"/>
              <a:gd name="connsiteY2" fmla="*/ 995765 h 1344836"/>
              <a:gd name="connsiteX3" fmla="*/ 2394831 w 4020723"/>
              <a:gd name="connsiteY3" fmla="*/ 522399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48287 w 4020723"/>
              <a:gd name="connsiteY2" fmla="*/ 1185770 h 1344836"/>
              <a:gd name="connsiteX3" fmla="*/ 2394831 w 4020723"/>
              <a:gd name="connsiteY3" fmla="*/ 522399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48287 w 4020723"/>
              <a:gd name="connsiteY2" fmla="*/ 11857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19712 w 4020723"/>
              <a:gd name="connsiteY2" fmla="*/ 9952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304801 w 4020723"/>
              <a:gd name="connsiteY1" fmla="*/ 1276257 h 1344836"/>
              <a:gd name="connsiteX2" fmla="*/ 919712 w 4020723"/>
              <a:gd name="connsiteY2" fmla="*/ 9952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304801 w 4020723"/>
              <a:gd name="connsiteY1" fmla="*/ 1276257 h 1344836"/>
              <a:gd name="connsiteX2" fmla="*/ 919712 w 4020723"/>
              <a:gd name="connsiteY2" fmla="*/ 995270 h 1344836"/>
              <a:gd name="connsiteX3" fmla="*/ 2444559 w 4020723"/>
              <a:gd name="connsiteY3" fmla="*/ 521842 h 1344836"/>
              <a:gd name="connsiteX4" fmla="*/ 4020723 w 4020723"/>
              <a:gd name="connsiteY4" fmla="*/ 0 h 1344836"/>
              <a:gd name="connsiteX0" fmla="*/ 0 w 3925473"/>
              <a:gd name="connsiteY0" fmla="*/ 1525811 h 1525811"/>
              <a:gd name="connsiteX1" fmla="*/ 304801 w 3925473"/>
              <a:gd name="connsiteY1" fmla="*/ 1457232 h 1525811"/>
              <a:gd name="connsiteX2" fmla="*/ 919712 w 3925473"/>
              <a:gd name="connsiteY2" fmla="*/ 1176245 h 1525811"/>
              <a:gd name="connsiteX3" fmla="*/ 2444559 w 3925473"/>
              <a:gd name="connsiteY3" fmla="*/ 702817 h 1525811"/>
              <a:gd name="connsiteX4" fmla="*/ 3925473 w 3925473"/>
              <a:gd name="connsiteY4" fmla="*/ 0 h 1525811"/>
              <a:gd name="connsiteX0" fmla="*/ 0 w 3925473"/>
              <a:gd name="connsiteY0" fmla="*/ 1649636 h 1649636"/>
              <a:gd name="connsiteX1" fmla="*/ 304801 w 3925473"/>
              <a:gd name="connsiteY1" fmla="*/ 1457232 h 1649636"/>
              <a:gd name="connsiteX2" fmla="*/ 919712 w 3925473"/>
              <a:gd name="connsiteY2" fmla="*/ 1176245 h 1649636"/>
              <a:gd name="connsiteX3" fmla="*/ 2444559 w 3925473"/>
              <a:gd name="connsiteY3" fmla="*/ 702817 h 1649636"/>
              <a:gd name="connsiteX4" fmla="*/ 3925473 w 3925473"/>
              <a:gd name="connsiteY4" fmla="*/ 0 h 1649636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919712 w 3925473"/>
              <a:gd name="connsiteY2" fmla="*/ 1176245 h 1666782"/>
              <a:gd name="connsiteX3" fmla="*/ 2444559 w 3925473"/>
              <a:gd name="connsiteY3" fmla="*/ 702817 h 1666782"/>
              <a:gd name="connsiteX4" fmla="*/ 3925473 w 3925473"/>
              <a:gd name="connsiteY4" fmla="*/ 0 h 1666782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1014962 w 3925473"/>
              <a:gd name="connsiteY2" fmla="*/ 1566770 h 1666782"/>
              <a:gd name="connsiteX3" fmla="*/ 2444559 w 3925473"/>
              <a:gd name="connsiteY3" fmla="*/ 702817 h 1666782"/>
              <a:gd name="connsiteX4" fmla="*/ 3925473 w 3925473"/>
              <a:gd name="connsiteY4" fmla="*/ 0 h 1666782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1014962 w 3925473"/>
              <a:gd name="connsiteY2" fmla="*/ 1566770 h 1666782"/>
              <a:gd name="connsiteX3" fmla="*/ 2511234 w 3925473"/>
              <a:gd name="connsiteY3" fmla="*/ 921892 h 1666782"/>
              <a:gd name="connsiteX4" fmla="*/ 3925473 w 3925473"/>
              <a:gd name="connsiteY4" fmla="*/ 0 h 1666782"/>
              <a:gd name="connsiteX0" fmla="*/ 0 w 4020723"/>
              <a:gd name="connsiteY0" fmla="*/ 1449611 h 1466757"/>
              <a:gd name="connsiteX1" fmla="*/ 342901 w 4020723"/>
              <a:gd name="connsiteY1" fmla="*/ 1466757 h 1466757"/>
              <a:gd name="connsiteX2" fmla="*/ 1014962 w 4020723"/>
              <a:gd name="connsiteY2" fmla="*/ 1366745 h 1466757"/>
              <a:gd name="connsiteX3" fmla="*/ 2511234 w 4020723"/>
              <a:gd name="connsiteY3" fmla="*/ 721867 h 1466757"/>
              <a:gd name="connsiteX4" fmla="*/ 4020723 w 4020723"/>
              <a:gd name="connsiteY4" fmla="*/ 0 h 1466757"/>
              <a:gd name="connsiteX0" fmla="*/ 0 w 4020723"/>
              <a:gd name="connsiteY0" fmla="*/ 1449611 h 1466757"/>
              <a:gd name="connsiteX1" fmla="*/ 342901 w 4020723"/>
              <a:gd name="connsiteY1" fmla="*/ 1466757 h 1466757"/>
              <a:gd name="connsiteX2" fmla="*/ 1014962 w 4020723"/>
              <a:gd name="connsiteY2" fmla="*/ 1366745 h 1466757"/>
              <a:gd name="connsiteX3" fmla="*/ 2587434 w 4020723"/>
              <a:gd name="connsiteY3" fmla="*/ 874267 h 1466757"/>
              <a:gd name="connsiteX4" fmla="*/ 4020723 w 4020723"/>
              <a:gd name="connsiteY4" fmla="*/ 0 h 1466757"/>
              <a:gd name="connsiteX0" fmla="*/ 0 w 4106448"/>
              <a:gd name="connsiteY0" fmla="*/ 1287686 h 1304832"/>
              <a:gd name="connsiteX1" fmla="*/ 342901 w 4106448"/>
              <a:gd name="connsiteY1" fmla="*/ 1304832 h 1304832"/>
              <a:gd name="connsiteX2" fmla="*/ 1014962 w 4106448"/>
              <a:gd name="connsiteY2" fmla="*/ 1204820 h 1304832"/>
              <a:gd name="connsiteX3" fmla="*/ 2587434 w 4106448"/>
              <a:gd name="connsiteY3" fmla="*/ 712342 h 1304832"/>
              <a:gd name="connsiteX4" fmla="*/ 4106448 w 4106448"/>
              <a:gd name="connsiteY4" fmla="*/ 0 h 1304832"/>
              <a:gd name="connsiteX0" fmla="*/ 0 w 4163598"/>
              <a:gd name="connsiteY0" fmla="*/ 1106711 h 1123857"/>
              <a:gd name="connsiteX1" fmla="*/ 342901 w 4163598"/>
              <a:gd name="connsiteY1" fmla="*/ 1123857 h 1123857"/>
              <a:gd name="connsiteX2" fmla="*/ 1014962 w 4163598"/>
              <a:gd name="connsiteY2" fmla="*/ 1023845 h 1123857"/>
              <a:gd name="connsiteX3" fmla="*/ 2587434 w 4163598"/>
              <a:gd name="connsiteY3" fmla="*/ 531367 h 1123857"/>
              <a:gd name="connsiteX4" fmla="*/ 4163598 w 4163598"/>
              <a:gd name="connsiteY4" fmla="*/ 0 h 1123857"/>
              <a:gd name="connsiteX0" fmla="*/ 0 w 4182648"/>
              <a:gd name="connsiteY0" fmla="*/ 1116236 h 1133382"/>
              <a:gd name="connsiteX1" fmla="*/ 342901 w 4182648"/>
              <a:gd name="connsiteY1" fmla="*/ 1133382 h 1133382"/>
              <a:gd name="connsiteX2" fmla="*/ 1014962 w 4182648"/>
              <a:gd name="connsiteY2" fmla="*/ 1033370 h 1133382"/>
              <a:gd name="connsiteX3" fmla="*/ 2587434 w 4182648"/>
              <a:gd name="connsiteY3" fmla="*/ 540892 h 1133382"/>
              <a:gd name="connsiteX4" fmla="*/ 4182648 w 4182648"/>
              <a:gd name="connsiteY4" fmla="*/ 0 h 1133382"/>
              <a:gd name="connsiteX0" fmla="*/ 0 w 4077873"/>
              <a:gd name="connsiteY0" fmla="*/ 1249586 h 1266732"/>
              <a:gd name="connsiteX1" fmla="*/ 342901 w 4077873"/>
              <a:gd name="connsiteY1" fmla="*/ 1266732 h 1266732"/>
              <a:gd name="connsiteX2" fmla="*/ 1014962 w 4077873"/>
              <a:gd name="connsiteY2" fmla="*/ 1166720 h 1266732"/>
              <a:gd name="connsiteX3" fmla="*/ 2587434 w 4077873"/>
              <a:gd name="connsiteY3" fmla="*/ 674242 h 1266732"/>
              <a:gd name="connsiteX4" fmla="*/ 4077873 w 4077873"/>
              <a:gd name="connsiteY4" fmla="*/ 0 h 1266732"/>
              <a:gd name="connsiteX0" fmla="*/ 0 w 4106448"/>
              <a:gd name="connsiteY0" fmla="*/ 1268636 h 1285782"/>
              <a:gd name="connsiteX1" fmla="*/ 342901 w 4106448"/>
              <a:gd name="connsiteY1" fmla="*/ 1285782 h 1285782"/>
              <a:gd name="connsiteX2" fmla="*/ 1014962 w 4106448"/>
              <a:gd name="connsiteY2" fmla="*/ 1185770 h 1285782"/>
              <a:gd name="connsiteX3" fmla="*/ 2587434 w 4106448"/>
              <a:gd name="connsiteY3" fmla="*/ 693292 h 1285782"/>
              <a:gd name="connsiteX4" fmla="*/ 4106448 w 4106448"/>
              <a:gd name="connsiteY4" fmla="*/ 0 h 1285782"/>
              <a:gd name="connsiteX0" fmla="*/ 0 w 4106448"/>
              <a:gd name="connsiteY0" fmla="*/ 1268636 h 1285782"/>
              <a:gd name="connsiteX1" fmla="*/ 342901 w 4106448"/>
              <a:gd name="connsiteY1" fmla="*/ 1285782 h 1285782"/>
              <a:gd name="connsiteX2" fmla="*/ 1014962 w 4106448"/>
              <a:gd name="connsiteY2" fmla="*/ 1185770 h 1285782"/>
              <a:gd name="connsiteX3" fmla="*/ 2587434 w 4106448"/>
              <a:gd name="connsiteY3" fmla="*/ 702817 h 1285782"/>
              <a:gd name="connsiteX4" fmla="*/ 4106448 w 4106448"/>
              <a:gd name="connsiteY4" fmla="*/ 0 h 1285782"/>
              <a:gd name="connsiteX0" fmla="*/ 0 w 4106448"/>
              <a:gd name="connsiteY0" fmla="*/ 1268636 h 1273082"/>
              <a:gd name="connsiteX1" fmla="*/ 323851 w 4106448"/>
              <a:gd name="connsiteY1" fmla="*/ 1273082 h 1273082"/>
              <a:gd name="connsiteX2" fmla="*/ 1014962 w 4106448"/>
              <a:gd name="connsiteY2" fmla="*/ 1185770 h 1273082"/>
              <a:gd name="connsiteX3" fmla="*/ 2587434 w 4106448"/>
              <a:gd name="connsiteY3" fmla="*/ 702817 h 1273082"/>
              <a:gd name="connsiteX4" fmla="*/ 4106448 w 4106448"/>
              <a:gd name="connsiteY4" fmla="*/ 0 h 1273082"/>
              <a:gd name="connsiteX0" fmla="*/ 0 w 4154073"/>
              <a:gd name="connsiteY0" fmla="*/ 1421036 h 1421036"/>
              <a:gd name="connsiteX1" fmla="*/ 371476 w 4154073"/>
              <a:gd name="connsiteY1" fmla="*/ 1273082 h 1421036"/>
              <a:gd name="connsiteX2" fmla="*/ 1062587 w 4154073"/>
              <a:gd name="connsiteY2" fmla="*/ 1185770 h 1421036"/>
              <a:gd name="connsiteX3" fmla="*/ 2635059 w 4154073"/>
              <a:gd name="connsiteY3" fmla="*/ 702817 h 1421036"/>
              <a:gd name="connsiteX4" fmla="*/ 4154073 w 4154073"/>
              <a:gd name="connsiteY4" fmla="*/ 0 h 1421036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062587 w 4154073"/>
              <a:gd name="connsiteY2" fmla="*/ 1185770 h 1520732"/>
              <a:gd name="connsiteX3" fmla="*/ 2635059 w 4154073"/>
              <a:gd name="connsiteY3" fmla="*/ 702817 h 1520732"/>
              <a:gd name="connsiteX4" fmla="*/ 4154073 w 4154073"/>
              <a:gd name="connsiteY4" fmla="*/ 0 h 1520732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129262 w 4154073"/>
              <a:gd name="connsiteY2" fmla="*/ 1423895 h 1520732"/>
              <a:gd name="connsiteX3" fmla="*/ 2635059 w 4154073"/>
              <a:gd name="connsiteY3" fmla="*/ 702817 h 1520732"/>
              <a:gd name="connsiteX4" fmla="*/ 4154073 w 4154073"/>
              <a:gd name="connsiteY4" fmla="*/ 0 h 1520732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129262 w 4154073"/>
              <a:gd name="connsiteY2" fmla="*/ 1423895 h 1520732"/>
              <a:gd name="connsiteX3" fmla="*/ 2739834 w 4154073"/>
              <a:gd name="connsiteY3" fmla="*/ 921892 h 1520732"/>
              <a:gd name="connsiteX4" fmla="*/ 4154073 w 4154073"/>
              <a:gd name="connsiteY4" fmla="*/ 0 h 1520732"/>
              <a:gd name="connsiteX0" fmla="*/ 0 w 4230273"/>
              <a:gd name="connsiteY0" fmla="*/ 1249586 h 1349282"/>
              <a:gd name="connsiteX1" fmla="*/ 438151 w 4230273"/>
              <a:gd name="connsiteY1" fmla="*/ 1349282 h 1349282"/>
              <a:gd name="connsiteX2" fmla="*/ 1129262 w 4230273"/>
              <a:gd name="connsiteY2" fmla="*/ 1252445 h 1349282"/>
              <a:gd name="connsiteX3" fmla="*/ 2739834 w 4230273"/>
              <a:gd name="connsiteY3" fmla="*/ 750442 h 1349282"/>
              <a:gd name="connsiteX4" fmla="*/ 4230273 w 4230273"/>
              <a:gd name="connsiteY4" fmla="*/ 0 h 1349282"/>
              <a:gd name="connsiteX0" fmla="*/ 0 w 4295587"/>
              <a:gd name="connsiteY0" fmla="*/ 1178334 h 1349282"/>
              <a:gd name="connsiteX1" fmla="*/ 503465 w 4295587"/>
              <a:gd name="connsiteY1" fmla="*/ 1349282 h 1349282"/>
              <a:gd name="connsiteX2" fmla="*/ 1194576 w 4295587"/>
              <a:gd name="connsiteY2" fmla="*/ 1252445 h 1349282"/>
              <a:gd name="connsiteX3" fmla="*/ 2805148 w 4295587"/>
              <a:gd name="connsiteY3" fmla="*/ 750442 h 1349282"/>
              <a:gd name="connsiteX4" fmla="*/ 4295587 w 4295587"/>
              <a:gd name="connsiteY4" fmla="*/ 0 h 1349282"/>
              <a:gd name="connsiteX0" fmla="*/ 0 w 4295587"/>
              <a:gd name="connsiteY0" fmla="*/ 1178334 h 1260217"/>
              <a:gd name="connsiteX1" fmla="*/ 485652 w 4295587"/>
              <a:gd name="connsiteY1" fmla="*/ 1260217 h 1260217"/>
              <a:gd name="connsiteX2" fmla="*/ 1194576 w 4295587"/>
              <a:gd name="connsiteY2" fmla="*/ 1252445 h 1260217"/>
              <a:gd name="connsiteX3" fmla="*/ 2805148 w 4295587"/>
              <a:gd name="connsiteY3" fmla="*/ 750442 h 1260217"/>
              <a:gd name="connsiteX4" fmla="*/ 4295587 w 4295587"/>
              <a:gd name="connsiteY4" fmla="*/ 0 h 1260217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94576 w 4295587"/>
              <a:gd name="connsiteY2" fmla="*/ 1252445 h 1272092"/>
              <a:gd name="connsiteX3" fmla="*/ 2805148 w 4295587"/>
              <a:gd name="connsiteY3" fmla="*/ 750442 h 1272092"/>
              <a:gd name="connsiteX4" fmla="*/ 4295587 w 4295587"/>
              <a:gd name="connsiteY4" fmla="*/ 0 h 1272092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47075 w 4295587"/>
              <a:gd name="connsiteY2" fmla="*/ 1181193 h 1272092"/>
              <a:gd name="connsiteX3" fmla="*/ 2805148 w 4295587"/>
              <a:gd name="connsiteY3" fmla="*/ 750442 h 1272092"/>
              <a:gd name="connsiteX4" fmla="*/ 4295587 w 4295587"/>
              <a:gd name="connsiteY4" fmla="*/ 0 h 1272092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47075 w 4295587"/>
              <a:gd name="connsiteY2" fmla="*/ 1181193 h 1272092"/>
              <a:gd name="connsiteX3" fmla="*/ 2733896 w 4295587"/>
              <a:gd name="connsiteY3" fmla="*/ 679191 h 1272092"/>
              <a:gd name="connsiteX4" fmla="*/ 4295587 w 4295587"/>
              <a:gd name="connsiteY4" fmla="*/ 0 h 1272092"/>
              <a:gd name="connsiteX0" fmla="*/ 0 w 4283711"/>
              <a:gd name="connsiteY0" fmla="*/ 1273337 h 1367095"/>
              <a:gd name="connsiteX1" fmla="*/ 444088 w 4283711"/>
              <a:gd name="connsiteY1" fmla="*/ 1367095 h 1367095"/>
              <a:gd name="connsiteX2" fmla="*/ 1147075 w 4283711"/>
              <a:gd name="connsiteY2" fmla="*/ 1276196 h 1367095"/>
              <a:gd name="connsiteX3" fmla="*/ 2733896 w 4283711"/>
              <a:gd name="connsiteY3" fmla="*/ 774194 h 1367095"/>
              <a:gd name="connsiteX4" fmla="*/ 4283711 w 4283711"/>
              <a:gd name="connsiteY4" fmla="*/ 0 h 1367095"/>
              <a:gd name="connsiteX0" fmla="*/ 0 w 4283711"/>
              <a:gd name="connsiteY0" fmla="*/ 1273337 h 1367095"/>
              <a:gd name="connsiteX1" fmla="*/ 444088 w 4283711"/>
              <a:gd name="connsiteY1" fmla="*/ 1367095 h 1367095"/>
              <a:gd name="connsiteX2" fmla="*/ 1147075 w 4283711"/>
              <a:gd name="connsiteY2" fmla="*/ 1276196 h 1367095"/>
              <a:gd name="connsiteX3" fmla="*/ 2757647 w 4283711"/>
              <a:gd name="connsiteY3" fmla="*/ 768256 h 1367095"/>
              <a:gd name="connsiteX4" fmla="*/ 4283711 w 4283711"/>
              <a:gd name="connsiteY4" fmla="*/ 0 h 1367095"/>
              <a:gd name="connsiteX0" fmla="*/ 0 w 4283711"/>
              <a:gd name="connsiteY0" fmla="*/ 1273337 h 1367095"/>
              <a:gd name="connsiteX1" fmla="*/ 46608 w 4283711"/>
              <a:gd name="connsiteY1" fmla="*/ 1132011 h 1367095"/>
              <a:gd name="connsiteX2" fmla="*/ 444088 w 4283711"/>
              <a:gd name="connsiteY2" fmla="*/ 1367095 h 1367095"/>
              <a:gd name="connsiteX3" fmla="*/ 1147075 w 4283711"/>
              <a:gd name="connsiteY3" fmla="*/ 1276196 h 1367095"/>
              <a:gd name="connsiteX4" fmla="*/ 2757647 w 4283711"/>
              <a:gd name="connsiteY4" fmla="*/ 768256 h 1367095"/>
              <a:gd name="connsiteX5" fmla="*/ 4283711 w 4283711"/>
              <a:gd name="connsiteY5" fmla="*/ 0 h 1367095"/>
              <a:gd name="connsiteX0" fmla="*/ 0 w 4283711"/>
              <a:gd name="connsiteY0" fmla="*/ 1273337 h 1276196"/>
              <a:gd name="connsiteX1" fmla="*/ 46608 w 4283711"/>
              <a:gd name="connsiteY1" fmla="*/ 1132011 h 1276196"/>
              <a:gd name="connsiteX2" fmla="*/ 380477 w 4283711"/>
              <a:gd name="connsiteY2" fmla="*/ 1104702 h 1276196"/>
              <a:gd name="connsiteX3" fmla="*/ 1147075 w 4283711"/>
              <a:gd name="connsiteY3" fmla="*/ 1276196 h 1276196"/>
              <a:gd name="connsiteX4" fmla="*/ 2757647 w 4283711"/>
              <a:gd name="connsiteY4" fmla="*/ 768256 h 1276196"/>
              <a:gd name="connsiteX5" fmla="*/ 4283711 w 4283711"/>
              <a:gd name="connsiteY5" fmla="*/ 0 h 1276196"/>
              <a:gd name="connsiteX0" fmla="*/ 0 w 4237103"/>
              <a:gd name="connsiteY0" fmla="*/ 1132011 h 1276196"/>
              <a:gd name="connsiteX1" fmla="*/ 333869 w 4237103"/>
              <a:gd name="connsiteY1" fmla="*/ 1104702 h 1276196"/>
              <a:gd name="connsiteX2" fmla="*/ 1100467 w 4237103"/>
              <a:gd name="connsiteY2" fmla="*/ 1276196 h 1276196"/>
              <a:gd name="connsiteX3" fmla="*/ 2711039 w 4237103"/>
              <a:gd name="connsiteY3" fmla="*/ 768256 h 1276196"/>
              <a:gd name="connsiteX4" fmla="*/ 4237103 w 4237103"/>
              <a:gd name="connsiteY4" fmla="*/ 0 h 1276196"/>
              <a:gd name="connsiteX0" fmla="*/ 0 w 4173492"/>
              <a:gd name="connsiteY0" fmla="*/ 1124060 h 1276196"/>
              <a:gd name="connsiteX1" fmla="*/ 270258 w 4173492"/>
              <a:gd name="connsiteY1" fmla="*/ 1104702 h 1276196"/>
              <a:gd name="connsiteX2" fmla="*/ 1036856 w 4173492"/>
              <a:gd name="connsiteY2" fmla="*/ 1276196 h 1276196"/>
              <a:gd name="connsiteX3" fmla="*/ 2647428 w 4173492"/>
              <a:gd name="connsiteY3" fmla="*/ 768256 h 1276196"/>
              <a:gd name="connsiteX4" fmla="*/ 4173492 w 4173492"/>
              <a:gd name="connsiteY4" fmla="*/ 0 h 1276196"/>
              <a:gd name="connsiteX0" fmla="*/ 0 w 4253005"/>
              <a:gd name="connsiteY0" fmla="*/ 1124060 h 1276196"/>
              <a:gd name="connsiteX1" fmla="*/ 349771 w 4253005"/>
              <a:gd name="connsiteY1" fmla="*/ 1104702 h 1276196"/>
              <a:gd name="connsiteX2" fmla="*/ 1116369 w 4253005"/>
              <a:gd name="connsiteY2" fmla="*/ 1276196 h 1276196"/>
              <a:gd name="connsiteX3" fmla="*/ 2726941 w 4253005"/>
              <a:gd name="connsiteY3" fmla="*/ 768256 h 1276196"/>
              <a:gd name="connsiteX4" fmla="*/ 4253005 w 4253005"/>
              <a:gd name="connsiteY4" fmla="*/ 0 h 1276196"/>
              <a:gd name="connsiteX0" fmla="*/ 0 w 4253005"/>
              <a:gd name="connsiteY0" fmla="*/ 1124060 h 1124060"/>
              <a:gd name="connsiteX1" fmla="*/ 349771 w 4253005"/>
              <a:gd name="connsiteY1" fmla="*/ 1104702 h 1124060"/>
              <a:gd name="connsiteX2" fmla="*/ 1076612 w 4253005"/>
              <a:gd name="connsiteY2" fmla="*/ 1037657 h 1124060"/>
              <a:gd name="connsiteX3" fmla="*/ 2726941 w 4253005"/>
              <a:gd name="connsiteY3" fmla="*/ 768256 h 1124060"/>
              <a:gd name="connsiteX4" fmla="*/ 4253005 w 4253005"/>
              <a:gd name="connsiteY4" fmla="*/ 0 h 1124060"/>
              <a:gd name="connsiteX0" fmla="*/ 0 w 4253005"/>
              <a:gd name="connsiteY0" fmla="*/ 1124060 h 1124060"/>
              <a:gd name="connsiteX1" fmla="*/ 349771 w 4253005"/>
              <a:gd name="connsiteY1" fmla="*/ 1104702 h 1124060"/>
              <a:gd name="connsiteX2" fmla="*/ 1076612 w 4253005"/>
              <a:gd name="connsiteY2" fmla="*/ 1037657 h 1124060"/>
              <a:gd name="connsiteX3" fmla="*/ 2615623 w 4253005"/>
              <a:gd name="connsiteY3" fmla="*/ 569473 h 1124060"/>
              <a:gd name="connsiteX4" fmla="*/ 4253005 w 4253005"/>
              <a:gd name="connsiteY4" fmla="*/ 0 h 1124060"/>
              <a:gd name="connsiteX0" fmla="*/ 0 w 4109881"/>
              <a:gd name="connsiteY0" fmla="*/ 1298989 h 1298989"/>
              <a:gd name="connsiteX1" fmla="*/ 349771 w 4109881"/>
              <a:gd name="connsiteY1" fmla="*/ 1279631 h 1298989"/>
              <a:gd name="connsiteX2" fmla="*/ 1076612 w 4109881"/>
              <a:gd name="connsiteY2" fmla="*/ 1212586 h 1298989"/>
              <a:gd name="connsiteX3" fmla="*/ 2615623 w 4109881"/>
              <a:gd name="connsiteY3" fmla="*/ 744402 h 1298989"/>
              <a:gd name="connsiteX4" fmla="*/ 4109881 w 4109881"/>
              <a:gd name="connsiteY4" fmla="*/ 0 h 1298989"/>
              <a:gd name="connsiteX0" fmla="*/ 0 w 4109881"/>
              <a:gd name="connsiteY0" fmla="*/ 1298989 h 1303485"/>
              <a:gd name="connsiteX1" fmla="*/ 373625 w 4109881"/>
              <a:gd name="connsiteY1" fmla="*/ 1303485 h 1303485"/>
              <a:gd name="connsiteX2" fmla="*/ 1076612 w 4109881"/>
              <a:gd name="connsiteY2" fmla="*/ 1212586 h 1303485"/>
              <a:gd name="connsiteX3" fmla="*/ 2615623 w 4109881"/>
              <a:gd name="connsiteY3" fmla="*/ 744402 h 1303485"/>
              <a:gd name="connsiteX4" fmla="*/ 4109881 w 4109881"/>
              <a:gd name="connsiteY4" fmla="*/ 0 h 1303485"/>
              <a:gd name="connsiteX0" fmla="*/ 0 w 4090831"/>
              <a:gd name="connsiteY0" fmla="*/ 1298989 h 1303485"/>
              <a:gd name="connsiteX1" fmla="*/ 354575 w 4090831"/>
              <a:gd name="connsiteY1" fmla="*/ 1303485 h 1303485"/>
              <a:gd name="connsiteX2" fmla="*/ 1057562 w 4090831"/>
              <a:gd name="connsiteY2" fmla="*/ 1212586 h 1303485"/>
              <a:gd name="connsiteX3" fmla="*/ 2596573 w 4090831"/>
              <a:gd name="connsiteY3" fmla="*/ 744402 h 1303485"/>
              <a:gd name="connsiteX4" fmla="*/ 4090831 w 4090831"/>
              <a:gd name="connsiteY4" fmla="*/ 0 h 1303485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57562 w 4090831"/>
              <a:gd name="connsiteY2" fmla="*/ 1212586 h 1308514"/>
              <a:gd name="connsiteX3" fmla="*/ 2596573 w 4090831"/>
              <a:gd name="connsiteY3" fmla="*/ 744402 h 1308514"/>
              <a:gd name="connsiteX4" fmla="*/ 4090831 w 4090831"/>
              <a:gd name="connsiteY4" fmla="*/ 0 h 1308514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38512 w 4090831"/>
              <a:gd name="connsiteY2" fmla="*/ 1212586 h 1308514"/>
              <a:gd name="connsiteX3" fmla="*/ 2596573 w 4090831"/>
              <a:gd name="connsiteY3" fmla="*/ 744402 h 1308514"/>
              <a:gd name="connsiteX4" fmla="*/ 4090831 w 4090831"/>
              <a:gd name="connsiteY4" fmla="*/ 0 h 1308514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38512 w 4090831"/>
              <a:gd name="connsiteY2" fmla="*/ 1212586 h 1308514"/>
              <a:gd name="connsiteX3" fmla="*/ 2691823 w 4090831"/>
              <a:gd name="connsiteY3" fmla="*/ 944427 h 1308514"/>
              <a:gd name="connsiteX4" fmla="*/ 4090831 w 4090831"/>
              <a:gd name="connsiteY4" fmla="*/ 0 h 1308514"/>
              <a:gd name="connsiteX0" fmla="*/ 0 w 4319431"/>
              <a:gd name="connsiteY0" fmla="*/ 960851 h 960851"/>
              <a:gd name="connsiteX1" fmla="*/ 354575 w 4319431"/>
              <a:gd name="connsiteY1" fmla="*/ 955822 h 960851"/>
              <a:gd name="connsiteX2" fmla="*/ 1038512 w 4319431"/>
              <a:gd name="connsiteY2" fmla="*/ 864923 h 960851"/>
              <a:gd name="connsiteX3" fmla="*/ 2691823 w 4319431"/>
              <a:gd name="connsiteY3" fmla="*/ 596764 h 960851"/>
              <a:gd name="connsiteX4" fmla="*/ 4319431 w 4319431"/>
              <a:gd name="connsiteY4" fmla="*/ 0 h 960851"/>
              <a:gd name="connsiteX0" fmla="*/ 0 w 4348006"/>
              <a:gd name="connsiteY0" fmla="*/ 1084676 h 1084676"/>
              <a:gd name="connsiteX1" fmla="*/ 383150 w 4348006"/>
              <a:gd name="connsiteY1" fmla="*/ 955822 h 1084676"/>
              <a:gd name="connsiteX2" fmla="*/ 1067087 w 4348006"/>
              <a:gd name="connsiteY2" fmla="*/ 864923 h 1084676"/>
              <a:gd name="connsiteX3" fmla="*/ 2720398 w 4348006"/>
              <a:gd name="connsiteY3" fmla="*/ 596764 h 1084676"/>
              <a:gd name="connsiteX4" fmla="*/ 4348006 w 4348006"/>
              <a:gd name="connsiteY4" fmla="*/ 0 h 1084676"/>
              <a:gd name="connsiteX0" fmla="*/ 0 w 4348006"/>
              <a:gd name="connsiteY0" fmla="*/ 1084676 h 1212997"/>
              <a:gd name="connsiteX1" fmla="*/ 487925 w 4348006"/>
              <a:gd name="connsiteY1" fmla="*/ 1212997 h 1212997"/>
              <a:gd name="connsiteX2" fmla="*/ 1067087 w 4348006"/>
              <a:gd name="connsiteY2" fmla="*/ 864923 h 1212997"/>
              <a:gd name="connsiteX3" fmla="*/ 2720398 w 4348006"/>
              <a:gd name="connsiteY3" fmla="*/ 596764 h 1212997"/>
              <a:gd name="connsiteX4" fmla="*/ 4348006 w 4348006"/>
              <a:gd name="connsiteY4" fmla="*/ 0 h 1212997"/>
              <a:gd name="connsiteX0" fmla="*/ 0 w 4355321"/>
              <a:gd name="connsiteY0" fmla="*/ 1106622 h 1212997"/>
              <a:gd name="connsiteX1" fmla="*/ 495240 w 4355321"/>
              <a:gd name="connsiteY1" fmla="*/ 1212997 h 1212997"/>
              <a:gd name="connsiteX2" fmla="*/ 1074402 w 4355321"/>
              <a:gd name="connsiteY2" fmla="*/ 864923 h 1212997"/>
              <a:gd name="connsiteX3" fmla="*/ 2727713 w 4355321"/>
              <a:gd name="connsiteY3" fmla="*/ 596764 h 1212997"/>
              <a:gd name="connsiteX4" fmla="*/ 4355321 w 4355321"/>
              <a:gd name="connsiteY4" fmla="*/ 0 h 1212997"/>
              <a:gd name="connsiteX0" fmla="*/ 0 w 4355321"/>
              <a:gd name="connsiteY0" fmla="*/ 1106622 h 1198366"/>
              <a:gd name="connsiteX1" fmla="*/ 465979 w 4355321"/>
              <a:gd name="connsiteY1" fmla="*/ 1198366 h 1198366"/>
              <a:gd name="connsiteX2" fmla="*/ 1074402 w 4355321"/>
              <a:gd name="connsiteY2" fmla="*/ 864923 h 1198366"/>
              <a:gd name="connsiteX3" fmla="*/ 2727713 w 4355321"/>
              <a:gd name="connsiteY3" fmla="*/ 596764 h 1198366"/>
              <a:gd name="connsiteX4" fmla="*/ 4355321 w 4355321"/>
              <a:gd name="connsiteY4" fmla="*/ 0 h 1198366"/>
              <a:gd name="connsiteX0" fmla="*/ 0 w 4355321"/>
              <a:gd name="connsiteY0" fmla="*/ 1106622 h 1198366"/>
              <a:gd name="connsiteX1" fmla="*/ 465979 w 4355321"/>
              <a:gd name="connsiteY1" fmla="*/ 1198366 h 1198366"/>
              <a:gd name="connsiteX2" fmla="*/ 1140239 w 4355321"/>
              <a:gd name="connsiteY2" fmla="*/ 1084379 h 1198366"/>
              <a:gd name="connsiteX3" fmla="*/ 2727713 w 4355321"/>
              <a:gd name="connsiteY3" fmla="*/ 596764 h 1198366"/>
              <a:gd name="connsiteX4" fmla="*/ 4355321 w 4355321"/>
              <a:gd name="connsiteY4" fmla="*/ 0 h 1198366"/>
              <a:gd name="connsiteX0" fmla="*/ 0 w 4274854"/>
              <a:gd name="connsiteY0" fmla="*/ 1260241 h 1351985"/>
              <a:gd name="connsiteX1" fmla="*/ 465979 w 4274854"/>
              <a:gd name="connsiteY1" fmla="*/ 1351985 h 1351985"/>
              <a:gd name="connsiteX2" fmla="*/ 1140239 w 4274854"/>
              <a:gd name="connsiteY2" fmla="*/ 1237998 h 1351985"/>
              <a:gd name="connsiteX3" fmla="*/ 2727713 w 4274854"/>
              <a:gd name="connsiteY3" fmla="*/ 750383 h 1351985"/>
              <a:gd name="connsiteX4" fmla="*/ 4274854 w 4274854"/>
              <a:gd name="connsiteY4" fmla="*/ 0 h 1351985"/>
              <a:gd name="connsiteX0" fmla="*/ 0 w 4274854"/>
              <a:gd name="connsiteY0" fmla="*/ 1260241 h 1463629"/>
              <a:gd name="connsiteX1" fmla="*/ 465979 w 4274854"/>
              <a:gd name="connsiteY1" fmla="*/ 1351985 h 1463629"/>
              <a:gd name="connsiteX2" fmla="*/ 1169928 w 4274854"/>
              <a:gd name="connsiteY2" fmla="*/ 1463629 h 1463629"/>
              <a:gd name="connsiteX3" fmla="*/ 2727713 w 4274854"/>
              <a:gd name="connsiteY3" fmla="*/ 750383 h 1463629"/>
              <a:gd name="connsiteX4" fmla="*/ 4274854 w 4274854"/>
              <a:gd name="connsiteY4" fmla="*/ 0 h 1463629"/>
              <a:gd name="connsiteX0" fmla="*/ 0 w 4274854"/>
              <a:gd name="connsiteY0" fmla="*/ 1260241 h 1463629"/>
              <a:gd name="connsiteX1" fmla="*/ 465979 w 4274854"/>
              <a:gd name="connsiteY1" fmla="*/ 1351985 h 1463629"/>
              <a:gd name="connsiteX2" fmla="*/ 1169928 w 4274854"/>
              <a:gd name="connsiteY2" fmla="*/ 1463629 h 1463629"/>
              <a:gd name="connsiteX3" fmla="*/ 2876154 w 4274854"/>
              <a:gd name="connsiteY3" fmla="*/ 1166019 h 1463629"/>
              <a:gd name="connsiteX4" fmla="*/ 4274854 w 4274854"/>
              <a:gd name="connsiteY4" fmla="*/ 0 h 1463629"/>
              <a:gd name="connsiteX0" fmla="*/ 0 w 4287672"/>
              <a:gd name="connsiteY0" fmla="*/ 1260241 h 1463629"/>
              <a:gd name="connsiteX1" fmla="*/ 465979 w 4287672"/>
              <a:gd name="connsiteY1" fmla="*/ 1351985 h 1463629"/>
              <a:gd name="connsiteX2" fmla="*/ 1169928 w 4287672"/>
              <a:gd name="connsiteY2" fmla="*/ 1463629 h 1463629"/>
              <a:gd name="connsiteX3" fmla="*/ 2876154 w 4287672"/>
              <a:gd name="connsiteY3" fmla="*/ 1166019 h 1463629"/>
              <a:gd name="connsiteX4" fmla="*/ 4287672 w 4287672"/>
              <a:gd name="connsiteY4" fmla="*/ 469202 h 1463629"/>
              <a:gd name="connsiteX5" fmla="*/ 4274854 w 4287672"/>
              <a:gd name="connsiteY5" fmla="*/ 0 h 1463629"/>
              <a:gd name="connsiteX0" fmla="*/ 0 w 4470797"/>
              <a:gd name="connsiteY0" fmla="*/ 903981 h 1107369"/>
              <a:gd name="connsiteX1" fmla="*/ 465979 w 4470797"/>
              <a:gd name="connsiteY1" fmla="*/ 995725 h 1107369"/>
              <a:gd name="connsiteX2" fmla="*/ 1169928 w 4470797"/>
              <a:gd name="connsiteY2" fmla="*/ 1107369 h 1107369"/>
              <a:gd name="connsiteX3" fmla="*/ 2876154 w 4470797"/>
              <a:gd name="connsiteY3" fmla="*/ 809759 h 1107369"/>
              <a:gd name="connsiteX4" fmla="*/ 4287672 w 4470797"/>
              <a:gd name="connsiteY4" fmla="*/ 112942 h 1107369"/>
              <a:gd name="connsiteX5" fmla="*/ 4470797 w 4470797"/>
              <a:gd name="connsiteY5" fmla="*/ 0 h 1107369"/>
              <a:gd name="connsiteX0" fmla="*/ 0 w 4470797"/>
              <a:gd name="connsiteY0" fmla="*/ 903981 h 1107369"/>
              <a:gd name="connsiteX1" fmla="*/ 465979 w 4470797"/>
              <a:gd name="connsiteY1" fmla="*/ 995725 h 1107369"/>
              <a:gd name="connsiteX2" fmla="*/ 1169928 w 4470797"/>
              <a:gd name="connsiteY2" fmla="*/ 1107369 h 1107369"/>
              <a:gd name="connsiteX3" fmla="*/ 2876154 w 4470797"/>
              <a:gd name="connsiteY3" fmla="*/ 809759 h 1107369"/>
              <a:gd name="connsiteX4" fmla="*/ 4470797 w 4470797"/>
              <a:gd name="connsiteY4" fmla="*/ 0 h 1107369"/>
              <a:gd name="connsiteX0" fmla="*/ 0 w 4413647"/>
              <a:gd name="connsiteY0" fmla="*/ 732531 h 1107369"/>
              <a:gd name="connsiteX1" fmla="*/ 408829 w 4413647"/>
              <a:gd name="connsiteY1" fmla="*/ 995725 h 1107369"/>
              <a:gd name="connsiteX2" fmla="*/ 1112778 w 4413647"/>
              <a:gd name="connsiteY2" fmla="*/ 1107369 h 1107369"/>
              <a:gd name="connsiteX3" fmla="*/ 2819004 w 4413647"/>
              <a:gd name="connsiteY3" fmla="*/ 809759 h 1107369"/>
              <a:gd name="connsiteX4" fmla="*/ 4413647 w 4413647"/>
              <a:gd name="connsiteY4" fmla="*/ 0 h 1107369"/>
              <a:gd name="connsiteX0" fmla="*/ 0 w 4432697"/>
              <a:gd name="connsiteY0" fmla="*/ 761106 h 1107369"/>
              <a:gd name="connsiteX1" fmla="*/ 427879 w 4432697"/>
              <a:gd name="connsiteY1" fmla="*/ 995725 h 1107369"/>
              <a:gd name="connsiteX2" fmla="*/ 1131828 w 4432697"/>
              <a:gd name="connsiteY2" fmla="*/ 1107369 h 1107369"/>
              <a:gd name="connsiteX3" fmla="*/ 2838054 w 4432697"/>
              <a:gd name="connsiteY3" fmla="*/ 809759 h 1107369"/>
              <a:gd name="connsiteX4" fmla="*/ 4432697 w 4432697"/>
              <a:gd name="connsiteY4" fmla="*/ 0 h 1107369"/>
              <a:gd name="connsiteX0" fmla="*/ 0 w 4432697"/>
              <a:gd name="connsiteY0" fmla="*/ 761106 h 1107369"/>
              <a:gd name="connsiteX1" fmla="*/ 370729 w 4432697"/>
              <a:gd name="connsiteY1" fmla="*/ 757600 h 1107369"/>
              <a:gd name="connsiteX2" fmla="*/ 1131828 w 4432697"/>
              <a:gd name="connsiteY2" fmla="*/ 1107369 h 1107369"/>
              <a:gd name="connsiteX3" fmla="*/ 2838054 w 4432697"/>
              <a:gd name="connsiteY3" fmla="*/ 809759 h 1107369"/>
              <a:gd name="connsiteX4" fmla="*/ 4432697 w 4432697"/>
              <a:gd name="connsiteY4" fmla="*/ 0 h 1107369"/>
              <a:gd name="connsiteX0" fmla="*/ 0 w 4432697"/>
              <a:gd name="connsiteY0" fmla="*/ 761106 h 809759"/>
              <a:gd name="connsiteX1" fmla="*/ 370729 w 4432697"/>
              <a:gd name="connsiteY1" fmla="*/ 757600 h 809759"/>
              <a:gd name="connsiteX2" fmla="*/ 1065153 w 4432697"/>
              <a:gd name="connsiteY2" fmla="*/ 678744 h 809759"/>
              <a:gd name="connsiteX3" fmla="*/ 2838054 w 4432697"/>
              <a:gd name="connsiteY3" fmla="*/ 809759 h 809759"/>
              <a:gd name="connsiteX4" fmla="*/ 4432697 w 4432697"/>
              <a:gd name="connsiteY4" fmla="*/ 0 h 809759"/>
              <a:gd name="connsiteX0" fmla="*/ 0 w 4432697"/>
              <a:gd name="connsiteY0" fmla="*/ 761106 h 761106"/>
              <a:gd name="connsiteX1" fmla="*/ 370729 w 4432697"/>
              <a:gd name="connsiteY1" fmla="*/ 757600 h 761106"/>
              <a:gd name="connsiteX2" fmla="*/ 1065153 w 4432697"/>
              <a:gd name="connsiteY2" fmla="*/ 678744 h 761106"/>
              <a:gd name="connsiteX3" fmla="*/ 2657079 w 4432697"/>
              <a:gd name="connsiteY3" fmla="*/ 400184 h 761106"/>
              <a:gd name="connsiteX4" fmla="*/ 4432697 w 4432697"/>
              <a:gd name="connsiteY4" fmla="*/ 0 h 761106"/>
              <a:gd name="connsiteX0" fmla="*/ 0 w 4432697"/>
              <a:gd name="connsiteY0" fmla="*/ 761106 h 761106"/>
              <a:gd name="connsiteX1" fmla="*/ 370729 w 4432697"/>
              <a:gd name="connsiteY1" fmla="*/ 757600 h 761106"/>
              <a:gd name="connsiteX2" fmla="*/ 1065153 w 4432697"/>
              <a:gd name="connsiteY2" fmla="*/ 678744 h 761106"/>
              <a:gd name="connsiteX3" fmla="*/ 2695179 w 4432697"/>
              <a:gd name="connsiteY3" fmla="*/ 400184 h 761106"/>
              <a:gd name="connsiteX4" fmla="*/ 4432697 w 4432697"/>
              <a:gd name="connsiteY4" fmla="*/ 0 h 761106"/>
              <a:gd name="connsiteX0" fmla="*/ 0 w 4327922"/>
              <a:gd name="connsiteY0" fmla="*/ 923031 h 923031"/>
              <a:gd name="connsiteX1" fmla="*/ 370729 w 4327922"/>
              <a:gd name="connsiteY1" fmla="*/ 919525 h 923031"/>
              <a:gd name="connsiteX2" fmla="*/ 1065153 w 4327922"/>
              <a:gd name="connsiteY2" fmla="*/ 840669 h 923031"/>
              <a:gd name="connsiteX3" fmla="*/ 2695179 w 4327922"/>
              <a:gd name="connsiteY3" fmla="*/ 562109 h 923031"/>
              <a:gd name="connsiteX4" fmla="*/ 4327922 w 4327922"/>
              <a:gd name="connsiteY4" fmla="*/ 0 h 923031"/>
              <a:gd name="connsiteX0" fmla="*/ 0 w 4327922"/>
              <a:gd name="connsiteY0" fmla="*/ 961131 h 961131"/>
              <a:gd name="connsiteX1" fmla="*/ 370729 w 4327922"/>
              <a:gd name="connsiteY1" fmla="*/ 957625 h 961131"/>
              <a:gd name="connsiteX2" fmla="*/ 1065153 w 4327922"/>
              <a:gd name="connsiteY2" fmla="*/ 878769 h 961131"/>
              <a:gd name="connsiteX3" fmla="*/ 2695179 w 4327922"/>
              <a:gd name="connsiteY3" fmla="*/ 600209 h 961131"/>
              <a:gd name="connsiteX4" fmla="*/ 4327922 w 4327922"/>
              <a:gd name="connsiteY4" fmla="*/ 0 h 961131"/>
              <a:gd name="connsiteX0" fmla="*/ 0 w 4280297"/>
              <a:gd name="connsiteY0" fmla="*/ 1113531 h 1113531"/>
              <a:gd name="connsiteX1" fmla="*/ 370729 w 4280297"/>
              <a:gd name="connsiteY1" fmla="*/ 1110025 h 1113531"/>
              <a:gd name="connsiteX2" fmla="*/ 1065153 w 4280297"/>
              <a:gd name="connsiteY2" fmla="*/ 1031169 h 1113531"/>
              <a:gd name="connsiteX3" fmla="*/ 2695179 w 4280297"/>
              <a:gd name="connsiteY3" fmla="*/ 752609 h 1113531"/>
              <a:gd name="connsiteX4" fmla="*/ 4280297 w 4280297"/>
              <a:gd name="connsiteY4" fmla="*/ 0 h 1113531"/>
              <a:gd name="connsiteX0" fmla="*/ 0 w 4280297"/>
              <a:gd name="connsiteY0" fmla="*/ 1084956 h 1084956"/>
              <a:gd name="connsiteX1" fmla="*/ 370729 w 4280297"/>
              <a:gd name="connsiteY1" fmla="*/ 1081450 h 1084956"/>
              <a:gd name="connsiteX2" fmla="*/ 1065153 w 4280297"/>
              <a:gd name="connsiteY2" fmla="*/ 1002594 h 1084956"/>
              <a:gd name="connsiteX3" fmla="*/ 2695179 w 4280297"/>
              <a:gd name="connsiteY3" fmla="*/ 724034 h 1084956"/>
              <a:gd name="connsiteX4" fmla="*/ 4280297 w 4280297"/>
              <a:gd name="connsiteY4" fmla="*/ 0 h 1084956"/>
              <a:gd name="connsiteX0" fmla="*/ 0 w 4270772"/>
              <a:gd name="connsiteY0" fmla="*/ 1113531 h 1113531"/>
              <a:gd name="connsiteX1" fmla="*/ 370729 w 4270772"/>
              <a:gd name="connsiteY1" fmla="*/ 1110025 h 1113531"/>
              <a:gd name="connsiteX2" fmla="*/ 1065153 w 4270772"/>
              <a:gd name="connsiteY2" fmla="*/ 1031169 h 1113531"/>
              <a:gd name="connsiteX3" fmla="*/ 2695179 w 4270772"/>
              <a:gd name="connsiteY3" fmla="*/ 752609 h 1113531"/>
              <a:gd name="connsiteX4" fmla="*/ 4270772 w 4270772"/>
              <a:gd name="connsiteY4" fmla="*/ 0 h 1113531"/>
              <a:gd name="connsiteX0" fmla="*/ 0 w 4226322"/>
              <a:gd name="connsiteY0" fmla="*/ 973831 h 1110025"/>
              <a:gd name="connsiteX1" fmla="*/ 326279 w 4226322"/>
              <a:gd name="connsiteY1" fmla="*/ 1110025 h 1110025"/>
              <a:gd name="connsiteX2" fmla="*/ 1020703 w 4226322"/>
              <a:gd name="connsiteY2" fmla="*/ 1031169 h 1110025"/>
              <a:gd name="connsiteX3" fmla="*/ 2650729 w 4226322"/>
              <a:gd name="connsiteY3" fmla="*/ 752609 h 1110025"/>
              <a:gd name="connsiteX4" fmla="*/ 4226322 w 4226322"/>
              <a:gd name="connsiteY4" fmla="*/ 0 h 1110025"/>
              <a:gd name="connsiteX0" fmla="*/ 0 w 4226322"/>
              <a:gd name="connsiteY0" fmla="*/ 973831 h 1031169"/>
              <a:gd name="connsiteX1" fmla="*/ 288179 w 4226322"/>
              <a:gd name="connsiteY1" fmla="*/ 913175 h 1031169"/>
              <a:gd name="connsiteX2" fmla="*/ 1020703 w 4226322"/>
              <a:gd name="connsiteY2" fmla="*/ 1031169 h 1031169"/>
              <a:gd name="connsiteX3" fmla="*/ 2650729 w 4226322"/>
              <a:gd name="connsiteY3" fmla="*/ 752609 h 1031169"/>
              <a:gd name="connsiteX4" fmla="*/ 4226322 w 4226322"/>
              <a:gd name="connsiteY4" fmla="*/ 0 h 1031169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69903 w 4226322"/>
              <a:gd name="connsiteY2" fmla="*/ 82796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50853 w 4226322"/>
              <a:gd name="connsiteY2" fmla="*/ 80891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12753 w 4226322"/>
              <a:gd name="connsiteY2" fmla="*/ 61206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12753 w 4226322"/>
              <a:gd name="connsiteY2" fmla="*/ 612069 h 973831"/>
              <a:gd name="connsiteX3" fmla="*/ 2491979 w 4226322"/>
              <a:gd name="connsiteY3" fmla="*/ 352559 h 973831"/>
              <a:gd name="connsiteX4" fmla="*/ 4226322 w 4226322"/>
              <a:gd name="connsiteY4" fmla="*/ 0 h 973831"/>
              <a:gd name="connsiteX0" fmla="*/ 0 w 3902472"/>
              <a:gd name="connsiteY0" fmla="*/ 1526281 h 1526281"/>
              <a:gd name="connsiteX1" fmla="*/ 288179 w 3902472"/>
              <a:gd name="connsiteY1" fmla="*/ 1465625 h 1526281"/>
              <a:gd name="connsiteX2" fmla="*/ 912753 w 3902472"/>
              <a:gd name="connsiteY2" fmla="*/ 1164519 h 1526281"/>
              <a:gd name="connsiteX3" fmla="*/ 2491979 w 3902472"/>
              <a:gd name="connsiteY3" fmla="*/ 905009 h 1526281"/>
              <a:gd name="connsiteX4" fmla="*/ 3902472 w 3902472"/>
              <a:gd name="connsiteY4" fmla="*/ 0 h 1526281"/>
              <a:gd name="connsiteX0" fmla="*/ 0 w 3902472"/>
              <a:gd name="connsiteY0" fmla="*/ 1526281 h 1526281"/>
              <a:gd name="connsiteX1" fmla="*/ 288179 w 3902472"/>
              <a:gd name="connsiteY1" fmla="*/ 1465625 h 1526281"/>
              <a:gd name="connsiteX2" fmla="*/ 912753 w 3902472"/>
              <a:gd name="connsiteY2" fmla="*/ 1164519 h 1526281"/>
              <a:gd name="connsiteX3" fmla="*/ 2406254 w 3902472"/>
              <a:gd name="connsiteY3" fmla="*/ 724034 h 1526281"/>
              <a:gd name="connsiteX4" fmla="*/ 3902472 w 3902472"/>
              <a:gd name="connsiteY4" fmla="*/ 0 h 1526281"/>
              <a:gd name="connsiteX0" fmla="*/ 0 w 3778647"/>
              <a:gd name="connsiteY0" fmla="*/ 1669156 h 1669156"/>
              <a:gd name="connsiteX1" fmla="*/ 288179 w 3778647"/>
              <a:gd name="connsiteY1" fmla="*/ 1608500 h 1669156"/>
              <a:gd name="connsiteX2" fmla="*/ 912753 w 3778647"/>
              <a:gd name="connsiteY2" fmla="*/ 1307394 h 1669156"/>
              <a:gd name="connsiteX3" fmla="*/ 2406254 w 3778647"/>
              <a:gd name="connsiteY3" fmla="*/ 866909 h 1669156"/>
              <a:gd name="connsiteX4" fmla="*/ 3778647 w 3778647"/>
              <a:gd name="connsiteY4" fmla="*/ 0 h 1669156"/>
              <a:gd name="connsiteX0" fmla="*/ 0 w 3778647"/>
              <a:gd name="connsiteY0" fmla="*/ 1669156 h 1669156"/>
              <a:gd name="connsiteX1" fmla="*/ 278654 w 3778647"/>
              <a:gd name="connsiteY1" fmla="*/ 1598975 h 1669156"/>
              <a:gd name="connsiteX2" fmla="*/ 912753 w 3778647"/>
              <a:gd name="connsiteY2" fmla="*/ 1307394 h 1669156"/>
              <a:gd name="connsiteX3" fmla="*/ 2406254 w 3778647"/>
              <a:gd name="connsiteY3" fmla="*/ 866909 h 1669156"/>
              <a:gd name="connsiteX4" fmla="*/ 3778647 w 3778647"/>
              <a:gd name="connsiteY4" fmla="*/ 0 h 1669156"/>
              <a:gd name="connsiteX0" fmla="*/ 0 w 3810452"/>
              <a:gd name="connsiteY0" fmla="*/ 1677108 h 1677108"/>
              <a:gd name="connsiteX1" fmla="*/ 278654 w 3810452"/>
              <a:gd name="connsiteY1" fmla="*/ 1606927 h 1677108"/>
              <a:gd name="connsiteX2" fmla="*/ 912753 w 3810452"/>
              <a:gd name="connsiteY2" fmla="*/ 1315346 h 1677108"/>
              <a:gd name="connsiteX3" fmla="*/ 2406254 w 3810452"/>
              <a:gd name="connsiteY3" fmla="*/ 874861 h 1677108"/>
              <a:gd name="connsiteX4" fmla="*/ 3810452 w 3810452"/>
              <a:gd name="connsiteY4" fmla="*/ 0 h 1677108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12753 w 3587815"/>
              <a:gd name="connsiteY2" fmla="*/ 1649301 h 2011063"/>
              <a:gd name="connsiteX3" fmla="*/ 2406254 w 3587815"/>
              <a:gd name="connsiteY3" fmla="*/ 1208816 h 2011063"/>
              <a:gd name="connsiteX4" fmla="*/ 3587815 w 3587815"/>
              <a:gd name="connsiteY4" fmla="*/ 0 h 2011063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12753 w 3587815"/>
              <a:gd name="connsiteY2" fmla="*/ 1649301 h 2011063"/>
              <a:gd name="connsiteX3" fmla="*/ 2342644 w 3587815"/>
              <a:gd name="connsiteY3" fmla="*/ 1010034 h 2011063"/>
              <a:gd name="connsiteX4" fmla="*/ 3587815 w 3587815"/>
              <a:gd name="connsiteY4" fmla="*/ 0 h 2011063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52510 w 3587815"/>
              <a:gd name="connsiteY2" fmla="*/ 1840132 h 2011063"/>
              <a:gd name="connsiteX3" fmla="*/ 2342644 w 3587815"/>
              <a:gd name="connsiteY3" fmla="*/ 1010034 h 2011063"/>
              <a:gd name="connsiteX4" fmla="*/ 3587815 w 3587815"/>
              <a:gd name="connsiteY4" fmla="*/ 0 h 201106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114490"/>
              <a:gd name="connsiteX1" fmla="*/ 474980 w 3587815"/>
              <a:gd name="connsiteY1" fmla="*/ 2114490 h 2114490"/>
              <a:gd name="connsiteX2" fmla="*/ 278654 w 3587815"/>
              <a:gd name="connsiteY2" fmla="*/ 1940882 h 2114490"/>
              <a:gd name="connsiteX3" fmla="*/ 952510 w 3587815"/>
              <a:gd name="connsiteY3" fmla="*/ 1840132 h 2114490"/>
              <a:gd name="connsiteX4" fmla="*/ 2342644 w 3587815"/>
              <a:gd name="connsiteY4" fmla="*/ 1010034 h 2114490"/>
              <a:gd name="connsiteX5" fmla="*/ 3587815 w 3587815"/>
              <a:gd name="connsiteY5" fmla="*/ 0 h 2114490"/>
              <a:gd name="connsiteX0" fmla="*/ 0 w 3587815"/>
              <a:gd name="connsiteY0" fmla="*/ 2011063 h 2114490"/>
              <a:gd name="connsiteX1" fmla="*/ 474980 w 3587815"/>
              <a:gd name="connsiteY1" fmla="*/ 2114490 h 2114490"/>
              <a:gd name="connsiteX2" fmla="*/ 278654 w 3587815"/>
              <a:gd name="connsiteY2" fmla="*/ 1940882 h 2114490"/>
              <a:gd name="connsiteX3" fmla="*/ 952510 w 3587815"/>
              <a:gd name="connsiteY3" fmla="*/ 1840132 h 2114490"/>
              <a:gd name="connsiteX4" fmla="*/ 2342644 w 3587815"/>
              <a:gd name="connsiteY4" fmla="*/ 1010034 h 2114490"/>
              <a:gd name="connsiteX5" fmla="*/ 3587815 w 3587815"/>
              <a:gd name="connsiteY5" fmla="*/ 0 h 2114490"/>
              <a:gd name="connsiteX0" fmla="*/ 0 w 3587815"/>
              <a:gd name="connsiteY0" fmla="*/ 2011063 h 2011063"/>
              <a:gd name="connsiteX1" fmla="*/ 276197 w 3587815"/>
              <a:gd name="connsiteY1" fmla="*/ 1939561 h 2011063"/>
              <a:gd name="connsiteX2" fmla="*/ 278654 w 3587815"/>
              <a:gd name="connsiteY2" fmla="*/ 1940882 h 2011063"/>
              <a:gd name="connsiteX3" fmla="*/ 952510 w 3587815"/>
              <a:gd name="connsiteY3" fmla="*/ 1840132 h 2011063"/>
              <a:gd name="connsiteX4" fmla="*/ 2342644 w 3587815"/>
              <a:gd name="connsiteY4" fmla="*/ 1010034 h 2011063"/>
              <a:gd name="connsiteX5" fmla="*/ 3587815 w 3587815"/>
              <a:gd name="connsiteY5" fmla="*/ 0 h 2011063"/>
              <a:gd name="connsiteX0" fmla="*/ 2098 w 3311618"/>
              <a:gd name="connsiteY0" fmla="*/ 1947452 h 1947452"/>
              <a:gd name="connsiteX1" fmla="*/ 0 w 3311618"/>
              <a:gd name="connsiteY1" fmla="*/ 1939561 h 1947452"/>
              <a:gd name="connsiteX2" fmla="*/ 2457 w 3311618"/>
              <a:gd name="connsiteY2" fmla="*/ 1940882 h 1947452"/>
              <a:gd name="connsiteX3" fmla="*/ 676313 w 3311618"/>
              <a:gd name="connsiteY3" fmla="*/ 1840132 h 1947452"/>
              <a:gd name="connsiteX4" fmla="*/ 2066447 w 3311618"/>
              <a:gd name="connsiteY4" fmla="*/ 1010034 h 1947452"/>
              <a:gd name="connsiteX5" fmla="*/ 3311618 w 3311618"/>
              <a:gd name="connsiteY5" fmla="*/ 0 h 1947452"/>
              <a:gd name="connsiteX0" fmla="*/ 55300 w 3364820"/>
              <a:gd name="connsiteY0" fmla="*/ 1947452 h 1948833"/>
              <a:gd name="connsiteX1" fmla="*/ 53202 w 3364820"/>
              <a:gd name="connsiteY1" fmla="*/ 1939561 h 1948833"/>
              <a:gd name="connsiteX2" fmla="*/ 0 w 3364820"/>
              <a:gd name="connsiteY2" fmla="*/ 1948833 h 1948833"/>
              <a:gd name="connsiteX3" fmla="*/ 729515 w 3364820"/>
              <a:gd name="connsiteY3" fmla="*/ 1840132 h 1948833"/>
              <a:gd name="connsiteX4" fmla="*/ 2119649 w 3364820"/>
              <a:gd name="connsiteY4" fmla="*/ 1010034 h 1948833"/>
              <a:gd name="connsiteX5" fmla="*/ 3364820 w 3364820"/>
              <a:gd name="connsiteY5" fmla="*/ 0 h 1948833"/>
              <a:gd name="connsiteX0" fmla="*/ 2098 w 3311618"/>
              <a:gd name="connsiteY0" fmla="*/ 1947452 h 1947452"/>
              <a:gd name="connsiteX1" fmla="*/ 0 w 3311618"/>
              <a:gd name="connsiteY1" fmla="*/ 1939561 h 1947452"/>
              <a:gd name="connsiteX2" fmla="*/ 181748 w 3311618"/>
              <a:gd name="connsiteY2" fmla="*/ 1821833 h 1947452"/>
              <a:gd name="connsiteX3" fmla="*/ 676313 w 3311618"/>
              <a:gd name="connsiteY3" fmla="*/ 1840132 h 1947452"/>
              <a:gd name="connsiteX4" fmla="*/ 2066447 w 3311618"/>
              <a:gd name="connsiteY4" fmla="*/ 1010034 h 1947452"/>
              <a:gd name="connsiteX5" fmla="*/ 3311618 w 3311618"/>
              <a:gd name="connsiteY5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245248 w 3375118"/>
              <a:gd name="connsiteY2" fmla="*/ 18218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429398 w 3375118"/>
              <a:gd name="connsiteY2" fmla="*/ 17837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140141 w 3449661"/>
              <a:gd name="connsiteY0" fmla="*/ 1947452 h 1947452"/>
              <a:gd name="connsiteX1" fmla="*/ 0 w 3449661"/>
              <a:gd name="connsiteY1" fmla="*/ 1827028 h 1947452"/>
              <a:gd name="connsiteX2" fmla="*/ 74543 w 3449661"/>
              <a:gd name="connsiteY2" fmla="*/ 1761761 h 1947452"/>
              <a:gd name="connsiteX3" fmla="*/ 503941 w 3449661"/>
              <a:gd name="connsiteY3" fmla="*/ 1783733 h 1947452"/>
              <a:gd name="connsiteX4" fmla="*/ 814356 w 3449661"/>
              <a:gd name="connsiteY4" fmla="*/ 1840132 h 1947452"/>
              <a:gd name="connsiteX5" fmla="*/ 2204490 w 3449661"/>
              <a:gd name="connsiteY5" fmla="*/ 1010034 h 1947452"/>
              <a:gd name="connsiteX6" fmla="*/ 3449661 w 3449661"/>
              <a:gd name="connsiteY6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429398 w 3375118"/>
              <a:gd name="connsiteY2" fmla="*/ 17837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146491 w 3456011"/>
              <a:gd name="connsiteY0" fmla="*/ 1947452 h 1947452"/>
              <a:gd name="connsiteX1" fmla="*/ 0 w 3456011"/>
              <a:gd name="connsiteY1" fmla="*/ 1788928 h 1947452"/>
              <a:gd name="connsiteX2" fmla="*/ 80893 w 3456011"/>
              <a:gd name="connsiteY2" fmla="*/ 1761761 h 1947452"/>
              <a:gd name="connsiteX3" fmla="*/ 510291 w 3456011"/>
              <a:gd name="connsiteY3" fmla="*/ 1783733 h 1947452"/>
              <a:gd name="connsiteX4" fmla="*/ 820706 w 3456011"/>
              <a:gd name="connsiteY4" fmla="*/ 1840132 h 1947452"/>
              <a:gd name="connsiteX5" fmla="*/ 2210840 w 3456011"/>
              <a:gd name="connsiteY5" fmla="*/ 1010034 h 1947452"/>
              <a:gd name="connsiteX6" fmla="*/ 3456011 w 3456011"/>
              <a:gd name="connsiteY6" fmla="*/ 0 h 1947452"/>
              <a:gd name="connsiteX0" fmla="*/ 0 w 3480970"/>
              <a:gd name="connsiteY0" fmla="*/ 1801402 h 1840132"/>
              <a:gd name="connsiteX1" fmla="*/ 24959 w 3480970"/>
              <a:gd name="connsiteY1" fmla="*/ 1788928 h 1840132"/>
              <a:gd name="connsiteX2" fmla="*/ 105852 w 3480970"/>
              <a:gd name="connsiteY2" fmla="*/ 1761761 h 1840132"/>
              <a:gd name="connsiteX3" fmla="*/ 535250 w 3480970"/>
              <a:gd name="connsiteY3" fmla="*/ 1783733 h 1840132"/>
              <a:gd name="connsiteX4" fmla="*/ 845665 w 3480970"/>
              <a:gd name="connsiteY4" fmla="*/ 1840132 h 1840132"/>
              <a:gd name="connsiteX5" fmla="*/ 2235799 w 3480970"/>
              <a:gd name="connsiteY5" fmla="*/ 1010034 h 1840132"/>
              <a:gd name="connsiteX6" fmla="*/ 3480970 w 3480970"/>
              <a:gd name="connsiteY6" fmla="*/ 0 h 1840132"/>
              <a:gd name="connsiteX0" fmla="*/ 0 w 3480970"/>
              <a:gd name="connsiteY0" fmla="*/ 1801402 h 1840132"/>
              <a:gd name="connsiteX1" fmla="*/ 24959 w 3480970"/>
              <a:gd name="connsiteY1" fmla="*/ 1788928 h 1840132"/>
              <a:gd name="connsiteX2" fmla="*/ 105852 w 3480970"/>
              <a:gd name="connsiteY2" fmla="*/ 1761761 h 1840132"/>
              <a:gd name="connsiteX3" fmla="*/ 845665 w 3480970"/>
              <a:gd name="connsiteY3" fmla="*/ 1840132 h 1840132"/>
              <a:gd name="connsiteX4" fmla="*/ 2235799 w 3480970"/>
              <a:gd name="connsiteY4" fmla="*/ 1010034 h 1840132"/>
              <a:gd name="connsiteX5" fmla="*/ 3480970 w 3480970"/>
              <a:gd name="connsiteY5" fmla="*/ 0 h 1840132"/>
              <a:gd name="connsiteX0" fmla="*/ 0 w 3480970"/>
              <a:gd name="connsiteY0" fmla="*/ 1801402 h 1801402"/>
              <a:gd name="connsiteX1" fmla="*/ 24959 w 3480970"/>
              <a:gd name="connsiteY1" fmla="*/ 1788928 h 1801402"/>
              <a:gd name="connsiteX2" fmla="*/ 105852 w 3480970"/>
              <a:gd name="connsiteY2" fmla="*/ 1761761 h 1801402"/>
              <a:gd name="connsiteX3" fmla="*/ 737715 w 3480970"/>
              <a:gd name="connsiteY3" fmla="*/ 1459132 h 1801402"/>
              <a:gd name="connsiteX4" fmla="*/ 2235799 w 3480970"/>
              <a:gd name="connsiteY4" fmla="*/ 1010034 h 1801402"/>
              <a:gd name="connsiteX5" fmla="*/ 3480970 w 3480970"/>
              <a:gd name="connsiteY5" fmla="*/ 0 h 1801402"/>
              <a:gd name="connsiteX0" fmla="*/ 0 w 3582570"/>
              <a:gd name="connsiteY0" fmla="*/ 1642652 h 1642652"/>
              <a:gd name="connsiteX1" fmla="*/ 24959 w 3582570"/>
              <a:gd name="connsiteY1" fmla="*/ 163017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737715 w 3582570"/>
              <a:gd name="connsiteY2" fmla="*/ 1300382 h 1642652"/>
              <a:gd name="connsiteX3" fmla="*/ 2235799 w 3582570"/>
              <a:gd name="connsiteY3" fmla="*/ 851284 h 1642652"/>
              <a:gd name="connsiteX4" fmla="*/ 3582570 w 3582570"/>
              <a:gd name="connsiteY4" fmla="*/ 0 h 1642652"/>
              <a:gd name="connsiteX0" fmla="*/ 0 w 3582570"/>
              <a:gd name="connsiteY0" fmla="*/ 1642652 h 1642652"/>
              <a:gd name="connsiteX1" fmla="*/ 342459 w 3582570"/>
              <a:gd name="connsiteY1" fmla="*/ 1496828 h 1642652"/>
              <a:gd name="connsiteX2" fmla="*/ 737715 w 3582570"/>
              <a:gd name="connsiteY2" fmla="*/ 1300382 h 1642652"/>
              <a:gd name="connsiteX3" fmla="*/ 2235799 w 3582570"/>
              <a:gd name="connsiteY3" fmla="*/ 851284 h 1642652"/>
              <a:gd name="connsiteX4" fmla="*/ 3582570 w 3582570"/>
              <a:gd name="connsiteY4" fmla="*/ 0 h 1642652"/>
              <a:gd name="connsiteX0" fmla="*/ 0 w 3525420"/>
              <a:gd name="connsiteY0" fmla="*/ 1636302 h 1636302"/>
              <a:gd name="connsiteX1" fmla="*/ 285309 w 3525420"/>
              <a:gd name="connsiteY1" fmla="*/ 1496828 h 1636302"/>
              <a:gd name="connsiteX2" fmla="*/ 680565 w 3525420"/>
              <a:gd name="connsiteY2" fmla="*/ 1300382 h 1636302"/>
              <a:gd name="connsiteX3" fmla="*/ 2178649 w 3525420"/>
              <a:gd name="connsiteY3" fmla="*/ 851284 h 1636302"/>
              <a:gd name="connsiteX4" fmla="*/ 3525420 w 3525420"/>
              <a:gd name="connsiteY4" fmla="*/ 0 h 1636302"/>
              <a:gd name="connsiteX0" fmla="*/ 0 w 3525420"/>
              <a:gd name="connsiteY0" fmla="*/ 1636302 h 1636302"/>
              <a:gd name="connsiteX1" fmla="*/ 680565 w 3525420"/>
              <a:gd name="connsiteY1" fmla="*/ 1300382 h 1636302"/>
              <a:gd name="connsiteX2" fmla="*/ 2178649 w 3525420"/>
              <a:gd name="connsiteY2" fmla="*/ 851284 h 1636302"/>
              <a:gd name="connsiteX3" fmla="*/ 3525420 w 3525420"/>
              <a:gd name="connsiteY3" fmla="*/ 0 h 1636302"/>
              <a:gd name="connsiteX0" fmla="*/ 0 w 3538120"/>
              <a:gd name="connsiteY0" fmla="*/ 1636302 h 1636302"/>
              <a:gd name="connsiteX1" fmla="*/ 693265 w 3538120"/>
              <a:gd name="connsiteY1" fmla="*/ 1300382 h 1636302"/>
              <a:gd name="connsiteX2" fmla="*/ 2191349 w 3538120"/>
              <a:gd name="connsiteY2" fmla="*/ 851284 h 1636302"/>
              <a:gd name="connsiteX3" fmla="*/ 3538120 w 3538120"/>
              <a:gd name="connsiteY3" fmla="*/ 0 h 1636302"/>
              <a:gd name="connsiteX0" fmla="*/ 0 w 3538120"/>
              <a:gd name="connsiteY0" fmla="*/ 1636302 h 1636302"/>
              <a:gd name="connsiteX1" fmla="*/ 761845 w 3538120"/>
              <a:gd name="connsiteY1" fmla="*/ 1487834 h 1636302"/>
              <a:gd name="connsiteX2" fmla="*/ 2191349 w 3538120"/>
              <a:gd name="connsiteY2" fmla="*/ 851284 h 1636302"/>
              <a:gd name="connsiteX3" fmla="*/ 3538120 w 3538120"/>
              <a:gd name="connsiteY3" fmla="*/ 0 h 1636302"/>
              <a:gd name="connsiteX0" fmla="*/ 0 w 3538120"/>
              <a:gd name="connsiteY0" fmla="*/ 1636302 h 1636302"/>
              <a:gd name="connsiteX1" fmla="*/ 2191349 w 3538120"/>
              <a:gd name="connsiteY1" fmla="*/ 851284 h 1636302"/>
              <a:gd name="connsiteX2" fmla="*/ 3538120 w 3538120"/>
              <a:gd name="connsiteY2" fmla="*/ 0 h 1636302"/>
              <a:gd name="connsiteX0" fmla="*/ 0 w 2779168"/>
              <a:gd name="connsiteY0" fmla="*/ 1485426 h 1485426"/>
              <a:gd name="connsiteX1" fmla="*/ 1432397 w 2779168"/>
              <a:gd name="connsiteY1" fmla="*/ 851284 h 1485426"/>
              <a:gd name="connsiteX2" fmla="*/ 2779168 w 2779168"/>
              <a:gd name="connsiteY2" fmla="*/ 0 h 1485426"/>
              <a:gd name="connsiteX0" fmla="*/ 0 w 2792816"/>
              <a:gd name="connsiteY0" fmla="*/ 1499074 h 1499074"/>
              <a:gd name="connsiteX1" fmla="*/ 1446045 w 2792816"/>
              <a:gd name="connsiteY1" fmla="*/ 851284 h 1499074"/>
              <a:gd name="connsiteX2" fmla="*/ 2792816 w 2792816"/>
              <a:gd name="connsiteY2" fmla="*/ 0 h 1499074"/>
              <a:gd name="connsiteX0" fmla="*/ 0 w 2792816"/>
              <a:gd name="connsiteY0" fmla="*/ 1499074 h 1502041"/>
              <a:gd name="connsiteX1" fmla="*/ 81272 w 2792816"/>
              <a:gd name="connsiteY1" fmla="*/ 1502041 h 1502041"/>
              <a:gd name="connsiteX2" fmla="*/ 1446045 w 2792816"/>
              <a:gd name="connsiteY2" fmla="*/ 851284 h 1502041"/>
              <a:gd name="connsiteX3" fmla="*/ 2792816 w 2792816"/>
              <a:gd name="connsiteY3" fmla="*/ 0 h 1502041"/>
              <a:gd name="connsiteX0" fmla="*/ 0 w 2758697"/>
              <a:gd name="connsiteY0" fmla="*/ 1690142 h 1690142"/>
              <a:gd name="connsiteX1" fmla="*/ 47153 w 2758697"/>
              <a:gd name="connsiteY1" fmla="*/ 1502041 h 1690142"/>
              <a:gd name="connsiteX2" fmla="*/ 1411926 w 2758697"/>
              <a:gd name="connsiteY2" fmla="*/ 851284 h 1690142"/>
              <a:gd name="connsiteX3" fmla="*/ 2758697 w 2758697"/>
              <a:gd name="connsiteY3" fmla="*/ 0 h 1690142"/>
              <a:gd name="connsiteX0" fmla="*/ 0 w 2758697"/>
              <a:gd name="connsiteY0" fmla="*/ 1690142 h 1690142"/>
              <a:gd name="connsiteX1" fmla="*/ 47153 w 2758697"/>
              <a:gd name="connsiteY1" fmla="*/ 1502041 h 1690142"/>
              <a:gd name="connsiteX2" fmla="*/ 1548404 w 2758697"/>
              <a:gd name="connsiteY2" fmla="*/ 1233421 h 1690142"/>
              <a:gd name="connsiteX3" fmla="*/ 2758697 w 2758697"/>
              <a:gd name="connsiteY3" fmla="*/ 0 h 1690142"/>
              <a:gd name="connsiteX0" fmla="*/ 0 w 2758697"/>
              <a:gd name="connsiteY0" fmla="*/ 1690142 h 1690142"/>
              <a:gd name="connsiteX1" fmla="*/ 1548404 w 2758697"/>
              <a:gd name="connsiteY1" fmla="*/ 1233421 h 1690142"/>
              <a:gd name="connsiteX2" fmla="*/ 2758697 w 2758697"/>
              <a:gd name="connsiteY2" fmla="*/ 0 h 1690142"/>
              <a:gd name="connsiteX0" fmla="*/ 0 w 2758697"/>
              <a:gd name="connsiteY0" fmla="*/ 1690142 h 1690142"/>
              <a:gd name="connsiteX1" fmla="*/ 1548404 w 2758697"/>
              <a:gd name="connsiteY1" fmla="*/ 1233421 h 1690142"/>
              <a:gd name="connsiteX2" fmla="*/ 2292210 w 2758697"/>
              <a:gd name="connsiteY2" fmla="*/ 464810 h 1690142"/>
              <a:gd name="connsiteX3" fmla="*/ 2758697 w 2758697"/>
              <a:gd name="connsiteY3" fmla="*/ 0 h 169014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977061 w 2977061"/>
              <a:gd name="connsiteY2" fmla="*/ 0 h 1355772"/>
              <a:gd name="connsiteX0" fmla="*/ 0 w 2977061"/>
              <a:gd name="connsiteY0" fmla="*/ 1374822 h 1374822"/>
              <a:gd name="connsiteX1" fmla="*/ 1548404 w 2977061"/>
              <a:gd name="connsiteY1" fmla="*/ 918101 h 1374822"/>
              <a:gd name="connsiteX2" fmla="*/ 2977061 w 2977061"/>
              <a:gd name="connsiteY2" fmla="*/ 0 h 1374822"/>
              <a:gd name="connsiteX0" fmla="*/ 0 w 2977061"/>
              <a:gd name="connsiteY0" fmla="*/ 1374822 h 1374822"/>
              <a:gd name="connsiteX1" fmla="*/ 1581741 w 2977061"/>
              <a:gd name="connsiteY1" fmla="*/ 903813 h 1374822"/>
              <a:gd name="connsiteX2" fmla="*/ 2977061 w 2977061"/>
              <a:gd name="connsiteY2" fmla="*/ 0 h 1374822"/>
              <a:gd name="connsiteX0" fmla="*/ 0 w 2948486"/>
              <a:gd name="connsiteY0" fmla="*/ 1370060 h 1370060"/>
              <a:gd name="connsiteX1" fmla="*/ 1553166 w 2948486"/>
              <a:gd name="connsiteY1" fmla="*/ 903813 h 1370060"/>
              <a:gd name="connsiteX2" fmla="*/ 2948486 w 2948486"/>
              <a:gd name="connsiteY2" fmla="*/ 0 h 1370060"/>
              <a:gd name="connsiteX0" fmla="*/ 0 w 2948486"/>
              <a:gd name="connsiteY0" fmla="*/ 1370060 h 1370060"/>
              <a:gd name="connsiteX1" fmla="*/ 1476966 w 2948486"/>
              <a:gd name="connsiteY1" fmla="*/ 732363 h 1370060"/>
              <a:gd name="connsiteX2" fmla="*/ 2948486 w 2948486"/>
              <a:gd name="connsiteY2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3001275 w 3001275"/>
              <a:gd name="connsiteY3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3001275 w 3001275"/>
              <a:gd name="connsiteY3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561976 w 3001275"/>
              <a:gd name="connsiteY3" fmla="*/ 1006882 h 1370060"/>
              <a:gd name="connsiteX4" fmla="*/ 3001275 w 3001275"/>
              <a:gd name="connsiteY4" fmla="*/ 0 h 1370060"/>
              <a:gd name="connsiteX0" fmla="*/ 433788 w 3382274"/>
              <a:gd name="connsiteY0" fmla="*/ 1370060 h 1370060"/>
              <a:gd name="connsiteX1" fmla="*/ 0 w 3382274"/>
              <a:gd name="connsiteY1" fmla="*/ 1349782 h 1370060"/>
              <a:gd name="connsiteX2" fmla="*/ 380999 w 3382274"/>
              <a:gd name="connsiteY2" fmla="*/ 1197382 h 1370060"/>
              <a:gd name="connsiteX3" fmla="*/ 1910754 w 3382274"/>
              <a:gd name="connsiteY3" fmla="*/ 732363 h 1370060"/>
              <a:gd name="connsiteX4" fmla="*/ 942975 w 3382274"/>
              <a:gd name="connsiteY4" fmla="*/ 1006882 h 1370060"/>
              <a:gd name="connsiteX5" fmla="*/ 3382274 w 3382274"/>
              <a:gd name="connsiteY5" fmla="*/ 0 h 1370060"/>
              <a:gd name="connsiteX0" fmla="*/ 433788 w 3382274"/>
              <a:gd name="connsiteY0" fmla="*/ 1370060 h 1370060"/>
              <a:gd name="connsiteX1" fmla="*/ 0 w 3382274"/>
              <a:gd name="connsiteY1" fmla="*/ 1349782 h 1370060"/>
              <a:gd name="connsiteX2" fmla="*/ 380999 w 3382274"/>
              <a:gd name="connsiteY2" fmla="*/ 1197382 h 1370060"/>
              <a:gd name="connsiteX3" fmla="*/ 501054 w 3382274"/>
              <a:gd name="connsiteY3" fmla="*/ 1122888 h 1370060"/>
              <a:gd name="connsiteX4" fmla="*/ 942975 w 3382274"/>
              <a:gd name="connsiteY4" fmla="*/ 1006882 h 1370060"/>
              <a:gd name="connsiteX5" fmla="*/ 3382274 w 3382274"/>
              <a:gd name="connsiteY5" fmla="*/ 0 h 1370060"/>
              <a:gd name="connsiteX0" fmla="*/ 52788 w 3382274"/>
              <a:gd name="connsiteY0" fmla="*/ 1331960 h 1349782"/>
              <a:gd name="connsiteX1" fmla="*/ 0 w 3382274"/>
              <a:gd name="connsiteY1" fmla="*/ 1349782 h 1349782"/>
              <a:gd name="connsiteX2" fmla="*/ 380999 w 3382274"/>
              <a:gd name="connsiteY2" fmla="*/ 1197382 h 1349782"/>
              <a:gd name="connsiteX3" fmla="*/ 501054 w 3382274"/>
              <a:gd name="connsiteY3" fmla="*/ 1122888 h 1349782"/>
              <a:gd name="connsiteX4" fmla="*/ 942975 w 3382274"/>
              <a:gd name="connsiteY4" fmla="*/ 1006882 h 1349782"/>
              <a:gd name="connsiteX5" fmla="*/ 3382274 w 3382274"/>
              <a:gd name="connsiteY5" fmla="*/ 0 h 1349782"/>
              <a:gd name="connsiteX0" fmla="*/ 43263 w 3372749"/>
              <a:gd name="connsiteY0" fmla="*/ 1331960 h 1349782"/>
              <a:gd name="connsiteX1" fmla="*/ 0 w 3372749"/>
              <a:gd name="connsiteY1" fmla="*/ 1349782 h 1349782"/>
              <a:gd name="connsiteX2" fmla="*/ 371474 w 3372749"/>
              <a:gd name="connsiteY2" fmla="*/ 1197382 h 1349782"/>
              <a:gd name="connsiteX3" fmla="*/ 491529 w 3372749"/>
              <a:gd name="connsiteY3" fmla="*/ 1122888 h 1349782"/>
              <a:gd name="connsiteX4" fmla="*/ 933450 w 3372749"/>
              <a:gd name="connsiteY4" fmla="*/ 1006882 h 1349782"/>
              <a:gd name="connsiteX5" fmla="*/ 3372749 w 3372749"/>
              <a:gd name="connsiteY5" fmla="*/ 0 h 1349782"/>
              <a:gd name="connsiteX0" fmla="*/ 43263 w 3372749"/>
              <a:gd name="connsiteY0" fmla="*/ 1331960 h 1349782"/>
              <a:gd name="connsiteX1" fmla="*/ 0 w 3372749"/>
              <a:gd name="connsiteY1" fmla="*/ 1349782 h 1349782"/>
              <a:gd name="connsiteX2" fmla="*/ 371474 w 3372749"/>
              <a:gd name="connsiteY2" fmla="*/ 1197382 h 1349782"/>
              <a:gd name="connsiteX3" fmla="*/ 491529 w 3372749"/>
              <a:gd name="connsiteY3" fmla="*/ 1122888 h 1349782"/>
              <a:gd name="connsiteX4" fmla="*/ 933450 w 3372749"/>
              <a:gd name="connsiteY4" fmla="*/ 1006882 h 1349782"/>
              <a:gd name="connsiteX5" fmla="*/ 3372749 w 3372749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482004 w 3363224"/>
              <a:gd name="connsiteY3" fmla="*/ 1122888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76199 w 3363224"/>
              <a:gd name="connsiteY2" fmla="*/ 1321207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76199 w 3363224"/>
              <a:gd name="connsiteY2" fmla="*/ 1321207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13363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13363 h 1349782"/>
              <a:gd name="connsiteX5" fmla="*/ 781049 w 3363224"/>
              <a:gd name="connsiteY5" fmla="*/ 1035457 h 1349782"/>
              <a:gd name="connsiteX6" fmla="*/ 923925 w 3363224"/>
              <a:gd name="connsiteY6" fmla="*/ 1006882 h 1349782"/>
              <a:gd name="connsiteX7" fmla="*/ 3363224 w 3363224"/>
              <a:gd name="connsiteY7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781049 w 3363224"/>
              <a:gd name="connsiteY4" fmla="*/ 1035457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923925 w 3363224"/>
              <a:gd name="connsiteY3" fmla="*/ 1006882 h 1349782"/>
              <a:gd name="connsiteX4" fmla="*/ 3363224 w 3363224"/>
              <a:gd name="connsiteY4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0024 w 3363224"/>
              <a:gd name="connsiteY2" fmla="*/ 12926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923925 w 3363224"/>
              <a:gd name="connsiteY3" fmla="*/ 1006882 h 1349782"/>
              <a:gd name="connsiteX4" fmla="*/ 3363224 w 3363224"/>
              <a:gd name="connsiteY4" fmla="*/ 0 h 1349782"/>
              <a:gd name="connsiteX0" fmla="*/ 0 w 3329486"/>
              <a:gd name="connsiteY0" fmla="*/ 1331960 h 1331960"/>
              <a:gd name="connsiteX1" fmla="*/ 109137 w 3329486"/>
              <a:gd name="connsiteY1" fmla="*/ 1311682 h 1331960"/>
              <a:gd name="connsiteX2" fmla="*/ 328211 w 3329486"/>
              <a:gd name="connsiteY2" fmla="*/ 1197382 h 1331960"/>
              <a:gd name="connsiteX3" fmla="*/ 890187 w 3329486"/>
              <a:gd name="connsiteY3" fmla="*/ 1006882 h 1331960"/>
              <a:gd name="connsiteX4" fmla="*/ 3329486 w 3329486"/>
              <a:gd name="connsiteY4" fmla="*/ 0 h 1331960"/>
              <a:gd name="connsiteX0" fmla="*/ 0 w 3329486"/>
              <a:gd name="connsiteY0" fmla="*/ 1331960 h 1331960"/>
              <a:gd name="connsiteX1" fmla="*/ 328211 w 3329486"/>
              <a:gd name="connsiteY1" fmla="*/ 1197382 h 1331960"/>
              <a:gd name="connsiteX2" fmla="*/ 890187 w 3329486"/>
              <a:gd name="connsiteY2" fmla="*/ 1006882 h 1331960"/>
              <a:gd name="connsiteX3" fmla="*/ 3329486 w 3329486"/>
              <a:gd name="connsiteY3" fmla="*/ 0 h 1331960"/>
              <a:gd name="connsiteX0" fmla="*/ 0 w 3329486"/>
              <a:gd name="connsiteY0" fmla="*/ 1331960 h 1331960"/>
              <a:gd name="connsiteX1" fmla="*/ 328211 w 3329486"/>
              <a:gd name="connsiteY1" fmla="*/ 1197382 h 1331960"/>
              <a:gd name="connsiteX2" fmla="*/ 1871262 w 3329486"/>
              <a:gd name="connsiteY2" fmla="*/ 702082 h 1331960"/>
              <a:gd name="connsiteX3" fmla="*/ 3329486 w 3329486"/>
              <a:gd name="connsiteY3" fmla="*/ 0 h 1331960"/>
              <a:gd name="connsiteX0" fmla="*/ 319489 w 3648975"/>
              <a:gd name="connsiteY0" fmla="*/ 1331960 h 1454557"/>
              <a:gd name="connsiteX1" fmla="*/ 0 w 3648975"/>
              <a:gd name="connsiteY1" fmla="*/ 1454557 h 1454557"/>
              <a:gd name="connsiteX2" fmla="*/ 647700 w 3648975"/>
              <a:gd name="connsiteY2" fmla="*/ 1197382 h 1454557"/>
              <a:gd name="connsiteX3" fmla="*/ 2190751 w 3648975"/>
              <a:gd name="connsiteY3" fmla="*/ 702082 h 1454557"/>
              <a:gd name="connsiteX4" fmla="*/ 3648975 w 3648975"/>
              <a:gd name="connsiteY4" fmla="*/ 0 h 1454557"/>
              <a:gd name="connsiteX0" fmla="*/ 319489 w 3648975"/>
              <a:gd name="connsiteY0" fmla="*/ 13319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0 w 3015161"/>
              <a:gd name="connsiteY0" fmla="*/ 1179560 h 1179560"/>
              <a:gd name="connsiteX1" fmla="*/ 375836 w 3015161"/>
              <a:gd name="connsiteY1" fmla="*/ 1102132 h 1179560"/>
              <a:gd name="connsiteX2" fmla="*/ 1556937 w 3015161"/>
              <a:gd name="connsiteY2" fmla="*/ 702082 h 1179560"/>
              <a:gd name="connsiteX3" fmla="*/ 3015161 w 3015161"/>
              <a:gd name="connsiteY3" fmla="*/ 0 h 1179560"/>
              <a:gd name="connsiteX0" fmla="*/ 0 w 3596186"/>
              <a:gd name="connsiteY0" fmla="*/ 1455785 h 1455785"/>
              <a:gd name="connsiteX1" fmla="*/ 956861 w 3596186"/>
              <a:gd name="connsiteY1" fmla="*/ 1102132 h 1455785"/>
              <a:gd name="connsiteX2" fmla="*/ 2137962 w 3596186"/>
              <a:gd name="connsiteY2" fmla="*/ 702082 h 1455785"/>
              <a:gd name="connsiteX3" fmla="*/ 3596186 w 3596186"/>
              <a:gd name="connsiteY3" fmla="*/ 0 h 1455785"/>
              <a:gd name="connsiteX0" fmla="*/ 0 w 3596186"/>
              <a:gd name="connsiteY0" fmla="*/ 1455785 h 1455785"/>
              <a:gd name="connsiteX1" fmla="*/ 594911 w 3596186"/>
              <a:gd name="connsiteY1" fmla="*/ 1178332 h 1455785"/>
              <a:gd name="connsiteX2" fmla="*/ 2137962 w 3596186"/>
              <a:gd name="connsiteY2" fmla="*/ 702082 h 1455785"/>
              <a:gd name="connsiteX3" fmla="*/ 3596186 w 3596186"/>
              <a:gd name="connsiteY3" fmla="*/ 0 h 1455785"/>
              <a:gd name="connsiteX0" fmla="*/ 0 w 3596186"/>
              <a:gd name="connsiteY0" fmla="*/ 1455785 h 1455785"/>
              <a:gd name="connsiteX1" fmla="*/ 4362 w 3596186"/>
              <a:gd name="connsiteY1" fmla="*/ 1454557 h 1455785"/>
              <a:gd name="connsiteX2" fmla="*/ 594911 w 3596186"/>
              <a:gd name="connsiteY2" fmla="*/ 1178332 h 1455785"/>
              <a:gd name="connsiteX3" fmla="*/ 2137962 w 3596186"/>
              <a:gd name="connsiteY3" fmla="*/ 702082 h 1455785"/>
              <a:gd name="connsiteX4" fmla="*/ 3596186 w 3596186"/>
              <a:gd name="connsiteY4" fmla="*/ 0 h 1455785"/>
              <a:gd name="connsiteX0" fmla="*/ 0 w 3596186"/>
              <a:gd name="connsiteY0" fmla="*/ 1455785 h 1549807"/>
              <a:gd name="connsiteX1" fmla="*/ 252012 w 3596186"/>
              <a:gd name="connsiteY1" fmla="*/ 1549807 h 1549807"/>
              <a:gd name="connsiteX2" fmla="*/ 594911 w 3596186"/>
              <a:gd name="connsiteY2" fmla="*/ 1178332 h 1549807"/>
              <a:gd name="connsiteX3" fmla="*/ 2137962 w 3596186"/>
              <a:gd name="connsiteY3" fmla="*/ 702082 h 1549807"/>
              <a:gd name="connsiteX4" fmla="*/ 3596186 w 3596186"/>
              <a:gd name="connsiteY4" fmla="*/ 0 h 1549807"/>
              <a:gd name="connsiteX0" fmla="*/ 0 w 3881936"/>
              <a:gd name="connsiteY0" fmla="*/ 1522460 h 1549807"/>
              <a:gd name="connsiteX1" fmla="*/ 537762 w 3881936"/>
              <a:gd name="connsiteY1" fmla="*/ 1549807 h 1549807"/>
              <a:gd name="connsiteX2" fmla="*/ 880661 w 3881936"/>
              <a:gd name="connsiteY2" fmla="*/ 1178332 h 1549807"/>
              <a:gd name="connsiteX3" fmla="*/ 2423712 w 3881936"/>
              <a:gd name="connsiteY3" fmla="*/ 702082 h 1549807"/>
              <a:gd name="connsiteX4" fmla="*/ 3881936 w 3881936"/>
              <a:gd name="connsiteY4" fmla="*/ 0 h 1549807"/>
              <a:gd name="connsiteX0" fmla="*/ 0 w 3881936"/>
              <a:gd name="connsiteY0" fmla="*/ 1522460 h 1522460"/>
              <a:gd name="connsiteX1" fmla="*/ 290112 w 3881936"/>
              <a:gd name="connsiteY1" fmla="*/ 1473607 h 1522460"/>
              <a:gd name="connsiteX2" fmla="*/ 880661 w 3881936"/>
              <a:gd name="connsiteY2" fmla="*/ 1178332 h 1522460"/>
              <a:gd name="connsiteX3" fmla="*/ 2423712 w 3881936"/>
              <a:gd name="connsiteY3" fmla="*/ 70208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423712 w 3881936"/>
              <a:gd name="connsiteY3" fmla="*/ 70208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379262 w 3881936"/>
              <a:gd name="connsiteY3" fmla="*/ 69573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26612 w 3881936"/>
              <a:gd name="connsiteY1" fmla="*/ 1465670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79000 w 3881936"/>
              <a:gd name="connsiteY1" fmla="*/ 1460908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923524 w 3881936"/>
              <a:gd name="connsiteY2" fmla="*/ 1383120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923524 w 3881936"/>
              <a:gd name="connsiteY2" fmla="*/ 1383120 h 1522460"/>
              <a:gd name="connsiteX3" fmla="*/ 2479275 w 3881936"/>
              <a:gd name="connsiteY3" fmla="*/ 910045 h 1522460"/>
              <a:gd name="connsiteX4" fmla="*/ 3881936 w 3881936"/>
              <a:gd name="connsiteY4" fmla="*/ 0 h 1522460"/>
              <a:gd name="connsiteX0" fmla="*/ 0 w 3881936"/>
              <a:gd name="connsiteY0" fmla="*/ 1512935 h 1512935"/>
              <a:gd name="connsiteX1" fmla="*/ 240900 w 3881936"/>
              <a:gd name="connsiteY1" fmla="*/ 1460908 h 1512935"/>
              <a:gd name="connsiteX2" fmla="*/ 923524 w 3881936"/>
              <a:gd name="connsiteY2" fmla="*/ 1373595 h 1512935"/>
              <a:gd name="connsiteX3" fmla="*/ 2479275 w 3881936"/>
              <a:gd name="connsiteY3" fmla="*/ 900520 h 1512935"/>
              <a:gd name="connsiteX4" fmla="*/ 3881936 w 3881936"/>
              <a:gd name="connsiteY4" fmla="*/ 0 h 1512935"/>
              <a:gd name="connsiteX0" fmla="*/ 0 w 3896224"/>
              <a:gd name="connsiteY0" fmla="*/ 1503410 h 1503410"/>
              <a:gd name="connsiteX1" fmla="*/ 255188 w 3896224"/>
              <a:gd name="connsiteY1" fmla="*/ 1460908 h 1503410"/>
              <a:gd name="connsiteX2" fmla="*/ 937812 w 3896224"/>
              <a:gd name="connsiteY2" fmla="*/ 1373595 h 1503410"/>
              <a:gd name="connsiteX3" fmla="*/ 2493563 w 3896224"/>
              <a:gd name="connsiteY3" fmla="*/ 900520 h 1503410"/>
              <a:gd name="connsiteX4" fmla="*/ 3896224 w 3896224"/>
              <a:gd name="connsiteY4" fmla="*/ 0 h 1503410"/>
              <a:gd name="connsiteX0" fmla="*/ 0 w 3915274"/>
              <a:gd name="connsiteY0" fmla="*/ 1512935 h 1512935"/>
              <a:gd name="connsiteX1" fmla="*/ 274238 w 3915274"/>
              <a:gd name="connsiteY1" fmla="*/ 1460908 h 1512935"/>
              <a:gd name="connsiteX2" fmla="*/ 956862 w 3915274"/>
              <a:gd name="connsiteY2" fmla="*/ 1373595 h 1512935"/>
              <a:gd name="connsiteX3" fmla="*/ 2512613 w 3915274"/>
              <a:gd name="connsiteY3" fmla="*/ 900520 h 1512935"/>
              <a:gd name="connsiteX4" fmla="*/ 3915274 w 3915274"/>
              <a:gd name="connsiteY4" fmla="*/ 0 h 1512935"/>
              <a:gd name="connsiteX0" fmla="*/ 0 w 3720011"/>
              <a:gd name="connsiteY0" fmla="*/ 1284335 h 1460908"/>
              <a:gd name="connsiteX1" fmla="*/ 78975 w 3720011"/>
              <a:gd name="connsiteY1" fmla="*/ 1460908 h 1460908"/>
              <a:gd name="connsiteX2" fmla="*/ 761599 w 3720011"/>
              <a:gd name="connsiteY2" fmla="*/ 1373595 h 1460908"/>
              <a:gd name="connsiteX3" fmla="*/ 2317350 w 3720011"/>
              <a:gd name="connsiteY3" fmla="*/ 900520 h 1460908"/>
              <a:gd name="connsiteX4" fmla="*/ 3720011 w 3720011"/>
              <a:gd name="connsiteY4" fmla="*/ 0 h 1460908"/>
              <a:gd name="connsiteX0" fmla="*/ 0 w 3720011"/>
              <a:gd name="connsiteY0" fmla="*/ 1284335 h 1373595"/>
              <a:gd name="connsiteX1" fmla="*/ 669525 w 3720011"/>
              <a:gd name="connsiteY1" fmla="*/ 970371 h 1373595"/>
              <a:gd name="connsiteX2" fmla="*/ 761599 w 3720011"/>
              <a:gd name="connsiteY2" fmla="*/ 1373595 h 1373595"/>
              <a:gd name="connsiteX3" fmla="*/ 2317350 w 3720011"/>
              <a:gd name="connsiteY3" fmla="*/ 900520 h 1373595"/>
              <a:gd name="connsiteX4" fmla="*/ 3720011 w 3720011"/>
              <a:gd name="connsiteY4" fmla="*/ 0 h 1373595"/>
              <a:gd name="connsiteX0" fmla="*/ 0 w 3720011"/>
              <a:gd name="connsiteY0" fmla="*/ 1284335 h 1373595"/>
              <a:gd name="connsiteX1" fmla="*/ 669525 w 3720011"/>
              <a:gd name="connsiteY1" fmla="*/ 970371 h 1373595"/>
              <a:gd name="connsiteX2" fmla="*/ 761599 w 3720011"/>
              <a:gd name="connsiteY2" fmla="*/ 1373595 h 1373595"/>
              <a:gd name="connsiteX3" fmla="*/ 2317350 w 3720011"/>
              <a:gd name="connsiteY3" fmla="*/ 900520 h 1373595"/>
              <a:gd name="connsiteX4" fmla="*/ 3720011 w 3720011"/>
              <a:gd name="connsiteY4" fmla="*/ 0 h 137359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317350 w 3720011"/>
              <a:gd name="connsiteY2" fmla="*/ 900520 h 1284335"/>
              <a:gd name="connsiteX3" fmla="*/ 3720011 w 3720011"/>
              <a:gd name="connsiteY3" fmla="*/ 0 h 128433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133 w 3720144"/>
              <a:gd name="connsiteY0" fmla="*/ 1284335 h 1299392"/>
              <a:gd name="connsiteX1" fmla="*/ 4495 w 3720144"/>
              <a:gd name="connsiteY1" fmla="*/ 1297396 h 1299392"/>
              <a:gd name="connsiteX2" fmla="*/ 669658 w 3720144"/>
              <a:gd name="connsiteY2" fmla="*/ 970371 h 1299392"/>
              <a:gd name="connsiteX3" fmla="*/ 2031733 w 3720144"/>
              <a:gd name="connsiteY3" fmla="*/ 143283 h 1299392"/>
              <a:gd name="connsiteX4" fmla="*/ 3720144 w 3720144"/>
              <a:gd name="connsiteY4" fmla="*/ 0 h 1299392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400 w 3267973"/>
              <a:gd name="connsiteY0" fmla="*/ 2170160 h 2186805"/>
              <a:gd name="connsiteX1" fmla="*/ 0 w 3267973"/>
              <a:gd name="connsiteY1" fmla="*/ 2183221 h 2186805"/>
              <a:gd name="connsiteX2" fmla="*/ 669925 w 3267973"/>
              <a:gd name="connsiteY2" fmla="*/ 1856196 h 2186805"/>
              <a:gd name="connsiteX3" fmla="*/ 2032000 w 3267973"/>
              <a:gd name="connsiteY3" fmla="*/ 1029108 h 2186805"/>
              <a:gd name="connsiteX4" fmla="*/ 3267973 w 3267973"/>
              <a:gd name="connsiteY4" fmla="*/ 0 h 2186805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133 w 3267706"/>
              <a:gd name="connsiteY0" fmla="*/ 2170160 h 2201092"/>
              <a:gd name="connsiteX1" fmla="*/ 4495 w 3267706"/>
              <a:gd name="connsiteY1" fmla="*/ 2197508 h 2201092"/>
              <a:gd name="connsiteX2" fmla="*/ 669658 w 3267706"/>
              <a:gd name="connsiteY2" fmla="*/ 1856196 h 2201092"/>
              <a:gd name="connsiteX3" fmla="*/ 2031733 w 3267706"/>
              <a:gd name="connsiteY3" fmla="*/ 1029108 h 2201092"/>
              <a:gd name="connsiteX4" fmla="*/ 3267706 w 3267706"/>
              <a:gd name="connsiteY4" fmla="*/ 0 h 2201092"/>
              <a:gd name="connsiteX0" fmla="*/ 133 w 3267706"/>
              <a:gd name="connsiteY0" fmla="*/ 2170160 h 2172517"/>
              <a:gd name="connsiteX1" fmla="*/ 18783 w 3267706"/>
              <a:gd name="connsiteY1" fmla="*/ 2168933 h 2172517"/>
              <a:gd name="connsiteX2" fmla="*/ 669658 w 3267706"/>
              <a:gd name="connsiteY2" fmla="*/ 1856196 h 2172517"/>
              <a:gd name="connsiteX3" fmla="*/ 2031733 w 3267706"/>
              <a:gd name="connsiteY3" fmla="*/ 1029108 h 2172517"/>
              <a:gd name="connsiteX4" fmla="*/ 3267706 w 3267706"/>
              <a:gd name="connsiteY4" fmla="*/ 0 h 2172517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48523"/>
              <a:gd name="connsiteY0" fmla="*/ 2189210 h 2189210"/>
              <a:gd name="connsiteX1" fmla="*/ 650475 w 3248523"/>
              <a:gd name="connsiteY1" fmla="*/ 1856196 h 2189210"/>
              <a:gd name="connsiteX2" fmla="*/ 2012550 w 3248523"/>
              <a:gd name="connsiteY2" fmla="*/ 1029108 h 2189210"/>
              <a:gd name="connsiteX3" fmla="*/ 3248523 w 3248523"/>
              <a:gd name="connsiteY3" fmla="*/ 0 h 2189210"/>
              <a:gd name="connsiteX0" fmla="*/ 0 w 3153273"/>
              <a:gd name="connsiteY0" fmla="*/ 2332085 h 2332085"/>
              <a:gd name="connsiteX1" fmla="*/ 650475 w 3153273"/>
              <a:gd name="connsiteY1" fmla="*/ 1999071 h 2332085"/>
              <a:gd name="connsiteX2" fmla="*/ 2012550 w 3153273"/>
              <a:gd name="connsiteY2" fmla="*/ 1171983 h 2332085"/>
              <a:gd name="connsiteX3" fmla="*/ 3153273 w 3153273"/>
              <a:gd name="connsiteY3" fmla="*/ 0 h 2332085"/>
              <a:gd name="connsiteX0" fmla="*/ 0 w 3153273"/>
              <a:gd name="connsiteY0" fmla="*/ 2332085 h 2332085"/>
              <a:gd name="connsiteX1" fmla="*/ 650475 w 3153273"/>
              <a:gd name="connsiteY1" fmla="*/ 1999071 h 2332085"/>
              <a:gd name="connsiteX2" fmla="*/ 1945875 w 3153273"/>
              <a:gd name="connsiteY2" fmla="*/ 981483 h 2332085"/>
              <a:gd name="connsiteX3" fmla="*/ 3153273 w 3153273"/>
              <a:gd name="connsiteY3" fmla="*/ 0 h 2332085"/>
              <a:gd name="connsiteX0" fmla="*/ 0 w 3058023"/>
              <a:gd name="connsiteY0" fmla="*/ 2494010 h 2494010"/>
              <a:gd name="connsiteX1" fmla="*/ 650475 w 3058023"/>
              <a:gd name="connsiteY1" fmla="*/ 2160996 h 2494010"/>
              <a:gd name="connsiteX2" fmla="*/ 1945875 w 3058023"/>
              <a:gd name="connsiteY2" fmla="*/ 1143408 h 2494010"/>
              <a:gd name="connsiteX3" fmla="*/ 3058023 w 3058023"/>
              <a:gd name="connsiteY3" fmla="*/ 0 h 2494010"/>
              <a:gd name="connsiteX0" fmla="*/ 133 w 3058156"/>
              <a:gd name="connsiteY0" fmla="*/ 2494010 h 2651944"/>
              <a:gd name="connsiteX1" fmla="*/ 75933 w 3058156"/>
              <a:gd name="connsiteY1" fmla="*/ 2649948 h 2651944"/>
              <a:gd name="connsiteX2" fmla="*/ 650608 w 3058156"/>
              <a:gd name="connsiteY2" fmla="*/ 2160996 h 2651944"/>
              <a:gd name="connsiteX3" fmla="*/ 1946008 w 3058156"/>
              <a:gd name="connsiteY3" fmla="*/ 1143408 h 2651944"/>
              <a:gd name="connsiteX4" fmla="*/ 3058156 w 3058156"/>
              <a:gd name="connsiteY4" fmla="*/ 0 h 2651944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55396 w 3262944"/>
              <a:gd name="connsiteY2" fmla="*/ 2160996 h 2713085"/>
              <a:gd name="connsiteX3" fmla="*/ 2150796 w 3262944"/>
              <a:gd name="connsiteY3" fmla="*/ 1143408 h 2713085"/>
              <a:gd name="connsiteX4" fmla="*/ 3262944 w 3262944"/>
              <a:gd name="connsiteY4" fmla="*/ 0 h 2713085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88734 w 3262944"/>
              <a:gd name="connsiteY2" fmla="*/ 2361021 h 2713085"/>
              <a:gd name="connsiteX3" fmla="*/ 2150796 w 3262944"/>
              <a:gd name="connsiteY3" fmla="*/ 1143408 h 2713085"/>
              <a:gd name="connsiteX4" fmla="*/ 3262944 w 3262944"/>
              <a:gd name="connsiteY4" fmla="*/ 0 h 2713085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88734 w 3262944"/>
              <a:gd name="connsiteY2" fmla="*/ 2361021 h 2713085"/>
              <a:gd name="connsiteX3" fmla="*/ 2274621 w 3262944"/>
              <a:gd name="connsiteY3" fmla="*/ 1514883 h 2713085"/>
              <a:gd name="connsiteX4" fmla="*/ 3262944 w 3262944"/>
              <a:gd name="connsiteY4" fmla="*/ 0 h 2713085"/>
              <a:gd name="connsiteX0" fmla="*/ 133 w 3453444"/>
              <a:gd name="connsiteY0" fmla="*/ 2417810 h 2417810"/>
              <a:gd name="connsiteX1" fmla="*/ 280721 w 3453444"/>
              <a:gd name="connsiteY1" fmla="*/ 2354673 h 2417810"/>
              <a:gd name="connsiteX2" fmla="*/ 888734 w 3453444"/>
              <a:gd name="connsiteY2" fmla="*/ 2065746 h 2417810"/>
              <a:gd name="connsiteX3" fmla="*/ 2274621 w 3453444"/>
              <a:gd name="connsiteY3" fmla="*/ 1219608 h 2417810"/>
              <a:gd name="connsiteX4" fmla="*/ 3453444 w 3453444"/>
              <a:gd name="connsiteY4" fmla="*/ 0 h 2417810"/>
              <a:gd name="connsiteX0" fmla="*/ 133 w 3434394"/>
              <a:gd name="connsiteY0" fmla="*/ 2413048 h 2413048"/>
              <a:gd name="connsiteX1" fmla="*/ 280721 w 3434394"/>
              <a:gd name="connsiteY1" fmla="*/ 2349911 h 2413048"/>
              <a:gd name="connsiteX2" fmla="*/ 888734 w 3434394"/>
              <a:gd name="connsiteY2" fmla="*/ 2060984 h 2413048"/>
              <a:gd name="connsiteX3" fmla="*/ 2274621 w 3434394"/>
              <a:gd name="connsiteY3" fmla="*/ 1214846 h 2413048"/>
              <a:gd name="connsiteX4" fmla="*/ 3434394 w 3434394"/>
              <a:gd name="connsiteY4" fmla="*/ 0 h 2413048"/>
              <a:gd name="connsiteX0" fmla="*/ 133 w 3474150"/>
              <a:gd name="connsiteY0" fmla="*/ 2214266 h 2214266"/>
              <a:gd name="connsiteX1" fmla="*/ 280721 w 3474150"/>
              <a:gd name="connsiteY1" fmla="*/ 2151129 h 2214266"/>
              <a:gd name="connsiteX2" fmla="*/ 888734 w 3474150"/>
              <a:gd name="connsiteY2" fmla="*/ 1862202 h 2214266"/>
              <a:gd name="connsiteX3" fmla="*/ 2274621 w 3474150"/>
              <a:gd name="connsiteY3" fmla="*/ 1016064 h 2214266"/>
              <a:gd name="connsiteX4" fmla="*/ 3474150 w 3474150"/>
              <a:gd name="connsiteY4" fmla="*/ 0 h 2214266"/>
              <a:gd name="connsiteX0" fmla="*/ 133 w 3529809"/>
              <a:gd name="connsiteY0" fmla="*/ 2190413 h 2190413"/>
              <a:gd name="connsiteX1" fmla="*/ 280721 w 3529809"/>
              <a:gd name="connsiteY1" fmla="*/ 2127276 h 2190413"/>
              <a:gd name="connsiteX2" fmla="*/ 888734 w 3529809"/>
              <a:gd name="connsiteY2" fmla="*/ 1838349 h 2190413"/>
              <a:gd name="connsiteX3" fmla="*/ 2274621 w 3529809"/>
              <a:gd name="connsiteY3" fmla="*/ 992211 h 2190413"/>
              <a:gd name="connsiteX4" fmla="*/ 3529809 w 3529809"/>
              <a:gd name="connsiteY4" fmla="*/ 0 h 2190413"/>
              <a:gd name="connsiteX0" fmla="*/ 133 w 3474149"/>
              <a:gd name="connsiteY0" fmla="*/ 2206316 h 2206316"/>
              <a:gd name="connsiteX1" fmla="*/ 280721 w 3474149"/>
              <a:gd name="connsiteY1" fmla="*/ 2143179 h 2206316"/>
              <a:gd name="connsiteX2" fmla="*/ 888734 w 3474149"/>
              <a:gd name="connsiteY2" fmla="*/ 1854252 h 2206316"/>
              <a:gd name="connsiteX3" fmla="*/ 2274621 w 3474149"/>
              <a:gd name="connsiteY3" fmla="*/ 1008114 h 2206316"/>
              <a:gd name="connsiteX4" fmla="*/ 3474149 w 3474149"/>
              <a:gd name="connsiteY4" fmla="*/ 0 h 2206316"/>
              <a:gd name="connsiteX0" fmla="*/ 133 w 3505954"/>
              <a:gd name="connsiteY0" fmla="*/ 2198365 h 2198365"/>
              <a:gd name="connsiteX1" fmla="*/ 280721 w 3505954"/>
              <a:gd name="connsiteY1" fmla="*/ 2135228 h 2198365"/>
              <a:gd name="connsiteX2" fmla="*/ 888734 w 3505954"/>
              <a:gd name="connsiteY2" fmla="*/ 1846301 h 2198365"/>
              <a:gd name="connsiteX3" fmla="*/ 2274621 w 3505954"/>
              <a:gd name="connsiteY3" fmla="*/ 1000163 h 2198365"/>
              <a:gd name="connsiteX4" fmla="*/ 3505954 w 3505954"/>
              <a:gd name="connsiteY4" fmla="*/ 0 h 2198365"/>
              <a:gd name="connsiteX0" fmla="*/ 133 w 3505954"/>
              <a:gd name="connsiteY0" fmla="*/ 2198365 h 2198365"/>
              <a:gd name="connsiteX1" fmla="*/ 280721 w 3505954"/>
              <a:gd name="connsiteY1" fmla="*/ 2135228 h 2198365"/>
              <a:gd name="connsiteX2" fmla="*/ 888734 w 3505954"/>
              <a:gd name="connsiteY2" fmla="*/ 1846301 h 2198365"/>
              <a:gd name="connsiteX3" fmla="*/ 2203059 w 3505954"/>
              <a:gd name="connsiteY3" fmla="*/ 825234 h 2198365"/>
              <a:gd name="connsiteX4" fmla="*/ 3505954 w 3505954"/>
              <a:gd name="connsiteY4" fmla="*/ 0 h 2198365"/>
              <a:gd name="connsiteX0" fmla="*/ 133 w 3362831"/>
              <a:gd name="connsiteY0" fmla="*/ 2532319 h 2532319"/>
              <a:gd name="connsiteX1" fmla="*/ 280721 w 3362831"/>
              <a:gd name="connsiteY1" fmla="*/ 2469182 h 2532319"/>
              <a:gd name="connsiteX2" fmla="*/ 888734 w 3362831"/>
              <a:gd name="connsiteY2" fmla="*/ 2180255 h 2532319"/>
              <a:gd name="connsiteX3" fmla="*/ 2203059 w 3362831"/>
              <a:gd name="connsiteY3" fmla="*/ 1159188 h 2532319"/>
              <a:gd name="connsiteX4" fmla="*/ 3362831 w 3362831"/>
              <a:gd name="connsiteY4" fmla="*/ 0 h 2532319"/>
              <a:gd name="connsiteX0" fmla="*/ 133 w 3299221"/>
              <a:gd name="connsiteY0" fmla="*/ 2532319 h 2532319"/>
              <a:gd name="connsiteX1" fmla="*/ 280721 w 3299221"/>
              <a:gd name="connsiteY1" fmla="*/ 2469182 h 2532319"/>
              <a:gd name="connsiteX2" fmla="*/ 888734 w 3299221"/>
              <a:gd name="connsiteY2" fmla="*/ 2180255 h 2532319"/>
              <a:gd name="connsiteX3" fmla="*/ 2203059 w 3299221"/>
              <a:gd name="connsiteY3" fmla="*/ 1159188 h 2532319"/>
              <a:gd name="connsiteX4" fmla="*/ 3299221 w 3299221"/>
              <a:gd name="connsiteY4" fmla="*/ 0 h 2532319"/>
              <a:gd name="connsiteX0" fmla="*/ 133 w 3354881"/>
              <a:gd name="connsiteY0" fmla="*/ 2556173 h 2556173"/>
              <a:gd name="connsiteX1" fmla="*/ 280721 w 3354881"/>
              <a:gd name="connsiteY1" fmla="*/ 2493036 h 2556173"/>
              <a:gd name="connsiteX2" fmla="*/ 888734 w 3354881"/>
              <a:gd name="connsiteY2" fmla="*/ 2204109 h 2556173"/>
              <a:gd name="connsiteX3" fmla="*/ 2203059 w 3354881"/>
              <a:gd name="connsiteY3" fmla="*/ 1183042 h 2556173"/>
              <a:gd name="connsiteX4" fmla="*/ 3354881 w 3354881"/>
              <a:gd name="connsiteY4" fmla="*/ 0 h 2556173"/>
              <a:gd name="connsiteX0" fmla="*/ 133 w 3354881"/>
              <a:gd name="connsiteY0" fmla="*/ 2556173 h 2556173"/>
              <a:gd name="connsiteX1" fmla="*/ 280721 w 3354881"/>
              <a:gd name="connsiteY1" fmla="*/ 2493036 h 2556173"/>
              <a:gd name="connsiteX2" fmla="*/ 888734 w 3354881"/>
              <a:gd name="connsiteY2" fmla="*/ 2204109 h 2556173"/>
              <a:gd name="connsiteX3" fmla="*/ 2280697 w 3354881"/>
              <a:gd name="connsiteY3" fmla="*/ 1355570 h 2556173"/>
              <a:gd name="connsiteX4" fmla="*/ 3354881 w 3354881"/>
              <a:gd name="connsiteY4" fmla="*/ 0 h 2556173"/>
              <a:gd name="connsiteX0" fmla="*/ 133 w 3423892"/>
              <a:gd name="connsiteY0" fmla="*/ 2392271 h 2392271"/>
              <a:gd name="connsiteX1" fmla="*/ 280721 w 3423892"/>
              <a:gd name="connsiteY1" fmla="*/ 2329134 h 2392271"/>
              <a:gd name="connsiteX2" fmla="*/ 888734 w 3423892"/>
              <a:gd name="connsiteY2" fmla="*/ 2040207 h 2392271"/>
              <a:gd name="connsiteX3" fmla="*/ 2280697 w 3423892"/>
              <a:gd name="connsiteY3" fmla="*/ 1191668 h 2392271"/>
              <a:gd name="connsiteX4" fmla="*/ 3423892 w 3423892"/>
              <a:gd name="connsiteY4" fmla="*/ 0 h 2392271"/>
              <a:gd name="connsiteX0" fmla="*/ 133 w 3544662"/>
              <a:gd name="connsiteY0" fmla="*/ 2219742 h 2219742"/>
              <a:gd name="connsiteX1" fmla="*/ 280721 w 3544662"/>
              <a:gd name="connsiteY1" fmla="*/ 2156605 h 2219742"/>
              <a:gd name="connsiteX2" fmla="*/ 888734 w 3544662"/>
              <a:gd name="connsiteY2" fmla="*/ 1867678 h 2219742"/>
              <a:gd name="connsiteX3" fmla="*/ 2280697 w 3544662"/>
              <a:gd name="connsiteY3" fmla="*/ 1019139 h 2219742"/>
              <a:gd name="connsiteX4" fmla="*/ 3544662 w 3544662"/>
              <a:gd name="connsiteY4" fmla="*/ 0 h 2219742"/>
              <a:gd name="connsiteX0" fmla="*/ 133 w 3601812"/>
              <a:gd name="connsiteY0" fmla="*/ 2365792 h 2365792"/>
              <a:gd name="connsiteX1" fmla="*/ 337871 w 3601812"/>
              <a:gd name="connsiteY1" fmla="*/ 2156605 h 2365792"/>
              <a:gd name="connsiteX2" fmla="*/ 945884 w 3601812"/>
              <a:gd name="connsiteY2" fmla="*/ 18676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945884 w 3601812"/>
              <a:gd name="connsiteY2" fmla="*/ 18676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1053834 w 3601812"/>
              <a:gd name="connsiteY2" fmla="*/ 22613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1053834 w 3601812"/>
              <a:gd name="connsiteY2" fmla="*/ 2261378 h 2365792"/>
              <a:gd name="connsiteX3" fmla="*/ 2547397 w 3601812"/>
              <a:gd name="connsiteY3" fmla="*/ 1622389 h 2365792"/>
              <a:gd name="connsiteX4" fmla="*/ 3601812 w 3601812"/>
              <a:gd name="connsiteY4" fmla="*/ 0 h 2365792"/>
              <a:gd name="connsiteX0" fmla="*/ 133 w 3849462"/>
              <a:gd name="connsiteY0" fmla="*/ 1838742 h 1838742"/>
              <a:gd name="connsiteX1" fmla="*/ 407721 w 3849462"/>
              <a:gd name="connsiteY1" fmla="*/ 1820055 h 1838742"/>
              <a:gd name="connsiteX2" fmla="*/ 1053834 w 3849462"/>
              <a:gd name="connsiteY2" fmla="*/ 1734328 h 1838742"/>
              <a:gd name="connsiteX3" fmla="*/ 2547397 w 3849462"/>
              <a:gd name="connsiteY3" fmla="*/ 1095339 h 1838742"/>
              <a:gd name="connsiteX4" fmla="*/ 3849462 w 3849462"/>
              <a:gd name="connsiteY4" fmla="*/ 0 h 1838742"/>
              <a:gd name="connsiteX0" fmla="*/ 133 w 3568971"/>
              <a:gd name="connsiteY0" fmla="*/ 2349235 h 2349235"/>
              <a:gd name="connsiteX1" fmla="*/ 407721 w 3568971"/>
              <a:gd name="connsiteY1" fmla="*/ 2330548 h 2349235"/>
              <a:gd name="connsiteX2" fmla="*/ 1053834 w 3568971"/>
              <a:gd name="connsiteY2" fmla="*/ 2244821 h 2349235"/>
              <a:gd name="connsiteX3" fmla="*/ 2547397 w 3568971"/>
              <a:gd name="connsiteY3" fmla="*/ 1605832 h 2349235"/>
              <a:gd name="connsiteX4" fmla="*/ 3568971 w 3568971"/>
              <a:gd name="connsiteY4" fmla="*/ 0 h 2349235"/>
              <a:gd name="connsiteX0" fmla="*/ 133 w 3563361"/>
              <a:gd name="connsiteY0" fmla="*/ 2382894 h 2382894"/>
              <a:gd name="connsiteX1" fmla="*/ 407721 w 3563361"/>
              <a:gd name="connsiteY1" fmla="*/ 2364207 h 2382894"/>
              <a:gd name="connsiteX2" fmla="*/ 1053834 w 3563361"/>
              <a:gd name="connsiteY2" fmla="*/ 2278480 h 2382894"/>
              <a:gd name="connsiteX3" fmla="*/ 2547397 w 3563361"/>
              <a:gd name="connsiteY3" fmla="*/ 1639491 h 2382894"/>
              <a:gd name="connsiteX4" fmla="*/ 3563361 w 3563361"/>
              <a:gd name="connsiteY4" fmla="*/ 0 h 2382894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1053834 w 3580191"/>
              <a:gd name="connsiteY2" fmla="*/ 2250431 h 2354845"/>
              <a:gd name="connsiteX3" fmla="*/ 2547397 w 3580191"/>
              <a:gd name="connsiteY3" fmla="*/ 1611442 h 2354845"/>
              <a:gd name="connsiteX4" fmla="*/ 3580191 w 3580191"/>
              <a:gd name="connsiteY4" fmla="*/ 0 h 2354845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1053834 w 3580191"/>
              <a:gd name="connsiteY2" fmla="*/ 2250431 h 2354845"/>
              <a:gd name="connsiteX3" fmla="*/ 2244467 w 3580191"/>
              <a:gd name="connsiteY3" fmla="*/ 848507 h 2354845"/>
              <a:gd name="connsiteX4" fmla="*/ 3580191 w 3580191"/>
              <a:gd name="connsiteY4" fmla="*/ 0 h 2354845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907979 w 3580191"/>
              <a:gd name="connsiteY2" fmla="*/ 1672620 h 2354845"/>
              <a:gd name="connsiteX3" fmla="*/ 2244467 w 3580191"/>
              <a:gd name="connsiteY3" fmla="*/ 848507 h 2354845"/>
              <a:gd name="connsiteX4" fmla="*/ 3580191 w 3580191"/>
              <a:gd name="connsiteY4" fmla="*/ 0 h 2354845"/>
              <a:gd name="connsiteX0" fmla="*/ 0 w 3580058"/>
              <a:gd name="connsiteY0" fmla="*/ 2354845 h 2354845"/>
              <a:gd name="connsiteX1" fmla="*/ 907846 w 3580058"/>
              <a:gd name="connsiteY1" fmla="*/ 1672620 h 2354845"/>
              <a:gd name="connsiteX2" fmla="*/ 2244334 w 3580058"/>
              <a:gd name="connsiteY2" fmla="*/ 848507 h 2354845"/>
              <a:gd name="connsiteX3" fmla="*/ 3580058 w 3580058"/>
              <a:gd name="connsiteY3" fmla="*/ 0 h 2354845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807002 w 3333226"/>
              <a:gd name="connsiteY2" fmla="*/ 296057 h 2001426"/>
              <a:gd name="connsiteX3" fmla="*/ 3333226 w 3333226"/>
              <a:gd name="connsiteY3" fmla="*/ 0 h 2001426"/>
              <a:gd name="connsiteX0" fmla="*/ 0 w 2961751"/>
              <a:gd name="connsiteY0" fmla="*/ 2706276 h 2706276"/>
              <a:gd name="connsiteX1" fmla="*/ 661014 w 2961751"/>
              <a:gd name="connsiteY1" fmla="*/ 2377470 h 2706276"/>
              <a:gd name="connsiteX2" fmla="*/ 1807002 w 2961751"/>
              <a:gd name="connsiteY2" fmla="*/ 1000907 h 2706276"/>
              <a:gd name="connsiteX3" fmla="*/ 2961751 w 2961751"/>
              <a:gd name="connsiteY3" fmla="*/ 0 h 2706276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807002 w 3253462"/>
              <a:gd name="connsiteY2" fmla="*/ 479194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2014565 w 3253462"/>
              <a:gd name="connsiteY2" fmla="*/ 1028956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862165 w 3253462"/>
              <a:gd name="connsiteY2" fmla="*/ 676531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900265 w 3253462"/>
              <a:gd name="connsiteY2" fmla="*/ 647956 h 2184563"/>
              <a:gd name="connsiteX3" fmla="*/ 3253462 w 3253462"/>
              <a:gd name="connsiteY3" fmla="*/ 0 h 2184563"/>
              <a:gd name="connsiteX0" fmla="*/ 0 w 3034387"/>
              <a:gd name="connsiteY0" fmla="*/ 2517938 h 2517938"/>
              <a:gd name="connsiteX1" fmla="*/ 661014 w 3034387"/>
              <a:gd name="connsiteY1" fmla="*/ 2189132 h 2517938"/>
              <a:gd name="connsiteX2" fmla="*/ 1900265 w 3034387"/>
              <a:gd name="connsiteY2" fmla="*/ 981331 h 2517938"/>
              <a:gd name="connsiteX3" fmla="*/ 3034387 w 3034387"/>
              <a:gd name="connsiteY3" fmla="*/ 0 h 2517938"/>
              <a:gd name="connsiteX0" fmla="*/ 0 w 3034387"/>
              <a:gd name="connsiteY0" fmla="*/ 2517938 h 2517938"/>
              <a:gd name="connsiteX1" fmla="*/ 661014 w 3034387"/>
              <a:gd name="connsiteY1" fmla="*/ 2189132 h 2517938"/>
              <a:gd name="connsiteX2" fmla="*/ 1929526 w 3034387"/>
              <a:gd name="connsiteY2" fmla="*/ 1193472 h 2517938"/>
              <a:gd name="connsiteX3" fmla="*/ 3034387 w 3034387"/>
              <a:gd name="connsiteY3" fmla="*/ 0 h 2517938"/>
              <a:gd name="connsiteX0" fmla="*/ 0 w 3151430"/>
              <a:gd name="connsiteY0" fmla="*/ 2364319 h 2364319"/>
              <a:gd name="connsiteX1" fmla="*/ 661014 w 3151430"/>
              <a:gd name="connsiteY1" fmla="*/ 2035513 h 2364319"/>
              <a:gd name="connsiteX2" fmla="*/ 1929526 w 3151430"/>
              <a:gd name="connsiteY2" fmla="*/ 1039853 h 2364319"/>
              <a:gd name="connsiteX3" fmla="*/ 3151430 w 3151430"/>
              <a:gd name="connsiteY3" fmla="*/ 0 h 2364319"/>
              <a:gd name="connsiteX0" fmla="*/ 0 w 3094280"/>
              <a:gd name="connsiteY0" fmla="*/ 2516719 h 2516719"/>
              <a:gd name="connsiteX1" fmla="*/ 661014 w 3094280"/>
              <a:gd name="connsiteY1" fmla="*/ 2187913 h 2516719"/>
              <a:gd name="connsiteX2" fmla="*/ 1929526 w 3094280"/>
              <a:gd name="connsiteY2" fmla="*/ 1192253 h 2516719"/>
              <a:gd name="connsiteX3" fmla="*/ 3094280 w 3094280"/>
              <a:gd name="connsiteY3" fmla="*/ 0 h 2516719"/>
              <a:gd name="connsiteX0" fmla="*/ 0 w 3094280"/>
              <a:gd name="connsiteY0" fmla="*/ 2516719 h 2516719"/>
              <a:gd name="connsiteX1" fmla="*/ 661014 w 3094280"/>
              <a:gd name="connsiteY1" fmla="*/ 2187913 h 2516719"/>
              <a:gd name="connsiteX2" fmla="*/ 2024776 w 3094280"/>
              <a:gd name="connsiteY2" fmla="*/ 1363703 h 2516719"/>
              <a:gd name="connsiteX3" fmla="*/ 3094280 w 3094280"/>
              <a:gd name="connsiteY3" fmla="*/ 0 h 2516719"/>
              <a:gd name="connsiteX0" fmla="*/ 0 w 3094280"/>
              <a:gd name="connsiteY0" fmla="*/ 2516719 h 2605335"/>
              <a:gd name="connsiteX1" fmla="*/ 718164 w 3094280"/>
              <a:gd name="connsiteY1" fmla="*/ 2387938 h 2605335"/>
              <a:gd name="connsiteX2" fmla="*/ 2024776 w 3094280"/>
              <a:gd name="connsiteY2" fmla="*/ 1363703 h 2605335"/>
              <a:gd name="connsiteX3" fmla="*/ 3094280 w 3094280"/>
              <a:gd name="connsiteY3" fmla="*/ 0 h 2605335"/>
              <a:gd name="connsiteX0" fmla="*/ 0 w 3094280"/>
              <a:gd name="connsiteY0" fmla="*/ 2516719 h 2696701"/>
              <a:gd name="connsiteX1" fmla="*/ 124242 w 3094280"/>
              <a:gd name="connsiteY1" fmla="*/ 2675237 h 2696701"/>
              <a:gd name="connsiteX2" fmla="*/ 718164 w 3094280"/>
              <a:gd name="connsiteY2" fmla="*/ 2387938 h 2696701"/>
              <a:gd name="connsiteX3" fmla="*/ 2024776 w 3094280"/>
              <a:gd name="connsiteY3" fmla="*/ 1363703 h 2696701"/>
              <a:gd name="connsiteX4" fmla="*/ 3094280 w 3094280"/>
              <a:gd name="connsiteY4" fmla="*/ 0 h 2696701"/>
              <a:gd name="connsiteX0" fmla="*/ 0 w 3284780"/>
              <a:gd name="connsiteY0" fmla="*/ 2716744 h 2716744"/>
              <a:gd name="connsiteX1" fmla="*/ 314742 w 3284780"/>
              <a:gd name="connsiteY1" fmla="*/ 2675237 h 2716744"/>
              <a:gd name="connsiteX2" fmla="*/ 908664 w 3284780"/>
              <a:gd name="connsiteY2" fmla="*/ 2387938 h 2716744"/>
              <a:gd name="connsiteX3" fmla="*/ 2215276 w 3284780"/>
              <a:gd name="connsiteY3" fmla="*/ 1363703 h 2716744"/>
              <a:gd name="connsiteX4" fmla="*/ 3284780 w 3284780"/>
              <a:gd name="connsiteY4" fmla="*/ 0 h 2716744"/>
              <a:gd name="connsiteX0" fmla="*/ 0 w 3284780"/>
              <a:gd name="connsiteY0" fmla="*/ 2716744 h 2716744"/>
              <a:gd name="connsiteX1" fmla="*/ 305217 w 3284780"/>
              <a:gd name="connsiteY1" fmla="*/ 2646662 h 2716744"/>
              <a:gd name="connsiteX2" fmla="*/ 908664 w 3284780"/>
              <a:gd name="connsiteY2" fmla="*/ 2387938 h 2716744"/>
              <a:gd name="connsiteX3" fmla="*/ 2215276 w 3284780"/>
              <a:gd name="connsiteY3" fmla="*/ 1363703 h 2716744"/>
              <a:gd name="connsiteX4" fmla="*/ 3284780 w 3284780"/>
              <a:gd name="connsiteY4" fmla="*/ 0 h 2716744"/>
              <a:gd name="connsiteX0" fmla="*/ 0 w 3284780"/>
              <a:gd name="connsiteY0" fmla="*/ 2716744 h 2716744"/>
              <a:gd name="connsiteX1" fmla="*/ 305217 w 3284780"/>
              <a:gd name="connsiteY1" fmla="*/ 2646662 h 2716744"/>
              <a:gd name="connsiteX2" fmla="*/ 908664 w 3284780"/>
              <a:gd name="connsiteY2" fmla="*/ 2387938 h 2716744"/>
              <a:gd name="connsiteX3" fmla="*/ 2282511 w 3284780"/>
              <a:gd name="connsiteY3" fmla="*/ 1538515 h 2716744"/>
              <a:gd name="connsiteX4" fmla="*/ 3284780 w 3284780"/>
              <a:gd name="connsiteY4" fmla="*/ 0 h 2716744"/>
              <a:gd name="connsiteX0" fmla="*/ 0 w 3425974"/>
              <a:gd name="connsiteY0" fmla="*/ 2353673 h 2353673"/>
              <a:gd name="connsiteX1" fmla="*/ 305217 w 3425974"/>
              <a:gd name="connsiteY1" fmla="*/ 2283591 h 2353673"/>
              <a:gd name="connsiteX2" fmla="*/ 908664 w 3425974"/>
              <a:gd name="connsiteY2" fmla="*/ 2024867 h 2353673"/>
              <a:gd name="connsiteX3" fmla="*/ 2282511 w 3425974"/>
              <a:gd name="connsiteY3" fmla="*/ 1175444 h 2353673"/>
              <a:gd name="connsiteX4" fmla="*/ 3425974 w 3425974"/>
              <a:gd name="connsiteY4" fmla="*/ 0 h 2353673"/>
              <a:gd name="connsiteX0" fmla="*/ 0 w 3400095"/>
              <a:gd name="connsiteY0" fmla="*/ 1801583 h 1801583"/>
              <a:gd name="connsiteX1" fmla="*/ 305217 w 3400095"/>
              <a:gd name="connsiteY1" fmla="*/ 1731501 h 1801583"/>
              <a:gd name="connsiteX2" fmla="*/ 908664 w 3400095"/>
              <a:gd name="connsiteY2" fmla="*/ 1472777 h 1801583"/>
              <a:gd name="connsiteX3" fmla="*/ 2282511 w 3400095"/>
              <a:gd name="connsiteY3" fmla="*/ 623354 h 1801583"/>
              <a:gd name="connsiteX4" fmla="*/ 3400095 w 3400095"/>
              <a:gd name="connsiteY4" fmla="*/ 0 h 1801583"/>
              <a:gd name="connsiteX0" fmla="*/ 0 w 3400095"/>
              <a:gd name="connsiteY0" fmla="*/ 1801583 h 1801583"/>
              <a:gd name="connsiteX1" fmla="*/ 305217 w 3400095"/>
              <a:gd name="connsiteY1" fmla="*/ 1731501 h 1801583"/>
              <a:gd name="connsiteX2" fmla="*/ 908664 w 3400095"/>
              <a:gd name="connsiteY2" fmla="*/ 1472777 h 1801583"/>
              <a:gd name="connsiteX3" fmla="*/ 2360149 w 3400095"/>
              <a:gd name="connsiteY3" fmla="*/ 795882 h 1801583"/>
              <a:gd name="connsiteX4" fmla="*/ 3400095 w 3400095"/>
              <a:gd name="connsiteY4" fmla="*/ 0 h 1801583"/>
              <a:gd name="connsiteX0" fmla="*/ 0 w 3607129"/>
              <a:gd name="connsiteY0" fmla="*/ 1999990 h 1999990"/>
              <a:gd name="connsiteX1" fmla="*/ 305217 w 3607129"/>
              <a:gd name="connsiteY1" fmla="*/ 1929908 h 1999990"/>
              <a:gd name="connsiteX2" fmla="*/ 908664 w 3607129"/>
              <a:gd name="connsiteY2" fmla="*/ 1671184 h 1999990"/>
              <a:gd name="connsiteX3" fmla="*/ 2360149 w 3607129"/>
              <a:gd name="connsiteY3" fmla="*/ 994289 h 1999990"/>
              <a:gd name="connsiteX4" fmla="*/ 3607129 w 3607129"/>
              <a:gd name="connsiteY4" fmla="*/ 0 h 1999990"/>
              <a:gd name="connsiteX0" fmla="*/ 0 w 3607129"/>
              <a:gd name="connsiteY0" fmla="*/ 1999990 h 1999990"/>
              <a:gd name="connsiteX1" fmla="*/ 305217 w 3607129"/>
              <a:gd name="connsiteY1" fmla="*/ 1929908 h 1999990"/>
              <a:gd name="connsiteX2" fmla="*/ 908664 w 3607129"/>
              <a:gd name="connsiteY2" fmla="*/ 1671184 h 1999990"/>
              <a:gd name="connsiteX3" fmla="*/ 2239380 w 3607129"/>
              <a:gd name="connsiteY3" fmla="*/ 623353 h 1999990"/>
              <a:gd name="connsiteX4" fmla="*/ 3607129 w 3607129"/>
              <a:gd name="connsiteY4" fmla="*/ 0 h 1999990"/>
              <a:gd name="connsiteX0" fmla="*/ 0 w 3451853"/>
              <a:gd name="connsiteY0" fmla="*/ 2379552 h 2379552"/>
              <a:gd name="connsiteX1" fmla="*/ 305217 w 3451853"/>
              <a:gd name="connsiteY1" fmla="*/ 2309470 h 2379552"/>
              <a:gd name="connsiteX2" fmla="*/ 908664 w 3451853"/>
              <a:gd name="connsiteY2" fmla="*/ 2050746 h 2379552"/>
              <a:gd name="connsiteX3" fmla="*/ 2239380 w 3451853"/>
              <a:gd name="connsiteY3" fmla="*/ 1002915 h 2379552"/>
              <a:gd name="connsiteX4" fmla="*/ 3451853 w 3451853"/>
              <a:gd name="connsiteY4" fmla="*/ 0 h 2379552"/>
              <a:gd name="connsiteX0" fmla="*/ 0 w 3814162"/>
              <a:gd name="connsiteY0" fmla="*/ 1689439 h 1689439"/>
              <a:gd name="connsiteX1" fmla="*/ 305217 w 3814162"/>
              <a:gd name="connsiteY1" fmla="*/ 1619357 h 1689439"/>
              <a:gd name="connsiteX2" fmla="*/ 908664 w 3814162"/>
              <a:gd name="connsiteY2" fmla="*/ 1360633 h 1689439"/>
              <a:gd name="connsiteX3" fmla="*/ 2239380 w 3814162"/>
              <a:gd name="connsiteY3" fmla="*/ 312802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305217 w 3814162"/>
              <a:gd name="connsiteY1" fmla="*/ 1619357 h 1689439"/>
              <a:gd name="connsiteX2" fmla="*/ 908664 w 3814162"/>
              <a:gd name="connsiteY2" fmla="*/ 136063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6063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4158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41583 h 1689439"/>
              <a:gd name="connsiteX3" fmla="*/ 2361947 w 3814162"/>
              <a:gd name="connsiteY3" fmla="*/ 691466 h 1689439"/>
              <a:gd name="connsiteX4" fmla="*/ 3814162 w 3814162"/>
              <a:gd name="connsiteY4" fmla="*/ 0 h 1689439"/>
              <a:gd name="connsiteX0" fmla="*/ 0 w 3818925"/>
              <a:gd name="connsiteY0" fmla="*/ 1684676 h 1684676"/>
              <a:gd name="connsiteX1" fmla="*/ 281404 w 3818925"/>
              <a:gd name="connsiteY1" fmla="*/ 1614594 h 1684676"/>
              <a:gd name="connsiteX2" fmla="*/ 908664 w 3818925"/>
              <a:gd name="connsiteY2" fmla="*/ 1336820 h 1684676"/>
              <a:gd name="connsiteX3" fmla="*/ 2361947 w 3818925"/>
              <a:gd name="connsiteY3" fmla="*/ 686703 h 1684676"/>
              <a:gd name="connsiteX4" fmla="*/ 3818925 w 3818925"/>
              <a:gd name="connsiteY4" fmla="*/ 0 h 16846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908664 w 3623662"/>
              <a:gd name="connsiteY2" fmla="*/ 1679720 h 2027576"/>
              <a:gd name="connsiteX3" fmla="*/ 2361947 w 3623662"/>
              <a:gd name="connsiteY3" fmla="*/ 1029603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908664 w 3623662"/>
              <a:gd name="connsiteY2" fmla="*/ 16797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33779 w 3623662"/>
              <a:gd name="connsiteY1" fmla="*/ 18050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33779 w 3623662"/>
              <a:gd name="connsiteY1" fmla="*/ 18050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861039 w 3623662"/>
              <a:gd name="connsiteY1" fmla="*/ 1489220 h 2027576"/>
              <a:gd name="connsiteX2" fmla="*/ 2347659 w 3623662"/>
              <a:gd name="connsiteY2" fmla="*/ 1034365 h 2027576"/>
              <a:gd name="connsiteX3" fmla="*/ 3623662 w 3623662"/>
              <a:gd name="connsiteY3" fmla="*/ 0 h 2027576"/>
              <a:gd name="connsiteX0" fmla="*/ 0 w 3623662"/>
              <a:gd name="connsiteY0" fmla="*/ 2027576 h 2027576"/>
              <a:gd name="connsiteX1" fmla="*/ 219492 w 3623662"/>
              <a:gd name="connsiteY1" fmla="*/ 1805092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19492 w 3623662"/>
              <a:gd name="connsiteY1" fmla="*/ 1805092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861039 w 3623662"/>
              <a:gd name="connsiteY1" fmla="*/ 1489220 h 2027576"/>
              <a:gd name="connsiteX2" fmla="*/ 2347659 w 3623662"/>
              <a:gd name="connsiteY2" fmla="*/ 1034365 h 2027576"/>
              <a:gd name="connsiteX3" fmla="*/ 3623662 w 3623662"/>
              <a:gd name="connsiteY3" fmla="*/ 0 h 2027576"/>
              <a:gd name="connsiteX0" fmla="*/ 0 w 3404587"/>
              <a:gd name="connsiteY0" fmla="*/ 1808501 h 1808501"/>
              <a:gd name="connsiteX1" fmla="*/ 641964 w 3404587"/>
              <a:gd name="connsiteY1" fmla="*/ 1489220 h 1808501"/>
              <a:gd name="connsiteX2" fmla="*/ 2128584 w 3404587"/>
              <a:gd name="connsiteY2" fmla="*/ 1034365 h 1808501"/>
              <a:gd name="connsiteX3" fmla="*/ 3404587 w 3404587"/>
              <a:gd name="connsiteY3" fmla="*/ 0 h 1808501"/>
              <a:gd name="connsiteX0" fmla="*/ 0 w 3404587"/>
              <a:gd name="connsiteY0" fmla="*/ 1808501 h 1808501"/>
              <a:gd name="connsiteX1" fmla="*/ 641964 w 3404587"/>
              <a:gd name="connsiteY1" fmla="*/ 1489220 h 1808501"/>
              <a:gd name="connsiteX2" fmla="*/ 1861884 w 3404587"/>
              <a:gd name="connsiteY2" fmla="*/ 310465 h 1808501"/>
              <a:gd name="connsiteX3" fmla="*/ 3404587 w 3404587"/>
              <a:gd name="connsiteY3" fmla="*/ 0 h 1808501"/>
              <a:gd name="connsiteX0" fmla="*/ 0 w 2937862"/>
              <a:gd name="connsiteY0" fmla="*/ 2665751 h 2665751"/>
              <a:gd name="connsiteX1" fmla="*/ 641964 w 2937862"/>
              <a:gd name="connsiteY1" fmla="*/ 2346470 h 2665751"/>
              <a:gd name="connsiteX2" fmla="*/ 1861884 w 2937862"/>
              <a:gd name="connsiteY2" fmla="*/ 1167715 h 2665751"/>
              <a:gd name="connsiteX3" fmla="*/ 2937862 w 2937862"/>
              <a:gd name="connsiteY3" fmla="*/ 0 h 2665751"/>
              <a:gd name="connsiteX0" fmla="*/ 0 w 3214087"/>
              <a:gd name="connsiteY0" fmla="*/ 2865776 h 2865776"/>
              <a:gd name="connsiteX1" fmla="*/ 918189 w 3214087"/>
              <a:gd name="connsiteY1" fmla="*/ 2346470 h 2865776"/>
              <a:gd name="connsiteX2" fmla="*/ 2138109 w 3214087"/>
              <a:gd name="connsiteY2" fmla="*/ 1167715 h 2865776"/>
              <a:gd name="connsiteX3" fmla="*/ 3214087 w 3214087"/>
              <a:gd name="connsiteY3" fmla="*/ 0 h 2865776"/>
              <a:gd name="connsiteX0" fmla="*/ 0 w 2295898"/>
              <a:gd name="connsiteY0" fmla="*/ 2346470 h 2346470"/>
              <a:gd name="connsiteX1" fmla="*/ 1219920 w 2295898"/>
              <a:gd name="connsiteY1" fmla="*/ 1167715 h 2346470"/>
              <a:gd name="connsiteX2" fmla="*/ 2295898 w 2295898"/>
              <a:gd name="connsiteY2" fmla="*/ 0 h 2346470"/>
              <a:gd name="connsiteX0" fmla="*/ 0 w 2295898"/>
              <a:gd name="connsiteY0" fmla="*/ 2346470 h 2367067"/>
              <a:gd name="connsiteX1" fmla="*/ 6153 w 2295898"/>
              <a:gd name="connsiteY1" fmla="*/ 2367067 h 2367067"/>
              <a:gd name="connsiteX2" fmla="*/ 1219920 w 2295898"/>
              <a:gd name="connsiteY2" fmla="*/ 1167715 h 2367067"/>
              <a:gd name="connsiteX3" fmla="*/ 2295898 w 2295898"/>
              <a:gd name="connsiteY3" fmla="*/ 0 h 2367067"/>
              <a:gd name="connsiteX0" fmla="*/ 0 w 2295898"/>
              <a:gd name="connsiteY0" fmla="*/ 2346470 h 2643292"/>
              <a:gd name="connsiteX1" fmla="*/ 987228 w 2295898"/>
              <a:gd name="connsiteY1" fmla="*/ 2643292 h 2643292"/>
              <a:gd name="connsiteX2" fmla="*/ 1219920 w 2295898"/>
              <a:gd name="connsiteY2" fmla="*/ 1167715 h 2643292"/>
              <a:gd name="connsiteX3" fmla="*/ 2295898 w 2295898"/>
              <a:gd name="connsiteY3" fmla="*/ 0 h 2643292"/>
              <a:gd name="connsiteX0" fmla="*/ 0 w 3115048"/>
              <a:gd name="connsiteY0" fmla="*/ 2870345 h 2870345"/>
              <a:gd name="connsiteX1" fmla="*/ 1806378 w 3115048"/>
              <a:gd name="connsiteY1" fmla="*/ 264329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2025453 w 3115048"/>
              <a:gd name="connsiteY3" fmla="*/ 117644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2320728 w 3115048"/>
              <a:gd name="connsiteY3" fmla="*/ 188129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934170 w 3115048"/>
              <a:gd name="connsiteY2" fmla="*/ 2729815 h 2870345"/>
              <a:gd name="connsiteX3" fmla="*/ 2320728 w 3115048"/>
              <a:gd name="connsiteY3" fmla="*/ 188129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934170 w 3115048"/>
              <a:gd name="connsiteY2" fmla="*/ 2729815 h 2870345"/>
              <a:gd name="connsiteX3" fmla="*/ 2473128 w 3115048"/>
              <a:gd name="connsiteY3" fmla="*/ 2262291 h 2870345"/>
              <a:gd name="connsiteX4" fmla="*/ 3115048 w 3115048"/>
              <a:gd name="connsiteY4" fmla="*/ 0 h 2870345"/>
              <a:gd name="connsiteX0" fmla="*/ 0 w 3877048"/>
              <a:gd name="connsiteY0" fmla="*/ 1489220 h 1489220"/>
              <a:gd name="connsiteX1" fmla="*/ 463353 w 3877048"/>
              <a:gd name="connsiteY1" fmla="*/ 1395517 h 1489220"/>
              <a:gd name="connsiteX2" fmla="*/ 934170 w 3877048"/>
              <a:gd name="connsiteY2" fmla="*/ 1348690 h 1489220"/>
              <a:gd name="connsiteX3" fmla="*/ 2473128 w 3877048"/>
              <a:gd name="connsiteY3" fmla="*/ 881166 h 1489220"/>
              <a:gd name="connsiteX4" fmla="*/ 3877048 w 3877048"/>
              <a:gd name="connsiteY4" fmla="*/ 0 h 1489220"/>
              <a:gd name="connsiteX0" fmla="*/ 0 w 3686548"/>
              <a:gd name="connsiteY0" fmla="*/ 1270145 h 1395517"/>
              <a:gd name="connsiteX1" fmla="*/ 272853 w 3686548"/>
              <a:gd name="connsiteY1" fmla="*/ 1395517 h 1395517"/>
              <a:gd name="connsiteX2" fmla="*/ 743670 w 3686548"/>
              <a:gd name="connsiteY2" fmla="*/ 1348690 h 1395517"/>
              <a:gd name="connsiteX3" fmla="*/ 2282628 w 3686548"/>
              <a:gd name="connsiteY3" fmla="*/ 881166 h 1395517"/>
              <a:gd name="connsiteX4" fmla="*/ 3686548 w 3686548"/>
              <a:gd name="connsiteY4" fmla="*/ 0 h 1395517"/>
              <a:gd name="connsiteX0" fmla="*/ 0 w 3686548"/>
              <a:gd name="connsiteY0" fmla="*/ 1270145 h 1348690"/>
              <a:gd name="connsiteX1" fmla="*/ 625278 w 3686548"/>
              <a:gd name="connsiteY1" fmla="*/ 966892 h 1348690"/>
              <a:gd name="connsiteX2" fmla="*/ 743670 w 3686548"/>
              <a:gd name="connsiteY2" fmla="*/ 1348690 h 1348690"/>
              <a:gd name="connsiteX3" fmla="*/ 2282628 w 3686548"/>
              <a:gd name="connsiteY3" fmla="*/ 881166 h 1348690"/>
              <a:gd name="connsiteX4" fmla="*/ 3686548 w 3686548"/>
              <a:gd name="connsiteY4" fmla="*/ 0 h 1348690"/>
              <a:gd name="connsiteX0" fmla="*/ 0 w 3686548"/>
              <a:gd name="connsiteY0" fmla="*/ 1270145 h 1270145"/>
              <a:gd name="connsiteX1" fmla="*/ 625278 w 3686548"/>
              <a:gd name="connsiteY1" fmla="*/ 966892 h 1270145"/>
              <a:gd name="connsiteX2" fmla="*/ 1924770 w 3686548"/>
              <a:gd name="connsiteY2" fmla="*/ 5665 h 1270145"/>
              <a:gd name="connsiteX3" fmla="*/ 2282628 w 3686548"/>
              <a:gd name="connsiteY3" fmla="*/ 881166 h 1270145"/>
              <a:gd name="connsiteX4" fmla="*/ 3686548 w 3686548"/>
              <a:gd name="connsiteY4" fmla="*/ 0 h 1270145"/>
              <a:gd name="connsiteX0" fmla="*/ 0 w 3686548"/>
              <a:gd name="connsiteY0" fmla="*/ 1331155 h 1331155"/>
              <a:gd name="connsiteX1" fmla="*/ 625278 w 3686548"/>
              <a:gd name="connsiteY1" fmla="*/ 1027902 h 1331155"/>
              <a:gd name="connsiteX2" fmla="*/ 1934295 w 3686548"/>
              <a:gd name="connsiteY2" fmla="*/ 0 h 1331155"/>
              <a:gd name="connsiteX3" fmla="*/ 2282628 w 3686548"/>
              <a:gd name="connsiteY3" fmla="*/ 942176 h 1331155"/>
              <a:gd name="connsiteX4" fmla="*/ 3686548 w 3686548"/>
              <a:gd name="connsiteY4" fmla="*/ 61010 h 1331155"/>
              <a:gd name="connsiteX0" fmla="*/ 0 w 3686548"/>
              <a:gd name="connsiteY0" fmla="*/ 1312105 h 1312105"/>
              <a:gd name="connsiteX1" fmla="*/ 625278 w 3686548"/>
              <a:gd name="connsiteY1" fmla="*/ 1008852 h 1312105"/>
              <a:gd name="connsiteX2" fmla="*/ 1915245 w 3686548"/>
              <a:gd name="connsiteY2" fmla="*/ 0 h 1312105"/>
              <a:gd name="connsiteX3" fmla="*/ 2282628 w 3686548"/>
              <a:gd name="connsiteY3" fmla="*/ 923126 h 1312105"/>
              <a:gd name="connsiteX4" fmla="*/ 3686548 w 3686548"/>
              <a:gd name="connsiteY4" fmla="*/ 41960 h 1312105"/>
              <a:gd name="connsiteX0" fmla="*/ 0 w 3686548"/>
              <a:gd name="connsiteY0" fmla="*/ 1312105 h 1312105"/>
              <a:gd name="connsiteX1" fmla="*/ 625278 w 3686548"/>
              <a:gd name="connsiteY1" fmla="*/ 1008852 h 1312105"/>
              <a:gd name="connsiteX2" fmla="*/ 1915245 w 3686548"/>
              <a:gd name="connsiteY2" fmla="*/ 0 h 1312105"/>
              <a:gd name="connsiteX3" fmla="*/ 3686548 w 3686548"/>
              <a:gd name="connsiteY3" fmla="*/ 41960 h 1312105"/>
              <a:gd name="connsiteX0" fmla="*/ 0 w 2924548"/>
              <a:gd name="connsiteY0" fmla="*/ 2670320 h 2670320"/>
              <a:gd name="connsiteX1" fmla="*/ 625278 w 2924548"/>
              <a:gd name="connsiteY1" fmla="*/ 2367067 h 2670320"/>
              <a:gd name="connsiteX2" fmla="*/ 1915245 w 2924548"/>
              <a:gd name="connsiteY2" fmla="*/ 1358215 h 2670320"/>
              <a:gd name="connsiteX3" fmla="*/ 2924548 w 2924548"/>
              <a:gd name="connsiteY3" fmla="*/ 0 h 2670320"/>
              <a:gd name="connsiteX0" fmla="*/ 0 w 3124573"/>
              <a:gd name="connsiteY0" fmla="*/ 2327420 h 2327420"/>
              <a:gd name="connsiteX1" fmla="*/ 625278 w 3124573"/>
              <a:gd name="connsiteY1" fmla="*/ 2024167 h 2327420"/>
              <a:gd name="connsiteX2" fmla="*/ 1915245 w 3124573"/>
              <a:gd name="connsiteY2" fmla="*/ 1015315 h 2327420"/>
              <a:gd name="connsiteX3" fmla="*/ 3124573 w 3124573"/>
              <a:gd name="connsiteY3" fmla="*/ 0 h 2327420"/>
              <a:gd name="connsiteX0" fmla="*/ 0 w 3136448"/>
              <a:gd name="connsiteY0" fmla="*/ 2339295 h 2339295"/>
              <a:gd name="connsiteX1" fmla="*/ 637153 w 3136448"/>
              <a:gd name="connsiteY1" fmla="*/ 2024167 h 2339295"/>
              <a:gd name="connsiteX2" fmla="*/ 1927120 w 3136448"/>
              <a:gd name="connsiteY2" fmla="*/ 1015315 h 2339295"/>
              <a:gd name="connsiteX3" fmla="*/ 3136448 w 3136448"/>
              <a:gd name="connsiteY3" fmla="*/ 0 h 2339295"/>
              <a:gd name="connsiteX0" fmla="*/ 0 w 3011757"/>
              <a:gd name="connsiteY0" fmla="*/ 2481799 h 2481799"/>
              <a:gd name="connsiteX1" fmla="*/ 637153 w 3011757"/>
              <a:gd name="connsiteY1" fmla="*/ 2166671 h 2481799"/>
              <a:gd name="connsiteX2" fmla="*/ 1927120 w 3011757"/>
              <a:gd name="connsiteY2" fmla="*/ 1157819 h 2481799"/>
              <a:gd name="connsiteX3" fmla="*/ 3011757 w 3011757"/>
              <a:gd name="connsiteY3" fmla="*/ 0 h 2481799"/>
              <a:gd name="connsiteX0" fmla="*/ 0 w 3011757"/>
              <a:gd name="connsiteY0" fmla="*/ 2499612 h 2499612"/>
              <a:gd name="connsiteX1" fmla="*/ 637153 w 3011757"/>
              <a:gd name="connsiteY1" fmla="*/ 2184484 h 2499612"/>
              <a:gd name="connsiteX2" fmla="*/ 1927120 w 3011757"/>
              <a:gd name="connsiteY2" fmla="*/ 1175632 h 2499612"/>
              <a:gd name="connsiteX3" fmla="*/ 3011757 w 3011757"/>
              <a:gd name="connsiteY3" fmla="*/ 0 h 2499612"/>
              <a:gd name="connsiteX0" fmla="*/ 0 w 3027614"/>
              <a:gd name="connsiteY0" fmla="*/ 2483755 h 2483755"/>
              <a:gd name="connsiteX1" fmla="*/ 637153 w 3027614"/>
              <a:gd name="connsiteY1" fmla="*/ 2168627 h 2483755"/>
              <a:gd name="connsiteX2" fmla="*/ 1927120 w 3027614"/>
              <a:gd name="connsiteY2" fmla="*/ 1159775 h 2483755"/>
              <a:gd name="connsiteX3" fmla="*/ 3027614 w 3027614"/>
              <a:gd name="connsiteY3" fmla="*/ 0 h 2483755"/>
              <a:gd name="connsiteX0" fmla="*/ 0 w 3027614"/>
              <a:gd name="connsiteY0" fmla="*/ 2504898 h 2504898"/>
              <a:gd name="connsiteX1" fmla="*/ 637153 w 3027614"/>
              <a:gd name="connsiteY1" fmla="*/ 2189770 h 2504898"/>
              <a:gd name="connsiteX2" fmla="*/ 1927120 w 3027614"/>
              <a:gd name="connsiteY2" fmla="*/ 118091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637153 w 3027614"/>
              <a:gd name="connsiteY1" fmla="*/ 2189770 h 2504898"/>
              <a:gd name="connsiteX2" fmla="*/ 1869970 w 3027614"/>
              <a:gd name="connsiteY2" fmla="*/ 100946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271393 w 3027614"/>
              <a:gd name="connsiteY1" fmla="*/ 2445802 h 2504898"/>
              <a:gd name="connsiteX2" fmla="*/ 1869970 w 3027614"/>
              <a:gd name="connsiteY2" fmla="*/ 100946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271393 w 3027614"/>
              <a:gd name="connsiteY1" fmla="*/ 2445802 h 2504898"/>
              <a:gd name="connsiteX2" fmla="*/ 2396664 w 3027614"/>
              <a:gd name="connsiteY2" fmla="*/ 1689782 h 2504898"/>
              <a:gd name="connsiteX3" fmla="*/ 3027614 w 3027614"/>
              <a:gd name="connsiteY3" fmla="*/ 0 h 2504898"/>
              <a:gd name="connsiteX0" fmla="*/ 0 w 3715243"/>
              <a:gd name="connsiteY0" fmla="*/ 815116 h 815116"/>
              <a:gd name="connsiteX1" fmla="*/ 271393 w 3715243"/>
              <a:gd name="connsiteY1" fmla="*/ 756020 h 815116"/>
              <a:gd name="connsiteX2" fmla="*/ 2396664 w 3715243"/>
              <a:gd name="connsiteY2" fmla="*/ 0 h 815116"/>
              <a:gd name="connsiteX3" fmla="*/ 3715243 w 3715243"/>
              <a:gd name="connsiteY3" fmla="*/ 365790 h 815116"/>
              <a:gd name="connsiteX0" fmla="*/ 0 w 3715243"/>
              <a:gd name="connsiteY0" fmla="*/ 829747 h 829747"/>
              <a:gd name="connsiteX1" fmla="*/ 271393 w 3715243"/>
              <a:gd name="connsiteY1" fmla="*/ 770651 h 829747"/>
              <a:gd name="connsiteX2" fmla="*/ 2440555 w 3715243"/>
              <a:gd name="connsiteY2" fmla="*/ 0 h 829747"/>
              <a:gd name="connsiteX3" fmla="*/ 3715243 w 3715243"/>
              <a:gd name="connsiteY3" fmla="*/ 380421 h 829747"/>
              <a:gd name="connsiteX0" fmla="*/ 0 w 3715243"/>
              <a:gd name="connsiteY0" fmla="*/ 449326 h 449326"/>
              <a:gd name="connsiteX1" fmla="*/ 271393 w 3715243"/>
              <a:gd name="connsiteY1" fmla="*/ 390230 h 449326"/>
              <a:gd name="connsiteX2" fmla="*/ 904363 w 3715243"/>
              <a:gd name="connsiteY2" fmla="*/ 109697 h 449326"/>
              <a:gd name="connsiteX3" fmla="*/ 3715243 w 3715243"/>
              <a:gd name="connsiteY3" fmla="*/ 0 h 449326"/>
              <a:gd name="connsiteX0" fmla="*/ 0 w 3715243"/>
              <a:gd name="connsiteY0" fmla="*/ 837063 h 837063"/>
              <a:gd name="connsiteX1" fmla="*/ 271393 w 3715243"/>
              <a:gd name="connsiteY1" fmla="*/ 777967 h 837063"/>
              <a:gd name="connsiteX2" fmla="*/ 2433240 w 3715243"/>
              <a:gd name="connsiteY2" fmla="*/ 0 h 837063"/>
              <a:gd name="connsiteX3" fmla="*/ 3715243 w 3715243"/>
              <a:gd name="connsiteY3" fmla="*/ 387737 h 837063"/>
              <a:gd name="connsiteX0" fmla="*/ 0 w 3715243"/>
              <a:gd name="connsiteY0" fmla="*/ 1378388 h 1378388"/>
              <a:gd name="connsiteX1" fmla="*/ 271393 w 3715243"/>
              <a:gd name="connsiteY1" fmla="*/ 1319292 h 1378388"/>
              <a:gd name="connsiteX2" fmla="*/ 2221099 w 3715243"/>
              <a:gd name="connsiteY2" fmla="*/ 0 h 1378388"/>
              <a:gd name="connsiteX3" fmla="*/ 3715243 w 3715243"/>
              <a:gd name="connsiteY3" fmla="*/ 929062 h 1378388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2221099 w 3437265"/>
              <a:gd name="connsiteY2" fmla="*/ 1009466 h 2387854"/>
              <a:gd name="connsiteX3" fmla="*/ 3437265 w 3437265"/>
              <a:gd name="connsiteY3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13531 w 3437265"/>
              <a:gd name="connsiteY2" fmla="*/ 1914917 h 2387854"/>
              <a:gd name="connsiteX3" fmla="*/ 2221099 w 3437265"/>
              <a:gd name="connsiteY3" fmla="*/ 1009466 h 2387854"/>
              <a:gd name="connsiteX4" fmla="*/ 3437265 w 3437265"/>
              <a:gd name="connsiteY4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20847 w 3437265"/>
              <a:gd name="connsiteY2" fmla="*/ 2024645 h 2387854"/>
              <a:gd name="connsiteX3" fmla="*/ 2221099 w 3437265"/>
              <a:gd name="connsiteY3" fmla="*/ 1009466 h 2387854"/>
              <a:gd name="connsiteX4" fmla="*/ 3437265 w 3437265"/>
              <a:gd name="connsiteY4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20847 w 3437265"/>
              <a:gd name="connsiteY2" fmla="*/ 2024645 h 2387854"/>
              <a:gd name="connsiteX3" fmla="*/ 2433239 w 3437265"/>
              <a:gd name="connsiteY3" fmla="*/ 1558106 h 2387854"/>
              <a:gd name="connsiteX4" fmla="*/ 3437265 w 3437265"/>
              <a:gd name="connsiteY4" fmla="*/ 0 h 2387854"/>
              <a:gd name="connsiteX0" fmla="*/ 0 w 3620145"/>
              <a:gd name="connsiteY0" fmla="*/ 2044040 h 2044040"/>
              <a:gd name="connsiteX1" fmla="*/ 271393 w 3620145"/>
              <a:gd name="connsiteY1" fmla="*/ 1984944 h 2044040"/>
              <a:gd name="connsiteX2" fmla="*/ 920847 w 3620145"/>
              <a:gd name="connsiteY2" fmla="*/ 1680831 h 2044040"/>
              <a:gd name="connsiteX3" fmla="*/ 2433239 w 3620145"/>
              <a:gd name="connsiteY3" fmla="*/ 1214292 h 2044040"/>
              <a:gd name="connsiteX4" fmla="*/ 3620145 w 3620145"/>
              <a:gd name="connsiteY4" fmla="*/ 0 h 2044040"/>
              <a:gd name="connsiteX0" fmla="*/ 0 w 3620145"/>
              <a:gd name="connsiteY0" fmla="*/ 2044040 h 2044040"/>
              <a:gd name="connsiteX1" fmla="*/ 271393 w 3620145"/>
              <a:gd name="connsiteY1" fmla="*/ 1984944 h 2044040"/>
              <a:gd name="connsiteX2" fmla="*/ 920847 w 3620145"/>
              <a:gd name="connsiteY2" fmla="*/ 1680831 h 2044040"/>
              <a:gd name="connsiteX3" fmla="*/ 2235729 w 3620145"/>
              <a:gd name="connsiteY3" fmla="*/ 687598 h 2044040"/>
              <a:gd name="connsiteX4" fmla="*/ 3620145 w 3620145"/>
              <a:gd name="connsiteY4" fmla="*/ 0 h 204404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920847 w 3386058"/>
              <a:gd name="connsiteY2" fmla="*/ 2229471 h 2592680"/>
              <a:gd name="connsiteX3" fmla="*/ 2235729 w 3386058"/>
              <a:gd name="connsiteY3" fmla="*/ 1236238 h 2592680"/>
              <a:gd name="connsiteX4" fmla="*/ 3386058 w 3386058"/>
              <a:gd name="connsiteY4" fmla="*/ 0 h 259268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854990 w 3386058"/>
              <a:gd name="connsiteY2" fmla="*/ 2054137 h 2592680"/>
              <a:gd name="connsiteX3" fmla="*/ 2235729 w 3386058"/>
              <a:gd name="connsiteY3" fmla="*/ 1236238 h 2592680"/>
              <a:gd name="connsiteX4" fmla="*/ 3386058 w 3386058"/>
              <a:gd name="connsiteY4" fmla="*/ 0 h 259268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854990 w 3386058"/>
              <a:gd name="connsiteY2" fmla="*/ 2054137 h 2592680"/>
              <a:gd name="connsiteX3" fmla="*/ 2286882 w 3386058"/>
              <a:gd name="connsiteY3" fmla="*/ 1411962 h 2592680"/>
              <a:gd name="connsiteX4" fmla="*/ 3386058 w 3386058"/>
              <a:gd name="connsiteY4" fmla="*/ 0 h 2592680"/>
              <a:gd name="connsiteX0" fmla="*/ 0 w 3451814"/>
              <a:gd name="connsiteY0" fmla="*/ 2373199 h 2373199"/>
              <a:gd name="connsiteX1" fmla="*/ 271393 w 3451814"/>
              <a:gd name="connsiteY1" fmla="*/ 2314103 h 2373199"/>
              <a:gd name="connsiteX2" fmla="*/ 854990 w 3451814"/>
              <a:gd name="connsiteY2" fmla="*/ 1834656 h 2373199"/>
              <a:gd name="connsiteX3" fmla="*/ 2286882 w 3451814"/>
              <a:gd name="connsiteY3" fmla="*/ 1192481 h 2373199"/>
              <a:gd name="connsiteX4" fmla="*/ 3451814 w 3451814"/>
              <a:gd name="connsiteY4" fmla="*/ 0 h 2373199"/>
              <a:gd name="connsiteX0" fmla="*/ 0 w 3451814"/>
              <a:gd name="connsiteY0" fmla="*/ 2373199 h 2373199"/>
              <a:gd name="connsiteX1" fmla="*/ 854990 w 3451814"/>
              <a:gd name="connsiteY1" fmla="*/ 1834656 h 2373199"/>
              <a:gd name="connsiteX2" fmla="*/ 2286882 w 3451814"/>
              <a:gd name="connsiteY2" fmla="*/ 1192481 h 2373199"/>
              <a:gd name="connsiteX3" fmla="*/ 3451814 w 3451814"/>
              <a:gd name="connsiteY3" fmla="*/ 0 h 2373199"/>
              <a:gd name="connsiteX0" fmla="*/ 0 w 3203103"/>
              <a:gd name="connsiteY0" fmla="*/ 2153985 h 2153985"/>
              <a:gd name="connsiteX1" fmla="*/ 606279 w 3203103"/>
              <a:gd name="connsiteY1" fmla="*/ 1834656 h 2153985"/>
              <a:gd name="connsiteX2" fmla="*/ 2038171 w 3203103"/>
              <a:gd name="connsiteY2" fmla="*/ 1192481 h 2153985"/>
              <a:gd name="connsiteX3" fmla="*/ 3203103 w 3203103"/>
              <a:gd name="connsiteY3" fmla="*/ 0 h 2153985"/>
              <a:gd name="connsiteX0" fmla="*/ 0 w 3276178"/>
              <a:gd name="connsiteY0" fmla="*/ 1963769 h 1963769"/>
              <a:gd name="connsiteX1" fmla="*/ 606279 w 3276178"/>
              <a:gd name="connsiteY1" fmla="*/ 1644440 h 1963769"/>
              <a:gd name="connsiteX2" fmla="*/ 2038171 w 3276178"/>
              <a:gd name="connsiteY2" fmla="*/ 1002265 h 1963769"/>
              <a:gd name="connsiteX3" fmla="*/ 3276178 w 3276178"/>
              <a:gd name="connsiteY3" fmla="*/ 0 h 1963769"/>
              <a:gd name="connsiteX0" fmla="*/ 0 w 3290731"/>
              <a:gd name="connsiteY0" fmla="*/ 1993032 h 1993032"/>
              <a:gd name="connsiteX1" fmla="*/ 606279 w 3290731"/>
              <a:gd name="connsiteY1" fmla="*/ 1673703 h 1993032"/>
              <a:gd name="connsiteX2" fmla="*/ 2038171 w 3290731"/>
              <a:gd name="connsiteY2" fmla="*/ 1031528 h 1993032"/>
              <a:gd name="connsiteX3" fmla="*/ 3290731 w 3290731"/>
              <a:gd name="connsiteY3" fmla="*/ 0 h 1993032"/>
              <a:gd name="connsiteX0" fmla="*/ 0 w 3290731"/>
              <a:gd name="connsiteY0" fmla="*/ 1993032 h 1993032"/>
              <a:gd name="connsiteX1" fmla="*/ 606279 w 3290731"/>
              <a:gd name="connsiteY1" fmla="*/ 1673703 h 1993032"/>
              <a:gd name="connsiteX2" fmla="*/ 1909539 w 3290731"/>
              <a:gd name="connsiteY2" fmla="*/ 660127 h 1993032"/>
              <a:gd name="connsiteX3" fmla="*/ 3290731 w 3290731"/>
              <a:gd name="connsiteY3" fmla="*/ 0 h 1993032"/>
              <a:gd name="connsiteX0" fmla="*/ 0 w 3195406"/>
              <a:gd name="connsiteY0" fmla="*/ 2154975 h 2154975"/>
              <a:gd name="connsiteX1" fmla="*/ 606279 w 3195406"/>
              <a:gd name="connsiteY1" fmla="*/ 1835646 h 2154975"/>
              <a:gd name="connsiteX2" fmla="*/ 1909539 w 3195406"/>
              <a:gd name="connsiteY2" fmla="*/ 822070 h 2154975"/>
              <a:gd name="connsiteX3" fmla="*/ 3195406 w 3195406"/>
              <a:gd name="connsiteY3" fmla="*/ 0 h 2154975"/>
              <a:gd name="connsiteX0" fmla="*/ 0 w 3195406"/>
              <a:gd name="connsiteY0" fmla="*/ 2154975 h 2154975"/>
              <a:gd name="connsiteX1" fmla="*/ 606279 w 3195406"/>
              <a:gd name="connsiteY1" fmla="*/ 1835646 h 2154975"/>
              <a:gd name="connsiteX2" fmla="*/ 1842821 w 3195406"/>
              <a:gd name="connsiteY2" fmla="*/ 698323 h 2154975"/>
              <a:gd name="connsiteX3" fmla="*/ 3195406 w 3195406"/>
              <a:gd name="connsiteY3" fmla="*/ 0 h 2154975"/>
              <a:gd name="connsiteX0" fmla="*/ 0 w 3014360"/>
              <a:gd name="connsiteY0" fmla="*/ 2440757 h 2440757"/>
              <a:gd name="connsiteX1" fmla="*/ 606279 w 3014360"/>
              <a:gd name="connsiteY1" fmla="*/ 2121428 h 2440757"/>
              <a:gd name="connsiteX2" fmla="*/ 1842821 w 3014360"/>
              <a:gd name="connsiteY2" fmla="*/ 984105 h 2440757"/>
              <a:gd name="connsiteX3" fmla="*/ 3014360 w 3014360"/>
              <a:gd name="connsiteY3" fmla="*/ 0 h 2440757"/>
              <a:gd name="connsiteX0" fmla="*/ 0 w 2985715"/>
              <a:gd name="connsiteY0" fmla="*/ 2450283 h 2450283"/>
              <a:gd name="connsiteX1" fmla="*/ 606279 w 2985715"/>
              <a:gd name="connsiteY1" fmla="*/ 2130954 h 2450283"/>
              <a:gd name="connsiteX2" fmla="*/ 1842821 w 2985715"/>
              <a:gd name="connsiteY2" fmla="*/ 993631 h 2450283"/>
              <a:gd name="connsiteX3" fmla="*/ 2985715 w 2985715"/>
              <a:gd name="connsiteY3" fmla="*/ 0 h 2450283"/>
              <a:gd name="connsiteX0" fmla="*/ 0 w 2976120"/>
              <a:gd name="connsiteY0" fmla="*/ 2459809 h 2459809"/>
              <a:gd name="connsiteX1" fmla="*/ 606279 w 2976120"/>
              <a:gd name="connsiteY1" fmla="*/ 2140480 h 2459809"/>
              <a:gd name="connsiteX2" fmla="*/ 1842821 w 2976120"/>
              <a:gd name="connsiteY2" fmla="*/ 1003157 h 2459809"/>
              <a:gd name="connsiteX3" fmla="*/ 2976120 w 2976120"/>
              <a:gd name="connsiteY3" fmla="*/ 0 h 245980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42821 w 3033199"/>
              <a:gd name="connsiteY2" fmla="*/ 1050787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14204 w 3033199"/>
              <a:gd name="connsiteY2" fmla="*/ 1031853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23686 w 3033199"/>
              <a:gd name="connsiteY2" fmla="*/ 803343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766495 w 3033199"/>
              <a:gd name="connsiteY2" fmla="*/ 841537 h 2507439"/>
              <a:gd name="connsiteX3" fmla="*/ 3033199 w 3033199"/>
              <a:gd name="connsiteY3" fmla="*/ 0 h 2507439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66495 w 2918831"/>
              <a:gd name="connsiteY2" fmla="*/ 1032058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90265 w 2918831"/>
              <a:gd name="connsiteY2" fmla="*/ 994069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71174 w 2918831"/>
              <a:gd name="connsiteY2" fmla="*/ 1013232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853681 w 2918831"/>
              <a:gd name="connsiteY2" fmla="*/ 1197516 h 2697960"/>
              <a:gd name="connsiteX3" fmla="*/ 2918831 w 2918831"/>
              <a:gd name="connsiteY3" fmla="*/ 0 h 269796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53681 w 3001311"/>
              <a:gd name="connsiteY2" fmla="*/ 1019696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20311 w 3001311"/>
              <a:gd name="connsiteY2" fmla="*/ 115317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94867 w 3001311"/>
              <a:gd name="connsiteY2" fmla="*/ 1178707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07523 w 3001311"/>
              <a:gd name="connsiteY2" fmla="*/ 1191540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61760 w 3001311"/>
              <a:gd name="connsiteY2" fmla="*/ 103163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46477 w 3001311"/>
              <a:gd name="connsiteY2" fmla="*/ 1031750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15012 w 3001311"/>
              <a:gd name="connsiteY2" fmla="*/ 1184283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43531 w 3001311"/>
              <a:gd name="connsiteY2" fmla="*/ 1012946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33963 w 3001311"/>
              <a:gd name="connsiteY2" fmla="*/ 102258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38683 w 3001311"/>
              <a:gd name="connsiteY2" fmla="*/ 1022699 h 2520140"/>
              <a:gd name="connsiteX3" fmla="*/ 3001311 w 3001311"/>
              <a:gd name="connsiteY3" fmla="*/ 0 h 2520140"/>
              <a:gd name="connsiteX0" fmla="*/ 0 w 2910756"/>
              <a:gd name="connsiteY0" fmla="*/ 2705899 h 2705899"/>
              <a:gd name="connsiteX1" fmla="*/ 606279 w 2910756"/>
              <a:gd name="connsiteY1" fmla="*/ 2386570 h 2705899"/>
              <a:gd name="connsiteX2" fmla="*/ 1838683 w 2910756"/>
              <a:gd name="connsiteY2" fmla="*/ 1208458 h 2705899"/>
              <a:gd name="connsiteX3" fmla="*/ 2910756 w 2910756"/>
              <a:gd name="connsiteY3" fmla="*/ 0 h 2705899"/>
              <a:gd name="connsiteX0" fmla="*/ 0 w 2915450"/>
              <a:gd name="connsiteY0" fmla="*/ 2696373 h 2696373"/>
              <a:gd name="connsiteX1" fmla="*/ 606279 w 2915450"/>
              <a:gd name="connsiteY1" fmla="*/ 2377044 h 2696373"/>
              <a:gd name="connsiteX2" fmla="*/ 1838683 w 2915450"/>
              <a:gd name="connsiteY2" fmla="*/ 1198932 h 2696373"/>
              <a:gd name="connsiteX3" fmla="*/ 2915450 w 2915450"/>
              <a:gd name="connsiteY3" fmla="*/ 0 h 2696373"/>
              <a:gd name="connsiteX0" fmla="*/ 0 w 2896332"/>
              <a:gd name="connsiteY0" fmla="*/ 2696373 h 2696373"/>
              <a:gd name="connsiteX1" fmla="*/ 606279 w 2896332"/>
              <a:gd name="connsiteY1" fmla="*/ 2377044 h 2696373"/>
              <a:gd name="connsiteX2" fmla="*/ 1838683 w 2896332"/>
              <a:gd name="connsiteY2" fmla="*/ 1198932 h 2696373"/>
              <a:gd name="connsiteX3" fmla="*/ 2896332 w 2896332"/>
              <a:gd name="connsiteY3" fmla="*/ 0 h 2696373"/>
              <a:gd name="connsiteX0" fmla="*/ 0 w 2910552"/>
              <a:gd name="connsiteY0" fmla="*/ 2701136 h 2701136"/>
              <a:gd name="connsiteX1" fmla="*/ 606279 w 2910552"/>
              <a:gd name="connsiteY1" fmla="*/ 2381807 h 2701136"/>
              <a:gd name="connsiteX2" fmla="*/ 1838683 w 2910552"/>
              <a:gd name="connsiteY2" fmla="*/ 1203695 h 2701136"/>
              <a:gd name="connsiteX3" fmla="*/ 2910552 w 2910552"/>
              <a:gd name="connsiteY3" fmla="*/ 0 h 2701136"/>
              <a:gd name="connsiteX0" fmla="*/ 0 w 2910552"/>
              <a:gd name="connsiteY0" fmla="*/ 2701136 h 2701136"/>
              <a:gd name="connsiteX1" fmla="*/ 606279 w 2910552"/>
              <a:gd name="connsiteY1" fmla="*/ 2381807 h 2701136"/>
              <a:gd name="connsiteX2" fmla="*/ 1895789 w 2910552"/>
              <a:gd name="connsiteY2" fmla="*/ 1365773 h 2701136"/>
              <a:gd name="connsiteX3" fmla="*/ 2910552 w 2910552"/>
              <a:gd name="connsiteY3" fmla="*/ 0 h 2701136"/>
              <a:gd name="connsiteX0" fmla="*/ 0 w 3096217"/>
              <a:gd name="connsiteY0" fmla="*/ 2339145 h 2339145"/>
              <a:gd name="connsiteX1" fmla="*/ 606279 w 3096217"/>
              <a:gd name="connsiteY1" fmla="*/ 2019816 h 2339145"/>
              <a:gd name="connsiteX2" fmla="*/ 1895789 w 3096217"/>
              <a:gd name="connsiteY2" fmla="*/ 1003782 h 2339145"/>
              <a:gd name="connsiteX3" fmla="*/ 3096217 w 3096217"/>
              <a:gd name="connsiteY3" fmla="*/ 0 h 2339145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895789 w 3200221"/>
              <a:gd name="connsiteY2" fmla="*/ 847648 h 2183011"/>
              <a:gd name="connsiteX3" fmla="*/ 3200221 w 3200221"/>
              <a:gd name="connsiteY3" fmla="*/ 0 h 2183011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957159 w 3200221"/>
              <a:gd name="connsiteY2" fmla="*/ 1038834 h 2183011"/>
              <a:gd name="connsiteX3" fmla="*/ 3200221 w 3200221"/>
              <a:gd name="connsiteY3" fmla="*/ 0 h 2183011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991619 w 3200221"/>
              <a:gd name="connsiteY2" fmla="*/ 1013069 h 2183011"/>
              <a:gd name="connsiteX3" fmla="*/ 3200221 w 3200221"/>
              <a:gd name="connsiteY3" fmla="*/ 0 h 2183011"/>
              <a:gd name="connsiteX0" fmla="*/ 0 w 3286409"/>
              <a:gd name="connsiteY0" fmla="*/ 1993209 h 1993209"/>
              <a:gd name="connsiteX1" fmla="*/ 606279 w 3286409"/>
              <a:gd name="connsiteY1" fmla="*/ 1673880 h 1993209"/>
              <a:gd name="connsiteX2" fmla="*/ 1991619 w 3286409"/>
              <a:gd name="connsiteY2" fmla="*/ 823267 h 1993209"/>
              <a:gd name="connsiteX3" fmla="*/ 3286409 w 3286409"/>
              <a:gd name="connsiteY3" fmla="*/ 0 h 1993209"/>
              <a:gd name="connsiteX0" fmla="*/ 0 w 3310186"/>
              <a:gd name="connsiteY0" fmla="*/ 1539934 h 1539934"/>
              <a:gd name="connsiteX1" fmla="*/ 606279 w 3310186"/>
              <a:gd name="connsiteY1" fmla="*/ 1220605 h 1539934"/>
              <a:gd name="connsiteX2" fmla="*/ 1991619 w 3310186"/>
              <a:gd name="connsiteY2" fmla="*/ 369992 h 1539934"/>
              <a:gd name="connsiteX3" fmla="*/ 3310186 w 3310186"/>
              <a:gd name="connsiteY3" fmla="*/ 0 h 1539934"/>
              <a:gd name="connsiteX0" fmla="*/ 0 w 3373718"/>
              <a:gd name="connsiteY0" fmla="*/ 1794404 h 1794404"/>
              <a:gd name="connsiteX1" fmla="*/ 606279 w 3373718"/>
              <a:gd name="connsiteY1" fmla="*/ 1475075 h 1794404"/>
              <a:gd name="connsiteX2" fmla="*/ 1991619 w 3373718"/>
              <a:gd name="connsiteY2" fmla="*/ 624462 h 1794404"/>
              <a:gd name="connsiteX3" fmla="*/ 3373718 w 3373718"/>
              <a:gd name="connsiteY3" fmla="*/ 0 h 1794404"/>
              <a:gd name="connsiteX0" fmla="*/ 0 w 3477005"/>
              <a:gd name="connsiteY0" fmla="*/ 1627407 h 1627407"/>
              <a:gd name="connsiteX1" fmla="*/ 606279 w 3477005"/>
              <a:gd name="connsiteY1" fmla="*/ 1308078 h 1627407"/>
              <a:gd name="connsiteX2" fmla="*/ 1991619 w 3477005"/>
              <a:gd name="connsiteY2" fmla="*/ 457465 h 1627407"/>
              <a:gd name="connsiteX3" fmla="*/ 3477005 w 3477005"/>
              <a:gd name="connsiteY3" fmla="*/ 0 h 1627407"/>
              <a:gd name="connsiteX0" fmla="*/ 0 w 3477005"/>
              <a:gd name="connsiteY0" fmla="*/ 1627407 h 1627407"/>
              <a:gd name="connsiteX1" fmla="*/ 606279 w 3477005"/>
              <a:gd name="connsiteY1" fmla="*/ 1308078 h 1627407"/>
              <a:gd name="connsiteX2" fmla="*/ 2047231 w 3477005"/>
              <a:gd name="connsiteY2" fmla="*/ 656321 h 1627407"/>
              <a:gd name="connsiteX3" fmla="*/ 3477005 w 3477005"/>
              <a:gd name="connsiteY3" fmla="*/ 0 h 1627407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2047231 w 3373560"/>
              <a:gd name="connsiteY2" fmla="*/ 855126 h 1826212"/>
              <a:gd name="connsiteX3" fmla="*/ 3373560 w 3373560"/>
              <a:gd name="connsiteY3" fmla="*/ 0 h 1826212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1975624 w 3373560"/>
              <a:gd name="connsiteY2" fmla="*/ 664369 h 1826212"/>
              <a:gd name="connsiteX3" fmla="*/ 3373560 w 3373560"/>
              <a:gd name="connsiteY3" fmla="*/ 0 h 1826212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2047014 w 3373560"/>
              <a:gd name="connsiteY2" fmla="*/ 854965 h 1826212"/>
              <a:gd name="connsiteX3" fmla="*/ 3373560 w 3373560"/>
              <a:gd name="connsiteY3" fmla="*/ 0 h 1826212"/>
              <a:gd name="connsiteX0" fmla="*/ 0 w 3459205"/>
              <a:gd name="connsiteY0" fmla="*/ 1635691 h 1635691"/>
              <a:gd name="connsiteX1" fmla="*/ 606279 w 3459205"/>
              <a:gd name="connsiteY1" fmla="*/ 1316362 h 1635691"/>
              <a:gd name="connsiteX2" fmla="*/ 2047014 w 3459205"/>
              <a:gd name="connsiteY2" fmla="*/ 664444 h 1635691"/>
              <a:gd name="connsiteX3" fmla="*/ 3459205 w 3459205"/>
              <a:gd name="connsiteY3" fmla="*/ 0 h 1635691"/>
              <a:gd name="connsiteX0" fmla="*/ 0 w 3478175"/>
              <a:gd name="connsiteY0" fmla="*/ 1640454 h 1640454"/>
              <a:gd name="connsiteX1" fmla="*/ 606279 w 3478175"/>
              <a:gd name="connsiteY1" fmla="*/ 1321125 h 1640454"/>
              <a:gd name="connsiteX2" fmla="*/ 2047014 w 3478175"/>
              <a:gd name="connsiteY2" fmla="*/ 669207 h 1640454"/>
              <a:gd name="connsiteX3" fmla="*/ 3478175 w 3478175"/>
              <a:gd name="connsiteY3" fmla="*/ 0 h 1640454"/>
              <a:gd name="connsiteX0" fmla="*/ 0 w 3478175"/>
              <a:gd name="connsiteY0" fmla="*/ 1640454 h 1640454"/>
              <a:gd name="connsiteX1" fmla="*/ 606279 w 3478175"/>
              <a:gd name="connsiteY1" fmla="*/ 1321125 h 1640454"/>
              <a:gd name="connsiteX2" fmla="*/ 1983358 w 3478175"/>
              <a:gd name="connsiteY2" fmla="*/ 486382 h 1640454"/>
              <a:gd name="connsiteX3" fmla="*/ 3478175 w 3478175"/>
              <a:gd name="connsiteY3" fmla="*/ 0 h 1640454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83358 w 3279317"/>
              <a:gd name="connsiteY2" fmla="*/ 828327 h 1982399"/>
              <a:gd name="connsiteX3" fmla="*/ 3279317 w 3279317"/>
              <a:gd name="connsiteY3" fmla="*/ 0 h 1982399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59459 w 3279317"/>
              <a:gd name="connsiteY2" fmla="*/ 812516 h 1982399"/>
              <a:gd name="connsiteX3" fmla="*/ 3279317 w 3279317"/>
              <a:gd name="connsiteY3" fmla="*/ 0 h 1982399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83268 w 3279317"/>
              <a:gd name="connsiteY2" fmla="*/ 820560 h 1982399"/>
              <a:gd name="connsiteX3" fmla="*/ 3279317 w 3279317"/>
              <a:gd name="connsiteY3" fmla="*/ 0 h 1982399"/>
              <a:gd name="connsiteX0" fmla="*/ 34405 w 3313722"/>
              <a:gd name="connsiteY0" fmla="*/ 1982399 h 1982399"/>
              <a:gd name="connsiteX1" fmla="*/ 0 w 3313722"/>
              <a:gd name="connsiteY1" fmla="*/ 1974576 h 1982399"/>
              <a:gd name="connsiteX2" fmla="*/ 640684 w 3313722"/>
              <a:gd name="connsiteY2" fmla="*/ 1663070 h 1982399"/>
              <a:gd name="connsiteX3" fmla="*/ 2017673 w 3313722"/>
              <a:gd name="connsiteY3" fmla="*/ 820560 h 1982399"/>
              <a:gd name="connsiteX4" fmla="*/ 3313722 w 3313722"/>
              <a:gd name="connsiteY4" fmla="*/ 0 h 1982399"/>
              <a:gd name="connsiteX0" fmla="*/ 34405 w 3313722"/>
              <a:gd name="connsiteY0" fmla="*/ 1982399 h 1982399"/>
              <a:gd name="connsiteX1" fmla="*/ 0 w 3313722"/>
              <a:gd name="connsiteY1" fmla="*/ 1974576 h 1982399"/>
              <a:gd name="connsiteX2" fmla="*/ 640684 w 3313722"/>
              <a:gd name="connsiteY2" fmla="*/ 1663070 h 1982399"/>
              <a:gd name="connsiteX3" fmla="*/ 2086637 w 3313722"/>
              <a:gd name="connsiteY3" fmla="*/ 1001827 h 1982399"/>
              <a:gd name="connsiteX4" fmla="*/ 3313722 w 3313722"/>
              <a:gd name="connsiteY4" fmla="*/ 0 h 1982399"/>
              <a:gd name="connsiteX0" fmla="*/ 34405 w 3417161"/>
              <a:gd name="connsiteY0" fmla="*/ 1835733 h 1835733"/>
              <a:gd name="connsiteX1" fmla="*/ 0 w 3417161"/>
              <a:gd name="connsiteY1" fmla="*/ 1827910 h 1835733"/>
              <a:gd name="connsiteX2" fmla="*/ 640684 w 3417161"/>
              <a:gd name="connsiteY2" fmla="*/ 1516404 h 1835733"/>
              <a:gd name="connsiteX3" fmla="*/ 2086637 w 3417161"/>
              <a:gd name="connsiteY3" fmla="*/ 855161 h 1835733"/>
              <a:gd name="connsiteX4" fmla="*/ 3417161 w 3417161"/>
              <a:gd name="connsiteY4" fmla="*/ 0 h 1835733"/>
              <a:gd name="connsiteX0" fmla="*/ 34405 w 3426608"/>
              <a:gd name="connsiteY0" fmla="*/ 1821443 h 1821443"/>
              <a:gd name="connsiteX1" fmla="*/ 0 w 3426608"/>
              <a:gd name="connsiteY1" fmla="*/ 1813620 h 1821443"/>
              <a:gd name="connsiteX2" fmla="*/ 640684 w 3426608"/>
              <a:gd name="connsiteY2" fmla="*/ 1502114 h 1821443"/>
              <a:gd name="connsiteX3" fmla="*/ 2086637 w 3426608"/>
              <a:gd name="connsiteY3" fmla="*/ 840871 h 1821443"/>
              <a:gd name="connsiteX4" fmla="*/ 3426608 w 3426608"/>
              <a:gd name="connsiteY4" fmla="*/ 0 h 1821443"/>
              <a:gd name="connsiteX0" fmla="*/ 34405 w 3426608"/>
              <a:gd name="connsiteY0" fmla="*/ 1821443 h 1821443"/>
              <a:gd name="connsiteX1" fmla="*/ 0 w 3426608"/>
              <a:gd name="connsiteY1" fmla="*/ 1813620 h 1821443"/>
              <a:gd name="connsiteX2" fmla="*/ 640684 w 3426608"/>
              <a:gd name="connsiteY2" fmla="*/ 1502114 h 1821443"/>
              <a:gd name="connsiteX3" fmla="*/ 1934193 w 3426608"/>
              <a:gd name="connsiteY3" fmla="*/ 488501 h 1821443"/>
              <a:gd name="connsiteX4" fmla="*/ 3426608 w 3426608"/>
              <a:gd name="connsiteY4" fmla="*/ 0 h 1821443"/>
              <a:gd name="connsiteX0" fmla="*/ 34405 w 3074113"/>
              <a:gd name="connsiteY0" fmla="*/ 2516846 h 2516846"/>
              <a:gd name="connsiteX1" fmla="*/ 0 w 3074113"/>
              <a:gd name="connsiteY1" fmla="*/ 2509023 h 2516846"/>
              <a:gd name="connsiteX2" fmla="*/ 640684 w 3074113"/>
              <a:gd name="connsiteY2" fmla="*/ 2197517 h 2516846"/>
              <a:gd name="connsiteX3" fmla="*/ 1934193 w 3074113"/>
              <a:gd name="connsiteY3" fmla="*/ 1183904 h 2516846"/>
              <a:gd name="connsiteX4" fmla="*/ 3074113 w 3074113"/>
              <a:gd name="connsiteY4" fmla="*/ 0 h 2516846"/>
              <a:gd name="connsiteX0" fmla="*/ 34405 w 3045469"/>
              <a:gd name="connsiteY0" fmla="*/ 2502557 h 2502557"/>
              <a:gd name="connsiteX1" fmla="*/ 0 w 3045469"/>
              <a:gd name="connsiteY1" fmla="*/ 2494734 h 2502557"/>
              <a:gd name="connsiteX2" fmla="*/ 640684 w 3045469"/>
              <a:gd name="connsiteY2" fmla="*/ 2183228 h 2502557"/>
              <a:gd name="connsiteX3" fmla="*/ 1934193 w 3045469"/>
              <a:gd name="connsiteY3" fmla="*/ 1169615 h 2502557"/>
              <a:gd name="connsiteX4" fmla="*/ 3045469 w 3045469"/>
              <a:gd name="connsiteY4" fmla="*/ 0 h 2502557"/>
              <a:gd name="connsiteX0" fmla="*/ 34405 w 3045469"/>
              <a:gd name="connsiteY0" fmla="*/ 2502557 h 2502557"/>
              <a:gd name="connsiteX1" fmla="*/ 0 w 3045469"/>
              <a:gd name="connsiteY1" fmla="*/ 2494734 h 2502557"/>
              <a:gd name="connsiteX2" fmla="*/ 640684 w 3045469"/>
              <a:gd name="connsiteY2" fmla="*/ 2183228 h 2502557"/>
              <a:gd name="connsiteX3" fmla="*/ 1985354 w 3045469"/>
              <a:gd name="connsiteY3" fmla="*/ 1367280 h 2502557"/>
              <a:gd name="connsiteX4" fmla="*/ 3045469 w 3045469"/>
              <a:gd name="connsiteY4" fmla="*/ 0 h 2502557"/>
              <a:gd name="connsiteX0" fmla="*/ 34405 w 3140496"/>
              <a:gd name="connsiteY0" fmla="*/ 2348921 h 2348921"/>
              <a:gd name="connsiteX1" fmla="*/ 0 w 3140496"/>
              <a:gd name="connsiteY1" fmla="*/ 2341098 h 2348921"/>
              <a:gd name="connsiteX2" fmla="*/ 640684 w 3140496"/>
              <a:gd name="connsiteY2" fmla="*/ 2029592 h 2348921"/>
              <a:gd name="connsiteX3" fmla="*/ 1985354 w 3140496"/>
              <a:gd name="connsiteY3" fmla="*/ 1213644 h 2348921"/>
              <a:gd name="connsiteX4" fmla="*/ 3140496 w 3140496"/>
              <a:gd name="connsiteY4" fmla="*/ 0 h 2348921"/>
              <a:gd name="connsiteX0" fmla="*/ 0 w 3106091"/>
              <a:gd name="connsiteY0" fmla="*/ 2348921 h 2348921"/>
              <a:gd name="connsiteX1" fmla="*/ 265511 w 3106091"/>
              <a:gd name="connsiteY1" fmla="*/ 2304781 h 2348921"/>
              <a:gd name="connsiteX2" fmla="*/ 606279 w 3106091"/>
              <a:gd name="connsiteY2" fmla="*/ 2029592 h 2348921"/>
              <a:gd name="connsiteX3" fmla="*/ 1950949 w 3106091"/>
              <a:gd name="connsiteY3" fmla="*/ 1213644 h 2348921"/>
              <a:gd name="connsiteX4" fmla="*/ 3106091 w 3106091"/>
              <a:gd name="connsiteY4" fmla="*/ 0 h 2348921"/>
              <a:gd name="connsiteX0" fmla="*/ 0 w 3344211"/>
              <a:gd name="connsiteY0" fmla="*/ 2568285 h 2568285"/>
              <a:gd name="connsiteX1" fmla="*/ 503631 w 3344211"/>
              <a:gd name="connsiteY1" fmla="*/ 2304781 h 2568285"/>
              <a:gd name="connsiteX2" fmla="*/ 844399 w 3344211"/>
              <a:gd name="connsiteY2" fmla="*/ 2029592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44399 w 3344211"/>
              <a:gd name="connsiteY2" fmla="*/ 2029592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92004 w 3344211"/>
              <a:gd name="connsiteY2" fmla="*/ 2234631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92004 w 3344211"/>
              <a:gd name="connsiteY2" fmla="*/ 2234631 h 2568285"/>
              <a:gd name="connsiteX3" fmla="*/ 2408090 w 3344211"/>
              <a:gd name="connsiteY3" fmla="*/ 1766293 h 2568285"/>
              <a:gd name="connsiteX4" fmla="*/ 3344211 w 3344211"/>
              <a:gd name="connsiteY4" fmla="*/ 0 h 2568285"/>
              <a:gd name="connsiteX0" fmla="*/ 0 w 3625118"/>
              <a:gd name="connsiteY0" fmla="*/ 2020536 h 2020536"/>
              <a:gd name="connsiteX1" fmla="*/ 294074 w 3625118"/>
              <a:gd name="connsiteY1" fmla="*/ 1962101 h 2020536"/>
              <a:gd name="connsiteX2" fmla="*/ 892004 w 3625118"/>
              <a:gd name="connsiteY2" fmla="*/ 1686882 h 2020536"/>
              <a:gd name="connsiteX3" fmla="*/ 2408090 w 3625118"/>
              <a:gd name="connsiteY3" fmla="*/ 1218544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294074 w 3625118"/>
              <a:gd name="connsiteY1" fmla="*/ 1962101 h 2020536"/>
              <a:gd name="connsiteX2" fmla="*/ 892004 w 3625118"/>
              <a:gd name="connsiteY2" fmla="*/ 1686882 h 2020536"/>
              <a:gd name="connsiteX3" fmla="*/ 2360412 w 3625118"/>
              <a:gd name="connsiteY3" fmla="*/ 1037686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892004 w 3625118"/>
              <a:gd name="connsiteY2" fmla="*/ 1686882 h 2020536"/>
              <a:gd name="connsiteX3" fmla="*/ 2360412 w 3625118"/>
              <a:gd name="connsiteY3" fmla="*/ 1037686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2360412 w 3625118"/>
              <a:gd name="connsiteY2" fmla="*/ 1037686 h 2020536"/>
              <a:gd name="connsiteX3" fmla="*/ 3625118 w 3625118"/>
              <a:gd name="connsiteY3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2158484 w 3625118"/>
              <a:gd name="connsiteY2" fmla="*/ 1239705 h 2020536"/>
              <a:gd name="connsiteX3" fmla="*/ 3625118 w 3625118"/>
              <a:gd name="connsiteY3" fmla="*/ 0 h 2020536"/>
              <a:gd name="connsiteX0" fmla="*/ 0 w 3351911"/>
              <a:gd name="connsiteY0" fmla="*/ 2008660 h 2008660"/>
              <a:gd name="connsiteX1" fmla="*/ 662194 w 3351911"/>
              <a:gd name="connsiteY1" fmla="*/ 1701035 h 2008660"/>
              <a:gd name="connsiteX2" fmla="*/ 2158484 w 3351911"/>
              <a:gd name="connsiteY2" fmla="*/ 1227829 h 2008660"/>
              <a:gd name="connsiteX3" fmla="*/ 3351911 w 3351911"/>
              <a:gd name="connsiteY3" fmla="*/ 0 h 2008660"/>
              <a:gd name="connsiteX0" fmla="*/ 0 w 3351911"/>
              <a:gd name="connsiteY0" fmla="*/ 2008660 h 2008660"/>
              <a:gd name="connsiteX1" fmla="*/ 662194 w 3351911"/>
              <a:gd name="connsiteY1" fmla="*/ 1701035 h 2008660"/>
              <a:gd name="connsiteX2" fmla="*/ 2158436 w 3351911"/>
              <a:gd name="connsiteY2" fmla="*/ 1237493 h 2008660"/>
              <a:gd name="connsiteX3" fmla="*/ 3351911 w 3351911"/>
              <a:gd name="connsiteY3" fmla="*/ 0 h 2008660"/>
              <a:gd name="connsiteX0" fmla="*/ 0 w 3351911"/>
              <a:gd name="connsiteY0" fmla="*/ 2008660 h 2008660"/>
              <a:gd name="connsiteX1" fmla="*/ 576456 w 3351911"/>
              <a:gd name="connsiteY1" fmla="*/ 1272553 h 2008660"/>
              <a:gd name="connsiteX2" fmla="*/ 2158436 w 3351911"/>
              <a:gd name="connsiteY2" fmla="*/ 1237493 h 2008660"/>
              <a:gd name="connsiteX3" fmla="*/ 3351911 w 3351911"/>
              <a:gd name="connsiteY3" fmla="*/ 0 h 2008660"/>
              <a:gd name="connsiteX0" fmla="*/ 0 w 3351911"/>
              <a:gd name="connsiteY0" fmla="*/ 2085626 h 2085626"/>
              <a:gd name="connsiteX1" fmla="*/ 576456 w 3351911"/>
              <a:gd name="connsiteY1" fmla="*/ 1349519 h 2085626"/>
              <a:gd name="connsiteX2" fmla="*/ 1701198 w 3351911"/>
              <a:gd name="connsiteY2" fmla="*/ 0 h 2085626"/>
              <a:gd name="connsiteX3" fmla="*/ 3351911 w 3351911"/>
              <a:gd name="connsiteY3" fmla="*/ 76966 h 2085626"/>
              <a:gd name="connsiteX0" fmla="*/ 0 w 3351911"/>
              <a:gd name="connsiteY0" fmla="*/ 2037996 h 2037996"/>
              <a:gd name="connsiteX1" fmla="*/ 576456 w 3351911"/>
              <a:gd name="connsiteY1" fmla="*/ 1301889 h 2037996"/>
              <a:gd name="connsiteX2" fmla="*/ 1682110 w 3351911"/>
              <a:gd name="connsiteY2" fmla="*/ 0 h 2037996"/>
              <a:gd name="connsiteX3" fmla="*/ 3351911 w 3351911"/>
              <a:gd name="connsiteY3" fmla="*/ 29336 h 2037996"/>
              <a:gd name="connsiteX0" fmla="*/ 0 w 3351911"/>
              <a:gd name="connsiteY0" fmla="*/ 2076100 h 2076100"/>
              <a:gd name="connsiteX1" fmla="*/ 576456 w 3351911"/>
              <a:gd name="connsiteY1" fmla="*/ 1339993 h 2076100"/>
              <a:gd name="connsiteX2" fmla="*/ 1701122 w 3351911"/>
              <a:gd name="connsiteY2" fmla="*/ 0 h 2076100"/>
              <a:gd name="connsiteX3" fmla="*/ 3351911 w 3351911"/>
              <a:gd name="connsiteY3" fmla="*/ 67440 h 2076100"/>
              <a:gd name="connsiteX0" fmla="*/ 0 w 3208964"/>
              <a:gd name="connsiteY0" fmla="*/ 2142017 h 2142017"/>
              <a:gd name="connsiteX1" fmla="*/ 576456 w 3208964"/>
              <a:gd name="connsiteY1" fmla="*/ 1405910 h 2142017"/>
              <a:gd name="connsiteX2" fmla="*/ 1701122 w 3208964"/>
              <a:gd name="connsiteY2" fmla="*/ 65917 h 2142017"/>
              <a:gd name="connsiteX3" fmla="*/ 3208964 w 3208964"/>
              <a:gd name="connsiteY3" fmla="*/ 0 h 2142017"/>
              <a:gd name="connsiteX0" fmla="*/ 0 w 2704078"/>
              <a:gd name="connsiteY0" fmla="*/ 3199411 h 3199411"/>
              <a:gd name="connsiteX1" fmla="*/ 576456 w 2704078"/>
              <a:gd name="connsiteY1" fmla="*/ 2463304 h 3199411"/>
              <a:gd name="connsiteX2" fmla="*/ 1701122 w 2704078"/>
              <a:gd name="connsiteY2" fmla="*/ 1123311 h 3199411"/>
              <a:gd name="connsiteX3" fmla="*/ 2704078 w 2704078"/>
              <a:gd name="connsiteY3" fmla="*/ 0 h 3199411"/>
              <a:gd name="connsiteX0" fmla="*/ 0 w 2704078"/>
              <a:gd name="connsiteY0" fmla="*/ 3199411 h 3199411"/>
              <a:gd name="connsiteX1" fmla="*/ 261359 w 2704078"/>
              <a:gd name="connsiteY1" fmla="*/ 3074040 h 3199411"/>
              <a:gd name="connsiteX2" fmla="*/ 576456 w 2704078"/>
              <a:gd name="connsiteY2" fmla="*/ 2463304 h 3199411"/>
              <a:gd name="connsiteX3" fmla="*/ 1701122 w 2704078"/>
              <a:gd name="connsiteY3" fmla="*/ 1123311 h 3199411"/>
              <a:gd name="connsiteX4" fmla="*/ 2704078 w 2704078"/>
              <a:gd name="connsiteY4" fmla="*/ 0 h 3199411"/>
              <a:gd name="connsiteX0" fmla="*/ 0 w 2704078"/>
              <a:gd name="connsiteY0" fmla="*/ 3199411 h 3199411"/>
              <a:gd name="connsiteX1" fmla="*/ 261353 w 2704078"/>
              <a:gd name="connsiteY1" fmla="*/ 3074386 h 3199411"/>
              <a:gd name="connsiteX2" fmla="*/ 576456 w 2704078"/>
              <a:gd name="connsiteY2" fmla="*/ 2463304 h 3199411"/>
              <a:gd name="connsiteX3" fmla="*/ 1701122 w 2704078"/>
              <a:gd name="connsiteY3" fmla="*/ 1123311 h 3199411"/>
              <a:gd name="connsiteX4" fmla="*/ 2704078 w 2704078"/>
              <a:gd name="connsiteY4" fmla="*/ 0 h 3199411"/>
              <a:gd name="connsiteX0" fmla="*/ 0 w 2704078"/>
              <a:gd name="connsiteY0" fmla="*/ 3199411 h 3199411"/>
              <a:gd name="connsiteX1" fmla="*/ 576456 w 2704078"/>
              <a:gd name="connsiteY1" fmla="*/ 2463304 h 3199411"/>
              <a:gd name="connsiteX2" fmla="*/ 1701122 w 2704078"/>
              <a:gd name="connsiteY2" fmla="*/ 1123311 h 3199411"/>
              <a:gd name="connsiteX3" fmla="*/ 2704078 w 2704078"/>
              <a:gd name="connsiteY3" fmla="*/ 0 h 3199411"/>
              <a:gd name="connsiteX0" fmla="*/ 0 w 2696762"/>
              <a:gd name="connsiteY0" fmla="*/ 2980290 h 2980290"/>
              <a:gd name="connsiteX1" fmla="*/ 569140 w 2696762"/>
              <a:gd name="connsiteY1" fmla="*/ 2463304 h 2980290"/>
              <a:gd name="connsiteX2" fmla="*/ 1693806 w 2696762"/>
              <a:gd name="connsiteY2" fmla="*/ 1123311 h 2980290"/>
              <a:gd name="connsiteX3" fmla="*/ 2696762 w 2696762"/>
              <a:gd name="connsiteY3" fmla="*/ 0 h 2980290"/>
              <a:gd name="connsiteX0" fmla="*/ 0 w 2674263"/>
              <a:gd name="connsiteY0" fmla="*/ 2997121 h 2997121"/>
              <a:gd name="connsiteX1" fmla="*/ 569140 w 2674263"/>
              <a:gd name="connsiteY1" fmla="*/ 2480135 h 2997121"/>
              <a:gd name="connsiteX2" fmla="*/ 1693806 w 2674263"/>
              <a:gd name="connsiteY2" fmla="*/ 1140142 h 2997121"/>
              <a:gd name="connsiteX3" fmla="*/ 2674263 w 2674263"/>
              <a:gd name="connsiteY3" fmla="*/ 0 h 2997121"/>
              <a:gd name="connsiteX0" fmla="*/ 0 w 2960444"/>
              <a:gd name="connsiteY0" fmla="*/ 2464324 h 2464324"/>
              <a:gd name="connsiteX1" fmla="*/ 569140 w 2960444"/>
              <a:gd name="connsiteY1" fmla="*/ 1947338 h 2464324"/>
              <a:gd name="connsiteX2" fmla="*/ 1693806 w 2960444"/>
              <a:gd name="connsiteY2" fmla="*/ 607345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569140 w 2960444"/>
              <a:gd name="connsiteY1" fmla="*/ 1947338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600932 w 2960444"/>
              <a:gd name="connsiteY1" fmla="*/ 2170218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616821 w 2960444"/>
              <a:gd name="connsiteY1" fmla="*/ 2122749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5206"/>
              <a:gd name="connsiteY0" fmla="*/ 2464601 h 2464601"/>
              <a:gd name="connsiteX1" fmla="*/ 621583 w 2965206"/>
              <a:gd name="connsiteY1" fmla="*/ 2122749 h 2464601"/>
              <a:gd name="connsiteX2" fmla="*/ 1817798 w 2965206"/>
              <a:gd name="connsiteY2" fmla="*/ 989119 h 2464601"/>
              <a:gd name="connsiteX3" fmla="*/ 2965206 w 2965206"/>
              <a:gd name="connsiteY3" fmla="*/ 0 h 2464601"/>
              <a:gd name="connsiteX0" fmla="*/ 0 w 2965206"/>
              <a:gd name="connsiteY0" fmla="*/ 2464601 h 2464601"/>
              <a:gd name="connsiteX1" fmla="*/ 621583 w 2965206"/>
              <a:gd name="connsiteY1" fmla="*/ 2122749 h 2464601"/>
              <a:gd name="connsiteX2" fmla="*/ 1874906 w 2965206"/>
              <a:gd name="connsiteY2" fmla="*/ 1170226 h 2464601"/>
              <a:gd name="connsiteX3" fmla="*/ 2965206 w 2965206"/>
              <a:gd name="connsiteY3" fmla="*/ 0 h 2464601"/>
              <a:gd name="connsiteX0" fmla="*/ 0 w 3155636"/>
              <a:gd name="connsiteY0" fmla="*/ 2140715 h 2140715"/>
              <a:gd name="connsiteX1" fmla="*/ 621583 w 3155636"/>
              <a:gd name="connsiteY1" fmla="*/ 1798863 h 2140715"/>
              <a:gd name="connsiteX2" fmla="*/ 1874906 w 3155636"/>
              <a:gd name="connsiteY2" fmla="*/ 846340 h 2140715"/>
              <a:gd name="connsiteX3" fmla="*/ 3155636 w 3155636"/>
              <a:gd name="connsiteY3" fmla="*/ 0 h 2140715"/>
              <a:gd name="connsiteX0" fmla="*/ 0 w 3138898"/>
              <a:gd name="connsiteY0" fmla="*/ 2114519 h 2114519"/>
              <a:gd name="connsiteX1" fmla="*/ 621583 w 3138898"/>
              <a:gd name="connsiteY1" fmla="*/ 1772667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63 w 3138898"/>
              <a:gd name="connsiteY1" fmla="*/ 1806208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49 w 3138898"/>
              <a:gd name="connsiteY1" fmla="*/ 1794503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884389 w 3138898"/>
              <a:gd name="connsiteY2" fmla="*/ 832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770050 w 3138898"/>
              <a:gd name="connsiteY2" fmla="*/ 489299 h 2114519"/>
              <a:gd name="connsiteX3" fmla="*/ 3138898 w 3138898"/>
              <a:gd name="connsiteY3" fmla="*/ 0 h 2114519"/>
              <a:gd name="connsiteX0" fmla="*/ 0 w 2805460"/>
              <a:gd name="connsiteY0" fmla="*/ 2819448 h 2819448"/>
              <a:gd name="connsiteX1" fmla="*/ 609635 w 2805460"/>
              <a:gd name="connsiteY1" fmla="*/ 2492489 h 2819448"/>
              <a:gd name="connsiteX2" fmla="*/ 1770050 w 2805460"/>
              <a:gd name="connsiteY2" fmla="*/ 1194228 h 2819448"/>
              <a:gd name="connsiteX3" fmla="*/ 2805460 w 2805460"/>
              <a:gd name="connsiteY3" fmla="*/ 0 h 2819448"/>
              <a:gd name="connsiteX0" fmla="*/ 0 w 2805460"/>
              <a:gd name="connsiteY0" fmla="*/ 2819448 h 2819448"/>
              <a:gd name="connsiteX1" fmla="*/ 609635 w 2805460"/>
              <a:gd name="connsiteY1" fmla="*/ 2492489 h 2819448"/>
              <a:gd name="connsiteX2" fmla="*/ 1741436 w 2805460"/>
              <a:gd name="connsiteY2" fmla="*/ 1194362 h 2819448"/>
              <a:gd name="connsiteX3" fmla="*/ 2805460 w 2805460"/>
              <a:gd name="connsiteY3" fmla="*/ 0 h 2819448"/>
              <a:gd name="connsiteX0" fmla="*/ 0 w 2738786"/>
              <a:gd name="connsiteY0" fmla="*/ 3010286 h 3010286"/>
              <a:gd name="connsiteX1" fmla="*/ 542961 w 2738786"/>
              <a:gd name="connsiteY1" fmla="*/ 2492489 h 3010286"/>
              <a:gd name="connsiteX2" fmla="*/ 1674762 w 2738786"/>
              <a:gd name="connsiteY2" fmla="*/ 1194362 h 3010286"/>
              <a:gd name="connsiteX3" fmla="*/ 2738786 w 2738786"/>
              <a:gd name="connsiteY3" fmla="*/ 0 h 3010286"/>
              <a:gd name="connsiteX0" fmla="*/ 0 w 2738786"/>
              <a:gd name="connsiteY0" fmla="*/ 3010286 h 3010286"/>
              <a:gd name="connsiteX1" fmla="*/ 87358 w 2738786"/>
              <a:gd name="connsiteY1" fmla="*/ 2846236 h 3010286"/>
              <a:gd name="connsiteX2" fmla="*/ 542961 w 2738786"/>
              <a:gd name="connsiteY2" fmla="*/ 2492489 h 3010286"/>
              <a:gd name="connsiteX3" fmla="*/ 1674762 w 2738786"/>
              <a:gd name="connsiteY3" fmla="*/ 1194362 h 3010286"/>
              <a:gd name="connsiteX4" fmla="*/ 2738786 w 2738786"/>
              <a:gd name="connsiteY4" fmla="*/ 0 h 3010286"/>
              <a:gd name="connsiteX0" fmla="*/ 0 w 3024530"/>
              <a:gd name="connsiteY0" fmla="*/ 2886785 h 2886785"/>
              <a:gd name="connsiteX1" fmla="*/ 373102 w 3024530"/>
              <a:gd name="connsiteY1" fmla="*/ 2846236 h 2886785"/>
              <a:gd name="connsiteX2" fmla="*/ 828705 w 3024530"/>
              <a:gd name="connsiteY2" fmla="*/ 2492489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828705 w 3024530"/>
              <a:gd name="connsiteY2" fmla="*/ 2492489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781062 w 3024530"/>
              <a:gd name="connsiteY2" fmla="*/ 2311773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781062 w 3024530"/>
              <a:gd name="connsiteY2" fmla="*/ 2311773 h 2886785"/>
              <a:gd name="connsiteX3" fmla="*/ 1369925 w 3024530"/>
              <a:gd name="connsiteY3" fmla="*/ 1385017 h 2886785"/>
              <a:gd name="connsiteX4" fmla="*/ 3024530 w 3024530"/>
              <a:gd name="connsiteY4" fmla="*/ 0 h 2886785"/>
              <a:gd name="connsiteX0" fmla="*/ 0 w 2005310"/>
              <a:gd name="connsiteY0" fmla="*/ 2496216 h 2496216"/>
              <a:gd name="connsiteX1" fmla="*/ 268321 w 2005310"/>
              <a:gd name="connsiteY1" fmla="*/ 2408356 h 2496216"/>
              <a:gd name="connsiteX2" fmla="*/ 781062 w 2005310"/>
              <a:gd name="connsiteY2" fmla="*/ 1921204 h 2496216"/>
              <a:gd name="connsiteX3" fmla="*/ 1369925 w 2005310"/>
              <a:gd name="connsiteY3" fmla="*/ 994448 h 2496216"/>
              <a:gd name="connsiteX4" fmla="*/ 2005310 w 2005310"/>
              <a:gd name="connsiteY4" fmla="*/ 0 h 2496216"/>
              <a:gd name="connsiteX0" fmla="*/ 0 w 2011016"/>
              <a:gd name="connsiteY0" fmla="*/ 2519223 h 2519223"/>
              <a:gd name="connsiteX1" fmla="*/ 268321 w 2011016"/>
              <a:gd name="connsiteY1" fmla="*/ 2431363 h 2519223"/>
              <a:gd name="connsiteX2" fmla="*/ 781062 w 2011016"/>
              <a:gd name="connsiteY2" fmla="*/ 1944211 h 2519223"/>
              <a:gd name="connsiteX3" fmla="*/ 1369925 w 2011016"/>
              <a:gd name="connsiteY3" fmla="*/ 1017455 h 2519223"/>
              <a:gd name="connsiteX4" fmla="*/ 2011016 w 2011016"/>
              <a:gd name="connsiteY4" fmla="*/ 0 h 2519223"/>
              <a:gd name="connsiteX0" fmla="*/ 0 w 2016722"/>
              <a:gd name="connsiteY0" fmla="*/ 2507720 h 2507720"/>
              <a:gd name="connsiteX1" fmla="*/ 268321 w 2016722"/>
              <a:gd name="connsiteY1" fmla="*/ 2419860 h 2507720"/>
              <a:gd name="connsiteX2" fmla="*/ 781062 w 2016722"/>
              <a:gd name="connsiteY2" fmla="*/ 1932708 h 2507720"/>
              <a:gd name="connsiteX3" fmla="*/ 1369925 w 2016722"/>
              <a:gd name="connsiteY3" fmla="*/ 1005952 h 2507720"/>
              <a:gd name="connsiteX4" fmla="*/ 2016722 w 2016722"/>
              <a:gd name="connsiteY4" fmla="*/ 0 h 2507720"/>
              <a:gd name="connsiteX0" fmla="*/ 0 w 1999424"/>
              <a:gd name="connsiteY0" fmla="*/ 2513472 h 2513472"/>
              <a:gd name="connsiteX1" fmla="*/ 268321 w 1999424"/>
              <a:gd name="connsiteY1" fmla="*/ 2425612 h 2513472"/>
              <a:gd name="connsiteX2" fmla="*/ 781062 w 1999424"/>
              <a:gd name="connsiteY2" fmla="*/ 1938460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68321 w 1999424"/>
              <a:gd name="connsiteY1" fmla="*/ 2425612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45311 w 1999424"/>
              <a:gd name="connsiteY1" fmla="*/ 2316605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22302 w 1999424"/>
              <a:gd name="connsiteY1" fmla="*/ 2449153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2885184"/>
              <a:gd name="connsiteY0" fmla="*/ 3056458 h 3056458"/>
              <a:gd name="connsiteX1" fmla="*/ 222302 w 2885184"/>
              <a:gd name="connsiteY1" fmla="*/ 2992139 h 3056458"/>
              <a:gd name="connsiteX2" fmla="*/ 775294 w 2885184"/>
              <a:gd name="connsiteY2" fmla="*/ 2475913 h 3056458"/>
              <a:gd name="connsiteX3" fmla="*/ 1369925 w 2885184"/>
              <a:gd name="connsiteY3" fmla="*/ 1554690 h 3056458"/>
              <a:gd name="connsiteX4" fmla="*/ 2885184 w 2885184"/>
              <a:gd name="connsiteY4" fmla="*/ 0 h 3056458"/>
              <a:gd name="connsiteX0" fmla="*/ 0 w 2885184"/>
              <a:gd name="connsiteY0" fmla="*/ 3056458 h 3056458"/>
              <a:gd name="connsiteX1" fmla="*/ 222302 w 2885184"/>
              <a:gd name="connsiteY1" fmla="*/ 2992139 h 3056458"/>
              <a:gd name="connsiteX2" fmla="*/ 775294 w 2885184"/>
              <a:gd name="connsiteY2" fmla="*/ 2475913 h 3056458"/>
              <a:gd name="connsiteX3" fmla="*/ 1893757 w 2885184"/>
              <a:gd name="connsiteY3" fmla="*/ 1154770 h 3056458"/>
              <a:gd name="connsiteX4" fmla="*/ 2885184 w 2885184"/>
              <a:gd name="connsiteY4" fmla="*/ 0 h 3056458"/>
              <a:gd name="connsiteX0" fmla="*/ 0 w 2662882"/>
              <a:gd name="connsiteY0" fmla="*/ 2992139 h 2992139"/>
              <a:gd name="connsiteX1" fmla="*/ 552992 w 2662882"/>
              <a:gd name="connsiteY1" fmla="*/ 2475913 h 2992139"/>
              <a:gd name="connsiteX2" fmla="*/ 1671455 w 2662882"/>
              <a:gd name="connsiteY2" fmla="*/ 1154770 h 2992139"/>
              <a:gd name="connsiteX3" fmla="*/ 2662882 w 2662882"/>
              <a:gd name="connsiteY3" fmla="*/ 0 h 2992139"/>
              <a:gd name="connsiteX0" fmla="*/ 0 w 2662882"/>
              <a:gd name="connsiteY0" fmla="*/ 2992139 h 2992139"/>
              <a:gd name="connsiteX1" fmla="*/ 552980 w 2662882"/>
              <a:gd name="connsiteY1" fmla="*/ 2461903 h 2992139"/>
              <a:gd name="connsiteX2" fmla="*/ 1671455 w 2662882"/>
              <a:gd name="connsiteY2" fmla="*/ 1154770 h 2992139"/>
              <a:gd name="connsiteX3" fmla="*/ 2662882 w 2662882"/>
              <a:gd name="connsiteY3" fmla="*/ 0 h 2992139"/>
              <a:gd name="connsiteX0" fmla="*/ 0 w 2662882"/>
              <a:gd name="connsiteY0" fmla="*/ 2992139 h 2992139"/>
              <a:gd name="connsiteX1" fmla="*/ 552980 w 2662882"/>
              <a:gd name="connsiteY1" fmla="*/ 2461903 h 2992139"/>
              <a:gd name="connsiteX2" fmla="*/ 1147554 w 2662882"/>
              <a:gd name="connsiteY2" fmla="*/ 1574047 h 2992139"/>
              <a:gd name="connsiteX3" fmla="*/ 2662882 w 2662882"/>
              <a:gd name="connsiteY3" fmla="*/ 0 h 2992139"/>
              <a:gd name="connsiteX0" fmla="*/ 0 w 1786542"/>
              <a:gd name="connsiteY0" fmla="*/ 2420575 h 2420575"/>
              <a:gd name="connsiteX1" fmla="*/ 552980 w 1786542"/>
              <a:gd name="connsiteY1" fmla="*/ 1890339 h 2420575"/>
              <a:gd name="connsiteX2" fmla="*/ 1147554 w 1786542"/>
              <a:gd name="connsiteY2" fmla="*/ 1002483 h 2420575"/>
              <a:gd name="connsiteX3" fmla="*/ 1786542 w 1786542"/>
              <a:gd name="connsiteY3" fmla="*/ 0 h 2420575"/>
              <a:gd name="connsiteX0" fmla="*/ 0 w 1764556"/>
              <a:gd name="connsiteY0" fmla="*/ 2427892 h 2427892"/>
              <a:gd name="connsiteX1" fmla="*/ 552980 w 1764556"/>
              <a:gd name="connsiteY1" fmla="*/ 1897656 h 2427892"/>
              <a:gd name="connsiteX2" fmla="*/ 1147554 w 1764556"/>
              <a:gd name="connsiteY2" fmla="*/ 1009800 h 2427892"/>
              <a:gd name="connsiteX3" fmla="*/ 1764556 w 1764556"/>
              <a:gd name="connsiteY3" fmla="*/ 0 h 2427892"/>
              <a:gd name="connsiteX0" fmla="*/ 0 w 1764556"/>
              <a:gd name="connsiteY0" fmla="*/ 2427892 h 2427892"/>
              <a:gd name="connsiteX1" fmla="*/ 552980 w 1764556"/>
              <a:gd name="connsiteY1" fmla="*/ 1897656 h 2427892"/>
              <a:gd name="connsiteX2" fmla="*/ 1132898 w 1764556"/>
              <a:gd name="connsiteY2" fmla="*/ 995282 h 2427892"/>
              <a:gd name="connsiteX3" fmla="*/ 1764556 w 1764556"/>
              <a:gd name="connsiteY3" fmla="*/ 0 h 2427892"/>
              <a:gd name="connsiteX0" fmla="*/ 0 w 1770866"/>
              <a:gd name="connsiteY0" fmla="*/ 2440593 h 2440593"/>
              <a:gd name="connsiteX1" fmla="*/ 552980 w 1770866"/>
              <a:gd name="connsiteY1" fmla="*/ 1910357 h 2440593"/>
              <a:gd name="connsiteX2" fmla="*/ 1132898 w 1770866"/>
              <a:gd name="connsiteY2" fmla="*/ 1007983 h 2440593"/>
              <a:gd name="connsiteX3" fmla="*/ 1770866 w 1770866"/>
              <a:gd name="connsiteY3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552980 w 1770866"/>
              <a:gd name="connsiteY2" fmla="*/ 1910357 h 2440593"/>
              <a:gd name="connsiteX3" fmla="*/ 1132898 w 1770866"/>
              <a:gd name="connsiteY3" fmla="*/ 1007983 h 2440593"/>
              <a:gd name="connsiteX4" fmla="*/ 1770866 w 1770866"/>
              <a:gd name="connsiteY4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287322 w 1770866"/>
              <a:gd name="connsiteY2" fmla="*/ 2159529 h 2440593"/>
              <a:gd name="connsiteX3" fmla="*/ 552980 w 1770866"/>
              <a:gd name="connsiteY3" fmla="*/ 1910357 h 2440593"/>
              <a:gd name="connsiteX4" fmla="*/ 1132898 w 1770866"/>
              <a:gd name="connsiteY4" fmla="*/ 1007983 h 2440593"/>
              <a:gd name="connsiteX5" fmla="*/ 1770866 w 1770866"/>
              <a:gd name="connsiteY5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407963 w 1770866"/>
              <a:gd name="connsiteY2" fmla="*/ 2369346 h 2440593"/>
              <a:gd name="connsiteX3" fmla="*/ 552980 w 1770866"/>
              <a:gd name="connsiteY3" fmla="*/ 1910357 h 2440593"/>
              <a:gd name="connsiteX4" fmla="*/ 1132898 w 1770866"/>
              <a:gd name="connsiteY4" fmla="*/ 1007983 h 2440593"/>
              <a:gd name="connsiteX5" fmla="*/ 1770866 w 1770866"/>
              <a:gd name="connsiteY5" fmla="*/ 0 h 2440593"/>
              <a:gd name="connsiteX0" fmla="*/ 0 w 1770866"/>
              <a:gd name="connsiteY0" fmla="*/ 2440593 h 2502734"/>
              <a:gd name="connsiteX1" fmla="*/ 58725 w 1770866"/>
              <a:gd name="connsiteY1" fmla="*/ 2502734 h 2502734"/>
              <a:gd name="connsiteX2" fmla="*/ 407963 w 1770866"/>
              <a:gd name="connsiteY2" fmla="*/ 2369346 h 2502734"/>
              <a:gd name="connsiteX3" fmla="*/ 552980 w 1770866"/>
              <a:gd name="connsiteY3" fmla="*/ 1910357 h 2502734"/>
              <a:gd name="connsiteX4" fmla="*/ 1132898 w 1770866"/>
              <a:gd name="connsiteY4" fmla="*/ 1007983 h 2502734"/>
              <a:gd name="connsiteX5" fmla="*/ 1770866 w 1770866"/>
              <a:gd name="connsiteY5" fmla="*/ 0 h 2502734"/>
              <a:gd name="connsiteX0" fmla="*/ 0 w 2272505"/>
              <a:gd name="connsiteY0" fmla="*/ 2656792 h 2656792"/>
              <a:gd name="connsiteX1" fmla="*/ 560364 w 2272505"/>
              <a:gd name="connsiteY1" fmla="*/ 2502734 h 2656792"/>
              <a:gd name="connsiteX2" fmla="*/ 909602 w 2272505"/>
              <a:gd name="connsiteY2" fmla="*/ 2369346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909602 w 2272505"/>
              <a:gd name="connsiteY2" fmla="*/ 2369346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490491 w 2272505"/>
              <a:gd name="connsiteY2" fmla="*/ 2439471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319051 w 2272505"/>
              <a:gd name="connsiteY1" fmla="*/ 2611261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68245 w 2272505"/>
              <a:gd name="connsiteY1" fmla="*/ 2503593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196307"/>
              <a:gd name="connsiteY0" fmla="*/ 2784105 h 2784105"/>
              <a:gd name="connsiteX1" fmla="*/ 192047 w 2196307"/>
              <a:gd name="connsiteY1" fmla="*/ 2503593 h 2784105"/>
              <a:gd name="connsiteX2" fmla="*/ 414293 w 2196307"/>
              <a:gd name="connsiteY2" fmla="*/ 2439471 h 2784105"/>
              <a:gd name="connsiteX3" fmla="*/ 965698 w 2196307"/>
              <a:gd name="connsiteY3" fmla="*/ 1916923 h 2784105"/>
              <a:gd name="connsiteX4" fmla="*/ 1558339 w 2196307"/>
              <a:gd name="connsiteY4" fmla="*/ 1007983 h 2784105"/>
              <a:gd name="connsiteX5" fmla="*/ 2196307 w 2196307"/>
              <a:gd name="connsiteY5" fmla="*/ 0 h 2784105"/>
              <a:gd name="connsiteX0" fmla="*/ 0 w 2004260"/>
              <a:gd name="connsiteY0" fmla="*/ 2503593 h 2503593"/>
              <a:gd name="connsiteX1" fmla="*/ 222246 w 2004260"/>
              <a:gd name="connsiteY1" fmla="*/ 2439471 h 2503593"/>
              <a:gd name="connsiteX2" fmla="*/ 773651 w 2004260"/>
              <a:gd name="connsiteY2" fmla="*/ 1916923 h 2503593"/>
              <a:gd name="connsiteX3" fmla="*/ 1366292 w 2004260"/>
              <a:gd name="connsiteY3" fmla="*/ 1007983 h 2503593"/>
              <a:gd name="connsiteX4" fmla="*/ 2004260 w 2004260"/>
              <a:gd name="connsiteY4" fmla="*/ 0 h 2503593"/>
              <a:gd name="connsiteX0" fmla="*/ 0 w 2004260"/>
              <a:gd name="connsiteY0" fmla="*/ 2503593 h 2503593"/>
              <a:gd name="connsiteX1" fmla="*/ 222246 w 2004260"/>
              <a:gd name="connsiteY1" fmla="*/ 2439471 h 2503593"/>
              <a:gd name="connsiteX2" fmla="*/ 773651 w 2004260"/>
              <a:gd name="connsiteY2" fmla="*/ 1916923 h 2503593"/>
              <a:gd name="connsiteX3" fmla="*/ 1909174 w 2004260"/>
              <a:gd name="connsiteY3" fmla="*/ 579423 h 2503593"/>
              <a:gd name="connsiteX4" fmla="*/ 2004260 w 2004260"/>
              <a:gd name="connsiteY4" fmla="*/ 0 h 2503593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3651 w 2899545"/>
              <a:gd name="connsiteY2" fmla="*/ 2431331 h 3018001"/>
              <a:gd name="connsiteX3" fmla="*/ 1909174 w 2899545"/>
              <a:gd name="connsiteY3" fmla="*/ 1093831 h 3018001"/>
              <a:gd name="connsiteX4" fmla="*/ 2899545 w 2899545"/>
              <a:gd name="connsiteY4" fmla="*/ 0 h 3018001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8396 w 2899545"/>
              <a:gd name="connsiteY2" fmla="*/ 2436367 h 3018001"/>
              <a:gd name="connsiteX3" fmla="*/ 1909174 w 2899545"/>
              <a:gd name="connsiteY3" fmla="*/ 1093831 h 3018001"/>
              <a:gd name="connsiteX4" fmla="*/ 2899545 w 2899545"/>
              <a:gd name="connsiteY4" fmla="*/ 0 h 3018001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8396 w 2899545"/>
              <a:gd name="connsiteY2" fmla="*/ 2436367 h 3018001"/>
              <a:gd name="connsiteX3" fmla="*/ 1890082 w 2899545"/>
              <a:gd name="connsiteY3" fmla="*/ 1122532 h 3018001"/>
              <a:gd name="connsiteX4" fmla="*/ 2899545 w 2899545"/>
              <a:gd name="connsiteY4" fmla="*/ 0 h 3018001"/>
              <a:gd name="connsiteX0" fmla="*/ 0 w 2913768"/>
              <a:gd name="connsiteY0" fmla="*/ 3070395 h 3070395"/>
              <a:gd name="connsiteX1" fmla="*/ 222246 w 2913768"/>
              <a:gd name="connsiteY1" fmla="*/ 3006273 h 3070395"/>
              <a:gd name="connsiteX2" fmla="*/ 778396 w 2913768"/>
              <a:gd name="connsiteY2" fmla="*/ 2488761 h 3070395"/>
              <a:gd name="connsiteX3" fmla="*/ 1890082 w 2913768"/>
              <a:gd name="connsiteY3" fmla="*/ 1174926 h 3070395"/>
              <a:gd name="connsiteX4" fmla="*/ 2913768 w 2913768"/>
              <a:gd name="connsiteY4" fmla="*/ 0 h 3070395"/>
              <a:gd name="connsiteX0" fmla="*/ 0 w 2989901"/>
              <a:gd name="connsiteY0" fmla="*/ 2902736 h 2902736"/>
              <a:gd name="connsiteX1" fmla="*/ 222246 w 2989901"/>
              <a:gd name="connsiteY1" fmla="*/ 2838614 h 2902736"/>
              <a:gd name="connsiteX2" fmla="*/ 778396 w 2989901"/>
              <a:gd name="connsiteY2" fmla="*/ 2321102 h 2902736"/>
              <a:gd name="connsiteX3" fmla="*/ 1890082 w 2989901"/>
              <a:gd name="connsiteY3" fmla="*/ 1007267 h 2902736"/>
              <a:gd name="connsiteX4" fmla="*/ 2989901 w 2989901"/>
              <a:gd name="connsiteY4" fmla="*/ 0 h 2902736"/>
              <a:gd name="connsiteX0" fmla="*/ 0 w 3247003"/>
              <a:gd name="connsiteY0" fmla="*/ 2350224 h 2350224"/>
              <a:gd name="connsiteX1" fmla="*/ 222246 w 3247003"/>
              <a:gd name="connsiteY1" fmla="*/ 2286102 h 2350224"/>
              <a:gd name="connsiteX2" fmla="*/ 778396 w 3247003"/>
              <a:gd name="connsiteY2" fmla="*/ 1768590 h 2350224"/>
              <a:gd name="connsiteX3" fmla="*/ 1890082 w 3247003"/>
              <a:gd name="connsiteY3" fmla="*/ 454755 h 2350224"/>
              <a:gd name="connsiteX4" fmla="*/ 3247003 w 3247003"/>
              <a:gd name="connsiteY4" fmla="*/ 0 h 2350224"/>
              <a:gd name="connsiteX0" fmla="*/ 0 w 3247003"/>
              <a:gd name="connsiteY0" fmla="*/ 2350224 h 2350224"/>
              <a:gd name="connsiteX1" fmla="*/ 222246 w 3247003"/>
              <a:gd name="connsiteY1" fmla="*/ 2286102 h 2350224"/>
              <a:gd name="connsiteX2" fmla="*/ 778396 w 3247003"/>
              <a:gd name="connsiteY2" fmla="*/ 1768590 h 2350224"/>
              <a:gd name="connsiteX3" fmla="*/ 2061486 w 3247003"/>
              <a:gd name="connsiteY3" fmla="*/ 816797 h 2350224"/>
              <a:gd name="connsiteX4" fmla="*/ 3247003 w 3247003"/>
              <a:gd name="connsiteY4" fmla="*/ 0 h 2350224"/>
              <a:gd name="connsiteX0" fmla="*/ 0 w 3246930"/>
              <a:gd name="connsiteY0" fmla="*/ 2321646 h 2321646"/>
              <a:gd name="connsiteX1" fmla="*/ 222246 w 3246930"/>
              <a:gd name="connsiteY1" fmla="*/ 2257524 h 2321646"/>
              <a:gd name="connsiteX2" fmla="*/ 778396 w 3246930"/>
              <a:gd name="connsiteY2" fmla="*/ 1740012 h 2321646"/>
              <a:gd name="connsiteX3" fmla="*/ 2061486 w 3246930"/>
              <a:gd name="connsiteY3" fmla="*/ 788219 h 2321646"/>
              <a:gd name="connsiteX4" fmla="*/ 3246930 w 3246930"/>
              <a:gd name="connsiteY4" fmla="*/ 0 h 2321646"/>
              <a:gd name="connsiteX0" fmla="*/ 0 w 3246930"/>
              <a:gd name="connsiteY0" fmla="*/ 2321646 h 2321646"/>
              <a:gd name="connsiteX1" fmla="*/ 222246 w 3246930"/>
              <a:gd name="connsiteY1" fmla="*/ 2257524 h 2321646"/>
              <a:gd name="connsiteX2" fmla="*/ 835977 w 3246930"/>
              <a:gd name="connsiteY2" fmla="*/ 1934629 h 2321646"/>
              <a:gd name="connsiteX3" fmla="*/ 2061486 w 3246930"/>
              <a:gd name="connsiteY3" fmla="*/ 788219 h 2321646"/>
              <a:gd name="connsiteX4" fmla="*/ 3246930 w 3246930"/>
              <a:gd name="connsiteY4" fmla="*/ 0 h 2321646"/>
              <a:gd name="connsiteX0" fmla="*/ 0 w 3189258"/>
              <a:gd name="connsiteY0" fmla="*/ 2530469 h 2530469"/>
              <a:gd name="connsiteX1" fmla="*/ 222246 w 3189258"/>
              <a:gd name="connsiteY1" fmla="*/ 2466347 h 2530469"/>
              <a:gd name="connsiteX2" fmla="*/ 835977 w 3189258"/>
              <a:gd name="connsiteY2" fmla="*/ 2143452 h 2530469"/>
              <a:gd name="connsiteX3" fmla="*/ 2061486 w 3189258"/>
              <a:gd name="connsiteY3" fmla="*/ 997042 h 2530469"/>
              <a:gd name="connsiteX4" fmla="*/ 3189258 w 3189258"/>
              <a:gd name="connsiteY4" fmla="*/ 0 h 2530469"/>
              <a:gd name="connsiteX0" fmla="*/ 0 w 3108297"/>
              <a:gd name="connsiteY0" fmla="*/ 2511701 h 2511701"/>
              <a:gd name="connsiteX1" fmla="*/ 141285 w 3108297"/>
              <a:gd name="connsiteY1" fmla="*/ 2466347 h 2511701"/>
              <a:gd name="connsiteX2" fmla="*/ 755016 w 3108297"/>
              <a:gd name="connsiteY2" fmla="*/ 2143452 h 2511701"/>
              <a:gd name="connsiteX3" fmla="*/ 1980525 w 3108297"/>
              <a:gd name="connsiteY3" fmla="*/ 997042 h 2511701"/>
              <a:gd name="connsiteX4" fmla="*/ 3108297 w 3108297"/>
              <a:gd name="connsiteY4" fmla="*/ 0 h 2511701"/>
              <a:gd name="connsiteX0" fmla="*/ 0 w 3108297"/>
              <a:gd name="connsiteY0" fmla="*/ 2511701 h 2511701"/>
              <a:gd name="connsiteX1" fmla="*/ 362807 w 3108297"/>
              <a:gd name="connsiteY1" fmla="*/ 2329921 h 2511701"/>
              <a:gd name="connsiteX2" fmla="*/ 755016 w 3108297"/>
              <a:gd name="connsiteY2" fmla="*/ 2143452 h 2511701"/>
              <a:gd name="connsiteX3" fmla="*/ 1980525 w 3108297"/>
              <a:gd name="connsiteY3" fmla="*/ 997042 h 2511701"/>
              <a:gd name="connsiteX4" fmla="*/ 3108297 w 3108297"/>
              <a:gd name="connsiteY4" fmla="*/ 0 h 2511701"/>
              <a:gd name="connsiteX0" fmla="*/ 0 w 3108297"/>
              <a:gd name="connsiteY0" fmla="*/ 2511701 h 2511701"/>
              <a:gd name="connsiteX1" fmla="*/ 755016 w 3108297"/>
              <a:gd name="connsiteY1" fmla="*/ 2143452 h 2511701"/>
              <a:gd name="connsiteX2" fmla="*/ 1980525 w 3108297"/>
              <a:gd name="connsiteY2" fmla="*/ 997042 h 2511701"/>
              <a:gd name="connsiteX3" fmla="*/ 3108297 w 3108297"/>
              <a:gd name="connsiteY3" fmla="*/ 0 h 2511701"/>
              <a:gd name="connsiteX0" fmla="*/ 0 w 2943332"/>
              <a:gd name="connsiteY0" fmla="*/ 2460129 h 2460129"/>
              <a:gd name="connsiteX1" fmla="*/ 590051 w 2943332"/>
              <a:gd name="connsiteY1" fmla="*/ 2143452 h 2460129"/>
              <a:gd name="connsiteX2" fmla="*/ 1815560 w 2943332"/>
              <a:gd name="connsiteY2" fmla="*/ 997042 h 2460129"/>
              <a:gd name="connsiteX3" fmla="*/ 2943332 w 2943332"/>
              <a:gd name="connsiteY3" fmla="*/ 0 h 2460129"/>
              <a:gd name="connsiteX0" fmla="*/ 0 w 2943332"/>
              <a:gd name="connsiteY0" fmla="*/ 2460129 h 2460129"/>
              <a:gd name="connsiteX1" fmla="*/ 590051 w 2943332"/>
              <a:gd name="connsiteY1" fmla="*/ 2143452 h 2460129"/>
              <a:gd name="connsiteX2" fmla="*/ 1923925 w 2943332"/>
              <a:gd name="connsiteY2" fmla="*/ 1355412 h 2460129"/>
              <a:gd name="connsiteX3" fmla="*/ 2943332 w 2943332"/>
              <a:gd name="connsiteY3" fmla="*/ 0 h 2460129"/>
              <a:gd name="connsiteX0" fmla="*/ 0 w 3230777"/>
              <a:gd name="connsiteY0" fmla="*/ 1936882 h 1936882"/>
              <a:gd name="connsiteX1" fmla="*/ 590051 w 3230777"/>
              <a:gd name="connsiteY1" fmla="*/ 1620205 h 1936882"/>
              <a:gd name="connsiteX2" fmla="*/ 1923925 w 3230777"/>
              <a:gd name="connsiteY2" fmla="*/ 832165 h 1936882"/>
              <a:gd name="connsiteX3" fmla="*/ 3230777 w 3230777"/>
              <a:gd name="connsiteY3" fmla="*/ 0 h 1936882"/>
              <a:gd name="connsiteX0" fmla="*/ 0 w 3230777"/>
              <a:gd name="connsiteY0" fmla="*/ 1936882 h 1936882"/>
              <a:gd name="connsiteX1" fmla="*/ 675761 w 3230777"/>
              <a:gd name="connsiteY1" fmla="*/ 1839486 h 1936882"/>
              <a:gd name="connsiteX2" fmla="*/ 1923925 w 3230777"/>
              <a:gd name="connsiteY2" fmla="*/ 832165 h 1936882"/>
              <a:gd name="connsiteX3" fmla="*/ 3230777 w 3230777"/>
              <a:gd name="connsiteY3" fmla="*/ 0 h 1936882"/>
              <a:gd name="connsiteX0" fmla="*/ 0 w 3211727"/>
              <a:gd name="connsiteY0" fmla="*/ 2165725 h 2165725"/>
              <a:gd name="connsiteX1" fmla="*/ 656711 w 3211727"/>
              <a:gd name="connsiteY1" fmla="*/ 1839486 h 2165725"/>
              <a:gd name="connsiteX2" fmla="*/ 1904875 w 3211727"/>
              <a:gd name="connsiteY2" fmla="*/ 832165 h 2165725"/>
              <a:gd name="connsiteX3" fmla="*/ 3211727 w 3211727"/>
              <a:gd name="connsiteY3" fmla="*/ 0 h 2165725"/>
              <a:gd name="connsiteX0" fmla="*/ 0 w 3211727"/>
              <a:gd name="connsiteY0" fmla="*/ 2165725 h 2165725"/>
              <a:gd name="connsiteX1" fmla="*/ 656711 w 3211727"/>
              <a:gd name="connsiteY1" fmla="*/ 1839486 h 2165725"/>
              <a:gd name="connsiteX2" fmla="*/ 1981031 w 3211727"/>
              <a:gd name="connsiteY2" fmla="*/ 1003728 h 2165725"/>
              <a:gd name="connsiteX3" fmla="*/ 3211727 w 3211727"/>
              <a:gd name="connsiteY3" fmla="*/ 0 h 2165725"/>
              <a:gd name="connsiteX0" fmla="*/ 0 w 3232869"/>
              <a:gd name="connsiteY0" fmla="*/ 2160681 h 2160681"/>
              <a:gd name="connsiteX1" fmla="*/ 677853 w 3232869"/>
              <a:gd name="connsiteY1" fmla="*/ 1839486 h 2160681"/>
              <a:gd name="connsiteX2" fmla="*/ 2002173 w 3232869"/>
              <a:gd name="connsiteY2" fmla="*/ 1003728 h 2160681"/>
              <a:gd name="connsiteX3" fmla="*/ 3232869 w 3232869"/>
              <a:gd name="connsiteY3" fmla="*/ 0 h 2160681"/>
              <a:gd name="connsiteX0" fmla="*/ 0 w 3232869"/>
              <a:gd name="connsiteY0" fmla="*/ 2160681 h 2160681"/>
              <a:gd name="connsiteX1" fmla="*/ 630269 w 3232869"/>
              <a:gd name="connsiteY1" fmla="*/ 1850265 h 2160681"/>
              <a:gd name="connsiteX2" fmla="*/ 2002173 w 3232869"/>
              <a:gd name="connsiteY2" fmla="*/ 1003728 h 2160681"/>
              <a:gd name="connsiteX3" fmla="*/ 3232869 w 3232869"/>
              <a:gd name="connsiteY3" fmla="*/ 0 h 2160681"/>
              <a:gd name="connsiteX0" fmla="*/ 0 w 3232869"/>
              <a:gd name="connsiteY0" fmla="*/ 2160681 h 2160681"/>
              <a:gd name="connsiteX1" fmla="*/ 630269 w 3232869"/>
              <a:gd name="connsiteY1" fmla="*/ 1850265 h 2160681"/>
              <a:gd name="connsiteX2" fmla="*/ 2139549 w 3232869"/>
              <a:gd name="connsiteY2" fmla="*/ 1389729 h 2160681"/>
              <a:gd name="connsiteX3" fmla="*/ 3232869 w 3232869"/>
              <a:gd name="connsiteY3" fmla="*/ 0 h 2160681"/>
              <a:gd name="connsiteX0" fmla="*/ 0 w 3518211"/>
              <a:gd name="connsiteY0" fmla="*/ 1632067 h 1632067"/>
              <a:gd name="connsiteX1" fmla="*/ 630269 w 3518211"/>
              <a:gd name="connsiteY1" fmla="*/ 1321651 h 1632067"/>
              <a:gd name="connsiteX2" fmla="*/ 2139549 w 3518211"/>
              <a:gd name="connsiteY2" fmla="*/ 861115 h 1632067"/>
              <a:gd name="connsiteX3" fmla="*/ 3518211 w 3518211"/>
              <a:gd name="connsiteY3" fmla="*/ 0 h 1632067"/>
              <a:gd name="connsiteX0" fmla="*/ 0 w 3518211"/>
              <a:gd name="connsiteY0" fmla="*/ 1632067 h 1632067"/>
              <a:gd name="connsiteX1" fmla="*/ 630269 w 3518211"/>
              <a:gd name="connsiteY1" fmla="*/ 1321651 h 1632067"/>
              <a:gd name="connsiteX2" fmla="*/ 2024404 w 3518211"/>
              <a:gd name="connsiteY2" fmla="*/ 483899 h 1632067"/>
              <a:gd name="connsiteX3" fmla="*/ 3518211 w 3518211"/>
              <a:gd name="connsiteY3" fmla="*/ 0 h 1632067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2024404 w 3262362"/>
              <a:gd name="connsiteY2" fmla="*/ 1008300 h 2156468"/>
              <a:gd name="connsiteX3" fmla="*/ 3262362 w 3262362"/>
              <a:gd name="connsiteY3" fmla="*/ 0 h 2156468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1948161 w 3262362"/>
              <a:gd name="connsiteY2" fmla="*/ 830593 h 2156468"/>
              <a:gd name="connsiteX3" fmla="*/ 3262362 w 3262362"/>
              <a:gd name="connsiteY3" fmla="*/ 0 h 2156468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1935418 w 3262362"/>
              <a:gd name="connsiteY2" fmla="*/ 824336 h 2156468"/>
              <a:gd name="connsiteX3" fmla="*/ 3262362 w 3262362"/>
              <a:gd name="connsiteY3" fmla="*/ 0 h 2156468"/>
              <a:gd name="connsiteX0" fmla="*/ 0 w 3052745"/>
              <a:gd name="connsiteY0" fmla="*/ 2505757 h 2505757"/>
              <a:gd name="connsiteX1" fmla="*/ 630269 w 3052745"/>
              <a:gd name="connsiteY1" fmla="*/ 2195341 h 2505757"/>
              <a:gd name="connsiteX2" fmla="*/ 1935418 w 3052745"/>
              <a:gd name="connsiteY2" fmla="*/ 1173625 h 2505757"/>
              <a:gd name="connsiteX3" fmla="*/ 3052745 w 3052745"/>
              <a:gd name="connsiteY3" fmla="*/ 0 h 2505757"/>
              <a:gd name="connsiteX0" fmla="*/ 0 w 3052745"/>
              <a:gd name="connsiteY0" fmla="*/ 2505757 h 2505757"/>
              <a:gd name="connsiteX1" fmla="*/ 630269 w 3052745"/>
              <a:gd name="connsiteY1" fmla="*/ 2195341 h 2505757"/>
              <a:gd name="connsiteX2" fmla="*/ 1839962 w 3052745"/>
              <a:gd name="connsiteY2" fmla="*/ 1022665 h 2505757"/>
              <a:gd name="connsiteX3" fmla="*/ 3052745 w 3052745"/>
              <a:gd name="connsiteY3" fmla="*/ 0 h 2505757"/>
              <a:gd name="connsiteX0" fmla="*/ 0 w 3030306"/>
              <a:gd name="connsiteY0" fmla="*/ 2595805 h 2595805"/>
              <a:gd name="connsiteX1" fmla="*/ 607830 w 3030306"/>
              <a:gd name="connsiteY1" fmla="*/ 2195341 h 2595805"/>
              <a:gd name="connsiteX2" fmla="*/ 1817523 w 3030306"/>
              <a:gd name="connsiteY2" fmla="*/ 1022665 h 2595805"/>
              <a:gd name="connsiteX3" fmla="*/ 3030306 w 3030306"/>
              <a:gd name="connsiteY3" fmla="*/ 0 h 2595805"/>
              <a:gd name="connsiteX0" fmla="*/ 0 w 3035916"/>
              <a:gd name="connsiteY0" fmla="*/ 2506329 h 2506329"/>
              <a:gd name="connsiteX1" fmla="*/ 613440 w 3035916"/>
              <a:gd name="connsiteY1" fmla="*/ 2195341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7817 w 3035916"/>
              <a:gd name="connsiteY1" fmla="*/ 2100209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2194 w 3035916"/>
              <a:gd name="connsiteY1" fmla="*/ 2201433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2194 w 3035916"/>
              <a:gd name="connsiteY1" fmla="*/ 2201433 h 2506329"/>
              <a:gd name="connsiteX2" fmla="*/ 1851141 w 3035916"/>
              <a:gd name="connsiteY2" fmla="*/ 989117 h 2506329"/>
              <a:gd name="connsiteX3" fmla="*/ 3035916 w 3035916"/>
              <a:gd name="connsiteY3" fmla="*/ 0 h 2506329"/>
              <a:gd name="connsiteX0" fmla="*/ 0 w 2929265"/>
              <a:gd name="connsiteY0" fmla="*/ 2691474 h 2691474"/>
              <a:gd name="connsiteX1" fmla="*/ 602194 w 2929265"/>
              <a:gd name="connsiteY1" fmla="*/ 2386578 h 2691474"/>
              <a:gd name="connsiteX2" fmla="*/ 1851141 w 2929265"/>
              <a:gd name="connsiteY2" fmla="*/ 1174262 h 2691474"/>
              <a:gd name="connsiteX3" fmla="*/ 2929265 w 2929265"/>
              <a:gd name="connsiteY3" fmla="*/ 0 h 2691474"/>
              <a:gd name="connsiteX0" fmla="*/ 0 w 2929265"/>
              <a:gd name="connsiteY0" fmla="*/ 2691474 h 2691474"/>
              <a:gd name="connsiteX1" fmla="*/ 575753 w 2929265"/>
              <a:gd name="connsiteY1" fmla="*/ 2133111 h 2691474"/>
              <a:gd name="connsiteX2" fmla="*/ 1851141 w 2929265"/>
              <a:gd name="connsiteY2" fmla="*/ 1174262 h 2691474"/>
              <a:gd name="connsiteX3" fmla="*/ 2929265 w 2929265"/>
              <a:gd name="connsiteY3" fmla="*/ 0 h 2691474"/>
              <a:gd name="connsiteX0" fmla="*/ 0 w 2934551"/>
              <a:gd name="connsiteY0" fmla="*/ 2443327 h 2443327"/>
              <a:gd name="connsiteX1" fmla="*/ 581039 w 2934551"/>
              <a:gd name="connsiteY1" fmla="*/ 2133111 h 2443327"/>
              <a:gd name="connsiteX2" fmla="*/ 1856427 w 2934551"/>
              <a:gd name="connsiteY2" fmla="*/ 1174262 h 2443327"/>
              <a:gd name="connsiteX3" fmla="*/ 2934551 w 2934551"/>
              <a:gd name="connsiteY3" fmla="*/ 0 h 2443327"/>
              <a:gd name="connsiteX0" fmla="*/ 0 w 2934551"/>
              <a:gd name="connsiteY0" fmla="*/ 2443327 h 2443327"/>
              <a:gd name="connsiteX1" fmla="*/ 581039 w 2934551"/>
              <a:gd name="connsiteY1" fmla="*/ 2133111 h 2443327"/>
              <a:gd name="connsiteX2" fmla="*/ 1777105 w 2934551"/>
              <a:gd name="connsiteY2" fmla="*/ 999951 h 2443327"/>
              <a:gd name="connsiteX3" fmla="*/ 2934551 w 2934551"/>
              <a:gd name="connsiteY3" fmla="*/ 0 h 2443327"/>
              <a:gd name="connsiteX0" fmla="*/ 0 w 2828777"/>
              <a:gd name="connsiteY0" fmla="*/ 2633628 h 2633628"/>
              <a:gd name="connsiteX1" fmla="*/ 581039 w 2828777"/>
              <a:gd name="connsiteY1" fmla="*/ 2323412 h 2633628"/>
              <a:gd name="connsiteX2" fmla="*/ 1777105 w 2828777"/>
              <a:gd name="connsiteY2" fmla="*/ 1190252 h 2633628"/>
              <a:gd name="connsiteX3" fmla="*/ 2828777 w 2828777"/>
              <a:gd name="connsiteY3" fmla="*/ 0 h 2633628"/>
              <a:gd name="connsiteX0" fmla="*/ 0 w 2838302"/>
              <a:gd name="connsiteY0" fmla="*/ 2648212 h 2648212"/>
              <a:gd name="connsiteX1" fmla="*/ 590564 w 2838302"/>
              <a:gd name="connsiteY1" fmla="*/ 2323412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590551 w 2838302"/>
              <a:gd name="connsiteY1" fmla="*/ 2342725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600063 w 2838302"/>
              <a:gd name="connsiteY1" fmla="*/ 2328698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600063 w 2838302"/>
              <a:gd name="connsiteY1" fmla="*/ 2328698 h 2648212"/>
              <a:gd name="connsiteX2" fmla="*/ 1800878 w 2838302"/>
              <a:gd name="connsiteY2" fmla="*/ 1190386 h 2648212"/>
              <a:gd name="connsiteX3" fmla="*/ 2838302 w 2838302"/>
              <a:gd name="connsiteY3" fmla="*/ 0 h 2648212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800878 w 2847764"/>
              <a:gd name="connsiteY2" fmla="*/ 1204675 h 2662501"/>
              <a:gd name="connsiteX3" fmla="*/ 2847764 w 2847764"/>
              <a:gd name="connsiteY3" fmla="*/ 0 h 2662501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720372 w 2847764"/>
              <a:gd name="connsiteY2" fmla="*/ 1043857 h 2662501"/>
              <a:gd name="connsiteX3" fmla="*/ 2847764 w 2847764"/>
              <a:gd name="connsiteY3" fmla="*/ 0 h 2662501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727650 w 2847764"/>
              <a:gd name="connsiteY2" fmla="*/ 1022026 h 2662501"/>
              <a:gd name="connsiteX3" fmla="*/ 2847764 w 2847764"/>
              <a:gd name="connsiteY3" fmla="*/ 0 h 2662501"/>
              <a:gd name="connsiteX0" fmla="*/ 0 w 2759921"/>
              <a:gd name="connsiteY0" fmla="*/ 2808821 h 2808821"/>
              <a:gd name="connsiteX1" fmla="*/ 600063 w 2759921"/>
              <a:gd name="connsiteY1" fmla="*/ 2489307 h 2808821"/>
              <a:gd name="connsiteX2" fmla="*/ 1727650 w 2759921"/>
              <a:gd name="connsiteY2" fmla="*/ 1168346 h 2808821"/>
              <a:gd name="connsiteX3" fmla="*/ 2759921 w 2759921"/>
              <a:gd name="connsiteY3" fmla="*/ 0 h 2808821"/>
              <a:gd name="connsiteX0" fmla="*/ 0 w 2759921"/>
              <a:gd name="connsiteY0" fmla="*/ 2808821 h 2808821"/>
              <a:gd name="connsiteX1" fmla="*/ 600063 w 2759921"/>
              <a:gd name="connsiteY1" fmla="*/ 2489307 h 2808821"/>
              <a:gd name="connsiteX2" fmla="*/ 1775319 w 2759921"/>
              <a:gd name="connsiteY2" fmla="*/ 1367282 h 2808821"/>
              <a:gd name="connsiteX3" fmla="*/ 2759921 w 2759921"/>
              <a:gd name="connsiteY3" fmla="*/ 0 h 2808821"/>
              <a:gd name="connsiteX0" fmla="*/ 0 w 2895029"/>
              <a:gd name="connsiteY0" fmla="*/ 2458925 h 2458925"/>
              <a:gd name="connsiteX1" fmla="*/ 600063 w 2895029"/>
              <a:gd name="connsiteY1" fmla="*/ 2139411 h 2458925"/>
              <a:gd name="connsiteX2" fmla="*/ 1775319 w 2895029"/>
              <a:gd name="connsiteY2" fmla="*/ 1017386 h 2458925"/>
              <a:gd name="connsiteX3" fmla="*/ 2895029 w 2895029"/>
              <a:gd name="connsiteY3" fmla="*/ 0 h 2458925"/>
              <a:gd name="connsiteX0" fmla="*/ 0 w 2910868"/>
              <a:gd name="connsiteY0" fmla="*/ 2450973 h 2450973"/>
              <a:gd name="connsiteX1" fmla="*/ 600063 w 2910868"/>
              <a:gd name="connsiteY1" fmla="*/ 2131459 h 2450973"/>
              <a:gd name="connsiteX2" fmla="*/ 1775319 w 2910868"/>
              <a:gd name="connsiteY2" fmla="*/ 1009434 h 2450973"/>
              <a:gd name="connsiteX3" fmla="*/ 2910868 w 2910868"/>
              <a:gd name="connsiteY3" fmla="*/ 0 h 2450973"/>
              <a:gd name="connsiteX0" fmla="*/ 0 w 2910868"/>
              <a:gd name="connsiteY0" fmla="*/ 2450973 h 2450973"/>
              <a:gd name="connsiteX1" fmla="*/ 600063 w 2910868"/>
              <a:gd name="connsiteY1" fmla="*/ 2131459 h 2450973"/>
              <a:gd name="connsiteX2" fmla="*/ 1856240 w 2910868"/>
              <a:gd name="connsiteY2" fmla="*/ 1195305 h 2450973"/>
              <a:gd name="connsiteX3" fmla="*/ 2910868 w 2910868"/>
              <a:gd name="connsiteY3" fmla="*/ 0 h 2450973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856240 w 2934616"/>
              <a:gd name="connsiteY2" fmla="*/ 1200069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865724 w 2934616"/>
              <a:gd name="connsiteY2" fmla="*/ 1200204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924203 w 2934616"/>
              <a:gd name="connsiteY2" fmla="*/ 1383239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946106 w 2934616"/>
              <a:gd name="connsiteY2" fmla="*/ 1368763 h 2455737"/>
              <a:gd name="connsiteX3" fmla="*/ 2934616 w 2934616"/>
              <a:gd name="connsiteY3" fmla="*/ 0 h 2455737"/>
              <a:gd name="connsiteX0" fmla="*/ 0 w 3132439"/>
              <a:gd name="connsiteY0" fmla="*/ 2080382 h 2080382"/>
              <a:gd name="connsiteX1" fmla="*/ 600063 w 3132439"/>
              <a:gd name="connsiteY1" fmla="*/ 1760868 h 2080382"/>
              <a:gd name="connsiteX2" fmla="*/ 1946106 w 3132439"/>
              <a:gd name="connsiteY2" fmla="*/ 993408 h 2080382"/>
              <a:gd name="connsiteX3" fmla="*/ 3132439 w 3132439"/>
              <a:gd name="connsiteY3" fmla="*/ 0 h 2080382"/>
              <a:gd name="connsiteX0" fmla="*/ 0 w 2955165"/>
              <a:gd name="connsiteY0" fmla="*/ 2484465 h 2484465"/>
              <a:gd name="connsiteX1" fmla="*/ 600063 w 2955165"/>
              <a:gd name="connsiteY1" fmla="*/ 2164951 h 2484465"/>
              <a:gd name="connsiteX2" fmla="*/ 1946106 w 2955165"/>
              <a:gd name="connsiteY2" fmla="*/ 1397491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600063 w 2955165"/>
              <a:gd name="connsiteY1" fmla="*/ 2164951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57521 w 2955165"/>
              <a:gd name="connsiteY1" fmla="*/ 1966698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86083 w 2955165"/>
              <a:gd name="connsiteY1" fmla="*/ 2176492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86083 w 2955165"/>
              <a:gd name="connsiteY1" fmla="*/ 2176492 h 2484465"/>
              <a:gd name="connsiteX2" fmla="*/ 2087566 w 2955165"/>
              <a:gd name="connsiteY2" fmla="*/ 1748454 h 2484465"/>
              <a:gd name="connsiteX3" fmla="*/ 2955165 w 2955165"/>
              <a:gd name="connsiteY3" fmla="*/ 0 h 2484465"/>
              <a:gd name="connsiteX0" fmla="*/ 0 w 3431340"/>
              <a:gd name="connsiteY0" fmla="*/ 1598541 h 1598541"/>
              <a:gd name="connsiteX1" fmla="*/ 586083 w 3431340"/>
              <a:gd name="connsiteY1" fmla="*/ 1290568 h 1598541"/>
              <a:gd name="connsiteX2" fmla="*/ 2087566 w 3431340"/>
              <a:gd name="connsiteY2" fmla="*/ 862530 h 1598541"/>
              <a:gd name="connsiteX3" fmla="*/ 3431340 w 3431340"/>
              <a:gd name="connsiteY3" fmla="*/ 0 h 1598541"/>
              <a:gd name="connsiteX0" fmla="*/ 0 w 3383716"/>
              <a:gd name="connsiteY0" fmla="*/ 1798769 h 1798769"/>
              <a:gd name="connsiteX1" fmla="*/ 538459 w 3383716"/>
              <a:gd name="connsiteY1" fmla="*/ 1290568 h 1798769"/>
              <a:gd name="connsiteX2" fmla="*/ 2039942 w 3383716"/>
              <a:gd name="connsiteY2" fmla="*/ 862530 h 1798769"/>
              <a:gd name="connsiteX3" fmla="*/ 3383716 w 3383716"/>
              <a:gd name="connsiteY3" fmla="*/ 0 h 1798769"/>
              <a:gd name="connsiteX0" fmla="*/ 0 w 3383716"/>
              <a:gd name="connsiteY0" fmla="*/ 1841119 h 1841119"/>
              <a:gd name="connsiteX1" fmla="*/ 538459 w 3383716"/>
              <a:gd name="connsiteY1" fmla="*/ 1332918 h 1841119"/>
              <a:gd name="connsiteX2" fmla="*/ 1677955 w 3383716"/>
              <a:gd name="connsiteY2" fmla="*/ 0 h 1841119"/>
              <a:gd name="connsiteX3" fmla="*/ 3383716 w 3383716"/>
              <a:gd name="connsiteY3" fmla="*/ 42350 h 1841119"/>
              <a:gd name="connsiteX0" fmla="*/ 0 w 2726431"/>
              <a:gd name="connsiteY0" fmla="*/ 2999050 h 2999050"/>
              <a:gd name="connsiteX1" fmla="*/ 538459 w 2726431"/>
              <a:gd name="connsiteY1" fmla="*/ 2490849 h 2999050"/>
              <a:gd name="connsiteX2" fmla="*/ 1677955 w 2726431"/>
              <a:gd name="connsiteY2" fmla="*/ 1157931 h 2999050"/>
              <a:gd name="connsiteX3" fmla="*/ 2726431 w 2726431"/>
              <a:gd name="connsiteY3" fmla="*/ 0 h 2999050"/>
              <a:gd name="connsiteX0" fmla="*/ 0 w 2716846"/>
              <a:gd name="connsiteY0" fmla="*/ 3027628 h 3027628"/>
              <a:gd name="connsiteX1" fmla="*/ 538459 w 2716846"/>
              <a:gd name="connsiteY1" fmla="*/ 2519427 h 3027628"/>
              <a:gd name="connsiteX2" fmla="*/ 1677955 w 2716846"/>
              <a:gd name="connsiteY2" fmla="*/ 1186509 h 3027628"/>
              <a:gd name="connsiteX3" fmla="*/ 2716846 w 2716846"/>
              <a:gd name="connsiteY3" fmla="*/ 0 h 3027628"/>
              <a:gd name="connsiteX0" fmla="*/ 0 w 2726371"/>
              <a:gd name="connsiteY0" fmla="*/ 3016063 h 3016063"/>
              <a:gd name="connsiteX1" fmla="*/ 547984 w 2726371"/>
              <a:gd name="connsiteY1" fmla="*/ 2519427 h 3016063"/>
              <a:gd name="connsiteX2" fmla="*/ 1687480 w 2726371"/>
              <a:gd name="connsiteY2" fmla="*/ 1186509 h 3016063"/>
              <a:gd name="connsiteX3" fmla="*/ 2726371 w 2726371"/>
              <a:gd name="connsiteY3" fmla="*/ 0 h 3016063"/>
              <a:gd name="connsiteX0" fmla="*/ 23582 w 2749953"/>
              <a:gd name="connsiteY0" fmla="*/ 3016063 h 3016063"/>
              <a:gd name="connsiteX1" fmla="*/ 0 w 2749953"/>
              <a:gd name="connsiteY1" fmla="*/ 2829596 h 3016063"/>
              <a:gd name="connsiteX2" fmla="*/ 571566 w 2749953"/>
              <a:gd name="connsiteY2" fmla="*/ 2519427 h 3016063"/>
              <a:gd name="connsiteX3" fmla="*/ 1711062 w 2749953"/>
              <a:gd name="connsiteY3" fmla="*/ 1186509 h 3016063"/>
              <a:gd name="connsiteX4" fmla="*/ 2749953 w 2749953"/>
              <a:gd name="connsiteY4" fmla="*/ 0 h 3016063"/>
              <a:gd name="connsiteX0" fmla="*/ 4532 w 2749953"/>
              <a:gd name="connsiteY0" fmla="*/ 2778252 h 2829596"/>
              <a:gd name="connsiteX1" fmla="*/ 0 w 2749953"/>
              <a:gd name="connsiteY1" fmla="*/ 2829596 h 2829596"/>
              <a:gd name="connsiteX2" fmla="*/ 571566 w 2749953"/>
              <a:gd name="connsiteY2" fmla="*/ 2519427 h 2829596"/>
              <a:gd name="connsiteX3" fmla="*/ 1711062 w 2749953"/>
              <a:gd name="connsiteY3" fmla="*/ 1186509 h 2829596"/>
              <a:gd name="connsiteX4" fmla="*/ 2749953 w 2749953"/>
              <a:gd name="connsiteY4" fmla="*/ 0 h 2829596"/>
              <a:gd name="connsiteX0" fmla="*/ 4532 w 2749953"/>
              <a:gd name="connsiteY0" fmla="*/ 2778252 h 2829596"/>
              <a:gd name="connsiteX1" fmla="*/ 0 w 2749953"/>
              <a:gd name="connsiteY1" fmla="*/ 2829596 h 2829596"/>
              <a:gd name="connsiteX2" fmla="*/ 571566 w 2749953"/>
              <a:gd name="connsiteY2" fmla="*/ 2519427 h 2829596"/>
              <a:gd name="connsiteX3" fmla="*/ 1930094 w 2749953"/>
              <a:gd name="connsiteY3" fmla="*/ 1739156 h 2829596"/>
              <a:gd name="connsiteX4" fmla="*/ 2749953 w 2749953"/>
              <a:gd name="connsiteY4" fmla="*/ 0 h 2829596"/>
              <a:gd name="connsiteX0" fmla="*/ 4532 w 3121359"/>
              <a:gd name="connsiteY0" fmla="*/ 2035218 h 2086562"/>
              <a:gd name="connsiteX1" fmla="*/ 0 w 3121359"/>
              <a:gd name="connsiteY1" fmla="*/ 2086562 h 2086562"/>
              <a:gd name="connsiteX2" fmla="*/ 571566 w 3121359"/>
              <a:gd name="connsiteY2" fmla="*/ 1776393 h 2086562"/>
              <a:gd name="connsiteX3" fmla="*/ 1930094 w 3121359"/>
              <a:gd name="connsiteY3" fmla="*/ 996122 h 2086562"/>
              <a:gd name="connsiteX4" fmla="*/ 3121359 w 3121359"/>
              <a:gd name="connsiteY4" fmla="*/ 0 h 2086562"/>
              <a:gd name="connsiteX0" fmla="*/ 0 w 3126352"/>
              <a:gd name="connsiteY0" fmla="*/ 2092605 h 2092605"/>
              <a:gd name="connsiteX1" fmla="*/ 4993 w 3126352"/>
              <a:gd name="connsiteY1" fmla="*/ 2086562 h 2092605"/>
              <a:gd name="connsiteX2" fmla="*/ 576559 w 3126352"/>
              <a:gd name="connsiteY2" fmla="*/ 1776393 h 2092605"/>
              <a:gd name="connsiteX3" fmla="*/ 1935087 w 3126352"/>
              <a:gd name="connsiteY3" fmla="*/ 996122 h 2092605"/>
              <a:gd name="connsiteX4" fmla="*/ 3126352 w 3126352"/>
              <a:gd name="connsiteY4" fmla="*/ 0 h 2092605"/>
              <a:gd name="connsiteX0" fmla="*/ 0 w 3126352"/>
              <a:gd name="connsiteY0" fmla="*/ 2092605 h 2092605"/>
              <a:gd name="connsiteX1" fmla="*/ 4993 w 3126352"/>
              <a:gd name="connsiteY1" fmla="*/ 2086562 h 2092605"/>
              <a:gd name="connsiteX2" fmla="*/ 576559 w 3126352"/>
              <a:gd name="connsiteY2" fmla="*/ 1776393 h 2092605"/>
              <a:gd name="connsiteX3" fmla="*/ 2030292 w 3126352"/>
              <a:gd name="connsiteY3" fmla="*/ 1358226 h 2092605"/>
              <a:gd name="connsiteX4" fmla="*/ 3126352 w 3126352"/>
              <a:gd name="connsiteY4" fmla="*/ 0 h 2092605"/>
              <a:gd name="connsiteX0" fmla="*/ 0 w 3431076"/>
              <a:gd name="connsiteY0" fmla="*/ 1606775 h 1606775"/>
              <a:gd name="connsiteX1" fmla="*/ 4993 w 3431076"/>
              <a:gd name="connsiteY1" fmla="*/ 1600732 h 1606775"/>
              <a:gd name="connsiteX2" fmla="*/ 576559 w 3431076"/>
              <a:gd name="connsiteY2" fmla="*/ 1290563 h 1606775"/>
              <a:gd name="connsiteX3" fmla="*/ 2030292 w 3431076"/>
              <a:gd name="connsiteY3" fmla="*/ 872396 h 1606775"/>
              <a:gd name="connsiteX4" fmla="*/ 3431076 w 3431076"/>
              <a:gd name="connsiteY4" fmla="*/ 0 h 1606775"/>
              <a:gd name="connsiteX0" fmla="*/ 575439 w 4006515"/>
              <a:gd name="connsiteY0" fmla="*/ 1606775 h 1606775"/>
              <a:gd name="connsiteX1" fmla="*/ 0 w 4006515"/>
              <a:gd name="connsiteY1" fmla="*/ 622792 h 1606775"/>
              <a:gd name="connsiteX2" fmla="*/ 1151998 w 4006515"/>
              <a:gd name="connsiteY2" fmla="*/ 1290563 h 1606775"/>
              <a:gd name="connsiteX3" fmla="*/ 2605731 w 4006515"/>
              <a:gd name="connsiteY3" fmla="*/ 872396 h 1606775"/>
              <a:gd name="connsiteX4" fmla="*/ 4006515 w 4006515"/>
              <a:gd name="connsiteY4" fmla="*/ 0 h 1606775"/>
              <a:gd name="connsiteX0" fmla="*/ 575439 w 4006515"/>
              <a:gd name="connsiteY0" fmla="*/ 1606775 h 1606775"/>
              <a:gd name="connsiteX1" fmla="*/ 119101 w 4006515"/>
              <a:gd name="connsiteY1" fmla="*/ 1173633 h 1606775"/>
              <a:gd name="connsiteX2" fmla="*/ 0 w 4006515"/>
              <a:gd name="connsiteY2" fmla="*/ 622792 h 1606775"/>
              <a:gd name="connsiteX3" fmla="*/ 1151998 w 4006515"/>
              <a:gd name="connsiteY3" fmla="*/ 1290563 h 1606775"/>
              <a:gd name="connsiteX4" fmla="*/ 2605731 w 4006515"/>
              <a:gd name="connsiteY4" fmla="*/ 872396 h 1606775"/>
              <a:gd name="connsiteX5" fmla="*/ 4006515 w 4006515"/>
              <a:gd name="connsiteY5" fmla="*/ 0 h 1606775"/>
              <a:gd name="connsiteX0" fmla="*/ 575439 w 4006515"/>
              <a:gd name="connsiteY0" fmla="*/ 1606775 h 1606775"/>
              <a:gd name="connsiteX1" fmla="*/ 0 w 4006515"/>
              <a:gd name="connsiteY1" fmla="*/ 622792 h 1606775"/>
              <a:gd name="connsiteX2" fmla="*/ 1151998 w 4006515"/>
              <a:gd name="connsiteY2" fmla="*/ 1290563 h 1606775"/>
              <a:gd name="connsiteX3" fmla="*/ 2605731 w 4006515"/>
              <a:gd name="connsiteY3" fmla="*/ 872396 h 1606775"/>
              <a:gd name="connsiteX4" fmla="*/ 4006515 w 4006515"/>
              <a:gd name="connsiteY4" fmla="*/ 0 h 1606775"/>
              <a:gd name="connsiteX0" fmla="*/ 0 w 4289811"/>
              <a:gd name="connsiteY0" fmla="*/ 708358 h 1290563"/>
              <a:gd name="connsiteX1" fmla="*/ 283296 w 4289811"/>
              <a:gd name="connsiteY1" fmla="*/ 622792 h 1290563"/>
              <a:gd name="connsiteX2" fmla="*/ 1435294 w 4289811"/>
              <a:gd name="connsiteY2" fmla="*/ 1290563 h 1290563"/>
              <a:gd name="connsiteX3" fmla="*/ 2889027 w 4289811"/>
              <a:gd name="connsiteY3" fmla="*/ 872396 h 1290563"/>
              <a:gd name="connsiteX4" fmla="*/ 4289811 w 4289811"/>
              <a:gd name="connsiteY4" fmla="*/ 0 h 1290563"/>
              <a:gd name="connsiteX0" fmla="*/ 0 w 4289811"/>
              <a:gd name="connsiteY0" fmla="*/ 708358 h 1290563"/>
              <a:gd name="connsiteX1" fmla="*/ 275339 w 4289811"/>
              <a:gd name="connsiteY1" fmla="*/ 654671 h 1290563"/>
              <a:gd name="connsiteX2" fmla="*/ 1435294 w 4289811"/>
              <a:gd name="connsiteY2" fmla="*/ 1290563 h 1290563"/>
              <a:gd name="connsiteX3" fmla="*/ 2889027 w 4289811"/>
              <a:gd name="connsiteY3" fmla="*/ 872396 h 1290563"/>
              <a:gd name="connsiteX4" fmla="*/ 4289811 w 4289811"/>
              <a:gd name="connsiteY4" fmla="*/ 0 h 1290563"/>
              <a:gd name="connsiteX0" fmla="*/ 0 w 4289811"/>
              <a:gd name="connsiteY0" fmla="*/ 708358 h 872396"/>
              <a:gd name="connsiteX1" fmla="*/ 275339 w 4289811"/>
              <a:gd name="connsiteY1" fmla="*/ 654671 h 872396"/>
              <a:gd name="connsiteX2" fmla="*/ 918439 w 4289811"/>
              <a:gd name="connsiteY2" fmla="*/ 368254 h 872396"/>
              <a:gd name="connsiteX3" fmla="*/ 2889027 w 4289811"/>
              <a:gd name="connsiteY3" fmla="*/ 872396 h 872396"/>
              <a:gd name="connsiteX4" fmla="*/ 4289811 w 4289811"/>
              <a:gd name="connsiteY4" fmla="*/ 0 h 872396"/>
              <a:gd name="connsiteX0" fmla="*/ 0 w 4289811"/>
              <a:gd name="connsiteY0" fmla="*/ 790127 h 790128"/>
              <a:gd name="connsiteX1" fmla="*/ 275339 w 4289811"/>
              <a:gd name="connsiteY1" fmla="*/ 736440 h 790128"/>
              <a:gd name="connsiteX2" fmla="*/ 918439 w 4289811"/>
              <a:gd name="connsiteY2" fmla="*/ 450023 h 790128"/>
              <a:gd name="connsiteX3" fmla="*/ 2419846 w 4289811"/>
              <a:gd name="connsiteY3" fmla="*/ 0 h 790128"/>
              <a:gd name="connsiteX4" fmla="*/ 4289811 w 4289811"/>
              <a:gd name="connsiteY4" fmla="*/ 81769 h 790128"/>
              <a:gd name="connsiteX0" fmla="*/ 0 w 3820599"/>
              <a:gd name="connsiteY0" fmla="*/ 1662613 h 1662613"/>
              <a:gd name="connsiteX1" fmla="*/ 275339 w 3820599"/>
              <a:gd name="connsiteY1" fmla="*/ 1608926 h 1662613"/>
              <a:gd name="connsiteX2" fmla="*/ 918439 w 3820599"/>
              <a:gd name="connsiteY2" fmla="*/ 1322509 h 1662613"/>
              <a:gd name="connsiteX3" fmla="*/ 2419846 w 3820599"/>
              <a:gd name="connsiteY3" fmla="*/ 872486 h 1662613"/>
              <a:gd name="connsiteX4" fmla="*/ 3820599 w 3820599"/>
              <a:gd name="connsiteY4" fmla="*/ 0 h 1662613"/>
              <a:gd name="connsiteX0" fmla="*/ 0 w 3923879"/>
              <a:gd name="connsiteY0" fmla="*/ 1535379 h 1535379"/>
              <a:gd name="connsiteX1" fmla="*/ 275339 w 3923879"/>
              <a:gd name="connsiteY1" fmla="*/ 1481692 h 1535379"/>
              <a:gd name="connsiteX2" fmla="*/ 918439 w 3923879"/>
              <a:gd name="connsiteY2" fmla="*/ 1195275 h 1535379"/>
              <a:gd name="connsiteX3" fmla="*/ 2419846 w 3923879"/>
              <a:gd name="connsiteY3" fmla="*/ 745252 h 1535379"/>
              <a:gd name="connsiteX4" fmla="*/ 3923879 w 3923879"/>
              <a:gd name="connsiteY4" fmla="*/ 0 h 1535379"/>
              <a:gd name="connsiteX0" fmla="*/ 0 w 3899939"/>
              <a:gd name="connsiteY0" fmla="*/ 1519474 h 1519474"/>
              <a:gd name="connsiteX1" fmla="*/ 275339 w 3899939"/>
              <a:gd name="connsiteY1" fmla="*/ 1465787 h 1519474"/>
              <a:gd name="connsiteX2" fmla="*/ 918439 w 3899939"/>
              <a:gd name="connsiteY2" fmla="*/ 1179370 h 1519474"/>
              <a:gd name="connsiteX3" fmla="*/ 2419846 w 3899939"/>
              <a:gd name="connsiteY3" fmla="*/ 729347 h 1519474"/>
              <a:gd name="connsiteX4" fmla="*/ 3899939 w 3899939"/>
              <a:gd name="connsiteY4" fmla="*/ 0 h 1519474"/>
              <a:gd name="connsiteX0" fmla="*/ 0 w 3915755"/>
              <a:gd name="connsiteY0" fmla="*/ 1495617 h 1495617"/>
              <a:gd name="connsiteX1" fmla="*/ 275339 w 3915755"/>
              <a:gd name="connsiteY1" fmla="*/ 1441930 h 1495617"/>
              <a:gd name="connsiteX2" fmla="*/ 918439 w 3915755"/>
              <a:gd name="connsiteY2" fmla="*/ 1155513 h 1495617"/>
              <a:gd name="connsiteX3" fmla="*/ 2419846 w 3915755"/>
              <a:gd name="connsiteY3" fmla="*/ 705490 h 1495617"/>
              <a:gd name="connsiteX4" fmla="*/ 3915755 w 3915755"/>
              <a:gd name="connsiteY4" fmla="*/ 0 h 1495617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918439 w 3354964"/>
              <a:gd name="connsiteY2" fmla="*/ 2199429 h 2539533"/>
              <a:gd name="connsiteX3" fmla="*/ 2419846 w 3354964"/>
              <a:gd name="connsiteY3" fmla="*/ 1749406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918439 w 3354964"/>
              <a:gd name="connsiteY2" fmla="*/ 219942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823530 w 3354964"/>
              <a:gd name="connsiteY2" fmla="*/ 180281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3041 w 3354964"/>
              <a:gd name="connsiteY1" fmla="*/ 251297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3041 w 3354964"/>
              <a:gd name="connsiteY1" fmla="*/ 2513259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823530 w 3354964"/>
              <a:gd name="connsiteY2" fmla="*/ 180281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37711"/>
              <a:gd name="connsiteY0" fmla="*/ 2427666 h 2487663"/>
              <a:gd name="connsiteX1" fmla="*/ 72050 w 3337711"/>
              <a:gd name="connsiteY1" fmla="*/ 2487663 h 2487663"/>
              <a:gd name="connsiteX2" fmla="*/ 806277 w 3337711"/>
              <a:gd name="connsiteY2" fmla="*/ 1802819 h 2487663"/>
              <a:gd name="connsiteX3" fmla="*/ 2117874 w 3337711"/>
              <a:gd name="connsiteY3" fmla="*/ 1016277 h 2487663"/>
              <a:gd name="connsiteX4" fmla="*/ 3337711 w 3337711"/>
              <a:gd name="connsiteY4" fmla="*/ 0 h 2487663"/>
              <a:gd name="connsiteX0" fmla="*/ 0 w 3337711"/>
              <a:gd name="connsiteY0" fmla="*/ 2427666 h 2427666"/>
              <a:gd name="connsiteX1" fmla="*/ 72048 w 3337711"/>
              <a:gd name="connsiteY1" fmla="*/ 2410300 h 2427666"/>
              <a:gd name="connsiteX2" fmla="*/ 806277 w 3337711"/>
              <a:gd name="connsiteY2" fmla="*/ 1802819 h 2427666"/>
              <a:gd name="connsiteX3" fmla="*/ 2117874 w 3337711"/>
              <a:gd name="connsiteY3" fmla="*/ 1016277 h 2427666"/>
              <a:gd name="connsiteX4" fmla="*/ 3337711 w 3337711"/>
              <a:gd name="connsiteY4" fmla="*/ 0 h 2427666"/>
              <a:gd name="connsiteX0" fmla="*/ 0 w 3337711"/>
              <a:gd name="connsiteY0" fmla="*/ 2427666 h 2427666"/>
              <a:gd name="connsiteX1" fmla="*/ 72048 w 3337711"/>
              <a:gd name="connsiteY1" fmla="*/ 2410300 h 2427666"/>
              <a:gd name="connsiteX2" fmla="*/ 806277 w 3337711"/>
              <a:gd name="connsiteY2" fmla="*/ 1802819 h 2427666"/>
              <a:gd name="connsiteX3" fmla="*/ 2117874 w 3337711"/>
              <a:gd name="connsiteY3" fmla="*/ 1016277 h 2427666"/>
              <a:gd name="connsiteX4" fmla="*/ 3337711 w 3337711"/>
              <a:gd name="connsiteY4" fmla="*/ 0 h 2427666"/>
              <a:gd name="connsiteX0" fmla="*/ 100477 w 3265663"/>
              <a:gd name="connsiteY0" fmla="*/ 2324413 h 2410300"/>
              <a:gd name="connsiteX1" fmla="*/ 0 w 3265663"/>
              <a:gd name="connsiteY1" fmla="*/ 2410300 h 2410300"/>
              <a:gd name="connsiteX2" fmla="*/ 734229 w 3265663"/>
              <a:gd name="connsiteY2" fmla="*/ 1802819 h 2410300"/>
              <a:gd name="connsiteX3" fmla="*/ 2045826 w 3265663"/>
              <a:gd name="connsiteY3" fmla="*/ 1016277 h 2410300"/>
              <a:gd name="connsiteX4" fmla="*/ 3265663 w 3265663"/>
              <a:gd name="connsiteY4" fmla="*/ 0 h 2410300"/>
              <a:gd name="connsiteX0" fmla="*/ 0 w 3165186"/>
              <a:gd name="connsiteY0" fmla="*/ 2324413 h 2324413"/>
              <a:gd name="connsiteX1" fmla="*/ 97927 w 3165186"/>
              <a:gd name="connsiteY1" fmla="*/ 2324300 h 2324413"/>
              <a:gd name="connsiteX2" fmla="*/ 633752 w 3165186"/>
              <a:gd name="connsiteY2" fmla="*/ 1802819 h 2324413"/>
              <a:gd name="connsiteX3" fmla="*/ 1945349 w 3165186"/>
              <a:gd name="connsiteY3" fmla="*/ 1016277 h 2324413"/>
              <a:gd name="connsiteX4" fmla="*/ 3165186 w 3165186"/>
              <a:gd name="connsiteY4" fmla="*/ 0 h 2324413"/>
              <a:gd name="connsiteX0" fmla="*/ 0 w 3165186"/>
              <a:gd name="connsiteY0" fmla="*/ 2324413 h 2324413"/>
              <a:gd name="connsiteX1" fmla="*/ 633752 w 3165186"/>
              <a:gd name="connsiteY1" fmla="*/ 1802819 h 2324413"/>
              <a:gd name="connsiteX2" fmla="*/ 1945349 w 3165186"/>
              <a:gd name="connsiteY2" fmla="*/ 1016277 h 2324413"/>
              <a:gd name="connsiteX3" fmla="*/ 3165186 w 3165186"/>
              <a:gd name="connsiteY3" fmla="*/ 0 h 2324413"/>
              <a:gd name="connsiteX0" fmla="*/ 0 w 3104803"/>
              <a:gd name="connsiteY0" fmla="*/ 2126247 h 2126247"/>
              <a:gd name="connsiteX1" fmla="*/ 573369 w 3104803"/>
              <a:gd name="connsiteY1" fmla="*/ 1802819 h 2126247"/>
              <a:gd name="connsiteX2" fmla="*/ 1884966 w 3104803"/>
              <a:gd name="connsiteY2" fmla="*/ 1016277 h 2126247"/>
              <a:gd name="connsiteX3" fmla="*/ 3104803 w 3104803"/>
              <a:gd name="connsiteY3" fmla="*/ 0 h 2126247"/>
              <a:gd name="connsiteX0" fmla="*/ 0 w 2531434"/>
              <a:gd name="connsiteY0" fmla="*/ 1802819 h 1802819"/>
              <a:gd name="connsiteX1" fmla="*/ 1311597 w 2531434"/>
              <a:gd name="connsiteY1" fmla="*/ 1016277 h 1802819"/>
              <a:gd name="connsiteX2" fmla="*/ 2531434 w 2531434"/>
              <a:gd name="connsiteY2" fmla="*/ 0 h 1802819"/>
              <a:gd name="connsiteX0" fmla="*/ 0 w 2531434"/>
              <a:gd name="connsiteY0" fmla="*/ 1802819 h 1802819"/>
              <a:gd name="connsiteX1" fmla="*/ 85264 w 2531434"/>
              <a:gd name="connsiteY1" fmla="*/ 1753762 h 1802819"/>
              <a:gd name="connsiteX2" fmla="*/ 1311597 w 2531434"/>
              <a:gd name="connsiteY2" fmla="*/ 1016277 h 1802819"/>
              <a:gd name="connsiteX3" fmla="*/ 2531434 w 2531434"/>
              <a:gd name="connsiteY3" fmla="*/ 0 h 1802819"/>
              <a:gd name="connsiteX0" fmla="*/ 0 w 3152522"/>
              <a:gd name="connsiteY0" fmla="*/ 2104982 h 2104982"/>
              <a:gd name="connsiteX1" fmla="*/ 706352 w 3152522"/>
              <a:gd name="connsiteY1" fmla="*/ 1753762 h 2104982"/>
              <a:gd name="connsiteX2" fmla="*/ 1932685 w 3152522"/>
              <a:gd name="connsiteY2" fmla="*/ 1016277 h 2104982"/>
              <a:gd name="connsiteX3" fmla="*/ 3152522 w 3152522"/>
              <a:gd name="connsiteY3" fmla="*/ 0 h 2104982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706541 w 3152711"/>
              <a:gd name="connsiteY2" fmla="*/ 1753762 h 2127706"/>
              <a:gd name="connsiteX3" fmla="*/ 1932874 w 3152711"/>
              <a:gd name="connsiteY3" fmla="*/ 1016277 h 2127706"/>
              <a:gd name="connsiteX4" fmla="*/ 3152711 w 3152711"/>
              <a:gd name="connsiteY4" fmla="*/ 0 h 2127706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601753 w 3152711"/>
              <a:gd name="connsiteY2" fmla="*/ 1792065 h 2127706"/>
              <a:gd name="connsiteX3" fmla="*/ 1932874 w 3152711"/>
              <a:gd name="connsiteY3" fmla="*/ 1016277 h 2127706"/>
              <a:gd name="connsiteX4" fmla="*/ 3152711 w 3152711"/>
              <a:gd name="connsiteY4" fmla="*/ 0 h 2127706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601753 w 3152711"/>
              <a:gd name="connsiteY2" fmla="*/ 1792065 h 2127706"/>
              <a:gd name="connsiteX3" fmla="*/ 1956643 w 3152711"/>
              <a:gd name="connsiteY3" fmla="*/ 1006866 h 2127706"/>
              <a:gd name="connsiteX4" fmla="*/ 3152711 w 3152711"/>
              <a:gd name="connsiteY4" fmla="*/ 0 h 2127706"/>
              <a:gd name="connsiteX0" fmla="*/ 189 w 3176453"/>
              <a:gd name="connsiteY0" fmla="*/ 2128798 h 2151522"/>
              <a:gd name="connsiteX1" fmla="*/ 0 w 3176453"/>
              <a:gd name="connsiteY1" fmla="*/ 2151522 h 2151522"/>
              <a:gd name="connsiteX2" fmla="*/ 601753 w 3176453"/>
              <a:gd name="connsiteY2" fmla="*/ 1815881 h 2151522"/>
              <a:gd name="connsiteX3" fmla="*/ 1956643 w 3176453"/>
              <a:gd name="connsiteY3" fmla="*/ 1030682 h 2151522"/>
              <a:gd name="connsiteX4" fmla="*/ 3176453 w 3176453"/>
              <a:gd name="connsiteY4" fmla="*/ 0 h 2151522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820823 w 3395523"/>
              <a:gd name="connsiteY2" fmla="*/ 1815881 h 2208923"/>
              <a:gd name="connsiteX3" fmla="*/ 2175713 w 3395523"/>
              <a:gd name="connsiteY3" fmla="*/ 1030682 h 2208923"/>
              <a:gd name="connsiteX4" fmla="*/ 3395523 w 3395523"/>
              <a:gd name="connsiteY4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99334 w 3395523"/>
              <a:gd name="connsiteY2" fmla="*/ 2069156 h 2208923"/>
              <a:gd name="connsiteX3" fmla="*/ 820823 w 3395523"/>
              <a:gd name="connsiteY3" fmla="*/ 1815881 h 2208923"/>
              <a:gd name="connsiteX4" fmla="*/ 2175713 w 3395523"/>
              <a:gd name="connsiteY4" fmla="*/ 1030682 h 2208923"/>
              <a:gd name="connsiteX5" fmla="*/ 3395523 w 3395523"/>
              <a:gd name="connsiteY5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36139 w 3395523"/>
              <a:gd name="connsiteY2" fmla="*/ 2132588 h 2208923"/>
              <a:gd name="connsiteX3" fmla="*/ 820823 w 3395523"/>
              <a:gd name="connsiteY3" fmla="*/ 1815881 h 2208923"/>
              <a:gd name="connsiteX4" fmla="*/ 2175713 w 3395523"/>
              <a:gd name="connsiteY4" fmla="*/ 1030682 h 2208923"/>
              <a:gd name="connsiteX5" fmla="*/ 3395523 w 3395523"/>
              <a:gd name="connsiteY5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36139 w 3395523"/>
              <a:gd name="connsiteY2" fmla="*/ 2132588 h 2208923"/>
              <a:gd name="connsiteX3" fmla="*/ 820823 w 3395523"/>
              <a:gd name="connsiteY3" fmla="*/ 1815881 h 2208923"/>
              <a:gd name="connsiteX4" fmla="*/ 2032793 w 3395523"/>
              <a:gd name="connsiteY4" fmla="*/ 668808 h 2208923"/>
              <a:gd name="connsiteX5" fmla="*/ 3395523 w 3395523"/>
              <a:gd name="connsiteY5" fmla="*/ 0 h 2208923"/>
              <a:gd name="connsiteX0" fmla="*/ 219259 w 3090654"/>
              <a:gd name="connsiteY0" fmla="*/ 2643206 h 2723331"/>
              <a:gd name="connsiteX1" fmla="*/ 0 w 3090654"/>
              <a:gd name="connsiteY1" fmla="*/ 2723331 h 2723331"/>
              <a:gd name="connsiteX2" fmla="*/ 236139 w 3090654"/>
              <a:gd name="connsiteY2" fmla="*/ 2646996 h 2723331"/>
              <a:gd name="connsiteX3" fmla="*/ 820823 w 3090654"/>
              <a:gd name="connsiteY3" fmla="*/ 2330289 h 2723331"/>
              <a:gd name="connsiteX4" fmla="*/ 2032793 w 3090654"/>
              <a:gd name="connsiteY4" fmla="*/ 1183216 h 2723331"/>
              <a:gd name="connsiteX5" fmla="*/ 3090654 w 3090654"/>
              <a:gd name="connsiteY5" fmla="*/ 0 h 2723331"/>
              <a:gd name="connsiteX0" fmla="*/ 219259 w 3071535"/>
              <a:gd name="connsiteY0" fmla="*/ 2649557 h 2729682"/>
              <a:gd name="connsiteX1" fmla="*/ 0 w 3071535"/>
              <a:gd name="connsiteY1" fmla="*/ 2729682 h 2729682"/>
              <a:gd name="connsiteX2" fmla="*/ 236139 w 3071535"/>
              <a:gd name="connsiteY2" fmla="*/ 2653347 h 2729682"/>
              <a:gd name="connsiteX3" fmla="*/ 820823 w 3071535"/>
              <a:gd name="connsiteY3" fmla="*/ 2336640 h 2729682"/>
              <a:gd name="connsiteX4" fmla="*/ 2032793 w 3071535"/>
              <a:gd name="connsiteY4" fmla="*/ 1189567 h 2729682"/>
              <a:gd name="connsiteX5" fmla="*/ 3071535 w 3071535"/>
              <a:gd name="connsiteY5" fmla="*/ 0 h 2729682"/>
              <a:gd name="connsiteX0" fmla="*/ 219259 w 3071535"/>
              <a:gd name="connsiteY0" fmla="*/ 2649557 h 2729992"/>
              <a:gd name="connsiteX1" fmla="*/ 0 w 3071535"/>
              <a:gd name="connsiteY1" fmla="*/ 2729992 h 2729992"/>
              <a:gd name="connsiteX2" fmla="*/ 236139 w 3071535"/>
              <a:gd name="connsiteY2" fmla="*/ 2653347 h 2729992"/>
              <a:gd name="connsiteX3" fmla="*/ 820823 w 3071535"/>
              <a:gd name="connsiteY3" fmla="*/ 2336640 h 2729992"/>
              <a:gd name="connsiteX4" fmla="*/ 2032793 w 3071535"/>
              <a:gd name="connsiteY4" fmla="*/ 1189567 h 2729992"/>
              <a:gd name="connsiteX5" fmla="*/ 3071535 w 3071535"/>
              <a:gd name="connsiteY5" fmla="*/ 0 h 2729992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813534 w 2852276"/>
              <a:gd name="connsiteY3" fmla="*/ 1189567 h 2653347"/>
              <a:gd name="connsiteX4" fmla="*/ 2852276 w 2852276"/>
              <a:gd name="connsiteY4" fmla="*/ 0 h 2653347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918266 w 2852276"/>
              <a:gd name="connsiteY3" fmla="*/ 1399276 h 2653347"/>
              <a:gd name="connsiteX4" fmla="*/ 2852276 w 2852276"/>
              <a:gd name="connsiteY4" fmla="*/ 0 h 2653347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889649 w 2852276"/>
              <a:gd name="connsiteY3" fmla="*/ 1389909 h 2653347"/>
              <a:gd name="connsiteX4" fmla="*/ 2852276 w 2852276"/>
              <a:gd name="connsiteY4" fmla="*/ 0 h 2653347"/>
              <a:gd name="connsiteX0" fmla="*/ 0 w 2918886"/>
              <a:gd name="connsiteY0" fmla="*/ 2411405 h 2415195"/>
              <a:gd name="connsiteX1" fmla="*/ 16880 w 2918886"/>
              <a:gd name="connsiteY1" fmla="*/ 2415195 h 2415195"/>
              <a:gd name="connsiteX2" fmla="*/ 601564 w 2918886"/>
              <a:gd name="connsiteY2" fmla="*/ 2098488 h 2415195"/>
              <a:gd name="connsiteX3" fmla="*/ 1889649 w 2918886"/>
              <a:gd name="connsiteY3" fmla="*/ 1151757 h 2415195"/>
              <a:gd name="connsiteX4" fmla="*/ 2918886 w 2918886"/>
              <a:gd name="connsiteY4" fmla="*/ 0 h 2415195"/>
              <a:gd name="connsiteX0" fmla="*/ 0 w 3042643"/>
              <a:gd name="connsiteY0" fmla="*/ 2230409 h 2234199"/>
              <a:gd name="connsiteX1" fmla="*/ 16880 w 3042643"/>
              <a:gd name="connsiteY1" fmla="*/ 2234199 h 2234199"/>
              <a:gd name="connsiteX2" fmla="*/ 601564 w 3042643"/>
              <a:gd name="connsiteY2" fmla="*/ 1917492 h 2234199"/>
              <a:gd name="connsiteX3" fmla="*/ 1889649 w 3042643"/>
              <a:gd name="connsiteY3" fmla="*/ 970761 h 2234199"/>
              <a:gd name="connsiteX4" fmla="*/ 3042643 w 3042643"/>
              <a:gd name="connsiteY4" fmla="*/ 0 h 2234199"/>
              <a:gd name="connsiteX0" fmla="*/ 0 w 3042643"/>
              <a:gd name="connsiteY0" fmla="*/ 2230409 h 2439301"/>
              <a:gd name="connsiteX1" fmla="*/ 909314 w 3042643"/>
              <a:gd name="connsiteY1" fmla="*/ 2439301 h 2439301"/>
              <a:gd name="connsiteX2" fmla="*/ 601564 w 3042643"/>
              <a:gd name="connsiteY2" fmla="*/ 1917492 h 2439301"/>
              <a:gd name="connsiteX3" fmla="*/ 1889649 w 3042643"/>
              <a:gd name="connsiteY3" fmla="*/ 970761 h 2439301"/>
              <a:gd name="connsiteX4" fmla="*/ 3042643 w 3042643"/>
              <a:gd name="connsiteY4" fmla="*/ 0 h 2439301"/>
              <a:gd name="connsiteX0" fmla="*/ 0 w 3020697"/>
              <a:gd name="connsiteY0" fmla="*/ 2472090 h 2472090"/>
              <a:gd name="connsiteX1" fmla="*/ 887368 w 3020697"/>
              <a:gd name="connsiteY1" fmla="*/ 2439301 h 2472090"/>
              <a:gd name="connsiteX2" fmla="*/ 579618 w 3020697"/>
              <a:gd name="connsiteY2" fmla="*/ 1917492 h 2472090"/>
              <a:gd name="connsiteX3" fmla="*/ 1867703 w 3020697"/>
              <a:gd name="connsiteY3" fmla="*/ 970761 h 2472090"/>
              <a:gd name="connsiteX4" fmla="*/ 3020697 w 3020697"/>
              <a:gd name="connsiteY4" fmla="*/ 0 h 2472090"/>
              <a:gd name="connsiteX0" fmla="*/ 0 w 3020697"/>
              <a:gd name="connsiteY0" fmla="*/ 2472090 h 2472090"/>
              <a:gd name="connsiteX1" fmla="*/ 579618 w 3020697"/>
              <a:gd name="connsiteY1" fmla="*/ 1917492 h 2472090"/>
              <a:gd name="connsiteX2" fmla="*/ 1867703 w 3020697"/>
              <a:gd name="connsiteY2" fmla="*/ 970761 h 2472090"/>
              <a:gd name="connsiteX3" fmla="*/ 3020697 w 3020697"/>
              <a:gd name="connsiteY3" fmla="*/ 0 h 2472090"/>
              <a:gd name="connsiteX0" fmla="*/ 0 w 3020697"/>
              <a:gd name="connsiteY0" fmla="*/ 2472090 h 2472090"/>
              <a:gd name="connsiteX1" fmla="*/ 638125 w 3020697"/>
              <a:gd name="connsiteY1" fmla="*/ 2137190 h 2472090"/>
              <a:gd name="connsiteX2" fmla="*/ 1867703 w 3020697"/>
              <a:gd name="connsiteY2" fmla="*/ 970761 h 2472090"/>
              <a:gd name="connsiteX3" fmla="*/ 3020697 w 3020697"/>
              <a:gd name="connsiteY3" fmla="*/ 0 h 2472090"/>
              <a:gd name="connsiteX0" fmla="*/ 0 w 3020629"/>
              <a:gd name="connsiteY0" fmla="*/ 2494037 h 2494037"/>
              <a:gd name="connsiteX1" fmla="*/ 638125 w 3020629"/>
              <a:gd name="connsiteY1" fmla="*/ 2159137 h 2494037"/>
              <a:gd name="connsiteX2" fmla="*/ 1867703 w 3020629"/>
              <a:gd name="connsiteY2" fmla="*/ 992708 h 2494037"/>
              <a:gd name="connsiteX3" fmla="*/ 3020629 w 3020629"/>
              <a:gd name="connsiteY3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873792 w 3026718"/>
              <a:gd name="connsiteY3" fmla="*/ 992708 h 2494037"/>
              <a:gd name="connsiteX4" fmla="*/ 3026718 w 3026718"/>
              <a:gd name="connsiteY4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951120 w 3026718"/>
              <a:gd name="connsiteY3" fmla="*/ 1161651 h 2494037"/>
              <a:gd name="connsiteX4" fmla="*/ 3026718 w 3026718"/>
              <a:gd name="connsiteY4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937008 w 3026718"/>
              <a:gd name="connsiteY3" fmla="*/ 1147714 h 2494037"/>
              <a:gd name="connsiteX4" fmla="*/ 3026718 w 3026718"/>
              <a:gd name="connsiteY4" fmla="*/ 0 h 2494037"/>
              <a:gd name="connsiteX0" fmla="*/ 6089 w 3054785"/>
              <a:gd name="connsiteY0" fmla="*/ 2529210 h 2529210"/>
              <a:gd name="connsiteX1" fmla="*/ 0 w 3054785"/>
              <a:gd name="connsiteY1" fmla="*/ 2514476 h 2529210"/>
              <a:gd name="connsiteX2" fmla="*/ 644214 w 3054785"/>
              <a:gd name="connsiteY2" fmla="*/ 2194310 h 2529210"/>
              <a:gd name="connsiteX3" fmla="*/ 1937008 w 3054785"/>
              <a:gd name="connsiteY3" fmla="*/ 1182887 h 2529210"/>
              <a:gd name="connsiteX4" fmla="*/ 3054785 w 3054785"/>
              <a:gd name="connsiteY4" fmla="*/ 0 h 2529210"/>
              <a:gd name="connsiteX0" fmla="*/ 6089 w 3054785"/>
              <a:gd name="connsiteY0" fmla="*/ 2529210 h 2529210"/>
              <a:gd name="connsiteX1" fmla="*/ 0 w 3054785"/>
              <a:gd name="connsiteY1" fmla="*/ 2514476 h 2529210"/>
              <a:gd name="connsiteX2" fmla="*/ 644214 w 3054785"/>
              <a:gd name="connsiteY2" fmla="*/ 2194310 h 2529210"/>
              <a:gd name="connsiteX3" fmla="*/ 2006813 w 3054785"/>
              <a:gd name="connsiteY3" fmla="*/ 1367192 h 2529210"/>
              <a:gd name="connsiteX4" fmla="*/ 3054785 w 3054785"/>
              <a:gd name="connsiteY4" fmla="*/ 0 h 2529210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644214 w 3143614"/>
              <a:gd name="connsiteY2" fmla="*/ 2003788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29984 w 3143614"/>
              <a:gd name="connsiteY2" fmla="*/ 1565815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2178214 w 3143614"/>
              <a:gd name="connsiteY3" fmla="*/ 814812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3143614 w 3143614"/>
              <a:gd name="connsiteY3" fmla="*/ 0 h 2338688"/>
              <a:gd name="connsiteX0" fmla="*/ 6089 w 2448234"/>
              <a:gd name="connsiteY0" fmla="*/ 1986223 h 1986223"/>
              <a:gd name="connsiteX1" fmla="*/ 0 w 2448234"/>
              <a:gd name="connsiteY1" fmla="*/ 1971489 h 1986223"/>
              <a:gd name="connsiteX2" fmla="*/ 1349004 w 2448234"/>
              <a:gd name="connsiteY2" fmla="*/ 1184949 h 1986223"/>
              <a:gd name="connsiteX3" fmla="*/ 2448234 w 2448234"/>
              <a:gd name="connsiteY3" fmla="*/ 0 h 1986223"/>
              <a:gd name="connsiteX0" fmla="*/ 6089 w 2448234"/>
              <a:gd name="connsiteY0" fmla="*/ 1986223 h 1986223"/>
              <a:gd name="connsiteX1" fmla="*/ 0 w 2448234"/>
              <a:gd name="connsiteY1" fmla="*/ 1971489 h 1986223"/>
              <a:gd name="connsiteX2" fmla="*/ 1297769 w 2448234"/>
              <a:gd name="connsiteY2" fmla="*/ 1177767 h 1986223"/>
              <a:gd name="connsiteX3" fmla="*/ 2448234 w 2448234"/>
              <a:gd name="connsiteY3" fmla="*/ 0 h 1986223"/>
              <a:gd name="connsiteX0" fmla="*/ 6089 w 2521329"/>
              <a:gd name="connsiteY0" fmla="*/ 1825271 h 1825271"/>
              <a:gd name="connsiteX1" fmla="*/ 0 w 2521329"/>
              <a:gd name="connsiteY1" fmla="*/ 1810537 h 1825271"/>
              <a:gd name="connsiteX2" fmla="*/ 1297769 w 2521329"/>
              <a:gd name="connsiteY2" fmla="*/ 1016815 h 1825271"/>
              <a:gd name="connsiteX3" fmla="*/ 2521329 w 2521329"/>
              <a:gd name="connsiteY3" fmla="*/ 0 h 1825271"/>
              <a:gd name="connsiteX0" fmla="*/ 62426 w 2577666"/>
              <a:gd name="connsiteY0" fmla="*/ 1825271 h 1841081"/>
              <a:gd name="connsiteX1" fmla="*/ 0 w 2577666"/>
              <a:gd name="connsiteY1" fmla="*/ 1841081 h 1841081"/>
              <a:gd name="connsiteX2" fmla="*/ 1354106 w 2577666"/>
              <a:gd name="connsiteY2" fmla="*/ 1016815 h 1841081"/>
              <a:gd name="connsiteX3" fmla="*/ 2577666 w 2577666"/>
              <a:gd name="connsiteY3" fmla="*/ 0 h 1841081"/>
              <a:gd name="connsiteX0" fmla="*/ 62426 w 2577666"/>
              <a:gd name="connsiteY0" fmla="*/ 1825271 h 1841081"/>
              <a:gd name="connsiteX1" fmla="*/ 0 w 2577666"/>
              <a:gd name="connsiteY1" fmla="*/ 1841081 h 1841081"/>
              <a:gd name="connsiteX2" fmla="*/ 1449413 w 2577666"/>
              <a:gd name="connsiteY2" fmla="*/ 1198963 h 1841081"/>
              <a:gd name="connsiteX3" fmla="*/ 2577666 w 2577666"/>
              <a:gd name="connsiteY3" fmla="*/ 0 h 1841081"/>
              <a:gd name="connsiteX0" fmla="*/ 62426 w 2776952"/>
              <a:gd name="connsiteY0" fmla="*/ 1469872 h 1485682"/>
              <a:gd name="connsiteX1" fmla="*/ 0 w 2776952"/>
              <a:gd name="connsiteY1" fmla="*/ 1485682 h 1485682"/>
              <a:gd name="connsiteX2" fmla="*/ 1449413 w 2776952"/>
              <a:gd name="connsiteY2" fmla="*/ 843564 h 1485682"/>
              <a:gd name="connsiteX3" fmla="*/ 2776952 w 2776952"/>
              <a:gd name="connsiteY3" fmla="*/ 0 h 1485682"/>
              <a:gd name="connsiteX0" fmla="*/ 62426 w 2788922"/>
              <a:gd name="connsiteY0" fmla="*/ 1473883 h 1489693"/>
              <a:gd name="connsiteX1" fmla="*/ 0 w 2788922"/>
              <a:gd name="connsiteY1" fmla="*/ 1489693 h 1489693"/>
              <a:gd name="connsiteX2" fmla="*/ 1449413 w 2788922"/>
              <a:gd name="connsiteY2" fmla="*/ 847575 h 1489693"/>
              <a:gd name="connsiteX3" fmla="*/ 2788922 w 2788922"/>
              <a:gd name="connsiteY3" fmla="*/ 0 h 1489693"/>
              <a:gd name="connsiteX0" fmla="*/ 62426 w 2788922"/>
              <a:gd name="connsiteY0" fmla="*/ 1473883 h 1738627"/>
              <a:gd name="connsiteX1" fmla="*/ 0 w 2788922"/>
              <a:gd name="connsiteY1" fmla="*/ 1489693 h 1738627"/>
              <a:gd name="connsiteX2" fmla="*/ 28030 w 2788922"/>
              <a:gd name="connsiteY2" fmla="*/ 1738627 h 1738627"/>
              <a:gd name="connsiteX3" fmla="*/ 1449413 w 2788922"/>
              <a:gd name="connsiteY3" fmla="*/ 847575 h 1738627"/>
              <a:gd name="connsiteX4" fmla="*/ 2788922 w 2788922"/>
              <a:gd name="connsiteY4" fmla="*/ 0 h 1738627"/>
              <a:gd name="connsiteX0" fmla="*/ 62426 w 2788922"/>
              <a:gd name="connsiteY0" fmla="*/ 1473883 h 1489693"/>
              <a:gd name="connsiteX1" fmla="*/ 0 w 2788922"/>
              <a:gd name="connsiteY1" fmla="*/ 1489693 h 1489693"/>
              <a:gd name="connsiteX2" fmla="*/ 1449413 w 2788922"/>
              <a:gd name="connsiteY2" fmla="*/ 847575 h 1489693"/>
              <a:gd name="connsiteX3" fmla="*/ 2788922 w 2788922"/>
              <a:gd name="connsiteY3" fmla="*/ 0 h 1489693"/>
              <a:gd name="connsiteX0" fmla="*/ 0 w 2726496"/>
              <a:gd name="connsiteY0" fmla="*/ 1473883 h 1473883"/>
              <a:gd name="connsiteX1" fmla="*/ 1386987 w 2726496"/>
              <a:gd name="connsiteY1" fmla="*/ 847575 h 1473883"/>
              <a:gd name="connsiteX2" fmla="*/ 2726496 w 2726496"/>
              <a:gd name="connsiteY2" fmla="*/ 0 h 1473883"/>
              <a:gd name="connsiteX0" fmla="*/ 0 w 2779997"/>
              <a:gd name="connsiteY0" fmla="*/ 1478913 h 1478913"/>
              <a:gd name="connsiteX1" fmla="*/ 1440488 w 2779997"/>
              <a:gd name="connsiteY1" fmla="*/ 847575 h 1478913"/>
              <a:gd name="connsiteX2" fmla="*/ 2779997 w 2779997"/>
              <a:gd name="connsiteY2" fmla="*/ 0 h 1478913"/>
              <a:gd name="connsiteX0" fmla="*/ 0 w 2779997"/>
              <a:gd name="connsiteY0" fmla="*/ 1478913 h 1480814"/>
              <a:gd name="connsiteX1" fmla="*/ 14242 w 2779997"/>
              <a:gd name="connsiteY1" fmla="*/ 1480814 h 1480814"/>
              <a:gd name="connsiteX2" fmla="*/ 1440488 w 2779997"/>
              <a:gd name="connsiteY2" fmla="*/ 847575 h 1480814"/>
              <a:gd name="connsiteX3" fmla="*/ 2779997 w 2779997"/>
              <a:gd name="connsiteY3" fmla="*/ 0 h 1480814"/>
              <a:gd name="connsiteX0" fmla="*/ 0 w 2779997"/>
              <a:gd name="connsiteY0" fmla="*/ 1478913 h 1478913"/>
              <a:gd name="connsiteX1" fmla="*/ 4514 w 2779997"/>
              <a:gd name="connsiteY1" fmla="*/ 1461524 h 1478913"/>
              <a:gd name="connsiteX2" fmla="*/ 1440488 w 2779997"/>
              <a:gd name="connsiteY2" fmla="*/ 847575 h 1478913"/>
              <a:gd name="connsiteX3" fmla="*/ 2779997 w 2779997"/>
              <a:gd name="connsiteY3" fmla="*/ 0 h 1478913"/>
              <a:gd name="connsiteX0" fmla="*/ 0 w 2779997"/>
              <a:gd name="connsiteY0" fmla="*/ 1478913 h 1793196"/>
              <a:gd name="connsiteX1" fmla="*/ 198820 w 2779997"/>
              <a:gd name="connsiteY1" fmla="*/ 1793196 h 1793196"/>
              <a:gd name="connsiteX2" fmla="*/ 1440488 w 2779997"/>
              <a:gd name="connsiteY2" fmla="*/ 847575 h 1793196"/>
              <a:gd name="connsiteX3" fmla="*/ 2779997 w 2779997"/>
              <a:gd name="connsiteY3" fmla="*/ 0 h 1793196"/>
              <a:gd name="connsiteX0" fmla="*/ 0 w 2779997"/>
              <a:gd name="connsiteY0" fmla="*/ 1478913 h 1478913"/>
              <a:gd name="connsiteX1" fmla="*/ 1440488 w 2779997"/>
              <a:gd name="connsiteY1" fmla="*/ 847575 h 1478913"/>
              <a:gd name="connsiteX2" fmla="*/ 2779997 w 2779997"/>
              <a:gd name="connsiteY2" fmla="*/ 0 h 1478913"/>
              <a:gd name="connsiteX0" fmla="*/ 0 w 2779997"/>
              <a:gd name="connsiteY0" fmla="*/ 1478913 h 1478913"/>
              <a:gd name="connsiteX1" fmla="*/ 379021 w 2779997"/>
              <a:gd name="connsiteY1" fmla="*/ 1450209 h 1478913"/>
              <a:gd name="connsiteX2" fmla="*/ 1440488 w 2779997"/>
              <a:gd name="connsiteY2" fmla="*/ 847575 h 1478913"/>
              <a:gd name="connsiteX3" fmla="*/ 2779997 w 2779997"/>
              <a:gd name="connsiteY3" fmla="*/ 0 h 1478913"/>
              <a:gd name="connsiteX0" fmla="*/ 1971 w 2400976"/>
              <a:gd name="connsiteY0" fmla="*/ 1259980 h 1450209"/>
              <a:gd name="connsiteX1" fmla="*/ 0 w 2400976"/>
              <a:gd name="connsiteY1" fmla="*/ 1450209 h 1450209"/>
              <a:gd name="connsiteX2" fmla="*/ 1061467 w 2400976"/>
              <a:gd name="connsiteY2" fmla="*/ 847575 h 1450209"/>
              <a:gd name="connsiteX3" fmla="*/ 2400976 w 2400976"/>
              <a:gd name="connsiteY3" fmla="*/ 0 h 1450209"/>
              <a:gd name="connsiteX0" fmla="*/ 0 w 3361008"/>
              <a:gd name="connsiteY0" fmla="*/ 1946000 h 1946000"/>
              <a:gd name="connsiteX1" fmla="*/ 960032 w 3361008"/>
              <a:gd name="connsiteY1" fmla="*/ 1450209 h 1946000"/>
              <a:gd name="connsiteX2" fmla="*/ 2021499 w 3361008"/>
              <a:gd name="connsiteY2" fmla="*/ 847575 h 1946000"/>
              <a:gd name="connsiteX3" fmla="*/ 3361008 w 3361008"/>
              <a:gd name="connsiteY3" fmla="*/ 0 h 1946000"/>
              <a:gd name="connsiteX0" fmla="*/ 0 w 3361008"/>
              <a:gd name="connsiteY0" fmla="*/ 1946000 h 1946000"/>
              <a:gd name="connsiteX1" fmla="*/ 626643 w 3361008"/>
              <a:gd name="connsiteY1" fmla="*/ 1650421 h 1946000"/>
              <a:gd name="connsiteX2" fmla="*/ 2021499 w 3361008"/>
              <a:gd name="connsiteY2" fmla="*/ 847575 h 1946000"/>
              <a:gd name="connsiteX3" fmla="*/ 3361008 w 3361008"/>
              <a:gd name="connsiteY3" fmla="*/ 0 h 1946000"/>
              <a:gd name="connsiteX0" fmla="*/ 0 w 3361008"/>
              <a:gd name="connsiteY0" fmla="*/ 1946000 h 1946000"/>
              <a:gd name="connsiteX1" fmla="*/ 626643 w 3361008"/>
              <a:gd name="connsiteY1" fmla="*/ 1650421 h 1946000"/>
              <a:gd name="connsiteX2" fmla="*/ 2097652 w 3361008"/>
              <a:gd name="connsiteY2" fmla="*/ 1066771 h 1946000"/>
              <a:gd name="connsiteX3" fmla="*/ 3361008 w 3361008"/>
              <a:gd name="connsiteY3" fmla="*/ 0 h 1946000"/>
              <a:gd name="connsiteX0" fmla="*/ 0 w 3437130"/>
              <a:gd name="connsiteY0" fmla="*/ 1755478 h 1755478"/>
              <a:gd name="connsiteX1" fmla="*/ 626643 w 3437130"/>
              <a:gd name="connsiteY1" fmla="*/ 1459899 h 1755478"/>
              <a:gd name="connsiteX2" fmla="*/ 2097652 w 3437130"/>
              <a:gd name="connsiteY2" fmla="*/ 876249 h 1755478"/>
              <a:gd name="connsiteX3" fmla="*/ 3437130 w 3437130"/>
              <a:gd name="connsiteY3" fmla="*/ 0 h 1755478"/>
              <a:gd name="connsiteX0" fmla="*/ 0 w 3465626"/>
              <a:gd name="connsiteY0" fmla="*/ 1765004 h 1765004"/>
              <a:gd name="connsiteX1" fmla="*/ 626643 w 3465626"/>
              <a:gd name="connsiteY1" fmla="*/ 1469425 h 1765004"/>
              <a:gd name="connsiteX2" fmla="*/ 2097652 w 3465626"/>
              <a:gd name="connsiteY2" fmla="*/ 885775 h 1765004"/>
              <a:gd name="connsiteX3" fmla="*/ 3465626 w 3465626"/>
              <a:gd name="connsiteY3" fmla="*/ 0 h 1765004"/>
              <a:gd name="connsiteX0" fmla="*/ 0 w 3465626"/>
              <a:gd name="connsiteY0" fmla="*/ 1765004 h 1765004"/>
              <a:gd name="connsiteX1" fmla="*/ 626643 w 3465626"/>
              <a:gd name="connsiteY1" fmla="*/ 1469425 h 1765004"/>
              <a:gd name="connsiteX2" fmla="*/ 2088079 w 3465626"/>
              <a:gd name="connsiteY2" fmla="*/ 857297 h 1765004"/>
              <a:gd name="connsiteX3" fmla="*/ 3465626 w 3465626"/>
              <a:gd name="connsiteY3" fmla="*/ 0 h 1765004"/>
              <a:gd name="connsiteX0" fmla="*/ 0 w 3456101"/>
              <a:gd name="connsiteY0" fmla="*/ 1769967 h 1769967"/>
              <a:gd name="connsiteX1" fmla="*/ 617118 w 3456101"/>
              <a:gd name="connsiteY1" fmla="*/ 1469425 h 1769967"/>
              <a:gd name="connsiteX2" fmla="*/ 2078554 w 3456101"/>
              <a:gd name="connsiteY2" fmla="*/ 857297 h 1769967"/>
              <a:gd name="connsiteX3" fmla="*/ 3456101 w 3456101"/>
              <a:gd name="connsiteY3" fmla="*/ 0 h 1769967"/>
              <a:gd name="connsiteX0" fmla="*/ 0 w 3432210"/>
              <a:gd name="connsiteY0" fmla="*/ 1769967 h 1769967"/>
              <a:gd name="connsiteX1" fmla="*/ 617118 w 3432210"/>
              <a:gd name="connsiteY1" fmla="*/ 1469425 h 1769967"/>
              <a:gd name="connsiteX2" fmla="*/ 2078554 w 3432210"/>
              <a:gd name="connsiteY2" fmla="*/ 857297 h 1769967"/>
              <a:gd name="connsiteX3" fmla="*/ 3432210 w 3432210"/>
              <a:gd name="connsiteY3" fmla="*/ 0 h 1769967"/>
              <a:gd name="connsiteX0" fmla="*/ 0 w 3660805"/>
              <a:gd name="connsiteY0" fmla="*/ 1846376 h 1846376"/>
              <a:gd name="connsiteX1" fmla="*/ 845713 w 3660805"/>
              <a:gd name="connsiteY1" fmla="*/ 1469425 h 1846376"/>
              <a:gd name="connsiteX2" fmla="*/ 2307149 w 3660805"/>
              <a:gd name="connsiteY2" fmla="*/ 857297 h 1846376"/>
              <a:gd name="connsiteX3" fmla="*/ 3660805 w 3660805"/>
              <a:gd name="connsiteY3" fmla="*/ 0 h 1846376"/>
              <a:gd name="connsiteX0" fmla="*/ 0 w 3689379"/>
              <a:gd name="connsiteY0" fmla="*/ 1837059 h 1837059"/>
              <a:gd name="connsiteX1" fmla="*/ 874287 w 3689379"/>
              <a:gd name="connsiteY1" fmla="*/ 1469425 h 1837059"/>
              <a:gd name="connsiteX2" fmla="*/ 2335723 w 3689379"/>
              <a:gd name="connsiteY2" fmla="*/ 857297 h 1837059"/>
              <a:gd name="connsiteX3" fmla="*/ 3689379 w 3689379"/>
              <a:gd name="connsiteY3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74287 w 3689379"/>
              <a:gd name="connsiteY2" fmla="*/ 1469425 h 1837059"/>
              <a:gd name="connsiteX3" fmla="*/ 2335723 w 3689379"/>
              <a:gd name="connsiteY3" fmla="*/ 857297 h 1837059"/>
              <a:gd name="connsiteX4" fmla="*/ 3689379 w 3689379"/>
              <a:gd name="connsiteY4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83792 w 3689379"/>
              <a:gd name="connsiteY2" fmla="*/ 1479117 h 1837059"/>
              <a:gd name="connsiteX3" fmla="*/ 2335723 w 3689379"/>
              <a:gd name="connsiteY3" fmla="*/ 857297 h 1837059"/>
              <a:gd name="connsiteX4" fmla="*/ 3689379 w 3689379"/>
              <a:gd name="connsiteY4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83792 w 3689379"/>
              <a:gd name="connsiteY2" fmla="*/ 1479117 h 1837059"/>
              <a:gd name="connsiteX3" fmla="*/ 2288046 w 3689379"/>
              <a:gd name="connsiteY3" fmla="*/ 647820 h 1837059"/>
              <a:gd name="connsiteX4" fmla="*/ 3689379 w 3689379"/>
              <a:gd name="connsiteY4" fmla="*/ 0 h 1837059"/>
              <a:gd name="connsiteX0" fmla="*/ 0 w 3613097"/>
              <a:gd name="connsiteY0" fmla="*/ 2018054 h 2018054"/>
              <a:gd name="connsiteX1" fmla="*/ 255197 w 3613097"/>
              <a:gd name="connsiteY1" fmla="*/ 1955092 h 2018054"/>
              <a:gd name="connsiteX2" fmla="*/ 883792 w 3613097"/>
              <a:gd name="connsiteY2" fmla="*/ 1660112 h 2018054"/>
              <a:gd name="connsiteX3" fmla="*/ 2288046 w 3613097"/>
              <a:gd name="connsiteY3" fmla="*/ 828815 h 2018054"/>
              <a:gd name="connsiteX4" fmla="*/ 3613097 w 3613097"/>
              <a:gd name="connsiteY4" fmla="*/ 0 h 2018054"/>
              <a:gd name="connsiteX0" fmla="*/ 0 w 3613097"/>
              <a:gd name="connsiteY0" fmla="*/ 2018054 h 2018054"/>
              <a:gd name="connsiteX1" fmla="*/ 255197 w 3613097"/>
              <a:gd name="connsiteY1" fmla="*/ 1955092 h 2018054"/>
              <a:gd name="connsiteX2" fmla="*/ 883792 w 3613097"/>
              <a:gd name="connsiteY2" fmla="*/ 1660112 h 2018054"/>
              <a:gd name="connsiteX3" fmla="*/ 2345143 w 3613097"/>
              <a:gd name="connsiteY3" fmla="*/ 1009904 h 2018054"/>
              <a:gd name="connsiteX4" fmla="*/ 3613097 w 3613097"/>
              <a:gd name="connsiteY4" fmla="*/ 0 h 2018054"/>
              <a:gd name="connsiteX0" fmla="*/ 0 w 3698738"/>
              <a:gd name="connsiteY0" fmla="*/ 1856111 h 1856111"/>
              <a:gd name="connsiteX1" fmla="*/ 255197 w 3698738"/>
              <a:gd name="connsiteY1" fmla="*/ 1793149 h 1856111"/>
              <a:gd name="connsiteX2" fmla="*/ 883792 w 3698738"/>
              <a:gd name="connsiteY2" fmla="*/ 1498169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883792 w 3698738"/>
              <a:gd name="connsiteY2" fmla="*/ 1498169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917109 w 3698738"/>
              <a:gd name="connsiteY2" fmla="*/ 1717438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917109 w 3698738"/>
              <a:gd name="connsiteY2" fmla="*/ 1717438 h 1856111"/>
              <a:gd name="connsiteX3" fmla="*/ 2407000 w 3698738"/>
              <a:gd name="connsiteY3" fmla="*/ 1038579 h 1856111"/>
              <a:gd name="connsiteX4" fmla="*/ 3698738 w 3698738"/>
              <a:gd name="connsiteY4" fmla="*/ 0 h 1856111"/>
              <a:gd name="connsiteX0" fmla="*/ 0 w 5565634"/>
              <a:gd name="connsiteY0" fmla="*/ 3047143 h 3047143"/>
              <a:gd name="connsiteX1" fmla="*/ 2117324 w 5565634"/>
              <a:gd name="connsiteY1" fmla="*/ 1807642 h 3047143"/>
              <a:gd name="connsiteX2" fmla="*/ 2784005 w 5565634"/>
              <a:gd name="connsiteY2" fmla="*/ 1717438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2784005 w 5565634"/>
              <a:gd name="connsiteY2" fmla="*/ 1717438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1224108 w 5565634"/>
              <a:gd name="connsiteY2" fmla="*/ 2903110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1224108 w 5565634"/>
              <a:gd name="connsiteY2" fmla="*/ 2903110 h 3047143"/>
              <a:gd name="connsiteX3" fmla="*/ 3168280 w 5565634"/>
              <a:gd name="connsiteY3" fmla="*/ 1966900 h 3047143"/>
              <a:gd name="connsiteX4" fmla="*/ 5565634 w 5565634"/>
              <a:gd name="connsiteY4" fmla="*/ 0 h 3047143"/>
              <a:gd name="connsiteX0" fmla="*/ 0 w 5688503"/>
              <a:gd name="connsiteY0" fmla="*/ 3024679 h 3024679"/>
              <a:gd name="connsiteX1" fmla="*/ 360032 w 5688503"/>
              <a:gd name="connsiteY1" fmla="*/ 2952662 h 3024679"/>
              <a:gd name="connsiteX2" fmla="*/ 1224108 w 5688503"/>
              <a:gd name="connsiteY2" fmla="*/ 2880646 h 3024679"/>
              <a:gd name="connsiteX3" fmla="*/ 3168280 w 5688503"/>
              <a:gd name="connsiteY3" fmla="*/ 1944436 h 3024679"/>
              <a:gd name="connsiteX4" fmla="*/ 5688503 w 5688503"/>
              <a:gd name="connsiteY4" fmla="*/ 0 h 3024679"/>
              <a:gd name="connsiteX0" fmla="*/ 0 w 5400478"/>
              <a:gd name="connsiteY0" fmla="*/ 2808631 h 2808631"/>
              <a:gd name="connsiteX1" fmla="*/ 360032 w 5400478"/>
              <a:gd name="connsiteY1" fmla="*/ 2736614 h 2808631"/>
              <a:gd name="connsiteX2" fmla="*/ 1224108 w 5400478"/>
              <a:gd name="connsiteY2" fmla="*/ 2664598 h 2808631"/>
              <a:gd name="connsiteX3" fmla="*/ 3168280 w 5400478"/>
              <a:gd name="connsiteY3" fmla="*/ 1728388 h 2808631"/>
              <a:gd name="connsiteX4" fmla="*/ 5400478 w 5400478"/>
              <a:gd name="connsiteY4" fmla="*/ 0 h 2808631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08630 h 2952663"/>
              <a:gd name="connsiteX3" fmla="*/ 3168280 w 5616497"/>
              <a:gd name="connsiteY3" fmla="*/ 1872420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08630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80646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55000 w 5616497"/>
              <a:gd name="connsiteY1" fmla="*/ 2865898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4787649"/>
              <a:gd name="connsiteY0" fmla="*/ 2400893 h 2400893"/>
              <a:gd name="connsiteX1" fmla="*/ 355000 w 4787649"/>
              <a:gd name="connsiteY1" fmla="*/ 2314128 h 2400893"/>
              <a:gd name="connsiteX2" fmla="*/ 1245784 w 4787649"/>
              <a:gd name="connsiteY2" fmla="*/ 2216238 h 2400893"/>
              <a:gd name="connsiteX3" fmla="*/ 3124739 w 4787649"/>
              <a:gd name="connsiteY3" fmla="*/ 1351868 h 2400893"/>
              <a:gd name="connsiteX4" fmla="*/ 4787649 w 4787649"/>
              <a:gd name="connsiteY4" fmla="*/ 0 h 2400893"/>
              <a:gd name="connsiteX0" fmla="*/ 0 w 4787649"/>
              <a:gd name="connsiteY0" fmla="*/ 2400893 h 2400893"/>
              <a:gd name="connsiteX1" fmla="*/ 355000 w 4787649"/>
              <a:gd name="connsiteY1" fmla="*/ 2314128 h 2400893"/>
              <a:gd name="connsiteX2" fmla="*/ 1176556 w 4787649"/>
              <a:gd name="connsiteY2" fmla="*/ 1961353 h 2400893"/>
              <a:gd name="connsiteX3" fmla="*/ 3124739 w 4787649"/>
              <a:gd name="connsiteY3" fmla="*/ 1351868 h 2400893"/>
              <a:gd name="connsiteX4" fmla="*/ 4787649 w 4787649"/>
              <a:gd name="connsiteY4" fmla="*/ 0 h 2400893"/>
              <a:gd name="connsiteX0" fmla="*/ 0 w 4815463"/>
              <a:gd name="connsiteY0" fmla="*/ 2399423 h 2399423"/>
              <a:gd name="connsiteX1" fmla="*/ 355000 w 4815463"/>
              <a:gd name="connsiteY1" fmla="*/ 2312658 h 2399423"/>
              <a:gd name="connsiteX2" fmla="*/ 1176556 w 4815463"/>
              <a:gd name="connsiteY2" fmla="*/ 1959883 h 2399423"/>
              <a:gd name="connsiteX3" fmla="*/ 3124739 w 4815463"/>
              <a:gd name="connsiteY3" fmla="*/ 1350398 h 2399423"/>
              <a:gd name="connsiteX4" fmla="*/ 4815463 w 4815463"/>
              <a:gd name="connsiteY4" fmla="*/ 0 h 2399423"/>
              <a:gd name="connsiteX0" fmla="*/ 0 w 4815463"/>
              <a:gd name="connsiteY0" fmla="*/ 2399423 h 2399423"/>
              <a:gd name="connsiteX1" fmla="*/ 355000 w 4815463"/>
              <a:gd name="connsiteY1" fmla="*/ 2312658 h 2399423"/>
              <a:gd name="connsiteX2" fmla="*/ 1045715 w 4815463"/>
              <a:gd name="connsiteY2" fmla="*/ 1804432 h 2399423"/>
              <a:gd name="connsiteX3" fmla="*/ 3124739 w 4815463"/>
              <a:gd name="connsiteY3" fmla="*/ 1350398 h 2399423"/>
              <a:gd name="connsiteX4" fmla="*/ 4815463 w 4815463"/>
              <a:gd name="connsiteY4" fmla="*/ 0 h 2399423"/>
              <a:gd name="connsiteX0" fmla="*/ 0 w 4815463"/>
              <a:gd name="connsiteY0" fmla="*/ 2399423 h 2399423"/>
              <a:gd name="connsiteX1" fmla="*/ 355000 w 4815463"/>
              <a:gd name="connsiteY1" fmla="*/ 2312658 h 2399423"/>
              <a:gd name="connsiteX2" fmla="*/ 1045715 w 4815463"/>
              <a:gd name="connsiteY2" fmla="*/ 1804432 h 2399423"/>
              <a:gd name="connsiteX3" fmla="*/ 2826683 w 4815463"/>
              <a:gd name="connsiteY3" fmla="*/ 689707 h 2399423"/>
              <a:gd name="connsiteX4" fmla="*/ 4815463 w 4815463"/>
              <a:gd name="connsiteY4" fmla="*/ 0 h 2399423"/>
              <a:gd name="connsiteX0" fmla="*/ 0 w 4815463"/>
              <a:gd name="connsiteY0" fmla="*/ 2399423 h 2399423"/>
              <a:gd name="connsiteX1" fmla="*/ 355000 w 4815463"/>
              <a:gd name="connsiteY1" fmla="*/ 2312658 h 2399423"/>
              <a:gd name="connsiteX2" fmla="*/ 1045715 w 4815463"/>
              <a:gd name="connsiteY2" fmla="*/ 1804432 h 2399423"/>
              <a:gd name="connsiteX3" fmla="*/ 2792114 w 4815463"/>
              <a:gd name="connsiteY3" fmla="*/ 712792 h 2399423"/>
              <a:gd name="connsiteX4" fmla="*/ 4815463 w 4815463"/>
              <a:gd name="connsiteY4" fmla="*/ 0 h 2399423"/>
              <a:gd name="connsiteX0" fmla="*/ 0 w 4405194"/>
              <a:gd name="connsiteY0" fmla="*/ 2997572 h 2997572"/>
              <a:gd name="connsiteX1" fmla="*/ 355000 w 4405194"/>
              <a:gd name="connsiteY1" fmla="*/ 2910807 h 2997572"/>
              <a:gd name="connsiteX2" fmla="*/ 1045715 w 4405194"/>
              <a:gd name="connsiteY2" fmla="*/ 2402581 h 2997572"/>
              <a:gd name="connsiteX3" fmla="*/ 2792114 w 4405194"/>
              <a:gd name="connsiteY3" fmla="*/ 1310941 h 2997572"/>
              <a:gd name="connsiteX4" fmla="*/ 4405194 w 4405194"/>
              <a:gd name="connsiteY4" fmla="*/ 0 h 2997572"/>
              <a:gd name="connsiteX0" fmla="*/ 0 w 4192414"/>
              <a:gd name="connsiteY0" fmla="*/ 2767849 h 2910807"/>
              <a:gd name="connsiteX1" fmla="*/ 142220 w 4192414"/>
              <a:gd name="connsiteY1" fmla="*/ 2910807 h 2910807"/>
              <a:gd name="connsiteX2" fmla="*/ 832935 w 4192414"/>
              <a:gd name="connsiteY2" fmla="*/ 2402581 h 2910807"/>
              <a:gd name="connsiteX3" fmla="*/ 2579334 w 4192414"/>
              <a:gd name="connsiteY3" fmla="*/ 1310941 h 2910807"/>
              <a:gd name="connsiteX4" fmla="*/ 4192414 w 4192414"/>
              <a:gd name="connsiteY4" fmla="*/ 0 h 2910807"/>
              <a:gd name="connsiteX0" fmla="*/ 0 w 4192414"/>
              <a:gd name="connsiteY0" fmla="*/ 2767849 h 2767849"/>
              <a:gd name="connsiteX1" fmla="*/ 832935 w 4192414"/>
              <a:gd name="connsiteY1" fmla="*/ 2402581 h 2767849"/>
              <a:gd name="connsiteX2" fmla="*/ 2579334 w 4192414"/>
              <a:gd name="connsiteY2" fmla="*/ 1310941 h 2767849"/>
              <a:gd name="connsiteX3" fmla="*/ 4192414 w 4192414"/>
              <a:gd name="connsiteY3" fmla="*/ 0 h 276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2414" h="2767849">
                <a:moveTo>
                  <a:pt x="0" y="2767849"/>
                </a:moveTo>
                <a:lnTo>
                  <a:pt x="832935" y="2402581"/>
                </a:lnTo>
                <a:lnTo>
                  <a:pt x="2579334" y="1310941"/>
                </a:lnTo>
                <a:lnTo>
                  <a:pt x="4192414" y="0"/>
                </a:lnTo>
              </a:path>
            </a:pathLst>
          </a:custGeom>
          <a:ln w="38100">
            <a:solidFill>
              <a:srgbClr val="FF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" name="フリーフォーム 10"/>
          <p:cNvSpPr/>
          <p:nvPr/>
        </p:nvSpPr>
        <p:spPr>
          <a:xfrm>
            <a:off x="4825340" y="2077599"/>
            <a:ext cx="1899457" cy="2096990"/>
          </a:xfrm>
          <a:custGeom>
            <a:avLst/>
            <a:gdLst>
              <a:gd name="connsiteX0" fmla="*/ 0 w 3604260"/>
              <a:gd name="connsiteY0" fmla="*/ 1409700 h 1409700"/>
              <a:gd name="connsiteX1" fmla="*/ 617220 w 3604260"/>
              <a:gd name="connsiteY1" fmla="*/ 1150620 h 1409700"/>
              <a:gd name="connsiteX2" fmla="*/ 2072640 w 3604260"/>
              <a:gd name="connsiteY2" fmla="*/ 518160 h 1409700"/>
              <a:gd name="connsiteX3" fmla="*/ 3604260 w 3604260"/>
              <a:gd name="connsiteY3" fmla="*/ 0 h 1409700"/>
              <a:gd name="connsiteX0" fmla="*/ 0 w 3604260"/>
              <a:gd name="connsiteY0" fmla="*/ 1409700 h 1424940"/>
              <a:gd name="connsiteX1" fmla="*/ 7620 w 3604260"/>
              <a:gd name="connsiteY1" fmla="*/ 1424940 h 1424940"/>
              <a:gd name="connsiteX2" fmla="*/ 617220 w 3604260"/>
              <a:gd name="connsiteY2" fmla="*/ 1150620 h 1424940"/>
              <a:gd name="connsiteX3" fmla="*/ 2072640 w 3604260"/>
              <a:gd name="connsiteY3" fmla="*/ 518160 h 1424940"/>
              <a:gd name="connsiteX4" fmla="*/ 3604260 w 3604260"/>
              <a:gd name="connsiteY4" fmla="*/ 0 h 1424940"/>
              <a:gd name="connsiteX0" fmla="*/ 0 w 3878580"/>
              <a:gd name="connsiteY0" fmla="*/ 1501140 h 1501140"/>
              <a:gd name="connsiteX1" fmla="*/ 281940 w 3878580"/>
              <a:gd name="connsiteY1" fmla="*/ 1424940 h 1501140"/>
              <a:gd name="connsiteX2" fmla="*/ 891540 w 3878580"/>
              <a:gd name="connsiteY2" fmla="*/ 1150620 h 1501140"/>
              <a:gd name="connsiteX3" fmla="*/ 2346960 w 3878580"/>
              <a:gd name="connsiteY3" fmla="*/ 518160 h 1501140"/>
              <a:gd name="connsiteX4" fmla="*/ 3878580 w 3878580"/>
              <a:gd name="connsiteY4" fmla="*/ 0 h 1501140"/>
              <a:gd name="connsiteX0" fmla="*/ 0 w 3878580"/>
              <a:gd name="connsiteY0" fmla="*/ 1501140 h 1524000"/>
              <a:gd name="connsiteX1" fmla="*/ 533400 w 3878580"/>
              <a:gd name="connsiteY1" fmla="*/ 1524000 h 1524000"/>
              <a:gd name="connsiteX2" fmla="*/ 891540 w 3878580"/>
              <a:gd name="connsiteY2" fmla="*/ 1150620 h 1524000"/>
              <a:gd name="connsiteX3" fmla="*/ 2346960 w 3878580"/>
              <a:gd name="connsiteY3" fmla="*/ 518160 h 1524000"/>
              <a:gd name="connsiteX4" fmla="*/ 3878580 w 3878580"/>
              <a:gd name="connsiteY4" fmla="*/ 0 h 1524000"/>
              <a:gd name="connsiteX0" fmla="*/ 0 w 3878580"/>
              <a:gd name="connsiteY0" fmla="*/ 1501140 h 1501140"/>
              <a:gd name="connsiteX1" fmla="*/ 259080 w 3878580"/>
              <a:gd name="connsiteY1" fmla="*/ 1432560 h 1501140"/>
              <a:gd name="connsiteX2" fmla="*/ 891540 w 3878580"/>
              <a:gd name="connsiteY2" fmla="*/ 1150620 h 1501140"/>
              <a:gd name="connsiteX3" fmla="*/ 2346960 w 3878580"/>
              <a:gd name="connsiteY3" fmla="*/ 518160 h 1501140"/>
              <a:gd name="connsiteX4" fmla="*/ 3878580 w 3878580"/>
              <a:gd name="connsiteY4" fmla="*/ 0 h 1501140"/>
              <a:gd name="connsiteX0" fmla="*/ 0 w 3901440"/>
              <a:gd name="connsiteY0" fmla="*/ 1524000 h 1524000"/>
              <a:gd name="connsiteX1" fmla="*/ 259080 w 3901440"/>
              <a:gd name="connsiteY1" fmla="*/ 1455420 h 1524000"/>
              <a:gd name="connsiteX2" fmla="*/ 891540 w 3901440"/>
              <a:gd name="connsiteY2" fmla="*/ 1173480 h 1524000"/>
              <a:gd name="connsiteX3" fmla="*/ 2346960 w 3901440"/>
              <a:gd name="connsiteY3" fmla="*/ 541020 h 1524000"/>
              <a:gd name="connsiteX4" fmla="*/ 3901440 w 3901440"/>
              <a:gd name="connsiteY4" fmla="*/ 0 h 1524000"/>
              <a:gd name="connsiteX0" fmla="*/ 0 w 3996537"/>
              <a:gd name="connsiteY0" fmla="*/ 1326490 h 1326490"/>
              <a:gd name="connsiteX1" fmla="*/ 259080 w 3996537"/>
              <a:gd name="connsiteY1" fmla="*/ 1257910 h 1326490"/>
              <a:gd name="connsiteX2" fmla="*/ 891540 w 3996537"/>
              <a:gd name="connsiteY2" fmla="*/ 975970 h 1326490"/>
              <a:gd name="connsiteX3" fmla="*/ 2346960 w 3996537"/>
              <a:gd name="connsiteY3" fmla="*/ 343510 h 1326490"/>
              <a:gd name="connsiteX4" fmla="*/ 3996537 w 3996537"/>
              <a:gd name="connsiteY4" fmla="*/ 0 h 1326490"/>
              <a:gd name="connsiteX0" fmla="*/ 0 w 3908754"/>
              <a:gd name="connsiteY0" fmla="*/ 1509370 h 1509370"/>
              <a:gd name="connsiteX1" fmla="*/ 259080 w 3908754"/>
              <a:gd name="connsiteY1" fmla="*/ 1440790 h 1509370"/>
              <a:gd name="connsiteX2" fmla="*/ 891540 w 3908754"/>
              <a:gd name="connsiteY2" fmla="*/ 1158850 h 1509370"/>
              <a:gd name="connsiteX3" fmla="*/ 2346960 w 3908754"/>
              <a:gd name="connsiteY3" fmla="*/ 526390 h 1509370"/>
              <a:gd name="connsiteX4" fmla="*/ 3908754 w 3908754"/>
              <a:gd name="connsiteY4" fmla="*/ 0 h 1509370"/>
              <a:gd name="connsiteX0" fmla="*/ 0 w 3908754"/>
              <a:gd name="connsiteY0" fmla="*/ 1509370 h 1509370"/>
              <a:gd name="connsiteX1" fmla="*/ 259080 w 3908754"/>
              <a:gd name="connsiteY1" fmla="*/ 1440790 h 1509370"/>
              <a:gd name="connsiteX2" fmla="*/ 891540 w 3908754"/>
              <a:gd name="connsiteY2" fmla="*/ 1158850 h 1509370"/>
              <a:gd name="connsiteX3" fmla="*/ 2288438 w 3908754"/>
              <a:gd name="connsiteY3" fmla="*/ 314249 h 1509370"/>
              <a:gd name="connsiteX4" fmla="*/ 3908754 w 3908754"/>
              <a:gd name="connsiteY4" fmla="*/ 0 h 1509370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891540 w 3660037"/>
              <a:gd name="connsiteY2" fmla="*/ 1692859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566733 w 3660037"/>
              <a:gd name="connsiteY3" fmla="*/ 1627486 h 2043379"/>
              <a:gd name="connsiteX4" fmla="*/ 3660037 w 3660037"/>
              <a:gd name="connsiteY4" fmla="*/ 0 h 2043379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955150 w 4288190"/>
              <a:gd name="connsiteY2" fmla="*/ 659188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886911 w 4288190"/>
              <a:gd name="connsiteY2" fmla="*/ 488591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886911 w 4288190"/>
              <a:gd name="connsiteY2" fmla="*/ 488591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1002747 h 1002747"/>
              <a:gd name="connsiteX1" fmla="*/ 259080 w 4288190"/>
              <a:gd name="connsiteY1" fmla="*/ 934167 h 1002747"/>
              <a:gd name="connsiteX2" fmla="*/ 886911 w 4288190"/>
              <a:gd name="connsiteY2" fmla="*/ 656558 h 1002747"/>
              <a:gd name="connsiteX3" fmla="*/ 2348368 w 4288190"/>
              <a:gd name="connsiteY3" fmla="*/ 0 h 1002747"/>
              <a:gd name="connsiteX4" fmla="*/ 4288190 w 4288190"/>
              <a:gd name="connsiteY4" fmla="*/ 167967 h 1002747"/>
              <a:gd name="connsiteX0" fmla="*/ 0 w 4076649"/>
              <a:gd name="connsiteY0" fmla="*/ 1148678 h 1148678"/>
              <a:gd name="connsiteX1" fmla="*/ 259080 w 4076649"/>
              <a:gd name="connsiteY1" fmla="*/ 1080098 h 1148678"/>
              <a:gd name="connsiteX2" fmla="*/ 886911 w 4076649"/>
              <a:gd name="connsiteY2" fmla="*/ 802489 h 1148678"/>
              <a:gd name="connsiteX3" fmla="*/ 2348368 w 4076649"/>
              <a:gd name="connsiteY3" fmla="*/ 145931 h 1148678"/>
              <a:gd name="connsiteX4" fmla="*/ 4076649 w 4076649"/>
              <a:gd name="connsiteY4" fmla="*/ 0 h 1148678"/>
              <a:gd name="connsiteX0" fmla="*/ 0 w 3871933"/>
              <a:gd name="connsiteY0" fmla="*/ 1510344 h 1510344"/>
              <a:gd name="connsiteX1" fmla="*/ 259080 w 3871933"/>
              <a:gd name="connsiteY1" fmla="*/ 1441764 h 1510344"/>
              <a:gd name="connsiteX2" fmla="*/ 886911 w 3871933"/>
              <a:gd name="connsiteY2" fmla="*/ 1164155 h 1510344"/>
              <a:gd name="connsiteX3" fmla="*/ 2348368 w 3871933"/>
              <a:gd name="connsiteY3" fmla="*/ 507597 h 1510344"/>
              <a:gd name="connsiteX4" fmla="*/ 3871933 w 3871933"/>
              <a:gd name="connsiteY4" fmla="*/ 0 h 1510344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817342 w 3817342"/>
              <a:gd name="connsiteY4" fmla="*/ 0 h 1674117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690242 w 3817342"/>
              <a:gd name="connsiteY4" fmla="*/ 33544 h 1674117"/>
              <a:gd name="connsiteX5" fmla="*/ 3817342 w 3817342"/>
              <a:gd name="connsiteY5" fmla="*/ 0 h 1674117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817342 w 3817342"/>
              <a:gd name="connsiteY4" fmla="*/ 0 h 1674117"/>
              <a:gd name="connsiteX0" fmla="*/ 0 w 3783222"/>
              <a:gd name="connsiteY0" fmla="*/ 1660469 h 1660469"/>
              <a:gd name="connsiteX1" fmla="*/ 259080 w 3783222"/>
              <a:gd name="connsiteY1" fmla="*/ 1591889 h 1660469"/>
              <a:gd name="connsiteX2" fmla="*/ 886911 w 3783222"/>
              <a:gd name="connsiteY2" fmla="*/ 1314280 h 1660469"/>
              <a:gd name="connsiteX3" fmla="*/ 2348368 w 3783222"/>
              <a:gd name="connsiteY3" fmla="*/ 657722 h 1660469"/>
              <a:gd name="connsiteX4" fmla="*/ 3783222 w 3783222"/>
              <a:gd name="connsiteY4" fmla="*/ 0 h 1660469"/>
              <a:gd name="connsiteX0" fmla="*/ 0 w 3783222"/>
              <a:gd name="connsiteY0" fmla="*/ 1660469 h 1660469"/>
              <a:gd name="connsiteX1" fmla="*/ 259080 w 3783222"/>
              <a:gd name="connsiteY1" fmla="*/ 1591889 h 1660469"/>
              <a:gd name="connsiteX2" fmla="*/ 886911 w 3783222"/>
              <a:gd name="connsiteY2" fmla="*/ 1314280 h 1660469"/>
              <a:gd name="connsiteX3" fmla="*/ 2417380 w 3783222"/>
              <a:gd name="connsiteY3" fmla="*/ 864756 h 1660469"/>
              <a:gd name="connsiteX4" fmla="*/ 3783222 w 3783222"/>
              <a:gd name="connsiteY4" fmla="*/ 0 h 1660469"/>
              <a:gd name="connsiteX0" fmla="*/ 0 w 4042015"/>
              <a:gd name="connsiteY0" fmla="*/ 1324039 h 1324039"/>
              <a:gd name="connsiteX1" fmla="*/ 259080 w 4042015"/>
              <a:gd name="connsiteY1" fmla="*/ 1255459 h 1324039"/>
              <a:gd name="connsiteX2" fmla="*/ 886911 w 4042015"/>
              <a:gd name="connsiteY2" fmla="*/ 977850 h 1324039"/>
              <a:gd name="connsiteX3" fmla="*/ 2417380 w 4042015"/>
              <a:gd name="connsiteY3" fmla="*/ 528326 h 1324039"/>
              <a:gd name="connsiteX4" fmla="*/ 4042015 w 4042015"/>
              <a:gd name="connsiteY4" fmla="*/ 0 h 1324039"/>
              <a:gd name="connsiteX0" fmla="*/ 0 w 3998883"/>
              <a:gd name="connsiteY0" fmla="*/ 1324039 h 1324039"/>
              <a:gd name="connsiteX1" fmla="*/ 259080 w 3998883"/>
              <a:gd name="connsiteY1" fmla="*/ 1255459 h 1324039"/>
              <a:gd name="connsiteX2" fmla="*/ 886911 w 3998883"/>
              <a:gd name="connsiteY2" fmla="*/ 977850 h 1324039"/>
              <a:gd name="connsiteX3" fmla="*/ 2417380 w 3998883"/>
              <a:gd name="connsiteY3" fmla="*/ 528326 h 1324039"/>
              <a:gd name="connsiteX4" fmla="*/ 3998883 w 3998883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886911 w 4013171"/>
              <a:gd name="connsiteY2" fmla="*/ 977850 h 1324039"/>
              <a:gd name="connsiteX3" fmla="*/ 2417380 w 4013171"/>
              <a:gd name="connsiteY3" fmla="*/ 5283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417380 w 4013171"/>
              <a:gd name="connsiteY3" fmla="*/ 5283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379280 w 4013171"/>
              <a:gd name="connsiteY3" fmla="*/ 3378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350705 w 4013171"/>
              <a:gd name="connsiteY3" fmla="*/ 328301 h 1324039"/>
              <a:gd name="connsiteX4" fmla="*/ 4013171 w 4013171"/>
              <a:gd name="connsiteY4" fmla="*/ 0 h 13240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25011 w 3889346"/>
              <a:gd name="connsiteY2" fmla="*/ 1158825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61587 w 3889346"/>
              <a:gd name="connsiteY2" fmla="*/ 1356336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635998 w 3889346"/>
              <a:gd name="connsiteY3" fmla="*/ 1286897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650628 w 3889346"/>
              <a:gd name="connsiteY3" fmla="*/ 1286897 h 1514539"/>
              <a:gd name="connsiteX4" fmla="*/ 3889346 w 3889346"/>
              <a:gd name="connsiteY4" fmla="*/ 0 h 1514539"/>
              <a:gd name="connsiteX0" fmla="*/ 0 w 4467247"/>
              <a:gd name="connsiteY0" fmla="*/ 475781 h 475781"/>
              <a:gd name="connsiteX1" fmla="*/ 259080 w 4467247"/>
              <a:gd name="connsiteY1" fmla="*/ 407201 h 475781"/>
              <a:gd name="connsiteX2" fmla="*/ 946957 w 4467247"/>
              <a:gd name="connsiteY2" fmla="*/ 332209 h 475781"/>
              <a:gd name="connsiteX3" fmla="*/ 2650628 w 4467247"/>
              <a:gd name="connsiteY3" fmla="*/ 248139 h 475781"/>
              <a:gd name="connsiteX4" fmla="*/ 4467247 w 4467247"/>
              <a:gd name="connsiteY4" fmla="*/ 0 h 475781"/>
              <a:gd name="connsiteX0" fmla="*/ 0 w 4481878"/>
              <a:gd name="connsiteY0" fmla="*/ 431890 h 431890"/>
              <a:gd name="connsiteX1" fmla="*/ 259080 w 4481878"/>
              <a:gd name="connsiteY1" fmla="*/ 363310 h 431890"/>
              <a:gd name="connsiteX2" fmla="*/ 946957 w 4481878"/>
              <a:gd name="connsiteY2" fmla="*/ 288318 h 431890"/>
              <a:gd name="connsiteX3" fmla="*/ 2650628 w 4481878"/>
              <a:gd name="connsiteY3" fmla="*/ 204248 h 431890"/>
              <a:gd name="connsiteX4" fmla="*/ 4481878 w 4481878"/>
              <a:gd name="connsiteY4" fmla="*/ 0 h 431890"/>
              <a:gd name="connsiteX0" fmla="*/ 0 w 4481878"/>
              <a:gd name="connsiteY0" fmla="*/ 431890 h 431890"/>
              <a:gd name="connsiteX1" fmla="*/ 259080 w 4481878"/>
              <a:gd name="connsiteY1" fmla="*/ 363310 h 431890"/>
              <a:gd name="connsiteX2" fmla="*/ 946957 w 4481878"/>
              <a:gd name="connsiteY2" fmla="*/ 288318 h 431890"/>
              <a:gd name="connsiteX3" fmla="*/ 2564903 w 4481878"/>
              <a:gd name="connsiteY3" fmla="*/ 13748 h 431890"/>
              <a:gd name="connsiteX4" fmla="*/ 4481878 w 4481878"/>
              <a:gd name="connsiteY4" fmla="*/ 0 h 431890"/>
              <a:gd name="connsiteX0" fmla="*/ 0 w 4262803"/>
              <a:gd name="connsiteY0" fmla="*/ 793840 h 793840"/>
              <a:gd name="connsiteX1" fmla="*/ 259080 w 4262803"/>
              <a:gd name="connsiteY1" fmla="*/ 725260 h 793840"/>
              <a:gd name="connsiteX2" fmla="*/ 946957 w 4262803"/>
              <a:gd name="connsiteY2" fmla="*/ 650268 h 793840"/>
              <a:gd name="connsiteX3" fmla="*/ 2564903 w 4262803"/>
              <a:gd name="connsiteY3" fmla="*/ 375698 h 793840"/>
              <a:gd name="connsiteX4" fmla="*/ 4262803 w 4262803"/>
              <a:gd name="connsiteY4" fmla="*/ 0 h 793840"/>
              <a:gd name="connsiteX0" fmla="*/ 0 w 4262803"/>
              <a:gd name="connsiteY0" fmla="*/ 793840 h 793840"/>
              <a:gd name="connsiteX1" fmla="*/ 259080 w 4262803"/>
              <a:gd name="connsiteY1" fmla="*/ 725260 h 793840"/>
              <a:gd name="connsiteX2" fmla="*/ 903066 w 4262803"/>
              <a:gd name="connsiteY2" fmla="*/ 438128 h 793840"/>
              <a:gd name="connsiteX3" fmla="*/ 2564903 w 4262803"/>
              <a:gd name="connsiteY3" fmla="*/ 375698 h 793840"/>
              <a:gd name="connsiteX4" fmla="*/ 4262803 w 4262803"/>
              <a:gd name="connsiteY4" fmla="*/ 0 h 793840"/>
              <a:gd name="connsiteX0" fmla="*/ 0 w 4262803"/>
              <a:gd name="connsiteY0" fmla="*/ 996042 h 996042"/>
              <a:gd name="connsiteX1" fmla="*/ 259080 w 4262803"/>
              <a:gd name="connsiteY1" fmla="*/ 927462 h 996042"/>
              <a:gd name="connsiteX2" fmla="*/ 903066 w 4262803"/>
              <a:gd name="connsiteY2" fmla="*/ 640330 h 996042"/>
              <a:gd name="connsiteX3" fmla="*/ 2345447 w 4262803"/>
              <a:gd name="connsiteY3" fmla="*/ 0 h 996042"/>
              <a:gd name="connsiteX4" fmla="*/ 4262803 w 4262803"/>
              <a:gd name="connsiteY4" fmla="*/ 202202 h 996042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03066 w 3897043"/>
              <a:gd name="connsiteY2" fmla="*/ 1140387 h 1496099"/>
              <a:gd name="connsiteX3" fmla="*/ 2345447 w 3897043"/>
              <a:gd name="connsiteY3" fmla="*/ 500057 h 1496099"/>
              <a:gd name="connsiteX4" fmla="*/ 3897043 w 3897043"/>
              <a:gd name="connsiteY4" fmla="*/ 0 h 1496099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41166 w 3897043"/>
              <a:gd name="connsiteY2" fmla="*/ 1330887 h 1496099"/>
              <a:gd name="connsiteX3" fmla="*/ 2345447 w 3897043"/>
              <a:gd name="connsiteY3" fmla="*/ 500057 h 1496099"/>
              <a:gd name="connsiteX4" fmla="*/ 3897043 w 3897043"/>
              <a:gd name="connsiteY4" fmla="*/ 0 h 1496099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41166 w 3897043"/>
              <a:gd name="connsiteY2" fmla="*/ 1330887 h 1496099"/>
              <a:gd name="connsiteX3" fmla="*/ 2490227 w 3897043"/>
              <a:gd name="connsiteY3" fmla="*/ 865817 h 1496099"/>
              <a:gd name="connsiteX4" fmla="*/ 3897043 w 3897043"/>
              <a:gd name="connsiteY4" fmla="*/ 0 h 1496099"/>
              <a:gd name="connsiteX0" fmla="*/ 0 w 4361863"/>
              <a:gd name="connsiteY0" fmla="*/ 630282 h 630282"/>
              <a:gd name="connsiteX1" fmla="*/ 259080 w 4361863"/>
              <a:gd name="connsiteY1" fmla="*/ 561702 h 630282"/>
              <a:gd name="connsiteX2" fmla="*/ 941166 w 4361863"/>
              <a:gd name="connsiteY2" fmla="*/ 465070 h 630282"/>
              <a:gd name="connsiteX3" fmla="*/ 2490227 w 4361863"/>
              <a:gd name="connsiteY3" fmla="*/ 0 h 630282"/>
              <a:gd name="connsiteX4" fmla="*/ 4361863 w 4361863"/>
              <a:gd name="connsiteY4" fmla="*/ 10483 h 630282"/>
              <a:gd name="connsiteX0" fmla="*/ 0 w 4361863"/>
              <a:gd name="connsiteY0" fmla="*/ 619799 h 619799"/>
              <a:gd name="connsiteX1" fmla="*/ 259080 w 4361863"/>
              <a:gd name="connsiteY1" fmla="*/ 551219 h 619799"/>
              <a:gd name="connsiteX2" fmla="*/ 941166 w 4361863"/>
              <a:gd name="connsiteY2" fmla="*/ 454587 h 619799"/>
              <a:gd name="connsiteX3" fmla="*/ 2589287 w 4361863"/>
              <a:gd name="connsiteY3" fmla="*/ 195257 h 619799"/>
              <a:gd name="connsiteX4" fmla="*/ 4361863 w 4361863"/>
              <a:gd name="connsiteY4" fmla="*/ 0 h 619799"/>
              <a:gd name="connsiteX0" fmla="*/ 0 w 4415203"/>
              <a:gd name="connsiteY0" fmla="*/ 741719 h 741719"/>
              <a:gd name="connsiteX1" fmla="*/ 312420 w 4415203"/>
              <a:gd name="connsiteY1" fmla="*/ 551219 h 741719"/>
              <a:gd name="connsiteX2" fmla="*/ 994506 w 4415203"/>
              <a:gd name="connsiteY2" fmla="*/ 454587 h 741719"/>
              <a:gd name="connsiteX3" fmla="*/ 2642627 w 4415203"/>
              <a:gd name="connsiteY3" fmla="*/ 195257 h 741719"/>
              <a:gd name="connsiteX4" fmla="*/ 4415203 w 4415203"/>
              <a:gd name="connsiteY4" fmla="*/ 0 h 74171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994506 w 4415203"/>
              <a:gd name="connsiteY2" fmla="*/ 45458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1070706 w 4415203"/>
              <a:gd name="connsiteY2" fmla="*/ 65270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1040226 w 4415203"/>
              <a:gd name="connsiteY2" fmla="*/ 65270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186603"/>
              <a:gd name="connsiteY0" fmla="*/ 1320839 h 1336079"/>
              <a:gd name="connsiteX1" fmla="*/ 358140 w 4186603"/>
              <a:gd name="connsiteY1" fmla="*/ 1336079 h 1336079"/>
              <a:gd name="connsiteX2" fmla="*/ 1040226 w 4186603"/>
              <a:gd name="connsiteY2" fmla="*/ 1231827 h 1336079"/>
              <a:gd name="connsiteX3" fmla="*/ 2642627 w 4186603"/>
              <a:gd name="connsiteY3" fmla="*/ 774377 h 1336079"/>
              <a:gd name="connsiteX4" fmla="*/ 4186603 w 4186603"/>
              <a:gd name="connsiteY4" fmla="*/ 0 h 1336079"/>
              <a:gd name="connsiteX0" fmla="*/ 0 w 4125643"/>
              <a:gd name="connsiteY0" fmla="*/ 1198919 h 1336079"/>
              <a:gd name="connsiteX1" fmla="*/ 297180 w 4125643"/>
              <a:gd name="connsiteY1" fmla="*/ 1336079 h 1336079"/>
              <a:gd name="connsiteX2" fmla="*/ 979266 w 4125643"/>
              <a:gd name="connsiteY2" fmla="*/ 1231827 h 1336079"/>
              <a:gd name="connsiteX3" fmla="*/ 2581667 w 4125643"/>
              <a:gd name="connsiteY3" fmla="*/ 774377 h 1336079"/>
              <a:gd name="connsiteX4" fmla="*/ 4125643 w 4125643"/>
              <a:gd name="connsiteY4" fmla="*/ 0 h 1336079"/>
              <a:gd name="connsiteX0" fmla="*/ 0 w 4125643"/>
              <a:gd name="connsiteY0" fmla="*/ 1198919 h 1231827"/>
              <a:gd name="connsiteX1" fmla="*/ 266700 w 4125643"/>
              <a:gd name="connsiteY1" fmla="*/ 1130339 h 1231827"/>
              <a:gd name="connsiteX2" fmla="*/ 979266 w 4125643"/>
              <a:gd name="connsiteY2" fmla="*/ 1231827 h 1231827"/>
              <a:gd name="connsiteX3" fmla="*/ 2581667 w 4125643"/>
              <a:gd name="connsiteY3" fmla="*/ 774377 h 1231827"/>
              <a:gd name="connsiteX4" fmla="*/ 4125643 w 4125643"/>
              <a:gd name="connsiteY4" fmla="*/ 0 h 1231827"/>
              <a:gd name="connsiteX0" fmla="*/ 0 w 4125643"/>
              <a:gd name="connsiteY0" fmla="*/ 1198919 h 1198919"/>
              <a:gd name="connsiteX1" fmla="*/ 266700 w 4125643"/>
              <a:gd name="connsiteY1" fmla="*/ 1130339 h 1198919"/>
              <a:gd name="connsiteX2" fmla="*/ 941166 w 4125643"/>
              <a:gd name="connsiteY2" fmla="*/ 1033707 h 1198919"/>
              <a:gd name="connsiteX3" fmla="*/ 2581667 w 4125643"/>
              <a:gd name="connsiteY3" fmla="*/ 774377 h 1198919"/>
              <a:gd name="connsiteX4" fmla="*/ 4125643 w 4125643"/>
              <a:gd name="connsiteY4" fmla="*/ 0 h 1198919"/>
              <a:gd name="connsiteX0" fmla="*/ 0 w 4209463"/>
              <a:gd name="connsiteY0" fmla="*/ 977939 h 977939"/>
              <a:gd name="connsiteX1" fmla="*/ 266700 w 4209463"/>
              <a:gd name="connsiteY1" fmla="*/ 909359 h 977939"/>
              <a:gd name="connsiteX2" fmla="*/ 941166 w 4209463"/>
              <a:gd name="connsiteY2" fmla="*/ 812727 h 977939"/>
              <a:gd name="connsiteX3" fmla="*/ 2581667 w 4209463"/>
              <a:gd name="connsiteY3" fmla="*/ 553397 h 977939"/>
              <a:gd name="connsiteX4" fmla="*/ 4209463 w 4209463"/>
              <a:gd name="connsiteY4" fmla="*/ 0 h 977939"/>
              <a:gd name="connsiteX0" fmla="*/ 0 w 4209463"/>
              <a:gd name="connsiteY0" fmla="*/ 977939 h 977939"/>
              <a:gd name="connsiteX1" fmla="*/ 266700 w 4209463"/>
              <a:gd name="connsiteY1" fmla="*/ 909359 h 977939"/>
              <a:gd name="connsiteX2" fmla="*/ 941166 w 4209463"/>
              <a:gd name="connsiteY2" fmla="*/ 812727 h 977939"/>
              <a:gd name="connsiteX3" fmla="*/ 2505467 w 4209463"/>
              <a:gd name="connsiteY3" fmla="*/ 353372 h 977939"/>
              <a:gd name="connsiteX4" fmla="*/ 4209463 w 4209463"/>
              <a:gd name="connsiteY4" fmla="*/ 0 h 977939"/>
              <a:gd name="connsiteX0" fmla="*/ 0 w 4095163"/>
              <a:gd name="connsiteY0" fmla="*/ 1149389 h 1149389"/>
              <a:gd name="connsiteX1" fmla="*/ 266700 w 4095163"/>
              <a:gd name="connsiteY1" fmla="*/ 1080809 h 1149389"/>
              <a:gd name="connsiteX2" fmla="*/ 941166 w 4095163"/>
              <a:gd name="connsiteY2" fmla="*/ 984177 h 1149389"/>
              <a:gd name="connsiteX3" fmla="*/ 2505467 w 4095163"/>
              <a:gd name="connsiteY3" fmla="*/ 524822 h 1149389"/>
              <a:gd name="connsiteX4" fmla="*/ 4095163 w 4095163"/>
              <a:gd name="connsiteY4" fmla="*/ 0 h 1149389"/>
              <a:gd name="connsiteX0" fmla="*/ 37105 w 4132268"/>
              <a:gd name="connsiteY0" fmla="*/ 1149389 h 1149389"/>
              <a:gd name="connsiteX1" fmla="*/ 0 w 4132268"/>
              <a:gd name="connsiteY1" fmla="*/ 1131831 h 1149389"/>
              <a:gd name="connsiteX2" fmla="*/ 303805 w 4132268"/>
              <a:gd name="connsiteY2" fmla="*/ 1080809 h 1149389"/>
              <a:gd name="connsiteX3" fmla="*/ 978271 w 4132268"/>
              <a:gd name="connsiteY3" fmla="*/ 984177 h 1149389"/>
              <a:gd name="connsiteX4" fmla="*/ 2542572 w 4132268"/>
              <a:gd name="connsiteY4" fmla="*/ 524822 h 1149389"/>
              <a:gd name="connsiteX5" fmla="*/ 4132268 w 4132268"/>
              <a:gd name="connsiteY5" fmla="*/ 0 h 1149389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54417 w 4108414"/>
              <a:gd name="connsiteY3" fmla="*/ 984177 h 1155684"/>
              <a:gd name="connsiteX4" fmla="*/ 2518718 w 4108414"/>
              <a:gd name="connsiteY4" fmla="*/ 524822 h 1155684"/>
              <a:gd name="connsiteX5" fmla="*/ 4108414 w 4108414"/>
              <a:gd name="connsiteY5" fmla="*/ 0 h 1155684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16317 w 4108414"/>
              <a:gd name="connsiteY3" fmla="*/ 803202 h 1155684"/>
              <a:gd name="connsiteX4" fmla="*/ 2518718 w 4108414"/>
              <a:gd name="connsiteY4" fmla="*/ 524822 h 1155684"/>
              <a:gd name="connsiteX5" fmla="*/ 4108414 w 4108414"/>
              <a:gd name="connsiteY5" fmla="*/ 0 h 1155684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16317 w 4108414"/>
              <a:gd name="connsiteY3" fmla="*/ 803202 h 1155684"/>
              <a:gd name="connsiteX4" fmla="*/ 2385368 w 4108414"/>
              <a:gd name="connsiteY4" fmla="*/ 153347 h 1155684"/>
              <a:gd name="connsiteX5" fmla="*/ 4108414 w 4108414"/>
              <a:gd name="connsiteY5" fmla="*/ 0 h 1155684"/>
              <a:gd name="connsiteX0" fmla="*/ 13251 w 4051264"/>
              <a:gd name="connsiteY0" fmla="*/ 1349414 h 1355709"/>
              <a:gd name="connsiteX1" fmla="*/ 0 w 4051264"/>
              <a:gd name="connsiteY1" fmla="*/ 1355709 h 1355709"/>
              <a:gd name="connsiteX2" fmla="*/ 279951 w 4051264"/>
              <a:gd name="connsiteY2" fmla="*/ 1280834 h 1355709"/>
              <a:gd name="connsiteX3" fmla="*/ 916317 w 4051264"/>
              <a:gd name="connsiteY3" fmla="*/ 1003227 h 1355709"/>
              <a:gd name="connsiteX4" fmla="*/ 2385368 w 4051264"/>
              <a:gd name="connsiteY4" fmla="*/ 353372 h 1355709"/>
              <a:gd name="connsiteX5" fmla="*/ 4051264 w 4051264"/>
              <a:gd name="connsiteY5" fmla="*/ 0 h 1355709"/>
              <a:gd name="connsiteX0" fmla="*/ 13251 w 4051264"/>
              <a:gd name="connsiteY0" fmla="*/ 1349414 h 1355709"/>
              <a:gd name="connsiteX1" fmla="*/ 0 w 4051264"/>
              <a:gd name="connsiteY1" fmla="*/ 1355709 h 1355709"/>
              <a:gd name="connsiteX2" fmla="*/ 279951 w 4051264"/>
              <a:gd name="connsiteY2" fmla="*/ 1280834 h 1355709"/>
              <a:gd name="connsiteX3" fmla="*/ 916317 w 4051264"/>
              <a:gd name="connsiteY3" fmla="*/ 1003227 h 1355709"/>
              <a:gd name="connsiteX4" fmla="*/ 2290118 w 4051264"/>
              <a:gd name="connsiteY4" fmla="*/ 153347 h 1355709"/>
              <a:gd name="connsiteX5" fmla="*/ 4051264 w 4051264"/>
              <a:gd name="connsiteY5" fmla="*/ 0 h 1355709"/>
              <a:gd name="connsiteX0" fmla="*/ 13251 w 3622639"/>
              <a:gd name="connsiteY0" fmla="*/ 2054264 h 2060559"/>
              <a:gd name="connsiteX1" fmla="*/ 0 w 3622639"/>
              <a:gd name="connsiteY1" fmla="*/ 2060559 h 2060559"/>
              <a:gd name="connsiteX2" fmla="*/ 279951 w 3622639"/>
              <a:gd name="connsiteY2" fmla="*/ 1985684 h 2060559"/>
              <a:gd name="connsiteX3" fmla="*/ 916317 w 3622639"/>
              <a:gd name="connsiteY3" fmla="*/ 1708077 h 2060559"/>
              <a:gd name="connsiteX4" fmla="*/ 2290118 w 3622639"/>
              <a:gd name="connsiteY4" fmla="*/ 858197 h 2060559"/>
              <a:gd name="connsiteX5" fmla="*/ 3622639 w 3622639"/>
              <a:gd name="connsiteY5" fmla="*/ 0 h 20605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916317 w 3622639"/>
              <a:gd name="connsiteY3" fmla="*/ 1695377 h 2047859"/>
              <a:gd name="connsiteX4" fmla="*/ 2290118 w 3622639"/>
              <a:gd name="connsiteY4" fmla="*/ 845497 h 2047859"/>
              <a:gd name="connsiteX5" fmla="*/ 3622639 w 3622639"/>
              <a:gd name="connsiteY5" fmla="*/ 0 h 20478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916317 w 3622639"/>
              <a:gd name="connsiteY3" fmla="*/ 1695377 h 2047859"/>
              <a:gd name="connsiteX4" fmla="*/ 2264718 w 3622639"/>
              <a:gd name="connsiteY4" fmla="*/ 864547 h 2047859"/>
              <a:gd name="connsiteX5" fmla="*/ 3622639 w 3622639"/>
              <a:gd name="connsiteY5" fmla="*/ 0 h 20478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890917 w 3622639"/>
              <a:gd name="connsiteY3" fmla="*/ 1701727 h 2047859"/>
              <a:gd name="connsiteX4" fmla="*/ 2264718 w 3622639"/>
              <a:gd name="connsiteY4" fmla="*/ 864547 h 2047859"/>
              <a:gd name="connsiteX5" fmla="*/ 3622639 w 3622639"/>
              <a:gd name="connsiteY5" fmla="*/ 0 h 204785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264718 w 3703106"/>
              <a:gd name="connsiteY4" fmla="*/ 681667 h 1864979"/>
              <a:gd name="connsiteX5" fmla="*/ 3703106 w 3703106"/>
              <a:gd name="connsiteY5" fmla="*/ 0 h 186497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345185 w 3703106"/>
              <a:gd name="connsiteY4" fmla="*/ 864547 h 1864979"/>
              <a:gd name="connsiteX5" fmla="*/ 3703106 w 3703106"/>
              <a:gd name="connsiteY5" fmla="*/ 0 h 186497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416746 w 3703106"/>
              <a:gd name="connsiteY4" fmla="*/ 1039476 h 1864979"/>
              <a:gd name="connsiteX5" fmla="*/ 3703106 w 3703106"/>
              <a:gd name="connsiteY5" fmla="*/ 0 h 1864979"/>
              <a:gd name="connsiteX0" fmla="*/ 13251 w 4076818"/>
              <a:gd name="connsiteY0" fmla="*/ 1182823 h 1189118"/>
              <a:gd name="connsiteX1" fmla="*/ 0 w 4076818"/>
              <a:gd name="connsiteY1" fmla="*/ 1189118 h 1189118"/>
              <a:gd name="connsiteX2" fmla="*/ 279951 w 4076818"/>
              <a:gd name="connsiteY2" fmla="*/ 1114243 h 1189118"/>
              <a:gd name="connsiteX3" fmla="*/ 890917 w 4076818"/>
              <a:gd name="connsiteY3" fmla="*/ 842986 h 1189118"/>
              <a:gd name="connsiteX4" fmla="*/ 2416746 w 4076818"/>
              <a:gd name="connsiteY4" fmla="*/ 363615 h 1189118"/>
              <a:gd name="connsiteX5" fmla="*/ 4076818 w 4076818"/>
              <a:gd name="connsiteY5" fmla="*/ 0 h 1189118"/>
              <a:gd name="connsiteX0" fmla="*/ 13251 w 4076818"/>
              <a:gd name="connsiteY0" fmla="*/ 1182823 h 1189118"/>
              <a:gd name="connsiteX1" fmla="*/ 0 w 4076818"/>
              <a:gd name="connsiteY1" fmla="*/ 1189118 h 1189118"/>
              <a:gd name="connsiteX2" fmla="*/ 279951 w 4076818"/>
              <a:gd name="connsiteY2" fmla="*/ 1114243 h 1189118"/>
              <a:gd name="connsiteX3" fmla="*/ 890917 w 4076818"/>
              <a:gd name="connsiteY3" fmla="*/ 842986 h 1189118"/>
              <a:gd name="connsiteX4" fmla="*/ 2416746 w 4076818"/>
              <a:gd name="connsiteY4" fmla="*/ 363615 h 1189118"/>
              <a:gd name="connsiteX5" fmla="*/ 4076818 w 4076818"/>
              <a:gd name="connsiteY5" fmla="*/ 0 h 1189118"/>
              <a:gd name="connsiteX0" fmla="*/ 0 w 4063567"/>
              <a:gd name="connsiteY0" fmla="*/ 1182823 h 1182823"/>
              <a:gd name="connsiteX1" fmla="*/ 266700 w 4063567"/>
              <a:gd name="connsiteY1" fmla="*/ 1114243 h 1182823"/>
              <a:gd name="connsiteX2" fmla="*/ 877666 w 4063567"/>
              <a:gd name="connsiteY2" fmla="*/ 842986 h 1182823"/>
              <a:gd name="connsiteX3" fmla="*/ 2403495 w 4063567"/>
              <a:gd name="connsiteY3" fmla="*/ 363615 h 1182823"/>
              <a:gd name="connsiteX4" fmla="*/ 4063567 w 4063567"/>
              <a:gd name="connsiteY4" fmla="*/ 0 h 1182823"/>
              <a:gd name="connsiteX0" fmla="*/ 0 w 4058805"/>
              <a:gd name="connsiteY0" fmla="*/ 1178060 h 1178060"/>
              <a:gd name="connsiteX1" fmla="*/ 261938 w 4058805"/>
              <a:gd name="connsiteY1" fmla="*/ 1114243 h 1178060"/>
              <a:gd name="connsiteX2" fmla="*/ 872904 w 4058805"/>
              <a:gd name="connsiteY2" fmla="*/ 842986 h 1178060"/>
              <a:gd name="connsiteX3" fmla="*/ 2398733 w 4058805"/>
              <a:gd name="connsiteY3" fmla="*/ 363615 h 1178060"/>
              <a:gd name="connsiteX4" fmla="*/ 4058805 w 4058805"/>
              <a:gd name="connsiteY4" fmla="*/ 0 h 1178060"/>
              <a:gd name="connsiteX0" fmla="*/ 0 w 4087380"/>
              <a:gd name="connsiteY0" fmla="*/ 1182822 h 1182822"/>
              <a:gd name="connsiteX1" fmla="*/ 290513 w 4087380"/>
              <a:gd name="connsiteY1" fmla="*/ 1114243 h 1182822"/>
              <a:gd name="connsiteX2" fmla="*/ 901479 w 4087380"/>
              <a:gd name="connsiteY2" fmla="*/ 842986 h 1182822"/>
              <a:gd name="connsiteX3" fmla="*/ 2427308 w 4087380"/>
              <a:gd name="connsiteY3" fmla="*/ 363615 h 1182822"/>
              <a:gd name="connsiteX4" fmla="*/ 4087380 w 4087380"/>
              <a:gd name="connsiteY4" fmla="*/ 0 h 1182822"/>
              <a:gd name="connsiteX0" fmla="*/ 0 w 4087380"/>
              <a:gd name="connsiteY0" fmla="*/ 1182822 h 1182822"/>
              <a:gd name="connsiteX1" fmla="*/ 290513 w 4087380"/>
              <a:gd name="connsiteY1" fmla="*/ 1114243 h 1182822"/>
              <a:gd name="connsiteX2" fmla="*/ 911004 w 4087380"/>
              <a:gd name="connsiteY2" fmla="*/ 838224 h 1182822"/>
              <a:gd name="connsiteX3" fmla="*/ 2427308 w 4087380"/>
              <a:gd name="connsiteY3" fmla="*/ 363615 h 1182822"/>
              <a:gd name="connsiteX4" fmla="*/ 4087380 w 4087380"/>
              <a:gd name="connsiteY4" fmla="*/ 0 h 1182822"/>
              <a:gd name="connsiteX0" fmla="*/ 0 w 4092143"/>
              <a:gd name="connsiteY0" fmla="*/ 1154247 h 1154247"/>
              <a:gd name="connsiteX1" fmla="*/ 290513 w 4092143"/>
              <a:gd name="connsiteY1" fmla="*/ 1085668 h 1154247"/>
              <a:gd name="connsiteX2" fmla="*/ 911004 w 4092143"/>
              <a:gd name="connsiteY2" fmla="*/ 809649 h 1154247"/>
              <a:gd name="connsiteX3" fmla="*/ 2427308 w 4092143"/>
              <a:gd name="connsiteY3" fmla="*/ 335040 h 1154247"/>
              <a:gd name="connsiteX4" fmla="*/ 4092143 w 4092143"/>
              <a:gd name="connsiteY4" fmla="*/ 0 h 1154247"/>
              <a:gd name="connsiteX0" fmla="*/ 0 w 4106430"/>
              <a:gd name="connsiteY0" fmla="*/ 1159010 h 1159010"/>
              <a:gd name="connsiteX1" fmla="*/ 290513 w 4106430"/>
              <a:gd name="connsiteY1" fmla="*/ 1090431 h 1159010"/>
              <a:gd name="connsiteX2" fmla="*/ 911004 w 4106430"/>
              <a:gd name="connsiteY2" fmla="*/ 814412 h 1159010"/>
              <a:gd name="connsiteX3" fmla="*/ 2427308 w 4106430"/>
              <a:gd name="connsiteY3" fmla="*/ 339803 h 1159010"/>
              <a:gd name="connsiteX4" fmla="*/ 4106430 w 4106430"/>
              <a:gd name="connsiteY4" fmla="*/ 0 h 1159010"/>
              <a:gd name="connsiteX0" fmla="*/ 0 w 4106430"/>
              <a:gd name="connsiteY0" fmla="*/ 1159010 h 1159010"/>
              <a:gd name="connsiteX1" fmla="*/ 290513 w 4106430"/>
              <a:gd name="connsiteY1" fmla="*/ 1090431 h 1159010"/>
              <a:gd name="connsiteX2" fmla="*/ 911004 w 4106430"/>
              <a:gd name="connsiteY2" fmla="*/ 814412 h 1159010"/>
              <a:gd name="connsiteX3" fmla="*/ 2361994 w 4106430"/>
              <a:gd name="connsiteY3" fmla="*/ 161673 h 1159010"/>
              <a:gd name="connsiteX4" fmla="*/ 4106430 w 4106430"/>
              <a:gd name="connsiteY4" fmla="*/ 0 h 1159010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11004 w 3821422"/>
              <a:gd name="connsiteY2" fmla="*/ 1325051 h 1669649"/>
              <a:gd name="connsiteX3" fmla="*/ 2361994 w 3821422"/>
              <a:gd name="connsiteY3" fmla="*/ 672312 h 1669649"/>
              <a:gd name="connsiteX4" fmla="*/ 3821422 w 3821422"/>
              <a:gd name="connsiteY4" fmla="*/ 0 h 1669649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50761 w 3821422"/>
              <a:gd name="connsiteY2" fmla="*/ 1492028 h 1669649"/>
              <a:gd name="connsiteX3" fmla="*/ 2361994 w 3821422"/>
              <a:gd name="connsiteY3" fmla="*/ 672312 h 1669649"/>
              <a:gd name="connsiteX4" fmla="*/ 3821422 w 3821422"/>
              <a:gd name="connsiteY4" fmla="*/ 0 h 1669649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50761 w 3821422"/>
              <a:gd name="connsiteY2" fmla="*/ 1492028 h 1669649"/>
              <a:gd name="connsiteX3" fmla="*/ 2521020 w 3821422"/>
              <a:gd name="connsiteY3" fmla="*/ 1046023 h 1669649"/>
              <a:gd name="connsiteX4" fmla="*/ 3821422 w 3821422"/>
              <a:gd name="connsiteY4" fmla="*/ 0 h 1669649"/>
              <a:gd name="connsiteX0" fmla="*/ 0 w 4020205"/>
              <a:gd name="connsiteY0" fmla="*/ 1319792 h 1319792"/>
              <a:gd name="connsiteX1" fmla="*/ 290513 w 4020205"/>
              <a:gd name="connsiteY1" fmla="*/ 1251213 h 1319792"/>
              <a:gd name="connsiteX2" fmla="*/ 950761 w 4020205"/>
              <a:gd name="connsiteY2" fmla="*/ 1142171 h 1319792"/>
              <a:gd name="connsiteX3" fmla="*/ 2521020 w 4020205"/>
              <a:gd name="connsiteY3" fmla="*/ 696166 h 1319792"/>
              <a:gd name="connsiteX4" fmla="*/ 4020205 w 4020205"/>
              <a:gd name="connsiteY4" fmla="*/ 0 h 1319792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50761 w 4107669"/>
              <a:gd name="connsiteY2" fmla="*/ 975194 h 1152815"/>
              <a:gd name="connsiteX3" fmla="*/ 2521020 w 4107669"/>
              <a:gd name="connsiteY3" fmla="*/ 529189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521020 w 4107669"/>
              <a:gd name="connsiteY3" fmla="*/ 529189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363857 w 4107669"/>
              <a:gd name="connsiteY3" fmla="*/ 152951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438919 w 4107669"/>
              <a:gd name="connsiteY3" fmla="*/ 330372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429394 w 4107669"/>
              <a:gd name="connsiteY3" fmla="*/ 330372 h 1152815"/>
              <a:gd name="connsiteX4" fmla="*/ 4107669 w 4107669"/>
              <a:gd name="connsiteY4" fmla="*/ 0 h 1152815"/>
              <a:gd name="connsiteX0" fmla="*/ 0 w 3802869"/>
              <a:gd name="connsiteY0" fmla="*/ 1676690 h 1676690"/>
              <a:gd name="connsiteX1" fmla="*/ 290513 w 3802869"/>
              <a:gd name="connsiteY1" fmla="*/ 1608111 h 1676690"/>
              <a:gd name="connsiteX2" fmla="*/ 912661 w 3802869"/>
              <a:gd name="connsiteY2" fmla="*/ 1327619 h 1676690"/>
              <a:gd name="connsiteX3" fmla="*/ 2429394 w 3802869"/>
              <a:gd name="connsiteY3" fmla="*/ 854247 h 1676690"/>
              <a:gd name="connsiteX4" fmla="*/ 3802869 w 3802869"/>
              <a:gd name="connsiteY4" fmla="*/ 0 h 1676690"/>
              <a:gd name="connsiteX0" fmla="*/ 0 w 3802869"/>
              <a:gd name="connsiteY0" fmla="*/ 1676690 h 1676690"/>
              <a:gd name="connsiteX1" fmla="*/ 290513 w 3802869"/>
              <a:gd name="connsiteY1" fmla="*/ 1608111 h 1676690"/>
              <a:gd name="connsiteX2" fmla="*/ 912661 w 3802869"/>
              <a:gd name="connsiteY2" fmla="*/ 1327619 h 1676690"/>
              <a:gd name="connsiteX3" fmla="*/ 2372244 w 3802869"/>
              <a:gd name="connsiteY3" fmla="*/ 701847 h 1676690"/>
              <a:gd name="connsiteX4" fmla="*/ 3802869 w 3802869"/>
              <a:gd name="connsiteY4" fmla="*/ 0 h 1676690"/>
              <a:gd name="connsiteX0" fmla="*/ 0 w 3888594"/>
              <a:gd name="connsiteY0" fmla="*/ 1505240 h 1505240"/>
              <a:gd name="connsiteX1" fmla="*/ 290513 w 3888594"/>
              <a:gd name="connsiteY1" fmla="*/ 1436661 h 1505240"/>
              <a:gd name="connsiteX2" fmla="*/ 912661 w 3888594"/>
              <a:gd name="connsiteY2" fmla="*/ 1156169 h 1505240"/>
              <a:gd name="connsiteX3" fmla="*/ 2372244 w 3888594"/>
              <a:gd name="connsiteY3" fmla="*/ 530397 h 1505240"/>
              <a:gd name="connsiteX4" fmla="*/ 3888594 w 3888594"/>
              <a:gd name="connsiteY4" fmla="*/ 0 h 1505240"/>
              <a:gd name="connsiteX0" fmla="*/ 0 w 4007864"/>
              <a:gd name="connsiteY0" fmla="*/ 1338263 h 1338263"/>
              <a:gd name="connsiteX1" fmla="*/ 290513 w 4007864"/>
              <a:gd name="connsiteY1" fmla="*/ 1269684 h 1338263"/>
              <a:gd name="connsiteX2" fmla="*/ 912661 w 4007864"/>
              <a:gd name="connsiteY2" fmla="*/ 989192 h 1338263"/>
              <a:gd name="connsiteX3" fmla="*/ 2372244 w 4007864"/>
              <a:gd name="connsiteY3" fmla="*/ 363420 h 1338263"/>
              <a:gd name="connsiteX4" fmla="*/ 4007864 w 4007864"/>
              <a:gd name="connsiteY4" fmla="*/ 0 h 1338263"/>
              <a:gd name="connsiteX0" fmla="*/ 0 w 4007864"/>
              <a:gd name="connsiteY0" fmla="*/ 1338263 h 1338263"/>
              <a:gd name="connsiteX1" fmla="*/ 290513 w 4007864"/>
              <a:gd name="connsiteY1" fmla="*/ 1269684 h 1338263"/>
              <a:gd name="connsiteX2" fmla="*/ 912661 w 4007864"/>
              <a:gd name="connsiteY2" fmla="*/ 989192 h 1338263"/>
              <a:gd name="connsiteX3" fmla="*/ 2507416 w 4007864"/>
              <a:gd name="connsiteY3" fmla="*/ 713278 h 1338263"/>
              <a:gd name="connsiteX4" fmla="*/ 4007864 w 4007864"/>
              <a:gd name="connsiteY4" fmla="*/ 0 h 1338263"/>
              <a:gd name="connsiteX0" fmla="*/ 0 w 4103280"/>
              <a:gd name="connsiteY0" fmla="*/ 1171286 h 1171286"/>
              <a:gd name="connsiteX1" fmla="*/ 290513 w 4103280"/>
              <a:gd name="connsiteY1" fmla="*/ 1102707 h 1171286"/>
              <a:gd name="connsiteX2" fmla="*/ 912661 w 4103280"/>
              <a:gd name="connsiteY2" fmla="*/ 822215 h 1171286"/>
              <a:gd name="connsiteX3" fmla="*/ 2507416 w 4103280"/>
              <a:gd name="connsiteY3" fmla="*/ 546301 h 1171286"/>
              <a:gd name="connsiteX4" fmla="*/ 4103280 w 4103280"/>
              <a:gd name="connsiteY4" fmla="*/ 0 h 1171286"/>
              <a:gd name="connsiteX0" fmla="*/ 0 w 4198696"/>
              <a:gd name="connsiteY0" fmla="*/ 972503 h 972503"/>
              <a:gd name="connsiteX1" fmla="*/ 290513 w 4198696"/>
              <a:gd name="connsiteY1" fmla="*/ 903924 h 972503"/>
              <a:gd name="connsiteX2" fmla="*/ 912661 w 4198696"/>
              <a:gd name="connsiteY2" fmla="*/ 623432 h 972503"/>
              <a:gd name="connsiteX3" fmla="*/ 2507416 w 4198696"/>
              <a:gd name="connsiteY3" fmla="*/ 347518 h 972503"/>
              <a:gd name="connsiteX4" fmla="*/ 4198696 w 4198696"/>
              <a:gd name="connsiteY4" fmla="*/ 0 h 972503"/>
              <a:gd name="connsiteX0" fmla="*/ 0 w 4198696"/>
              <a:gd name="connsiteY0" fmla="*/ 972503 h 972503"/>
              <a:gd name="connsiteX1" fmla="*/ 290513 w 4198696"/>
              <a:gd name="connsiteY1" fmla="*/ 903924 h 972503"/>
              <a:gd name="connsiteX2" fmla="*/ 912661 w 4198696"/>
              <a:gd name="connsiteY2" fmla="*/ 623432 h 972503"/>
              <a:gd name="connsiteX3" fmla="*/ 2383591 w 4198696"/>
              <a:gd name="connsiteY3" fmla="*/ 4618 h 972503"/>
              <a:gd name="connsiteX4" fmla="*/ 4198696 w 4198696"/>
              <a:gd name="connsiteY4" fmla="*/ 0 h 972503"/>
              <a:gd name="connsiteX0" fmla="*/ 0 w 3931996"/>
              <a:gd name="connsiteY0" fmla="*/ 1515428 h 1515428"/>
              <a:gd name="connsiteX1" fmla="*/ 290513 w 3931996"/>
              <a:gd name="connsiteY1" fmla="*/ 1446849 h 1515428"/>
              <a:gd name="connsiteX2" fmla="*/ 912661 w 3931996"/>
              <a:gd name="connsiteY2" fmla="*/ 1166357 h 1515428"/>
              <a:gd name="connsiteX3" fmla="*/ 2383591 w 3931996"/>
              <a:gd name="connsiteY3" fmla="*/ 547543 h 1515428"/>
              <a:gd name="connsiteX4" fmla="*/ 3931996 w 3931996"/>
              <a:gd name="connsiteY4" fmla="*/ 0 h 1515428"/>
              <a:gd name="connsiteX0" fmla="*/ 0 w 3931996"/>
              <a:gd name="connsiteY0" fmla="*/ 1515428 h 1515428"/>
              <a:gd name="connsiteX1" fmla="*/ 290513 w 3931996"/>
              <a:gd name="connsiteY1" fmla="*/ 1446849 h 1515428"/>
              <a:gd name="connsiteX2" fmla="*/ 912661 w 3931996"/>
              <a:gd name="connsiteY2" fmla="*/ 1166357 h 1515428"/>
              <a:gd name="connsiteX3" fmla="*/ 2366256 w 3931996"/>
              <a:gd name="connsiteY3" fmla="*/ 521541 h 1515428"/>
              <a:gd name="connsiteX4" fmla="*/ 3931996 w 3931996"/>
              <a:gd name="connsiteY4" fmla="*/ 0 h 1515428"/>
              <a:gd name="connsiteX0" fmla="*/ 0 w 3901660"/>
              <a:gd name="connsiteY0" fmla="*/ 1506761 h 1506761"/>
              <a:gd name="connsiteX1" fmla="*/ 290513 w 3901660"/>
              <a:gd name="connsiteY1" fmla="*/ 1438182 h 1506761"/>
              <a:gd name="connsiteX2" fmla="*/ 912661 w 3901660"/>
              <a:gd name="connsiteY2" fmla="*/ 1157690 h 1506761"/>
              <a:gd name="connsiteX3" fmla="*/ 2366256 w 3901660"/>
              <a:gd name="connsiteY3" fmla="*/ 512874 h 1506761"/>
              <a:gd name="connsiteX4" fmla="*/ 3901660 w 3901660"/>
              <a:gd name="connsiteY4" fmla="*/ 0 h 1506761"/>
              <a:gd name="connsiteX0" fmla="*/ 0 w 3915948"/>
              <a:gd name="connsiteY0" fmla="*/ 1516286 h 1516286"/>
              <a:gd name="connsiteX1" fmla="*/ 290513 w 3915948"/>
              <a:gd name="connsiteY1" fmla="*/ 1447707 h 1516286"/>
              <a:gd name="connsiteX2" fmla="*/ 912661 w 3915948"/>
              <a:gd name="connsiteY2" fmla="*/ 1167215 h 1516286"/>
              <a:gd name="connsiteX3" fmla="*/ 2366256 w 3915948"/>
              <a:gd name="connsiteY3" fmla="*/ 522399 h 1516286"/>
              <a:gd name="connsiteX4" fmla="*/ 3915948 w 3915948"/>
              <a:gd name="connsiteY4" fmla="*/ 0 h 1516286"/>
              <a:gd name="connsiteX0" fmla="*/ 0 w 3915948"/>
              <a:gd name="connsiteY0" fmla="*/ 1516286 h 1516286"/>
              <a:gd name="connsiteX1" fmla="*/ 290513 w 3915948"/>
              <a:gd name="connsiteY1" fmla="*/ 1447707 h 1516286"/>
              <a:gd name="connsiteX2" fmla="*/ 912661 w 3915948"/>
              <a:gd name="connsiteY2" fmla="*/ 1167215 h 1516286"/>
              <a:gd name="connsiteX3" fmla="*/ 2394831 w 3915948"/>
              <a:gd name="connsiteY3" fmla="*/ 693849 h 1516286"/>
              <a:gd name="connsiteX4" fmla="*/ 3915948 w 3915948"/>
              <a:gd name="connsiteY4" fmla="*/ 0 h 151628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12661 w 4020723"/>
              <a:gd name="connsiteY2" fmla="*/ 995765 h 1344836"/>
              <a:gd name="connsiteX3" fmla="*/ 2394831 w 4020723"/>
              <a:gd name="connsiteY3" fmla="*/ 522399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48287 w 4020723"/>
              <a:gd name="connsiteY2" fmla="*/ 1185770 h 1344836"/>
              <a:gd name="connsiteX3" fmla="*/ 2394831 w 4020723"/>
              <a:gd name="connsiteY3" fmla="*/ 522399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48287 w 4020723"/>
              <a:gd name="connsiteY2" fmla="*/ 11857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19712 w 4020723"/>
              <a:gd name="connsiteY2" fmla="*/ 9952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304801 w 4020723"/>
              <a:gd name="connsiteY1" fmla="*/ 1276257 h 1344836"/>
              <a:gd name="connsiteX2" fmla="*/ 919712 w 4020723"/>
              <a:gd name="connsiteY2" fmla="*/ 9952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304801 w 4020723"/>
              <a:gd name="connsiteY1" fmla="*/ 1276257 h 1344836"/>
              <a:gd name="connsiteX2" fmla="*/ 919712 w 4020723"/>
              <a:gd name="connsiteY2" fmla="*/ 995270 h 1344836"/>
              <a:gd name="connsiteX3" fmla="*/ 2444559 w 4020723"/>
              <a:gd name="connsiteY3" fmla="*/ 521842 h 1344836"/>
              <a:gd name="connsiteX4" fmla="*/ 4020723 w 4020723"/>
              <a:gd name="connsiteY4" fmla="*/ 0 h 1344836"/>
              <a:gd name="connsiteX0" fmla="*/ 0 w 3925473"/>
              <a:gd name="connsiteY0" fmla="*/ 1525811 h 1525811"/>
              <a:gd name="connsiteX1" fmla="*/ 304801 w 3925473"/>
              <a:gd name="connsiteY1" fmla="*/ 1457232 h 1525811"/>
              <a:gd name="connsiteX2" fmla="*/ 919712 w 3925473"/>
              <a:gd name="connsiteY2" fmla="*/ 1176245 h 1525811"/>
              <a:gd name="connsiteX3" fmla="*/ 2444559 w 3925473"/>
              <a:gd name="connsiteY3" fmla="*/ 702817 h 1525811"/>
              <a:gd name="connsiteX4" fmla="*/ 3925473 w 3925473"/>
              <a:gd name="connsiteY4" fmla="*/ 0 h 1525811"/>
              <a:gd name="connsiteX0" fmla="*/ 0 w 3925473"/>
              <a:gd name="connsiteY0" fmla="*/ 1649636 h 1649636"/>
              <a:gd name="connsiteX1" fmla="*/ 304801 w 3925473"/>
              <a:gd name="connsiteY1" fmla="*/ 1457232 h 1649636"/>
              <a:gd name="connsiteX2" fmla="*/ 919712 w 3925473"/>
              <a:gd name="connsiteY2" fmla="*/ 1176245 h 1649636"/>
              <a:gd name="connsiteX3" fmla="*/ 2444559 w 3925473"/>
              <a:gd name="connsiteY3" fmla="*/ 702817 h 1649636"/>
              <a:gd name="connsiteX4" fmla="*/ 3925473 w 3925473"/>
              <a:gd name="connsiteY4" fmla="*/ 0 h 1649636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919712 w 3925473"/>
              <a:gd name="connsiteY2" fmla="*/ 1176245 h 1666782"/>
              <a:gd name="connsiteX3" fmla="*/ 2444559 w 3925473"/>
              <a:gd name="connsiteY3" fmla="*/ 702817 h 1666782"/>
              <a:gd name="connsiteX4" fmla="*/ 3925473 w 3925473"/>
              <a:gd name="connsiteY4" fmla="*/ 0 h 1666782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1014962 w 3925473"/>
              <a:gd name="connsiteY2" fmla="*/ 1566770 h 1666782"/>
              <a:gd name="connsiteX3" fmla="*/ 2444559 w 3925473"/>
              <a:gd name="connsiteY3" fmla="*/ 702817 h 1666782"/>
              <a:gd name="connsiteX4" fmla="*/ 3925473 w 3925473"/>
              <a:gd name="connsiteY4" fmla="*/ 0 h 1666782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1014962 w 3925473"/>
              <a:gd name="connsiteY2" fmla="*/ 1566770 h 1666782"/>
              <a:gd name="connsiteX3" fmla="*/ 2511234 w 3925473"/>
              <a:gd name="connsiteY3" fmla="*/ 921892 h 1666782"/>
              <a:gd name="connsiteX4" fmla="*/ 3925473 w 3925473"/>
              <a:gd name="connsiteY4" fmla="*/ 0 h 1666782"/>
              <a:gd name="connsiteX0" fmla="*/ 0 w 4020723"/>
              <a:gd name="connsiteY0" fmla="*/ 1449611 h 1466757"/>
              <a:gd name="connsiteX1" fmla="*/ 342901 w 4020723"/>
              <a:gd name="connsiteY1" fmla="*/ 1466757 h 1466757"/>
              <a:gd name="connsiteX2" fmla="*/ 1014962 w 4020723"/>
              <a:gd name="connsiteY2" fmla="*/ 1366745 h 1466757"/>
              <a:gd name="connsiteX3" fmla="*/ 2511234 w 4020723"/>
              <a:gd name="connsiteY3" fmla="*/ 721867 h 1466757"/>
              <a:gd name="connsiteX4" fmla="*/ 4020723 w 4020723"/>
              <a:gd name="connsiteY4" fmla="*/ 0 h 1466757"/>
              <a:gd name="connsiteX0" fmla="*/ 0 w 4020723"/>
              <a:gd name="connsiteY0" fmla="*/ 1449611 h 1466757"/>
              <a:gd name="connsiteX1" fmla="*/ 342901 w 4020723"/>
              <a:gd name="connsiteY1" fmla="*/ 1466757 h 1466757"/>
              <a:gd name="connsiteX2" fmla="*/ 1014962 w 4020723"/>
              <a:gd name="connsiteY2" fmla="*/ 1366745 h 1466757"/>
              <a:gd name="connsiteX3" fmla="*/ 2587434 w 4020723"/>
              <a:gd name="connsiteY3" fmla="*/ 874267 h 1466757"/>
              <a:gd name="connsiteX4" fmla="*/ 4020723 w 4020723"/>
              <a:gd name="connsiteY4" fmla="*/ 0 h 1466757"/>
              <a:gd name="connsiteX0" fmla="*/ 0 w 4106448"/>
              <a:gd name="connsiteY0" fmla="*/ 1287686 h 1304832"/>
              <a:gd name="connsiteX1" fmla="*/ 342901 w 4106448"/>
              <a:gd name="connsiteY1" fmla="*/ 1304832 h 1304832"/>
              <a:gd name="connsiteX2" fmla="*/ 1014962 w 4106448"/>
              <a:gd name="connsiteY2" fmla="*/ 1204820 h 1304832"/>
              <a:gd name="connsiteX3" fmla="*/ 2587434 w 4106448"/>
              <a:gd name="connsiteY3" fmla="*/ 712342 h 1304832"/>
              <a:gd name="connsiteX4" fmla="*/ 4106448 w 4106448"/>
              <a:gd name="connsiteY4" fmla="*/ 0 h 1304832"/>
              <a:gd name="connsiteX0" fmla="*/ 0 w 4163598"/>
              <a:gd name="connsiteY0" fmla="*/ 1106711 h 1123857"/>
              <a:gd name="connsiteX1" fmla="*/ 342901 w 4163598"/>
              <a:gd name="connsiteY1" fmla="*/ 1123857 h 1123857"/>
              <a:gd name="connsiteX2" fmla="*/ 1014962 w 4163598"/>
              <a:gd name="connsiteY2" fmla="*/ 1023845 h 1123857"/>
              <a:gd name="connsiteX3" fmla="*/ 2587434 w 4163598"/>
              <a:gd name="connsiteY3" fmla="*/ 531367 h 1123857"/>
              <a:gd name="connsiteX4" fmla="*/ 4163598 w 4163598"/>
              <a:gd name="connsiteY4" fmla="*/ 0 h 1123857"/>
              <a:gd name="connsiteX0" fmla="*/ 0 w 4182648"/>
              <a:gd name="connsiteY0" fmla="*/ 1116236 h 1133382"/>
              <a:gd name="connsiteX1" fmla="*/ 342901 w 4182648"/>
              <a:gd name="connsiteY1" fmla="*/ 1133382 h 1133382"/>
              <a:gd name="connsiteX2" fmla="*/ 1014962 w 4182648"/>
              <a:gd name="connsiteY2" fmla="*/ 1033370 h 1133382"/>
              <a:gd name="connsiteX3" fmla="*/ 2587434 w 4182648"/>
              <a:gd name="connsiteY3" fmla="*/ 540892 h 1133382"/>
              <a:gd name="connsiteX4" fmla="*/ 4182648 w 4182648"/>
              <a:gd name="connsiteY4" fmla="*/ 0 h 1133382"/>
              <a:gd name="connsiteX0" fmla="*/ 0 w 4077873"/>
              <a:gd name="connsiteY0" fmla="*/ 1249586 h 1266732"/>
              <a:gd name="connsiteX1" fmla="*/ 342901 w 4077873"/>
              <a:gd name="connsiteY1" fmla="*/ 1266732 h 1266732"/>
              <a:gd name="connsiteX2" fmla="*/ 1014962 w 4077873"/>
              <a:gd name="connsiteY2" fmla="*/ 1166720 h 1266732"/>
              <a:gd name="connsiteX3" fmla="*/ 2587434 w 4077873"/>
              <a:gd name="connsiteY3" fmla="*/ 674242 h 1266732"/>
              <a:gd name="connsiteX4" fmla="*/ 4077873 w 4077873"/>
              <a:gd name="connsiteY4" fmla="*/ 0 h 1266732"/>
              <a:gd name="connsiteX0" fmla="*/ 0 w 4106448"/>
              <a:gd name="connsiteY0" fmla="*/ 1268636 h 1285782"/>
              <a:gd name="connsiteX1" fmla="*/ 342901 w 4106448"/>
              <a:gd name="connsiteY1" fmla="*/ 1285782 h 1285782"/>
              <a:gd name="connsiteX2" fmla="*/ 1014962 w 4106448"/>
              <a:gd name="connsiteY2" fmla="*/ 1185770 h 1285782"/>
              <a:gd name="connsiteX3" fmla="*/ 2587434 w 4106448"/>
              <a:gd name="connsiteY3" fmla="*/ 693292 h 1285782"/>
              <a:gd name="connsiteX4" fmla="*/ 4106448 w 4106448"/>
              <a:gd name="connsiteY4" fmla="*/ 0 h 1285782"/>
              <a:gd name="connsiteX0" fmla="*/ 0 w 4106448"/>
              <a:gd name="connsiteY0" fmla="*/ 1268636 h 1285782"/>
              <a:gd name="connsiteX1" fmla="*/ 342901 w 4106448"/>
              <a:gd name="connsiteY1" fmla="*/ 1285782 h 1285782"/>
              <a:gd name="connsiteX2" fmla="*/ 1014962 w 4106448"/>
              <a:gd name="connsiteY2" fmla="*/ 1185770 h 1285782"/>
              <a:gd name="connsiteX3" fmla="*/ 2587434 w 4106448"/>
              <a:gd name="connsiteY3" fmla="*/ 702817 h 1285782"/>
              <a:gd name="connsiteX4" fmla="*/ 4106448 w 4106448"/>
              <a:gd name="connsiteY4" fmla="*/ 0 h 1285782"/>
              <a:gd name="connsiteX0" fmla="*/ 0 w 4106448"/>
              <a:gd name="connsiteY0" fmla="*/ 1268636 h 1273082"/>
              <a:gd name="connsiteX1" fmla="*/ 323851 w 4106448"/>
              <a:gd name="connsiteY1" fmla="*/ 1273082 h 1273082"/>
              <a:gd name="connsiteX2" fmla="*/ 1014962 w 4106448"/>
              <a:gd name="connsiteY2" fmla="*/ 1185770 h 1273082"/>
              <a:gd name="connsiteX3" fmla="*/ 2587434 w 4106448"/>
              <a:gd name="connsiteY3" fmla="*/ 702817 h 1273082"/>
              <a:gd name="connsiteX4" fmla="*/ 4106448 w 4106448"/>
              <a:gd name="connsiteY4" fmla="*/ 0 h 1273082"/>
              <a:gd name="connsiteX0" fmla="*/ 0 w 4154073"/>
              <a:gd name="connsiteY0" fmla="*/ 1421036 h 1421036"/>
              <a:gd name="connsiteX1" fmla="*/ 371476 w 4154073"/>
              <a:gd name="connsiteY1" fmla="*/ 1273082 h 1421036"/>
              <a:gd name="connsiteX2" fmla="*/ 1062587 w 4154073"/>
              <a:gd name="connsiteY2" fmla="*/ 1185770 h 1421036"/>
              <a:gd name="connsiteX3" fmla="*/ 2635059 w 4154073"/>
              <a:gd name="connsiteY3" fmla="*/ 702817 h 1421036"/>
              <a:gd name="connsiteX4" fmla="*/ 4154073 w 4154073"/>
              <a:gd name="connsiteY4" fmla="*/ 0 h 1421036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062587 w 4154073"/>
              <a:gd name="connsiteY2" fmla="*/ 1185770 h 1520732"/>
              <a:gd name="connsiteX3" fmla="*/ 2635059 w 4154073"/>
              <a:gd name="connsiteY3" fmla="*/ 702817 h 1520732"/>
              <a:gd name="connsiteX4" fmla="*/ 4154073 w 4154073"/>
              <a:gd name="connsiteY4" fmla="*/ 0 h 1520732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129262 w 4154073"/>
              <a:gd name="connsiteY2" fmla="*/ 1423895 h 1520732"/>
              <a:gd name="connsiteX3" fmla="*/ 2635059 w 4154073"/>
              <a:gd name="connsiteY3" fmla="*/ 702817 h 1520732"/>
              <a:gd name="connsiteX4" fmla="*/ 4154073 w 4154073"/>
              <a:gd name="connsiteY4" fmla="*/ 0 h 1520732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129262 w 4154073"/>
              <a:gd name="connsiteY2" fmla="*/ 1423895 h 1520732"/>
              <a:gd name="connsiteX3" fmla="*/ 2739834 w 4154073"/>
              <a:gd name="connsiteY3" fmla="*/ 921892 h 1520732"/>
              <a:gd name="connsiteX4" fmla="*/ 4154073 w 4154073"/>
              <a:gd name="connsiteY4" fmla="*/ 0 h 1520732"/>
              <a:gd name="connsiteX0" fmla="*/ 0 w 4230273"/>
              <a:gd name="connsiteY0" fmla="*/ 1249586 h 1349282"/>
              <a:gd name="connsiteX1" fmla="*/ 438151 w 4230273"/>
              <a:gd name="connsiteY1" fmla="*/ 1349282 h 1349282"/>
              <a:gd name="connsiteX2" fmla="*/ 1129262 w 4230273"/>
              <a:gd name="connsiteY2" fmla="*/ 1252445 h 1349282"/>
              <a:gd name="connsiteX3" fmla="*/ 2739834 w 4230273"/>
              <a:gd name="connsiteY3" fmla="*/ 750442 h 1349282"/>
              <a:gd name="connsiteX4" fmla="*/ 4230273 w 4230273"/>
              <a:gd name="connsiteY4" fmla="*/ 0 h 1349282"/>
              <a:gd name="connsiteX0" fmla="*/ 0 w 4295587"/>
              <a:gd name="connsiteY0" fmla="*/ 1178334 h 1349282"/>
              <a:gd name="connsiteX1" fmla="*/ 503465 w 4295587"/>
              <a:gd name="connsiteY1" fmla="*/ 1349282 h 1349282"/>
              <a:gd name="connsiteX2" fmla="*/ 1194576 w 4295587"/>
              <a:gd name="connsiteY2" fmla="*/ 1252445 h 1349282"/>
              <a:gd name="connsiteX3" fmla="*/ 2805148 w 4295587"/>
              <a:gd name="connsiteY3" fmla="*/ 750442 h 1349282"/>
              <a:gd name="connsiteX4" fmla="*/ 4295587 w 4295587"/>
              <a:gd name="connsiteY4" fmla="*/ 0 h 1349282"/>
              <a:gd name="connsiteX0" fmla="*/ 0 w 4295587"/>
              <a:gd name="connsiteY0" fmla="*/ 1178334 h 1260217"/>
              <a:gd name="connsiteX1" fmla="*/ 485652 w 4295587"/>
              <a:gd name="connsiteY1" fmla="*/ 1260217 h 1260217"/>
              <a:gd name="connsiteX2" fmla="*/ 1194576 w 4295587"/>
              <a:gd name="connsiteY2" fmla="*/ 1252445 h 1260217"/>
              <a:gd name="connsiteX3" fmla="*/ 2805148 w 4295587"/>
              <a:gd name="connsiteY3" fmla="*/ 750442 h 1260217"/>
              <a:gd name="connsiteX4" fmla="*/ 4295587 w 4295587"/>
              <a:gd name="connsiteY4" fmla="*/ 0 h 1260217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94576 w 4295587"/>
              <a:gd name="connsiteY2" fmla="*/ 1252445 h 1272092"/>
              <a:gd name="connsiteX3" fmla="*/ 2805148 w 4295587"/>
              <a:gd name="connsiteY3" fmla="*/ 750442 h 1272092"/>
              <a:gd name="connsiteX4" fmla="*/ 4295587 w 4295587"/>
              <a:gd name="connsiteY4" fmla="*/ 0 h 1272092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47075 w 4295587"/>
              <a:gd name="connsiteY2" fmla="*/ 1181193 h 1272092"/>
              <a:gd name="connsiteX3" fmla="*/ 2805148 w 4295587"/>
              <a:gd name="connsiteY3" fmla="*/ 750442 h 1272092"/>
              <a:gd name="connsiteX4" fmla="*/ 4295587 w 4295587"/>
              <a:gd name="connsiteY4" fmla="*/ 0 h 1272092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47075 w 4295587"/>
              <a:gd name="connsiteY2" fmla="*/ 1181193 h 1272092"/>
              <a:gd name="connsiteX3" fmla="*/ 2733896 w 4295587"/>
              <a:gd name="connsiteY3" fmla="*/ 679191 h 1272092"/>
              <a:gd name="connsiteX4" fmla="*/ 4295587 w 4295587"/>
              <a:gd name="connsiteY4" fmla="*/ 0 h 1272092"/>
              <a:gd name="connsiteX0" fmla="*/ 0 w 4283711"/>
              <a:gd name="connsiteY0" fmla="*/ 1273337 h 1367095"/>
              <a:gd name="connsiteX1" fmla="*/ 444088 w 4283711"/>
              <a:gd name="connsiteY1" fmla="*/ 1367095 h 1367095"/>
              <a:gd name="connsiteX2" fmla="*/ 1147075 w 4283711"/>
              <a:gd name="connsiteY2" fmla="*/ 1276196 h 1367095"/>
              <a:gd name="connsiteX3" fmla="*/ 2733896 w 4283711"/>
              <a:gd name="connsiteY3" fmla="*/ 774194 h 1367095"/>
              <a:gd name="connsiteX4" fmla="*/ 4283711 w 4283711"/>
              <a:gd name="connsiteY4" fmla="*/ 0 h 1367095"/>
              <a:gd name="connsiteX0" fmla="*/ 0 w 4283711"/>
              <a:gd name="connsiteY0" fmla="*/ 1273337 h 1367095"/>
              <a:gd name="connsiteX1" fmla="*/ 444088 w 4283711"/>
              <a:gd name="connsiteY1" fmla="*/ 1367095 h 1367095"/>
              <a:gd name="connsiteX2" fmla="*/ 1147075 w 4283711"/>
              <a:gd name="connsiteY2" fmla="*/ 1276196 h 1367095"/>
              <a:gd name="connsiteX3" fmla="*/ 2757647 w 4283711"/>
              <a:gd name="connsiteY3" fmla="*/ 768256 h 1367095"/>
              <a:gd name="connsiteX4" fmla="*/ 4283711 w 4283711"/>
              <a:gd name="connsiteY4" fmla="*/ 0 h 1367095"/>
              <a:gd name="connsiteX0" fmla="*/ 0 w 4283711"/>
              <a:gd name="connsiteY0" fmla="*/ 1273337 h 1367095"/>
              <a:gd name="connsiteX1" fmla="*/ 46608 w 4283711"/>
              <a:gd name="connsiteY1" fmla="*/ 1132011 h 1367095"/>
              <a:gd name="connsiteX2" fmla="*/ 444088 w 4283711"/>
              <a:gd name="connsiteY2" fmla="*/ 1367095 h 1367095"/>
              <a:gd name="connsiteX3" fmla="*/ 1147075 w 4283711"/>
              <a:gd name="connsiteY3" fmla="*/ 1276196 h 1367095"/>
              <a:gd name="connsiteX4" fmla="*/ 2757647 w 4283711"/>
              <a:gd name="connsiteY4" fmla="*/ 768256 h 1367095"/>
              <a:gd name="connsiteX5" fmla="*/ 4283711 w 4283711"/>
              <a:gd name="connsiteY5" fmla="*/ 0 h 1367095"/>
              <a:gd name="connsiteX0" fmla="*/ 0 w 4283711"/>
              <a:gd name="connsiteY0" fmla="*/ 1273337 h 1276196"/>
              <a:gd name="connsiteX1" fmla="*/ 46608 w 4283711"/>
              <a:gd name="connsiteY1" fmla="*/ 1132011 h 1276196"/>
              <a:gd name="connsiteX2" fmla="*/ 380477 w 4283711"/>
              <a:gd name="connsiteY2" fmla="*/ 1104702 h 1276196"/>
              <a:gd name="connsiteX3" fmla="*/ 1147075 w 4283711"/>
              <a:gd name="connsiteY3" fmla="*/ 1276196 h 1276196"/>
              <a:gd name="connsiteX4" fmla="*/ 2757647 w 4283711"/>
              <a:gd name="connsiteY4" fmla="*/ 768256 h 1276196"/>
              <a:gd name="connsiteX5" fmla="*/ 4283711 w 4283711"/>
              <a:gd name="connsiteY5" fmla="*/ 0 h 1276196"/>
              <a:gd name="connsiteX0" fmla="*/ 0 w 4237103"/>
              <a:gd name="connsiteY0" fmla="*/ 1132011 h 1276196"/>
              <a:gd name="connsiteX1" fmla="*/ 333869 w 4237103"/>
              <a:gd name="connsiteY1" fmla="*/ 1104702 h 1276196"/>
              <a:gd name="connsiteX2" fmla="*/ 1100467 w 4237103"/>
              <a:gd name="connsiteY2" fmla="*/ 1276196 h 1276196"/>
              <a:gd name="connsiteX3" fmla="*/ 2711039 w 4237103"/>
              <a:gd name="connsiteY3" fmla="*/ 768256 h 1276196"/>
              <a:gd name="connsiteX4" fmla="*/ 4237103 w 4237103"/>
              <a:gd name="connsiteY4" fmla="*/ 0 h 1276196"/>
              <a:gd name="connsiteX0" fmla="*/ 0 w 4173492"/>
              <a:gd name="connsiteY0" fmla="*/ 1124060 h 1276196"/>
              <a:gd name="connsiteX1" fmla="*/ 270258 w 4173492"/>
              <a:gd name="connsiteY1" fmla="*/ 1104702 h 1276196"/>
              <a:gd name="connsiteX2" fmla="*/ 1036856 w 4173492"/>
              <a:gd name="connsiteY2" fmla="*/ 1276196 h 1276196"/>
              <a:gd name="connsiteX3" fmla="*/ 2647428 w 4173492"/>
              <a:gd name="connsiteY3" fmla="*/ 768256 h 1276196"/>
              <a:gd name="connsiteX4" fmla="*/ 4173492 w 4173492"/>
              <a:gd name="connsiteY4" fmla="*/ 0 h 1276196"/>
              <a:gd name="connsiteX0" fmla="*/ 0 w 4253005"/>
              <a:gd name="connsiteY0" fmla="*/ 1124060 h 1276196"/>
              <a:gd name="connsiteX1" fmla="*/ 349771 w 4253005"/>
              <a:gd name="connsiteY1" fmla="*/ 1104702 h 1276196"/>
              <a:gd name="connsiteX2" fmla="*/ 1116369 w 4253005"/>
              <a:gd name="connsiteY2" fmla="*/ 1276196 h 1276196"/>
              <a:gd name="connsiteX3" fmla="*/ 2726941 w 4253005"/>
              <a:gd name="connsiteY3" fmla="*/ 768256 h 1276196"/>
              <a:gd name="connsiteX4" fmla="*/ 4253005 w 4253005"/>
              <a:gd name="connsiteY4" fmla="*/ 0 h 1276196"/>
              <a:gd name="connsiteX0" fmla="*/ 0 w 4253005"/>
              <a:gd name="connsiteY0" fmla="*/ 1124060 h 1124060"/>
              <a:gd name="connsiteX1" fmla="*/ 349771 w 4253005"/>
              <a:gd name="connsiteY1" fmla="*/ 1104702 h 1124060"/>
              <a:gd name="connsiteX2" fmla="*/ 1076612 w 4253005"/>
              <a:gd name="connsiteY2" fmla="*/ 1037657 h 1124060"/>
              <a:gd name="connsiteX3" fmla="*/ 2726941 w 4253005"/>
              <a:gd name="connsiteY3" fmla="*/ 768256 h 1124060"/>
              <a:gd name="connsiteX4" fmla="*/ 4253005 w 4253005"/>
              <a:gd name="connsiteY4" fmla="*/ 0 h 1124060"/>
              <a:gd name="connsiteX0" fmla="*/ 0 w 4253005"/>
              <a:gd name="connsiteY0" fmla="*/ 1124060 h 1124060"/>
              <a:gd name="connsiteX1" fmla="*/ 349771 w 4253005"/>
              <a:gd name="connsiteY1" fmla="*/ 1104702 h 1124060"/>
              <a:gd name="connsiteX2" fmla="*/ 1076612 w 4253005"/>
              <a:gd name="connsiteY2" fmla="*/ 1037657 h 1124060"/>
              <a:gd name="connsiteX3" fmla="*/ 2615623 w 4253005"/>
              <a:gd name="connsiteY3" fmla="*/ 569473 h 1124060"/>
              <a:gd name="connsiteX4" fmla="*/ 4253005 w 4253005"/>
              <a:gd name="connsiteY4" fmla="*/ 0 h 1124060"/>
              <a:gd name="connsiteX0" fmla="*/ 0 w 4109881"/>
              <a:gd name="connsiteY0" fmla="*/ 1298989 h 1298989"/>
              <a:gd name="connsiteX1" fmla="*/ 349771 w 4109881"/>
              <a:gd name="connsiteY1" fmla="*/ 1279631 h 1298989"/>
              <a:gd name="connsiteX2" fmla="*/ 1076612 w 4109881"/>
              <a:gd name="connsiteY2" fmla="*/ 1212586 h 1298989"/>
              <a:gd name="connsiteX3" fmla="*/ 2615623 w 4109881"/>
              <a:gd name="connsiteY3" fmla="*/ 744402 h 1298989"/>
              <a:gd name="connsiteX4" fmla="*/ 4109881 w 4109881"/>
              <a:gd name="connsiteY4" fmla="*/ 0 h 1298989"/>
              <a:gd name="connsiteX0" fmla="*/ 0 w 4109881"/>
              <a:gd name="connsiteY0" fmla="*/ 1298989 h 1303485"/>
              <a:gd name="connsiteX1" fmla="*/ 373625 w 4109881"/>
              <a:gd name="connsiteY1" fmla="*/ 1303485 h 1303485"/>
              <a:gd name="connsiteX2" fmla="*/ 1076612 w 4109881"/>
              <a:gd name="connsiteY2" fmla="*/ 1212586 h 1303485"/>
              <a:gd name="connsiteX3" fmla="*/ 2615623 w 4109881"/>
              <a:gd name="connsiteY3" fmla="*/ 744402 h 1303485"/>
              <a:gd name="connsiteX4" fmla="*/ 4109881 w 4109881"/>
              <a:gd name="connsiteY4" fmla="*/ 0 h 1303485"/>
              <a:gd name="connsiteX0" fmla="*/ 0 w 4090831"/>
              <a:gd name="connsiteY0" fmla="*/ 1298989 h 1303485"/>
              <a:gd name="connsiteX1" fmla="*/ 354575 w 4090831"/>
              <a:gd name="connsiteY1" fmla="*/ 1303485 h 1303485"/>
              <a:gd name="connsiteX2" fmla="*/ 1057562 w 4090831"/>
              <a:gd name="connsiteY2" fmla="*/ 1212586 h 1303485"/>
              <a:gd name="connsiteX3" fmla="*/ 2596573 w 4090831"/>
              <a:gd name="connsiteY3" fmla="*/ 744402 h 1303485"/>
              <a:gd name="connsiteX4" fmla="*/ 4090831 w 4090831"/>
              <a:gd name="connsiteY4" fmla="*/ 0 h 1303485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57562 w 4090831"/>
              <a:gd name="connsiteY2" fmla="*/ 1212586 h 1308514"/>
              <a:gd name="connsiteX3" fmla="*/ 2596573 w 4090831"/>
              <a:gd name="connsiteY3" fmla="*/ 744402 h 1308514"/>
              <a:gd name="connsiteX4" fmla="*/ 4090831 w 4090831"/>
              <a:gd name="connsiteY4" fmla="*/ 0 h 1308514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38512 w 4090831"/>
              <a:gd name="connsiteY2" fmla="*/ 1212586 h 1308514"/>
              <a:gd name="connsiteX3" fmla="*/ 2596573 w 4090831"/>
              <a:gd name="connsiteY3" fmla="*/ 744402 h 1308514"/>
              <a:gd name="connsiteX4" fmla="*/ 4090831 w 4090831"/>
              <a:gd name="connsiteY4" fmla="*/ 0 h 1308514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38512 w 4090831"/>
              <a:gd name="connsiteY2" fmla="*/ 1212586 h 1308514"/>
              <a:gd name="connsiteX3" fmla="*/ 2691823 w 4090831"/>
              <a:gd name="connsiteY3" fmla="*/ 944427 h 1308514"/>
              <a:gd name="connsiteX4" fmla="*/ 4090831 w 4090831"/>
              <a:gd name="connsiteY4" fmla="*/ 0 h 1308514"/>
              <a:gd name="connsiteX0" fmla="*/ 0 w 4319431"/>
              <a:gd name="connsiteY0" fmla="*/ 960851 h 960851"/>
              <a:gd name="connsiteX1" fmla="*/ 354575 w 4319431"/>
              <a:gd name="connsiteY1" fmla="*/ 955822 h 960851"/>
              <a:gd name="connsiteX2" fmla="*/ 1038512 w 4319431"/>
              <a:gd name="connsiteY2" fmla="*/ 864923 h 960851"/>
              <a:gd name="connsiteX3" fmla="*/ 2691823 w 4319431"/>
              <a:gd name="connsiteY3" fmla="*/ 596764 h 960851"/>
              <a:gd name="connsiteX4" fmla="*/ 4319431 w 4319431"/>
              <a:gd name="connsiteY4" fmla="*/ 0 h 960851"/>
              <a:gd name="connsiteX0" fmla="*/ 0 w 4348006"/>
              <a:gd name="connsiteY0" fmla="*/ 1084676 h 1084676"/>
              <a:gd name="connsiteX1" fmla="*/ 383150 w 4348006"/>
              <a:gd name="connsiteY1" fmla="*/ 955822 h 1084676"/>
              <a:gd name="connsiteX2" fmla="*/ 1067087 w 4348006"/>
              <a:gd name="connsiteY2" fmla="*/ 864923 h 1084676"/>
              <a:gd name="connsiteX3" fmla="*/ 2720398 w 4348006"/>
              <a:gd name="connsiteY3" fmla="*/ 596764 h 1084676"/>
              <a:gd name="connsiteX4" fmla="*/ 4348006 w 4348006"/>
              <a:gd name="connsiteY4" fmla="*/ 0 h 1084676"/>
              <a:gd name="connsiteX0" fmla="*/ 0 w 4348006"/>
              <a:gd name="connsiteY0" fmla="*/ 1084676 h 1212997"/>
              <a:gd name="connsiteX1" fmla="*/ 487925 w 4348006"/>
              <a:gd name="connsiteY1" fmla="*/ 1212997 h 1212997"/>
              <a:gd name="connsiteX2" fmla="*/ 1067087 w 4348006"/>
              <a:gd name="connsiteY2" fmla="*/ 864923 h 1212997"/>
              <a:gd name="connsiteX3" fmla="*/ 2720398 w 4348006"/>
              <a:gd name="connsiteY3" fmla="*/ 596764 h 1212997"/>
              <a:gd name="connsiteX4" fmla="*/ 4348006 w 4348006"/>
              <a:gd name="connsiteY4" fmla="*/ 0 h 1212997"/>
              <a:gd name="connsiteX0" fmla="*/ 0 w 4355321"/>
              <a:gd name="connsiteY0" fmla="*/ 1106622 h 1212997"/>
              <a:gd name="connsiteX1" fmla="*/ 495240 w 4355321"/>
              <a:gd name="connsiteY1" fmla="*/ 1212997 h 1212997"/>
              <a:gd name="connsiteX2" fmla="*/ 1074402 w 4355321"/>
              <a:gd name="connsiteY2" fmla="*/ 864923 h 1212997"/>
              <a:gd name="connsiteX3" fmla="*/ 2727713 w 4355321"/>
              <a:gd name="connsiteY3" fmla="*/ 596764 h 1212997"/>
              <a:gd name="connsiteX4" fmla="*/ 4355321 w 4355321"/>
              <a:gd name="connsiteY4" fmla="*/ 0 h 1212997"/>
              <a:gd name="connsiteX0" fmla="*/ 0 w 4355321"/>
              <a:gd name="connsiteY0" fmla="*/ 1106622 h 1198366"/>
              <a:gd name="connsiteX1" fmla="*/ 465979 w 4355321"/>
              <a:gd name="connsiteY1" fmla="*/ 1198366 h 1198366"/>
              <a:gd name="connsiteX2" fmla="*/ 1074402 w 4355321"/>
              <a:gd name="connsiteY2" fmla="*/ 864923 h 1198366"/>
              <a:gd name="connsiteX3" fmla="*/ 2727713 w 4355321"/>
              <a:gd name="connsiteY3" fmla="*/ 596764 h 1198366"/>
              <a:gd name="connsiteX4" fmla="*/ 4355321 w 4355321"/>
              <a:gd name="connsiteY4" fmla="*/ 0 h 1198366"/>
              <a:gd name="connsiteX0" fmla="*/ 0 w 4355321"/>
              <a:gd name="connsiteY0" fmla="*/ 1106622 h 1198366"/>
              <a:gd name="connsiteX1" fmla="*/ 465979 w 4355321"/>
              <a:gd name="connsiteY1" fmla="*/ 1198366 h 1198366"/>
              <a:gd name="connsiteX2" fmla="*/ 1140239 w 4355321"/>
              <a:gd name="connsiteY2" fmla="*/ 1084379 h 1198366"/>
              <a:gd name="connsiteX3" fmla="*/ 2727713 w 4355321"/>
              <a:gd name="connsiteY3" fmla="*/ 596764 h 1198366"/>
              <a:gd name="connsiteX4" fmla="*/ 4355321 w 4355321"/>
              <a:gd name="connsiteY4" fmla="*/ 0 h 1198366"/>
              <a:gd name="connsiteX0" fmla="*/ 0 w 4274854"/>
              <a:gd name="connsiteY0" fmla="*/ 1260241 h 1351985"/>
              <a:gd name="connsiteX1" fmla="*/ 465979 w 4274854"/>
              <a:gd name="connsiteY1" fmla="*/ 1351985 h 1351985"/>
              <a:gd name="connsiteX2" fmla="*/ 1140239 w 4274854"/>
              <a:gd name="connsiteY2" fmla="*/ 1237998 h 1351985"/>
              <a:gd name="connsiteX3" fmla="*/ 2727713 w 4274854"/>
              <a:gd name="connsiteY3" fmla="*/ 750383 h 1351985"/>
              <a:gd name="connsiteX4" fmla="*/ 4274854 w 4274854"/>
              <a:gd name="connsiteY4" fmla="*/ 0 h 1351985"/>
              <a:gd name="connsiteX0" fmla="*/ 0 w 4274854"/>
              <a:gd name="connsiteY0" fmla="*/ 1260241 h 1463629"/>
              <a:gd name="connsiteX1" fmla="*/ 465979 w 4274854"/>
              <a:gd name="connsiteY1" fmla="*/ 1351985 h 1463629"/>
              <a:gd name="connsiteX2" fmla="*/ 1169928 w 4274854"/>
              <a:gd name="connsiteY2" fmla="*/ 1463629 h 1463629"/>
              <a:gd name="connsiteX3" fmla="*/ 2727713 w 4274854"/>
              <a:gd name="connsiteY3" fmla="*/ 750383 h 1463629"/>
              <a:gd name="connsiteX4" fmla="*/ 4274854 w 4274854"/>
              <a:gd name="connsiteY4" fmla="*/ 0 h 1463629"/>
              <a:gd name="connsiteX0" fmla="*/ 0 w 4274854"/>
              <a:gd name="connsiteY0" fmla="*/ 1260241 h 1463629"/>
              <a:gd name="connsiteX1" fmla="*/ 465979 w 4274854"/>
              <a:gd name="connsiteY1" fmla="*/ 1351985 h 1463629"/>
              <a:gd name="connsiteX2" fmla="*/ 1169928 w 4274854"/>
              <a:gd name="connsiteY2" fmla="*/ 1463629 h 1463629"/>
              <a:gd name="connsiteX3" fmla="*/ 2876154 w 4274854"/>
              <a:gd name="connsiteY3" fmla="*/ 1166019 h 1463629"/>
              <a:gd name="connsiteX4" fmla="*/ 4274854 w 4274854"/>
              <a:gd name="connsiteY4" fmla="*/ 0 h 1463629"/>
              <a:gd name="connsiteX0" fmla="*/ 0 w 4287672"/>
              <a:gd name="connsiteY0" fmla="*/ 1260241 h 1463629"/>
              <a:gd name="connsiteX1" fmla="*/ 465979 w 4287672"/>
              <a:gd name="connsiteY1" fmla="*/ 1351985 h 1463629"/>
              <a:gd name="connsiteX2" fmla="*/ 1169928 w 4287672"/>
              <a:gd name="connsiteY2" fmla="*/ 1463629 h 1463629"/>
              <a:gd name="connsiteX3" fmla="*/ 2876154 w 4287672"/>
              <a:gd name="connsiteY3" fmla="*/ 1166019 h 1463629"/>
              <a:gd name="connsiteX4" fmla="*/ 4287672 w 4287672"/>
              <a:gd name="connsiteY4" fmla="*/ 469202 h 1463629"/>
              <a:gd name="connsiteX5" fmla="*/ 4274854 w 4287672"/>
              <a:gd name="connsiteY5" fmla="*/ 0 h 1463629"/>
              <a:gd name="connsiteX0" fmla="*/ 0 w 4470797"/>
              <a:gd name="connsiteY0" fmla="*/ 903981 h 1107369"/>
              <a:gd name="connsiteX1" fmla="*/ 465979 w 4470797"/>
              <a:gd name="connsiteY1" fmla="*/ 995725 h 1107369"/>
              <a:gd name="connsiteX2" fmla="*/ 1169928 w 4470797"/>
              <a:gd name="connsiteY2" fmla="*/ 1107369 h 1107369"/>
              <a:gd name="connsiteX3" fmla="*/ 2876154 w 4470797"/>
              <a:gd name="connsiteY3" fmla="*/ 809759 h 1107369"/>
              <a:gd name="connsiteX4" fmla="*/ 4287672 w 4470797"/>
              <a:gd name="connsiteY4" fmla="*/ 112942 h 1107369"/>
              <a:gd name="connsiteX5" fmla="*/ 4470797 w 4470797"/>
              <a:gd name="connsiteY5" fmla="*/ 0 h 1107369"/>
              <a:gd name="connsiteX0" fmla="*/ 0 w 4470797"/>
              <a:gd name="connsiteY0" fmla="*/ 903981 h 1107369"/>
              <a:gd name="connsiteX1" fmla="*/ 465979 w 4470797"/>
              <a:gd name="connsiteY1" fmla="*/ 995725 h 1107369"/>
              <a:gd name="connsiteX2" fmla="*/ 1169928 w 4470797"/>
              <a:gd name="connsiteY2" fmla="*/ 1107369 h 1107369"/>
              <a:gd name="connsiteX3" fmla="*/ 2876154 w 4470797"/>
              <a:gd name="connsiteY3" fmla="*/ 809759 h 1107369"/>
              <a:gd name="connsiteX4" fmla="*/ 4470797 w 4470797"/>
              <a:gd name="connsiteY4" fmla="*/ 0 h 1107369"/>
              <a:gd name="connsiteX0" fmla="*/ 0 w 4413647"/>
              <a:gd name="connsiteY0" fmla="*/ 732531 h 1107369"/>
              <a:gd name="connsiteX1" fmla="*/ 408829 w 4413647"/>
              <a:gd name="connsiteY1" fmla="*/ 995725 h 1107369"/>
              <a:gd name="connsiteX2" fmla="*/ 1112778 w 4413647"/>
              <a:gd name="connsiteY2" fmla="*/ 1107369 h 1107369"/>
              <a:gd name="connsiteX3" fmla="*/ 2819004 w 4413647"/>
              <a:gd name="connsiteY3" fmla="*/ 809759 h 1107369"/>
              <a:gd name="connsiteX4" fmla="*/ 4413647 w 4413647"/>
              <a:gd name="connsiteY4" fmla="*/ 0 h 1107369"/>
              <a:gd name="connsiteX0" fmla="*/ 0 w 4432697"/>
              <a:gd name="connsiteY0" fmla="*/ 761106 h 1107369"/>
              <a:gd name="connsiteX1" fmla="*/ 427879 w 4432697"/>
              <a:gd name="connsiteY1" fmla="*/ 995725 h 1107369"/>
              <a:gd name="connsiteX2" fmla="*/ 1131828 w 4432697"/>
              <a:gd name="connsiteY2" fmla="*/ 1107369 h 1107369"/>
              <a:gd name="connsiteX3" fmla="*/ 2838054 w 4432697"/>
              <a:gd name="connsiteY3" fmla="*/ 809759 h 1107369"/>
              <a:gd name="connsiteX4" fmla="*/ 4432697 w 4432697"/>
              <a:gd name="connsiteY4" fmla="*/ 0 h 1107369"/>
              <a:gd name="connsiteX0" fmla="*/ 0 w 4432697"/>
              <a:gd name="connsiteY0" fmla="*/ 761106 h 1107369"/>
              <a:gd name="connsiteX1" fmla="*/ 370729 w 4432697"/>
              <a:gd name="connsiteY1" fmla="*/ 757600 h 1107369"/>
              <a:gd name="connsiteX2" fmla="*/ 1131828 w 4432697"/>
              <a:gd name="connsiteY2" fmla="*/ 1107369 h 1107369"/>
              <a:gd name="connsiteX3" fmla="*/ 2838054 w 4432697"/>
              <a:gd name="connsiteY3" fmla="*/ 809759 h 1107369"/>
              <a:gd name="connsiteX4" fmla="*/ 4432697 w 4432697"/>
              <a:gd name="connsiteY4" fmla="*/ 0 h 1107369"/>
              <a:gd name="connsiteX0" fmla="*/ 0 w 4432697"/>
              <a:gd name="connsiteY0" fmla="*/ 761106 h 809759"/>
              <a:gd name="connsiteX1" fmla="*/ 370729 w 4432697"/>
              <a:gd name="connsiteY1" fmla="*/ 757600 h 809759"/>
              <a:gd name="connsiteX2" fmla="*/ 1065153 w 4432697"/>
              <a:gd name="connsiteY2" fmla="*/ 678744 h 809759"/>
              <a:gd name="connsiteX3" fmla="*/ 2838054 w 4432697"/>
              <a:gd name="connsiteY3" fmla="*/ 809759 h 809759"/>
              <a:gd name="connsiteX4" fmla="*/ 4432697 w 4432697"/>
              <a:gd name="connsiteY4" fmla="*/ 0 h 809759"/>
              <a:gd name="connsiteX0" fmla="*/ 0 w 4432697"/>
              <a:gd name="connsiteY0" fmla="*/ 761106 h 761106"/>
              <a:gd name="connsiteX1" fmla="*/ 370729 w 4432697"/>
              <a:gd name="connsiteY1" fmla="*/ 757600 h 761106"/>
              <a:gd name="connsiteX2" fmla="*/ 1065153 w 4432697"/>
              <a:gd name="connsiteY2" fmla="*/ 678744 h 761106"/>
              <a:gd name="connsiteX3" fmla="*/ 2657079 w 4432697"/>
              <a:gd name="connsiteY3" fmla="*/ 400184 h 761106"/>
              <a:gd name="connsiteX4" fmla="*/ 4432697 w 4432697"/>
              <a:gd name="connsiteY4" fmla="*/ 0 h 761106"/>
              <a:gd name="connsiteX0" fmla="*/ 0 w 4432697"/>
              <a:gd name="connsiteY0" fmla="*/ 761106 h 761106"/>
              <a:gd name="connsiteX1" fmla="*/ 370729 w 4432697"/>
              <a:gd name="connsiteY1" fmla="*/ 757600 h 761106"/>
              <a:gd name="connsiteX2" fmla="*/ 1065153 w 4432697"/>
              <a:gd name="connsiteY2" fmla="*/ 678744 h 761106"/>
              <a:gd name="connsiteX3" fmla="*/ 2695179 w 4432697"/>
              <a:gd name="connsiteY3" fmla="*/ 400184 h 761106"/>
              <a:gd name="connsiteX4" fmla="*/ 4432697 w 4432697"/>
              <a:gd name="connsiteY4" fmla="*/ 0 h 761106"/>
              <a:gd name="connsiteX0" fmla="*/ 0 w 4327922"/>
              <a:gd name="connsiteY0" fmla="*/ 923031 h 923031"/>
              <a:gd name="connsiteX1" fmla="*/ 370729 w 4327922"/>
              <a:gd name="connsiteY1" fmla="*/ 919525 h 923031"/>
              <a:gd name="connsiteX2" fmla="*/ 1065153 w 4327922"/>
              <a:gd name="connsiteY2" fmla="*/ 840669 h 923031"/>
              <a:gd name="connsiteX3" fmla="*/ 2695179 w 4327922"/>
              <a:gd name="connsiteY3" fmla="*/ 562109 h 923031"/>
              <a:gd name="connsiteX4" fmla="*/ 4327922 w 4327922"/>
              <a:gd name="connsiteY4" fmla="*/ 0 h 923031"/>
              <a:gd name="connsiteX0" fmla="*/ 0 w 4327922"/>
              <a:gd name="connsiteY0" fmla="*/ 961131 h 961131"/>
              <a:gd name="connsiteX1" fmla="*/ 370729 w 4327922"/>
              <a:gd name="connsiteY1" fmla="*/ 957625 h 961131"/>
              <a:gd name="connsiteX2" fmla="*/ 1065153 w 4327922"/>
              <a:gd name="connsiteY2" fmla="*/ 878769 h 961131"/>
              <a:gd name="connsiteX3" fmla="*/ 2695179 w 4327922"/>
              <a:gd name="connsiteY3" fmla="*/ 600209 h 961131"/>
              <a:gd name="connsiteX4" fmla="*/ 4327922 w 4327922"/>
              <a:gd name="connsiteY4" fmla="*/ 0 h 961131"/>
              <a:gd name="connsiteX0" fmla="*/ 0 w 4280297"/>
              <a:gd name="connsiteY0" fmla="*/ 1113531 h 1113531"/>
              <a:gd name="connsiteX1" fmla="*/ 370729 w 4280297"/>
              <a:gd name="connsiteY1" fmla="*/ 1110025 h 1113531"/>
              <a:gd name="connsiteX2" fmla="*/ 1065153 w 4280297"/>
              <a:gd name="connsiteY2" fmla="*/ 1031169 h 1113531"/>
              <a:gd name="connsiteX3" fmla="*/ 2695179 w 4280297"/>
              <a:gd name="connsiteY3" fmla="*/ 752609 h 1113531"/>
              <a:gd name="connsiteX4" fmla="*/ 4280297 w 4280297"/>
              <a:gd name="connsiteY4" fmla="*/ 0 h 1113531"/>
              <a:gd name="connsiteX0" fmla="*/ 0 w 4280297"/>
              <a:gd name="connsiteY0" fmla="*/ 1084956 h 1084956"/>
              <a:gd name="connsiteX1" fmla="*/ 370729 w 4280297"/>
              <a:gd name="connsiteY1" fmla="*/ 1081450 h 1084956"/>
              <a:gd name="connsiteX2" fmla="*/ 1065153 w 4280297"/>
              <a:gd name="connsiteY2" fmla="*/ 1002594 h 1084956"/>
              <a:gd name="connsiteX3" fmla="*/ 2695179 w 4280297"/>
              <a:gd name="connsiteY3" fmla="*/ 724034 h 1084956"/>
              <a:gd name="connsiteX4" fmla="*/ 4280297 w 4280297"/>
              <a:gd name="connsiteY4" fmla="*/ 0 h 1084956"/>
              <a:gd name="connsiteX0" fmla="*/ 0 w 4270772"/>
              <a:gd name="connsiteY0" fmla="*/ 1113531 h 1113531"/>
              <a:gd name="connsiteX1" fmla="*/ 370729 w 4270772"/>
              <a:gd name="connsiteY1" fmla="*/ 1110025 h 1113531"/>
              <a:gd name="connsiteX2" fmla="*/ 1065153 w 4270772"/>
              <a:gd name="connsiteY2" fmla="*/ 1031169 h 1113531"/>
              <a:gd name="connsiteX3" fmla="*/ 2695179 w 4270772"/>
              <a:gd name="connsiteY3" fmla="*/ 752609 h 1113531"/>
              <a:gd name="connsiteX4" fmla="*/ 4270772 w 4270772"/>
              <a:gd name="connsiteY4" fmla="*/ 0 h 1113531"/>
              <a:gd name="connsiteX0" fmla="*/ 0 w 4226322"/>
              <a:gd name="connsiteY0" fmla="*/ 973831 h 1110025"/>
              <a:gd name="connsiteX1" fmla="*/ 326279 w 4226322"/>
              <a:gd name="connsiteY1" fmla="*/ 1110025 h 1110025"/>
              <a:gd name="connsiteX2" fmla="*/ 1020703 w 4226322"/>
              <a:gd name="connsiteY2" fmla="*/ 1031169 h 1110025"/>
              <a:gd name="connsiteX3" fmla="*/ 2650729 w 4226322"/>
              <a:gd name="connsiteY3" fmla="*/ 752609 h 1110025"/>
              <a:gd name="connsiteX4" fmla="*/ 4226322 w 4226322"/>
              <a:gd name="connsiteY4" fmla="*/ 0 h 1110025"/>
              <a:gd name="connsiteX0" fmla="*/ 0 w 4226322"/>
              <a:gd name="connsiteY0" fmla="*/ 973831 h 1031169"/>
              <a:gd name="connsiteX1" fmla="*/ 288179 w 4226322"/>
              <a:gd name="connsiteY1" fmla="*/ 913175 h 1031169"/>
              <a:gd name="connsiteX2" fmla="*/ 1020703 w 4226322"/>
              <a:gd name="connsiteY2" fmla="*/ 1031169 h 1031169"/>
              <a:gd name="connsiteX3" fmla="*/ 2650729 w 4226322"/>
              <a:gd name="connsiteY3" fmla="*/ 752609 h 1031169"/>
              <a:gd name="connsiteX4" fmla="*/ 4226322 w 4226322"/>
              <a:gd name="connsiteY4" fmla="*/ 0 h 1031169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69903 w 4226322"/>
              <a:gd name="connsiteY2" fmla="*/ 82796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50853 w 4226322"/>
              <a:gd name="connsiteY2" fmla="*/ 80891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12753 w 4226322"/>
              <a:gd name="connsiteY2" fmla="*/ 61206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12753 w 4226322"/>
              <a:gd name="connsiteY2" fmla="*/ 612069 h 973831"/>
              <a:gd name="connsiteX3" fmla="*/ 2491979 w 4226322"/>
              <a:gd name="connsiteY3" fmla="*/ 352559 h 973831"/>
              <a:gd name="connsiteX4" fmla="*/ 4226322 w 4226322"/>
              <a:gd name="connsiteY4" fmla="*/ 0 h 973831"/>
              <a:gd name="connsiteX0" fmla="*/ 0 w 3902472"/>
              <a:gd name="connsiteY0" fmla="*/ 1526281 h 1526281"/>
              <a:gd name="connsiteX1" fmla="*/ 288179 w 3902472"/>
              <a:gd name="connsiteY1" fmla="*/ 1465625 h 1526281"/>
              <a:gd name="connsiteX2" fmla="*/ 912753 w 3902472"/>
              <a:gd name="connsiteY2" fmla="*/ 1164519 h 1526281"/>
              <a:gd name="connsiteX3" fmla="*/ 2491979 w 3902472"/>
              <a:gd name="connsiteY3" fmla="*/ 905009 h 1526281"/>
              <a:gd name="connsiteX4" fmla="*/ 3902472 w 3902472"/>
              <a:gd name="connsiteY4" fmla="*/ 0 h 1526281"/>
              <a:gd name="connsiteX0" fmla="*/ 0 w 3902472"/>
              <a:gd name="connsiteY0" fmla="*/ 1526281 h 1526281"/>
              <a:gd name="connsiteX1" fmla="*/ 288179 w 3902472"/>
              <a:gd name="connsiteY1" fmla="*/ 1465625 h 1526281"/>
              <a:gd name="connsiteX2" fmla="*/ 912753 w 3902472"/>
              <a:gd name="connsiteY2" fmla="*/ 1164519 h 1526281"/>
              <a:gd name="connsiteX3" fmla="*/ 2406254 w 3902472"/>
              <a:gd name="connsiteY3" fmla="*/ 724034 h 1526281"/>
              <a:gd name="connsiteX4" fmla="*/ 3902472 w 3902472"/>
              <a:gd name="connsiteY4" fmla="*/ 0 h 1526281"/>
              <a:gd name="connsiteX0" fmla="*/ 0 w 3778647"/>
              <a:gd name="connsiteY0" fmla="*/ 1669156 h 1669156"/>
              <a:gd name="connsiteX1" fmla="*/ 288179 w 3778647"/>
              <a:gd name="connsiteY1" fmla="*/ 1608500 h 1669156"/>
              <a:gd name="connsiteX2" fmla="*/ 912753 w 3778647"/>
              <a:gd name="connsiteY2" fmla="*/ 1307394 h 1669156"/>
              <a:gd name="connsiteX3" fmla="*/ 2406254 w 3778647"/>
              <a:gd name="connsiteY3" fmla="*/ 866909 h 1669156"/>
              <a:gd name="connsiteX4" fmla="*/ 3778647 w 3778647"/>
              <a:gd name="connsiteY4" fmla="*/ 0 h 1669156"/>
              <a:gd name="connsiteX0" fmla="*/ 0 w 3778647"/>
              <a:gd name="connsiteY0" fmla="*/ 1669156 h 1669156"/>
              <a:gd name="connsiteX1" fmla="*/ 278654 w 3778647"/>
              <a:gd name="connsiteY1" fmla="*/ 1598975 h 1669156"/>
              <a:gd name="connsiteX2" fmla="*/ 912753 w 3778647"/>
              <a:gd name="connsiteY2" fmla="*/ 1307394 h 1669156"/>
              <a:gd name="connsiteX3" fmla="*/ 2406254 w 3778647"/>
              <a:gd name="connsiteY3" fmla="*/ 866909 h 1669156"/>
              <a:gd name="connsiteX4" fmla="*/ 3778647 w 3778647"/>
              <a:gd name="connsiteY4" fmla="*/ 0 h 1669156"/>
              <a:gd name="connsiteX0" fmla="*/ 0 w 3810452"/>
              <a:gd name="connsiteY0" fmla="*/ 1677108 h 1677108"/>
              <a:gd name="connsiteX1" fmla="*/ 278654 w 3810452"/>
              <a:gd name="connsiteY1" fmla="*/ 1606927 h 1677108"/>
              <a:gd name="connsiteX2" fmla="*/ 912753 w 3810452"/>
              <a:gd name="connsiteY2" fmla="*/ 1315346 h 1677108"/>
              <a:gd name="connsiteX3" fmla="*/ 2406254 w 3810452"/>
              <a:gd name="connsiteY3" fmla="*/ 874861 h 1677108"/>
              <a:gd name="connsiteX4" fmla="*/ 3810452 w 3810452"/>
              <a:gd name="connsiteY4" fmla="*/ 0 h 1677108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12753 w 3587815"/>
              <a:gd name="connsiteY2" fmla="*/ 1649301 h 2011063"/>
              <a:gd name="connsiteX3" fmla="*/ 2406254 w 3587815"/>
              <a:gd name="connsiteY3" fmla="*/ 1208816 h 2011063"/>
              <a:gd name="connsiteX4" fmla="*/ 3587815 w 3587815"/>
              <a:gd name="connsiteY4" fmla="*/ 0 h 2011063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12753 w 3587815"/>
              <a:gd name="connsiteY2" fmla="*/ 1649301 h 2011063"/>
              <a:gd name="connsiteX3" fmla="*/ 2342644 w 3587815"/>
              <a:gd name="connsiteY3" fmla="*/ 1010034 h 2011063"/>
              <a:gd name="connsiteX4" fmla="*/ 3587815 w 3587815"/>
              <a:gd name="connsiteY4" fmla="*/ 0 h 2011063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52510 w 3587815"/>
              <a:gd name="connsiteY2" fmla="*/ 1840132 h 2011063"/>
              <a:gd name="connsiteX3" fmla="*/ 2342644 w 3587815"/>
              <a:gd name="connsiteY3" fmla="*/ 1010034 h 2011063"/>
              <a:gd name="connsiteX4" fmla="*/ 3587815 w 3587815"/>
              <a:gd name="connsiteY4" fmla="*/ 0 h 201106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114490"/>
              <a:gd name="connsiteX1" fmla="*/ 474980 w 3587815"/>
              <a:gd name="connsiteY1" fmla="*/ 2114490 h 2114490"/>
              <a:gd name="connsiteX2" fmla="*/ 278654 w 3587815"/>
              <a:gd name="connsiteY2" fmla="*/ 1940882 h 2114490"/>
              <a:gd name="connsiteX3" fmla="*/ 952510 w 3587815"/>
              <a:gd name="connsiteY3" fmla="*/ 1840132 h 2114490"/>
              <a:gd name="connsiteX4" fmla="*/ 2342644 w 3587815"/>
              <a:gd name="connsiteY4" fmla="*/ 1010034 h 2114490"/>
              <a:gd name="connsiteX5" fmla="*/ 3587815 w 3587815"/>
              <a:gd name="connsiteY5" fmla="*/ 0 h 2114490"/>
              <a:gd name="connsiteX0" fmla="*/ 0 w 3587815"/>
              <a:gd name="connsiteY0" fmla="*/ 2011063 h 2114490"/>
              <a:gd name="connsiteX1" fmla="*/ 474980 w 3587815"/>
              <a:gd name="connsiteY1" fmla="*/ 2114490 h 2114490"/>
              <a:gd name="connsiteX2" fmla="*/ 278654 w 3587815"/>
              <a:gd name="connsiteY2" fmla="*/ 1940882 h 2114490"/>
              <a:gd name="connsiteX3" fmla="*/ 952510 w 3587815"/>
              <a:gd name="connsiteY3" fmla="*/ 1840132 h 2114490"/>
              <a:gd name="connsiteX4" fmla="*/ 2342644 w 3587815"/>
              <a:gd name="connsiteY4" fmla="*/ 1010034 h 2114490"/>
              <a:gd name="connsiteX5" fmla="*/ 3587815 w 3587815"/>
              <a:gd name="connsiteY5" fmla="*/ 0 h 2114490"/>
              <a:gd name="connsiteX0" fmla="*/ 0 w 3587815"/>
              <a:gd name="connsiteY0" fmla="*/ 2011063 h 2011063"/>
              <a:gd name="connsiteX1" fmla="*/ 276197 w 3587815"/>
              <a:gd name="connsiteY1" fmla="*/ 1939561 h 2011063"/>
              <a:gd name="connsiteX2" fmla="*/ 278654 w 3587815"/>
              <a:gd name="connsiteY2" fmla="*/ 1940882 h 2011063"/>
              <a:gd name="connsiteX3" fmla="*/ 952510 w 3587815"/>
              <a:gd name="connsiteY3" fmla="*/ 1840132 h 2011063"/>
              <a:gd name="connsiteX4" fmla="*/ 2342644 w 3587815"/>
              <a:gd name="connsiteY4" fmla="*/ 1010034 h 2011063"/>
              <a:gd name="connsiteX5" fmla="*/ 3587815 w 3587815"/>
              <a:gd name="connsiteY5" fmla="*/ 0 h 2011063"/>
              <a:gd name="connsiteX0" fmla="*/ 2098 w 3311618"/>
              <a:gd name="connsiteY0" fmla="*/ 1947452 h 1947452"/>
              <a:gd name="connsiteX1" fmla="*/ 0 w 3311618"/>
              <a:gd name="connsiteY1" fmla="*/ 1939561 h 1947452"/>
              <a:gd name="connsiteX2" fmla="*/ 2457 w 3311618"/>
              <a:gd name="connsiteY2" fmla="*/ 1940882 h 1947452"/>
              <a:gd name="connsiteX3" fmla="*/ 676313 w 3311618"/>
              <a:gd name="connsiteY3" fmla="*/ 1840132 h 1947452"/>
              <a:gd name="connsiteX4" fmla="*/ 2066447 w 3311618"/>
              <a:gd name="connsiteY4" fmla="*/ 1010034 h 1947452"/>
              <a:gd name="connsiteX5" fmla="*/ 3311618 w 3311618"/>
              <a:gd name="connsiteY5" fmla="*/ 0 h 1947452"/>
              <a:gd name="connsiteX0" fmla="*/ 55300 w 3364820"/>
              <a:gd name="connsiteY0" fmla="*/ 1947452 h 1948833"/>
              <a:gd name="connsiteX1" fmla="*/ 53202 w 3364820"/>
              <a:gd name="connsiteY1" fmla="*/ 1939561 h 1948833"/>
              <a:gd name="connsiteX2" fmla="*/ 0 w 3364820"/>
              <a:gd name="connsiteY2" fmla="*/ 1948833 h 1948833"/>
              <a:gd name="connsiteX3" fmla="*/ 729515 w 3364820"/>
              <a:gd name="connsiteY3" fmla="*/ 1840132 h 1948833"/>
              <a:gd name="connsiteX4" fmla="*/ 2119649 w 3364820"/>
              <a:gd name="connsiteY4" fmla="*/ 1010034 h 1948833"/>
              <a:gd name="connsiteX5" fmla="*/ 3364820 w 3364820"/>
              <a:gd name="connsiteY5" fmla="*/ 0 h 1948833"/>
              <a:gd name="connsiteX0" fmla="*/ 2098 w 3311618"/>
              <a:gd name="connsiteY0" fmla="*/ 1947452 h 1947452"/>
              <a:gd name="connsiteX1" fmla="*/ 0 w 3311618"/>
              <a:gd name="connsiteY1" fmla="*/ 1939561 h 1947452"/>
              <a:gd name="connsiteX2" fmla="*/ 181748 w 3311618"/>
              <a:gd name="connsiteY2" fmla="*/ 1821833 h 1947452"/>
              <a:gd name="connsiteX3" fmla="*/ 676313 w 3311618"/>
              <a:gd name="connsiteY3" fmla="*/ 1840132 h 1947452"/>
              <a:gd name="connsiteX4" fmla="*/ 2066447 w 3311618"/>
              <a:gd name="connsiteY4" fmla="*/ 1010034 h 1947452"/>
              <a:gd name="connsiteX5" fmla="*/ 3311618 w 3311618"/>
              <a:gd name="connsiteY5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245248 w 3375118"/>
              <a:gd name="connsiteY2" fmla="*/ 18218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429398 w 3375118"/>
              <a:gd name="connsiteY2" fmla="*/ 17837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140141 w 3449661"/>
              <a:gd name="connsiteY0" fmla="*/ 1947452 h 1947452"/>
              <a:gd name="connsiteX1" fmla="*/ 0 w 3449661"/>
              <a:gd name="connsiteY1" fmla="*/ 1827028 h 1947452"/>
              <a:gd name="connsiteX2" fmla="*/ 74543 w 3449661"/>
              <a:gd name="connsiteY2" fmla="*/ 1761761 h 1947452"/>
              <a:gd name="connsiteX3" fmla="*/ 503941 w 3449661"/>
              <a:gd name="connsiteY3" fmla="*/ 1783733 h 1947452"/>
              <a:gd name="connsiteX4" fmla="*/ 814356 w 3449661"/>
              <a:gd name="connsiteY4" fmla="*/ 1840132 h 1947452"/>
              <a:gd name="connsiteX5" fmla="*/ 2204490 w 3449661"/>
              <a:gd name="connsiteY5" fmla="*/ 1010034 h 1947452"/>
              <a:gd name="connsiteX6" fmla="*/ 3449661 w 3449661"/>
              <a:gd name="connsiteY6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429398 w 3375118"/>
              <a:gd name="connsiteY2" fmla="*/ 17837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146491 w 3456011"/>
              <a:gd name="connsiteY0" fmla="*/ 1947452 h 1947452"/>
              <a:gd name="connsiteX1" fmla="*/ 0 w 3456011"/>
              <a:gd name="connsiteY1" fmla="*/ 1788928 h 1947452"/>
              <a:gd name="connsiteX2" fmla="*/ 80893 w 3456011"/>
              <a:gd name="connsiteY2" fmla="*/ 1761761 h 1947452"/>
              <a:gd name="connsiteX3" fmla="*/ 510291 w 3456011"/>
              <a:gd name="connsiteY3" fmla="*/ 1783733 h 1947452"/>
              <a:gd name="connsiteX4" fmla="*/ 820706 w 3456011"/>
              <a:gd name="connsiteY4" fmla="*/ 1840132 h 1947452"/>
              <a:gd name="connsiteX5" fmla="*/ 2210840 w 3456011"/>
              <a:gd name="connsiteY5" fmla="*/ 1010034 h 1947452"/>
              <a:gd name="connsiteX6" fmla="*/ 3456011 w 3456011"/>
              <a:gd name="connsiteY6" fmla="*/ 0 h 1947452"/>
              <a:gd name="connsiteX0" fmla="*/ 0 w 3480970"/>
              <a:gd name="connsiteY0" fmla="*/ 1801402 h 1840132"/>
              <a:gd name="connsiteX1" fmla="*/ 24959 w 3480970"/>
              <a:gd name="connsiteY1" fmla="*/ 1788928 h 1840132"/>
              <a:gd name="connsiteX2" fmla="*/ 105852 w 3480970"/>
              <a:gd name="connsiteY2" fmla="*/ 1761761 h 1840132"/>
              <a:gd name="connsiteX3" fmla="*/ 535250 w 3480970"/>
              <a:gd name="connsiteY3" fmla="*/ 1783733 h 1840132"/>
              <a:gd name="connsiteX4" fmla="*/ 845665 w 3480970"/>
              <a:gd name="connsiteY4" fmla="*/ 1840132 h 1840132"/>
              <a:gd name="connsiteX5" fmla="*/ 2235799 w 3480970"/>
              <a:gd name="connsiteY5" fmla="*/ 1010034 h 1840132"/>
              <a:gd name="connsiteX6" fmla="*/ 3480970 w 3480970"/>
              <a:gd name="connsiteY6" fmla="*/ 0 h 1840132"/>
              <a:gd name="connsiteX0" fmla="*/ 0 w 3480970"/>
              <a:gd name="connsiteY0" fmla="*/ 1801402 h 1840132"/>
              <a:gd name="connsiteX1" fmla="*/ 24959 w 3480970"/>
              <a:gd name="connsiteY1" fmla="*/ 1788928 h 1840132"/>
              <a:gd name="connsiteX2" fmla="*/ 105852 w 3480970"/>
              <a:gd name="connsiteY2" fmla="*/ 1761761 h 1840132"/>
              <a:gd name="connsiteX3" fmla="*/ 845665 w 3480970"/>
              <a:gd name="connsiteY3" fmla="*/ 1840132 h 1840132"/>
              <a:gd name="connsiteX4" fmla="*/ 2235799 w 3480970"/>
              <a:gd name="connsiteY4" fmla="*/ 1010034 h 1840132"/>
              <a:gd name="connsiteX5" fmla="*/ 3480970 w 3480970"/>
              <a:gd name="connsiteY5" fmla="*/ 0 h 1840132"/>
              <a:gd name="connsiteX0" fmla="*/ 0 w 3480970"/>
              <a:gd name="connsiteY0" fmla="*/ 1801402 h 1801402"/>
              <a:gd name="connsiteX1" fmla="*/ 24959 w 3480970"/>
              <a:gd name="connsiteY1" fmla="*/ 1788928 h 1801402"/>
              <a:gd name="connsiteX2" fmla="*/ 105852 w 3480970"/>
              <a:gd name="connsiteY2" fmla="*/ 1761761 h 1801402"/>
              <a:gd name="connsiteX3" fmla="*/ 737715 w 3480970"/>
              <a:gd name="connsiteY3" fmla="*/ 1459132 h 1801402"/>
              <a:gd name="connsiteX4" fmla="*/ 2235799 w 3480970"/>
              <a:gd name="connsiteY4" fmla="*/ 1010034 h 1801402"/>
              <a:gd name="connsiteX5" fmla="*/ 3480970 w 3480970"/>
              <a:gd name="connsiteY5" fmla="*/ 0 h 1801402"/>
              <a:gd name="connsiteX0" fmla="*/ 0 w 3582570"/>
              <a:gd name="connsiteY0" fmla="*/ 1642652 h 1642652"/>
              <a:gd name="connsiteX1" fmla="*/ 24959 w 3582570"/>
              <a:gd name="connsiteY1" fmla="*/ 163017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737715 w 3582570"/>
              <a:gd name="connsiteY2" fmla="*/ 1300382 h 1642652"/>
              <a:gd name="connsiteX3" fmla="*/ 2235799 w 3582570"/>
              <a:gd name="connsiteY3" fmla="*/ 851284 h 1642652"/>
              <a:gd name="connsiteX4" fmla="*/ 3582570 w 3582570"/>
              <a:gd name="connsiteY4" fmla="*/ 0 h 1642652"/>
              <a:gd name="connsiteX0" fmla="*/ 0 w 3582570"/>
              <a:gd name="connsiteY0" fmla="*/ 1642652 h 1642652"/>
              <a:gd name="connsiteX1" fmla="*/ 342459 w 3582570"/>
              <a:gd name="connsiteY1" fmla="*/ 1496828 h 1642652"/>
              <a:gd name="connsiteX2" fmla="*/ 737715 w 3582570"/>
              <a:gd name="connsiteY2" fmla="*/ 1300382 h 1642652"/>
              <a:gd name="connsiteX3" fmla="*/ 2235799 w 3582570"/>
              <a:gd name="connsiteY3" fmla="*/ 851284 h 1642652"/>
              <a:gd name="connsiteX4" fmla="*/ 3582570 w 3582570"/>
              <a:gd name="connsiteY4" fmla="*/ 0 h 1642652"/>
              <a:gd name="connsiteX0" fmla="*/ 0 w 3525420"/>
              <a:gd name="connsiteY0" fmla="*/ 1636302 h 1636302"/>
              <a:gd name="connsiteX1" fmla="*/ 285309 w 3525420"/>
              <a:gd name="connsiteY1" fmla="*/ 1496828 h 1636302"/>
              <a:gd name="connsiteX2" fmla="*/ 680565 w 3525420"/>
              <a:gd name="connsiteY2" fmla="*/ 1300382 h 1636302"/>
              <a:gd name="connsiteX3" fmla="*/ 2178649 w 3525420"/>
              <a:gd name="connsiteY3" fmla="*/ 851284 h 1636302"/>
              <a:gd name="connsiteX4" fmla="*/ 3525420 w 3525420"/>
              <a:gd name="connsiteY4" fmla="*/ 0 h 1636302"/>
              <a:gd name="connsiteX0" fmla="*/ 0 w 3525420"/>
              <a:gd name="connsiteY0" fmla="*/ 1636302 h 1636302"/>
              <a:gd name="connsiteX1" fmla="*/ 680565 w 3525420"/>
              <a:gd name="connsiteY1" fmla="*/ 1300382 h 1636302"/>
              <a:gd name="connsiteX2" fmla="*/ 2178649 w 3525420"/>
              <a:gd name="connsiteY2" fmla="*/ 851284 h 1636302"/>
              <a:gd name="connsiteX3" fmla="*/ 3525420 w 3525420"/>
              <a:gd name="connsiteY3" fmla="*/ 0 h 1636302"/>
              <a:gd name="connsiteX0" fmla="*/ 0 w 3538120"/>
              <a:gd name="connsiteY0" fmla="*/ 1636302 h 1636302"/>
              <a:gd name="connsiteX1" fmla="*/ 693265 w 3538120"/>
              <a:gd name="connsiteY1" fmla="*/ 1300382 h 1636302"/>
              <a:gd name="connsiteX2" fmla="*/ 2191349 w 3538120"/>
              <a:gd name="connsiteY2" fmla="*/ 851284 h 1636302"/>
              <a:gd name="connsiteX3" fmla="*/ 3538120 w 3538120"/>
              <a:gd name="connsiteY3" fmla="*/ 0 h 1636302"/>
              <a:gd name="connsiteX0" fmla="*/ 0 w 3538120"/>
              <a:gd name="connsiteY0" fmla="*/ 1636302 h 1636302"/>
              <a:gd name="connsiteX1" fmla="*/ 761845 w 3538120"/>
              <a:gd name="connsiteY1" fmla="*/ 1487834 h 1636302"/>
              <a:gd name="connsiteX2" fmla="*/ 2191349 w 3538120"/>
              <a:gd name="connsiteY2" fmla="*/ 851284 h 1636302"/>
              <a:gd name="connsiteX3" fmla="*/ 3538120 w 3538120"/>
              <a:gd name="connsiteY3" fmla="*/ 0 h 1636302"/>
              <a:gd name="connsiteX0" fmla="*/ 0 w 3538120"/>
              <a:gd name="connsiteY0" fmla="*/ 1636302 h 1636302"/>
              <a:gd name="connsiteX1" fmla="*/ 2191349 w 3538120"/>
              <a:gd name="connsiteY1" fmla="*/ 851284 h 1636302"/>
              <a:gd name="connsiteX2" fmla="*/ 3538120 w 3538120"/>
              <a:gd name="connsiteY2" fmla="*/ 0 h 1636302"/>
              <a:gd name="connsiteX0" fmla="*/ 0 w 2779168"/>
              <a:gd name="connsiteY0" fmla="*/ 1485426 h 1485426"/>
              <a:gd name="connsiteX1" fmla="*/ 1432397 w 2779168"/>
              <a:gd name="connsiteY1" fmla="*/ 851284 h 1485426"/>
              <a:gd name="connsiteX2" fmla="*/ 2779168 w 2779168"/>
              <a:gd name="connsiteY2" fmla="*/ 0 h 1485426"/>
              <a:gd name="connsiteX0" fmla="*/ 0 w 2792816"/>
              <a:gd name="connsiteY0" fmla="*/ 1499074 h 1499074"/>
              <a:gd name="connsiteX1" fmla="*/ 1446045 w 2792816"/>
              <a:gd name="connsiteY1" fmla="*/ 851284 h 1499074"/>
              <a:gd name="connsiteX2" fmla="*/ 2792816 w 2792816"/>
              <a:gd name="connsiteY2" fmla="*/ 0 h 1499074"/>
              <a:gd name="connsiteX0" fmla="*/ 0 w 2792816"/>
              <a:gd name="connsiteY0" fmla="*/ 1499074 h 1502041"/>
              <a:gd name="connsiteX1" fmla="*/ 81272 w 2792816"/>
              <a:gd name="connsiteY1" fmla="*/ 1502041 h 1502041"/>
              <a:gd name="connsiteX2" fmla="*/ 1446045 w 2792816"/>
              <a:gd name="connsiteY2" fmla="*/ 851284 h 1502041"/>
              <a:gd name="connsiteX3" fmla="*/ 2792816 w 2792816"/>
              <a:gd name="connsiteY3" fmla="*/ 0 h 1502041"/>
              <a:gd name="connsiteX0" fmla="*/ 0 w 2758697"/>
              <a:gd name="connsiteY0" fmla="*/ 1690142 h 1690142"/>
              <a:gd name="connsiteX1" fmla="*/ 47153 w 2758697"/>
              <a:gd name="connsiteY1" fmla="*/ 1502041 h 1690142"/>
              <a:gd name="connsiteX2" fmla="*/ 1411926 w 2758697"/>
              <a:gd name="connsiteY2" fmla="*/ 851284 h 1690142"/>
              <a:gd name="connsiteX3" fmla="*/ 2758697 w 2758697"/>
              <a:gd name="connsiteY3" fmla="*/ 0 h 1690142"/>
              <a:gd name="connsiteX0" fmla="*/ 0 w 2758697"/>
              <a:gd name="connsiteY0" fmla="*/ 1690142 h 1690142"/>
              <a:gd name="connsiteX1" fmla="*/ 47153 w 2758697"/>
              <a:gd name="connsiteY1" fmla="*/ 1502041 h 1690142"/>
              <a:gd name="connsiteX2" fmla="*/ 1548404 w 2758697"/>
              <a:gd name="connsiteY2" fmla="*/ 1233421 h 1690142"/>
              <a:gd name="connsiteX3" fmla="*/ 2758697 w 2758697"/>
              <a:gd name="connsiteY3" fmla="*/ 0 h 1690142"/>
              <a:gd name="connsiteX0" fmla="*/ 0 w 2758697"/>
              <a:gd name="connsiteY0" fmla="*/ 1690142 h 1690142"/>
              <a:gd name="connsiteX1" fmla="*/ 1548404 w 2758697"/>
              <a:gd name="connsiteY1" fmla="*/ 1233421 h 1690142"/>
              <a:gd name="connsiteX2" fmla="*/ 2758697 w 2758697"/>
              <a:gd name="connsiteY2" fmla="*/ 0 h 1690142"/>
              <a:gd name="connsiteX0" fmla="*/ 0 w 2758697"/>
              <a:gd name="connsiteY0" fmla="*/ 1690142 h 1690142"/>
              <a:gd name="connsiteX1" fmla="*/ 1548404 w 2758697"/>
              <a:gd name="connsiteY1" fmla="*/ 1233421 h 1690142"/>
              <a:gd name="connsiteX2" fmla="*/ 2292210 w 2758697"/>
              <a:gd name="connsiteY2" fmla="*/ 464810 h 1690142"/>
              <a:gd name="connsiteX3" fmla="*/ 2758697 w 2758697"/>
              <a:gd name="connsiteY3" fmla="*/ 0 h 169014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977061 w 2977061"/>
              <a:gd name="connsiteY2" fmla="*/ 0 h 1355772"/>
              <a:gd name="connsiteX0" fmla="*/ 0 w 2977061"/>
              <a:gd name="connsiteY0" fmla="*/ 1374822 h 1374822"/>
              <a:gd name="connsiteX1" fmla="*/ 1548404 w 2977061"/>
              <a:gd name="connsiteY1" fmla="*/ 918101 h 1374822"/>
              <a:gd name="connsiteX2" fmla="*/ 2977061 w 2977061"/>
              <a:gd name="connsiteY2" fmla="*/ 0 h 1374822"/>
              <a:gd name="connsiteX0" fmla="*/ 0 w 2977061"/>
              <a:gd name="connsiteY0" fmla="*/ 1374822 h 1374822"/>
              <a:gd name="connsiteX1" fmla="*/ 1581741 w 2977061"/>
              <a:gd name="connsiteY1" fmla="*/ 903813 h 1374822"/>
              <a:gd name="connsiteX2" fmla="*/ 2977061 w 2977061"/>
              <a:gd name="connsiteY2" fmla="*/ 0 h 1374822"/>
              <a:gd name="connsiteX0" fmla="*/ 0 w 2948486"/>
              <a:gd name="connsiteY0" fmla="*/ 1370060 h 1370060"/>
              <a:gd name="connsiteX1" fmla="*/ 1553166 w 2948486"/>
              <a:gd name="connsiteY1" fmla="*/ 903813 h 1370060"/>
              <a:gd name="connsiteX2" fmla="*/ 2948486 w 2948486"/>
              <a:gd name="connsiteY2" fmla="*/ 0 h 1370060"/>
              <a:gd name="connsiteX0" fmla="*/ 0 w 2948486"/>
              <a:gd name="connsiteY0" fmla="*/ 1370060 h 1370060"/>
              <a:gd name="connsiteX1" fmla="*/ 1476966 w 2948486"/>
              <a:gd name="connsiteY1" fmla="*/ 732363 h 1370060"/>
              <a:gd name="connsiteX2" fmla="*/ 2948486 w 2948486"/>
              <a:gd name="connsiteY2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3001275 w 3001275"/>
              <a:gd name="connsiteY3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3001275 w 3001275"/>
              <a:gd name="connsiteY3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561976 w 3001275"/>
              <a:gd name="connsiteY3" fmla="*/ 1006882 h 1370060"/>
              <a:gd name="connsiteX4" fmla="*/ 3001275 w 3001275"/>
              <a:gd name="connsiteY4" fmla="*/ 0 h 1370060"/>
              <a:gd name="connsiteX0" fmla="*/ 433788 w 3382274"/>
              <a:gd name="connsiteY0" fmla="*/ 1370060 h 1370060"/>
              <a:gd name="connsiteX1" fmla="*/ 0 w 3382274"/>
              <a:gd name="connsiteY1" fmla="*/ 1349782 h 1370060"/>
              <a:gd name="connsiteX2" fmla="*/ 380999 w 3382274"/>
              <a:gd name="connsiteY2" fmla="*/ 1197382 h 1370060"/>
              <a:gd name="connsiteX3" fmla="*/ 1910754 w 3382274"/>
              <a:gd name="connsiteY3" fmla="*/ 732363 h 1370060"/>
              <a:gd name="connsiteX4" fmla="*/ 942975 w 3382274"/>
              <a:gd name="connsiteY4" fmla="*/ 1006882 h 1370060"/>
              <a:gd name="connsiteX5" fmla="*/ 3382274 w 3382274"/>
              <a:gd name="connsiteY5" fmla="*/ 0 h 1370060"/>
              <a:gd name="connsiteX0" fmla="*/ 433788 w 3382274"/>
              <a:gd name="connsiteY0" fmla="*/ 1370060 h 1370060"/>
              <a:gd name="connsiteX1" fmla="*/ 0 w 3382274"/>
              <a:gd name="connsiteY1" fmla="*/ 1349782 h 1370060"/>
              <a:gd name="connsiteX2" fmla="*/ 380999 w 3382274"/>
              <a:gd name="connsiteY2" fmla="*/ 1197382 h 1370060"/>
              <a:gd name="connsiteX3" fmla="*/ 501054 w 3382274"/>
              <a:gd name="connsiteY3" fmla="*/ 1122888 h 1370060"/>
              <a:gd name="connsiteX4" fmla="*/ 942975 w 3382274"/>
              <a:gd name="connsiteY4" fmla="*/ 1006882 h 1370060"/>
              <a:gd name="connsiteX5" fmla="*/ 3382274 w 3382274"/>
              <a:gd name="connsiteY5" fmla="*/ 0 h 1370060"/>
              <a:gd name="connsiteX0" fmla="*/ 52788 w 3382274"/>
              <a:gd name="connsiteY0" fmla="*/ 1331960 h 1349782"/>
              <a:gd name="connsiteX1" fmla="*/ 0 w 3382274"/>
              <a:gd name="connsiteY1" fmla="*/ 1349782 h 1349782"/>
              <a:gd name="connsiteX2" fmla="*/ 380999 w 3382274"/>
              <a:gd name="connsiteY2" fmla="*/ 1197382 h 1349782"/>
              <a:gd name="connsiteX3" fmla="*/ 501054 w 3382274"/>
              <a:gd name="connsiteY3" fmla="*/ 1122888 h 1349782"/>
              <a:gd name="connsiteX4" fmla="*/ 942975 w 3382274"/>
              <a:gd name="connsiteY4" fmla="*/ 1006882 h 1349782"/>
              <a:gd name="connsiteX5" fmla="*/ 3382274 w 3382274"/>
              <a:gd name="connsiteY5" fmla="*/ 0 h 1349782"/>
              <a:gd name="connsiteX0" fmla="*/ 43263 w 3372749"/>
              <a:gd name="connsiteY0" fmla="*/ 1331960 h 1349782"/>
              <a:gd name="connsiteX1" fmla="*/ 0 w 3372749"/>
              <a:gd name="connsiteY1" fmla="*/ 1349782 h 1349782"/>
              <a:gd name="connsiteX2" fmla="*/ 371474 w 3372749"/>
              <a:gd name="connsiteY2" fmla="*/ 1197382 h 1349782"/>
              <a:gd name="connsiteX3" fmla="*/ 491529 w 3372749"/>
              <a:gd name="connsiteY3" fmla="*/ 1122888 h 1349782"/>
              <a:gd name="connsiteX4" fmla="*/ 933450 w 3372749"/>
              <a:gd name="connsiteY4" fmla="*/ 1006882 h 1349782"/>
              <a:gd name="connsiteX5" fmla="*/ 3372749 w 3372749"/>
              <a:gd name="connsiteY5" fmla="*/ 0 h 1349782"/>
              <a:gd name="connsiteX0" fmla="*/ 43263 w 3372749"/>
              <a:gd name="connsiteY0" fmla="*/ 1331960 h 1349782"/>
              <a:gd name="connsiteX1" fmla="*/ 0 w 3372749"/>
              <a:gd name="connsiteY1" fmla="*/ 1349782 h 1349782"/>
              <a:gd name="connsiteX2" fmla="*/ 371474 w 3372749"/>
              <a:gd name="connsiteY2" fmla="*/ 1197382 h 1349782"/>
              <a:gd name="connsiteX3" fmla="*/ 491529 w 3372749"/>
              <a:gd name="connsiteY3" fmla="*/ 1122888 h 1349782"/>
              <a:gd name="connsiteX4" fmla="*/ 933450 w 3372749"/>
              <a:gd name="connsiteY4" fmla="*/ 1006882 h 1349782"/>
              <a:gd name="connsiteX5" fmla="*/ 3372749 w 3372749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482004 w 3363224"/>
              <a:gd name="connsiteY3" fmla="*/ 1122888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76199 w 3363224"/>
              <a:gd name="connsiteY2" fmla="*/ 1321207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76199 w 3363224"/>
              <a:gd name="connsiteY2" fmla="*/ 1321207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13363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13363 h 1349782"/>
              <a:gd name="connsiteX5" fmla="*/ 781049 w 3363224"/>
              <a:gd name="connsiteY5" fmla="*/ 1035457 h 1349782"/>
              <a:gd name="connsiteX6" fmla="*/ 923925 w 3363224"/>
              <a:gd name="connsiteY6" fmla="*/ 1006882 h 1349782"/>
              <a:gd name="connsiteX7" fmla="*/ 3363224 w 3363224"/>
              <a:gd name="connsiteY7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781049 w 3363224"/>
              <a:gd name="connsiteY4" fmla="*/ 1035457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923925 w 3363224"/>
              <a:gd name="connsiteY3" fmla="*/ 1006882 h 1349782"/>
              <a:gd name="connsiteX4" fmla="*/ 3363224 w 3363224"/>
              <a:gd name="connsiteY4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0024 w 3363224"/>
              <a:gd name="connsiteY2" fmla="*/ 12926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923925 w 3363224"/>
              <a:gd name="connsiteY3" fmla="*/ 1006882 h 1349782"/>
              <a:gd name="connsiteX4" fmla="*/ 3363224 w 3363224"/>
              <a:gd name="connsiteY4" fmla="*/ 0 h 1349782"/>
              <a:gd name="connsiteX0" fmla="*/ 0 w 3329486"/>
              <a:gd name="connsiteY0" fmla="*/ 1331960 h 1331960"/>
              <a:gd name="connsiteX1" fmla="*/ 109137 w 3329486"/>
              <a:gd name="connsiteY1" fmla="*/ 1311682 h 1331960"/>
              <a:gd name="connsiteX2" fmla="*/ 328211 w 3329486"/>
              <a:gd name="connsiteY2" fmla="*/ 1197382 h 1331960"/>
              <a:gd name="connsiteX3" fmla="*/ 890187 w 3329486"/>
              <a:gd name="connsiteY3" fmla="*/ 1006882 h 1331960"/>
              <a:gd name="connsiteX4" fmla="*/ 3329486 w 3329486"/>
              <a:gd name="connsiteY4" fmla="*/ 0 h 1331960"/>
              <a:gd name="connsiteX0" fmla="*/ 0 w 3329486"/>
              <a:gd name="connsiteY0" fmla="*/ 1331960 h 1331960"/>
              <a:gd name="connsiteX1" fmla="*/ 328211 w 3329486"/>
              <a:gd name="connsiteY1" fmla="*/ 1197382 h 1331960"/>
              <a:gd name="connsiteX2" fmla="*/ 890187 w 3329486"/>
              <a:gd name="connsiteY2" fmla="*/ 1006882 h 1331960"/>
              <a:gd name="connsiteX3" fmla="*/ 3329486 w 3329486"/>
              <a:gd name="connsiteY3" fmla="*/ 0 h 1331960"/>
              <a:gd name="connsiteX0" fmla="*/ 0 w 3329486"/>
              <a:gd name="connsiteY0" fmla="*/ 1331960 h 1331960"/>
              <a:gd name="connsiteX1" fmla="*/ 328211 w 3329486"/>
              <a:gd name="connsiteY1" fmla="*/ 1197382 h 1331960"/>
              <a:gd name="connsiteX2" fmla="*/ 1871262 w 3329486"/>
              <a:gd name="connsiteY2" fmla="*/ 702082 h 1331960"/>
              <a:gd name="connsiteX3" fmla="*/ 3329486 w 3329486"/>
              <a:gd name="connsiteY3" fmla="*/ 0 h 1331960"/>
              <a:gd name="connsiteX0" fmla="*/ 319489 w 3648975"/>
              <a:gd name="connsiteY0" fmla="*/ 1331960 h 1454557"/>
              <a:gd name="connsiteX1" fmla="*/ 0 w 3648975"/>
              <a:gd name="connsiteY1" fmla="*/ 1454557 h 1454557"/>
              <a:gd name="connsiteX2" fmla="*/ 647700 w 3648975"/>
              <a:gd name="connsiteY2" fmla="*/ 1197382 h 1454557"/>
              <a:gd name="connsiteX3" fmla="*/ 2190751 w 3648975"/>
              <a:gd name="connsiteY3" fmla="*/ 702082 h 1454557"/>
              <a:gd name="connsiteX4" fmla="*/ 3648975 w 3648975"/>
              <a:gd name="connsiteY4" fmla="*/ 0 h 1454557"/>
              <a:gd name="connsiteX0" fmla="*/ 319489 w 3648975"/>
              <a:gd name="connsiteY0" fmla="*/ 13319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0 w 3015161"/>
              <a:gd name="connsiteY0" fmla="*/ 1179560 h 1179560"/>
              <a:gd name="connsiteX1" fmla="*/ 375836 w 3015161"/>
              <a:gd name="connsiteY1" fmla="*/ 1102132 h 1179560"/>
              <a:gd name="connsiteX2" fmla="*/ 1556937 w 3015161"/>
              <a:gd name="connsiteY2" fmla="*/ 702082 h 1179560"/>
              <a:gd name="connsiteX3" fmla="*/ 3015161 w 3015161"/>
              <a:gd name="connsiteY3" fmla="*/ 0 h 1179560"/>
              <a:gd name="connsiteX0" fmla="*/ 0 w 3596186"/>
              <a:gd name="connsiteY0" fmla="*/ 1455785 h 1455785"/>
              <a:gd name="connsiteX1" fmla="*/ 956861 w 3596186"/>
              <a:gd name="connsiteY1" fmla="*/ 1102132 h 1455785"/>
              <a:gd name="connsiteX2" fmla="*/ 2137962 w 3596186"/>
              <a:gd name="connsiteY2" fmla="*/ 702082 h 1455785"/>
              <a:gd name="connsiteX3" fmla="*/ 3596186 w 3596186"/>
              <a:gd name="connsiteY3" fmla="*/ 0 h 1455785"/>
              <a:gd name="connsiteX0" fmla="*/ 0 w 3596186"/>
              <a:gd name="connsiteY0" fmla="*/ 1455785 h 1455785"/>
              <a:gd name="connsiteX1" fmla="*/ 594911 w 3596186"/>
              <a:gd name="connsiteY1" fmla="*/ 1178332 h 1455785"/>
              <a:gd name="connsiteX2" fmla="*/ 2137962 w 3596186"/>
              <a:gd name="connsiteY2" fmla="*/ 702082 h 1455785"/>
              <a:gd name="connsiteX3" fmla="*/ 3596186 w 3596186"/>
              <a:gd name="connsiteY3" fmla="*/ 0 h 1455785"/>
              <a:gd name="connsiteX0" fmla="*/ 0 w 3596186"/>
              <a:gd name="connsiteY0" fmla="*/ 1455785 h 1455785"/>
              <a:gd name="connsiteX1" fmla="*/ 4362 w 3596186"/>
              <a:gd name="connsiteY1" fmla="*/ 1454557 h 1455785"/>
              <a:gd name="connsiteX2" fmla="*/ 594911 w 3596186"/>
              <a:gd name="connsiteY2" fmla="*/ 1178332 h 1455785"/>
              <a:gd name="connsiteX3" fmla="*/ 2137962 w 3596186"/>
              <a:gd name="connsiteY3" fmla="*/ 702082 h 1455785"/>
              <a:gd name="connsiteX4" fmla="*/ 3596186 w 3596186"/>
              <a:gd name="connsiteY4" fmla="*/ 0 h 1455785"/>
              <a:gd name="connsiteX0" fmla="*/ 0 w 3596186"/>
              <a:gd name="connsiteY0" fmla="*/ 1455785 h 1549807"/>
              <a:gd name="connsiteX1" fmla="*/ 252012 w 3596186"/>
              <a:gd name="connsiteY1" fmla="*/ 1549807 h 1549807"/>
              <a:gd name="connsiteX2" fmla="*/ 594911 w 3596186"/>
              <a:gd name="connsiteY2" fmla="*/ 1178332 h 1549807"/>
              <a:gd name="connsiteX3" fmla="*/ 2137962 w 3596186"/>
              <a:gd name="connsiteY3" fmla="*/ 702082 h 1549807"/>
              <a:gd name="connsiteX4" fmla="*/ 3596186 w 3596186"/>
              <a:gd name="connsiteY4" fmla="*/ 0 h 1549807"/>
              <a:gd name="connsiteX0" fmla="*/ 0 w 3881936"/>
              <a:gd name="connsiteY0" fmla="*/ 1522460 h 1549807"/>
              <a:gd name="connsiteX1" fmla="*/ 537762 w 3881936"/>
              <a:gd name="connsiteY1" fmla="*/ 1549807 h 1549807"/>
              <a:gd name="connsiteX2" fmla="*/ 880661 w 3881936"/>
              <a:gd name="connsiteY2" fmla="*/ 1178332 h 1549807"/>
              <a:gd name="connsiteX3" fmla="*/ 2423712 w 3881936"/>
              <a:gd name="connsiteY3" fmla="*/ 702082 h 1549807"/>
              <a:gd name="connsiteX4" fmla="*/ 3881936 w 3881936"/>
              <a:gd name="connsiteY4" fmla="*/ 0 h 1549807"/>
              <a:gd name="connsiteX0" fmla="*/ 0 w 3881936"/>
              <a:gd name="connsiteY0" fmla="*/ 1522460 h 1522460"/>
              <a:gd name="connsiteX1" fmla="*/ 290112 w 3881936"/>
              <a:gd name="connsiteY1" fmla="*/ 1473607 h 1522460"/>
              <a:gd name="connsiteX2" fmla="*/ 880661 w 3881936"/>
              <a:gd name="connsiteY2" fmla="*/ 1178332 h 1522460"/>
              <a:gd name="connsiteX3" fmla="*/ 2423712 w 3881936"/>
              <a:gd name="connsiteY3" fmla="*/ 70208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423712 w 3881936"/>
              <a:gd name="connsiteY3" fmla="*/ 70208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379262 w 3881936"/>
              <a:gd name="connsiteY3" fmla="*/ 69573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26612 w 3881936"/>
              <a:gd name="connsiteY1" fmla="*/ 1465670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79000 w 3881936"/>
              <a:gd name="connsiteY1" fmla="*/ 1460908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923524 w 3881936"/>
              <a:gd name="connsiteY2" fmla="*/ 1383120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923524 w 3881936"/>
              <a:gd name="connsiteY2" fmla="*/ 1383120 h 1522460"/>
              <a:gd name="connsiteX3" fmla="*/ 2479275 w 3881936"/>
              <a:gd name="connsiteY3" fmla="*/ 910045 h 1522460"/>
              <a:gd name="connsiteX4" fmla="*/ 3881936 w 3881936"/>
              <a:gd name="connsiteY4" fmla="*/ 0 h 1522460"/>
              <a:gd name="connsiteX0" fmla="*/ 0 w 3881936"/>
              <a:gd name="connsiteY0" fmla="*/ 1512935 h 1512935"/>
              <a:gd name="connsiteX1" fmla="*/ 240900 w 3881936"/>
              <a:gd name="connsiteY1" fmla="*/ 1460908 h 1512935"/>
              <a:gd name="connsiteX2" fmla="*/ 923524 w 3881936"/>
              <a:gd name="connsiteY2" fmla="*/ 1373595 h 1512935"/>
              <a:gd name="connsiteX3" fmla="*/ 2479275 w 3881936"/>
              <a:gd name="connsiteY3" fmla="*/ 900520 h 1512935"/>
              <a:gd name="connsiteX4" fmla="*/ 3881936 w 3881936"/>
              <a:gd name="connsiteY4" fmla="*/ 0 h 1512935"/>
              <a:gd name="connsiteX0" fmla="*/ 0 w 3896224"/>
              <a:gd name="connsiteY0" fmla="*/ 1503410 h 1503410"/>
              <a:gd name="connsiteX1" fmla="*/ 255188 w 3896224"/>
              <a:gd name="connsiteY1" fmla="*/ 1460908 h 1503410"/>
              <a:gd name="connsiteX2" fmla="*/ 937812 w 3896224"/>
              <a:gd name="connsiteY2" fmla="*/ 1373595 h 1503410"/>
              <a:gd name="connsiteX3" fmla="*/ 2493563 w 3896224"/>
              <a:gd name="connsiteY3" fmla="*/ 900520 h 1503410"/>
              <a:gd name="connsiteX4" fmla="*/ 3896224 w 3896224"/>
              <a:gd name="connsiteY4" fmla="*/ 0 h 1503410"/>
              <a:gd name="connsiteX0" fmla="*/ 0 w 3915274"/>
              <a:gd name="connsiteY0" fmla="*/ 1512935 h 1512935"/>
              <a:gd name="connsiteX1" fmla="*/ 274238 w 3915274"/>
              <a:gd name="connsiteY1" fmla="*/ 1460908 h 1512935"/>
              <a:gd name="connsiteX2" fmla="*/ 956862 w 3915274"/>
              <a:gd name="connsiteY2" fmla="*/ 1373595 h 1512935"/>
              <a:gd name="connsiteX3" fmla="*/ 2512613 w 3915274"/>
              <a:gd name="connsiteY3" fmla="*/ 900520 h 1512935"/>
              <a:gd name="connsiteX4" fmla="*/ 3915274 w 3915274"/>
              <a:gd name="connsiteY4" fmla="*/ 0 h 1512935"/>
              <a:gd name="connsiteX0" fmla="*/ 0 w 3720011"/>
              <a:gd name="connsiteY0" fmla="*/ 1284335 h 1460908"/>
              <a:gd name="connsiteX1" fmla="*/ 78975 w 3720011"/>
              <a:gd name="connsiteY1" fmla="*/ 1460908 h 1460908"/>
              <a:gd name="connsiteX2" fmla="*/ 761599 w 3720011"/>
              <a:gd name="connsiteY2" fmla="*/ 1373595 h 1460908"/>
              <a:gd name="connsiteX3" fmla="*/ 2317350 w 3720011"/>
              <a:gd name="connsiteY3" fmla="*/ 900520 h 1460908"/>
              <a:gd name="connsiteX4" fmla="*/ 3720011 w 3720011"/>
              <a:gd name="connsiteY4" fmla="*/ 0 h 1460908"/>
              <a:gd name="connsiteX0" fmla="*/ 0 w 3720011"/>
              <a:gd name="connsiteY0" fmla="*/ 1284335 h 1373595"/>
              <a:gd name="connsiteX1" fmla="*/ 669525 w 3720011"/>
              <a:gd name="connsiteY1" fmla="*/ 970371 h 1373595"/>
              <a:gd name="connsiteX2" fmla="*/ 761599 w 3720011"/>
              <a:gd name="connsiteY2" fmla="*/ 1373595 h 1373595"/>
              <a:gd name="connsiteX3" fmla="*/ 2317350 w 3720011"/>
              <a:gd name="connsiteY3" fmla="*/ 900520 h 1373595"/>
              <a:gd name="connsiteX4" fmla="*/ 3720011 w 3720011"/>
              <a:gd name="connsiteY4" fmla="*/ 0 h 1373595"/>
              <a:gd name="connsiteX0" fmla="*/ 0 w 3720011"/>
              <a:gd name="connsiteY0" fmla="*/ 1284335 h 1373595"/>
              <a:gd name="connsiteX1" fmla="*/ 669525 w 3720011"/>
              <a:gd name="connsiteY1" fmla="*/ 970371 h 1373595"/>
              <a:gd name="connsiteX2" fmla="*/ 761599 w 3720011"/>
              <a:gd name="connsiteY2" fmla="*/ 1373595 h 1373595"/>
              <a:gd name="connsiteX3" fmla="*/ 2317350 w 3720011"/>
              <a:gd name="connsiteY3" fmla="*/ 900520 h 1373595"/>
              <a:gd name="connsiteX4" fmla="*/ 3720011 w 3720011"/>
              <a:gd name="connsiteY4" fmla="*/ 0 h 137359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317350 w 3720011"/>
              <a:gd name="connsiteY2" fmla="*/ 900520 h 1284335"/>
              <a:gd name="connsiteX3" fmla="*/ 3720011 w 3720011"/>
              <a:gd name="connsiteY3" fmla="*/ 0 h 128433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133 w 3720144"/>
              <a:gd name="connsiteY0" fmla="*/ 1284335 h 1299392"/>
              <a:gd name="connsiteX1" fmla="*/ 4495 w 3720144"/>
              <a:gd name="connsiteY1" fmla="*/ 1297396 h 1299392"/>
              <a:gd name="connsiteX2" fmla="*/ 669658 w 3720144"/>
              <a:gd name="connsiteY2" fmla="*/ 970371 h 1299392"/>
              <a:gd name="connsiteX3" fmla="*/ 2031733 w 3720144"/>
              <a:gd name="connsiteY3" fmla="*/ 143283 h 1299392"/>
              <a:gd name="connsiteX4" fmla="*/ 3720144 w 3720144"/>
              <a:gd name="connsiteY4" fmla="*/ 0 h 1299392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400 w 3267973"/>
              <a:gd name="connsiteY0" fmla="*/ 2170160 h 2186805"/>
              <a:gd name="connsiteX1" fmla="*/ 0 w 3267973"/>
              <a:gd name="connsiteY1" fmla="*/ 2183221 h 2186805"/>
              <a:gd name="connsiteX2" fmla="*/ 669925 w 3267973"/>
              <a:gd name="connsiteY2" fmla="*/ 1856196 h 2186805"/>
              <a:gd name="connsiteX3" fmla="*/ 2032000 w 3267973"/>
              <a:gd name="connsiteY3" fmla="*/ 1029108 h 2186805"/>
              <a:gd name="connsiteX4" fmla="*/ 3267973 w 3267973"/>
              <a:gd name="connsiteY4" fmla="*/ 0 h 2186805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133 w 3267706"/>
              <a:gd name="connsiteY0" fmla="*/ 2170160 h 2201092"/>
              <a:gd name="connsiteX1" fmla="*/ 4495 w 3267706"/>
              <a:gd name="connsiteY1" fmla="*/ 2197508 h 2201092"/>
              <a:gd name="connsiteX2" fmla="*/ 669658 w 3267706"/>
              <a:gd name="connsiteY2" fmla="*/ 1856196 h 2201092"/>
              <a:gd name="connsiteX3" fmla="*/ 2031733 w 3267706"/>
              <a:gd name="connsiteY3" fmla="*/ 1029108 h 2201092"/>
              <a:gd name="connsiteX4" fmla="*/ 3267706 w 3267706"/>
              <a:gd name="connsiteY4" fmla="*/ 0 h 2201092"/>
              <a:gd name="connsiteX0" fmla="*/ 133 w 3267706"/>
              <a:gd name="connsiteY0" fmla="*/ 2170160 h 2172517"/>
              <a:gd name="connsiteX1" fmla="*/ 18783 w 3267706"/>
              <a:gd name="connsiteY1" fmla="*/ 2168933 h 2172517"/>
              <a:gd name="connsiteX2" fmla="*/ 669658 w 3267706"/>
              <a:gd name="connsiteY2" fmla="*/ 1856196 h 2172517"/>
              <a:gd name="connsiteX3" fmla="*/ 2031733 w 3267706"/>
              <a:gd name="connsiteY3" fmla="*/ 1029108 h 2172517"/>
              <a:gd name="connsiteX4" fmla="*/ 3267706 w 3267706"/>
              <a:gd name="connsiteY4" fmla="*/ 0 h 2172517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48523"/>
              <a:gd name="connsiteY0" fmla="*/ 2189210 h 2189210"/>
              <a:gd name="connsiteX1" fmla="*/ 650475 w 3248523"/>
              <a:gd name="connsiteY1" fmla="*/ 1856196 h 2189210"/>
              <a:gd name="connsiteX2" fmla="*/ 2012550 w 3248523"/>
              <a:gd name="connsiteY2" fmla="*/ 1029108 h 2189210"/>
              <a:gd name="connsiteX3" fmla="*/ 3248523 w 3248523"/>
              <a:gd name="connsiteY3" fmla="*/ 0 h 2189210"/>
              <a:gd name="connsiteX0" fmla="*/ 0 w 3153273"/>
              <a:gd name="connsiteY0" fmla="*/ 2332085 h 2332085"/>
              <a:gd name="connsiteX1" fmla="*/ 650475 w 3153273"/>
              <a:gd name="connsiteY1" fmla="*/ 1999071 h 2332085"/>
              <a:gd name="connsiteX2" fmla="*/ 2012550 w 3153273"/>
              <a:gd name="connsiteY2" fmla="*/ 1171983 h 2332085"/>
              <a:gd name="connsiteX3" fmla="*/ 3153273 w 3153273"/>
              <a:gd name="connsiteY3" fmla="*/ 0 h 2332085"/>
              <a:gd name="connsiteX0" fmla="*/ 0 w 3153273"/>
              <a:gd name="connsiteY0" fmla="*/ 2332085 h 2332085"/>
              <a:gd name="connsiteX1" fmla="*/ 650475 w 3153273"/>
              <a:gd name="connsiteY1" fmla="*/ 1999071 h 2332085"/>
              <a:gd name="connsiteX2" fmla="*/ 1945875 w 3153273"/>
              <a:gd name="connsiteY2" fmla="*/ 981483 h 2332085"/>
              <a:gd name="connsiteX3" fmla="*/ 3153273 w 3153273"/>
              <a:gd name="connsiteY3" fmla="*/ 0 h 2332085"/>
              <a:gd name="connsiteX0" fmla="*/ 0 w 3058023"/>
              <a:gd name="connsiteY0" fmla="*/ 2494010 h 2494010"/>
              <a:gd name="connsiteX1" fmla="*/ 650475 w 3058023"/>
              <a:gd name="connsiteY1" fmla="*/ 2160996 h 2494010"/>
              <a:gd name="connsiteX2" fmla="*/ 1945875 w 3058023"/>
              <a:gd name="connsiteY2" fmla="*/ 1143408 h 2494010"/>
              <a:gd name="connsiteX3" fmla="*/ 3058023 w 3058023"/>
              <a:gd name="connsiteY3" fmla="*/ 0 h 2494010"/>
              <a:gd name="connsiteX0" fmla="*/ 133 w 3058156"/>
              <a:gd name="connsiteY0" fmla="*/ 2494010 h 2651944"/>
              <a:gd name="connsiteX1" fmla="*/ 75933 w 3058156"/>
              <a:gd name="connsiteY1" fmla="*/ 2649948 h 2651944"/>
              <a:gd name="connsiteX2" fmla="*/ 650608 w 3058156"/>
              <a:gd name="connsiteY2" fmla="*/ 2160996 h 2651944"/>
              <a:gd name="connsiteX3" fmla="*/ 1946008 w 3058156"/>
              <a:gd name="connsiteY3" fmla="*/ 1143408 h 2651944"/>
              <a:gd name="connsiteX4" fmla="*/ 3058156 w 3058156"/>
              <a:gd name="connsiteY4" fmla="*/ 0 h 2651944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55396 w 3262944"/>
              <a:gd name="connsiteY2" fmla="*/ 2160996 h 2713085"/>
              <a:gd name="connsiteX3" fmla="*/ 2150796 w 3262944"/>
              <a:gd name="connsiteY3" fmla="*/ 1143408 h 2713085"/>
              <a:gd name="connsiteX4" fmla="*/ 3262944 w 3262944"/>
              <a:gd name="connsiteY4" fmla="*/ 0 h 2713085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88734 w 3262944"/>
              <a:gd name="connsiteY2" fmla="*/ 2361021 h 2713085"/>
              <a:gd name="connsiteX3" fmla="*/ 2150796 w 3262944"/>
              <a:gd name="connsiteY3" fmla="*/ 1143408 h 2713085"/>
              <a:gd name="connsiteX4" fmla="*/ 3262944 w 3262944"/>
              <a:gd name="connsiteY4" fmla="*/ 0 h 2713085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88734 w 3262944"/>
              <a:gd name="connsiteY2" fmla="*/ 2361021 h 2713085"/>
              <a:gd name="connsiteX3" fmla="*/ 2274621 w 3262944"/>
              <a:gd name="connsiteY3" fmla="*/ 1514883 h 2713085"/>
              <a:gd name="connsiteX4" fmla="*/ 3262944 w 3262944"/>
              <a:gd name="connsiteY4" fmla="*/ 0 h 2713085"/>
              <a:gd name="connsiteX0" fmla="*/ 133 w 3453444"/>
              <a:gd name="connsiteY0" fmla="*/ 2417810 h 2417810"/>
              <a:gd name="connsiteX1" fmla="*/ 280721 w 3453444"/>
              <a:gd name="connsiteY1" fmla="*/ 2354673 h 2417810"/>
              <a:gd name="connsiteX2" fmla="*/ 888734 w 3453444"/>
              <a:gd name="connsiteY2" fmla="*/ 2065746 h 2417810"/>
              <a:gd name="connsiteX3" fmla="*/ 2274621 w 3453444"/>
              <a:gd name="connsiteY3" fmla="*/ 1219608 h 2417810"/>
              <a:gd name="connsiteX4" fmla="*/ 3453444 w 3453444"/>
              <a:gd name="connsiteY4" fmla="*/ 0 h 2417810"/>
              <a:gd name="connsiteX0" fmla="*/ 133 w 3434394"/>
              <a:gd name="connsiteY0" fmla="*/ 2413048 h 2413048"/>
              <a:gd name="connsiteX1" fmla="*/ 280721 w 3434394"/>
              <a:gd name="connsiteY1" fmla="*/ 2349911 h 2413048"/>
              <a:gd name="connsiteX2" fmla="*/ 888734 w 3434394"/>
              <a:gd name="connsiteY2" fmla="*/ 2060984 h 2413048"/>
              <a:gd name="connsiteX3" fmla="*/ 2274621 w 3434394"/>
              <a:gd name="connsiteY3" fmla="*/ 1214846 h 2413048"/>
              <a:gd name="connsiteX4" fmla="*/ 3434394 w 3434394"/>
              <a:gd name="connsiteY4" fmla="*/ 0 h 2413048"/>
              <a:gd name="connsiteX0" fmla="*/ 133 w 3474150"/>
              <a:gd name="connsiteY0" fmla="*/ 2214266 h 2214266"/>
              <a:gd name="connsiteX1" fmla="*/ 280721 w 3474150"/>
              <a:gd name="connsiteY1" fmla="*/ 2151129 h 2214266"/>
              <a:gd name="connsiteX2" fmla="*/ 888734 w 3474150"/>
              <a:gd name="connsiteY2" fmla="*/ 1862202 h 2214266"/>
              <a:gd name="connsiteX3" fmla="*/ 2274621 w 3474150"/>
              <a:gd name="connsiteY3" fmla="*/ 1016064 h 2214266"/>
              <a:gd name="connsiteX4" fmla="*/ 3474150 w 3474150"/>
              <a:gd name="connsiteY4" fmla="*/ 0 h 2214266"/>
              <a:gd name="connsiteX0" fmla="*/ 133 w 3529809"/>
              <a:gd name="connsiteY0" fmla="*/ 2190413 h 2190413"/>
              <a:gd name="connsiteX1" fmla="*/ 280721 w 3529809"/>
              <a:gd name="connsiteY1" fmla="*/ 2127276 h 2190413"/>
              <a:gd name="connsiteX2" fmla="*/ 888734 w 3529809"/>
              <a:gd name="connsiteY2" fmla="*/ 1838349 h 2190413"/>
              <a:gd name="connsiteX3" fmla="*/ 2274621 w 3529809"/>
              <a:gd name="connsiteY3" fmla="*/ 992211 h 2190413"/>
              <a:gd name="connsiteX4" fmla="*/ 3529809 w 3529809"/>
              <a:gd name="connsiteY4" fmla="*/ 0 h 2190413"/>
              <a:gd name="connsiteX0" fmla="*/ 133 w 3474149"/>
              <a:gd name="connsiteY0" fmla="*/ 2206316 h 2206316"/>
              <a:gd name="connsiteX1" fmla="*/ 280721 w 3474149"/>
              <a:gd name="connsiteY1" fmla="*/ 2143179 h 2206316"/>
              <a:gd name="connsiteX2" fmla="*/ 888734 w 3474149"/>
              <a:gd name="connsiteY2" fmla="*/ 1854252 h 2206316"/>
              <a:gd name="connsiteX3" fmla="*/ 2274621 w 3474149"/>
              <a:gd name="connsiteY3" fmla="*/ 1008114 h 2206316"/>
              <a:gd name="connsiteX4" fmla="*/ 3474149 w 3474149"/>
              <a:gd name="connsiteY4" fmla="*/ 0 h 2206316"/>
              <a:gd name="connsiteX0" fmla="*/ 133 w 3505954"/>
              <a:gd name="connsiteY0" fmla="*/ 2198365 h 2198365"/>
              <a:gd name="connsiteX1" fmla="*/ 280721 w 3505954"/>
              <a:gd name="connsiteY1" fmla="*/ 2135228 h 2198365"/>
              <a:gd name="connsiteX2" fmla="*/ 888734 w 3505954"/>
              <a:gd name="connsiteY2" fmla="*/ 1846301 h 2198365"/>
              <a:gd name="connsiteX3" fmla="*/ 2274621 w 3505954"/>
              <a:gd name="connsiteY3" fmla="*/ 1000163 h 2198365"/>
              <a:gd name="connsiteX4" fmla="*/ 3505954 w 3505954"/>
              <a:gd name="connsiteY4" fmla="*/ 0 h 2198365"/>
              <a:gd name="connsiteX0" fmla="*/ 133 w 3505954"/>
              <a:gd name="connsiteY0" fmla="*/ 2198365 h 2198365"/>
              <a:gd name="connsiteX1" fmla="*/ 280721 w 3505954"/>
              <a:gd name="connsiteY1" fmla="*/ 2135228 h 2198365"/>
              <a:gd name="connsiteX2" fmla="*/ 888734 w 3505954"/>
              <a:gd name="connsiteY2" fmla="*/ 1846301 h 2198365"/>
              <a:gd name="connsiteX3" fmla="*/ 2203059 w 3505954"/>
              <a:gd name="connsiteY3" fmla="*/ 825234 h 2198365"/>
              <a:gd name="connsiteX4" fmla="*/ 3505954 w 3505954"/>
              <a:gd name="connsiteY4" fmla="*/ 0 h 2198365"/>
              <a:gd name="connsiteX0" fmla="*/ 133 w 3362831"/>
              <a:gd name="connsiteY0" fmla="*/ 2532319 h 2532319"/>
              <a:gd name="connsiteX1" fmla="*/ 280721 w 3362831"/>
              <a:gd name="connsiteY1" fmla="*/ 2469182 h 2532319"/>
              <a:gd name="connsiteX2" fmla="*/ 888734 w 3362831"/>
              <a:gd name="connsiteY2" fmla="*/ 2180255 h 2532319"/>
              <a:gd name="connsiteX3" fmla="*/ 2203059 w 3362831"/>
              <a:gd name="connsiteY3" fmla="*/ 1159188 h 2532319"/>
              <a:gd name="connsiteX4" fmla="*/ 3362831 w 3362831"/>
              <a:gd name="connsiteY4" fmla="*/ 0 h 2532319"/>
              <a:gd name="connsiteX0" fmla="*/ 133 w 3299221"/>
              <a:gd name="connsiteY0" fmla="*/ 2532319 h 2532319"/>
              <a:gd name="connsiteX1" fmla="*/ 280721 w 3299221"/>
              <a:gd name="connsiteY1" fmla="*/ 2469182 h 2532319"/>
              <a:gd name="connsiteX2" fmla="*/ 888734 w 3299221"/>
              <a:gd name="connsiteY2" fmla="*/ 2180255 h 2532319"/>
              <a:gd name="connsiteX3" fmla="*/ 2203059 w 3299221"/>
              <a:gd name="connsiteY3" fmla="*/ 1159188 h 2532319"/>
              <a:gd name="connsiteX4" fmla="*/ 3299221 w 3299221"/>
              <a:gd name="connsiteY4" fmla="*/ 0 h 2532319"/>
              <a:gd name="connsiteX0" fmla="*/ 133 w 3354881"/>
              <a:gd name="connsiteY0" fmla="*/ 2556173 h 2556173"/>
              <a:gd name="connsiteX1" fmla="*/ 280721 w 3354881"/>
              <a:gd name="connsiteY1" fmla="*/ 2493036 h 2556173"/>
              <a:gd name="connsiteX2" fmla="*/ 888734 w 3354881"/>
              <a:gd name="connsiteY2" fmla="*/ 2204109 h 2556173"/>
              <a:gd name="connsiteX3" fmla="*/ 2203059 w 3354881"/>
              <a:gd name="connsiteY3" fmla="*/ 1183042 h 2556173"/>
              <a:gd name="connsiteX4" fmla="*/ 3354881 w 3354881"/>
              <a:gd name="connsiteY4" fmla="*/ 0 h 2556173"/>
              <a:gd name="connsiteX0" fmla="*/ 133 w 3354881"/>
              <a:gd name="connsiteY0" fmla="*/ 2556173 h 2556173"/>
              <a:gd name="connsiteX1" fmla="*/ 280721 w 3354881"/>
              <a:gd name="connsiteY1" fmla="*/ 2493036 h 2556173"/>
              <a:gd name="connsiteX2" fmla="*/ 888734 w 3354881"/>
              <a:gd name="connsiteY2" fmla="*/ 2204109 h 2556173"/>
              <a:gd name="connsiteX3" fmla="*/ 2280697 w 3354881"/>
              <a:gd name="connsiteY3" fmla="*/ 1355570 h 2556173"/>
              <a:gd name="connsiteX4" fmla="*/ 3354881 w 3354881"/>
              <a:gd name="connsiteY4" fmla="*/ 0 h 2556173"/>
              <a:gd name="connsiteX0" fmla="*/ 133 w 3423892"/>
              <a:gd name="connsiteY0" fmla="*/ 2392271 h 2392271"/>
              <a:gd name="connsiteX1" fmla="*/ 280721 w 3423892"/>
              <a:gd name="connsiteY1" fmla="*/ 2329134 h 2392271"/>
              <a:gd name="connsiteX2" fmla="*/ 888734 w 3423892"/>
              <a:gd name="connsiteY2" fmla="*/ 2040207 h 2392271"/>
              <a:gd name="connsiteX3" fmla="*/ 2280697 w 3423892"/>
              <a:gd name="connsiteY3" fmla="*/ 1191668 h 2392271"/>
              <a:gd name="connsiteX4" fmla="*/ 3423892 w 3423892"/>
              <a:gd name="connsiteY4" fmla="*/ 0 h 2392271"/>
              <a:gd name="connsiteX0" fmla="*/ 133 w 3544662"/>
              <a:gd name="connsiteY0" fmla="*/ 2219742 h 2219742"/>
              <a:gd name="connsiteX1" fmla="*/ 280721 w 3544662"/>
              <a:gd name="connsiteY1" fmla="*/ 2156605 h 2219742"/>
              <a:gd name="connsiteX2" fmla="*/ 888734 w 3544662"/>
              <a:gd name="connsiteY2" fmla="*/ 1867678 h 2219742"/>
              <a:gd name="connsiteX3" fmla="*/ 2280697 w 3544662"/>
              <a:gd name="connsiteY3" fmla="*/ 1019139 h 2219742"/>
              <a:gd name="connsiteX4" fmla="*/ 3544662 w 3544662"/>
              <a:gd name="connsiteY4" fmla="*/ 0 h 2219742"/>
              <a:gd name="connsiteX0" fmla="*/ 133 w 3601812"/>
              <a:gd name="connsiteY0" fmla="*/ 2365792 h 2365792"/>
              <a:gd name="connsiteX1" fmla="*/ 337871 w 3601812"/>
              <a:gd name="connsiteY1" fmla="*/ 2156605 h 2365792"/>
              <a:gd name="connsiteX2" fmla="*/ 945884 w 3601812"/>
              <a:gd name="connsiteY2" fmla="*/ 18676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945884 w 3601812"/>
              <a:gd name="connsiteY2" fmla="*/ 18676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1053834 w 3601812"/>
              <a:gd name="connsiteY2" fmla="*/ 22613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1053834 w 3601812"/>
              <a:gd name="connsiteY2" fmla="*/ 2261378 h 2365792"/>
              <a:gd name="connsiteX3" fmla="*/ 2547397 w 3601812"/>
              <a:gd name="connsiteY3" fmla="*/ 1622389 h 2365792"/>
              <a:gd name="connsiteX4" fmla="*/ 3601812 w 3601812"/>
              <a:gd name="connsiteY4" fmla="*/ 0 h 2365792"/>
              <a:gd name="connsiteX0" fmla="*/ 133 w 3849462"/>
              <a:gd name="connsiteY0" fmla="*/ 1838742 h 1838742"/>
              <a:gd name="connsiteX1" fmla="*/ 407721 w 3849462"/>
              <a:gd name="connsiteY1" fmla="*/ 1820055 h 1838742"/>
              <a:gd name="connsiteX2" fmla="*/ 1053834 w 3849462"/>
              <a:gd name="connsiteY2" fmla="*/ 1734328 h 1838742"/>
              <a:gd name="connsiteX3" fmla="*/ 2547397 w 3849462"/>
              <a:gd name="connsiteY3" fmla="*/ 1095339 h 1838742"/>
              <a:gd name="connsiteX4" fmla="*/ 3849462 w 3849462"/>
              <a:gd name="connsiteY4" fmla="*/ 0 h 1838742"/>
              <a:gd name="connsiteX0" fmla="*/ 133 w 3568971"/>
              <a:gd name="connsiteY0" fmla="*/ 2349235 h 2349235"/>
              <a:gd name="connsiteX1" fmla="*/ 407721 w 3568971"/>
              <a:gd name="connsiteY1" fmla="*/ 2330548 h 2349235"/>
              <a:gd name="connsiteX2" fmla="*/ 1053834 w 3568971"/>
              <a:gd name="connsiteY2" fmla="*/ 2244821 h 2349235"/>
              <a:gd name="connsiteX3" fmla="*/ 2547397 w 3568971"/>
              <a:gd name="connsiteY3" fmla="*/ 1605832 h 2349235"/>
              <a:gd name="connsiteX4" fmla="*/ 3568971 w 3568971"/>
              <a:gd name="connsiteY4" fmla="*/ 0 h 2349235"/>
              <a:gd name="connsiteX0" fmla="*/ 133 w 3563361"/>
              <a:gd name="connsiteY0" fmla="*/ 2382894 h 2382894"/>
              <a:gd name="connsiteX1" fmla="*/ 407721 w 3563361"/>
              <a:gd name="connsiteY1" fmla="*/ 2364207 h 2382894"/>
              <a:gd name="connsiteX2" fmla="*/ 1053834 w 3563361"/>
              <a:gd name="connsiteY2" fmla="*/ 2278480 h 2382894"/>
              <a:gd name="connsiteX3" fmla="*/ 2547397 w 3563361"/>
              <a:gd name="connsiteY3" fmla="*/ 1639491 h 2382894"/>
              <a:gd name="connsiteX4" fmla="*/ 3563361 w 3563361"/>
              <a:gd name="connsiteY4" fmla="*/ 0 h 2382894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1053834 w 3580191"/>
              <a:gd name="connsiteY2" fmla="*/ 2250431 h 2354845"/>
              <a:gd name="connsiteX3" fmla="*/ 2547397 w 3580191"/>
              <a:gd name="connsiteY3" fmla="*/ 1611442 h 2354845"/>
              <a:gd name="connsiteX4" fmla="*/ 3580191 w 3580191"/>
              <a:gd name="connsiteY4" fmla="*/ 0 h 2354845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1053834 w 3580191"/>
              <a:gd name="connsiteY2" fmla="*/ 2250431 h 2354845"/>
              <a:gd name="connsiteX3" fmla="*/ 2244467 w 3580191"/>
              <a:gd name="connsiteY3" fmla="*/ 848507 h 2354845"/>
              <a:gd name="connsiteX4" fmla="*/ 3580191 w 3580191"/>
              <a:gd name="connsiteY4" fmla="*/ 0 h 2354845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907979 w 3580191"/>
              <a:gd name="connsiteY2" fmla="*/ 1672620 h 2354845"/>
              <a:gd name="connsiteX3" fmla="*/ 2244467 w 3580191"/>
              <a:gd name="connsiteY3" fmla="*/ 848507 h 2354845"/>
              <a:gd name="connsiteX4" fmla="*/ 3580191 w 3580191"/>
              <a:gd name="connsiteY4" fmla="*/ 0 h 2354845"/>
              <a:gd name="connsiteX0" fmla="*/ 0 w 3580058"/>
              <a:gd name="connsiteY0" fmla="*/ 2354845 h 2354845"/>
              <a:gd name="connsiteX1" fmla="*/ 907846 w 3580058"/>
              <a:gd name="connsiteY1" fmla="*/ 1672620 h 2354845"/>
              <a:gd name="connsiteX2" fmla="*/ 2244334 w 3580058"/>
              <a:gd name="connsiteY2" fmla="*/ 848507 h 2354845"/>
              <a:gd name="connsiteX3" fmla="*/ 3580058 w 3580058"/>
              <a:gd name="connsiteY3" fmla="*/ 0 h 2354845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807002 w 3333226"/>
              <a:gd name="connsiteY2" fmla="*/ 296057 h 2001426"/>
              <a:gd name="connsiteX3" fmla="*/ 3333226 w 3333226"/>
              <a:gd name="connsiteY3" fmla="*/ 0 h 2001426"/>
              <a:gd name="connsiteX0" fmla="*/ 0 w 2961751"/>
              <a:gd name="connsiteY0" fmla="*/ 2706276 h 2706276"/>
              <a:gd name="connsiteX1" fmla="*/ 661014 w 2961751"/>
              <a:gd name="connsiteY1" fmla="*/ 2377470 h 2706276"/>
              <a:gd name="connsiteX2" fmla="*/ 1807002 w 2961751"/>
              <a:gd name="connsiteY2" fmla="*/ 1000907 h 2706276"/>
              <a:gd name="connsiteX3" fmla="*/ 2961751 w 2961751"/>
              <a:gd name="connsiteY3" fmla="*/ 0 h 2706276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807002 w 3253462"/>
              <a:gd name="connsiteY2" fmla="*/ 479194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2014565 w 3253462"/>
              <a:gd name="connsiteY2" fmla="*/ 1028956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862165 w 3253462"/>
              <a:gd name="connsiteY2" fmla="*/ 676531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900265 w 3253462"/>
              <a:gd name="connsiteY2" fmla="*/ 647956 h 2184563"/>
              <a:gd name="connsiteX3" fmla="*/ 3253462 w 3253462"/>
              <a:gd name="connsiteY3" fmla="*/ 0 h 2184563"/>
              <a:gd name="connsiteX0" fmla="*/ 0 w 3034387"/>
              <a:gd name="connsiteY0" fmla="*/ 2517938 h 2517938"/>
              <a:gd name="connsiteX1" fmla="*/ 661014 w 3034387"/>
              <a:gd name="connsiteY1" fmla="*/ 2189132 h 2517938"/>
              <a:gd name="connsiteX2" fmla="*/ 1900265 w 3034387"/>
              <a:gd name="connsiteY2" fmla="*/ 981331 h 2517938"/>
              <a:gd name="connsiteX3" fmla="*/ 3034387 w 3034387"/>
              <a:gd name="connsiteY3" fmla="*/ 0 h 2517938"/>
              <a:gd name="connsiteX0" fmla="*/ 0 w 3034387"/>
              <a:gd name="connsiteY0" fmla="*/ 2517938 h 2517938"/>
              <a:gd name="connsiteX1" fmla="*/ 661014 w 3034387"/>
              <a:gd name="connsiteY1" fmla="*/ 2189132 h 2517938"/>
              <a:gd name="connsiteX2" fmla="*/ 1929526 w 3034387"/>
              <a:gd name="connsiteY2" fmla="*/ 1193472 h 2517938"/>
              <a:gd name="connsiteX3" fmla="*/ 3034387 w 3034387"/>
              <a:gd name="connsiteY3" fmla="*/ 0 h 2517938"/>
              <a:gd name="connsiteX0" fmla="*/ 0 w 3151430"/>
              <a:gd name="connsiteY0" fmla="*/ 2364319 h 2364319"/>
              <a:gd name="connsiteX1" fmla="*/ 661014 w 3151430"/>
              <a:gd name="connsiteY1" fmla="*/ 2035513 h 2364319"/>
              <a:gd name="connsiteX2" fmla="*/ 1929526 w 3151430"/>
              <a:gd name="connsiteY2" fmla="*/ 1039853 h 2364319"/>
              <a:gd name="connsiteX3" fmla="*/ 3151430 w 3151430"/>
              <a:gd name="connsiteY3" fmla="*/ 0 h 2364319"/>
              <a:gd name="connsiteX0" fmla="*/ 0 w 3094280"/>
              <a:gd name="connsiteY0" fmla="*/ 2516719 h 2516719"/>
              <a:gd name="connsiteX1" fmla="*/ 661014 w 3094280"/>
              <a:gd name="connsiteY1" fmla="*/ 2187913 h 2516719"/>
              <a:gd name="connsiteX2" fmla="*/ 1929526 w 3094280"/>
              <a:gd name="connsiteY2" fmla="*/ 1192253 h 2516719"/>
              <a:gd name="connsiteX3" fmla="*/ 3094280 w 3094280"/>
              <a:gd name="connsiteY3" fmla="*/ 0 h 2516719"/>
              <a:gd name="connsiteX0" fmla="*/ 0 w 3094280"/>
              <a:gd name="connsiteY0" fmla="*/ 2516719 h 2516719"/>
              <a:gd name="connsiteX1" fmla="*/ 661014 w 3094280"/>
              <a:gd name="connsiteY1" fmla="*/ 2187913 h 2516719"/>
              <a:gd name="connsiteX2" fmla="*/ 2024776 w 3094280"/>
              <a:gd name="connsiteY2" fmla="*/ 1363703 h 2516719"/>
              <a:gd name="connsiteX3" fmla="*/ 3094280 w 3094280"/>
              <a:gd name="connsiteY3" fmla="*/ 0 h 2516719"/>
              <a:gd name="connsiteX0" fmla="*/ 0 w 3094280"/>
              <a:gd name="connsiteY0" fmla="*/ 2516719 h 2605335"/>
              <a:gd name="connsiteX1" fmla="*/ 718164 w 3094280"/>
              <a:gd name="connsiteY1" fmla="*/ 2387938 h 2605335"/>
              <a:gd name="connsiteX2" fmla="*/ 2024776 w 3094280"/>
              <a:gd name="connsiteY2" fmla="*/ 1363703 h 2605335"/>
              <a:gd name="connsiteX3" fmla="*/ 3094280 w 3094280"/>
              <a:gd name="connsiteY3" fmla="*/ 0 h 2605335"/>
              <a:gd name="connsiteX0" fmla="*/ 0 w 3094280"/>
              <a:gd name="connsiteY0" fmla="*/ 2516719 h 2696701"/>
              <a:gd name="connsiteX1" fmla="*/ 124242 w 3094280"/>
              <a:gd name="connsiteY1" fmla="*/ 2675237 h 2696701"/>
              <a:gd name="connsiteX2" fmla="*/ 718164 w 3094280"/>
              <a:gd name="connsiteY2" fmla="*/ 2387938 h 2696701"/>
              <a:gd name="connsiteX3" fmla="*/ 2024776 w 3094280"/>
              <a:gd name="connsiteY3" fmla="*/ 1363703 h 2696701"/>
              <a:gd name="connsiteX4" fmla="*/ 3094280 w 3094280"/>
              <a:gd name="connsiteY4" fmla="*/ 0 h 2696701"/>
              <a:gd name="connsiteX0" fmla="*/ 0 w 3284780"/>
              <a:gd name="connsiteY0" fmla="*/ 2716744 h 2716744"/>
              <a:gd name="connsiteX1" fmla="*/ 314742 w 3284780"/>
              <a:gd name="connsiteY1" fmla="*/ 2675237 h 2716744"/>
              <a:gd name="connsiteX2" fmla="*/ 908664 w 3284780"/>
              <a:gd name="connsiteY2" fmla="*/ 2387938 h 2716744"/>
              <a:gd name="connsiteX3" fmla="*/ 2215276 w 3284780"/>
              <a:gd name="connsiteY3" fmla="*/ 1363703 h 2716744"/>
              <a:gd name="connsiteX4" fmla="*/ 3284780 w 3284780"/>
              <a:gd name="connsiteY4" fmla="*/ 0 h 2716744"/>
              <a:gd name="connsiteX0" fmla="*/ 0 w 3284780"/>
              <a:gd name="connsiteY0" fmla="*/ 2716744 h 2716744"/>
              <a:gd name="connsiteX1" fmla="*/ 305217 w 3284780"/>
              <a:gd name="connsiteY1" fmla="*/ 2646662 h 2716744"/>
              <a:gd name="connsiteX2" fmla="*/ 908664 w 3284780"/>
              <a:gd name="connsiteY2" fmla="*/ 2387938 h 2716744"/>
              <a:gd name="connsiteX3" fmla="*/ 2215276 w 3284780"/>
              <a:gd name="connsiteY3" fmla="*/ 1363703 h 2716744"/>
              <a:gd name="connsiteX4" fmla="*/ 3284780 w 3284780"/>
              <a:gd name="connsiteY4" fmla="*/ 0 h 2716744"/>
              <a:gd name="connsiteX0" fmla="*/ 0 w 3284780"/>
              <a:gd name="connsiteY0" fmla="*/ 2716744 h 2716744"/>
              <a:gd name="connsiteX1" fmla="*/ 305217 w 3284780"/>
              <a:gd name="connsiteY1" fmla="*/ 2646662 h 2716744"/>
              <a:gd name="connsiteX2" fmla="*/ 908664 w 3284780"/>
              <a:gd name="connsiteY2" fmla="*/ 2387938 h 2716744"/>
              <a:gd name="connsiteX3" fmla="*/ 2282511 w 3284780"/>
              <a:gd name="connsiteY3" fmla="*/ 1538515 h 2716744"/>
              <a:gd name="connsiteX4" fmla="*/ 3284780 w 3284780"/>
              <a:gd name="connsiteY4" fmla="*/ 0 h 2716744"/>
              <a:gd name="connsiteX0" fmla="*/ 0 w 3425974"/>
              <a:gd name="connsiteY0" fmla="*/ 2353673 h 2353673"/>
              <a:gd name="connsiteX1" fmla="*/ 305217 w 3425974"/>
              <a:gd name="connsiteY1" fmla="*/ 2283591 h 2353673"/>
              <a:gd name="connsiteX2" fmla="*/ 908664 w 3425974"/>
              <a:gd name="connsiteY2" fmla="*/ 2024867 h 2353673"/>
              <a:gd name="connsiteX3" fmla="*/ 2282511 w 3425974"/>
              <a:gd name="connsiteY3" fmla="*/ 1175444 h 2353673"/>
              <a:gd name="connsiteX4" fmla="*/ 3425974 w 3425974"/>
              <a:gd name="connsiteY4" fmla="*/ 0 h 2353673"/>
              <a:gd name="connsiteX0" fmla="*/ 0 w 3400095"/>
              <a:gd name="connsiteY0" fmla="*/ 1801583 h 1801583"/>
              <a:gd name="connsiteX1" fmla="*/ 305217 w 3400095"/>
              <a:gd name="connsiteY1" fmla="*/ 1731501 h 1801583"/>
              <a:gd name="connsiteX2" fmla="*/ 908664 w 3400095"/>
              <a:gd name="connsiteY2" fmla="*/ 1472777 h 1801583"/>
              <a:gd name="connsiteX3" fmla="*/ 2282511 w 3400095"/>
              <a:gd name="connsiteY3" fmla="*/ 623354 h 1801583"/>
              <a:gd name="connsiteX4" fmla="*/ 3400095 w 3400095"/>
              <a:gd name="connsiteY4" fmla="*/ 0 h 1801583"/>
              <a:gd name="connsiteX0" fmla="*/ 0 w 3400095"/>
              <a:gd name="connsiteY0" fmla="*/ 1801583 h 1801583"/>
              <a:gd name="connsiteX1" fmla="*/ 305217 w 3400095"/>
              <a:gd name="connsiteY1" fmla="*/ 1731501 h 1801583"/>
              <a:gd name="connsiteX2" fmla="*/ 908664 w 3400095"/>
              <a:gd name="connsiteY2" fmla="*/ 1472777 h 1801583"/>
              <a:gd name="connsiteX3" fmla="*/ 2360149 w 3400095"/>
              <a:gd name="connsiteY3" fmla="*/ 795882 h 1801583"/>
              <a:gd name="connsiteX4" fmla="*/ 3400095 w 3400095"/>
              <a:gd name="connsiteY4" fmla="*/ 0 h 1801583"/>
              <a:gd name="connsiteX0" fmla="*/ 0 w 3607129"/>
              <a:gd name="connsiteY0" fmla="*/ 1999990 h 1999990"/>
              <a:gd name="connsiteX1" fmla="*/ 305217 w 3607129"/>
              <a:gd name="connsiteY1" fmla="*/ 1929908 h 1999990"/>
              <a:gd name="connsiteX2" fmla="*/ 908664 w 3607129"/>
              <a:gd name="connsiteY2" fmla="*/ 1671184 h 1999990"/>
              <a:gd name="connsiteX3" fmla="*/ 2360149 w 3607129"/>
              <a:gd name="connsiteY3" fmla="*/ 994289 h 1999990"/>
              <a:gd name="connsiteX4" fmla="*/ 3607129 w 3607129"/>
              <a:gd name="connsiteY4" fmla="*/ 0 h 1999990"/>
              <a:gd name="connsiteX0" fmla="*/ 0 w 3607129"/>
              <a:gd name="connsiteY0" fmla="*/ 1999990 h 1999990"/>
              <a:gd name="connsiteX1" fmla="*/ 305217 w 3607129"/>
              <a:gd name="connsiteY1" fmla="*/ 1929908 h 1999990"/>
              <a:gd name="connsiteX2" fmla="*/ 908664 w 3607129"/>
              <a:gd name="connsiteY2" fmla="*/ 1671184 h 1999990"/>
              <a:gd name="connsiteX3" fmla="*/ 2239380 w 3607129"/>
              <a:gd name="connsiteY3" fmla="*/ 623353 h 1999990"/>
              <a:gd name="connsiteX4" fmla="*/ 3607129 w 3607129"/>
              <a:gd name="connsiteY4" fmla="*/ 0 h 1999990"/>
              <a:gd name="connsiteX0" fmla="*/ 0 w 3451853"/>
              <a:gd name="connsiteY0" fmla="*/ 2379552 h 2379552"/>
              <a:gd name="connsiteX1" fmla="*/ 305217 w 3451853"/>
              <a:gd name="connsiteY1" fmla="*/ 2309470 h 2379552"/>
              <a:gd name="connsiteX2" fmla="*/ 908664 w 3451853"/>
              <a:gd name="connsiteY2" fmla="*/ 2050746 h 2379552"/>
              <a:gd name="connsiteX3" fmla="*/ 2239380 w 3451853"/>
              <a:gd name="connsiteY3" fmla="*/ 1002915 h 2379552"/>
              <a:gd name="connsiteX4" fmla="*/ 3451853 w 3451853"/>
              <a:gd name="connsiteY4" fmla="*/ 0 h 2379552"/>
              <a:gd name="connsiteX0" fmla="*/ 0 w 3814162"/>
              <a:gd name="connsiteY0" fmla="*/ 1689439 h 1689439"/>
              <a:gd name="connsiteX1" fmla="*/ 305217 w 3814162"/>
              <a:gd name="connsiteY1" fmla="*/ 1619357 h 1689439"/>
              <a:gd name="connsiteX2" fmla="*/ 908664 w 3814162"/>
              <a:gd name="connsiteY2" fmla="*/ 1360633 h 1689439"/>
              <a:gd name="connsiteX3" fmla="*/ 2239380 w 3814162"/>
              <a:gd name="connsiteY3" fmla="*/ 312802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305217 w 3814162"/>
              <a:gd name="connsiteY1" fmla="*/ 1619357 h 1689439"/>
              <a:gd name="connsiteX2" fmla="*/ 908664 w 3814162"/>
              <a:gd name="connsiteY2" fmla="*/ 136063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6063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4158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41583 h 1689439"/>
              <a:gd name="connsiteX3" fmla="*/ 2361947 w 3814162"/>
              <a:gd name="connsiteY3" fmla="*/ 691466 h 1689439"/>
              <a:gd name="connsiteX4" fmla="*/ 3814162 w 3814162"/>
              <a:gd name="connsiteY4" fmla="*/ 0 h 1689439"/>
              <a:gd name="connsiteX0" fmla="*/ 0 w 3818925"/>
              <a:gd name="connsiteY0" fmla="*/ 1684676 h 1684676"/>
              <a:gd name="connsiteX1" fmla="*/ 281404 w 3818925"/>
              <a:gd name="connsiteY1" fmla="*/ 1614594 h 1684676"/>
              <a:gd name="connsiteX2" fmla="*/ 908664 w 3818925"/>
              <a:gd name="connsiteY2" fmla="*/ 1336820 h 1684676"/>
              <a:gd name="connsiteX3" fmla="*/ 2361947 w 3818925"/>
              <a:gd name="connsiteY3" fmla="*/ 686703 h 1684676"/>
              <a:gd name="connsiteX4" fmla="*/ 3818925 w 3818925"/>
              <a:gd name="connsiteY4" fmla="*/ 0 h 16846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908664 w 3623662"/>
              <a:gd name="connsiteY2" fmla="*/ 1679720 h 2027576"/>
              <a:gd name="connsiteX3" fmla="*/ 2361947 w 3623662"/>
              <a:gd name="connsiteY3" fmla="*/ 1029603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908664 w 3623662"/>
              <a:gd name="connsiteY2" fmla="*/ 16797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33779 w 3623662"/>
              <a:gd name="connsiteY1" fmla="*/ 18050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33779 w 3623662"/>
              <a:gd name="connsiteY1" fmla="*/ 18050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861039 w 3623662"/>
              <a:gd name="connsiteY1" fmla="*/ 1489220 h 2027576"/>
              <a:gd name="connsiteX2" fmla="*/ 2347659 w 3623662"/>
              <a:gd name="connsiteY2" fmla="*/ 1034365 h 2027576"/>
              <a:gd name="connsiteX3" fmla="*/ 3623662 w 3623662"/>
              <a:gd name="connsiteY3" fmla="*/ 0 h 2027576"/>
              <a:gd name="connsiteX0" fmla="*/ 0 w 3623662"/>
              <a:gd name="connsiteY0" fmla="*/ 2027576 h 2027576"/>
              <a:gd name="connsiteX1" fmla="*/ 219492 w 3623662"/>
              <a:gd name="connsiteY1" fmla="*/ 1805092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19492 w 3623662"/>
              <a:gd name="connsiteY1" fmla="*/ 1805092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861039 w 3623662"/>
              <a:gd name="connsiteY1" fmla="*/ 1489220 h 2027576"/>
              <a:gd name="connsiteX2" fmla="*/ 2347659 w 3623662"/>
              <a:gd name="connsiteY2" fmla="*/ 1034365 h 2027576"/>
              <a:gd name="connsiteX3" fmla="*/ 3623662 w 3623662"/>
              <a:gd name="connsiteY3" fmla="*/ 0 h 2027576"/>
              <a:gd name="connsiteX0" fmla="*/ 0 w 3404587"/>
              <a:gd name="connsiteY0" fmla="*/ 1808501 h 1808501"/>
              <a:gd name="connsiteX1" fmla="*/ 641964 w 3404587"/>
              <a:gd name="connsiteY1" fmla="*/ 1489220 h 1808501"/>
              <a:gd name="connsiteX2" fmla="*/ 2128584 w 3404587"/>
              <a:gd name="connsiteY2" fmla="*/ 1034365 h 1808501"/>
              <a:gd name="connsiteX3" fmla="*/ 3404587 w 3404587"/>
              <a:gd name="connsiteY3" fmla="*/ 0 h 1808501"/>
              <a:gd name="connsiteX0" fmla="*/ 0 w 3404587"/>
              <a:gd name="connsiteY0" fmla="*/ 1808501 h 1808501"/>
              <a:gd name="connsiteX1" fmla="*/ 641964 w 3404587"/>
              <a:gd name="connsiteY1" fmla="*/ 1489220 h 1808501"/>
              <a:gd name="connsiteX2" fmla="*/ 1861884 w 3404587"/>
              <a:gd name="connsiteY2" fmla="*/ 310465 h 1808501"/>
              <a:gd name="connsiteX3" fmla="*/ 3404587 w 3404587"/>
              <a:gd name="connsiteY3" fmla="*/ 0 h 1808501"/>
              <a:gd name="connsiteX0" fmla="*/ 0 w 2937862"/>
              <a:gd name="connsiteY0" fmla="*/ 2665751 h 2665751"/>
              <a:gd name="connsiteX1" fmla="*/ 641964 w 2937862"/>
              <a:gd name="connsiteY1" fmla="*/ 2346470 h 2665751"/>
              <a:gd name="connsiteX2" fmla="*/ 1861884 w 2937862"/>
              <a:gd name="connsiteY2" fmla="*/ 1167715 h 2665751"/>
              <a:gd name="connsiteX3" fmla="*/ 2937862 w 2937862"/>
              <a:gd name="connsiteY3" fmla="*/ 0 h 2665751"/>
              <a:gd name="connsiteX0" fmla="*/ 0 w 3214087"/>
              <a:gd name="connsiteY0" fmla="*/ 2865776 h 2865776"/>
              <a:gd name="connsiteX1" fmla="*/ 918189 w 3214087"/>
              <a:gd name="connsiteY1" fmla="*/ 2346470 h 2865776"/>
              <a:gd name="connsiteX2" fmla="*/ 2138109 w 3214087"/>
              <a:gd name="connsiteY2" fmla="*/ 1167715 h 2865776"/>
              <a:gd name="connsiteX3" fmla="*/ 3214087 w 3214087"/>
              <a:gd name="connsiteY3" fmla="*/ 0 h 2865776"/>
              <a:gd name="connsiteX0" fmla="*/ 0 w 2295898"/>
              <a:gd name="connsiteY0" fmla="*/ 2346470 h 2346470"/>
              <a:gd name="connsiteX1" fmla="*/ 1219920 w 2295898"/>
              <a:gd name="connsiteY1" fmla="*/ 1167715 h 2346470"/>
              <a:gd name="connsiteX2" fmla="*/ 2295898 w 2295898"/>
              <a:gd name="connsiteY2" fmla="*/ 0 h 2346470"/>
              <a:gd name="connsiteX0" fmla="*/ 0 w 2295898"/>
              <a:gd name="connsiteY0" fmla="*/ 2346470 h 2367067"/>
              <a:gd name="connsiteX1" fmla="*/ 6153 w 2295898"/>
              <a:gd name="connsiteY1" fmla="*/ 2367067 h 2367067"/>
              <a:gd name="connsiteX2" fmla="*/ 1219920 w 2295898"/>
              <a:gd name="connsiteY2" fmla="*/ 1167715 h 2367067"/>
              <a:gd name="connsiteX3" fmla="*/ 2295898 w 2295898"/>
              <a:gd name="connsiteY3" fmla="*/ 0 h 2367067"/>
              <a:gd name="connsiteX0" fmla="*/ 0 w 2295898"/>
              <a:gd name="connsiteY0" fmla="*/ 2346470 h 2643292"/>
              <a:gd name="connsiteX1" fmla="*/ 987228 w 2295898"/>
              <a:gd name="connsiteY1" fmla="*/ 2643292 h 2643292"/>
              <a:gd name="connsiteX2" fmla="*/ 1219920 w 2295898"/>
              <a:gd name="connsiteY2" fmla="*/ 1167715 h 2643292"/>
              <a:gd name="connsiteX3" fmla="*/ 2295898 w 2295898"/>
              <a:gd name="connsiteY3" fmla="*/ 0 h 2643292"/>
              <a:gd name="connsiteX0" fmla="*/ 0 w 3115048"/>
              <a:gd name="connsiteY0" fmla="*/ 2870345 h 2870345"/>
              <a:gd name="connsiteX1" fmla="*/ 1806378 w 3115048"/>
              <a:gd name="connsiteY1" fmla="*/ 264329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2025453 w 3115048"/>
              <a:gd name="connsiteY3" fmla="*/ 117644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2320728 w 3115048"/>
              <a:gd name="connsiteY3" fmla="*/ 188129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934170 w 3115048"/>
              <a:gd name="connsiteY2" fmla="*/ 2729815 h 2870345"/>
              <a:gd name="connsiteX3" fmla="*/ 2320728 w 3115048"/>
              <a:gd name="connsiteY3" fmla="*/ 188129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934170 w 3115048"/>
              <a:gd name="connsiteY2" fmla="*/ 2729815 h 2870345"/>
              <a:gd name="connsiteX3" fmla="*/ 2473128 w 3115048"/>
              <a:gd name="connsiteY3" fmla="*/ 2262291 h 2870345"/>
              <a:gd name="connsiteX4" fmla="*/ 3115048 w 3115048"/>
              <a:gd name="connsiteY4" fmla="*/ 0 h 2870345"/>
              <a:gd name="connsiteX0" fmla="*/ 0 w 3877048"/>
              <a:gd name="connsiteY0" fmla="*/ 1489220 h 1489220"/>
              <a:gd name="connsiteX1" fmla="*/ 463353 w 3877048"/>
              <a:gd name="connsiteY1" fmla="*/ 1395517 h 1489220"/>
              <a:gd name="connsiteX2" fmla="*/ 934170 w 3877048"/>
              <a:gd name="connsiteY2" fmla="*/ 1348690 h 1489220"/>
              <a:gd name="connsiteX3" fmla="*/ 2473128 w 3877048"/>
              <a:gd name="connsiteY3" fmla="*/ 881166 h 1489220"/>
              <a:gd name="connsiteX4" fmla="*/ 3877048 w 3877048"/>
              <a:gd name="connsiteY4" fmla="*/ 0 h 1489220"/>
              <a:gd name="connsiteX0" fmla="*/ 0 w 3686548"/>
              <a:gd name="connsiteY0" fmla="*/ 1270145 h 1395517"/>
              <a:gd name="connsiteX1" fmla="*/ 272853 w 3686548"/>
              <a:gd name="connsiteY1" fmla="*/ 1395517 h 1395517"/>
              <a:gd name="connsiteX2" fmla="*/ 743670 w 3686548"/>
              <a:gd name="connsiteY2" fmla="*/ 1348690 h 1395517"/>
              <a:gd name="connsiteX3" fmla="*/ 2282628 w 3686548"/>
              <a:gd name="connsiteY3" fmla="*/ 881166 h 1395517"/>
              <a:gd name="connsiteX4" fmla="*/ 3686548 w 3686548"/>
              <a:gd name="connsiteY4" fmla="*/ 0 h 1395517"/>
              <a:gd name="connsiteX0" fmla="*/ 0 w 3686548"/>
              <a:gd name="connsiteY0" fmla="*/ 1270145 h 1348690"/>
              <a:gd name="connsiteX1" fmla="*/ 625278 w 3686548"/>
              <a:gd name="connsiteY1" fmla="*/ 966892 h 1348690"/>
              <a:gd name="connsiteX2" fmla="*/ 743670 w 3686548"/>
              <a:gd name="connsiteY2" fmla="*/ 1348690 h 1348690"/>
              <a:gd name="connsiteX3" fmla="*/ 2282628 w 3686548"/>
              <a:gd name="connsiteY3" fmla="*/ 881166 h 1348690"/>
              <a:gd name="connsiteX4" fmla="*/ 3686548 w 3686548"/>
              <a:gd name="connsiteY4" fmla="*/ 0 h 1348690"/>
              <a:gd name="connsiteX0" fmla="*/ 0 w 3686548"/>
              <a:gd name="connsiteY0" fmla="*/ 1270145 h 1270145"/>
              <a:gd name="connsiteX1" fmla="*/ 625278 w 3686548"/>
              <a:gd name="connsiteY1" fmla="*/ 966892 h 1270145"/>
              <a:gd name="connsiteX2" fmla="*/ 1924770 w 3686548"/>
              <a:gd name="connsiteY2" fmla="*/ 5665 h 1270145"/>
              <a:gd name="connsiteX3" fmla="*/ 2282628 w 3686548"/>
              <a:gd name="connsiteY3" fmla="*/ 881166 h 1270145"/>
              <a:gd name="connsiteX4" fmla="*/ 3686548 w 3686548"/>
              <a:gd name="connsiteY4" fmla="*/ 0 h 1270145"/>
              <a:gd name="connsiteX0" fmla="*/ 0 w 3686548"/>
              <a:gd name="connsiteY0" fmla="*/ 1331155 h 1331155"/>
              <a:gd name="connsiteX1" fmla="*/ 625278 w 3686548"/>
              <a:gd name="connsiteY1" fmla="*/ 1027902 h 1331155"/>
              <a:gd name="connsiteX2" fmla="*/ 1934295 w 3686548"/>
              <a:gd name="connsiteY2" fmla="*/ 0 h 1331155"/>
              <a:gd name="connsiteX3" fmla="*/ 2282628 w 3686548"/>
              <a:gd name="connsiteY3" fmla="*/ 942176 h 1331155"/>
              <a:gd name="connsiteX4" fmla="*/ 3686548 w 3686548"/>
              <a:gd name="connsiteY4" fmla="*/ 61010 h 1331155"/>
              <a:gd name="connsiteX0" fmla="*/ 0 w 3686548"/>
              <a:gd name="connsiteY0" fmla="*/ 1312105 h 1312105"/>
              <a:gd name="connsiteX1" fmla="*/ 625278 w 3686548"/>
              <a:gd name="connsiteY1" fmla="*/ 1008852 h 1312105"/>
              <a:gd name="connsiteX2" fmla="*/ 1915245 w 3686548"/>
              <a:gd name="connsiteY2" fmla="*/ 0 h 1312105"/>
              <a:gd name="connsiteX3" fmla="*/ 2282628 w 3686548"/>
              <a:gd name="connsiteY3" fmla="*/ 923126 h 1312105"/>
              <a:gd name="connsiteX4" fmla="*/ 3686548 w 3686548"/>
              <a:gd name="connsiteY4" fmla="*/ 41960 h 1312105"/>
              <a:gd name="connsiteX0" fmla="*/ 0 w 3686548"/>
              <a:gd name="connsiteY0" fmla="*/ 1312105 h 1312105"/>
              <a:gd name="connsiteX1" fmla="*/ 625278 w 3686548"/>
              <a:gd name="connsiteY1" fmla="*/ 1008852 h 1312105"/>
              <a:gd name="connsiteX2" fmla="*/ 1915245 w 3686548"/>
              <a:gd name="connsiteY2" fmla="*/ 0 h 1312105"/>
              <a:gd name="connsiteX3" fmla="*/ 3686548 w 3686548"/>
              <a:gd name="connsiteY3" fmla="*/ 41960 h 1312105"/>
              <a:gd name="connsiteX0" fmla="*/ 0 w 2924548"/>
              <a:gd name="connsiteY0" fmla="*/ 2670320 h 2670320"/>
              <a:gd name="connsiteX1" fmla="*/ 625278 w 2924548"/>
              <a:gd name="connsiteY1" fmla="*/ 2367067 h 2670320"/>
              <a:gd name="connsiteX2" fmla="*/ 1915245 w 2924548"/>
              <a:gd name="connsiteY2" fmla="*/ 1358215 h 2670320"/>
              <a:gd name="connsiteX3" fmla="*/ 2924548 w 2924548"/>
              <a:gd name="connsiteY3" fmla="*/ 0 h 2670320"/>
              <a:gd name="connsiteX0" fmla="*/ 0 w 3124573"/>
              <a:gd name="connsiteY0" fmla="*/ 2327420 h 2327420"/>
              <a:gd name="connsiteX1" fmla="*/ 625278 w 3124573"/>
              <a:gd name="connsiteY1" fmla="*/ 2024167 h 2327420"/>
              <a:gd name="connsiteX2" fmla="*/ 1915245 w 3124573"/>
              <a:gd name="connsiteY2" fmla="*/ 1015315 h 2327420"/>
              <a:gd name="connsiteX3" fmla="*/ 3124573 w 3124573"/>
              <a:gd name="connsiteY3" fmla="*/ 0 h 2327420"/>
              <a:gd name="connsiteX0" fmla="*/ 0 w 3136448"/>
              <a:gd name="connsiteY0" fmla="*/ 2339295 h 2339295"/>
              <a:gd name="connsiteX1" fmla="*/ 637153 w 3136448"/>
              <a:gd name="connsiteY1" fmla="*/ 2024167 h 2339295"/>
              <a:gd name="connsiteX2" fmla="*/ 1927120 w 3136448"/>
              <a:gd name="connsiteY2" fmla="*/ 1015315 h 2339295"/>
              <a:gd name="connsiteX3" fmla="*/ 3136448 w 3136448"/>
              <a:gd name="connsiteY3" fmla="*/ 0 h 2339295"/>
              <a:gd name="connsiteX0" fmla="*/ 0 w 3011757"/>
              <a:gd name="connsiteY0" fmla="*/ 2481799 h 2481799"/>
              <a:gd name="connsiteX1" fmla="*/ 637153 w 3011757"/>
              <a:gd name="connsiteY1" fmla="*/ 2166671 h 2481799"/>
              <a:gd name="connsiteX2" fmla="*/ 1927120 w 3011757"/>
              <a:gd name="connsiteY2" fmla="*/ 1157819 h 2481799"/>
              <a:gd name="connsiteX3" fmla="*/ 3011757 w 3011757"/>
              <a:gd name="connsiteY3" fmla="*/ 0 h 2481799"/>
              <a:gd name="connsiteX0" fmla="*/ 0 w 3011757"/>
              <a:gd name="connsiteY0" fmla="*/ 2499612 h 2499612"/>
              <a:gd name="connsiteX1" fmla="*/ 637153 w 3011757"/>
              <a:gd name="connsiteY1" fmla="*/ 2184484 h 2499612"/>
              <a:gd name="connsiteX2" fmla="*/ 1927120 w 3011757"/>
              <a:gd name="connsiteY2" fmla="*/ 1175632 h 2499612"/>
              <a:gd name="connsiteX3" fmla="*/ 3011757 w 3011757"/>
              <a:gd name="connsiteY3" fmla="*/ 0 h 2499612"/>
              <a:gd name="connsiteX0" fmla="*/ 0 w 3027614"/>
              <a:gd name="connsiteY0" fmla="*/ 2483755 h 2483755"/>
              <a:gd name="connsiteX1" fmla="*/ 637153 w 3027614"/>
              <a:gd name="connsiteY1" fmla="*/ 2168627 h 2483755"/>
              <a:gd name="connsiteX2" fmla="*/ 1927120 w 3027614"/>
              <a:gd name="connsiteY2" fmla="*/ 1159775 h 2483755"/>
              <a:gd name="connsiteX3" fmla="*/ 3027614 w 3027614"/>
              <a:gd name="connsiteY3" fmla="*/ 0 h 2483755"/>
              <a:gd name="connsiteX0" fmla="*/ 0 w 3027614"/>
              <a:gd name="connsiteY0" fmla="*/ 2504898 h 2504898"/>
              <a:gd name="connsiteX1" fmla="*/ 637153 w 3027614"/>
              <a:gd name="connsiteY1" fmla="*/ 2189770 h 2504898"/>
              <a:gd name="connsiteX2" fmla="*/ 1927120 w 3027614"/>
              <a:gd name="connsiteY2" fmla="*/ 118091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637153 w 3027614"/>
              <a:gd name="connsiteY1" fmla="*/ 2189770 h 2504898"/>
              <a:gd name="connsiteX2" fmla="*/ 1869970 w 3027614"/>
              <a:gd name="connsiteY2" fmla="*/ 100946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271393 w 3027614"/>
              <a:gd name="connsiteY1" fmla="*/ 2445802 h 2504898"/>
              <a:gd name="connsiteX2" fmla="*/ 1869970 w 3027614"/>
              <a:gd name="connsiteY2" fmla="*/ 100946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271393 w 3027614"/>
              <a:gd name="connsiteY1" fmla="*/ 2445802 h 2504898"/>
              <a:gd name="connsiteX2" fmla="*/ 2396664 w 3027614"/>
              <a:gd name="connsiteY2" fmla="*/ 1689782 h 2504898"/>
              <a:gd name="connsiteX3" fmla="*/ 3027614 w 3027614"/>
              <a:gd name="connsiteY3" fmla="*/ 0 h 2504898"/>
              <a:gd name="connsiteX0" fmla="*/ 0 w 3715243"/>
              <a:gd name="connsiteY0" fmla="*/ 815116 h 815116"/>
              <a:gd name="connsiteX1" fmla="*/ 271393 w 3715243"/>
              <a:gd name="connsiteY1" fmla="*/ 756020 h 815116"/>
              <a:gd name="connsiteX2" fmla="*/ 2396664 w 3715243"/>
              <a:gd name="connsiteY2" fmla="*/ 0 h 815116"/>
              <a:gd name="connsiteX3" fmla="*/ 3715243 w 3715243"/>
              <a:gd name="connsiteY3" fmla="*/ 365790 h 815116"/>
              <a:gd name="connsiteX0" fmla="*/ 0 w 3715243"/>
              <a:gd name="connsiteY0" fmla="*/ 829747 h 829747"/>
              <a:gd name="connsiteX1" fmla="*/ 271393 w 3715243"/>
              <a:gd name="connsiteY1" fmla="*/ 770651 h 829747"/>
              <a:gd name="connsiteX2" fmla="*/ 2440555 w 3715243"/>
              <a:gd name="connsiteY2" fmla="*/ 0 h 829747"/>
              <a:gd name="connsiteX3" fmla="*/ 3715243 w 3715243"/>
              <a:gd name="connsiteY3" fmla="*/ 380421 h 829747"/>
              <a:gd name="connsiteX0" fmla="*/ 0 w 3715243"/>
              <a:gd name="connsiteY0" fmla="*/ 449326 h 449326"/>
              <a:gd name="connsiteX1" fmla="*/ 271393 w 3715243"/>
              <a:gd name="connsiteY1" fmla="*/ 390230 h 449326"/>
              <a:gd name="connsiteX2" fmla="*/ 904363 w 3715243"/>
              <a:gd name="connsiteY2" fmla="*/ 109697 h 449326"/>
              <a:gd name="connsiteX3" fmla="*/ 3715243 w 3715243"/>
              <a:gd name="connsiteY3" fmla="*/ 0 h 449326"/>
              <a:gd name="connsiteX0" fmla="*/ 0 w 3715243"/>
              <a:gd name="connsiteY0" fmla="*/ 837063 h 837063"/>
              <a:gd name="connsiteX1" fmla="*/ 271393 w 3715243"/>
              <a:gd name="connsiteY1" fmla="*/ 777967 h 837063"/>
              <a:gd name="connsiteX2" fmla="*/ 2433240 w 3715243"/>
              <a:gd name="connsiteY2" fmla="*/ 0 h 837063"/>
              <a:gd name="connsiteX3" fmla="*/ 3715243 w 3715243"/>
              <a:gd name="connsiteY3" fmla="*/ 387737 h 837063"/>
              <a:gd name="connsiteX0" fmla="*/ 0 w 3715243"/>
              <a:gd name="connsiteY0" fmla="*/ 1378388 h 1378388"/>
              <a:gd name="connsiteX1" fmla="*/ 271393 w 3715243"/>
              <a:gd name="connsiteY1" fmla="*/ 1319292 h 1378388"/>
              <a:gd name="connsiteX2" fmla="*/ 2221099 w 3715243"/>
              <a:gd name="connsiteY2" fmla="*/ 0 h 1378388"/>
              <a:gd name="connsiteX3" fmla="*/ 3715243 w 3715243"/>
              <a:gd name="connsiteY3" fmla="*/ 929062 h 1378388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2221099 w 3437265"/>
              <a:gd name="connsiteY2" fmla="*/ 1009466 h 2387854"/>
              <a:gd name="connsiteX3" fmla="*/ 3437265 w 3437265"/>
              <a:gd name="connsiteY3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13531 w 3437265"/>
              <a:gd name="connsiteY2" fmla="*/ 1914917 h 2387854"/>
              <a:gd name="connsiteX3" fmla="*/ 2221099 w 3437265"/>
              <a:gd name="connsiteY3" fmla="*/ 1009466 h 2387854"/>
              <a:gd name="connsiteX4" fmla="*/ 3437265 w 3437265"/>
              <a:gd name="connsiteY4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20847 w 3437265"/>
              <a:gd name="connsiteY2" fmla="*/ 2024645 h 2387854"/>
              <a:gd name="connsiteX3" fmla="*/ 2221099 w 3437265"/>
              <a:gd name="connsiteY3" fmla="*/ 1009466 h 2387854"/>
              <a:gd name="connsiteX4" fmla="*/ 3437265 w 3437265"/>
              <a:gd name="connsiteY4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20847 w 3437265"/>
              <a:gd name="connsiteY2" fmla="*/ 2024645 h 2387854"/>
              <a:gd name="connsiteX3" fmla="*/ 2433239 w 3437265"/>
              <a:gd name="connsiteY3" fmla="*/ 1558106 h 2387854"/>
              <a:gd name="connsiteX4" fmla="*/ 3437265 w 3437265"/>
              <a:gd name="connsiteY4" fmla="*/ 0 h 2387854"/>
              <a:gd name="connsiteX0" fmla="*/ 0 w 3620145"/>
              <a:gd name="connsiteY0" fmla="*/ 2044040 h 2044040"/>
              <a:gd name="connsiteX1" fmla="*/ 271393 w 3620145"/>
              <a:gd name="connsiteY1" fmla="*/ 1984944 h 2044040"/>
              <a:gd name="connsiteX2" fmla="*/ 920847 w 3620145"/>
              <a:gd name="connsiteY2" fmla="*/ 1680831 h 2044040"/>
              <a:gd name="connsiteX3" fmla="*/ 2433239 w 3620145"/>
              <a:gd name="connsiteY3" fmla="*/ 1214292 h 2044040"/>
              <a:gd name="connsiteX4" fmla="*/ 3620145 w 3620145"/>
              <a:gd name="connsiteY4" fmla="*/ 0 h 2044040"/>
              <a:gd name="connsiteX0" fmla="*/ 0 w 3620145"/>
              <a:gd name="connsiteY0" fmla="*/ 2044040 h 2044040"/>
              <a:gd name="connsiteX1" fmla="*/ 271393 w 3620145"/>
              <a:gd name="connsiteY1" fmla="*/ 1984944 h 2044040"/>
              <a:gd name="connsiteX2" fmla="*/ 920847 w 3620145"/>
              <a:gd name="connsiteY2" fmla="*/ 1680831 h 2044040"/>
              <a:gd name="connsiteX3" fmla="*/ 2235729 w 3620145"/>
              <a:gd name="connsiteY3" fmla="*/ 687598 h 2044040"/>
              <a:gd name="connsiteX4" fmla="*/ 3620145 w 3620145"/>
              <a:gd name="connsiteY4" fmla="*/ 0 h 204404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920847 w 3386058"/>
              <a:gd name="connsiteY2" fmla="*/ 2229471 h 2592680"/>
              <a:gd name="connsiteX3" fmla="*/ 2235729 w 3386058"/>
              <a:gd name="connsiteY3" fmla="*/ 1236238 h 2592680"/>
              <a:gd name="connsiteX4" fmla="*/ 3386058 w 3386058"/>
              <a:gd name="connsiteY4" fmla="*/ 0 h 259268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854990 w 3386058"/>
              <a:gd name="connsiteY2" fmla="*/ 2054137 h 2592680"/>
              <a:gd name="connsiteX3" fmla="*/ 2235729 w 3386058"/>
              <a:gd name="connsiteY3" fmla="*/ 1236238 h 2592680"/>
              <a:gd name="connsiteX4" fmla="*/ 3386058 w 3386058"/>
              <a:gd name="connsiteY4" fmla="*/ 0 h 259268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854990 w 3386058"/>
              <a:gd name="connsiteY2" fmla="*/ 2054137 h 2592680"/>
              <a:gd name="connsiteX3" fmla="*/ 2286882 w 3386058"/>
              <a:gd name="connsiteY3" fmla="*/ 1411962 h 2592680"/>
              <a:gd name="connsiteX4" fmla="*/ 3386058 w 3386058"/>
              <a:gd name="connsiteY4" fmla="*/ 0 h 2592680"/>
              <a:gd name="connsiteX0" fmla="*/ 0 w 3451814"/>
              <a:gd name="connsiteY0" fmla="*/ 2373199 h 2373199"/>
              <a:gd name="connsiteX1" fmla="*/ 271393 w 3451814"/>
              <a:gd name="connsiteY1" fmla="*/ 2314103 h 2373199"/>
              <a:gd name="connsiteX2" fmla="*/ 854990 w 3451814"/>
              <a:gd name="connsiteY2" fmla="*/ 1834656 h 2373199"/>
              <a:gd name="connsiteX3" fmla="*/ 2286882 w 3451814"/>
              <a:gd name="connsiteY3" fmla="*/ 1192481 h 2373199"/>
              <a:gd name="connsiteX4" fmla="*/ 3451814 w 3451814"/>
              <a:gd name="connsiteY4" fmla="*/ 0 h 2373199"/>
              <a:gd name="connsiteX0" fmla="*/ 0 w 3451814"/>
              <a:gd name="connsiteY0" fmla="*/ 2373199 h 2373199"/>
              <a:gd name="connsiteX1" fmla="*/ 854990 w 3451814"/>
              <a:gd name="connsiteY1" fmla="*/ 1834656 h 2373199"/>
              <a:gd name="connsiteX2" fmla="*/ 2286882 w 3451814"/>
              <a:gd name="connsiteY2" fmla="*/ 1192481 h 2373199"/>
              <a:gd name="connsiteX3" fmla="*/ 3451814 w 3451814"/>
              <a:gd name="connsiteY3" fmla="*/ 0 h 2373199"/>
              <a:gd name="connsiteX0" fmla="*/ 0 w 3203103"/>
              <a:gd name="connsiteY0" fmla="*/ 2153985 h 2153985"/>
              <a:gd name="connsiteX1" fmla="*/ 606279 w 3203103"/>
              <a:gd name="connsiteY1" fmla="*/ 1834656 h 2153985"/>
              <a:gd name="connsiteX2" fmla="*/ 2038171 w 3203103"/>
              <a:gd name="connsiteY2" fmla="*/ 1192481 h 2153985"/>
              <a:gd name="connsiteX3" fmla="*/ 3203103 w 3203103"/>
              <a:gd name="connsiteY3" fmla="*/ 0 h 2153985"/>
              <a:gd name="connsiteX0" fmla="*/ 0 w 3276178"/>
              <a:gd name="connsiteY0" fmla="*/ 1963769 h 1963769"/>
              <a:gd name="connsiteX1" fmla="*/ 606279 w 3276178"/>
              <a:gd name="connsiteY1" fmla="*/ 1644440 h 1963769"/>
              <a:gd name="connsiteX2" fmla="*/ 2038171 w 3276178"/>
              <a:gd name="connsiteY2" fmla="*/ 1002265 h 1963769"/>
              <a:gd name="connsiteX3" fmla="*/ 3276178 w 3276178"/>
              <a:gd name="connsiteY3" fmla="*/ 0 h 1963769"/>
              <a:gd name="connsiteX0" fmla="*/ 0 w 3290731"/>
              <a:gd name="connsiteY0" fmla="*/ 1993032 h 1993032"/>
              <a:gd name="connsiteX1" fmla="*/ 606279 w 3290731"/>
              <a:gd name="connsiteY1" fmla="*/ 1673703 h 1993032"/>
              <a:gd name="connsiteX2" fmla="*/ 2038171 w 3290731"/>
              <a:gd name="connsiteY2" fmla="*/ 1031528 h 1993032"/>
              <a:gd name="connsiteX3" fmla="*/ 3290731 w 3290731"/>
              <a:gd name="connsiteY3" fmla="*/ 0 h 1993032"/>
              <a:gd name="connsiteX0" fmla="*/ 0 w 3290731"/>
              <a:gd name="connsiteY0" fmla="*/ 1993032 h 1993032"/>
              <a:gd name="connsiteX1" fmla="*/ 606279 w 3290731"/>
              <a:gd name="connsiteY1" fmla="*/ 1673703 h 1993032"/>
              <a:gd name="connsiteX2" fmla="*/ 1909539 w 3290731"/>
              <a:gd name="connsiteY2" fmla="*/ 660127 h 1993032"/>
              <a:gd name="connsiteX3" fmla="*/ 3290731 w 3290731"/>
              <a:gd name="connsiteY3" fmla="*/ 0 h 1993032"/>
              <a:gd name="connsiteX0" fmla="*/ 0 w 3195406"/>
              <a:gd name="connsiteY0" fmla="*/ 2154975 h 2154975"/>
              <a:gd name="connsiteX1" fmla="*/ 606279 w 3195406"/>
              <a:gd name="connsiteY1" fmla="*/ 1835646 h 2154975"/>
              <a:gd name="connsiteX2" fmla="*/ 1909539 w 3195406"/>
              <a:gd name="connsiteY2" fmla="*/ 822070 h 2154975"/>
              <a:gd name="connsiteX3" fmla="*/ 3195406 w 3195406"/>
              <a:gd name="connsiteY3" fmla="*/ 0 h 2154975"/>
              <a:gd name="connsiteX0" fmla="*/ 0 w 3195406"/>
              <a:gd name="connsiteY0" fmla="*/ 2154975 h 2154975"/>
              <a:gd name="connsiteX1" fmla="*/ 606279 w 3195406"/>
              <a:gd name="connsiteY1" fmla="*/ 1835646 h 2154975"/>
              <a:gd name="connsiteX2" fmla="*/ 1842821 w 3195406"/>
              <a:gd name="connsiteY2" fmla="*/ 698323 h 2154975"/>
              <a:gd name="connsiteX3" fmla="*/ 3195406 w 3195406"/>
              <a:gd name="connsiteY3" fmla="*/ 0 h 2154975"/>
              <a:gd name="connsiteX0" fmla="*/ 0 w 3014360"/>
              <a:gd name="connsiteY0" fmla="*/ 2440757 h 2440757"/>
              <a:gd name="connsiteX1" fmla="*/ 606279 w 3014360"/>
              <a:gd name="connsiteY1" fmla="*/ 2121428 h 2440757"/>
              <a:gd name="connsiteX2" fmla="*/ 1842821 w 3014360"/>
              <a:gd name="connsiteY2" fmla="*/ 984105 h 2440757"/>
              <a:gd name="connsiteX3" fmla="*/ 3014360 w 3014360"/>
              <a:gd name="connsiteY3" fmla="*/ 0 h 2440757"/>
              <a:gd name="connsiteX0" fmla="*/ 0 w 2985715"/>
              <a:gd name="connsiteY0" fmla="*/ 2450283 h 2450283"/>
              <a:gd name="connsiteX1" fmla="*/ 606279 w 2985715"/>
              <a:gd name="connsiteY1" fmla="*/ 2130954 h 2450283"/>
              <a:gd name="connsiteX2" fmla="*/ 1842821 w 2985715"/>
              <a:gd name="connsiteY2" fmla="*/ 993631 h 2450283"/>
              <a:gd name="connsiteX3" fmla="*/ 2985715 w 2985715"/>
              <a:gd name="connsiteY3" fmla="*/ 0 h 2450283"/>
              <a:gd name="connsiteX0" fmla="*/ 0 w 2976120"/>
              <a:gd name="connsiteY0" fmla="*/ 2459809 h 2459809"/>
              <a:gd name="connsiteX1" fmla="*/ 606279 w 2976120"/>
              <a:gd name="connsiteY1" fmla="*/ 2140480 h 2459809"/>
              <a:gd name="connsiteX2" fmla="*/ 1842821 w 2976120"/>
              <a:gd name="connsiteY2" fmla="*/ 1003157 h 2459809"/>
              <a:gd name="connsiteX3" fmla="*/ 2976120 w 2976120"/>
              <a:gd name="connsiteY3" fmla="*/ 0 h 245980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42821 w 3033199"/>
              <a:gd name="connsiteY2" fmla="*/ 1050787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14204 w 3033199"/>
              <a:gd name="connsiteY2" fmla="*/ 1031853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23686 w 3033199"/>
              <a:gd name="connsiteY2" fmla="*/ 803343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766495 w 3033199"/>
              <a:gd name="connsiteY2" fmla="*/ 841537 h 2507439"/>
              <a:gd name="connsiteX3" fmla="*/ 3033199 w 3033199"/>
              <a:gd name="connsiteY3" fmla="*/ 0 h 2507439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66495 w 2918831"/>
              <a:gd name="connsiteY2" fmla="*/ 1032058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90265 w 2918831"/>
              <a:gd name="connsiteY2" fmla="*/ 994069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71174 w 2918831"/>
              <a:gd name="connsiteY2" fmla="*/ 1013232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853681 w 2918831"/>
              <a:gd name="connsiteY2" fmla="*/ 1197516 h 2697960"/>
              <a:gd name="connsiteX3" fmla="*/ 2918831 w 2918831"/>
              <a:gd name="connsiteY3" fmla="*/ 0 h 269796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53681 w 3001311"/>
              <a:gd name="connsiteY2" fmla="*/ 1019696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20311 w 3001311"/>
              <a:gd name="connsiteY2" fmla="*/ 115317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94867 w 3001311"/>
              <a:gd name="connsiteY2" fmla="*/ 1178707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07523 w 3001311"/>
              <a:gd name="connsiteY2" fmla="*/ 1191540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61760 w 3001311"/>
              <a:gd name="connsiteY2" fmla="*/ 103163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46477 w 3001311"/>
              <a:gd name="connsiteY2" fmla="*/ 1031750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15012 w 3001311"/>
              <a:gd name="connsiteY2" fmla="*/ 1184283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43531 w 3001311"/>
              <a:gd name="connsiteY2" fmla="*/ 1012946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33963 w 3001311"/>
              <a:gd name="connsiteY2" fmla="*/ 102258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38683 w 3001311"/>
              <a:gd name="connsiteY2" fmla="*/ 1022699 h 2520140"/>
              <a:gd name="connsiteX3" fmla="*/ 3001311 w 3001311"/>
              <a:gd name="connsiteY3" fmla="*/ 0 h 2520140"/>
              <a:gd name="connsiteX0" fmla="*/ 0 w 2910756"/>
              <a:gd name="connsiteY0" fmla="*/ 2705899 h 2705899"/>
              <a:gd name="connsiteX1" fmla="*/ 606279 w 2910756"/>
              <a:gd name="connsiteY1" fmla="*/ 2386570 h 2705899"/>
              <a:gd name="connsiteX2" fmla="*/ 1838683 w 2910756"/>
              <a:gd name="connsiteY2" fmla="*/ 1208458 h 2705899"/>
              <a:gd name="connsiteX3" fmla="*/ 2910756 w 2910756"/>
              <a:gd name="connsiteY3" fmla="*/ 0 h 2705899"/>
              <a:gd name="connsiteX0" fmla="*/ 0 w 2915450"/>
              <a:gd name="connsiteY0" fmla="*/ 2696373 h 2696373"/>
              <a:gd name="connsiteX1" fmla="*/ 606279 w 2915450"/>
              <a:gd name="connsiteY1" fmla="*/ 2377044 h 2696373"/>
              <a:gd name="connsiteX2" fmla="*/ 1838683 w 2915450"/>
              <a:gd name="connsiteY2" fmla="*/ 1198932 h 2696373"/>
              <a:gd name="connsiteX3" fmla="*/ 2915450 w 2915450"/>
              <a:gd name="connsiteY3" fmla="*/ 0 h 2696373"/>
              <a:gd name="connsiteX0" fmla="*/ 0 w 2896332"/>
              <a:gd name="connsiteY0" fmla="*/ 2696373 h 2696373"/>
              <a:gd name="connsiteX1" fmla="*/ 606279 w 2896332"/>
              <a:gd name="connsiteY1" fmla="*/ 2377044 h 2696373"/>
              <a:gd name="connsiteX2" fmla="*/ 1838683 w 2896332"/>
              <a:gd name="connsiteY2" fmla="*/ 1198932 h 2696373"/>
              <a:gd name="connsiteX3" fmla="*/ 2896332 w 2896332"/>
              <a:gd name="connsiteY3" fmla="*/ 0 h 2696373"/>
              <a:gd name="connsiteX0" fmla="*/ 0 w 2910552"/>
              <a:gd name="connsiteY0" fmla="*/ 2701136 h 2701136"/>
              <a:gd name="connsiteX1" fmla="*/ 606279 w 2910552"/>
              <a:gd name="connsiteY1" fmla="*/ 2381807 h 2701136"/>
              <a:gd name="connsiteX2" fmla="*/ 1838683 w 2910552"/>
              <a:gd name="connsiteY2" fmla="*/ 1203695 h 2701136"/>
              <a:gd name="connsiteX3" fmla="*/ 2910552 w 2910552"/>
              <a:gd name="connsiteY3" fmla="*/ 0 h 2701136"/>
              <a:gd name="connsiteX0" fmla="*/ 0 w 2910552"/>
              <a:gd name="connsiteY0" fmla="*/ 2701136 h 2701136"/>
              <a:gd name="connsiteX1" fmla="*/ 606279 w 2910552"/>
              <a:gd name="connsiteY1" fmla="*/ 2381807 h 2701136"/>
              <a:gd name="connsiteX2" fmla="*/ 1895789 w 2910552"/>
              <a:gd name="connsiteY2" fmla="*/ 1365773 h 2701136"/>
              <a:gd name="connsiteX3" fmla="*/ 2910552 w 2910552"/>
              <a:gd name="connsiteY3" fmla="*/ 0 h 2701136"/>
              <a:gd name="connsiteX0" fmla="*/ 0 w 3096217"/>
              <a:gd name="connsiteY0" fmla="*/ 2339145 h 2339145"/>
              <a:gd name="connsiteX1" fmla="*/ 606279 w 3096217"/>
              <a:gd name="connsiteY1" fmla="*/ 2019816 h 2339145"/>
              <a:gd name="connsiteX2" fmla="*/ 1895789 w 3096217"/>
              <a:gd name="connsiteY2" fmla="*/ 1003782 h 2339145"/>
              <a:gd name="connsiteX3" fmla="*/ 3096217 w 3096217"/>
              <a:gd name="connsiteY3" fmla="*/ 0 h 2339145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895789 w 3200221"/>
              <a:gd name="connsiteY2" fmla="*/ 847648 h 2183011"/>
              <a:gd name="connsiteX3" fmla="*/ 3200221 w 3200221"/>
              <a:gd name="connsiteY3" fmla="*/ 0 h 2183011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957159 w 3200221"/>
              <a:gd name="connsiteY2" fmla="*/ 1038834 h 2183011"/>
              <a:gd name="connsiteX3" fmla="*/ 3200221 w 3200221"/>
              <a:gd name="connsiteY3" fmla="*/ 0 h 2183011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991619 w 3200221"/>
              <a:gd name="connsiteY2" fmla="*/ 1013069 h 2183011"/>
              <a:gd name="connsiteX3" fmla="*/ 3200221 w 3200221"/>
              <a:gd name="connsiteY3" fmla="*/ 0 h 2183011"/>
              <a:gd name="connsiteX0" fmla="*/ 0 w 3286409"/>
              <a:gd name="connsiteY0" fmla="*/ 1993209 h 1993209"/>
              <a:gd name="connsiteX1" fmla="*/ 606279 w 3286409"/>
              <a:gd name="connsiteY1" fmla="*/ 1673880 h 1993209"/>
              <a:gd name="connsiteX2" fmla="*/ 1991619 w 3286409"/>
              <a:gd name="connsiteY2" fmla="*/ 823267 h 1993209"/>
              <a:gd name="connsiteX3" fmla="*/ 3286409 w 3286409"/>
              <a:gd name="connsiteY3" fmla="*/ 0 h 1993209"/>
              <a:gd name="connsiteX0" fmla="*/ 0 w 3310186"/>
              <a:gd name="connsiteY0" fmla="*/ 1539934 h 1539934"/>
              <a:gd name="connsiteX1" fmla="*/ 606279 w 3310186"/>
              <a:gd name="connsiteY1" fmla="*/ 1220605 h 1539934"/>
              <a:gd name="connsiteX2" fmla="*/ 1991619 w 3310186"/>
              <a:gd name="connsiteY2" fmla="*/ 369992 h 1539934"/>
              <a:gd name="connsiteX3" fmla="*/ 3310186 w 3310186"/>
              <a:gd name="connsiteY3" fmla="*/ 0 h 1539934"/>
              <a:gd name="connsiteX0" fmla="*/ 0 w 3373718"/>
              <a:gd name="connsiteY0" fmla="*/ 1794404 h 1794404"/>
              <a:gd name="connsiteX1" fmla="*/ 606279 w 3373718"/>
              <a:gd name="connsiteY1" fmla="*/ 1475075 h 1794404"/>
              <a:gd name="connsiteX2" fmla="*/ 1991619 w 3373718"/>
              <a:gd name="connsiteY2" fmla="*/ 624462 h 1794404"/>
              <a:gd name="connsiteX3" fmla="*/ 3373718 w 3373718"/>
              <a:gd name="connsiteY3" fmla="*/ 0 h 1794404"/>
              <a:gd name="connsiteX0" fmla="*/ 0 w 3477005"/>
              <a:gd name="connsiteY0" fmla="*/ 1627407 h 1627407"/>
              <a:gd name="connsiteX1" fmla="*/ 606279 w 3477005"/>
              <a:gd name="connsiteY1" fmla="*/ 1308078 h 1627407"/>
              <a:gd name="connsiteX2" fmla="*/ 1991619 w 3477005"/>
              <a:gd name="connsiteY2" fmla="*/ 457465 h 1627407"/>
              <a:gd name="connsiteX3" fmla="*/ 3477005 w 3477005"/>
              <a:gd name="connsiteY3" fmla="*/ 0 h 1627407"/>
              <a:gd name="connsiteX0" fmla="*/ 0 w 3477005"/>
              <a:gd name="connsiteY0" fmla="*/ 1627407 h 1627407"/>
              <a:gd name="connsiteX1" fmla="*/ 606279 w 3477005"/>
              <a:gd name="connsiteY1" fmla="*/ 1308078 h 1627407"/>
              <a:gd name="connsiteX2" fmla="*/ 2047231 w 3477005"/>
              <a:gd name="connsiteY2" fmla="*/ 656321 h 1627407"/>
              <a:gd name="connsiteX3" fmla="*/ 3477005 w 3477005"/>
              <a:gd name="connsiteY3" fmla="*/ 0 h 1627407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2047231 w 3373560"/>
              <a:gd name="connsiteY2" fmla="*/ 855126 h 1826212"/>
              <a:gd name="connsiteX3" fmla="*/ 3373560 w 3373560"/>
              <a:gd name="connsiteY3" fmla="*/ 0 h 1826212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1975624 w 3373560"/>
              <a:gd name="connsiteY2" fmla="*/ 664369 h 1826212"/>
              <a:gd name="connsiteX3" fmla="*/ 3373560 w 3373560"/>
              <a:gd name="connsiteY3" fmla="*/ 0 h 1826212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2047014 w 3373560"/>
              <a:gd name="connsiteY2" fmla="*/ 854965 h 1826212"/>
              <a:gd name="connsiteX3" fmla="*/ 3373560 w 3373560"/>
              <a:gd name="connsiteY3" fmla="*/ 0 h 1826212"/>
              <a:gd name="connsiteX0" fmla="*/ 0 w 3459205"/>
              <a:gd name="connsiteY0" fmla="*/ 1635691 h 1635691"/>
              <a:gd name="connsiteX1" fmla="*/ 606279 w 3459205"/>
              <a:gd name="connsiteY1" fmla="*/ 1316362 h 1635691"/>
              <a:gd name="connsiteX2" fmla="*/ 2047014 w 3459205"/>
              <a:gd name="connsiteY2" fmla="*/ 664444 h 1635691"/>
              <a:gd name="connsiteX3" fmla="*/ 3459205 w 3459205"/>
              <a:gd name="connsiteY3" fmla="*/ 0 h 1635691"/>
              <a:gd name="connsiteX0" fmla="*/ 0 w 3478175"/>
              <a:gd name="connsiteY0" fmla="*/ 1640454 h 1640454"/>
              <a:gd name="connsiteX1" fmla="*/ 606279 w 3478175"/>
              <a:gd name="connsiteY1" fmla="*/ 1321125 h 1640454"/>
              <a:gd name="connsiteX2" fmla="*/ 2047014 w 3478175"/>
              <a:gd name="connsiteY2" fmla="*/ 669207 h 1640454"/>
              <a:gd name="connsiteX3" fmla="*/ 3478175 w 3478175"/>
              <a:gd name="connsiteY3" fmla="*/ 0 h 1640454"/>
              <a:gd name="connsiteX0" fmla="*/ 0 w 3478175"/>
              <a:gd name="connsiteY0" fmla="*/ 1640454 h 1640454"/>
              <a:gd name="connsiteX1" fmla="*/ 606279 w 3478175"/>
              <a:gd name="connsiteY1" fmla="*/ 1321125 h 1640454"/>
              <a:gd name="connsiteX2" fmla="*/ 1983358 w 3478175"/>
              <a:gd name="connsiteY2" fmla="*/ 486382 h 1640454"/>
              <a:gd name="connsiteX3" fmla="*/ 3478175 w 3478175"/>
              <a:gd name="connsiteY3" fmla="*/ 0 h 1640454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83358 w 3279317"/>
              <a:gd name="connsiteY2" fmla="*/ 828327 h 1982399"/>
              <a:gd name="connsiteX3" fmla="*/ 3279317 w 3279317"/>
              <a:gd name="connsiteY3" fmla="*/ 0 h 1982399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59459 w 3279317"/>
              <a:gd name="connsiteY2" fmla="*/ 812516 h 1982399"/>
              <a:gd name="connsiteX3" fmla="*/ 3279317 w 3279317"/>
              <a:gd name="connsiteY3" fmla="*/ 0 h 1982399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83268 w 3279317"/>
              <a:gd name="connsiteY2" fmla="*/ 820560 h 1982399"/>
              <a:gd name="connsiteX3" fmla="*/ 3279317 w 3279317"/>
              <a:gd name="connsiteY3" fmla="*/ 0 h 1982399"/>
              <a:gd name="connsiteX0" fmla="*/ 34405 w 3313722"/>
              <a:gd name="connsiteY0" fmla="*/ 1982399 h 1982399"/>
              <a:gd name="connsiteX1" fmla="*/ 0 w 3313722"/>
              <a:gd name="connsiteY1" fmla="*/ 1974576 h 1982399"/>
              <a:gd name="connsiteX2" fmla="*/ 640684 w 3313722"/>
              <a:gd name="connsiteY2" fmla="*/ 1663070 h 1982399"/>
              <a:gd name="connsiteX3" fmla="*/ 2017673 w 3313722"/>
              <a:gd name="connsiteY3" fmla="*/ 820560 h 1982399"/>
              <a:gd name="connsiteX4" fmla="*/ 3313722 w 3313722"/>
              <a:gd name="connsiteY4" fmla="*/ 0 h 1982399"/>
              <a:gd name="connsiteX0" fmla="*/ 34405 w 3313722"/>
              <a:gd name="connsiteY0" fmla="*/ 1982399 h 1982399"/>
              <a:gd name="connsiteX1" fmla="*/ 0 w 3313722"/>
              <a:gd name="connsiteY1" fmla="*/ 1974576 h 1982399"/>
              <a:gd name="connsiteX2" fmla="*/ 640684 w 3313722"/>
              <a:gd name="connsiteY2" fmla="*/ 1663070 h 1982399"/>
              <a:gd name="connsiteX3" fmla="*/ 2086637 w 3313722"/>
              <a:gd name="connsiteY3" fmla="*/ 1001827 h 1982399"/>
              <a:gd name="connsiteX4" fmla="*/ 3313722 w 3313722"/>
              <a:gd name="connsiteY4" fmla="*/ 0 h 1982399"/>
              <a:gd name="connsiteX0" fmla="*/ 34405 w 3417161"/>
              <a:gd name="connsiteY0" fmla="*/ 1835733 h 1835733"/>
              <a:gd name="connsiteX1" fmla="*/ 0 w 3417161"/>
              <a:gd name="connsiteY1" fmla="*/ 1827910 h 1835733"/>
              <a:gd name="connsiteX2" fmla="*/ 640684 w 3417161"/>
              <a:gd name="connsiteY2" fmla="*/ 1516404 h 1835733"/>
              <a:gd name="connsiteX3" fmla="*/ 2086637 w 3417161"/>
              <a:gd name="connsiteY3" fmla="*/ 855161 h 1835733"/>
              <a:gd name="connsiteX4" fmla="*/ 3417161 w 3417161"/>
              <a:gd name="connsiteY4" fmla="*/ 0 h 1835733"/>
              <a:gd name="connsiteX0" fmla="*/ 34405 w 3426608"/>
              <a:gd name="connsiteY0" fmla="*/ 1821443 h 1821443"/>
              <a:gd name="connsiteX1" fmla="*/ 0 w 3426608"/>
              <a:gd name="connsiteY1" fmla="*/ 1813620 h 1821443"/>
              <a:gd name="connsiteX2" fmla="*/ 640684 w 3426608"/>
              <a:gd name="connsiteY2" fmla="*/ 1502114 h 1821443"/>
              <a:gd name="connsiteX3" fmla="*/ 2086637 w 3426608"/>
              <a:gd name="connsiteY3" fmla="*/ 840871 h 1821443"/>
              <a:gd name="connsiteX4" fmla="*/ 3426608 w 3426608"/>
              <a:gd name="connsiteY4" fmla="*/ 0 h 1821443"/>
              <a:gd name="connsiteX0" fmla="*/ 34405 w 3426608"/>
              <a:gd name="connsiteY0" fmla="*/ 1821443 h 1821443"/>
              <a:gd name="connsiteX1" fmla="*/ 0 w 3426608"/>
              <a:gd name="connsiteY1" fmla="*/ 1813620 h 1821443"/>
              <a:gd name="connsiteX2" fmla="*/ 640684 w 3426608"/>
              <a:gd name="connsiteY2" fmla="*/ 1502114 h 1821443"/>
              <a:gd name="connsiteX3" fmla="*/ 1934193 w 3426608"/>
              <a:gd name="connsiteY3" fmla="*/ 488501 h 1821443"/>
              <a:gd name="connsiteX4" fmla="*/ 3426608 w 3426608"/>
              <a:gd name="connsiteY4" fmla="*/ 0 h 1821443"/>
              <a:gd name="connsiteX0" fmla="*/ 34405 w 3074113"/>
              <a:gd name="connsiteY0" fmla="*/ 2516846 h 2516846"/>
              <a:gd name="connsiteX1" fmla="*/ 0 w 3074113"/>
              <a:gd name="connsiteY1" fmla="*/ 2509023 h 2516846"/>
              <a:gd name="connsiteX2" fmla="*/ 640684 w 3074113"/>
              <a:gd name="connsiteY2" fmla="*/ 2197517 h 2516846"/>
              <a:gd name="connsiteX3" fmla="*/ 1934193 w 3074113"/>
              <a:gd name="connsiteY3" fmla="*/ 1183904 h 2516846"/>
              <a:gd name="connsiteX4" fmla="*/ 3074113 w 3074113"/>
              <a:gd name="connsiteY4" fmla="*/ 0 h 2516846"/>
              <a:gd name="connsiteX0" fmla="*/ 34405 w 3045469"/>
              <a:gd name="connsiteY0" fmla="*/ 2502557 h 2502557"/>
              <a:gd name="connsiteX1" fmla="*/ 0 w 3045469"/>
              <a:gd name="connsiteY1" fmla="*/ 2494734 h 2502557"/>
              <a:gd name="connsiteX2" fmla="*/ 640684 w 3045469"/>
              <a:gd name="connsiteY2" fmla="*/ 2183228 h 2502557"/>
              <a:gd name="connsiteX3" fmla="*/ 1934193 w 3045469"/>
              <a:gd name="connsiteY3" fmla="*/ 1169615 h 2502557"/>
              <a:gd name="connsiteX4" fmla="*/ 3045469 w 3045469"/>
              <a:gd name="connsiteY4" fmla="*/ 0 h 2502557"/>
              <a:gd name="connsiteX0" fmla="*/ 34405 w 3045469"/>
              <a:gd name="connsiteY0" fmla="*/ 2502557 h 2502557"/>
              <a:gd name="connsiteX1" fmla="*/ 0 w 3045469"/>
              <a:gd name="connsiteY1" fmla="*/ 2494734 h 2502557"/>
              <a:gd name="connsiteX2" fmla="*/ 640684 w 3045469"/>
              <a:gd name="connsiteY2" fmla="*/ 2183228 h 2502557"/>
              <a:gd name="connsiteX3" fmla="*/ 1985354 w 3045469"/>
              <a:gd name="connsiteY3" fmla="*/ 1367280 h 2502557"/>
              <a:gd name="connsiteX4" fmla="*/ 3045469 w 3045469"/>
              <a:gd name="connsiteY4" fmla="*/ 0 h 2502557"/>
              <a:gd name="connsiteX0" fmla="*/ 34405 w 3140496"/>
              <a:gd name="connsiteY0" fmla="*/ 2348921 h 2348921"/>
              <a:gd name="connsiteX1" fmla="*/ 0 w 3140496"/>
              <a:gd name="connsiteY1" fmla="*/ 2341098 h 2348921"/>
              <a:gd name="connsiteX2" fmla="*/ 640684 w 3140496"/>
              <a:gd name="connsiteY2" fmla="*/ 2029592 h 2348921"/>
              <a:gd name="connsiteX3" fmla="*/ 1985354 w 3140496"/>
              <a:gd name="connsiteY3" fmla="*/ 1213644 h 2348921"/>
              <a:gd name="connsiteX4" fmla="*/ 3140496 w 3140496"/>
              <a:gd name="connsiteY4" fmla="*/ 0 h 2348921"/>
              <a:gd name="connsiteX0" fmla="*/ 0 w 3106091"/>
              <a:gd name="connsiteY0" fmla="*/ 2348921 h 2348921"/>
              <a:gd name="connsiteX1" fmla="*/ 265511 w 3106091"/>
              <a:gd name="connsiteY1" fmla="*/ 2304781 h 2348921"/>
              <a:gd name="connsiteX2" fmla="*/ 606279 w 3106091"/>
              <a:gd name="connsiteY2" fmla="*/ 2029592 h 2348921"/>
              <a:gd name="connsiteX3" fmla="*/ 1950949 w 3106091"/>
              <a:gd name="connsiteY3" fmla="*/ 1213644 h 2348921"/>
              <a:gd name="connsiteX4" fmla="*/ 3106091 w 3106091"/>
              <a:gd name="connsiteY4" fmla="*/ 0 h 2348921"/>
              <a:gd name="connsiteX0" fmla="*/ 0 w 3344211"/>
              <a:gd name="connsiteY0" fmla="*/ 2568285 h 2568285"/>
              <a:gd name="connsiteX1" fmla="*/ 503631 w 3344211"/>
              <a:gd name="connsiteY1" fmla="*/ 2304781 h 2568285"/>
              <a:gd name="connsiteX2" fmla="*/ 844399 w 3344211"/>
              <a:gd name="connsiteY2" fmla="*/ 2029592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44399 w 3344211"/>
              <a:gd name="connsiteY2" fmla="*/ 2029592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92004 w 3344211"/>
              <a:gd name="connsiteY2" fmla="*/ 2234631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92004 w 3344211"/>
              <a:gd name="connsiteY2" fmla="*/ 2234631 h 2568285"/>
              <a:gd name="connsiteX3" fmla="*/ 2408090 w 3344211"/>
              <a:gd name="connsiteY3" fmla="*/ 1766293 h 2568285"/>
              <a:gd name="connsiteX4" fmla="*/ 3344211 w 3344211"/>
              <a:gd name="connsiteY4" fmla="*/ 0 h 2568285"/>
              <a:gd name="connsiteX0" fmla="*/ 0 w 3625118"/>
              <a:gd name="connsiteY0" fmla="*/ 2020536 h 2020536"/>
              <a:gd name="connsiteX1" fmla="*/ 294074 w 3625118"/>
              <a:gd name="connsiteY1" fmla="*/ 1962101 h 2020536"/>
              <a:gd name="connsiteX2" fmla="*/ 892004 w 3625118"/>
              <a:gd name="connsiteY2" fmla="*/ 1686882 h 2020536"/>
              <a:gd name="connsiteX3" fmla="*/ 2408090 w 3625118"/>
              <a:gd name="connsiteY3" fmla="*/ 1218544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294074 w 3625118"/>
              <a:gd name="connsiteY1" fmla="*/ 1962101 h 2020536"/>
              <a:gd name="connsiteX2" fmla="*/ 892004 w 3625118"/>
              <a:gd name="connsiteY2" fmla="*/ 1686882 h 2020536"/>
              <a:gd name="connsiteX3" fmla="*/ 2360412 w 3625118"/>
              <a:gd name="connsiteY3" fmla="*/ 1037686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892004 w 3625118"/>
              <a:gd name="connsiteY2" fmla="*/ 1686882 h 2020536"/>
              <a:gd name="connsiteX3" fmla="*/ 2360412 w 3625118"/>
              <a:gd name="connsiteY3" fmla="*/ 1037686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2360412 w 3625118"/>
              <a:gd name="connsiteY2" fmla="*/ 1037686 h 2020536"/>
              <a:gd name="connsiteX3" fmla="*/ 3625118 w 3625118"/>
              <a:gd name="connsiteY3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2158484 w 3625118"/>
              <a:gd name="connsiteY2" fmla="*/ 1239705 h 2020536"/>
              <a:gd name="connsiteX3" fmla="*/ 3625118 w 3625118"/>
              <a:gd name="connsiteY3" fmla="*/ 0 h 2020536"/>
              <a:gd name="connsiteX0" fmla="*/ 0 w 3351911"/>
              <a:gd name="connsiteY0" fmla="*/ 2008660 h 2008660"/>
              <a:gd name="connsiteX1" fmla="*/ 662194 w 3351911"/>
              <a:gd name="connsiteY1" fmla="*/ 1701035 h 2008660"/>
              <a:gd name="connsiteX2" fmla="*/ 2158484 w 3351911"/>
              <a:gd name="connsiteY2" fmla="*/ 1227829 h 2008660"/>
              <a:gd name="connsiteX3" fmla="*/ 3351911 w 3351911"/>
              <a:gd name="connsiteY3" fmla="*/ 0 h 2008660"/>
              <a:gd name="connsiteX0" fmla="*/ 0 w 3351911"/>
              <a:gd name="connsiteY0" fmla="*/ 2008660 h 2008660"/>
              <a:gd name="connsiteX1" fmla="*/ 662194 w 3351911"/>
              <a:gd name="connsiteY1" fmla="*/ 1701035 h 2008660"/>
              <a:gd name="connsiteX2" fmla="*/ 2158436 w 3351911"/>
              <a:gd name="connsiteY2" fmla="*/ 1237493 h 2008660"/>
              <a:gd name="connsiteX3" fmla="*/ 3351911 w 3351911"/>
              <a:gd name="connsiteY3" fmla="*/ 0 h 2008660"/>
              <a:gd name="connsiteX0" fmla="*/ 0 w 3351911"/>
              <a:gd name="connsiteY0" fmla="*/ 2008660 h 2008660"/>
              <a:gd name="connsiteX1" fmla="*/ 576456 w 3351911"/>
              <a:gd name="connsiteY1" fmla="*/ 1272553 h 2008660"/>
              <a:gd name="connsiteX2" fmla="*/ 2158436 w 3351911"/>
              <a:gd name="connsiteY2" fmla="*/ 1237493 h 2008660"/>
              <a:gd name="connsiteX3" fmla="*/ 3351911 w 3351911"/>
              <a:gd name="connsiteY3" fmla="*/ 0 h 2008660"/>
              <a:gd name="connsiteX0" fmla="*/ 0 w 3351911"/>
              <a:gd name="connsiteY0" fmla="*/ 2085626 h 2085626"/>
              <a:gd name="connsiteX1" fmla="*/ 576456 w 3351911"/>
              <a:gd name="connsiteY1" fmla="*/ 1349519 h 2085626"/>
              <a:gd name="connsiteX2" fmla="*/ 1701198 w 3351911"/>
              <a:gd name="connsiteY2" fmla="*/ 0 h 2085626"/>
              <a:gd name="connsiteX3" fmla="*/ 3351911 w 3351911"/>
              <a:gd name="connsiteY3" fmla="*/ 76966 h 2085626"/>
              <a:gd name="connsiteX0" fmla="*/ 0 w 3351911"/>
              <a:gd name="connsiteY0" fmla="*/ 2037996 h 2037996"/>
              <a:gd name="connsiteX1" fmla="*/ 576456 w 3351911"/>
              <a:gd name="connsiteY1" fmla="*/ 1301889 h 2037996"/>
              <a:gd name="connsiteX2" fmla="*/ 1682110 w 3351911"/>
              <a:gd name="connsiteY2" fmla="*/ 0 h 2037996"/>
              <a:gd name="connsiteX3" fmla="*/ 3351911 w 3351911"/>
              <a:gd name="connsiteY3" fmla="*/ 29336 h 2037996"/>
              <a:gd name="connsiteX0" fmla="*/ 0 w 3351911"/>
              <a:gd name="connsiteY0" fmla="*/ 2076100 h 2076100"/>
              <a:gd name="connsiteX1" fmla="*/ 576456 w 3351911"/>
              <a:gd name="connsiteY1" fmla="*/ 1339993 h 2076100"/>
              <a:gd name="connsiteX2" fmla="*/ 1701122 w 3351911"/>
              <a:gd name="connsiteY2" fmla="*/ 0 h 2076100"/>
              <a:gd name="connsiteX3" fmla="*/ 3351911 w 3351911"/>
              <a:gd name="connsiteY3" fmla="*/ 67440 h 2076100"/>
              <a:gd name="connsiteX0" fmla="*/ 0 w 3208964"/>
              <a:gd name="connsiteY0" fmla="*/ 2142017 h 2142017"/>
              <a:gd name="connsiteX1" fmla="*/ 576456 w 3208964"/>
              <a:gd name="connsiteY1" fmla="*/ 1405910 h 2142017"/>
              <a:gd name="connsiteX2" fmla="*/ 1701122 w 3208964"/>
              <a:gd name="connsiteY2" fmla="*/ 65917 h 2142017"/>
              <a:gd name="connsiteX3" fmla="*/ 3208964 w 3208964"/>
              <a:gd name="connsiteY3" fmla="*/ 0 h 2142017"/>
              <a:gd name="connsiteX0" fmla="*/ 0 w 2704078"/>
              <a:gd name="connsiteY0" fmla="*/ 3199411 h 3199411"/>
              <a:gd name="connsiteX1" fmla="*/ 576456 w 2704078"/>
              <a:gd name="connsiteY1" fmla="*/ 2463304 h 3199411"/>
              <a:gd name="connsiteX2" fmla="*/ 1701122 w 2704078"/>
              <a:gd name="connsiteY2" fmla="*/ 1123311 h 3199411"/>
              <a:gd name="connsiteX3" fmla="*/ 2704078 w 2704078"/>
              <a:gd name="connsiteY3" fmla="*/ 0 h 3199411"/>
              <a:gd name="connsiteX0" fmla="*/ 0 w 2704078"/>
              <a:gd name="connsiteY0" fmla="*/ 3199411 h 3199411"/>
              <a:gd name="connsiteX1" fmla="*/ 261359 w 2704078"/>
              <a:gd name="connsiteY1" fmla="*/ 3074040 h 3199411"/>
              <a:gd name="connsiteX2" fmla="*/ 576456 w 2704078"/>
              <a:gd name="connsiteY2" fmla="*/ 2463304 h 3199411"/>
              <a:gd name="connsiteX3" fmla="*/ 1701122 w 2704078"/>
              <a:gd name="connsiteY3" fmla="*/ 1123311 h 3199411"/>
              <a:gd name="connsiteX4" fmla="*/ 2704078 w 2704078"/>
              <a:gd name="connsiteY4" fmla="*/ 0 h 3199411"/>
              <a:gd name="connsiteX0" fmla="*/ 0 w 2704078"/>
              <a:gd name="connsiteY0" fmla="*/ 3199411 h 3199411"/>
              <a:gd name="connsiteX1" fmla="*/ 261353 w 2704078"/>
              <a:gd name="connsiteY1" fmla="*/ 3074386 h 3199411"/>
              <a:gd name="connsiteX2" fmla="*/ 576456 w 2704078"/>
              <a:gd name="connsiteY2" fmla="*/ 2463304 h 3199411"/>
              <a:gd name="connsiteX3" fmla="*/ 1701122 w 2704078"/>
              <a:gd name="connsiteY3" fmla="*/ 1123311 h 3199411"/>
              <a:gd name="connsiteX4" fmla="*/ 2704078 w 2704078"/>
              <a:gd name="connsiteY4" fmla="*/ 0 h 3199411"/>
              <a:gd name="connsiteX0" fmla="*/ 0 w 2704078"/>
              <a:gd name="connsiteY0" fmla="*/ 3199411 h 3199411"/>
              <a:gd name="connsiteX1" fmla="*/ 576456 w 2704078"/>
              <a:gd name="connsiteY1" fmla="*/ 2463304 h 3199411"/>
              <a:gd name="connsiteX2" fmla="*/ 1701122 w 2704078"/>
              <a:gd name="connsiteY2" fmla="*/ 1123311 h 3199411"/>
              <a:gd name="connsiteX3" fmla="*/ 2704078 w 2704078"/>
              <a:gd name="connsiteY3" fmla="*/ 0 h 3199411"/>
              <a:gd name="connsiteX0" fmla="*/ 0 w 2696762"/>
              <a:gd name="connsiteY0" fmla="*/ 2980290 h 2980290"/>
              <a:gd name="connsiteX1" fmla="*/ 569140 w 2696762"/>
              <a:gd name="connsiteY1" fmla="*/ 2463304 h 2980290"/>
              <a:gd name="connsiteX2" fmla="*/ 1693806 w 2696762"/>
              <a:gd name="connsiteY2" fmla="*/ 1123311 h 2980290"/>
              <a:gd name="connsiteX3" fmla="*/ 2696762 w 2696762"/>
              <a:gd name="connsiteY3" fmla="*/ 0 h 2980290"/>
              <a:gd name="connsiteX0" fmla="*/ 0 w 2674263"/>
              <a:gd name="connsiteY0" fmla="*/ 2997121 h 2997121"/>
              <a:gd name="connsiteX1" fmla="*/ 569140 w 2674263"/>
              <a:gd name="connsiteY1" fmla="*/ 2480135 h 2997121"/>
              <a:gd name="connsiteX2" fmla="*/ 1693806 w 2674263"/>
              <a:gd name="connsiteY2" fmla="*/ 1140142 h 2997121"/>
              <a:gd name="connsiteX3" fmla="*/ 2674263 w 2674263"/>
              <a:gd name="connsiteY3" fmla="*/ 0 h 2997121"/>
              <a:gd name="connsiteX0" fmla="*/ 0 w 2960444"/>
              <a:gd name="connsiteY0" fmla="*/ 2464324 h 2464324"/>
              <a:gd name="connsiteX1" fmla="*/ 569140 w 2960444"/>
              <a:gd name="connsiteY1" fmla="*/ 1947338 h 2464324"/>
              <a:gd name="connsiteX2" fmla="*/ 1693806 w 2960444"/>
              <a:gd name="connsiteY2" fmla="*/ 607345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569140 w 2960444"/>
              <a:gd name="connsiteY1" fmla="*/ 1947338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600932 w 2960444"/>
              <a:gd name="connsiteY1" fmla="*/ 2170218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616821 w 2960444"/>
              <a:gd name="connsiteY1" fmla="*/ 2122749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5206"/>
              <a:gd name="connsiteY0" fmla="*/ 2464601 h 2464601"/>
              <a:gd name="connsiteX1" fmla="*/ 621583 w 2965206"/>
              <a:gd name="connsiteY1" fmla="*/ 2122749 h 2464601"/>
              <a:gd name="connsiteX2" fmla="*/ 1817798 w 2965206"/>
              <a:gd name="connsiteY2" fmla="*/ 989119 h 2464601"/>
              <a:gd name="connsiteX3" fmla="*/ 2965206 w 2965206"/>
              <a:gd name="connsiteY3" fmla="*/ 0 h 2464601"/>
              <a:gd name="connsiteX0" fmla="*/ 0 w 2965206"/>
              <a:gd name="connsiteY0" fmla="*/ 2464601 h 2464601"/>
              <a:gd name="connsiteX1" fmla="*/ 621583 w 2965206"/>
              <a:gd name="connsiteY1" fmla="*/ 2122749 h 2464601"/>
              <a:gd name="connsiteX2" fmla="*/ 1874906 w 2965206"/>
              <a:gd name="connsiteY2" fmla="*/ 1170226 h 2464601"/>
              <a:gd name="connsiteX3" fmla="*/ 2965206 w 2965206"/>
              <a:gd name="connsiteY3" fmla="*/ 0 h 2464601"/>
              <a:gd name="connsiteX0" fmla="*/ 0 w 3155636"/>
              <a:gd name="connsiteY0" fmla="*/ 2140715 h 2140715"/>
              <a:gd name="connsiteX1" fmla="*/ 621583 w 3155636"/>
              <a:gd name="connsiteY1" fmla="*/ 1798863 h 2140715"/>
              <a:gd name="connsiteX2" fmla="*/ 1874906 w 3155636"/>
              <a:gd name="connsiteY2" fmla="*/ 846340 h 2140715"/>
              <a:gd name="connsiteX3" fmla="*/ 3155636 w 3155636"/>
              <a:gd name="connsiteY3" fmla="*/ 0 h 2140715"/>
              <a:gd name="connsiteX0" fmla="*/ 0 w 3138898"/>
              <a:gd name="connsiteY0" fmla="*/ 2114519 h 2114519"/>
              <a:gd name="connsiteX1" fmla="*/ 621583 w 3138898"/>
              <a:gd name="connsiteY1" fmla="*/ 1772667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63 w 3138898"/>
              <a:gd name="connsiteY1" fmla="*/ 1806208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49 w 3138898"/>
              <a:gd name="connsiteY1" fmla="*/ 1794503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884389 w 3138898"/>
              <a:gd name="connsiteY2" fmla="*/ 832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770050 w 3138898"/>
              <a:gd name="connsiteY2" fmla="*/ 489299 h 2114519"/>
              <a:gd name="connsiteX3" fmla="*/ 3138898 w 3138898"/>
              <a:gd name="connsiteY3" fmla="*/ 0 h 2114519"/>
              <a:gd name="connsiteX0" fmla="*/ 0 w 2805460"/>
              <a:gd name="connsiteY0" fmla="*/ 2819448 h 2819448"/>
              <a:gd name="connsiteX1" fmla="*/ 609635 w 2805460"/>
              <a:gd name="connsiteY1" fmla="*/ 2492489 h 2819448"/>
              <a:gd name="connsiteX2" fmla="*/ 1770050 w 2805460"/>
              <a:gd name="connsiteY2" fmla="*/ 1194228 h 2819448"/>
              <a:gd name="connsiteX3" fmla="*/ 2805460 w 2805460"/>
              <a:gd name="connsiteY3" fmla="*/ 0 h 2819448"/>
              <a:gd name="connsiteX0" fmla="*/ 0 w 2805460"/>
              <a:gd name="connsiteY0" fmla="*/ 2819448 h 2819448"/>
              <a:gd name="connsiteX1" fmla="*/ 609635 w 2805460"/>
              <a:gd name="connsiteY1" fmla="*/ 2492489 h 2819448"/>
              <a:gd name="connsiteX2" fmla="*/ 1741436 w 2805460"/>
              <a:gd name="connsiteY2" fmla="*/ 1194362 h 2819448"/>
              <a:gd name="connsiteX3" fmla="*/ 2805460 w 2805460"/>
              <a:gd name="connsiteY3" fmla="*/ 0 h 2819448"/>
              <a:gd name="connsiteX0" fmla="*/ 0 w 2738786"/>
              <a:gd name="connsiteY0" fmla="*/ 3010286 h 3010286"/>
              <a:gd name="connsiteX1" fmla="*/ 542961 w 2738786"/>
              <a:gd name="connsiteY1" fmla="*/ 2492489 h 3010286"/>
              <a:gd name="connsiteX2" fmla="*/ 1674762 w 2738786"/>
              <a:gd name="connsiteY2" fmla="*/ 1194362 h 3010286"/>
              <a:gd name="connsiteX3" fmla="*/ 2738786 w 2738786"/>
              <a:gd name="connsiteY3" fmla="*/ 0 h 3010286"/>
              <a:gd name="connsiteX0" fmla="*/ 0 w 2738786"/>
              <a:gd name="connsiteY0" fmla="*/ 3010286 h 3010286"/>
              <a:gd name="connsiteX1" fmla="*/ 87358 w 2738786"/>
              <a:gd name="connsiteY1" fmla="*/ 2846236 h 3010286"/>
              <a:gd name="connsiteX2" fmla="*/ 542961 w 2738786"/>
              <a:gd name="connsiteY2" fmla="*/ 2492489 h 3010286"/>
              <a:gd name="connsiteX3" fmla="*/ 1674762 w 2738786"/>
              <a:gd name="connsiteY3" fmla="*/ 1194362 h 3010286"/>
              <a:gd name="connsiteX4" fmla="*/ 2738786 w 2738786"/>
              <a:gd name="connsiteY4" fmla="*/ 0 h 3010286"/>
              <a:gd name="connsiteX0" fmla="*/ 0 w 3024530"/>
              <a:gd name="connsiteY0" fmla="*/ 2886785 h 2886785"/>
              <a:gd name="connsiteX1" fmla="*/ 373102 w 3024530"/>
              <a:gd name="connsiteY1" fmla="*/ 2846236 h 2886785"/>
              <a:gd name="connsiteX2" fmla="*/ 828705 w 3024530"/>
              <a:gd name="connsiteY2" fmla="*/ 2492489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828705 w 3024530"/>
              <a:gd name="connsiteY2" fmla="*/ 2492489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781062 w 3024530"/>
              <a:gd name="connsiteY2" fmla="*/ 2311773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781062 w 3024530"/>
              <a:gd name="connsiteY2" fmla="*/ 2311773 h 2886785"/>
              <a:gd name="connsiteX3" fmla="*/ 1369925 w 3024530"/>
              <a:gd name="connsiteY3" fmla="*/ 1385017 h 2886785"/>
              <a:gd name="connsiteX4" fmla="*/ 3024530 w 3024530"/>
              <a:gd name="connsiteY4" fmla="*/ 0 h 2886785"/>
              <a:gd name="connsiteX0" fmla="*/ 0 w 2005310"/>
              <a:gd name="connsiteY0" fmla="*/ 2496216 h 2496216"/>
              <a:gd name="connsiteX1" fmla="*/ 268321 w 2005310"/>
              <a:gd name="connsiteY1" fmla="*/ 2408356 h 2496216"/>
              <a:gd name="connsiteX2" fmla="*/ 781062 w 2005310"/>
              <a:gd name="connsiteY2" fmla="*/ 1921204 h 2496216"/>
              <a:gd name="connsiteX3" fmla="*/ 1369925 w 2005310"/>
              <a:gd name="connsiteY3" fmla="*/ 994448 h 2496216"/>
              <a:gd name="connsiteX4" fmla="*/ 2005310 w 2005310"/>
              <a:gd name="connsiteY4" fmla="*/ 0 h 2496216"/>
              <a:gd name="connsiteX0" fmla="*/ 0 w 2011016"/>
              <a:gd name="connsiteY0" fmla="*/ 2519223 h 2519223"/>
              <a:gd name="connsiteX1" fmla="*/ 268321 w 2011016"/>
              <a:gd name="connsiteY1" fmla="*/ 2431363 h 2519223"/>
              <a:gd name="connsiteX2" fmla="*/ 781062 w 2011016"/>
              <a:gd name="connsiteY2" fmla="*/ 1944211 h 2519223"/>
              <a:gd name="connsiteX3" fmla="*/ 1369925 w 2011016"/>
              <a:gd name="connsiteY3" fmla="*/ 1017455 h 2519223"/>
              <a:gd name="connsiteX4" fmla="*/ 2011016 w 2011016"/>
              <a:gd name="connsiteY4" fmla="*/ 0 h 2519223"/>
              <a:gd name="connsiteX0" fmla="*/ 0 w 2016722"/>
              <a:gd name="connsiteY0" fmla="*/ 2507720 h 2507720"/>
              <a:gd name="connsiteX1" fmla="*/ 268321 w 2016722"/>
              <a:gd name="connsiteY1" fmla="*/ 2419860 h 2507720"/>
              <a:gd name="connsiteX2" fmla="*/ 781062 w 2016722"/>
              <a:gd name="connsiteY2" fmla="*/ 1932708 h 2507720"/>
              <a:gd name="connsiteX3" fmla="*/ 1369925 w 2016722"/>
              <a:gd name="connsiteY3" fmla="*/ 1005952 h 2507720"/>
              <a:gd name="connsiteX4" fmla="*/ 2016722 w 2016722"/>
              <a:gd name="connsiteY4" fmla="*/ 0 h 2507720"/>
              <a:gd name="connsiteX0" fmla="*/ 0 w 1999424"/>
              <a:gd name="connsiteY0" fmla="*/ 2513472 h 2513472"/>
              <a:gd name="connsiteX1" fmla="*/ 268321 w 1999424"/>
              <a:gd name="connsiteY1" fmla="*/ 2425612 h 2513472"/>
              <a:gd name="connsiteX2" fmla="*/ 781062 w 1999424"/>
              <a:gd name="connsiteY2" fmla="*/ 1938460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68321 w 1999424"/>
              <a:gd name="connsiteY1" fmla="*/ 2425612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45311 w 1999424"/>
              <a:gd name="connsiteY1" fmla="*/ 2316605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22302 w 1999424"/>
              <a:gd name="connsiteY1" fmla="*/ 2449153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2885184"/>
              <a:gd name="connsiteY0" fmla="*/ 3056458 h 3056458"/>
              <a:gd name="connsiteX1" fmla="*/ 222302 w 2885184"/>
              <a:gd name="connsiteY1" fmla="*/ 2992139 h 3056458"/>
              <a:gd name="connsiteX2" fmla="*/ 775294 w 2885184"/>
              <a:gd name="connsiteY2" fmla="*/ 2475913 h 3056458"/>
              <a:gd name="connsiteX3" fmla="*/ 1369925 w 2885184"/>
              <a:gd name="connsiteY3" fmla="*/ 1554690 h 3056458"/>
              <a:gd name="connsiteX4" fmla="*/ 2885184 w 2885184"/>
              <a:gd name="connsiteY4" fmla="*/ 0 h 3056458"/>
              <a:gd name="connsiteX0" fmla="*/ 0 w 2885184"/>
              <a:gd name="connsiteY0" fmla="*/ 3056458 h 3056458"/>
              <a:gd name="connsiteX1" fmla="*/ 222302 w 2885184"/>
              <a:gd name="connsiteY1" fmla="*/ 2992139 h 3056458"/>
              <a:gd name="connsiteX2" fmla="*/ 775294 w 2885184"/>
              <a:gd name="connsiteY2" fmla="*/ 2475913 h 3056458"/>
              <a:gd name="connsiteX3" fmla="*/ 1893757 w 2885184"/>
              <a:gd name="connsiteY3" fmla="*/ 1154770 h 3056458"/>
              <a:gd name="connsiteX4" fmla="*/ 2885184 w 2885184"/>
              <a:gd name="connsiteY4" fmla="*/ 0 h 3056458"/>
              <a:gd name="connsiteX0" fmla="*/ 0 w 2662882"/>
              <a:gd name="connsiteY0" fmla="*/ 2992139 h 2992139"/>
              <a:gd name="connsiteX1" fmla="*/ 552992 w 2662882"/>
              <a:gd name="connsiteY1" fmla="*/ 2475913 h 2992139"/>
              <a:gd name="connsiteX2" fmla="*/ 1671455 w 2662882"/>
              <a:gd name="connsiteY2" fmla="*/ 1154770 h 2992139"/>
              <a:gd name="connsiteX3" fmla="*/ 2662882 w 2662882"/>
              <a:gd name="connsiteY3" fmla="*/ 0 h 2992139"/>
              <a:gd name="connsiteX0" fmla="*/ 0 w 2662882"/>
              <a:gd name="connsiteY0" fmla="*/ 2992139 h 2992139"/>
              <a:gd name="connsiteX1" fmla="*/ 552980 w 2662882"/>
              <a:gd name="connsiteY1" fmla="*/ 2461903 h 2992139"/>
              <a:gd name="connsiteX2" fmla="*/ 1671455 w 2662882"/>
              <a:gd name="connsiteY2" fmla="*/ 1154770 h 2992139"/>
              <a:gd name="connsiteX3" fmla="*/ 2662882 w 2662882"/>
              <a:gd name="connsiteY3" fmla="*/ 0 h 2992139"/>
              <a:gd name="connsiteX0" fmla="*/ 0 w 2662882"/>
              <a:gd name="connsiteY0" fmla="*/ 2992139 h 2992139"/>
              <a:gd name="connsiteX1" fmla="*/ 552980 w 2662882"/>
              <a:gd name="connsiteY1" fmla="*/ 2461903 h 2992139"/>
              <a:gd name="connsiteX2" fmla="*/ 1147554 w 2662882"/>
              <a:gd name="connsiteY2" fmla="*/ 1574047 h 2992139"/>
              <a:gd name="connsiteX3" fmla="*/ 2662882 w 2662882"/>
              <a:gd name="connsiteY3" fmla="*/ 0 h 2992139"/>
              <a:gd name="connsiteX0" fmla="*/ 0 w 1786542"/>
              <a:gd name="connsiteY0" fmla="*/ 2420575 h 2420575"/>
              <a:gd name="connsiteX1" fmla="*/ 552980 w 1786542"/>
              <a:gd name="connsiteY1" fmla="*/ 1890339 h 2420575"/>
              <a:gd name="connsiteX2" fmla="*/ 1147554 w 1786542"/>
              <a:gd name="connsiteY2" fmla="*/ 1002483 h 2420575"/>
              <a:gd name="connsiteX3" fmla="*/ 1786542 w 1786542"/>
              <a:gd name="connsiteY3" fmla="*/ 0 h 2420575"/>
              <a:gd name="connsiteX0" fmla="*/ 0 w 1764556"/>
              <a:gd name="connsiteY0" fmla="*/ 2427892 h 2427892"/>
              <a:gd name="connsiteX1" fmla="*/ 552980 w 1764556"/>
              <a:gd name="connsiteY1" fmla="*/ 1897656 h 2427892"/>
              <a:gd name="connsiteX2" fmla="*/ 1147554 w 1764556"/>
              <a:gd name="connsiteY2" fmla="*/ 1009800 h 2427892"/>
              <a:gd name="connsiteX3" fmla="*/ 1764556 w 1764556"/>
              <a:gd name="connsiteY3" fmla="*/ 0 h 2427892"/>
              <a:gd name="connsiteX0" fmla="*/ 0 w 1764556"/>
              <a:gd name="connsiteY0" fmla="*/ 2427892 h 2427892"/>
              <a:gd name="connsiteX1" fmla="*/ 552980 w 1764556"/>
              <a:gd name="connsiteY1" fmla="*/ 1897656 h 2427892"/>
              <a:gd name="connsiteX2" fmla="*/ 1132898 w 1764556"/>
              <a:gd name="connsiteY2" fmla="*/ 995282 h 2427892"/>
              <a:gd name="connsiteX3" fmla="*/ 1764556 w 1764556"/>
              <a:gd name="connsiteY3" fmla="*/ 0 h 2427892"/>
              <a:gd name="connsiteX0" fmla="*/ 0 w 1770866"/>
              <a:gd name="connsiteY0" fmla="*/ 2440593 h 2440593"/>
              <a:gd name="connsiteX1" fmla="*/ 552980 w 1770866"/>
              <a:gd name="connsiteY1" fmla="*/ 1910357 h 2440593"/>
              <a:gd name="connsiteX2" fmla="*/ 1132898 w 1770866"/>
              <a:gd name="connsiteY2" fmla="*/ 1007983 h 2440593"/>
              <a:gd name="connsiteX3" fmla="*/ 1770866 w 1770866"/>
              <a:gd name="connsiteY3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552980 w 1770866"/>
              <a:gd name="connsiteY2" fmla="*/ 1910357 h 2440593"/>
              <a:gd name="connsiteX3" fmla="*/ 1132898 w 1770866"/>
              <a:gd name="connsiteY3" fmla="*/ 1007983 h 2440593"/>
              <a:gd name="connsiteX4" fmla="*/ 1770866 w 1770866"/>
              <a:gd name="connsiteY4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287322 w 1770866"/>
              <a:gd name="connsiteY2" fmla="*/ 2159529 h 2440593"/>
              <a:gd name="connsiteX3" fmla="*/ 552980 w 1770866"/>
              <a:gd name="connsiteY3" fmla="*/ 1910357 h 2440593"/>
              <a:gd name="connsiteX4" fmla="*/ 1132898 w 1770866"/>
              <a:gd name="connsiteY4" fmla="*/ 1007983 h 2440593"/>
              <a:gd name="connsiteX5" fmla="*/ 1770866 w 1770866"/>
              <a:gd name="connsiteY5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407963 w 1770866"/>
              <a:gd name="connsiteY2" fmla="*/ 2369346 h 2440593"/>
              <a:gd name="connsiteX3" fmla="*/ 552980 w 1770866"/>
              <a:gd name="connsiteY3" fmla="*/ 1910357 h 2440593"/>
              <a:gd name="connsiteX4" fmla="*/ 1132898 w 1770866"/>
              <a:gd name="connsiteY4" fmla="*/ 1007983 h 2440593"/>
              <a:gd name="connsiteX5" fmla="*/ 1770866 w 1770866"/>
              <a:gd name="connsiteY5" fmla="*/ 0 h 2440593"/>
              <a:gd name="connsiteX0" fmla="*/ 0 w 1770866"/>
              <a:gd name="connsiteY0" fmla="*/ 2440593 h 2502734"/>
              <a:gd name="connsiteX1" fmla="*/ 58725 w 1770866"/>
              <a:gd name="connsiteY1" fmla="*/ 2502734 h 2502734"/>
              <a:gd name="connsiteX2" fmla="*/ 407963 w 1770866"/>
              <a:gd name="connsiteY2" fmla="*/ 2369346 h 2502734"/>
              <a:gd name="connsiteX3" fmla="*/ 552980 w 1770866"/>
              <a:gd name="connsiteY3" fmla="*/ 1910357 h 2502734"/>
              <a:gd name="connsiteX4" fmla="*/ 1132898 w 1770866"/>
              <a:gd name="connsiteY4" fmla="*/ 1007983 h 2502734"/>
              <a:gd name="connsiteX5" fmla="*/ 1770866 w 1770866"/>
              <a:gd name="connsiteY5" fmla="*/ 0 h 2502734"/>
              <a:gd name="connsiteX0" fmla="*/ 0 w 2272505"/>
              <a:gd name="connsiteY0" fmla="*/ 2656792 h 2656792"/>
              <a:gd name="connsiteX1" fmla="*/ 560364 w 2272505"/>
              <a:gd name="connsiteY1" fmla="*/ 2502734 h 2656792"/>
              <a:gd name="connsiteX2" fmla="*/ 909602 w 2272505"/>
              <a:gd name="connsiteY2" fmla="*/ 2369346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909602 w 2272505"/>
              <a:gd name="connsiteY2" fmla="*/ 2369346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490491 w 2272505"/>
              <a:gd name="connsiteY2" fmla="*/ 2439471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319051 w 2272505"/>
              <a:gd name="connsiteY1" fmla="*/ 2611261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68245 w 2272505"/>
              <a:gd name="connsiteY1" fmla="*/ 2503593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196307"/>
              <a:gd name="connsiteY0" fmla="*/ 2784105 h 2784105"/>
              <a:gd name="connsiteX1" fmla="*/ 192047 w 2196307"/>
              <a:gd name="connsiteY1" fmla="*/ 2503593 h 2784105"/>
              <a:gd name="connsiteX2" fmla="*/ 414293 w 2196307"/>
              <a:gd name="connsiteY2" fmla="*/ 2439471 h 2784105"/>
              <a:gd name="connsiteX3" fmla="*/ 965698 w 2196307"/>
              <a:gd name="connsiteY3" fmla="*/ 1916923 h 2784105"/>
              <a:gd name="connsiteX4" fmla="*/ 1558339 w 2196307"/>
              <a:gd name="connsiteY4" fmla="*/ 1007983 h 2784105"/>
              <a:gd name="connsiteX5" fmla="*/ 2196307 w 2196307"/>
              <a:gd name="connsiteY5" fmla="*/ 0 h 2784105"/>
              <a:gd name="connsiteX0" fmla="*/ 0 w 2004260"/>
              <a:gd name="connsiteY0" fmla="*/ 2503593 h 2503593"/>
              <a:gd name="connsiteX1" fmla="*/ 222246 w 2004260"/>
              <a:gd name="connsiteY1" fmla="*/ 2439471 h 2503593"/>
              <a:gd name="connsiteX2" fmla="*/ 773651 w 2004260"/>
              <a:gd name="connsiteY2" fmla="*/ 1916923 h 2503593"/>
              <a:gd name="connsiteX3" fmla="*/ 1366292 w 2004260"/>
              <a:gd name="connsiteY3" fmla="*/ 1007983 h 2503593"/>
              <a:gd name="connsiteX4" fmla="*/ 2004260 w 2004260"/>
              <a:gd name="connsiteY4" fmla="*/ 0 h 2503593"/>
              <a:gd name="connsiteX0" fmla="*/ 0 w 2004260"/>
              <a:gd name="connsiteY0" fmla="*/ 2503593 h 2503593"/>
              <a:gd name="connsiteX1" fmla="*/ 222246 w 2004260"/>
              <a:gd name="connsiteY1" fmla="*/ 2439471 h 2503593"/>
              <a:gd name="connsiteX2" fmla="*/ 773651 w 2004260"/>
              <a:gd name="connsiteY2" fmla="*/ 1916923 h 2503593"/>
              <a:gd name="connsiteX3" fmla="*/ 1909174 w 2004260"/>
              <a:gd name="connsiteY3" fmla="*/ 579423 h 2503593"/>
              <a:gd name="connsiteX4" fmla="*/ 2004260 w 2004260"/>
              <a:gd name="connsiteY4" fmla="*/ 0 h 2503593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3651 w 2899545"/>
              <a:gd name="connsiteY2" fmla="*/ 2431331 h 3018001"/>
              <a:gd name="connsiteX3" fmla="*/ 1909174 w 2899545"/>
              <a:gd name="connsiteY3" fmla="*/ 1093831 h 3018001"/>
              <a:gd name="connsiteX4" fmla="*/ 2899545 w 2899545"/>
              <a:gd name="connsiteY4" fmla="*/ 0 h 3018001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8396 w 2899545"/>
              <a:gd name="connsiteY2" fmla="*/ 2436367 h 3018001"/>
              <a:gd name="connsiteX3" fmla="*/ 1909174 w 2899545"/>
              <a:gd name="connsiteY3" fmla="*/ 1093831 h 3018001"/>
              <a:gd name="connsiteX4" fmla="*/ 2899545 w 2899545"/>
              <a:gd name="connsiteY4" fmla="*/ 0 h 3018001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8396 w 2899545"/>
              <a:gd name="connsiteY2" fmla="*/ 2436367 h 3018001"/>
              <a:gd name="connsiteX3" fmla="*/ 1890082 w 2899545"/>
              <a:gd name="connsiteY3" fmla="*/ 1122532 h 3018001"/>
              <a:gd name="connsiteX4" fmla="*/ 2899545 w 2899545"/>
              <a:gd name="connsiteY4" fmla="*/ 0 h 3018001"/>
              <a:gd name="connsiteX0" fmla="*/ 0 w 2913768"/>
              <a:gd name="connsiteY0" fmla="*/ 3070395 h 3070395"/>
              <a:gd name="connsiteX1" fmla="*/ 222246 w 2913768"/>
              <a:gd name="connsiteY1" fmla="*/ 3006273 h 3070395"/>
              <a:gd name="connsiteX2" fmla="*/ 778396 w 2913768"/>
              <a:gd name="connsiteY2" fmla="*/ 2488761 h 3070395"/>
              <a:gd name="connsiteX3" fmla="*/ 1890082 w 2913768"/>
              <a:gd name="connsiteY3" fmla="*/ 1174926 h 3070395"/>
              <a:gd name="connsiteX4" fmla="*/ 2913768 w 2913768"/>
              <a:gd name="connsiteY4" fmla="*/ 0 h 3070395"/>
              <a:gd name="connsiteX0" fmla="*/ 0 w 2989901"/>
              <a:gd name="connsiteY0" fmla="*/ 2902736 h 2902736"/>
              <a:gd name="connsiteX1" fmla="*/ 222246 w 2989901"/>
              <a:gd name="connsiteY1" fmla="*/ 2838614 h 2902736"/>
              <a:gd name="connsiteX2" fmla="*/ 778396 w 2989901"/>
              <a:gd name="connsiteY2" fmla="*/ 2321102 h 2902736"/>
              <a:gd name="connsiteX3" fmla="*/ 1890082 w 2989901"/>
              <a:gd name="connsiteY3" fmla="*/ 1007267 h 2902736"/>
              <a:gd name="connsiteX4" fmla="*/ 2989901 w 2989901"/>
              <a:gd name="connsiteY4" fmla="*/ 0 h 2902736"/>
              <a:gd name="connsiteX0" fmla="*/ 0 w 3247003"/>
              <a:gd name="connsiteY0" fmla="*/ 2350224 h 2350224"/>
              <a:gd name="connsiteX1" fmla="*/ 222246 w 3247003"/>
              <a:gd name="connsiteY1" fmla="*/ 2286102 h 2350224"/>
              <a:gd name="connsiteX2" fmla="*/ 778396 w 3247003"/>
              <a:gd name="connsiteY2" fmla="*/ 1768590 h 2350224"/>
              <a:gd name="connsiteX3" fmla="*/ 1890082 w 3247003"/>
              <a:gd name="connsiteY3" fmla="*/ 454755 h 2350224"/>
              <a:gd name="connsiteX4" fmla="*/ 3247003 w 3247003"/>
              <a:gd name="connsiteY4" fmla="*/ 0 h 2350224"/>
              <a:gd name="connsiteX0" fmla="*/ 0 w 3247003"/>
              <a:gd name="connsiteY0" fmla="*/ 2350224 h 2350224"/>
              <a:gd name="connsiteX1" fmla="*/ 222246 w 3247003"/>
              <a:gd name="connsiteY1" fmla="*/ 2286102 h 2350224"/>
              <a:gd name="connsiteX2" fmla="*/ 778396 w 3247003"/>
              <a:gd name="connsiteY2" fmla="*/ 1768590 h 2350224"/>
              <a:gd name="connsiteX3" fmla="*/ 2061486 w 3247003"/>
              <a:gd name="connsiteY3" fmla="*/ 816797 h 2350224"/>
              <a:gd name="connsiteX4" fmla="*/ 3247003 w 3247003"/>
              <a:gd name="connsiteY4" fmla="*/ 0 h 2350224"/>
              <a:gd name="connsiteX0" fmla="*/ 0 w 3246930"/>
              <a:gd name="connsiteY0" fmla="*/ 2321646 h 2321646"/>
              <a:gd name="connsiteX1" fmla="*/ 222246 w 3246930"/>
              <a:gd name="connsiteY1" fmla="*/ 2257524 h 2321646"/>
              <a:gd name="connsiteX2" fmla="*/ 778396 w 3246930"/>
              <a:gd name="connsiteY2" fmla="*/ 1740012 h 2321646"/>
              <a:gd name="connsiteX3" fmla="*/ 2061486 w 3246930"/>
              <a:gd name="connsiteY3" fmla="*/ 788219 h 2321646"/>
              <a:gd name="connsiteX4" fmla="*/ 3246930 w 3246930"/>
              <a:gd name="connsiteY4" fmla="*/ 0 h 2321646"/>
              <a:gd name="connsiteX0" fmla="*/ 0 w 3246930"/>
              <a:gd name="connsiteY0" fmla="*/ 2321646 h 2321646"/>
              <a:gd name="connsiteX1" fmla="*/ 222246 w 3246930"/>
              <a:gd name="connsiteY1" fmla="*/ 2257524 h 2321646"/>
              <a:gd name="connsiteX2" fmla="*/ 835977 w 3246930"/>
              <a:gd name="connsiteY2" fmla="*/ 1934629 h 2321646"/>
              <a:gd name="connsiteX3" fmla="*/ 2061486 w 3246930"/>
              <a:gd name="connsiteY3" fmla="*/ 788219 h 2321646"/>
              <a:gd name="connsiteX4" fmla="*/ 3246930 w 3246930"/>
              <a:gd name="connsiteY4" fmla="*/ 0 h 2321646"/>
              <a:gd name="connsiteX0" fmla="*/ 0 w 3189258"/>
              <a:gd name="connsiteY0" fmla="*/ 2530469 h 2530469"/>
              <a:gd name="connsiteX1" fmla="*/ 222246 w 3189258"/>
              <a:gd name="connsiteY1" fmla="*/ 2466347 h 2530469"/>
              <a:gd name="connsiteX2" fmla="*/ 835977 w 3189258"/>
              <a:gd name="connsiteY2" fmla="*/ 2143452 h 2530469"/>
              <a:gd name="connsiteX3" fmla="*/ 2061486 w 3189258"/>
              <a:gd name="connsiteY3" fmla="*/ 997042 h 2530469"/>
              <a:gd name="connsiteX4" fmla="*/ 3189258 w 3189258"/>
              <a:gd name="connsiteY4" fmla="*/ 0 h 2530469"/>
              <a:gd name="connsiteX0" fmla="*/ 0 w 3108297"/>
              <a:gd name="connsiteY0" fmla="*/ 2511701 h 2511701"/>
              <a:gd name="connsiteX1" fmla="*/ 141285 w 3108297"/>
              <a:gd name="connsiteY1" fmla="*/ 2466347 h 2511701"/>
              <a:gd name="connsiteX2" fmla="*/ 755016 w 3108297"/>
              <a:gd name="connsiteY2" fmla="*/ 2143452 h 2511701"/>
              <a:gd name="connsiteX3" fmla="*/ 1980525 w 3108297"/>
              <a:gd name="connsiteY3" fmla="*/ 997042 h 2511701"/>
              <a:gd name="connsiteX4" fmla="*/ 3108297 w 3108297"/>
              <a:gd name="connsiteY4" fmla="*/ 0 h 2511701"/>
              <a:gd name="connsiteX0" fmla="*/ 0 w 3108297"/>
              <a:gd name="connsiteY0" fmla="*/ 2511701 h 2511701"/>
              <a:gd name="connsiteX1" fmla="*/ 362807 w 3108297"/>
              <a:gd name="connsiteY1" fmla="*/ 2329921 h 2511701"/>
              <a:gd name="connsiteX2" fmla="*/ 755016 w 3108297"/>
              <a:gd name="connsiteY2" fmla="*/ 2143452 h 2511701"/>
              <a:gd name="connsiteX3" fmla="*/ 1980525 w 3108297"/>
              <a:gd name="connsiteY3" fmla="*/ 997042 h 2511701"/>
              <a:gd name="connsiteX4" fmla="*/ 3108297 w 3108297"/>
              <a:gd name="connsiteY4" fmla="*/ 0 h 2511701"/>
              <a:gd name="connsiteX0" fmla="*/ 0 w 3108297"/>
              <a:gd name="connsiteY0" fmla="*/ 2511701 h 2511701"/>
              <a:gd name="connsiteX1" fmla="*/ 755016 w 3108297"/>
              <a:gd name="connsiteY1" fmla="*/ 2143452 h 2511701"/>
              <a:gd name="connsiteX2" fmla="*/ 1980525 w 3108297"/>
              <a:gd name="connsiteY2" fmla="*/ 997042 h 2511701"/>
              <a:gd name="connsiteX3" fmla="*/ 3108297 w 3108297"/>
              <a:gd name="connsiteY3" fmla="*/ 0 h 2511701"/>
              <a:gd name="connsiteX0" fmla="*/ 0 w 2943332"/>
              <a:gd name="connsiteY0" fmla="*/ 2460129 h 2460129"/>
              <a:gd name="connsiteX1" fmla="*/ 590051 w 2943332"/>
              <a:gd name="connsiteY1" fmla="*/ 2143452 h 2460129"/>
              <a:gd name="connsiteX2" fmla="*/ 1815560 w 2943332"/>
              <a:gd name="connsiteY2" fmla="*/ 997042 h 2460129"/>
              <a:gd name="connsiteX3" fmla="*/ 2943332 w 2943332"/>
              <a:gd name="connsiteY3" fmla="*/ 0 h 2460129"/>
              <a:gd name="connsiteX0" fmla="*/ 0 w 2943332"/>
              <a:gd name="connsiteY0" fmla="*/ 2460129 h 2460129"/>
              <a:gd name="connsiteX1" fmla="*/ 590051 w 2943332"/>
              <a:gd name="connsiteY1" fmla="*/ 2143452 h 2460129"/>
              <a:gd name="connsiteX2" fmla="*/ 1923925 w 2943332"/>
              <a:gd name="connsiteY2" fmla="*/ 1355412 h 2460129"/>
              <a:gd name="connsiteX3" fmla="*/ 2943332 w 2943332"/>
              <a:gd name="connsiteY3" fmla="*/ 0 h 2460129"/>
              <a:gd name="connsiteX0" fmla="*/ 0 w 3230777"/>
              <a:gd name="connsiteY0" fmla="*/ 1936882 h 1936882"/>
              <a:gd name="connsiteX1" fmla="*/ 590051 w 3230777"/>
              <a:gd name="connsiteY1" fmla="*/ 1620205 h 1936882"/>
              <a:gd name="connsiteX2" fmla="*/ 1923925 w 3230777"/>
              <a:gd name="connsiteY2" fmla="*/ 832165 h 1936882"/>
              <a:gd name="connsiteX3" fmla="*/ 3230777 w 3230777"/>
              <a:gd name="connsiteY3" fmla="*/ 0 h 1936882"/>
              <a:gd name="connsiteX0" fmla="*/ 0 w 3230777"/>
              <a:gd name="connsiteY0" fmla="*/ 1936882 h 1936882"/>
              <a:gd name="connsiteX1" fmla="*/ 675761 w 3230777"/>
              <a:gd name="connsiteY1" fmla="*/ 1839486 h 1936882"/>
              <a:gd name="connsiteX2" fmla="*/ 1923925 w 3230777"/>
              <a:gd name="connsiteY2" fmla="*/ 832165 h 1936882"/>
              <a:gd name="connsiteX3" fmla="*/ 3230777 w 3230777"/>
              <a:gd name="connsiteY3" fmla="*/ 0 h 1936882"/>
              <a:gd name="connsiteX0" fmla="*/ 0 w 3211727"/>
              <a:gd name="connsiteY0" fmla="*/ 2165725 h 2165725"/>
              <a:gd name="connsiteX1" fmla="*/ 656711 w 3211727"/>
              <a:gd name="connsiteY1" fmla="*/ 1839486 h 2165725"/>
              <a:gd name="connsiteX2" fmla="*/ 1904875 w 3211727"/>
              <a:gd name="connsiteY2" fmla="*/ 832165 h 2165725"/>
              <a:gd name="connsiteX3" fmla="*/ 3211727 w 3211727"/>
              <a:gd name="connsiteY3" fmla="*/ 0 h 2165725"/>
              <a:gd name="connsiteX0" fmla="*/ 0 w 3211727"/>
              <a:gd name="connsiteY0" fmla="*/ 2165725 h 2165725"/>
              <a:gd name="connsiteX1" fmla="*/ 656711 w 3211727"/>
              <a:gd name="connsiteY1" fmla="*/ 1839486 h 2165725"/>
              <a:gd name="connsiteX2" fmla="*/ 1981031 w 3211727"/>
              <a:gd name="connsiteY2" fmla="*/ 1003728 h 2165725"/>
              <a:gd name="connsiteX3" fmla="*/ 3211727 w 3211727"/>
              <a:gd name="connsiteY3" fmla="*/ 0 h 2165725"/>
              <a:gd name="connsiteX0" fmla="*/ 0 w 3232869"/>
              <a:gd name="connsiteY0" fmla="*/ 2160681 h 2160681"/>
              <a:gd name="connsiteX1" fmla="*/ 677853 w 3232869"/>
              <a:gd name="connsiteY1" fmla="*/ 1839486 h 2160681"/>
              <a:gd name="connsiteX2" fmla="*/ 2002173 w 3232869"/>
              <a:gd name="connsiteY2" fmla="*/ 1003728 h 2160681"/>
              <a:gd name="connsiteX3" fmla="*/ 3232869 w 3232869"/>
              <a:gd name="connsiteY3" fmla="*/ 0 h 2160681"/>
              <a:gd name="connsiteX0" fmla="*/ 0 w 3232869"/>
              <a:gd name="connsiteY0" fmla="*/ 2160681 h 2160681"/>
              <a:gd name="connsiteX1" fmla="*/ 630269 w 3232869"/>
              <a:gd name="connsiteY1" fmla="*/ 1850265 h 2160681"/>
              <a:gd name="connsiteX2" fmla="*/ 2002173 w 3232869"/>
              <a:gd name="connsiteY2" fmla="*/ 1003728 h 2160681"/>
              <a:gd name="connsiteX3" fmla="*/ 3232869 w 3232869"/>
              <a:gd name="connsiteY3" fmla="*/ 0 h 2160681"/>
              <a:gd name="connsiteX0" fmla="*/ 0 w 3232869"/>
              <a:gd name="connsiteY0" fmla="*/ 2160681 h 2160681"/>
              <a:gd name="connsiteX1" fmla="*/ 630269 w 3232869"/>
              <a:gd name="connsiteY1" fmla="*/ 1850265 h 2160681"/>
              <a:gd name="connsiteX2" fmla="*/ 2139549 w 3232869"/>
              <a:gd name="connsiteY2" fmla="*/ 1389729 h 2160681"/>
              <a:gd name="connsiteX3" fmla="*/ 3232869 w 3232869"/>
              <a:gd name="connsiteY3" fmla="*/ 0 h 2160681"/>
              <a:gd name="connsiteX0" fmla="*/ 0 w 3518211"/>
              <a:gd name="connsiteY0" fmla="*/ 1632067 h 1632067"/>
              <a:gd name="connsiteX1" fmla="*/ 630269 w 3518211"/>
              <a:gd name="connsiteY1" fmla="*/ 1321651 h 1632067"/>
              <a:gd name="connsiteX2" fmla="*/ 2139549 w 3518211"/>
              <a:gd name="connsiteY2" fmla="*/ 861115 h 1632067"/>
              <a:gd name="connsiteX3" fmla="*/ 3518211 w 3518211"/>
              <a:gd name="connsiteY3" fmla="*/ 0 h 1632067"/>
              <a:gd name="connsiteX0" fmla="*/ 0 w 3518211"/>
              <a:gd name="connsiteY0" fmla="*/ 1632067 h 1632067"/>
              <a:gd name="connsiteX1" fmla="*/ 630269 w 3518211"/>
              <a:gd name="connsiteY1" fmla="*/ 1321651 h 1632067"/>
              <a:gd name="connsiteX2" fmla="*/ 2024404 w 3518211"/>
              <a:gd name="connsiteY2" fmla="*/ 483899 h 1632067"/>
              <a:gd name="connsiteX3" fmla="*/ 3518211 w 3518211"/>
              <a:gd name="connsiteY3" fmla="*/ 0 h 1632067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2024404 w 3262362"/>
              <a:gd name="connsiteY2" fmla="*/ 1008300 h 2156468"/>
              <a:gd name="connsiteX3" fmla="*/ 3262362 w 3262362"/>
              <a:gd name="connsiteY3" fmla="*/ 0 h 2156468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1948161 w 3262362"/>
              <a:gd name="connsiteY2" fmla="*/ 830593 h 2156468"/>
              <a:gd name="connsiteX3" fmla="*/ 3262362 w 3262362"/>
              <a:gd name="connsiteY3" fmla="*/ 0 h 2156468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1935418 w 3262362"/>
              <a:gd name="connsiteY2" fmla="*/ 824336 h 2156468"/>
              <a:gd name="connsiteX3" fmla="*/ 3262362 w 3262362"/>
              <a:gd name="connsiteY3" fmla="*/ 0 h 2156468"/>
              <a:gd name="connsiteX0" fmla="*/ 0 w 3052745"/>
              <a:gd name="connsiteY0" fmla="*/ 2505757 h 2505757"/>
              <a:gd name="connsiteX1" fmla="*/ 630269 w 3052745"/>
              <a:gd name="connsiteY1" fmla="*/ 2195341 h 2505757"/>
              <a:gd name="connsiteX2" fmla="*/ 1935418 w 3052745"/>
              <a:gd name="connsiteY2" fmla="*/ 1173625 h 2505757"/>
              <a:gd name="connsiteX3" fmla="*/ 3052745 w 3052745"/>
              <a:gd name="connsiteY3" fmla="*/ 0 h 2505757"/>
              <a:gd name="connsiteX0" fmla="*/ 0 w 3052745"/>
              <a:gd name="connsiteY0" fmla="*/ 2505757 h 2505757"/>
              <a:gd name="connsiteX1" fmla="*/ 630269 w 3052745"/>
              <a:gd name="connsiteY1" fmla="*/ 2195341 h 2505757"/>
              <a:gd name="connsiteX2" fmla="*/ 1839962 w 3052745"/>
              <a:gd name="connsiteY2" fmla="*/ 1022665 h 2505757"/>
              <a:gd name="connsiteX3" fmla="*/ 3052745 w 3052745"/>
              <a:gd name="connsiteY3" fmla="*/ 0 h 2505757"/>
              <a:gd name="connsiteX0" fmla="*/ 0 w 3030306"/>
              <a:gd name="connsiteY0" fmla="*/ 2595805 h 2595805"/>
              <a:gd name="connsiteX1" fmla="*/ 607830 w 3030306"/>
              <a:gd name="connsiteY1" fmla="*/ 2195341 h 2595805"/>
              <a:gd name="connsiteX2" fmla="*/ 1817523 w 3030306"/>
              <a:gd name="connsiteY2" fmla="*/ 1022665 h 2595805"/>
              <a:gd name="connsiteX3" fmla="*/ 3030306 w 3030306"/>
              <a:gd name="connsiteY3" fmla="*/ 0 h 2595805"/>
              <a:gd name="connsiteX0" fmla="*/ 0 w 3035916"/>
              <a:gd name="connsiteY0" fmla="*/ 2506329 h 2506329"/>
              <a:gd name="connsiteX1" fmla="*/ 613440 w 3035916"/>
              <a:gd name="connsiteY1" fmla="*/ 2195341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7817 w 3035916"/>
              <a:gd name="connsiteY1" fmla="*/ 2100209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2194 w 3035916"/>
              <a:gd name="connsiteY1" fmla="*/ 2201433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2194 w 3035916"/>
              <a:gd name="connsiteY1" fmla="*/ 2201433 h 2506329"/>
              <a:gd name="connsiteX2" fmla="*/ 1851141 w 3035916"/>
              <a:gd name="connsiteY2" fmla="*/ 989117 h 2506329"/>
              <a:gd name="connsiteX3" fmla="*/ 3035916 w 3035916"/>
              <a:gd name="connsiteY3" fmla="*/ 0 h 2506329"/>
              <a:gd name="connsiteX0" fmla="*/ 0 w 2929265"/>
              <a:gd name="connsiteY0" fmla="*/ 2691474 h 2691474"/>
              <a:gd name="connsiteX1" fmla="*/ 602194 w 2929265"/>
              <a:gd name="connsiteY1" fmla="*/ 2386578 h 2691474"/>
              <a:gd name="connsiteX2" fmla="*/ 1851141 w 2929265"/>
              <a:gd name="connsiteY2" fmla="*/ 1174262 h 2691474"/>
              <a:gd name="connsiteX3" fmla="*/ 2929265 w 2929265"/>
              <a:gd name="connsiteY3" fmla="*/ 0 h 2691474"/>
              <a:gd name="connsiteX0" fmla="*/ 0 w 2929265"/>
              <a:gd name="connsiteY0" fmla="*/ 2691474 h 2691474"/>
              <a:gd name="connsiteX1" fmla="*/ 575753 w 2929265"/>
              <a:gd name="connsiteY1" fmla="*/ 2133111 h 2691474"/>
              <a:gd name="connsiteX2" fmla="*/ 1851141 w 2929265"/>
              <a:gd name="connsiteY2" fmla="*/ 1174262 h 2691474"/>
              <a:gd name="connsiteX3" fmla="*/ 2929265 w 2929265"/>
              <a:gd name="connsiteY3" fmla="*/ 0 h 2691474"/>
              <a:gd name="connsiteX0" fmla="*/ 0 w 2934551"/>
              <a:gd name="connsiteY0" fmla="*/ 2443327 h 2443327"/>
              <a:gd name="connsiteX1" fmla="*/ 581039 w 2934551"/>
              <a:gd name="connsiteY1" fmla="*/ 2133111 h 2443327"/>
              <a:gd name="connsiteX2" fmla="*/ 1856427 w 2934551"/>
              <a:gd name="connsiteY2" fmla="*/ 1174262 h 2443327"/>
              <a:gd name="connsiteX3" fmla="*/ 2934551 w 2934551"/>
              <a:gd name="connsiteY3" fmla="*/ 0 h 2443327"/>
              <a:gd name="connsiteX0" fmla="*/ 0 w 2934551"/>
              <a:gd name="connsiteY0" fmla="*/ 2443327 h 2443327"/>
              <a:gd name="connsiteX1" fmla="*/ 581039 w 2934551"/>
              <a:gd name="connsiteY1" fmla="*/ 2133111 h 2443327"/>
              <a:gd name="connsiteX2" fmla="*/ 1777105 w 2934551"/>
              <a:gd name="connsiteY2" fmla="*/ 999951 h 2443327"/>
              <a:gd name="connsiteX3" fmla="*/ 2934551 w 2934551"/>
              <a:gd name="connsiteY3" fmla="*/ 0 h 2443327"/>
              <a:gd name="connsiteX0" fmla="*/ 0 w 2828777"/>
              <a:gd name="connsiteY0" fmla="*/ 2633628 h 2633628"/>
              <a:gd name="connsiteX1" fmla="*/ 581039 w 2828777"/>
              <a:gd name="connsiteY1" fmla="*/ 2323412 h 2633628"/>
              <a:gd name="connsiteX2" fmla="*/ 1777105 w 2828777"/>
              <a:gd name="connsiteY2" fmla="*/ 1190252 h 2633628"/>
              <a:gd name="connsiteX3" fmla="*/ 2828777 w 2828777"/>
              <a:gd name="connsiteY3" fmla="*/ 0 h 2633628"/>
              <a:gd name="connsiteX0" fmla="*/ 0 w 2838302"/>
              <a:gd name="connsiteY0" fmla="*/ 2648212 h 2648212"/>
              <a:gd name="connsiteX1" fmla="*/ 590564 w 2838302"/>
              <a:gd name="connsiteY1" fmla="*/ 2323412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590551 w 2838302"/>
              <a:gd name="connsiteY1" fmla="*/ 2342725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600063 w 2838302"/>
              <a:gd name="connsiteY1" fmla="*/ 2328698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600063 w 2838302"/>
              <a:gd name="connsiteY1" fmla="*/ 2328698 h 2648212"/>
              <a:gd name="connsiteX2" fmla="*/ 1800878 w 2838302"/>
              <a:gd name="connsiteY2" fmla="*/ 1190386 h 2648212"/>
              <a:gd name="connsiteX3" fmla="*/ 2838302 w 2838302"/>
              <a:gd name="connsiteY3" fmla="*/ 0 h 2648212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800878 w 2847764"/>
              <a:gd name="connsiteY2" fmla="*/ 1204675 h 2662501"/>
              <a:gd name="connsiteX3" fmla="*/ 2847764 w 2847764"/>
              <a:gd name="connsiteY3" fmla="*/ 0 h 2662501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720372 w 2847764"/>
              <a:gd name="connsiteY2" fmla="*/ 1043857 h 2662501"/>
              <a:gd name="connsiteX3" fmla="*/ 2847764 w 2847764"/>
              <a:gd name="connsiteY3" fmla="*/ 0 h 2662501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727650 w 2847764"/>
              <a:gd name="connsiteY2" fmla="*/ 1022026 h 2662501"/>
              <a:gd name="connsiteX3" fmla="*/ 2847764 w 2847764"/>
              <a:gd name="connsiteY3" fmla="*/ 0 h 2662501"/>
              <a:gd name="connsiteX0" fmla="*/ 0 w 2759921"/>
              <a:gd name="connsiteY0" fmla="*/ 2808821 h 2808821"/>
              <a:gd name="connsiteX1" fmla="*/ 600063 w 2759921"/>
              <a:gd name="connsiteY1" fmla="*/ 2489307 h 2808821"/>
              <a:gd name="connsiteX2" fmla="*/ 1727650 w 2759921"/>
              <a:gd name="connsiteY2" fmla="*/ 1168346 h 2808821"/>
              <a:gd name="connsiteX3" fmla="*/ 2759921 w 2759921"/>
              <a:gd name="connsiteY3" fmla="*/ 0 h 2808821"/>
              <a:gd name="connsiteX0" fmla="*/ 0 w 2759921"/>
              <a:gd name="connsiteY0" fmla="*/ 2808821 h 2808821"/>
              <a:gd name="connsiteX1" fmla="*/ 600063 w 2759921"/>
              <a:gd name="connsiteY1" fmla="*/ 2489307 h 2808821"/>
              <a:gd name="connsiteX2" fmla="*/ 1775319 w 2759921"/>
              <a:gd name="connsiteY2" fmla="*/ 1367282 h 2808821"/>
              <a:gd name="connsiteX3" fmla="*/ 2759921 w 2759921"/>
              <a:gd name="connsiteY3" fmla="*/ 0 h 2808821"/>
              <a:gd name="connsiteX0" fmla="*/ 0 w 2895029"/>
              <a:gd name="connsiteY0" fmla="*/ 2458925 h 2458925"/>
              <a:gd name="connsiteX1" fmla="*/ 600063 w 2895029"/>
              <a:gd name="connsiteY1" fmla="*/ 2139411 h 2458925"/>
              <a:gd name="connsiteX2" fmla="*/ 1775319 w 2895029"/>
              <a:gd name="connsiteY2" fmla="*/ 1017386 h 2458925"/>
              <a:gd name="connsiteX3" fmla="*/ 2895029 w 2895029"/>
              <a:gd name="connsiteY3" fmla="*/ 0 h 2458925"/>
              <a:gd name="connsiteX0" fmla="*/ 0 w 2910868"/>
              <a:gd name="connsiteY0" fmla="*/ 2450973 h 2450973"/>
              <a:gd name="connsiteX1" fmla="*/ 600063 w 2910868"/>
              <a:gd name="connsiteY1" fmla="*/ 2131459 h 2450973"/>
              <a:gd name="connsiteX2" fmla="*/ 1775319 w 2910868"/>
              <a:gd name="connsiteY2" fmla="*/ 1009434 h 2450973"/>
              <a:gd name="connsiteX3" fmla="*/ 2910868 w 2910868"/>
              <a:gd name="connsiteY3" fmla="*/ 0 h 2450973"/>
              <a:gd name="connsiteX0" fmla="*/ 0 w 2910868"/>
              <a:gd name="connsiteY0" fmla="*/ 2450973 h 2450973"/>
              <a:gd name="connsiteX1" fmla="*/ 600063 w 2910868"/>
              <a:gd name="connsiteY1" fmla="*/ 2131459 h 2450973"/>
              <a:gd name="connsiteX2" fmla="*/ 1856240 w 2910868"/>
              <a:gd name="connsiteY2" fmla="*/ 1195305 h 2450973"/>
              <a:gd name="connsiteX3" fmla="*/ 2910868 w 2910868"/>
              <a:gd name="connsiteY3" fmla="*/ 0 h 2450973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856240 w 2934616"/>
              <a:gd name="connsiteY2" fmla="*/ 1200069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865724 w 2934616"/>
              <a:gd name="connsiteY2" fmla="*/ 1200204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924203 w 2934616"/>
              <a:gd name="connsiteY2" fmla="*/ 1383239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946106 w 2934616"/>
              <a:gd name="connsiteY2" fmla="*/ 1368763 h 2455737"/>
              <a:gd name="connsiteX3" fmla="*/ 2934616 w 2934616"/>
              <a:gd name="connsiteY3" fmla="*/ 0 h 2455737"/>
              <a:gd name="connsiteX0" fmla="*/ 0 w 3132439"/>
              <a:gd name="connsiteY0" fmla="*/ 2080382 h 2080382"/>
              <a:gd name="connsiteX1" fmla="*/ 600063 w 3132439"/>
              <a:gd name="connsiteY1" fmla="*/ 1760868 h 2080382"/>
              <a:gd name="connsiteX2" fmla="*/ 1946106 w 3132439"/>
              <a:gd name="connsiteY2" fmla="*/ 993408 h 2080382"/>
              <a:gd name="connsiteX3" fmla="*/ 3132439 w 3132439"/>
              <a:gd name="connsiteY3" fmla="*/ 0 h 2080382"/>
              <a:gd name="connsiteX0" fmla="*/ 0 w 2955165"/>
              <a:gd name="connsiteY0" fmla="*/ 2484465 h 2484465"/>
              <a:gd name="connsiteX1" fmla="*/ 600063 w 2955165"/>
              <a:gd name="connsiteY1" fmla="*/ 2164951 h 2484465"/>
              <a:gd name="connsiteX2" fmla="*/ 1946106 w 2955165"/>
              <a:gd name="connsiteY2" fmla="*/ 1397491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600063 w 2955165"/>
              <a:gd name="connsiteY1" fmla="*/ 2164951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57521 w 2955165"/>
              <a:gd name="connsiteY1" fmla="*/ 1966698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86083 w 2955165"/>
              <a:gd name="connsiteY1" fmla="*/ 2176492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86083 w 2955165"/>
              <a:gd name="connsiteY1" fmla="*/ 2176492 h 2484465"/>
              <a:gd name="connsiteX2" fmla="*/ 2087566 w 2955165"/>
              <a:gd name="connsiteY2" fmla="*/ 1748454 h 2484465"/>
              <a:gd name="connsiteX3" fmla="*/ 2955165 w 2955165"/>
              <a:gd name="connsiteY3" fmla="*/ 0 h 2484465"/>
              <a:gd name="connsiteX0" fmla="*/ 0 w 3431340"/>
              <a:gd name="connsiteY0" fmla="*/ 1598541 h 1598541"/>
              <a:gd name="connsiteX1" fmla="*/ 586083 w 3431340"/>
              <a:gd name="connsiteY1" fmla="*/ 1290568 h 1598541"/>
              <a:gd name="connsiteX2" fmla="*/ 2087566 w 3431340"/>
              <a:gd name="connsiteY2" fmla="*/ 862530 h 1598541"/>
              <a:gd name="connsiteX3" fmla="*/ 3431340 w 3431340"/>
              <a:gd name="connsiteY3" fmla="*/ 0 h 1598541"/>
              <a:gd name="connsiteX0" fmla="*/ 0 w 3383716"/>
              <a:gd name="connsiteY0" fmla="*/ 1798769 h 1798769"/>
              <a:gd name="connsiteX1" fmla="*/ 538459 w 3383716"/>
              <a:gd name="connsiteY1" fmla="*/ 1290568 h 1798769"/>
              <a:gd name="connsiteX2" fmla="*/ 2039942 w 3383716"/>
              <a:gd name="connsiteY2" fmla="*/ 862530 h 1798769"/>
              <a:gd name="connsiteX3" fmla="*/ 3383716 w 3383716"/>
              <a:gd name="connsiteY3" fmla="*/ 0 h 1798769"/>
              <a:gd name="connsiteX0" fmla="*/ 0 w 3383716"/>
              <a:gd name="connsiteY0" fmla="*/ 1841119 h 1841119"/>
              <a:gd name="connsiteX1" fmla="*/ 538459 w 3383716"/>
              <a:gd name="connsiteY1" fmla="*/ 1332918 h 1841119"/>
              <a:gd name="connsiteX2" fmla="*/ 1677955 w 3383716"/>
              <a:gd name="connsiteY2" fmla="*/ 0 h 1841119"/>
              <a:gd name="connsiteX3" fmla="*/ 3383716 w 3383716"/>
              <a:gd name="connsiteY3" fmla="*/ 42350 h 1841119"/>
              <a:gd name="connsiteX0" fmla="*/ 0 w 2726431"/>
              <a:gd name="connsiteY0" fmla="*/ 2999050 h 2999050"/>
              <a:gd name="connsiteX1" fmla="*/ 538459 w 2726431"/>
              <a:gd name="connsiteY1" fmla="*/ 2490849 h 2999050"/>
              <a:gd name="connsiteX2" fmla="*/ 1677955 w 2726431"/>
              <a:gd name="connsiteY2" fmla="*/ 1157931 h 2999050"/>
              <a:gd name="connsiteX3" fmla="*/ 2726431 w 2726431"/>
              <a:gd name="connsiteY3" fmla="*/ 0 h 2999050"/>
              <a:gd name="connsiteX0" fmla="*/ 0 w 2716846"/>
              <a:gd name="connsiteY0" fmla="*/ 3027628 h 3027628"/>
              <a:gd name="connsiteX1" fmla="*/ 538459 w 2716846"/>
              <a:gd name="connsiteY1" fmla="*/ 2519427 h 3027628"/>
              <a:gd name="connsiteX2" fmla="*/ 1677955 w 2716846"/>
              <a:gd name="connsiteY2" fmla="*/ 1186509 h 3027628"/>
              <a:gd name="connsiteX3" fmla="*/ 2716846 w 2716846"/>
              <a:gd name="connsiteY3" fmla="*/ 0 h 3027628"/>
              <a:gd name="connsiteX0" fmla="*/ 0 w 2726371"/>
              <a:gd name="connsiteY0" fmla="*/ 3016063 h 3016063"/>
              <a:gd name="connsiteX1" fmla="*/ 547984 w 2726371"/>
              <a:gd name="connsiteY1" fmla="*/ 2519427 h 3016063"/>
              <a:gd name="connsiteX2" fmla="*/ 1687480 w 2726371"/>
              <a:gd name="connsiteY2" fmla="*/ 1186509 h 3016063"/>
              <a:gd name="connsiteX3" fmla="*/ 2726371 w 2726371"/>
              <a:gd name="connsiteY3" fmla="*/ 0 h 3016063"/>
              <a:gd name="connsiteX0" fmla="*/ 23582 w 2749953"/>
              <a:gd name="connsiteY0" fmla="*/ 3016063 h 3016063"/>
              <a:gd name="connsiteX1" fmla="*/ 0 w 2749953"/>
              <a:gd name="connsiteY1" fmla="*/ 2829596 h 3016063"/>
              <a:gd name="connsiteX2" fmla="*/ 571566 w 2749953"/>
              <a:gd name="connsiteY2" fmla="*/ 2519427 h 3016063"/>
              <a:gd name="connsiteX3" fmla="*/ 1711062 w 2749953"/>
              <a:gd name="connsiteY3" fmla="*/ 1186509 h 3016063"/>
              <a:gd name="connsiteX4" fmla="*/ 2749953 w 2749953"/>
              <a:gd name="connsiteY4" fmla="*/ 0 h 3016063"/>
              <a:gd name="connsiteX0" fmla="*/ 4532 w 2749953"/>
              <a:gd name="connsiteY0" fmla="*/ 2778252 h 2829596"/>
              <a:gd name="connsiteX1" fmla="*/ 0 w 2749953"/>
              <a:gd name="connsiteY1" fmla="*/ 2829596 h 2829596"/>
              <a:gd name="connsiteX2" fmla="*/ 571566 w 2749953"/>
              <a:gd name="connsiteY2" fmla="*/ 2519427 h 2829596"/>
              <a:gd name="connsiteX3" fmla="*/ 1711062 w 2749953"/>
              <a:gd name="connsiteY3" fmla="*/ 1186509 h 2829596"/>
              <a:gd name="connsiteX4" fmla="*/ 2749953 w 2749953"/>
              <a:gd name="connsiteY4" fmla="*/ 0 h 2829596"/>
              <a:gd name="connsiteX0" fmla="*/ 4532 w 2749953"/>
              <a:gd name="connsiteY0" fmla="*/ 2778252 h 2829596"/>
              <a:gd name="connsiteX1" fmla="*/ 0 w 2749953"/>
              <a:gd name="connsiteY1" fmla="*/ 2829596 h 2829596"/>
              <a:gd name="connsiteX2" fmla="*/ 571566 w 2749953"/>
              <a:gd name="connsiteY2" fmla="*/ 2519427 h 2829596"/>
              <a:gd name="connsiteX3" fmla="*/ 1930094 w 2749953"/>
              <a:gd name="connsiteY3" fmla="*/ 1739156 h 2829596"/>
              <a:gd name="connsiteX4" fmla="*/ 2749953 w 2749953"/>
              <a:gd name="connsiteY4" fmla="*/ 0 h 2829596"/>
              <a:gd name="connsiteX0" fmla="*/ 4532 w 3121359"/>
              <a:gd name="connsiteY0" fmla="*/ 2035218 h 2086562"/>
              <a:gd name="connsiteX1" fmla="*/ 0 w 3121359"/>
              <a:gd name="connsiteY1" fmla="*/ 2086562 h 2086562"/>
              <a:gd name="connsiteX2" fmla="*/ 571566 w 3121359"/>
              <a:gd name="connsiteY2" fmla="*/ 1776393 h 2086562"/>
              <a:gd name="connsiteX3" fmla="*/ 1930094 w 3121359"/>
              <a:gd name="connsiteY3" fmla="*/ 996122 h 2086562"/>
              <a:gd name="connsiteX4" fmla="*/ 3121359 w 3121359"/>
              <a:gd name="connsiteY4" fmla="*/ 0 h 2086562"/>
              <a:gd name="connsiteX0" fmla="*/ 0 w 3126352"/>
              <a:gd name="connsiteY0" fmla="*/ 2092605 h 2092605"/>
              <a:gd name="connsiteX1" fmla="*/ 4993 w 3126352"/>
              <a:gd name="connsiteY1" fmla="*/ 2086562 h 2092605"/>
              <a:gd name="connsiteX2" fmla="*/ 576559 w 3126352"/>
              <a:gd name="connsiteY2" fmla="*/ 1776393 h 2092605"/>
              <a:gd name="connsiteX3" fmla="*/ 1935087 w 3126352"/>
              <a:gd name="connsiteY3" fmla="*/ 996122 h 2092605"/>
              <a:gd name="connsiteX4" fmla="*/ 3126352 w 3126352"/>
              <a:gd name="connsiteY4" fmla="*/ 0 h 2092605"/>
              <a:gd name="connsiteX0" fmla="*/ 0 w 3126352"/>
              <a:gd name="connsiteY0" fmla="*/ 2092605 h 2092605"/>
              <a:gd name="connsiteX1" fmla="*/ 4993 w 3126352"/>
              <a:gd name="connsiteY1" fmla="*/ 2086562 h 2092605"/>
              <a:gd name="connsiteX2" fmla="*/ 576559 w 3126352"/>
              <a:gd name="connsiteY2" fmla="*/ 1776393 h 2092605"/>
              <a:gd name="connsiteX3" fmla="*/ 2030292 w 3126352"/>
              <a:gd name="connsiteY3" fmla="*/ 1358226 h 2092605"/>
              <a:gd name="connsiteX4" fmla="*/ 3126352 w 3126352"/>
              <a:gd name="connsiteY4" fmla="*/ 0 h 2092605"/>
              <a:gd name="connsiteX0" fmla="*/ 0 w 3431076"/>
              <a:gd name="connsiteY0" fmla="*/ 1606775 h 1606775"/>
              <a:gd name="connsiteX1" fmla="*/ 4993 w 3431076"/>
              <a:gd name="connsiteY1" fmla="*/ 1600732 h 1606775"/>
              <a:gd name="connsiteX2" fmla="*/ 576559 w 3431076"/>
              <a:gd name="connsiteY2" fmla="*/ 1290563 h 1606775"/>
              <a:gd name="connsiteX3" fmla="*/ 2030292 w 3431076"/>
              <a:gd name="connsiteY3" fmla="*/ 872396 h 1606775"/>
              <a:gd name="connsiteX4" fmla="*/ 3431076 w 3431076"/>
              <a:gd name="connsiteY4" fmla="*/ 0 h 1606775"/>
              <a:gd name="connsiteX0" fmla="*/ 575439 w 4006515"/>
              <a:gd name="connsiteY0" fmla="*/ 1606775 h 1606775"/>
              <a:gd name="connsiteX1" fmla="*/ 0 w 4006515"/>
              <a:gd name="connsiteY1" fmla="*/ 622792 h 1606775"/>
              <a:gd name="connsiteX2" fmla="*/ 1151998 w 4006515"/>
              <a:gd name="connsiteY2" fmla="*/ 1290563 h 1606775"/>
              <a:gd name="connsiteX3" fmla="*/ 2605731 w 4006515"/>
              <a:gd name="connsiteY3" fmla="*/ 872396 h 1606775"/>
              <a:gd name="connsiteX4" fmla="*/ 4006515 w 4006515"/>
              <a:gd name="connsiteY4" fmla="*/ 0 h 1606775"/>
              <a:gd name="connsiteX0" fmla="*/ 575439 w 4006515"/>
              <a:gd name="connsiteY0" fmla="*/ 1606775 h 1606775"/>
              <a:gd name="connsiteX1" fmla="*/ 119101 w 4006515"/>
              <a:gd name="connsiteY1" fmla="*/ 1173633 h 1606775"/>
              <a:gd name="connsiteX2" fmla="*/ 0 w 4006515"/>
              <a:gd name="connsiteY2" fmla="*/ 622792 h 1606775"/>
              <a:gd name="connsiteX3" fmla="*/ 1151998 w 4006515"/>
              <a:gd name="connsiteY3" fmla="*/ 1290563 h 1606775"/>
              <a:gd name="connsiteX4" fmla="*/ 2605731 w 4006515"/>
              <a:gd name="connsiteY4" fmla="*/ 872396 h 1606775"/>
              <a:gd name="connsiteX5" fmla="*/ 4006515 w 4006515"/>
              <a:gd name="connsiteY5" fmla="*/ 0 h 1606775"/>
              <a:gd name="connsiteX0" fmla="*/ 575439 w 4006515"/>
              <a:gd name="connsiteY0" fmla="*/ 1606775 h 1606775"/>
              <a:gd name="connsiteX1" fmla="*/ 0 w 4006515"/>
              <a:gd name="connsiteY1" fmla="*/ 622792 h 1606775"/>
              <a:gd name="connsiteX2" fmla="*/ 1151998 w 4006515"/>
              <a:gd name="connsiteY2" fmla="*/ 1290563 h 1606775"/>
              <a:gd name="connsiteX3" fmla="*/ 2605731 w 4006515"/>
              <a:gd name="connsiteY3" fmla="*/ 872396 h 1606775"/>
              <a:gd name="connsiteX4" fmla="*/ 4006515 w 4006515"/>
              <a:gd name="connsiteY4" fmla="*/ 0 h 1606775"/>
              <a:gd name="connsiteX0" fmla="*/ 0 w 4289811"/>
              <a:gd name="connsiteY0" fmla="*/ 708358 h 1290563"/>
              <a:gd name="connsiteX1" fmla="*/ 283296 w 4289811"/>
              <a:gd name="connsiteY1" fmla="*/ 622792 h 1290563"/>
              <a:gd name="connsiteX2" fmla="*/ 1435294 w 4289811"/>
              <a:gd name="connsiteY2" fmla="*/ 1290563 h 1290563"/>
              <a:gd name="connsiteX3" fmla="*/ 2889027 w 4289811"/>
              <a:gd name="connsiteY3" fmla="*/ 872396 h 1290563"/>
              <a:gd name="connsiteX4" fmla="*/ 4289811 w 4289811"/>
              <a:gd name="connsiteY4" fmla="*/ 0 h 1290563"/>
              <a:gd name="connsiteX0" fmla="*/ 0 w 4289811"/>
              <a:gd name="connsiteY0" fmla="*/ 708358 h 1290563"/>
              <a:gd name="connsiteX1" fmla="*/ 275339 w 4289811"/>
              <a:gd name="connsiteY1" fmla="*/ 654671 h 1290563"/>
              <a:gd name="connsiteX2" fmla="*/ 1435294 w 4289811"/>
              <a:gd name="connsiteY2" fmla="*/ 1290563 h 1290563"/>
              <a:gd name="connsiteX3" fmla="*/ 2889027 w 4289811"/>
              <a:gd name="connsiteY3" fmla="*/ 872396 h 1290563"/>
              <a:gd name="connsiteX4" fmla="*/ 4289811 w 4289811"/>
              <a:gd name="connsiteY4" fmla="*/ 0 h 1290563"/>
              <a:gd name="connsiteX0" fmla="*/ 0 w 4289811"/>
              <a:gd name="connsiteY0" fmla="*/ 708358 h 872396"/>
              <a:gd name="connsiteX1" fmla="*/ 275339 w 4289811"/>
              <a:gd name="connsiteY1" fmla="*/ 654671 h 872396"/>
              <a:gd name="connsiteX2" fmla="*/ 918439 w 4289811"/>
              <a:gd name="connsiteY2" fmla="*/ 368254 h 872396"/>
              <a:gd name="connsiteX3" fmla="*/ 2889027 w 4289811"/>
              <a:gd name="connsiteY3" fmla="*/ 872396 h 872396"/>
              <a:gd name="connsiteX4" fmla="*/ 4289811 w 4289811"/>
              <a:gd name="connsiteY4" fmla="*/ 0 h 872396"/>
              <a:gd name="connsiteX0" fmla="*/ 0 w 4289811"/>
              <a:gd name="connsiteY0" fmla="*/ 790127 h 790128"/>
              <a:gd name="connsiteX1" fmla="*/ 275339 w 4289811"/>
              <a:gd name="connsiteY1" fmla="*/ 736440 h 790128"/>
              <a:gd name="connsiteX2" fmla="*/ 918439 w 4289811"/>
              <a:gd name="connsiteY2" fmla="*/ 450023 h 790128"/>
              <a:gd name="connsiteX3" fmla="*/ 2419846 w 4289811"/>
              <a:gd name="connsiteY3" fmla="*/ 0 h 790128"/>
              <a:gd name="connsiteX4" fmla="*/ 4289811 w 4289811"/>
              <a:gd name="connsiteY4" fmla="*/ 81769 h 790128"/>
              <a:gd name="connsiteX0" fmla="*/ 0 w 3820599"/>
              <a:gd name="connsiteY0" fmla="*/ 1662613 h 1662613"/>
              <a:gd name="connsiteX1" fmla="*/ 275339 w 3820599"/>
              <a:gd name="connsiteY1" fmla="*/ 1608926 h 1662613"/>
              <a:gd name="connsiteX2" fmla="*/ 918439 w 3820599"/>
              <a:gd name="connsiteY2" fmla="*/ 1322509 h 1662613"/>
              <a:gd name="connsiteX3" fmla="*/ 2419846 w 3820599"/>
              <a:gd name="connsiteY3" fmla="*/ 872486 h 1662613"/>
              <a:gd name="connsiteX4" fmla="*/ 3820599 w 3820599"/>
              <a:gd name="connsiteY4" fmla="*/ 0 h 1662613"/>
              <a:gd name="connsiteX0" fmla="*/ 0 w 3923879"/>
              <a:gd name="connsiteY0" fmla="*/ 1535379 h 1535379"/>
              <a:gd name="connsiteX1" fmla="*/ 275339 w 3923879"/>
              <a:gd name="connsiteY1" fmla="*/ 1481692 h 1535379"/>
              <a:gd name="connsiteX2" fmla="*/ 918439 w 3923879"/>
              <a:gd name="connsiteY2" fmla="*/ 1195275 h 1535379"/>
              <a:gd name="connsiteX3" fmla="*/ 2419846 w 3923879"/>
              <a:gd name="connsiteY3" fmla="*/ 745252 h 1535379"/>
              <a:gd name="connsiteX4" fmla="*/ 3923879 w 3923879"/>
              <a:gd name="connsiteY4" fmla="*/ 0 h 1535379"/>
              <a:gd name="connsiteX0" fmla="*/ 0 w 3899939"/>
              <a:gd name="connsiteY0" fmla="*/ 1519474 h 1519474"/>
              <a:gd name="connsiteX1" fmla="*/ 275339 w 3899939"/>
              <a:gd name="connsiteY1" fmla="*/ 1465787 h 1519474"/>
              <a:gd name="connsiteX2" fmla="*/ 918439 w 3899939"/>
              <a:gd name="connsiteY2" fmla="*/ 1179370 h 1519474"/>
              <a:gd name="connsiteX3" fmla="*/ 2419846 w 3899939"/>
              <a:gd name="connsiteY3" fmla="*/ 729347 h 1519474"/>
              <a:gd name="connsiteX4" fmla="*/ 3899939 w 3899939"/>
              <a:gd name="connsiteY4" fmla="*/ 0 h 1519474"/>
              <a:gd name="connsiteX0" fmla="*/ 0 w 3915755"/>
              <a:gd name="connsiteY0" fmla="*/ 1495617 h 1495617"/>
              <a:gd name="connsiteX1" fmla="*/ 275339 w 3915755"/>
              <a:gd name="connsiteY1" fmla="*/ 1441930 h 1495617"/>
              <a:gd name="connsiteX2" fmla="*/ 918439 w 3915755"/>
              <a:gd name="connsiteY2" fmla="*/ 1155513 h 1495617"/>
              <a:gd name="connsiteX3" fmla="*/ 2419846 w 3915755"/>
              <a:gd name="connsiteY3" fmla="*/ 705490 h 1495617"/>
              <a:gd name="connsiteX4" fmla="*/ 3915755 w 3915755"/>
              <a:gd name="connsiteY4" fmla="*/ 0 h 1495617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918439 w 3354964"/>
              <a:gd name="connsiteY2" fmla="*/ 2199429 h 2539533"/>
              <a:gd name="connsiteX3" fmla="*/ 2419846 w 3354964"/>
              <a:gd name="connsiteY3" fmla="*/ 1749406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918439 w 3354964"/>
              <a:gd name="connsiteY2" fmla="*/ 219942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823530 w 3354964"/>
              <a:gd name="connsiteY2" fmla="*/ 180281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3041 w 3354964"/>
              <a:gd name="connsiteY1" fmla="*/ 251297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3041 w 3354964"/>
              <a:gd name="connsiteY1" fmla="*/ 2513259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823530 w 3354964"/>
              <a:gd name="connsiteY2" fmla="*/ 180281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37711"/>
              <a:gd name="connsiteY0" fmla="*/ 2427666 h 2487663"/>
              <a:gd name="connsiteX1" fmla="*/ 72050 w 3337711"/>
              <a:gd name="connsiteY1" fmla="*/ 2487663 h 2487663"/>
              <a:gd name="connsiteX2" fmla="*/ 806277 w 3337711"/>
              <a:gd name="connsiteY2" fmla="*/ 1802819 h 2487663"/>
              <a:gd name="connsiteX3" fmla="*/ 2117874 w 3337711"/>
              <a:gd name="connsiteY3" fmla="*/ 1016277 h 2487663"/>
              <a:gd name="connsiteX4" fmla="*/ 3337711 w 3337711"/>
              <a:gd name="connsiteY4" fmla="*/ 0 h 2487663"/>
              <a:gd name="connsiteX0" fmla="*/ 0 w 3337711"/>
              <a:gd name="connsiteY0" fmla="*/ 2427666 h 2427666"/>
              <a:gd name="connsiteX1" fmla="*/ 72048 w 3337711"/>
              <a:gd name="connsiteY1" fmla="*/ 2410300 h 2427666"/>
              <a:gd name="connsiteX2" fmla="*/ 806277 w 3337711"/>
              <a:gd name="connsiteY2" fmla="*/ 1802819 h 2427666"/>
              <a:gd name="connsiteX3" fmla="*/ 2117874 w 3337711"/>
              <a:gd name="connsiteY3" fmla="*/ 1016277 h 2427666"/>
              <a:gd name="connsiteX4" fmla="*/ 3337711 w 3337711"/>
              <a:gd name="connsiteY4" fmla="*/ 0 h 2427666"/>
              <a:gd name="connsiteX0" fmla="*/ 0 w 3337711"/>
              <a:gd name="connsiteY0" fmla="*/ 2427666 h 2427666"/>
              <a:gd name="connsiteX1" fmla="*/ 72048 w 3337711"/>
              <a:gd name="connsiteY1" fmla="*/ 2410300 h 2427666"/>
              <a:gd name="connsiteX2" fmla="*/ 806277 w 3337711"/>
              <a:gd name="connsiteY2" fmla="*/ 1802819 h 2427666"/>
              <a:gd name="connsiteX3" fmla="*/ 2117874 w 3337711"/>
              <a:gd name="connsiteY3" fmla="*/ 1016277 h 2427666"/>
              <a:gd name="connsiteX4" fmla="*/ 3337711 w 3337711"/>
              <a:gd name="connsiteY4" fmla="*/ 0 h 2427666"/>
              <a:gd name="connsiteX0" fmla="*/ 100477 w 3265663"/>
              <a:gd name="connsiteY0" fmla="*/ 2324413 h 2410300"/>
              <a:gd name="connsiteX1" fmla="*/ 0 w 3265663"/>
              <a:gd name="connsiteY1" fmla="*/ 2410300 h 2410300"/>
              <a:gd name="connsiteX2" fmla="*/ 734229 w 3265663"/>
              <a:gd name="connsiteY2" fmla="*/ 1802819 h 2410300"/>
              <a:gd name="connsiteX3" fmla="*/ 2045826 w 3265663"/>
              <a:gd name="connsiteY3" fmla="*/ 1016277 h 2410300"/>
              <a:gd name="connsiteX4" fmla="*/ 3265663 w 3265663"/>
              <a:gd name="connsiteY4" fmla="*/ 0 h 2410300"/>
              <a:gd name="connsiteX0" fmla="*/ 0 w 3165186"/>
              <a:gd name="connsiteY0" fmla="*/ 2324413 h 2324413"/>
              <a:gd name="connsiteX1" fmla="*/ 97927 w 3165186"/>
              <a:gd name="connsiteY1" fmla="*/ 2324300 h 2324413"/>
              <a:gd name="connsiteX2" fmla="*/ 633752 w 3165186"/>
              <a:gd name="connsiteY2" fmla="*/ 1802819 h 2324413"/>
              <a:gd name="connsiteX3" fmla="*/ 1945349 w 3165186"/>
              <a:gd name="connsiteY3" fmla="*/ 1016277 h 2324413"/>
              <a:gd name="connsiteX4" fmla="*/ 3165186 w 3165186"/>
              <a:gd name="connsiteY4" fmla="*/ 0 h 2324413"/>
              <a:gd name="connsiteX0" fmla="*/ 0 w 3165186"/>
              <a:gd name="connsiteY0" fmla="*/ 2324413 h 2324413"/>
              <a:gd name="connsiteX1" fmla="*/ 633752 w 3165186"/>
              <a:gd name="connsiteY1" fmla="*/ 1802819 h 2324413"/>
              <a:gd name="connsiteX2" fmla="*/ 1945349 w 3165186"/>
              <a:gd name="connsiteY2" fmla="*/ 1016277 h 2324413"/>
              <a:gd name="connsiteX3" fmla="*/ 3165186 w 3165186"/>
              <a:gd name="connsiteY3" fmla="*/ 0 h 2324413"/>
              <a:gd name="connsiteX0" fmla="*/ 0 w 3104803"/>
              <a:gd name="connsiteY0" fmla="*/ 2126247 h 2126247"/>
              <a:gd name="connsiteX1" fmla="*/ 573369 w 3104803"/>
              <a:gd name="connsiteY1" fmla="*/ 1802819 h 2126247"/>
              <a:gd name="connsiteX2" fmla="*/ 1884966 w 3104803"/>
              <a:gd name="connsiteY2" fmla="*/ 1016277 h 2126247"/>
              <a:gd name="connsiteX3" fmla="*/ 3104803 w 3104803"/>
              <a:gd name="connsiteY3" fmla="*/ 0 h 2126247"/>
              <a:gd name="connsiteX0" fmla="*/ 0 w 2531434"/>
              <a:gd name="connsiteY0" fmla="*/ 1802819 h 1802819"/>
              <a:gd name="connsiteX1" fmla="*/ 1311597 w 2531434"/>
              <a:gd name="connsiteY1" fmla="*/ 1016277 h 1802819"/>
              <a:gd name="connsiteX2" fmla="*/ 2531434 w 2531434"/>
              <a:gd name="connsiteY2" fmla="*/ 0 h 1802819"/>
              <a:gd name="connsiteX0" fmla="*/ 0 w 2531434"/>
              <a:gd name="connsiteY0" fmla="*/ 1802819 h 1802819"/>
              <a:gd name="connsiteX1" fmla="*/ 85264 w 2531434"/>
              <a:gd name="connsiteY1" fmla="*/ 1753762 h 1802819"/>
              <a:gd name="connsiteX2" fmla="*/ 1311597 w 2531434"/>
              <a:gd name="connsiteY2" fmla="*/ 1016277 h 1802819"/>
              <a:gd name="connsiteX3" fmla="*/ 2531434 w 2531434"/>
              <a:gd name="connsiteY3" fmla="*/ 0 h 1802819"/>
              <a:gd name="connsiteX0" fmla="*/ 0 w 3152522"/>
              <a:gd name="connsiteY0" fmla="*/ 2104982 h 2104982"/>
              <a:gd name="connsiteX1" fmla="*/ 706352 w 3152522"/>
              <a:gd name="connsiteY1" fmla="*/ 1753762 h 2104982"/>
              <a:gd name="connsiteX2" fmla="*/ 1932685 w 3152522"/>
              <a:gd name="connsiteY2" fmla="*/ 1016277 h 2104982"/>
              <a:gd name="connsiteX3" fmla="*/ 3152522 w 3152522"/>
              <a:gd name="connsiteY3" fmla="*/ 0 h 2104982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706541 w 3152711"/>
              <a:gd name="connsiteY2" fmla="*/ 1753762 h 2127706"/>
              <a:gd name="connsiteX3" fmla="*/ 1932874 w 3152711"/>
              <a:gd name="connsiteY3" fmla="*/ 1016277 h 2127706"/>
              <a:gd name="connsiteX4" fmla="*/ 3152711 w 3152711"/>
              <a:gd name="connsiteY4" fmla="*/ 0 h 2127706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601753 w 3152711"/>
              <a:gd name="connsiteY2" fmla="*/ 1792065 h 2127706"/>
              <a:gd name="connsiteX3" fmla="*/ 1932874 w 3152711"/>
              <a:gd name="connsiteY3" fmla="*/ 1016277 h 2127706"/>
              <a:gd name="connsiteX4" fmla="*/ 3152711 w 3152711"/>
              <a:gd name="connsiteY4" fmla="*/ 0 h 2127706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601753 w 3152711"/>
              <a:gd name="connsiteY2" fmla="*/ 1792065 h 2127706"/>
              <a:gd name="connsiteX3" fmla="*/ 1956643 w 3152711"/>
              <a:gd name="connsiteY3" fmla="*/ 1006866 h 2127706"/>
              <a:gd name="connsiteX4" fmla="*/ 3152711 w 3152711"/>
              <a:gd name="connsiteY4" fmla="*/ 0 h 2127706"/>
              <a:gd name="connsiteX0" fmla="*/ 189 w 3176453"/>
              <a:gd name="connsiteY0" fmla="*/ 2128798 h 2151522"/>
              <a:gd name="connsiteX1" fmla="*/ 0 w 3176453"/>
              <a:gd name="connsiteY1" fmla="*/ 2151522 h 2151522"/>
              <a:gd name="connsiteX2" fmla="*/ 601753 w 3176453"/>
              <a:gd name="connsiteY2" fmla="*/ 1815881 h 2151522"/>
              <a:gd name="connsiteX3" fmla="*/ 1956643 w 3176453"/>
              <a:gd name="connsiteY3" fmla="*/ 1030682 h 2151522"/>
              <a:gd name="connsiteX4" fmla="*/ 3176453 w 3176453"/>
              <a:gd name="connsiteY4" fmla="*/ 0 h 2151522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820823 w 3395523"/>
              <a:gd name="connsiteY2" fmla="*/ 1815881 h 2208923"/>
              <a:gd name="connsiteX3" fmla="*/ 2175713 w 3395523"/>
              <a:gd name="connsiteY3" fmla="*/ 1030682 h 2208923"/>
              <a:gd name="connsiteX4" fmla="*/ 3395523 w 3395523"/>
              <a:gd name="connsiteY4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99334 w 3395523"/>
              <a:gd name="connsiteY2" fmla="*/ 2069156 h 2208923"/>
              <a:gd name="connsiteX3" fmla="*/ 820823 w 3395523"/>
              <a:gd name="connsiteY3" fmla="*/ 1815881 h 2208923"/>
              <a:gd name="connsiteX4" fmla="*/ 2175713 w 3395523"/>
              <a:gd name="connsiteY4" fmla="*/ 1030682 h 2208923"/>
              <a:gd name="connsiteX5" fmla="*/ 3395523 w 3395523"/>
              <a:gd name="connsiteY5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36139 w 3395523"/>
              <a:gd name="connsiteY2" fmla="*/ 2132588 h 2208923"/>
              <a:gd name="connsiteX3" fmla="*/ 820823 w 3395523"/>
              <a:gd name="connsiteY3" fmla="*/ 1815881 h 2208923"/>
              <a:gd name="connsiteX4" fmla="*/ 2175713 w 3395523"/>
              <a:gd name="connsiteY4" fmla="*/ 1030682 h 2208923"/>
              <a:gd name="connsiteX5" fmla="*/ 3395523 w 3395523"/>
              <a:gd name="connsiteY5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36139 w 3395523"/>
              <a:gd name="connsiteY2" fmla="*/ 2132588 h 2208923"/>
              <a:gd name="connsiteX3" fmla="*/ 820823 w 3395523"/>
              <a:gd name="connsiteY3" fmla="*/ 1815881 h 2208923"/>
              <a:gd name="connsiteX4" fmla="*/ 2032793 w 3395523"/>
              <a:gd name="connsiteY4" fmla="*/ 668808 h 2208923"/>
              <a:gd name="connsiteX5" fmla="*/ 3395523 w 3395523"/>
              <a:gd name="connsiteY5" fmla="*/ 0 h 2208923"/>
              <a:gd name="connsiteX0" fmla="*/ 219259 w 3090654"/>
              <a:gd name="connsiteY0" fmla="*/ 2643206 h 2723331"/>
              <a:gd name="connsiteX1" fmla="*/ 0 w 3090654"/>
              <a:gd name="connsiteY1" fmla="*/ 2723331 h 2723331"/>
              <a:gd name="connsiteX2" fmla="*/ 236139 w 3090654"/>
              <a:gd name="connsiteY2" fmla="*/ 2646996 h 2723331"/>
              <a:gd name="connsiteX3" fmla="*/ 820823 w 3090654"/>
              <a:gd name="connsiteY3" fmla="*/ 2330289 h 2723331"/>
              <a:gd name="connsiteX4" fmla="*/ 2032793 w 3090654"/>
              <a:gd name="connsiteY4" fmla="*/ 1183216 h 2723331"/>
              <a:gd name="connsiteX5" fmla="*/ 3090654 w 3090654"/>
              <a:gd name="connsiteY5" fmla="*/ 0 h 2723331"/>
              <a:gd name="connsiteX0" fmla="*/ 219259 w 3071535"/>
              <a:gd name="connsiteY0" fmla="*/ 2649557 h 2729682"/>
              <a:gd name="connsiteX1" fmla="*/ 0 w 3071535"/>
              <a:gd name="connsiteY1" fmla="*/ 2729682 h 2729682"/>
              <a:gd name="connsiteX2" fmla="*/ 236139 w 3071535"/>
              <a:gd name="connsiteY2" fmla="*/ 2653347 h 2729682"/>
              <a:gd name="connsiteX3" fmla="*/ 820823 w 3071535"/>
              <a:gd name="connsiteY3" fmla="*/ 2336640 h 2729682"/>
              <a:gd name="connsiteX4" fmla="*/ 2032793 w 3071535"/>
              <a:gd name="connsiteY4" fmla="*/ 1189567 h 2729682"/>
              <a:gd name="connsiteX5" fmla="*/ 3071535 w 3071535"/>
              <a:gd name="connsiteY5" fmla="*/ 0 h 2729682"/>
              <a:gd name="connsiteX0" fmla="*/ 219259 w 3071535"/>
              <a:gd name="connsiteY0" fmla="*/ 2649557 h 2729992"/>
              <a:gd name="connsiteX1" fmla="*/ 0 w 3071535"/>
              <a:gd name="connsiteY1" fmla="*/ 2729992 h 2729992"/>
              <a:gd name="connsiteX2" fmla="*/ 236139 w 3071535"/>
              <a:gd name="connsiteY2" fmla="*/ 2653347 h 2729992"/>
              <a:gd name="connsiteX3" fmla="*/ 820823 w 3071535"/>
              <a:gd name="connsiteY3" fmla="*/ 2336640 h 2729992"/>
              <a:gd name="connsiteX4" fmla="*/ 2032793 w 3071535"/>
              <a:gd name="connsiteY4" fmla="*/ 1189567 h 2729992"/>
              <a:gd name="connsiteX5" fmla="*/ 3071535 w 3071535"/>
              <a:gd name="connsiteY5" fmla="*/ 0 h 2729992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813534 w 2852276"/>
              <a:gd name="connsiteY3" fmla="*/ 1189567 h 2653347"/>
              <a:gd name="connsiteX4" fmla="*/ 2852276 w 2852276"/>
              <a:gd name="connsiteY4" fmla="*/ 0 h 2653347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918266 w 2852276"/>
              <a:gd name="connsiteY3" fmla="*/ 1399276 h 2653347"/>
              <a:gd name="connsiteX4" fmla="*/ 2852276 w 2852276"/>
              <a:gd name="connsiteY4" fmla="*/ 0 h 2653347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889649 w 2852276"/>
              <a:gd name="connsiteY3" fmla="*/ 1389909 h 2653347"/>
              <a:gd name="connsiteX4" fmla="*/ 2852276 w 2852276"/>
              <a:gd name="connsiteY4" fmla="*/ 0 h 2653347"/>
              <a:gd name="connsiteX0" fmla="*/ 0 w 2918886"/>
              <a:gd name="connsiteY0" fmla="*/ 2411405 h 2415195"/>
              <a:gd name="connsiteX1" fmla="*/ 16880 w 2918886"/>
              <a:gd name="connsiteY1" fmla="*/ 2415195 h 2415195"/>
              <a:gd name="connsiteX2" fmla="*/ 601564 w 2918886"/>
              <a:gd name="connsiteY2" fmla="*/ 2098488 h 2415195"/>
              <a:gd name="connsiteX3" fmla="*/ 1889649 w 2918886"/>
              <a:gd name="connsiteY3" fmla="*/ 1151757 h 2415195"/>
              <a:gd name="connsiteX4" fmla="*/ 2918886 w 2918886"/>
              <a:gd name="connsiteY4" fmla="*/ 0 h 2415195"/>
              <a:gd name="connsiteX0" fmla="*/ 0 w 3042643"/>
              <a:gd name="connsiteY0" fmla="*/ 2230409 h 2234199"/>
              <a:gd name="connsiteX1" fmla="*/ 16880 w 3042643"/>
              <a:gd name="connsiteY1" fmla="*/ 2234199 h 2234199"/>
              <a:gd name="connsiteX2" fmla="*/ 601564 w 3042643"/>
              <a:gd name="connsiteY2" fmla="*/ 1917492 h 2234199"/>
              <a:gd name="connsiteX3" fmla="*/ 1889649 w 3042643"/>
              <a:gd name="connsiteY3" fmla="*/ 970761 h 2234199"/>
              <a:gd name="connsiteX4" fmla="*/ 3042643 w 3042643"/>
              <a:gd name="connsiteY4" fmla="*/ 0 h 2234199"/>
              <a:gd name="connsiteX0" fmla="*/ 0 w 3042643"/>
              <a:gd name="connsiteY0" fmla="*/ 2230409 h 2439301"/>
              <a:gd name="connsiteX1" fmla="*/ 909314 w 3042643"/>
              <a:gd name="connsiteY1" fmla="*/ 2439301 h 2439301"/>
              <a:gd name="connsiteX2" fmla="*/ 601564 w 3042643"/>
              <a:gd name="connsiteY2" fmla="*/ 1917492 h 2439301"/>
              <a:gd name="connsiteX3" fmla="*/ 1889649 w 3042643"/>
              <a:gd name="connsiteY3" fmla="*/ 970761 h 2439301"/>
              <a:gd name="connsiteX4" fmla="*/ 3042643 w 3042643"/>
              <a:gd name="connsiteY4" fmla="*/ 0 h 2439301"/>
              <a:gd name="connsiteX0" fmla="*/ 0 w 3020697"/>
              <a:gd name="connsiteY0" fmla="*/ 2472090 h 2472090"/>
              <a:gd name="connsiteX1" fmla="*/ 887368 w 3020697"/>
              <a:gd name="connsiteY1" fmla="*/ 2439301 h 2472090"/>
              <a:gd name="connsiteX2" fmla="*/ 579618 w 3020697"/>
              <a:gd name="connsiteY2" fmla="*/ 1917492 h 2472090"/>
              <a:gd name="connsiteX3" fmla="*/ 1867703 w 3020697"/>
              <a:gd name="connsiteY3" fmla="*/ 970761 h 2472090"/>
              <a:gd name="connsiteX4" fmla="*/ 3020697 w 3020697"/>
              <a:gd name="connsiteY4" fmla="*/ 0 h 2472090"/>
              <a:gd name="connsiteX0" fmla="*/ 0 w 3020697"/>
              <a:gd name="connsiteY0" fmla="*/ 2472090 h 2472090"/>
              <a:gd name="connsiteX1" fmla="*/ 579618 w 3020697"/>
              <a:gd name="connsiteY1" fmla="*/ 1917492 h 2472090"/>
              <a:gd name="connsiteX2" fmla="*/ 1867703 w 3020697"/>
              <a:gd name="connsiteY2" fmla="*/ 970761 h 2472090"/>
              <a:gd name="connsiteX3" fmla="*/ 3020697 w 3020697"/>
              <a:gd name="connsiteY3" fmla="*/ 0 h 2472090"/>
              <a:gd name="connsiteX0" fmla="*/ 0 w 3020697"/>
              <a:gd name="connsiteY0" fmla="*/ 2472090 h 2472090"/>
              <a:gd name="connsiteX1" fmla="*/ 638125 w 3020697"/>
              <a:gd name="connsiteY1" fmla="*/ 2137190 h 2472090"/>
              <a:gd name="connsiteX2" fmla="*/ 1867703 w 3020697"/>
              <a:gd name="connsiteY2" fmla="*/ 970761 h 2472090"/>
              <a:gd name="connsiteX3" fmla="*/ 3020697 w 3020697"/>
              <a:gd name="connsiteY3" fmla="*/ 0 h 2472090"/>
              <a:gd name="connsiteX0" fmla="*/ 0 w 3020629"/>
              <a:gd name="connsiteY0" fmla="*/ 2494037 h 2494037"/>
              <a:gd name="connsiteX1" fmla="*/ 638125 w 3020629"/>
              <a:gd name="connsiteY1" fmla="*/ 2159137 h 2494037"/>
              <a:gd name="connsiteX2" fmla="*/ 1867703 w 3020629"/>
              <a:gd name="connsiteY2" fmla="*/ 992708 h 2494037"/>
              <a:gd name="connsiteX3" fmla="*/ 3020629 w 3020629"/>
              <a:gd name="connsiteY3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873792 w 3026718"/>
              <a:gd name="connsiteY3" fmla="*/ 992708 h 2494037"/>
              <a:gd name="connsiteX4" fmla="*/ 3026718 w 3026718"/>
              <a:gd name="connsiteY4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951120 w 3026718"/>
              <a:gd name="connsiteY3" fmla="*/ 1161651 h 2494037"/>
              <a:gd name="connsiteX4" fmla="*/ 3026718 w 3026718"/>
              <a:gd name="connsiteY4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937008 w 3026718"/>
              <a:gd name="connsiteY3" fmla="*/ 1147714 h 2494037"/>
              <a:gd name="connsiteX4" fmla="*/ 3026718 w 3026718"/>
              <a:gd name="connsiteY4" fmla="*/ 0 h 2494037"/>
              <a:gd name="connsiteX0" fmla="*/ 6089 w 3054785"/>
              <a:gd name="connsiteY0" fmla="*/ 2529210 h 2529210"/>
              <a:gd name="connsiteX1" fmla="*/ 0 w 3054785"/>
              <a:gd name="connsiteY1" fmla="*/ 2514476 h 2529210"/>
              <a:gd name="connsiteX2" fmla="*/ 644214 w 3054785"/>
              <a:gd name="connsiteY2" fmla="*/ 2194310 h 2529210"/>
              <a:gd name="connsiteX3" fmla="*/ 1937008 w 3054785"/>
              <a:gd name="connsiteY3" fmla="*/ 1182887 h 2529210"/>
              <a:gd name="connsiteX4" fmla="*/ 3054785 w 3054785"/>
              <a:gd name="connsiteY4" fmla="*/ 0 h 2529210"/>
              <a:gd name="connsiteX0" fmla="*/ 6089 w 3054785"/>
              <a:gd name="connsiteY0" fmla="*/ 2529210 h 2529210"/>
              <a:gd name="connsiteX1" fmla="*/ 0 w 3054785"/>
              <a:gd name="connsiteY1" fmla="*/ 2514476 h 2529210"/>
              <a:gd name="connsiteX2" fmla="*/ 644214 w 3054785"/>
              <a:gd name="connsiteY2" fmla="*/ 2194310 h 2529210"/>
              <a:gd name="connsiteX3" fmla="*/ 2006813 w 3054785"/>
              <a:gd name="connsiteY3" fmla="*/ 1367192 h 2529210"/>
              <a:gd name="connsiteX4" fmla="*/ 3054785 w 3054785"/>
              <a:gd name="connsiteY4" fmla="*/ 0 h 2529210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644214 w 3143614"/>
              <a:gd name="connsiteY2" fmla="*/ 2003788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29984 w 3143614"/>
              <a:gd name="connsiteY2" fmla="*/ 1565815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2178214 w 3143614"/>
              <a:gd name="connsiteY3" fmla="*/ 814812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3143614 w 3143614"/>
              <a:gd name="connsiteY3" fmla="*/ 0 h 2338688"/>
              <a:gd name="connsiteX0" fmla="*/ 6089 w 2448234"/>
              <a:gd name="connsiteY0" fmla="*/ 1986223 h 1986223"/>
              <a:gd name="connsiteX1" fmla="*/ 0 w 2448234"/>
              <a:gd name="connsiteY1" fmla="*/ 1971489 h 1986223"/>
              <a:gd name="connsiteX2" fmla="*/ 1349004 w 2448234"/>
              <a:gd name="connsiteY2" fmla="*/ 1184949 h 1986223"/>
              <a:gd name="connsiteX3" fmla="*/ 2448234 w 2448234"/>
              <a:gd name="connsiteY3" fmla="*/ 0 h 1986223"/>
              <a:gd name="connsiteX0" fmla="*/ 6089 w 2448234"/>
              <a:gd name="connsiteY0" fmla="*/ 1986223 h 1986223"/>
              <a:gd name="connsiteX1" fmla="*/ 0 w 2448234"/>
              <a:gd name="connsiteY1" fmla="*/ 1971489 h 1986223"/>
              <a:gd name="connsiteX2" fmla="*/ 1297769 w 2448234"/>
              <a:gd name="connsiteY2" fmla="*/ 1177767 h 1986223"/>
              <a:gd name="connsiteX3" fmla="*/ 2448234 w 2448234"/>
              <a:gd name="connsiteY3" fmla="*/ 0 h 1986223"/>
              <a:gd name="connsiteX0" fmla="*/ 6089 w 2521329"/>
              <a:gd name="connsiteY0" fmla="*/ 1825271 h 1825271"/>
              <a:gd name="connsiteX1" fmla="*/ 0 w 2521329"/>
              <a:gd name="connsiteY1" fmla="*/ 1810537 h 1825271"/>
              <a:gd name="connsiteX2" fmla="*/ 1297769 w 2521329"/>
              <a:gd name="connsiteY2" fmla="*/ 1016815 h 1825271"/>
              <a:gd name="connsiteX3" fmla="*/ 2521329 w 2521329"/>
              <a:gd name="connsiteY3" fmla="*/ 0 h 1825271"/>
              <a:gd name="connsiteX0" fmla="*/ 62426 w 2577666"/>
              <a:gd name="connsiteY0" fmla="*/ 1825271 h 1841081"/>
              <a:gd name="connsiteX1" fmla="*/ 0 w 2577666"/>
              <a:gd name="connsiteY1" fmla="*/ 1841081 h 1841081"/>
              <a:gd name="connsiteX2" fmla="*/ 1354106 w 2577666"/>
              <a:gd name="connsiteY2" fmla="*/ 1016815 h 1841081"/>
              <a:gd name="connsiteX3" fmla="*/ 2577666 w 2577666"/>
              <a:gd name="connsiteY3" fmla="*/ 0 h 1841081"/>
              <a:gd name="connsiteX0" fmla="*/ 62426 w 2577666"/>
              <a:gd name="connsiteY0" fmla="*/ 1825271 h 1841081"/>
              <a:gd name="connsiteX1" fmla="*/ 0 w 2577666"/>
              <a:gd name="connsiteY1" fmla="*/ 1841081 h 1841081"/>
              <a:gd name="connsiteX2" fmla="*/ 1449413 w 2577666"/>
              <a:gd name="connsiteY2" fmla="*/ 1198963 h 1841081"/>
              <a:gd name="connsiteX3" fmla="*/ 2577666 w 2577666"/>
              <a:gd name="connsiteY3" fmla="*/ 0 h 1841081"/>
              <a:gd name="connsiteX0" fmla="*/ 62426 w 2776952"/>
              <a:gd name="connsiteY0" fmla="*/ 1469872 h 1485682"/>
              <a:gd name="connsiteX1" fmla="*/ 0 w 2776952"/>
              <a:gd name="connsiteY1" fmla="*/ 1485682 h 1485682"/>
              <a:gd name="connsiteX2" fmla="*/ 1449413 w 2776952"/>
              <a:gd name="connsiteY2" fmla="*/ 843564 h 1485682"/>
              <a:gd name="connsiteX3" fmla="*/ 2776952 w 2776952"/>
              <a:gd name="connsiteY3" fmla="*/ 0 h 1485682"/>
              <a:gd name="connsiteX0" fmla="*/ 62426 w 2788922"/>
              <a:gd name="connsiteY0" fmla="*/ 1473883 h 1489693"/>
              <a:gd name="connsiteX1" fmla="*/ 0 w 2788922"/>
              <a:gd name="connsiteY1" fmla="*/ 1489693 h 1489693"/>
              <a:gd name="connsiteX2" fmla="*/ 1449413 w 2788922"/>
              <a:gd name="connsiteY2" fmla="*/ 847575 h 1489693"/>
              <a:gd name="connsiteX3" fmla="*/ 2788922 w 2788922"/>
              <a:gd name="connsiteY3" fmla="*/ 0 h 1489693"/>
              <a:gd name="connsiteX0" fmla="*/ 62426 w 2788922"/>
              <a:gd name="connsiteY0" fmla="*/ 1473883 h 1738627"/>
              <a:gd name="connsiteX1" fmla="*/ 0 w 2788922"/>
              <a:gd name="connsiteY1" fmla="*/ 1489693 h 1738627"/>
              <a:gd name="connsiteX2" fmla="*/ 28030 w 2788922"/>
              <a:gd name="connsiteY2" fmla="*/ 1738627 h 1738627"/>
              <a:gd name="connsiteX3" fmla="*/ 1449413 w 2788922"/>
              <a:gd name="connsiteY3" fmla="*/ 847575 h 1738627"/>
              <a:gd name="connsiteX4" fmla="*/ 2788922 w 2788922"/>
              <a:gd name="connsiteY4" fmla="*/ 0 h 1738627"/>
              <a:gd name="connsiteX0" fmla="*/ 62426 w 2788922"/>
              <a:gd name="connsiteY0" fmla="*/ 1473883 h 1489693"/>
              <a:gd name="connsiteX1" fmla="*/ 0 w 2788922"/>
              <a:gd name="connsiteY1" fmla="*/ 1489693 h 1489693"/>
              <a:gd name="connsiteX2" fmla="*/ 1449413 w 2788922"/>
              <a:gd name="connsiteY2" fmla="*/ 847575 h 1489693"/>
              <a:gd name="connsiteX3" fmla="*/ 2788922 w 2788922"/>
              <a:gd name="connsiteY3" fmla="*/ 0 h 1489693"/>
              <a:gd name="connsiteX0" fmla="*/ 0 w 2726496"/>
              <a:gd name="connsiteY0" fmla="*/ 1473883 h 1473883"/>
              <a:gd name="connsiteX1" fmla="*/ 1386987 w 2726496"/>
              <a:gd name="connsiteY1" fmla="*/ 847575 h 1473883"/>
              <a:gd name="connsiteX2" fmla="*/ 2726496 w 2726496"/>
              <a:gd name="connsiteY2" fmla="*/ 0 h 1473883"/>
              <a:gd name="connsiteX0" fmla="*/ 0 w 2779997"/>
              <a:gd name="connsiteY0" fmla="*/ 1478913 h 1478913"/>
              <a:gd name="connsiteX1" fmla="*/ 1440488 w 2779997"/>
              <a:gd name="connsiteY1" fmla="*/ 847575 h 1478913"/>
              <a:gd name="connsiteX2" fmla="*/ 2779997 w 2779997"/>
              <a:gd name="connsiteY2" fmla="*/ 0 h 1478913"/>
              <a:gd name="connsiteX0" fmla="*/ 0 w 2779997"/>
              <a:gd name="connsiteY0" fmla="*/ 1478913 h 1480814"/>
              <a:gd name="connsiteX1" fmla="*/ 14242 w 2779997"/>
              <a:gd name="connsiteY1" fmla="*/ 1480814 h 1480814"/>
              <a:gd name="connsiteX2" fmla="*/ 1440488 w 2779997"/>
              <a:gd name="connsiteY2" fmla="*/ 847575 h 1480814"/>
              <a:gd name="connsiteX3" fmla="*/ 2779997 w 2779997"/>
              <a:gd name="connsiteY3" fmla="*/ 0 h 1480814"/>
              <a:gd name="connsiteX0" fmla="*/ 0 w 2779997"/>
              <a:gd name="connsiteY0" fmla="*/ 1478913 h 1478913"/>
              <a:gd name="connsiteX1" fmla="*/ 4514 w 2779997"/>
              <a:gd name="connsiteY1" fmla="*/ 1461524 h 1478913"/>
              <a:gd name="connsiteX2" fmla="*/ 1440488 w 2779997"/>
              <a:gd name="connsiteY2" fmla="*/ 847575 h 1478913"/>
              <a:gd name="connsiteX3" fmla="*/ 2779997 w 2779997"/>
              <a:gd name="connsiteY3" fmla="*/ 0 h 1478913"/>
              <a:gd name="connsiteX0" fmla="*/ 0 w 2779997"/>
              <a:gd name="connsiteY0" fmla="*/ 1478913 h 1793196"/>
              <a:gd name="connsiteX1" fmla="*/ 198820 w 2779997"/>
              <a:gd name="connsiteY1" fmla="*/ 1793196 h 1793196"/>
              <a:gd name="connsiteX2" fmla="*/ 1440488 w 2779997"/>
              <a:gd name="connsiteY2" fmla="*/ 847575 h 1793196"/>
              <a:gd name="connsiteX3" fmla="*/ 2779997 w 2779997"/>
              <a:gd name="connsiteY3" fmla="*/ 0 h 1793196"/>
              <a:gd name="connsiteX0" fmla="*/ 0 w 2779997"/>
              <a:gd name="connsiteY0" fmla="*/ 1478913 h 1478913"/>
              <a:gd name="connsiteX1" fmla="*/ 1440488 w 2779997"/>
              <a:gd name="connsiteY1" fmla="*/ 847575 h 1478913"/>
              <a:gd name="connsiteX2" fmla="*/ 2779997 w 2779997"/>
              <a:gd name="connsiteY2" fmla="*/ 0 h 1478913"/>
              <a:gd name="connsiteX0" fmla="*/ 0 w 2779997"/>
              <a:gd name="connsiteY0" fmla="*/ 1478913 h 1478913"/>
              <a:gd name="connsiteX1" fmla="*/ 379021 w 2779997"/>
              <a:gd name="connsiteY1" fmla="*/ 1450209 h 1478913"/>
              <a:gd name="connsiteX2" fmla="*/ 1440488 w 2779997"/>
              <a:gd name="connsiteY2" fmla="*/ 847575 h 1478913"/>
              <a:gd name="connsiteX3" fmla="*/ 2779997 w 2779997"/>
              <a:gd name="connsiteY3" fmla="*/ 0 h 1478913"/>
              <a:gd name="connsiteX0" fmla="*/ 1971 w 2400976"/>
              <a:gd name="connsiteY0" fmla="*/ 1259980 h 1450209"/>
              <a:gd name="connsiteX1" fmla="*/ 0 w 2400976"/>
              <a:gd name="connsiteY1" fmla="*/ 1450209 h 1450209"/>
              <a:gd name="connsiteX2" fmla="*/ 1061467 w 2400976"/>
              <a:gd name="connsiteY2" fmla="*/ 847575 h 1450209"/>
              <a:gd name="connsiteX3" fmla="*/ 2400976 w 2400976"/>
              <a:gd name="connsiteY3" fmla="*/ 0 h 1450209"/>
              <a:gd name="connsiteX0" fmla="*/ 0 w 3361008"/>
              <a:gd name="connsiteY0" fmla="*/ 1946000 h 1946000"/>
              <a:gd name="connsiteX1" fmla="*/ 960032 w 3361008"/>
              <a:gd name="connsiteY1" fmla="*/ 1450209 h 1946000"/>
              <a:gd name="connsiteX2" fmla="*/ 2021499 w 3361008"/>
              <a:gd name="connsiteY2" fmla="*/ 847575 h 1946000"/>
              <a:gd name="connsiteX3" fmla="*/ 3361008 w 3361008"/>
              <a:gd name="connsiteY3" fmla="*/ 0 h 1946000"/>
              <a:gd name="connsiteX0" fmla="*/ 0 w 3361008"/>
              <a:gd name="connsiteY0" fmla="*/ 1946000 h 1946000"/>
              <a:gd name="connsiteX1" fmla="*/ 626643 w 3361008"/>
              <a:gd name="connsiteY1" fmla="*/ 1650421 h 1946000"/>
              <a:gd name="connsiteX2" fmla="*/ 2021499 w 3361008"/>
              <a:gd name="connsiteY2" fmla="*/ 847575 h 1946000"/>
              <a:gd name="connsiteX3" fmla="*/ 3361008 w 3361008"/>
              <a:gd name="connsiteY3" fmla="*/ 0 h 1946000"/>
              <a:gd name="connsiteX0" fmla="*/ 0 w 3361008"/>
              <a:gd name="connsiteY0" fmla="*/ 1946000 h 1946000"/>
              <a:gd name="connsiteX1" fmla="*/ 626643 w 3361008"/>
              <a:gd name="connsiteY1" fmla="*/ 1650421 h 1946000"/>
              <a:gd name="connsiteX2" fmla="*/ 2097652 w 3361008"/>
              <a:gd name="connsiteY2" fmla="*/ 1066771 h 1946000"/>
              <a:gd name="connsiteX3" fmla="*/ 3361008 w 3361008"/>
              <a:gd name="connsiteY3" fmla="*/ 0 h 1946000"/>
              <a:gd name="connsiteX0" fmla="*/ 0 w 3437130"/>
              <a:gd name="connsiteY0" fmla="*/ 1755478 h 1755478"/>
              <a:gd name="connsiteX1" fmla="*/ 626643 w 3437130"/>
              <a:gd name="connsiteY1" fmla="*/ 1459899 h 1755478"/>
              <a:gd name="connsiteX2" fmla="*/ 2097652 w 3437130"/>
              <a:gd name="connsiteY2" fmla="*/ 876249 h 1755478"/>
              <a:gd name="connsiteX3" fmla="*/ 3437130 w 3437130"/>
              <a:gd name="connsiteY3" fmla="*/ 0 h 1755478"/>
              <a:gd name="connsiteX0" fmla="*/ 0 w 3465626"/>
              <a:gd name="connsiteY0" fmla="*/ 1765004 h 1765004"/>
              <a:gd name="connsiteX1" fmla="*/ 626643 w 3465626"/>
              <a:gd name="connsiteY1" fmla="*/ 1469425 h 1765004"/>
              <a:gd name="connsiteX2" fmla="*/ 2097652 w 3465626"/>
              <a:gd name="connsiteY2" fmla="*/ 885775 h 1765004"/>
              <a:gd name="connsiteX3" fmla="*/ 3465626 w 3465626"/>
              <a:gd name="connsiteY3" fmla="*/ 0 h 1765004"/>
              <a:gd name="connsiteX0" fmla="*/ 0 w 3465626"/>
              <a:gd name="connsiteY0" fmla="*/ 1765004 h 1765004"/>
              <a:gd name="connsiteX1" fmla="*/ 626643 w 3465626"/>
              <a:gd name="connsiteY1" fmla="*/ 1469425 h 1765004"/>
              <a:gd name="connsiteX2" fmla="*/ 2088079 w 3465626"/>
              <a:gd name="connsiteY2" fmla="*/ 857297 h 1765004"/>
              <a:gd name="connsiteX3" fmla="*/ 3465626 w 3465626"/>
              <a:gd name="connsiteY3" fmla="*/ 0 h 1765004"/>
              <a:gd name="connsiteX0" fmla="*/ 0 w 3456101"/>
              <a:gd name="connsiteY0" fmla="*/ 1769967 h 1769967"/>
              <a:gd name="connsiteX1" fmla="*/ 617118 w 3456101"/>
              <a:gd name="connsiteY1" fmla="*/ 1469425 h 1769967"/>
              <a:gd name="connsiteX2" fmla="*/ 2078554 w 3456101"/>
              <a:gd name="connsiteY2" fmla="*/ 857297 h 1769967"/>
              <a:gd name="connsiteX3" fmla="*/ 3456101 w 3456101"/>
              <a:gd name="connsiteY3" fmla="*/ 0 h 1769967"/>
              <a:gd name="connsiteX0" fmla="*/ 0 w 3432210"/>
              <a:gd name="connsiteY0" fmla="*/ 1769967 h 1769967"/>
              <a:gd name="connsiteX1" fmla="*/ 617118 w 3432210"/>
              <a:gd name="connsiteY1" fmla="*/ 1469425 h 1769967"/>
              <a:gd name="connsiteX2" fmla="*/ 2078554 w 3432210"/>
              <a:gd name="connsiteY2" fmla="*/ 857297 h 1769967"/>
              <a:gd name="connsiteX3" fmla="*/ 3432210 w 3432210"/>
              <a:gd name="connsiteY3" fmla="*/ 0 h 1769967"/>
              <a:gd name="connsiteX0" fmla="*/ 0 w 3660805"/>
              <a:gd name="connsiteY0" fmla="*/ 1846376 h 1846376"/>
              <a:gd name="connsiteX1" fmla="*/ 845713 w 3660805"/>
              <a:gd name="connsiteY1" fmla="*/ 1469425 h 1846376"/>
              <a:gd name="connsiteX2" fmla="*/ 2307149 w 3660805"/>
              <a:gd name="connsiteY2" fmla="*/ 857297 h 1846376"/>
              <a:gd name="connsiteX3" fmla="*/ 3660805 w 3660805"/>
              <a:gd name="connsiteY3" fmla="*/ 0 h 1846376"/>
              <a:gd name="connsiteX0" fmla="*/ 0 w 3689379"/>
              <a:gd name="connsiteY0" fmla="*/ 1837059 h 1837059"/>
              <a:gd name="connsiteX1" fmla="*/ 874287 w 3689379"/>
              <a:gd name="connsiteY1" fmla="*/ 1469425 h 1837059"/>
              <a:gd name="connsiteX2" fmla="*/ 2335723 w 3689379"/>
              <a:gd name="connsiteY2" fmla="*/ 857297 h 1837059"/>
              <a:gd name="connsiteX3" fmla="*/ 3689379 w 3689379"/>
              <a:gd name="connsiteY3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74287 w 3689379"/>
              <a:gd name="connsiteY2" fmla="*/ 1469425 h 1837059"/>
              <a:gd name="connsiteX3" fmla="*/ 2335723 w 3689379"/>
              <a:gd name="connsiteY3" fmla="*/ 857297 h 1837059"/>
              <a:gd name="connsiteX4" fmla="*/ 3689379 w 3689379"/>
              <a:gd name="connsiteY4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83792 w 3689379"/>
              <a:gd name="connsiteY2" fmla="*/ 1479117 h 1837059"/>
              <a:gd name="connsiteX3" fmla="*/ 2335723 w 3689379"/>
              <a:gd name="connsiteY3" fmla="*/ 857297 h 1837059"/>
              <a:gd name="connsiteX4" fmla="*/ 3689379 w 3689379"/>
              <a:gd name="connsiteY4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83792 w 3689379"/>
              <a:gd name="connsiteY2" fmla="*/ 1479117 h 1837059"/>
              <a:gd name="connsiteX3" fmla="*/ 2288046 w 3689379"/>
              <a:gd name="connsiteY3" fmla="*/ 647820 h 1837059"/>
              <a:gd name="connsiteX4" fmla="*/ 3689379 w 3689379"/>
              <a:gd name="connsiteY4" fmla="*/ 0 h 1837059"/>
              <a:gd name="connsiteX0" fmla="*/ 0 w 3613097"/>
              <a:gd name="connsiteY0" fmla="*/ 2018054 h 2018054"/>
              <a:gd name="connsiteX1" fmla="*/ 255197 w 3613097"/>
              <a:gd name="connsiteY1" fmla="*/ 1955092 h 2018054"/>
              <a:gd name="connsiteX2" fmla="*/ 883792 w 3613097"/>
              <a:gd name="connsiteY2" fmla="*/ 1660112 h 2018054"/>
              <a:gd name="connsiteX3" fmla="*/ 2288046 w 3613097"/>
              <a:gd name="connsiteY3" fmla="*/ 828815 h 2018054"/>
              <a:gd name="connsiteX4" fmla="*/ 3613097 w 3613097"/>
              <a:gd name="connsiteY4" fmla="*/ 0 h 2018054"/>
              <a:gd name="connsiteX0" fmla="*/ 0 w 3613097"/>
              <a:gd name="connsiteY0" fmla="*/ 2018054 h 2018054"/>
              <a:gd name="connsiteX1" fmla="*/ 255197 w 3613097"/>
              <a:gd name="connsiteY1" fmla="*/ 1955092 h 2018054"/>
              <a:gd name="connsiteX2" fmla="*/ 883792 w 3613097"/>
              <a:gd name="connsiteY2" fmla="*/ 1660112 h 2018054"/>
              <a:gd name="connsiteX3" fmla="*/ 2345143 w 3613097"/>
              <a:gd name="connsiteY3" fmla="*/ 1009904 h 2018054"/>
              <a:gd name="connsiteX4" fmla="*/ 3613097 w 3613097"/>
              <a:gd name="connsiteY4" fmla="*/ 0 h 2018054"/>
              <a:gd name="connsiteX0" fmla="*/ 0 w 3698738"/>
              <a:gd name="connsiteY0" fmla="*/ 1856111 h 1856111"/>
              <a:gd name="connsiteX1" fmla="*/ 255197 w 3698738"/>
              <a:gd name="connsiteY1" fmla="*/ 1793149 h 1856111"/>
              <a:gd name="connsiteX2" fmla="*/ 883792 w 3698738"/>
              <a:gd name="connsiteY2" fmla="*/ 1498169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883792 w 3698738"/>
              <a:gd name="connsiteY2" fmla="*/ 1498169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917109 w 3698738"/>
              <a:gd name="connsiteY2" fmla="*/ 1717438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917109 w 3698738"/>
              <a:gd name="connsiteY2" fmla="*/ 1717438 h 1856111"/>
              <a:gd name="connsiteX3" fmla="*/ 2407000 w 3698738"/>
              <a:gd name="connsiteY3" fmla="*/ 1038579 h 1856111"/>
              <a:gd name="connsiteX4" fmla="*/ 3698738 w 3698738"/>
              <a:gd name="connsiteY4" fmla="*/ 0 h 1856111"/>
              <a:gd name="connsiteX0" fmla="*/ 0 w 5565634"/>
              <a:gd name="connsiteY0" fmla="*/ 3047143 h 3047143"/>
              <a:gd name="connsiteX1" fmla="*/ 2117324 w 5565634"/>
              <a:gd name="connsiteY1" fmla="*/ 1807642 h 3047143"/>
              <a:gd name="connsiteX2" fmla="*/ 2784005 w 5565634"/>
              <a:gd name="connsiteY2" fmla="*/ 1717438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2784005 w 5565634"/>
              <a:gd name="connsiteY2" fmla="*/ 1717438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1224108 w 5565634"/>
              <a:gd name="connsiteY2" fmla="*/ 2903110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1224108 w 5565634"/>
              <a:gd name="connsiteY2" fmla="*/ 2903110 h 3047143"/>
              <a:gd name="connsiteX3" fmla="*/ 3168280 w 5565634"/>
              <a:gd name="connsiteY3" fmla="*/ 1966900 h 3047143"/>
              <a:gd name="connsiteX4" fmla="*/ 5565634 w 5565634"/>
              <a:gd name="connsiteY4" fmla="*/ 0 h 3047143"/>
              <a:gd name="connsiteX0" fmla="*/ 0 w 5688503"/>
              <a:gd name="connsiteY0" fmla="*/ 3024679 h 3024679"/>
              <a:gd name="connsiteX1" fmla="*/ 360032 w 5688503"/>
              <a:gd name="connsiteY1" fmla="*/ 2952662 h 3024679"/>
              <a:gd name="connsiteX2" fmla="*/ 1224108 w 5688503"/>
              <a:gd name="connsiteY2" fmla="*/ 2880646 h 3024679"/>
              <a:gd name="connsiteX3" fmla="*/ 3168280 w 5688503"/>
              <a:gd name="connsiteY3" fmla="*/ 1944436 h 3024679"/>
              <a:gd name="connsiteX4" fmla="*/ 5688503 w 5688503"/>
              <a:gd name="connsiteY4" fmla="*/ 0 h 3024679"/>
              <a:gd name="connsiteX0" fmla="*/ 0 w 5400478"/>
              <a:gd name="connsiteY0" fmla="*/ 2808631 h 2808631"/>
              <a:gd name="connsiteX1" fmla="*/ 360032 w 5400478"/>
              <a:gd name="connsiteY1" fmla="*/ 2736614 h 2808631"/>
              <a:gd name="connsiteX2" fmla="*/ 1224108 w 5400478"/>
              <a:gd name="connsiteY2" fmla="*/ 2664598 h 2808631"/>
              <a:gd name="connsiteX3" fmla="*/ 3168280 w 5400478"/>
              <a:gd name="connsiteY3" fmla="*/ 1728388 h 2808631"/>
              <a:gd name="connsiteX4" fmla="*/ 5400478 w 5400478"/>
              <a:gd name="connsiteY4" fmla="*/ 0 h 2808631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08630 h 2952663"/>
              <a:gd name="connsiteX3" fmla="*/ 3168280 w 5616497"/>
              <a:gd name="connsiteY3" fmla="*/ 1872420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08630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80646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55000 w 5616497"/>
              <a:gd name="connsiteY1" fmla="*/ 2865898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4787649"/>
              <a:gd name="connsiteY0" fmla="*/ 2400893 h 2400893"/>
              <a:gd name="connsiteX1" fmla="*/ 355000 w 4787649"/>
              <a:gd name="connsiteY1" fmla="*/ 2314128 h 2400893"/>
              <a:gd name="connsiteX2" fmla="*/ 1245784 w 4787649"/>
              <a:gd name="connsiteY2" fmla="*/ 2216238 h 2400893"/>
              <a:gd name="connsiteX3" fmla="*/ 3124739 w 4787649"/>
              <a:gd name="connsiteY3" fmla="*/ 1351868 h 2400893"/>
              <a:gd name="connsiteX4" fmla="*/ 4787649 w 4787649"/>
              <a:gd name="connsiteY4" fmla="*/ 0 h 2400893"/>
              <a:gd name="connsiteX0" fmla="*/ 0 w 4787649"/>
              <a:gd name="connsiteY0" fmla="*/ 2400893 h 2400893"/>
              <a:gd name="connsiteX1" fmla="*/ 355000 w 4787649"/>
              <a:gd name="connsiteY1" fmla="*/ 2314128 h 2400893"/>
              <a:gd name="connsiteX2" fmla="*/ 1176556 w 4787649"/>
              <a:gd name="connsiteY2" fmla="*/ 1961353 h 2400893"/>
              <a:gd name="connsiteX3" fmla="*/ 3124739 w 4787649"/>
              <a:gd name="connsiteY3" fmla="*/ 1351868 h 2400893"/>
              <a:gd name="connsiteX4" fmla="*/ 4787649 w 4787649"/>
              <a:gd name="connsiteY4" fmla="*/ 0 h 2400893"/>
              <a:gd name="connsiteX0" fmla="*/ 0 w 4815463"/>
              <a:gd name="connsiteY0" fmla="*/ 2399423 h 2399423"/>
              <a:gd name="connsiteX1" fmla="*/ 355000 w 4815463"/>
              <a:gd name="connsiteY1" fmla="*/ 2312658 h 2399423"/>
              <a:gd name="connsiteX2" fmla="*/ 1176556 w 4815463"/>
              <a:gd name="connsiteY2" fmla="*/ 1959883 h 2399423"/>
              <a:gd name="connsiteX3" fmla="*/ 3124739 w 4815463"/>
              <a:gd name="connsiteY3" fmla="*/ 1350398 h 2399423"/>
              <a:gd name="connsiteX4" fmla="*/ 4815463 w 4815463"/>
              <a:gd name="connsiteY4" fmla="*/ 0 h 2399423"/>
              <a:gd name="connsiteX0" fmla="*/ 0 w 4815463"/>
              <a:gd name="connsiteY0" fmla="*/ 2399423 h 2399423"/>
              <a:gd name="connsiteX1" fmla="*/ 355000 w 4815463"/>
              <a:gd name="connsiteY1" fmla="*/ 2312658 h 2399423"/>
              <a:gd name="connsiteX2" fmla="*/ 1176556 w 4815463"/>
              <a:gd name="connsiteY2" fmla="*/ 1959883 h 2399423"/>
              <a:gd name="connsiteX3" fmla="*/ 2719929 w 4815463"/>
              <a:gd name="connsiteY3" fmla="*/ 798745 h 2399423"/>
              <a:gd name="connsiteX4" fmla="*/ 4815463 w 4815463"/>
              <a:gd name="connsiteY4" fmla="*/ 0 h 2399423"/>
              <a:gd name="connsiteX0" fmla="*/ 0 w 4008146"/>
              <a:gd name="connsiteY0" fmla="*/ 3607484 h 3607484"/>
              <a:gd name="connsiteX1" fmla="*/ 355000 w 4008146"/>
              <a:gd name="connsiteY1" fmla="*/ 3520719 h 3607484"/>
              <a:gd name="connsiteX2" fmla="*/ 1176556 w 4008146"/>
              <a:gd name="connsiteY2" fmla="*/ 3167944 h 3607484"/>
              <a:gd name="connsiteX3" fmla="*/ 2719929 w 4008146"/>
              <a:gd name="connsiteY3" fmla="*/ 2006806 h 3607484"/>
              <a:gd name="connsiteX4" fmla="*/ 4008146 w 4008146"/>
              <a:gd name="connsiteY4" fmla="*/ 0 h 3607484"/>
              <a:gd name="connsiteX0" fmla="*/ 0 w 4008146"/>
              <a:gd name="connsiteY0" fmla="*/ 3607484 h 3607484"/>
              <a:gd name="connsiteX1" fmla="*/ 355000 w 4008146"/>
              <a:gd name="connsiteY1" fmla="*/ 3520719 h 3607484"/>
              <a:gd name="connsiteX2" fmla="*/ 1176556 w 4008146"/>
              <a:gd name="connsiteY2" fmla="*/ 3167944 h 3607484"/>
              <a:gd name="connsiteX3" fmla="*/ 2816177 w 4008146"/>
              <a:gd name="connsiteY3" fmla="*/ 2255669 h 3607484"/>
              <a:gd name="connsiteX4" fmla="*/ 4008146 w 4008146"/>
              <a:gd name="connsiteY4" fmla="*/ 0 h 3607484"/>
              <a:gd name="connsiteX0" fmla="*/ 0 w 4008146"/>
              <a:gd name="connsiteY0" fmla="*/ 3607484 h 3607484"/>
              <a:gd name="connsiteX1" fmla="*/ 355000 w 4008146"/>
              <a:gd name="connsiteY1" fmla="*/ 3520719 h 3607484"/>
              <a:gd name="connsiteX2" fmla="*/ 1117237 w 4008146"/>
              <a:gd name="connsiteY2" fmla="*/ 2782323 h 3607484"/>
              <a:gd name="connsiteX3" fmla="*/ 2816177 w 4008146"/>
              <a:gd name="connsiteY3" fmla="*/ 2255669 h 3607484"/>
              <a:gd name="connsiteX4" fmla="*/ 4008146 w 4008146"/>
              <a:gd name="connsiteY4" fmla="*/ 0 h 3607484"/>
              <a:gd name="connsiteX0" fmla="*/ 0 w 4008146"/>
              <a:gd name="connsiteY0" fmla="*/ 3607484 h 3607484"/>
              <a:gd name="connsiteX1" fmla="*/ 1117237 w 4008146"/>
              <a:gd name="connsiteY1" fmla="*/ 2782323 h 3607484"/>
              <a:gd name="connsiteX2" fmla="*/ 2816177 w 4008146"/>
              <a:gd name="connsiteY2" fmla="*/ 2255669 h 3607484"/>
              <a:gd name="connsiteX3" fmla="*/ 4008146 w 4008146"/>
              <a:gd name="connsiteY3" fmla="*/ 0 h 3607484"/>
              <a:gd name="connsiteX0" fmla="*/ 0 w 2890909"/>
              <a:gd name="connsiteY0" fmla="*/ 2782323 h 2782323"/>
              <a:gd name="connsiteX1" fmla="*/ 1698940 w 2890909"/>
              <a:gd name="connsiteY1" fmla="*/ 2255669 h 2782323"/>
              <a:gd name="connsiteX2" fmla="*/ 2890909 w 2890909"/>
              <a:gd name="connsiteY2" fmla="*/ 0 h 2782323"/>
              <a:gd name="connsiteX0" fmla="*/ 0 w 2890909"/>
              <a:gd name="connsiteY0" fmla="*/ 2782323 h 2782323"/>
              <a:gd name="connsiteX1" fmla="*/ 1510425 w 2890909"/>
              <a:gd name="connsiteY1" fmla="*/ 1776619 h 2782323"/>
              <a:gd name="connsiteX2" fmla="*/ 2890909 w 2890909"/>
              <a:gd name="connsiteY2" fmla="*/ 0 h 2782323"/>
              <a:gd name="connsiteX0" fmla="*/ 0 w 2964457"/>
              <a:gd name="connsiteY0" fmla="*/ 2768242 h 2768242"/>
              <a:gd name="connsiteX1" fmla="*/ 1583973 w 2964457"/>
              <a:gd name="connsiteY1" fmla="*/ 1776619 h 2768242"/>
              <a:gd name="connsiteX2" fmla="*/ 2964457 w 2964457"/>
              <a:gd name="connsiteY2" fmla="*/ 0 h 2768242"/>
              <a:gd name="connsiteX0" fmla="*/ 0 w 1380484"/>
              <a:gd name="connsiteY0" fmla="*/ 1776619 h 1776619"/>
              <a:gd name="connsiteX1" fmla="*/ 1380484 w 1380484"/>
              <a:gd name="connsiteY1" fmla="*/ 0 h 1776619"/>
              <a:gd name="connsiteX0" fmla="*/ 1100 w 1381584"/>
              <a:gd name="connsiteY0" fmla="*/ 1776619 h 1789522"/>
              <a:gd name="connsiteX1" fmla="*/ 0 w 1381584"/>
              <a:gd name="connsiteY1" fmla="*/ 1789522 h 1789522"/>
              <a:gd name="connsiteX2" fmla="*/ 1381584 w 1381584"/>
              <a:gd name="connsiteY2" fmla="*/ 0 h 1789522"/>
              <a:gd name="connsiteX0" fmla="*/ 367 w 1380851"/>
              <a:gd name="connsiteY0" fmla="*/ 1776619 h 2071714"/>
              <a:gd name="connsiteX1" fmla="*/ 308199 w 1380851"/>
              <a:gd name="connsiteY1" fmla="*/ 2071714 h 2071714"/>
              <a:gd name="connsiteX2" fmla="*/ 1380851 w 1380851"/>
              <a:gd name="connsiteY2" fmla="*/ 0 h 2071714"/>
              <a:gd name="connsiteX0" fmla="*/ 367 w 3161203"/>
              <a:gd name="connsiteY0" fmla="*/ 2863891 h 2868192"/>
              <a:gd name="connsiteX1" fmla="*/ 2088551 w 3161203"/>
              <a:gd name="connsiteY1" fmla="*/ 2071714 h 2868192"/>
              <a:gd name="connsiteX2" fmla="*/ 3161203 w 3161203"/>
              <a:gd name="connsiteY2" fmla="*/ 0 h 2868192"/>
              <a:gd name="connsiteX0" fmla="*/ 367 w 3161203"/>
              <a:gd name="connsiteY0" fmla="*/ 2863891 h 2868192"/>
              <a:gd name="connsiteX1" fmla="*/ 1781122 w 3161203"/>
              <a:gd name="connsiteY1" fmla="*/ 1760737 h 2868192"/>
              <a:gd name="connsiteX2" fmla="*/ 3161203 w 3161203"/>
              <a:gd name="connsiteY2" fmla="*/ 0 h 2868192"/>
              <a:gd name="connsiteX0" fmla="*/ 367 w 2369133"/>
              <a:gd name="connsiteY0" fmla="*/ 3151956 h 3156257"/>
              <a:gd name="connsiteX1" fmla="*/ 989052 w 2369133"/>
              <a:gd name="connsiteY1" fmla="*/ 1760737 h 3156257"/>
              <a:gd name="connsiteX2" fmla="*/ 2369133 w 2369133"/>
              <a:gd name="connsiteY2" fmla="*/ 0 h 3156257"/>
              <a:gd name="connsiteX0" fmla="*/ 0 w 2368766"/>
              <a:gd name="connsiteY0" fmla="*/ 3151956 h 3151956"/>
              <a:gd name="connsiteX1" fmla="*/ 988685 w 2368766"/>
              <a:gd name="connsiteY1" fmla="*/ 1760737 h 3151956"/>
              <a:gd name="connsiteX2" fmla="*/ 2368766 w 2368766"/>
              <a:gd name="connsiteY2" fmla="*/ 0 h 3151956"/>
              <a:gd name="connsiteX0" fmla="*/ 0 w 3154673"/>
              <a:gd name="connsiteY0" fmla="*/ 2845274 h 2845274"/>
              <a:gd name="connsiteX1" fmla="*/ 1774592 w 3154673"/>
              <a:gd name="connsiteY1" fmla="*/ 1760737 h 2845274"/>
              <a:gd name="connsiteX2" fmla="*/ 3154673 w 3154673"/>
              <a:gd name="connsiteY2" fmla="*/ 0 h 2845274"/>
              <a:gd name="connsiteX0" fmla="*/ 279874 w 3434547"/>
              <a:gd name="connsiteY0" fmla="*/ 2845274 h 3011564"/>
              <a:gd name="connsiteX1" fmla="*/ 295765 w 3434547"/>
              <a:gd name="connsiteY1" fmla="*/ 2830808 h 3011564"/>
              <a:gd name="connsiteX2" fmla="*/ 2054466 w 3434547"/>
              <a:gd name="connsiteY2" fmla="*/ 1760737 h 3011564"/>
              <a:gd name="connsiteX3" fmla="*/ 3434547 w 3434547"/>
              <a:gd name="connsiteY3" fmla="*/ 0 h 3011564"/>
              <a:gd name="connsiteX0" fmla="*/ 279874 w 3434547"/>
              <a:gd name="connsiteY0" fmla="*/ 2845274 h 3011564"/>
              <a:gd name="connsiteX1" fmla="*/ 295765 w 3434547"/>
              <a:gd name="connsiteY1" fmla="*/ 2830808 h 3011564"/>
              <a:gd name="connsiteX2" fmla="*/ 2054466 w 3434547"/>
              <a:gd name="connsiteY2" fmla="*/ 1760737 h 3011564"/>
              <a:gd name="connsiteX3" fmla="*/ 3434547 w 3434547"/>
              <a:gd name="connsiteY3" fmla="*/ 0 h 3011564"/>
              <a:gd name="connsiteX0" fmla="*/ 279874 w 3434547"/>
              <a:gd name="connsiteY0" fmla="*/ 2845274 h 3011564"/>
              <a:gd name="connsiteX1" fmla="*/ 295765 w 3434547"/>
              <a:gd name="connsiteY1" fmla="*/ 2830808 h 3011564"/>
              <a:gd name="connsiteX2" fmla="*/ 2054466 w 3434547"/>
              <a:gd name="connsiteY2" fmla="*/ 1760737 h 3011564"/>
              <a:gd name="connsiteX3" fmla="*/ 3434547 w 3434547"/>
              <a:gd name="connsiteY3" fmla="*/ 0 h 3011564"/>
              <a:gd name="connsiteX0" fmla="*/ 279874 w 3434547"/>
              <a:gd name="connsiteY0" fmla="*/ 2845274 h 3011564"/>
              <a:gd name="connsiteX1" fmla="*/ 295765 w 3434547"/>
              <a:gd name="connsiteY1" fmla="*/ 2830808 h 3011564"/>
              <a:gd name="connsiteX2" fmla="*/ 2054466 w 3434547"/>
              <a:gd name="connsiteY2" fmla="*/ 1760737 h 3011564"/>
              <a:gd name="connsiteX3" fmla="*/ 3434547 w 3434547"/>
              <a:gd name="connsiteY3" fmla="*/ 0 h 3011564"/>
              <a:gd name="connsiteX0" fmla="*/ 279874 w 3434547"/>
              <a:gd name="connsiteY0" fmla="*/ 2845274 h 3011564"/>
              <a:gd name="connsiteX1" fmla="*/ 295765 w 3434547"/>
              <a:gd name="connsiteY1" fmla="*/ 2830808 h 3011564"/>
              <a:gd name="connsiteX2" fmla="*/ 2055043 w 3434547"/>
              <a:gd name="connsiteY2" fmla="*/ 1759143 h 3011564"/>
              <a:gd name="connsiteX3" fmla="*/ 3434547 w 3434547"/>
              <a:gd name="connsiteY3" fmla="*/ 0 h 3011564"/>
              <a:gd name="connsiteX0" fmla="*/ 252228 w 3406901"/>
              <a:gd name="connsiteY0" fmla="*/ 2845274 h 3000826"/>
              <a:gd name="connsiteX1" fmla="*/ 295765 w 3406901"/>
              <a:gd name="connsiteY1" fmla="*/ 2820070 h 3000826"/>
              <a:gd name="connsiteX2" fmla="*/ 2027397 w 3406901"/>
              <a:gd name="connsiteY2" fmla="*/ 1759143 h 3000826"/>
              <a:gd name="connsiteX3" fmla="*/ 3406901 w 3406901"/>
              <a:gd name="connsiteY3" fmla="*/ 0 h 3000826"/>
              <a:gd name="connsiteX0" fmla="*/ 0 w 3154673"/>
              <a:gd name="connsiteY0" fmla="*/ 2845274 h 2845274"/>
              <a:gd name="connsiteX1" fmla="*/ 1649982 w 3154673"/>
              <a:gd name="connsiteY1" fmla="*/ 2575829 h 2845274"/>
              <a:gd name="connsiteX2" fmla="*/ 1775169 w 3154673"/>
              <a:gd name="connsiteY2" fmla="*/ 1759143 h 2845274"/>
              <a:gd name="connsiteX3" fmla="*/ 3154673 w 3154673"/>
              <a:gd name="connsiteY3" fmla="*/ 0 h 2845274"/>
              <a:gd name="connsiteX0" fmla="*/ 0 w 2368767"/>
              <a:gd name="connsiteY0" fmla="*/ 2431796 h 2756585"/>
              <a:gd name="connsiteX1" fmla="*/ 864076 w 2368767"/>
              <a:gd name="connsiteY1" fmla="*/ 2575829 h 2756585"/>
              <a:gd name="connsiteX2" fmla="*/ 989263 w 2368767"/>
              <a:gd name="connsiteY2" fmla="*/ 1759143 h 2756585"/>
              <a:gd name="connsiteX3" fmla="*/ 2368767 w 2368767"/>
              <a:gd name="connsiteY3" fmla="*/ 0 h 2756585"/>
              <a:gd name="connsiteX0" fmla="*/ 0 w 2368767"/>
              <a:gd name="connsiteY0" fmla="*/ 2431796 h 2431796"/>
              <a:gd name="connsiteX1" fmla="*/ 989263 w 2368767"/>
              <a:gd name="connsiteY1" fmla="*/ 1759143 h 2431796"/>
              <a:gd name="connsiteX2" fmla="*/ 2368767 w 2368767"/>
              <a:gd name="connsiteY2" fmla="*/ 0 h 2431796"/>
              <a:gd name="connsiteX0" fmla="*/ 0 w 2224754"/>
              <a:gd name="connsiteY0" fmla="*/ 1783652 h 2164442"/>
              <a:gd name="connsiteX1" fmla="*/ 845250 w 2224754"/>
              <a:gd name="connsiteY1" fmla="*/ 1759143 h 2164442"/>
              <a:gd name="connsiteX2" fmla="*/ 2224754 w 2224754"/>
              <a:gd name="connsiteY2" fmla="*/ 0 h 2164442"/>
              <a:gd name="connsiteX0" fmla="*/ 0 w 2282843"/>
              <a:gd name="connsiteY0" fmla="*/ 2327599 h 2327599"/>
              <a:gd name="connsiteX1" fmla="*/ 903339 w 2282843"/>
              <a:gd name="connsiteY1" fmla="*/ 1759143 h 2327599"/>
              <a:gd name="connsiteX2" fmla="*/ 2282843 w 2282843"/>
              <a:gd name="connsiteY2" fmla="*/ 0 h 2327599"/>
              <a:gd name="connsiteX0" fmla="*/ 0 w 2282843"/>
              <a:gd name="connsiteY0" fmla="*/ 2327599 h 2327599"/>
              <a:gd name="connsiteX1" fmla="*/ 903339 w 2282843"/>
              <a:gd name="connsiteY1" fmla="*/ 1759143 h 2327599"/>
              <a:gd name="connsiteX2" fmla="*/ 2282843 w 2282843"/>
              <a:gd name="connsiteY2" fmla="*/ 0 h 2327599"/>
              <a:gd name="connsiteX0" fmla="*/ 0 w 2272021"/>
              <a:gd name="connsiteY0" fmla="*/ 2327862 h 2327862"/>
              <a:gd name="connsiteX1" fmla="*/ 892517 w 2272021"/>
              <a:gd name="connsiteY1" fmla="*/ 1759143 h 2327862"/>
              <a:gd name="connsiteX2" fmla="*/ 2272021 w 2272021"/>
              <a:gd name="connsiteY2" fmla="*/ 0 h 2327862"/>
              <a:gd name="connsiteX0" fmla="*/ 0 w 2272021"/>
              <a:gd name="connsiteY0" fmla="*/ 2327862 h 2327862"/>
              <a:gd name="connsiteX1" fmla="*/ 983349 w 2272021"/>
              <a:gd name="connsiteY1" fmla="*/ 1927683 h 2327862"/>
              <a:gd name="connsiteX2" fmla="*/ 2272021 w 2272021"/>
              <a:gd name="connsiteY2" fmla="*/ 0 h 2327862"/>
              <a:gd name="connsiteX0" fmla="*/ 0 w 2272021"/>
              <a:gd name="connsiteY0" fmla="*/ 2327862 h 2327862"/>
              <a:gd name="connsiteX1" fmla="*/ 909345 w 2272021"/>
              <a:gd name="connsiteY1" fmla="*/ 1784607 h 2327862"/>
              <a:gd name="connsiteX2" fmla="*/ 2272021 w 2272021"/>
              <a:gd name="connsiteY2" fmla="*/ 0 h 2327862"/>
              <a:gd name="connsiteX0" fmla="*/ 0 w 2272021"/>
              <a:gd name="connsiteY0" fmla="*/ 2327862 h 2327862"/>
              <a:gd name="connsiteX1" fmla="*/ 904389 w 2272021"/>
              <a:gd name="connsiteY1" fmla="*/ 1779628 h 2327862"/>
              <a:gd name="connsiteX2" fmla="*/ 2272021 w 2272021"/>
              <a:gd name="connsiteY2" fmla="*/ 0 h 2327862"/>
              <a:gd name="connsiteX0" fmla="*/ 0 w 2272021"/>
              <a:gd name="connsiteY0" fmla="*/ 2327862 h 2327862"/>
              <a:gd name="connsiteX1" fmla="*/ 904368 w 2272021"/>
              <a:gd name="connsiteY1" fmla="*/ 1770950 h 2327862"/>
              <a:gd name="connsiteX2" fmla="*/ 2272021 w 2272021"/>
              <a:gd name="connsiteY2" fmla="*/ 0 h 2327862"/>
              <a:gd name="connsiteX0" fmla="*/ 0 w 1899414"/>
              <a:gd name="connsiteY0" fmla="*/ 2097227 h 2097227"/>
              <a:gd name="connsiteX1" fmla="*/ 531761 w 1899414"/>
              <a:gd name="connsiteY1" fmla="*/ 1770950 h 2097227"/>
              <a:gd name="connsiteX2" fmla="*/ 1899414 w 1899414"/>
              <a:gd name="connsiteY2" fmla="*/ 0 h 2097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99414" h="2097227">
                <a:moveTo>
                  <a:pt x="0" y="2097227"/>
                </a:moveTo>
                <a:lnTo>
                  <a:pt x="531761" y="1770950"/>
                </a:lnTo>
                <a:cubicBezTo>
                  <a:pt x="993022" y="1165841"/>
                  <a:pt x="1439253" y="592206"/>
                  <a:pt x="1899414" y="0"/>
                </a:cubicBezTo>
              </a:path>
            </a:pathLst>
          </a:custGeom>
          <a:ln w="57150">
            <a:solidFill>
              <a:srgbClr val="FF0000"/>
            </a:solidFill>
            <a:prstDash val="lgDashDot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2" name="フリーフォーム 11"/>
          <p:cNvSpPr/>
          <p:nvPr/>
        </p:nvSpPr>
        <p:spPr>
          <a:xfrm>
            <a:off x="3589998" y="3874528"/>
            <a:ext cx="4097837" cy="1081439"/>
          </a:xfrm>
          <a:custGeom>
            <a:avLst/>
            <a:gdLst>
              <a:gd name="connsiteX0" fmla="*/ 0 w 3604260"/>
              <a:gd name="connsiteY0" fmla="*/ 1409700 h 1409700"/>
              <a:gd name="connsiteX1" fmla="*/ 617220 w 3604260"/>
              <a:gd name="connsiteY1" fmla="*/ 1150620 h 1409700"/>
              <a:gd name="connsiteX2" fmla="*/ 2072640 w 3604260"/>
              <a:gd name="connsiteY2" fmla="*/ 518160 h 1409700"/>
              <a:gd name="connsiteX3" fmla="*/ 3604260 w 3604260"/>
              <a:gd name="connsiteY3" fmla="*/ 0 h 1409700"/>
              <a:gd name="connsiteX0" fmla="*/ 0 w 3604260"/>
              <a:gd name="connsiteY0" fmla="*/ 1409700 h 1424940"/>
              <a:gd name="connsiteX1" fmla="*/ 7620 w 3604260"/>
              <a:gd name="connsiteY1" fmla="*/ 1424940 h 1424940"/>
              <a:gd name="connsiteX2" fmla="*/ 617220 w 3604260"/>
              <a:gd name="connsiteY2" fmla="*/ 1150620 h 1424940"/>
              <a:gd name="connsiteX3" fmla="*/ 2072640 w 3604260"/>
              <a:gd name="connsiteY3" fmla="*/ 518160 h 1424940"/>
              <a:gd name="connsiteX4" fmla="*/ 3604260 w 3604260"/>
              <a:gd name="connsiteY4" fmla="*/ 0 h 1424940"/>
              <a:gd name="connsiteX0" fmla="*/ 0 w 3878580"/>
              <a:gd name="connsiteY0" fmla="*/ 1501140 h 1501140"/>
              <a:gd name="connsiteX1" fmla="*/ 281940 w 3878580"/>
              <a:gd name="connsiteY1" fmla="*/ 1424940 h 1501140"/>
              <a:gd name="connsiteX2" fmla="*/ 891540 w 3878580"/>
              <a:gd name="connsiteY2" fmla="*/ 1150620 h 1501140"/>
              <a:gd name="connsiteX3" fmla="*/ 2346960 w 3878580"/>
              <a:gd name="connsiteY3" fmla="*/ 518160 h 1501140"/>
              <a:gd name="connsiteX4" fmla="*/ 3878580 w 3878580"/>
              <a:gd name="connsiteY4" fmla="*/ 0 h 1501140"/>
              <a:gd name="connsiteX0" fmla="*/ 0 w 3878580"/>
              <a:gd name="connsiteY0" fmla="*/ 1501140 h 1524000"/>
              <a:gd name="connsiteX1" fmla="*/ 533400 w 3878580"/>
              <a:gd name="connsiteY1" fmla="*/ 1524000 h 1524000"/>
              <a:gd name="connsiteX2" fmla="*/ 891540 w 3878580"/>
              <a:gd name="connsiteY2" fmla="*/ 1150620 h 1524000"/>
              <a:gd name="connsiteX3" fmla="*/ 2346960 w 3878580"/>
              <a:gd name="connsiteY3" fmla="*/ 518160 h 1524000"/>
              <a:gd name="connsiteX4" fmla="*/ 3878580 w 3878580"/>
              <a:gd name="connsiteY4" fmla="*/ 0 h 1524000"/>
              <a:gd name="connsiteX0" fmla="*/ 0 w 3878580"/>
              <a:gd name="connsiteY0" fmla="*/ 1501140 h 1501140"/>
              <a:gd name="connsiteX1" fmla="*/ 259080 w 3878580"/>
              <a:gd name="connsiteY1" fmla="*/ 1432560 h 1501140"/>
              <a:gd name="connsiteX2" fmla="*/ 891540 w 3878580"/>
              <a:gd name="connsiteY2" fmla="*/ 1150620 h 1501140"/>
              <a:gd name="connsiteX3" fmla="*/ 2346960 w 3878580"/>
              <a:gd name="connsiteY3" fmla="*/ 518160 h 1501140"/>
              <a:gd name="connsiteX4" fmla="*/ 3878580 w 3878580"/>
              <a:gd name="connsiteY4" fmla="*/ 0 h 1501140"/>
              <a:gd name="connsiteX0" fmla="*/ 0 w 3901440"/>
              <a:gd name="connsiteY0" fmla="*/ 1524000 h 1524000"/>
              <a:gd name="connsiteX1" fmla="*/ 259080 w 3901440"/>
              <a:gd name="connsiteY1" fmla="*/ 1455420 h 1524000"/>
              <a:gd name="connsiteX2" fmla="*/ 891540 w 3901440"/>
              <a:gd name="connsiteY2" fmla="*/ 1173480 h 1524000"/>
              <a:gd name="connsiteX3" fmla="*/ 2346960 w 3901440"/>
              <a:gd name="connsiteY3" fmla="*/ 541020 h 1524000"/>
              <a:gd name="connsiteX4" fmla="*/ 3901440 w 3901440"/>
              <a:gd name="connsiteY4" fmla="*/ 0 h 1524000"/>
              <a:gd name="connsiteX0" fmla="*/ 0 w 3996537"/>
              <a:gd name="connsiteY0" fmla="*/ 1326490 h 1326490"/>
              <a:gd name="connsiteX1" fmla="*/ 259080 w 3996537"/>
              <a:gd name="connsiteY1" fmla="*/ 1257910 h 1326490"/>
              <a:gd name="connsiteX2" fmla="*/ 891540 w 3996537"/>
              <a:gd name="connsiteY2" fmla="*/ 975970 h 1326490"/>
              <a:gd name="connsiteX3" fmla="*/ 2346960 w 3996537"/>
              <a:gd name="connsiteY3" fmla="*/ 343510 h 1326490"/>
              <a:gd name="connsiteX4" fmla="*/ 3996537 w 3996537"/>
              <a:gd name="connsiteY4" fmla="*/ 0 h 1326490"/>
              <a:gd name="connsiteX0" fmla="*/ 0 w 3908754"/>
              <a:gd name="connsiteY0" fmla="*/ 1509370 h 1509370"/>
              <a:gd name="connsiteX1" fmla="*/ 259080 w 3908754"/>
              <a:gd name="connsiteY1" fmla="*/ 1440790 h 1509370"/>
              <a:gd name="connsiteX2" fmla="*/ 891540 w 3908754"/>
              <a:gd name="connsiteY2" fmla="*/ 1158850 h 1509370"/>
              <a:gd name="connsiteX3" fmla="*/ 2346960 w 3908754"/>
              <a:gd name="connsiteY3" fmla="*/ 526390 h 1509370"/>
              <a:gd name="connsiteX4" fmla="*/ 3908754 w 3908754"/>
              <a:gd name="connsiteY4" fmla="*/ 0 h 1509370"/>
              <a:gd name="connsiteX0" fmla="*/ 0 w 3908754"/>
              <a:gd name="connsiteY0" fmla="*/ 1509370 h 1509370"/>
              <a:gd name="connsiteX1" fmla="*/ 259080 w 3908754"/>
              <a:gd name="connsiteY1" fmla="*/ 1440790 h 1509370"/>
              <a:gd name="connsiteX2" fmla="*/ 891540 w 3908754"/>
              <a:gd name="connsiteY2" fmla="*/ 1158850 h 1509370"/>
              <a:gd name="connsiteX3" fmla="*/ 2288438 w 3908754"/>
              <a:gd name="connsiteY3" fmla="*/ 314249 h 1509370"/>
              <a:gd name="connsiteX4" fmla="*/ 3908754 w 3908754"/>
              <a:gd name="connsiteY4" fmla="*/ 0 h 1509370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891540 w 3660037"/>
              <a:gd name="connsiteY2" fmla="*/ 1692859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566733 w 3660037"/>
              <a:gd name="connsiteY3" fmla="*/ 1627486 h 2043379"/>
              <a:gd name="connsiteX4" fmla="*/ 3660037 w 3660037"/>
              <a:gd name="connsiteY4" fmla="*/ 0 h 2043379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955150 w 4288190"/>
              <a:gd name="connsiteY2" fmla="*/ 659188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886911 w 4288190"/>
              <a:gd name="connsiteY2" fmla="*/ 488591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886911 w 4288190"/>
              <a:gd name="connsiteY2" fmla="*/ 488591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1002747 h 1002747"/>
              <a:gd name="connsiteX1" fmla="*/ 259080 w 4288190"/>
              <a:gd name="connsiteY1" fmla="*/ 934167 h 1002747"/>
              <a:gd name="connsiteX2" fmla="*/ 886911 w 4288190"/>
              <a:gd name="connsiteY2" fmla="*/ 656558 h 1002747"/>
              <a:gd name="connsiteX3" fmla="*/ 2348368 w 4288190"/>
              <a:gd name="connsiteY3" fmla="*/ 0 h 1002747"/>
              <a:gd name="connsiteX4" fmla="*/ 4288190 w 4288190"/>
              <a:gd name="connsiteY4" fmla="*/ 167967 h 1002747"/>
              <a:gd name="connsiteX0" fmla="*/ 0 w 4076649"/>
              <a:gd name="connsiteY0" fmla="*/ 1148678 h 1148678"/>
              <a:gd name="connsiteX1" fmla="*/ 259080 w 4076649"/>
              <a:gd name="connsiteY1" fmla="*/ 1080098 h 1148678"/>
              <a:gd name="connsiteX2" fmla="*/ 886911 w 4076649"/>
              <a:gd name="connsiteY2" fmla="*/ 802489 h 1148678"/>
              <a:gd name="connsiteX3" fmla="*/ 2348368 w 4076649"/>
              <a:gd name="connsiteY3" fmla="*/ 145931 h 1148678"/>
              <a:gd name="connsiteX4" fmla="*/ 4076649 w 4076649"/>
              <a:gd name="connsiteY4" fmla="*/ 0 h 1148678"/>
              <a:gd name="connsiteX0" fmla="*/ 0 w 3871933"/>
              <a:gd name="connsiteY0" fmla="*/ 1510344 h 1510344"/>
              <a:gd name="connsiteX1" fmla="*/ 259080 w 3871933"/>
              <a:gd name="connsiteY1" fmla="*/ 1441764 h 1510344"/>
              <a:gd name="connsiteX2" fmla="*/ 886911 w 3871933"/>
              <a:gd name="connsiteY2" fmla="*/ 1164155 h 1510344"/>
              <a:gd name="connsiteX3" fmla="*/ 2348368 w 3871933"/>
              <a:gd name="connsiteY3" fmla="*/ 507597 h 1510344"/>
              <a:gd name="connsiteX4" fmla="*/ 3871933 w 3871933"/>
              <a:gd name="connsiteY4" fmla="*/ 0 h 1510344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817342 w 3817342"/>
              <a:gd name="connsiteY4" fmla="*/ 0 h 1674117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690242 w 3817342"/>
              <a:gd name="connsiteY4" fmla="*/ 33544 h 1674117"/>
              <a:gd name="connsiteX5" fmla="*/ 3817342 w 3817342"/>
              <a:gd name="connsiteY5" fmla="*/ 0 h 1674117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817342 w 3817342"/>
              <a:gd name="connsiteY4" fmla="*/ 0 h 1674117"/>
              <a:gd name="connsiteX0" fmla="*/ 0 w 3783222"/>
              <a:gd name="connsiteY0" fmla="*/ 1660469 h 1660469"/>
              <a:gd name="connsiteX1" fmla="*/ 259080 w 3783222"/>
              <a:gd name="connsiteY1" fmla="*/ 1591889 h 1660469"/>
              <a:gd name="connsiteX2" fmla="*/ 886911 w 3783222"/>
              <a:gd name="connsiteY2" fmla="*/ 1314280 h 1660469"/>
              <a:gd name="connsiteX3" fmla="*/ 2348368 w 3783222"/>
              <a:gd name="connsiteY3" fmla="*/ 657722 h 1660469"/>
              <a:gd name="connsiteX4" fmla="*/ 3783222 w 3783222"/>
              <a:gd name="connsiteY4" fmla="*/ 0 h 1660469"/>
              <a:gd name="connsiteX0" fmla="*/ 0 w 3783222"/>
              <a:gd name="connsiteY0" fmla="*/ 1660469 h 1660469"/>
              <a:gd name="connsiteX1" fmla="*/ 259080 w 3783222"/>
              <a:gd name="connsiteY1" fmla="*/ 1591889 h 1660469"/>
              <a:gd name="connsiteX2" fmla="*/ 886911 w 3783222"/>
              <a:gd name="connsiteY2" fmla="*/ 1314280 h 1660469"/>
              <a:gd name="connsiteX3" fmla="*/ 2417380 w 3783222"/>
              <a:gd name="connsiteY3" fmla="*/ 864756 h 1660469"/>
              <a:gd name="connsiteX4" fmla="*/ 3783222 w 3783222"/>
              <a:gd name="connsiteY4" fmla="*/ 0 h 1660469"/>
              <a:gd name="connsiteX0" fmla="*/ 0 w 4042015"/>
              <a:gd name="connsiteY0" fmla="*/ 1324039 h 1324039"/>
              <a:gd name="connsiteX1" fmla="*/ 259080 w 4042015"/>
              <a:gd name="connsiteY1" fmla="*/ 1255459 h 1324039"/>
              <a:gd name="connsiteX2" fmla="*/ 886911 w 4042015"/>
              <a:gd name="connsiteY2" fmla="*/ 977850 h 1324039"/>
              <a:gd name="connsiteX3" fmla="*/ 2417380 w 4042015"/>
              <a:gd name="connsiteY3" fmla="*/ 528326 h 1324039"/>
              <a:gd name="connsiteX4" fmla="*/ 4042015 w 4042015"/>
              <a:gd name="connsiteY4" fmla="*/ 0 h 1324039"/>
              <a:gd name="connsiteX0" fmla="*/ 0 w 3998883"/>
              <a:gd name="connsiteY0" fmla="*/ 1324039 h 1324039"/>
              <a:gd name="connsiteX1" fmla="*/ 259080 w 3998883"/>
              <a:gd name="connsiteY1" fmla="*/ 1255459 h 1324039"/>
              <a:gd name="connsiteX2" fmla="*/ 886911 w 3998883"/>
              <a:gd name="connsiteY2" fmla="*/ 977850 h 1324039"/>
              <a:gd name="connsiteX3" fmla="*/ 2417380 w 3998883"/>
              <a:gd name="connsiteY3" fmla="*/ 528326 h 1324039"/>
              <a:gd name="connsiteX4" fmla="*/ 3998883 w 3998883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886911 w 4013171"/>
              <a:gd name="connsiteY2" fmla="*/ 977850 h 1324039"/>
              <a:gd name="connsiteX3" fmla="*/ 2417380 w 4013171"/>
              <a:gd name="connsiteY3" fmla="*/ 5283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417380 w 4013171"/>
              <a:gd name="connsiteY3" fmla="*/ 5283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379280 w 4013171"/>
              <a:gd name="connsiteY3" fmla="*/ 3378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350705 w 4013171"/>
              <a:gd name="connsiteY3" fmla="*/ 328301 h 1324039"/>
              <a:gd name="connsiteX4" fmla="*/ 4013171 w 4013171"/>
              <a:gd name="connsiteY4" fmla="*/ 0 h 13240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25011 w 3889346"/>
              <a:gd name="connsiteY2" fmla="*/ 1158825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61587 w 3889346"/>
              <a:gd name="connsiteY2" fmla="*/ 1356336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635998 w 3889346"/>
              <a:gd name="connsiteY3" fmla="*/ 1286897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650628 w 3889346"/>
              <a:gd name="connsiteY3" fmla="*/ 1286897 h 1514539"/>
              <a:gd name="connsiteX4" fmla="*/ 3889346 w 3889346"/>
              <a:gd name="connsiteY4" fmla="*/ 0 h 1514539"/>
              <a:gd name="connsiteX0" fmla="*/ 0 w 4467247"/>
              <a:gd name="connsiteY0" fmla="*/ 475781 h 475781"/>
              <a:gd name="connsiteX1" fmla="*/ 259080 w 4467247"/>
              <a:gd name="connsiteY1" fmla="*/ 407201 h 475781"/>
              <a:gd name="connsiteX2" fmla="*/ 946957 w 4467247"/>
              <a:gd name="connsiteY2" fmla="*/ 332209 h 475781"/>
              <a:gd name="connsiteX3" fmla="*/ 2650628 w 4467247"/>
              <a:gd name="connsiteY3" fmla="*/ 248139 h 475781"/>
              <a:gd name="connsiteX4" fmla="*/ 4467247 w 4467247"/>
              <a:gd name="connsiteY4" fmla="*/ 0 h 475781"/>
              <a:gd name="connsiteX0" fmla="*/ 0 w 4481878"/>
              <a:gd name="connsiteY0" fmla="*/ 431890 h 431890"/>
              <a:gd name="connsiteX1" fmla="*/ 259080 w 4481878"/>
              <a:gd name="connsiteY1" fmla="*/ 363310 h 431890"/>
              <a:gd name="connsiteX2" fmla="*/ 946957 w 4481878"/>
              <a:gd name="connsiteY2" fmla="*/ 288318 h 431890"/>
              <a:gd name="connsiteX3" fmla="*/ 2650628 w 4481878"/>
              <a:gd name="connsiteY3" fmla="*/ 204248 h 431890"/>
              <a:gd name="connsiteX4" fmla="*/ 4481878 w 4481878"/>
              <a:gd name="connsiteY4" fmla="*/ 0 h 431890"/>
              <a:gd name="connsiteX0" fmla="*/ 0 w 4481878"/>
              <a:gd name="connsiteY0" fmla="*/ 431890 h 431890"/>
              <a:gd name="connsiteX1" fmla="*/ 259080 w 4481878"/>
              <a:gd name="connsiteY1" fmla="*/ 363310 h 431890"/>
              <a:gd name="connsiteX2" fmla="*/ 946957 w 4481878"/>
              <a:gd name="connsiteY2" fmla="*/ 288318 h 431890"/>
              <a:gd name="connsiteX3" fmla="*/ 2564903 w 4481878"/>
              <a:gd name="connsiteY3" fmla="*/ 13748 h 431890"/>
              <a:gd name="connsiteX4" fmla="*/ 4481878 w 4481878"/>
              <a:gd name="connsiteY4" fmla="*/ 0 h 431890"/>
              <a:gd name="connsiteX0" fmla="*/ 0 w 4262803"/>
              <a:gd name="connsiteY0" fmla="*/ 793840 h 793840"/>
              <a:gd name="connsiteX1" fmla="*/ 259080 w 4262803"/>
              <a:gd name="connsiteY1" fmla="*/ 725260 h 793840"/>
              <a:gd name="connsiteX2" fmla="*/ 946957 w 4262803"/>
              <a:gd name="connsiteY2" fmla="*/ 650268 h 793840"/>
              <a:gd name="connsiteX3" fmla="*/ 2564903 w 4262803"/>
              <a:gd name="connsiteY3" fmla="*/ 375698 h 793840"/>
              <a:gd name="connsiteX4" fmla="*/ 4262803 w 4262803"/>
              <a:gd name="connsiteY4" fmla="*/ 0 h 793840"/>
              <a:gd name="connsiteX0" fmla="*/ 0 w 4262803"/>
              <a:gd name="connsiteY0" fmla="*/ 793840 h 793840"/>
              <a:gd name="connsiteX1" fmla="*/ 259080 w 4262803"/>
              <a:gd name="connsiteY1" fmla="*/ 725260 h 793840"/>
              <a:gd name="connsiteX2" fmla="*/ 903066 w 4262803"/>
              <a:gd name="connsiteY2" fmla="*/ 438128 h 793840"/>
              <a:gd name="connsiteX3" fmla="*/ 2564903 w 4262803"/>
              <a:gd name="connsiteY3" fmla="*/ 375698 h 793840"/>
              <a:gd name="connsiteX4" fmla="*/ 4262803 w 4262803"/>
              <a:gd name="connsiteY4" fmla="*/ 0 h 793840"/>
              <a:gd name="connsiteX0" fmla="*/ 0 w 4262803"/>
              <a:gd name="connsiteY0" fmla="*/ 996042 h 996042"/>
              <a:gd name="connsiteX1" fmla="*/ 259080 w 4262803"/>
              <a:gd name="connsiteY1" fmla="*/ 927462 h 996042"/>
              <a:gd name="connsiteX2" fmla="*/ 903066 w 4262803"/>
              <a:gd name="connsiteY2" fmla="*/ 640330 h 996042"/>
              <a:gd name="connsiteX3" fmla="*/ 2345447 w 4262803"/>
              <a:gd name="connsiteY3" fmla="*/ 0 h 996042"/>
              <a:gd name="connsiteX4" fmla="*/ 4262803 w 4262803"/>
              <a:gd name="connsiteY4" fmla="*/ 202202 h 996042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03066 w 3897043"/>
              <a:gd name="connsiteY2" fmla="*/ 1140387 h 1496099"/>
              <a:gd name="connsiteX3" fmla="*/ 2345447 w 3897043"/>
              <a:gd name="connsiteY3" fmla="*/ 500057 h 1496099"/>
              <a:gd name="connsiteX4" fmla="*/ 3897043 w 3897043"/>
              <a:gd name="connsiteY4" fmla="*/ 0 h 1496099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41166 w 3897043"/>
              <a:gd name="connsiteY2" fmla="*/ 1330887 h 1496099"/>
              <a:gd name="connsiteX3" fmla="*/ 2345447 w 3897043"/>
              <a:gd name="connsiteY3" fmla="*/ 500057 h 1496099"/>
              <a:gd name="connsiteX4" fmla="*/ 3897043 w 3897043"/>
              <a:gd name="connsiteY4" fmla="*/ 0 h 1496099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41166 w 3897043"/>
              <a:gd name="connsiteY2" fmla="*/ 1330887 h 1496099"/>
              <a:gd name="connsiteX3" fmla="*/ 2490227 w 3897043"/>
              <a:gd name="connsiteY3" fmla="*/ 865817 h 1496099"/>
              <a:gd name="connsiteX4" fmla="*/ 3897043 w 3897043"/>
              <a:gd name="connsiteY4" fmla="*/ 0 h 1496099"/>
              <a:gd name="connsiteX0" fmla="*/ 0 w 4361863"/>
              <a:gd name="connsiteY0" fmla="*/ 630282 h 630282"/>
              <a:gd name="connsiteX1" fmla="*/ 259080 w 4361863"/>
              <a:gd name="connsiteY1" fmla="*/ 561702 h 630282"/>
              <a:gd name="connsiteX2" fmla="*/ 941166 w 4361863"/>
              <a:gd name="connsiteY2" fmla="*/ 465070 h 630282"/>
              <a:gd name="connsiteX3" fmla="*/ 2490227 w 4361863"/>
              <a:gd name="connsiteY3" fmla="*/ 0 h 630282"/>
              <a:gd name="connsiteX4" fmla="*/ 4361863 w 4361863"/>
              <a:gd name="connsiteY4" fmla="*/ 10483 h 630282"/>
              <a:gd name="connsiteX0" fmla="*/ 0 w 4361863"/>
              <a:gd name="connsiteY0" fmla="*/ 619799 h 619799"/>
              <a:gd name="connsiteX1" fmla="*/ 259080 w 4361863"/>
              <a:gd name="connsiteY1" fmla="*/ 551219 h 619799"/>
              <a:gd name="connsiteX2" fmla="*/ 941166 w 4361863"/>
              <a:gd name="connsiteY2" fmla="*/ 454587 h 619799"/>
              <a:gd name="connsiteX3" fmla="*/ 2589287 w 4361863"/>
              <a:gd name="connsiteY3" fmla="*/ 195257 h 619799"/>
              <a:gd name="connsiteX4" fmla="*/ 4361863 w 4361863"/>
              <a:gd name="connsiteY4" fmla="*/ 0 h 619799"/>
              <a:gd name="connsiteX0" fmla="*/ 0 w 4415203"/>
              <a:gd name="connsiteY0" fmla="*/ 741719 h 741719"/>
              <a:gd name="connsiteX1" fmla="*/ 312420 w 4415203"/>
              <a:gd name="connsiteY1" fmla="*/ 551219 h 741719"/>
              <a:gd name="connsiteX2" fmla="*/ 994506 w 4415203"/>
              <a:gd name="connsiteY2" fmla="*/ 454587 h 741719"/>
              <a:gd name="connsiteX3" fmla="*/ 2642627 w 4415203"/>
              <a:gd name="connsiteY3" fmla="*/ 195257 h 741719"/>
              <a:gd name="connsiteX4" fmla="*/ 4415203 w 4415203"/>
              <a:gd name="connsiteY4" fmla="*/ 0 h 74171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994506 w 4415203"/>
              <a:gd name="connsiteY2" fmla="*/ 45458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1070706 w 4415203"/>
              <a:gd name="connsiteY2" fmla="*/ 65270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1040226 w 4415203"/>
              <a:gd name="connsiteY2" fmla="*/ 65270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186603"/>
              <a:gd name="connsiteY0" fmla="*/ 1320839 h 1336079"/>
              <a:gd name="connsiteX1" fmla="*/ 358140 w 4186603"/>
              <a:gd name="connsiteY1" fmla="*/ 1336079 h 1336079"/>
              <a:gd name="connsiteX2" fmla="*/ 1040226 w 4186603"/>
              <a:gd name="connsiteY2" fmla="*/ 1231827 h 1336079"/>
              <a:gd name="connsiteX3" fmla="*/ 2642627 w 4186603"/>
              <a:gd name="connsiteY3" fmla="*/ 774377 h 1336079"/>
              <a:gd name="connsiteX4" fmla="*/ 4186603 w 4186603"/>
              <a:gd name="connsiteY4" fmla="*/ 0 h 1336079"/>
              <a:gd name="connsiteX0" fmla="*/ 0 w 4125643"/>
              <a:gd name="connsiteY0" fmla="*/ 1198919 h 1336079"/>
              <a:gd name="connsiteX1" fmla="*/ 297180 w 4125643"/>
              <a:gd name="connsiteY1" fmla="*/ 1336079 h 1336079"/>
              <a:gd name="connsiteX2" fmla="*/ 979266 w 4125643"/>
              <a:gd name="connsiteY2" fmla="*/ 1231827 h 1336079"/>
              <a:gd name="connsiteX3" fmla="*/ 2581667 w 4125643"/>
              <a:gd name="connsiteY3" fmla="*/ 774377 h 1336079"/>
              <a:gd name="connsiteX4" fmla="*/ 4125643 w 4125643"/>
              <a:gd name="connsiteY4" fmla="*/ 0 h 1336079"/>
              <a:gd name="connsiteX0" fmla="*/ 0 w 4125643"/>
              <a:gd name="connsiteY0" fmla="*/ 1198919 h 1231827"/>
              <a:gd name="connsiteX1" fmla="*/ 266700 w 4125643"/>
              <a:gd name="connsiteY1" fmla="*/ 1130339 h 1231827"/>
              <a:gd name="connsiteX2" fmla="*/ 979266 w 4125643"/>
              <a:gd name="connsiteY2" fmla="*/ 1231827 h 1231827"/>
              <a:gd name="connsiteX3" fmla="*/ 2581667 w 4125643"/>
              <a:gd name="connsiteY3" fmla="*/ 774377 h 1231827"/>
              <a:gd name="connsiteX4" fmla="*/ 4125643 w 4125643"/>
              <a:gd name="connsiteY4" fmla="*/ 0 h 1231827"/>
              <a:gd name="connsiteX0" fmla="*/ 0 w 4125643"/>
              <a:gd name="connsiteY0" fmla="*/ 1198919 h 1198919"/>
              <a:gd name="connsiteX1" fmla="*/ 266700 w 4125643"/>
              <a:gd name="connsiteY1" fmla="*/ 1130339 h 1198919"/>
              <a:gd name="connsiteX2" fmla="*/ 941166 w 4125643"/>
              <a:gd name="connsiteY2" fmla="*/ 1033707 h 1198919"/>
              <a:gd name="connsiteX3" fmla="*/ 2581667 w 4125643"/>
              <a:gd name="connsiteY3" fmla="*/ 774377 h 1198919"/>
              <a:gd name="connsiteX4" fmla="*/ 4125643 w 4125643"/>
              <a:gd name="connsiteY4" fmla="*/ 0 h 1198919"/>
              <a:gd name="connsiteX0" fmla="*/ 0 w 4209463"/>
              <a:gd name="connsiteY0" fmla="*/ 977939 h 977939"/>
              <a:gd name="connsiteX1" fmla="*/ 266700 w 4209463"/>
              <a:gd name="connsiteY1" fmla="*/ 909359 h 977939"/>
              <a:gd name="connsiteX2" fmla="*/ 941166 w 4209463"/>
              <a:gd name="connsiteY2" fmla="*/ 812727 h 977939"/>
              <a:gd name="connsiteX3" fmla="*/ 2581667 w 4209463"/>
              <a:gd name="connsiteY3" fmla="*/ 553397 h 977939"/>
              <a:gd name="connsiteX4" fmla="*/ 4209463 w 4209463"/>
              <a:gd name="connsiteY4" fmla="*/ 0 h 977939"/>
              <a:gd name="connsiteX0" fmla="*/ 0 w 4209463"/>
              <a:gd name="connsiteY0" fmla="*/ 977939 h 977939"/>
              <a:gd name="connsiteX1" fmla="*/ 266700 w 4209463"/>
              <a:gd name="connsiteY1" fmla="*/ 909359 h 977939"/>
              <a:gd name="connsiteX2" fmla="*/ 941166 w 4209463"/>
              <a:gd name="connsiteY2" fmla="*/ 812727 h 977939"/>
              <a:gd name="connsiteX3" fmla="*/ 2505467 w 4209463"/>
              <a:gd name="connsiteY3" fmla="*/ 353372 h 977939"/>
              <a:gd name="connsiteX4" fmla="*/ 4209463 w 4209463"/>
              <a:gd name="connsiteY4" fmla="*/ 0 h 977939"/>
              <a:gd name="connsiteX0" fmla="*/ 0 w 4095163"/>
              <a:gd name="connsiteY0" fmla="*/ 1149389 h 1149389"/>
              <a:gd name="connsiteX1" fmla="*/ 266700 w 4095163"/>
              <a:gd name="connsiteY1" fmla="*/ 1080809 h 1149389"/>
              <a:gd name="connsiteX2" fmla="*/ 941166 w 4095163"/>
              <a:gd name="connsiteY2" fmla="*/ 984177 h 1149389"/>
              <a:gd name="connsiteX3" fmla="*/ 2505467 w 4095163"/>
              <a:gd name="connsiteY3" fmla="*/ 524822 h 1149389"/>
              <a:gd name="connsiteX4" fmla="*/ 4095163 w 4095163"/>
              <a:gd name="connsiteY4" fmla="*/ 0 h 1149389"/>
              <a:gd name="connsiteX0" fmla="*/ 37105 w 4132268"/>
              <a:gd name="connsiteY0" fmla="*/ 1149389 h 1149389"/>
              <a:gd name="connsiteX1" fmla="*/ 0 w 4132268"/>
              <a:gd name="connsiteY1" fmla="*/ 1131831 h 1149389"/>
              <a:gd name="connsiteX2" fmla="*/ 303805 w 4132268"/>
              <a:gd name="connsiteY2" fmla="*/ 1080809 h 1149389"/>
              <a:gd name="connsiteX3" fmla="*/ 978271 w 4132268"/>
              <a:gd name="connsiteY3" fmla="*/ 984177 h 1149389"/>
              <a:gd name="connsiteX4" fmla="*/ 2542572 w 4132268"/>
              <a:gd name="connsiteY4" fmla="*/ 524822 h 1149389"/>
              <a:gd name="connsiteX5" fmla="*/ 4132268 w 4132268"/>
              <a:gd name="connsiteY5" fmla="*/ 0 h 1149389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54417 w 4108414"/>
              <a:gd name="connsiteY3" fmla="*/ 984177 h 1155684"/>
              <a:gd name="connsiteX4" fmla="*/ 2518718 w 4108414"/>
              <a:gd name="connsiteY4" fmla="*/ 524822 h 1155684"/>
              <a:gd name="connsiteX5" fmla="*/ 4108414 w 4108414"/>
              <a:gd name="connsiteY5" fmla="*/ 0 h 1155684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16317 w 4108414"/>
              <a:gd name="connsiteY3" fmla="*/ 803202 h 1155684"/>
              <a:gd name="connsiteX4" fmla="*/ 2518718 w 4108414"/>
              <a:gd name="connsiteY4" fmla="*/ 524822 h 1155684"/>
              <a:gd name="connsiteX5" fmla="*/ 4108414 w 4108414"/>
              <a:gd name="connsiteY5" fmla="*/ 0 h 1155684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16317 w 4108414"/>
              <a:gd name="connsiteY3" fmla="*/ 803202 h 1155684"/>
              <a:gd name="connsiteX4" fmla="*/ 2385368 w 4108414"/>
              <a:gd name="connsiteY4" fmla="*/ 153347 h 1155684"/>
              <a:gd name="connsiteX5" fmla="*/ 4108414 w 4108414"/>
              <a:gd name="connsiteY5" fmla="*/ 0 h 1155684"/>
              <a:gd name="connsiteX0" fmla="*/ 13251 w 4051264"/>
              <a:gd name="connsiteY0" fmla="*/ 1349414 h 1355709"/>
              <a:gd name="connsiteX1" fmla="*/ 0 w 4051264"/>
              <a:gd name="connsiteY1" fmla="*/ 1355709 h 1355709"/>
              <a:gd name="connsiteX2" fmla="*/ 279951 w 4051264"/>
              <a:gd name="connsiteY2" fmla="*/ 1280834 h 1355709"/>
              <a:gd name="connsiteX3" fmla="*/ 916317 w 4051264"/>
              <a:gd name="connsiteY3" fmla="*/ 1003227 h 1355709"/>
              <a:gd name="connsiteX4" fmla="*/ 2385368 w 4051264"/>
              <a:gd name="connsiteY4" fmla="*/ 353372 h 1355709"/>
              <a:gd name="connsiteX5" fmla="*/ 4051264 w 4051264"/>
              <a:gd name="connsiteY5" fmla="*/ 0 h 1355709"/>
              <a:gd name="connsiteX0" fmla="*/ 13251 w 4051264"/>
              <a:gd name="connsiteY0" fmla="*/ 1349414 h 1355709"/>
              <a:gd name="connsiteX1" fmla="*/ 0 w 4051264"/>
              <a:gd name="connsiteY1" fmla="*/ 1355709 h 1355709"/>
              <a:gd name="connsiteX2" fmla="*/ 279951 w 4051264"/>
              <a:gd name="connsiteY2" fmla="*/ 1280834 h 1355709"/>
              <a:gd name="connsiteX3" fmla="*/ 916317 w 4051264"/>
              <a:gd name="connsiteY3" fmla="*/ 1003227 h 1355709"/>
              <a:gd name="connsiteX4" fmla="*/ 2290118 w 4051264"/>
              <a:gd name="connsiteY4" fmla="*/ 153347 h 1355709"/>
              <a:gd name="connsiteX5" fmla="*/ 4051264 w 4051264"/>
              <a:gd name="connsiteY5" fmla="*/ 0 h 1355709"/>
              <a:gd name="connsiteX0" fmla="*/ 13251 w 3622639"/>
              <a:gd name="connsiteY0" fmla="*/ 2054264 h 2060559"/>
              <a:gd name="connsiteX1" fmla="*/ 0 w 3622639"/>
              <a:gd name="connsiteY1" fmla="*/ 2060559 h 2060559"/>
              <a:gd name="connsiteX2" fmla="*/ 279951 w 3622639"/>
              <a:gd name="connsiteY2" fmla="*/ 1985684 h 2060559"/>
              <a:gd name="connsiteX3" fmla="*/ 916317 w 3622639"/>
              <a:gd name="connsiteY3" fmla="*/ 1708077 h 2060559"/>
              <a:gd name="connsiteX4" fmla="*/ 2290118 w 3622639"/>
              <a:gd name="connsiteY4" fmla="*/ 858197 h 2060559"/>
              <a:gd name="connsiteX5" fmla="*/ 3622639 w 3622639"/>
              <a:gd name="connsiteY5" fmla="*/ 0 h 20605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916317 w 3622639"/>
              <a:gd name="connsiteY3" fmla="*/ 1695377 h 2047859"/>
              <a:gd name="connsiteX4" fmla="*/ 2290118 w 3622639"/>
              <a:gd name="connsiteY4" fmla="*/ 845497 h 2047859"/>
              <a:gd name="connsiteX5" fmla="*/ 3622639 w 3622639"/>
              <a:gd name="connsiteY5" fmla="*/ 0 h 20478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916317 w 3622639"/>
              <a:gd name="connsiteY3" fmla="*/ 1695377 h 2047859"/>
              <a:gd name="connsiteX4" fmla="*/ 2264718 w 3622639"/>
              <a:gd name="connsiteY4" fmla="*/ 864547 h 2047859"/>
              <a:gd name="connsiteX5" fmla="*/ 3622639 w 3622639"/>
              <a:gd name="connsiteY5" fmla="*/ 0 h 20478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890917 w 3622639"/>
              <a:gd name="connsiteY3" fmla="*/ 1701727 h 2047859"/>
              <a:gd name="connsiteX4" fmla="*/ 2264718 w 3622639"/>
              <a:gd name="connsiteY4" fmla="*/ 864547 h 2047859"/>
              <a:gd name="connsiteX5" fmla="*/ 3622639 w 3622639"/>
              <a:gd name="connsiteY5" fmla="*/ 0 h 204785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264718 w 3703106"/>
              <a:gd name="connsiteY4" fmla="*/ 681667 h 1864979"/>
              <a:gd name="connsiteX5" fmla="*/ 3703106 w 3703106"/>
              <a:gd name="connsiteY5" fmla="*/ 0 h 186497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345185 w 3703106"/>
              <a:gd name="connsiteY4" fmla="*/ 864547 h 1864979"/>
              <a:gd name="connsiteX5" fmla="*/ 3703106 w 3703106"/>
              <a:gd name="connsiteY5" fmla="*/ 0 h 186497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416746 w 3703106"/>
              <a:gd name="connsiteY4" fmla="*/ 1039476 h 1864979"/>
              <a:gd name="connsiteX5" fmla="*/ 3703106 w 3703106"/>
              <a:gd name="connsiteY5" fmla="*/ 0 h 1864979"/>
              <a:gd name="connsiteX0" fmla="*/ 13251 w 4076818"/>
              <a:gd name="connsiteY0" fmla="*/ 1182823 h 1189118"/>
              <a:gd name="connsiteX1" fmla="*/ 0 w 4076818"/>
              <a:gd name="connsiteY1" fmla="*/ 1189118 h 1189118"/>
              <a:gd name="connsiteX2" fmla="*/ 279951 w 4076818"/>
              <a:gd name="connsiteY2" fmla="*/ 1114243 h 1189118"/>
              <a:gd name="connsiteX3" fmla="*/ 890917 w 4076818"/>
              <a:gd name="connsiteY3" fmla="*/ 842986 h 1189118"/>
              <a:gd name="connsiteX4" fmla="*/ 2416746 w 4076818"/>
              <a:gd name="connsiteY4" fmla="*/ 363615 h 1189118"/>
              <a:gd name="connsiteX5" fmla="*/ 4076818 w 4076818"/>
              <a:gd name="connsiteY5" fmla="*/ 0 h 1189118"/>
              <a:gd name="connsiteX0" fmla="*/ 13251 w 4076818"/>
              <a:gd name="connsiteY0" fmla="*/ 1182823 h 1189118"/>
              <a:gd name="connsiteX1" fmla="*/ 0 w 4076818"/>
              <a:gd name="connsiteY1" fmla="*/ 1189118 h 1189118"/>
              <a:gd name="connsiteX2" fmla="*/ 279951 w 4076818"/>
              <a:gd name="connsiteY2" fmla="*/ 1114243 h 1189118"/>
              <a:gd name="connsiteX3" fmla="*/ 890917 w 4076818"/>
              <a:gd name="connsiteY3" fmla="*/ 842986 h 1189118"/>
              <a:gd name="connsiteX4" fmla="*/ 2416746 w 4076818"/>
              <a:gd name="connsiteY4" fmla="*/ 363615 h 1189118"/>
              <a:gd name="connsiteX5" fmla="*/ 4076818 w 4076818"/>
              <a:gd name="connsiteY5" fmla="*/ 0 h 1189118"/>
              <a:gd name="connsiteX0" fmla="*/ 0 w 4063567"/>
              <a:gd name="connsiteY0" fmla="*/ 1182823 h 1182823"/>
              <a:gd name="connsiteX1" fmla="*/ 266700 w 4063567"/>
              <a:gd name="connsiteY1" fmla="*/ 1114243 h 1182823"/>
              <a:gd name="connsiteX2" fmla="*/ 877666 w 4063567"/>
              <a:gd name="connsiteY2" fmla="*/ 842986 h 1182823"/>
              <a:gd name="connsiteX3" fmla="*/ 2403495 w 4063567"/>
              <a:gd name="connsiteY3" fmla="*/ 363615 h 1182823"/>
              <a:gd name="connsiteX4" fmla="*/ 4063567 w 4063567"/>
              <a:gd name="connsiteY4" fmla="*/ 0 h 1182823"/>
              <a:gd name="connsiteX0" fmla="*/ 0 w 4058805"/>
              <a:gd name="connsiteY0" fmla="*/ 1178060 h 1178060"/>
              <a:gd name="connsiteX1" fmla="*/ 261938 w 4058805"/>
              <a:gd name="connsiteY1" fmla="*/ 1114243 h 1178060"/>
              <a:gd name="connsiteX2" fmla="*/ 872904 w 4058805"/>
              <a:gd name="connsiteY2" fmla="*/ 842986 h 1178060"/>
              <a:gd name="connsiteX3" fmla="*/ 2398733 w 4058805"/>
              <a:gd name="connsiteY3" fmla="*/ 363615 h 1178060"/>
              <a:gd name="connsiteX4" fmla="*/ 4058805 w 4058805"/>
              <a:gd name="connsiteY4" fmla="*/ 0 h 1178060"/>
              <a:gd name="connsiteX0" fmla="*/ 0 w 4087380"/>
              <a:gd name="connsiteY0" fmla="*/ 1182822 h 1182822"/>
              <a:gd name="connsiteX1" fmla="*/ 290513 w 4087380"/>
              <a:gd name="connsiteY1" fmla="*/ 1114243 h 1182822"/>
              <a:gd name="connsiteX2" fmla="*/ 901479 w 4087380"/>
              <a:gd name="connsiteY2" fmla="*/ 842986 h 1182822"/>
              <a:gd name="connsiteX3" fmla="*/ 2427308 w 4087380"/>
              <a:gd name="connsiteY3" fmla="*/ 363615 h 1182822"/>
              <a:gd name="connsiteX4" fmla="*/ 4087380 w 4087380"/>
              <a:gd name="connsiteY4" fmla="*/ 0 h 1182822"/>
              <a:gd name="connsiteX0" fmla="*/ 0 w 4087380"/>
              <a:gd name="connsiteY0" fmla="*/ 1182822 h 1182822"/>
              <a:gd name="connsiteX1" fmla="*/ 290513 w 4087380"/>
              <a:gd name="connsiteY1" fmla="*/ 1114243 h 1182822"/>
              <a:gd name="connsiteX2" fmla="*/ 911004 w 4087380"/>
              <a:gd name="connsiteY2" fmla="*/ 838224 h 1182822"/>
              <a:gd name="connsiteX3" fmla="*/ 2427308 w 4087380"/>
              <a:gd name="connsiteY3" fmla="*/ 363615 h 1182822"/>
              <a:gd name="connsiteX4" fmla="*/ 4087380 w 4087380"/>
              <a:gd name="connsiteY4" fmla="*/ 0 h 1182822"/>
              <a:gd name="connsiteX0" fmla="*/ 0 w 4092143"/>
              <a:gd name="connsiteY0" fmla="*/ 1154247 h 1154247"/>
              <a:gd name="connsiteX1" fmla="*/ 290513 w 4092143"/>
              <a:gd name="connsiteY1" fmla="*/ 1085668 h 1154247"/>
              <a:gd name="connsiteX2" fmla="*/ 911004 w 4092143"/>
              <a:gd name="connsiteY2" fmla="*/ 809649 h 1154247"/>
              <a:gd name="connsiteX3" fmla="*/ 2427308 w 4092143"/>
              <a:gd name="connsiteY3" fmla="*/ 335040 h 1154247"/>
              <a:gd name="connsiteX4" fmla="*/ 4092143 w 4092143"/>
              <a:gd name="connsiteY4" fmla="*/ 0 h 1154247"/>
              <a:gd name="connsiteX0" fmla="*/ 0 w 4106430"/>
              <a:gd name="connsiteY0" fmla="*/ 1159010 h 1159010"/>
              <a:gd name="connsiteX1" fmla="*/ 290513 w 4106430"/>
              <a:gd name="connsiteY1" fmla="*/ 1090431 h 1159010"/>
              <a:gd name="connsiteX2" fmla="*/ 911004 w 4106430"/>
              <a:gd name="connsiteY2" fmla="*/ 814412 h 1159010"/>
              <a:gd name="connsiteX3" fmla="*/ 2427308 w 4106430"/>
              <a:gd name="connsiteY3" fmla="*/ 339803 h 1159010"/>
              <a:gd name="connsiteX4" fmla="*/ 4106430 w 4106430"/>
              <a:gd name="connsiteY4" fmla="*/ 0 h 1159010"/>
              <a:gd name="connsiteX0" fmla="*/ 0 w 4106430"/>
              <a:gd name="connsiteY0" fmla="*/ 1159010 h 1159010"/>
              <a:gd name="connsiteX1" fmla="*/ 290513 w 4106430"/>
              <a:gd name="connsiteY1" fmla="*/ 1090431 h 1159010"/>
              <a:gd name="connsiteX2" fmla="*/ 911004 w 4106430"/>
              <a:gd name="connsiteY2" fmla="*/ 814412 h 1159010"/>
              <a:gd name="connsiteX3" fmla="*/ 2361994 w 4106430"/>
              <a:gd name="connsiteY3" fmla="*/ 161673 h 1159010"/>
              <a:gd name="connsiteX4" fmla="*/ 4106430 w 4106430"/>
              <a:gd name="connsiteY4" fmla="*/ 0 h 1159010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11004 w 3821422"/>
              <a:gd name="connsiteY2" fmla="*/ 1325051 h 1669649"/>
              <a:gd name="connsiteX3" fmla="*/ 2361994 w 3821422"/>
              <a:gd name="connsiteY3" fmla="*/ 672312 h 1669649"/>
              <a:gd name="connsiteX4" fmla="*/ 3821422 w 3821422"/>
              <a:gd name="connsiteY4" fmla="*/ 0 h 1669649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50761 w 3821422"/>
              <a:gd name="connsiteY2" fmla="*/ 1492028 h 1669649"/>
              <a:gd name="connsiteX3" fmla="*/ 2361994 w 3821422"/>
              <a:gd name="connsiteY3" fmla="*/ 672312 h 1669649"/>
              <a:gd name="connsiteX4" fmla="*/ 3821422 w 3821422"/>
              <a:gd name="connsiteY4" fmla="*/ 0 h 1669649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50761 w 3821422"/>
              <a:gd name="connsiteY2" fmla="*/ 1492028 h 1669649"/>
              <a:gd name="connsiteX3" fmla="*/ 2521020 w 3821422"/>
              <a:gd name="connsiteY3" fmla="*/ 1046023 h 1669649"/>
              <a:gd name="connsiteX4" fmla="*/ 3821422 w 3821422"/>
              <a:gd name="connsiteY4" fmla="*/ 0 h 1669649"/>
              <a:gd name="connsiteX0" fmla="*/ 0 w 4020205"/>
              <a:gd name="connsiteY0" fmla="*/ 1319792 h 1319792"/>
              <a:gd name="connsiteX1" fmla="*/ 290513 w 4020205"/>
              <a:gd name="connsiteY1" fmla="*/ 1251213 h 1319792"/>
              <a:gd name="connsiteX2" fmla="*/ 950761 w 4020205"/>
              <a:gd name="connsiteY2" fmla="*/ 1142171 h 1319792"/>
              <a:gd name="connsiteX3" fmla="*/ 2521020 w 4020205"/>
              <a:gd name="connsiteY3" fmla="*/ 696166 h 1319792"/>
              <a:gd name="connsiteX4" fmla="*/ 4020205 w 4020205"/>
              <a:gd name="connsiteY4" fmla="*/ 0 h 1319792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50761 w 4107669"/>
              <a:gd name="connsiteY2" fmla="*/ 975194 h 1152815"/>
              <a:gd name="connsiteX3" fmla="*/ 2521020 w 4107669"/>
              <a:gd name="connsiteY3" fmla="*/ 529189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521020 w 4107669"/>
              <a:gd name="connsiteY3" fmla="*/ 529189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363857 w 4107669"/>
              <a:gd name="connsiteY3" fmla="*/ 152951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438919 w 4107669"/>
              <a:gd name="connsiteY3" fmla="*/ 330372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429394 w 4107669"/>
              <a:gd name="connsiteY3" fmla="*/ 330372 h 1152815"/>
              <a:gd name="connsiteX4" fmla="*/ 4107669 w 4107669"/>
              <a:gd name="connsiteY4" fmla="*/ 0 h 1152815"/>
              <a:gd name="connsiteX0" fmla="*/ 0 w 3802869"/>
              <a:gd name="connsiteY0" fmla="*/ 1676690 h 1676690"/>
              <a:gd name="connsiteX1" fmla="*/ 290513 w 3802869"/>
              <a:gd name="connsiteY1" fmla="*/ 1608111 h 1676690"/>
              <a:gd name="connsiteX2" fmla="*/ 912661 w 3802869"/>
              <a:gd name="connsiteY2" fmla="*/ 1327619 h 1676690"/>
              <a:gd name="connsiteX3" fmla="*/ 2429394 w 3802869"/>
              <a:gd name="connsiteY3" fmla="*/ 854247 h 1676690"/>
              <a:gd name="connsiteX4" fmla="*/ 3802869 w 3802869"/>
              <a:gd name="connsiteY4" fmla="*/ 0 h 1676690"/>
              <a:gd name="connsiteX0" fmla="*/ 0 w 3802869"/>
              <a:gd name="connsiteY0" fmla="*/ 1676690 h 1676690"/>
              <a:gd name="connsiteX1" fmla="*/ 290513 w 3802869"/>
              <a:gd name="connsiteY1" fmla="*/ 1608111 h 1676690"/>
              <a:gd name="connsiteX2" fmla="*/ 912661 w 3802869"/>
              <a:gd name="connsiteY2" fmla="*/ 1327619 h 1676690"/>
              <a:gd name="connsiteX3" fmla="*/ 2372244 w 3802869"/>
              <a:gd name="connsiteY3" fmla="*/ 701847 h 1676690"/>
              <a:gd name="connsiteX4" fmla="*/ 3802869 w 3802869"/>
              <a:gd name="connsiteY4" fmla="*/ 0 h 1676690"/>
              <a:gd name="connsiteX0" fmla="*/ 0 w 3888594"/>
              <a:gd name="connsiteY0" fmla="*/ 1505240 h 1505240"/>
              <a:gd name="connsiteX1" fmla="*/ 290513 w 3888594"/>
              <a:gd name="connsiteY1" fmla="*/ 1436661 h 1505240"/>
              <a:gd name="connsiteX2" fmla="*/ 912661 w 3888594"/>
              <a:gd name="connsiteY2" fmla="*/ 1156169 h 1505240"/>
              <a:gd name="connsiteX3" fmla="*/ 2372244 w 3888594"/>
              <a:gd name="connsiteY3" fmla="*/ 530397 h 1505240"/>
              <a:gd name="connsiteX4" fmla="*/ 3888594 w 3888594"/>
              <a:gd name="connsiteY4" fmla="*/ 0 h 1505240"/>
              <a:gd name="connsiteX0" fmla="*/ 0 w 4007864"/>
              <a:gd name="connsiteY0" fmla="*/ 1338263 h 1338263"/>
              <a:gd name="connsiteX1" fmla="*/ 290513 w 4007864"/>
              <a:gd name="connsiteY1" fmla="*/ 1269684 h 1338263"/>
              <a:gd name="connsiteX2" fmla="*/ 912661 w 4007864"/>
              <a:gd name="connsiteY2" fmla="*/ 989192 h 1338263"/>
              <a:gd name="connsiteX3" fmla="*/ 2372244 w 4007864"/>
              <a:gd name="connsiteY3" fmla="*/ 363420 h 1338263"/>
              <a:gd name="connsiteX4" fmla="*/ 4007864 w 4007864"/>
              <a:gd name="connsiteY4" fmla="*/ 0 h 1338263"/>
              <a:gd name="connsiteX0" fmla="*/ 0 w 4007864"/>
              <a:gd name="connsiteY0" fmla="*/ 1338263 h 1338263"/>
              <a:gd name="connsiteX1" fmla="*/ 290513 w 4007864"/>
              <a:gd name="connsiteY1" fmla="*/ 1269684 h 1338263"/>
              <a:gd name="connsiteX2" fmla="*/ 912661 w 4007864"/>
              <a:gd name="connsiteY2" fmla="*/ 989192 h 1338263"/>
              <a:gd name="connsiteX3" fmla="*/ 2507416 w 4007864"/>
              <a:gd name="connsiteY3" fmla="*/ 713278 h 1338263"/>
              <a:gd name="connsiteX4" fmla="*/ 4007864 w 4007864"/>
              <a:gd name="connsiteY4" fmla="*/ 0 h 1338263"/>
              <a:gd name="connsiteX0" fmla="*/ 0 w 4103280"/>
              <a:gd name="connsiteY0" fmla="*/ 1171286 h 1171286"/>
              <a:gd name="connsiteX1" fmla="*/ 290513 w 4103280"/>
              <a:gd name="connsiteY1" fmla="*/ 1102707 h 1171286"/>
              <a:gd name="connsiteX2" fmla="*/ 912661 w 4103280"/>
              <a:gd name="connsiteY2" fmla="*/ 822215 h 1171286"/>
              <a:gd name="connsiteX3" fmla="*/ 2507416 w 4103280"/>
              <a:gd name="connsiteY3" fmla="*/ 546301 h 1171286"/>
              <a:gd name="connsiteX4" fmla="*/ 4103280 w 4103280"/>
              <a:gd name="connsiteY4" fmla="*/ 0 h 1171286"/>
              <a:gd name="connsiteX0" fmla="*/ 0 w 4198696"/>
              <a:gd name="connsiteY0" fmla="*/ 972503 h 972503"/>
              <a:gd name="connsiteX1" fmla="*/ 290513 w 4198696"/>
              <a:gd name="connsiteY1" fmla="*/ 903924 h 972503"/>
              <a:gd name="connsiteX2" fmla="*/ 912661 w 4198696"/>
              <a:gd name="connsiteY2" fmla="*/ 623432 h 972503"/>
              <a:gd name="connsiteX3" fmla="*/ 2507416 w 4198696"/>
              <a:gd name="connsiteY3" fmla="*/ 347518 h 972503"/>
              <a:gd name="connsiteX4" fmla="*/ 4198696 w 4198696"/>
              <a:gd name="connsiteY4" fmla="*/ 0 h 972503"/>
              <a:gd name="connsiteX0" fmla="*/ 0 w 4198696"/>
              <a:gd name="connsiteY0" fmla="*/ 972503 h 972503"/>
              <a:gd name="connsiteX1" fmla="*/ 290513 w 4198696"/>
              <a:gd name="connsiteY1" fmla="*/ 903924 h 972503"/>
              <a:gd name="connsiteX2" fmla="*/ 912661 w 4198696"/>
              <a:gd name="connsiteY2" fmla="*/ 623432 h 972503"/>
              <a:gd name="connsiteX3" fmla="*/ 2383591 w 4198696"/>
              <a:gd name="connsiteY3" fmla="*/ 4618 h 972503"/>
              <a:gd name="connsiteX4" fmla="*/ 4198696 w 4198696"/>
              <a:gd name="connsiteY4" fmla="*/ 0 h 972503"/>
              <a:gd name="connsiteX0" fmla="*/ 0 w 3931996"/>
              <a:gd name="connsiteY0" fmla="*/ 1515428 h 1515428"/>
              <a:gd name="connsiteX1" fmla="*/ 290513 w 3931996"/>
              <a:gd name="connsiteY1" fmla="*/ 1446849 h 1515428"/>
              <a:gd name="connsiteX2" fmla="*/ 912661 w 3931996"/>
              <a:gd name="connsiteY2" fmla="*/ 1166357 h 1515428"/>
              <a:gd name="connsiteX3" fmla="*/ 2383591 w 3931996"/>
              <a:gd name="connsiteY3" fmla="*/ 547543 h 1515428"/>
              <a:gd name="connsiteX4" fmla="*/ 3931996 w 3931996"/>
              <a:gd name="connsiteY4" fmla="*/ 0 h 1515428"/>
              <a:gd name="connsiteX0" fmla="*/ 0 w 3931996"/>
              <a:gd name="connsiteY0" fmla="*/ 1515428 h 1515428"/>
              <a:gd name="connsiteX1" fmla="*/ 290513 w 3931996"/>
              <a:gd name="connsiteY1" fmla="*/ 1446849 h 1515428"/>
              <a:gd name="connsiteX2" fmla="*/ 912661 w 3931996"/>
              <a:gd name="connsiteY2" fmla="*/ 1166357 h 1515428"/>
              <a:gd name="connsiteX3" fmla="*/ 2366256 w 3931996"/>
              <a:gd name="connsiteY3" fmla="*/ 521541 h 1515428"/>
              <a:gd name="connsiteX4" fmla="*/ 3931996 w 3931996"/>
              <a:gd name="connsiteY4" fmla="*/ 0 h 1515428"/>
              <a:gd name="connsiteX0" fmla="*/ 0 w 3901660"/>
              <a:gd name="connsiteY0" fmla="*/ 1506761 h 1506761"/>
              <a:gd name="connsiteX1" fmla="*/ 290513 w 3901660"/>
              <a:gd name="connsiteY1" fmla="*/ 1438182 h 1506761"/>
              <a:gd name="connsiteX2" fmla="*/ 912661 w 3901660"/>
              <a:gd name="connsiteY2" fmla="*/ 1157690 h 1506761"/>
              <a:gd name="connsiteX3" fmla="*/ 2366256 w 3901660"/>
              <a:gd name="connsiteY3" fmla="*/ 512874 h 1506761"/>
              <a:gd name="connsiteX4" fmla="*/ 3901660 w 3901660"/>
              <a:gd name="connsiteY4" fmla="*/ 0 h 1506761"/>
              <a:gd name="connsiteX0" fmla="*/ 0 w 3915948"/>
              <a:gd name="connsiteY0" fmla="*/ 1516286 h 1516286"/>
              <a:gd name="connsiteX1" fmla="*/ 290513 w 3915948"/>
              <a:gd name="connsiteY1" fmla="*/ 1447707 h 1516286"/>
              <a:gd name="connsiteX2" fmla="*/ 912661 w 3915948"/>
              <a:gd name="connsiteY2" fmla="*/ 1167215 h 1516286"/>
              <a:gd name="connsiteX3" fmla="*/ 2366256 w 3915948"/>
              <a:gd name="connsiteY3" fmla="*/ 522399 h 1516286"/>
              <a:gd name="connsiteX4" fmla="*/ 3915948 w 3915948"/>
              <a:gd name="connsiteY4" fmla="*/ 0 h 1516286"/>
              <a:gd name="connsiteX0" fmla="*/ 0 w 3915948"/>
              <a:gd name="connsiteY0" fmla="*/ 1516286 h 1516286"/>
              <a:gd name="connsiteX1" fmla="*/ 290513 w 3915948"/>
              <a:gd name="connsiteY1" fmla="*/ 1447707 h 1516286"/>
              <a:gd name="connsiteX2" fmla="*/ 912661 w 3915948"/>
              <a:gd name="connsiteY2" fmla="*/ 1167215 h 1516286"/>
              <a:gd name="connsiteX3" fmla="*/ 2394831 w 3915948"/>
              <a:gd name="connsiteY3" fmla="*/ 693849 h 1516286"/>
              <a:gd name="connsiteX4" fmla="*/ 3915948 w 3915948"/>
              <a:gd name="connsiteY4" fmla="*/ 0 h 151628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12661 w 4020723"/>
              <a:gd name="connsiteY2" fmla="*/ 995765 h 1344836"/>
              <a:gd name="connsiteX3" fmla="*/ 2394831 w 4020723"/>
              <a:gd name="connsiteY3" fmla="*/ 522399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48287 w 4020723"/>
              <a:gd name="connsiteY2" fmla="*/ 1185770 h 1344836"/>
              <a:gd name="connsiteX3" fmla="*/ 2394831 w 4020723"/>
              <a:gd name="connsiteY3" fmla="*/ 522399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48287 w 4020723"/>
              <a:gd name="connsiteY2" fmla="*/ 11857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19712 w 4020723"/>
              <a:gd name="connsiteY2" fmla="*/ 9952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304801 w 4020723"/>
              <a:gd name="connsiteY1" fmla="*/ 1276257 h 1344836"/>
              <a:gd name="connsiteX2" fmla="*/ 919712 w 4020723"/>
              <a:gd name="connsiteY2" fmla="*/ 9952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304801 w 4020723"/>
              <a:gd name="connsiteY1" fmla="*/ 1276257 h 1344836"/>
              <a:gd name="connsiteX2" fmla="*/ 919712 w 4020723"/>
              <a:gd name="connsiteY2" fmla="*/ 995270 h 1344836"/>
              <a:gd name="connsiteX3" fmla="*/ 2444559 w 4020723"/>
              <a:gd name="connsiteY3" fmla="*/ 521842 h 1344836"/>
              <a:gd name="connsiteX4" fmla="*/ 4020723 w 4020723"/>
              <a:gd name="connsiteY4" fmla="*/ 0 h 1344836"/>
              <a:gd name="connsiteX0" fmla="*/ 0 w 3925473"/>
              <a:gd name="connsiteY0" fmla="*/ 1525811 h 1525811"/>
              <a:gd name="connsiteX1" fmla="*/ 304801 w 3925473"/>
              <a:gd name="connsiteY1" fmla="*/ 1457232 h 1525811"/>
              <a:gd name="connsiteX2" fmla="*/ 919712 w 3925473"/>
              <a:gd name="connsiteY2" fmla="*/ 1176245 h 1525811"/>
              <a:gd name="connsiteX3" fmla="*/ 2444559 w 3925473"/>
              <a:gd name="connsiteY3" fmla="*/ 702817 h 1525811"/>
              <a:gd name="connsiteX4" fmla="*/ 3925473 w 3925473"/>
              <a:gd name="connsiteY4" fmla="*/ 0 h 1525811"/>
              <a:gd name="connsiteX0" fmla="*/ 0 w 3925473"/>
              <a:gd name="connsiteY0" fmla="*/ 1649636 h 1649636"/>
              <a:gd name="connsiteX1" fmla="*/ 304801 w 3925473"/>
              <a:gd name="connsiteY1" fmla="*/ 1457232 h 1649636"/>
              <a:gd name="connsiteX2" fmla="*/ 919712 w 3925473"/>
              <a:gd name="connsiteY2" fmla="*/ 1176245 h 1649636"/>
              <a:gd name="connsiteX3" fmla="*/ 2444559 w 3925473"/>
              <a:gd name="connsiteY3" fmla="*/ 702817 h 1649636"/>
              <a:gd name="connsiteX4" fmla="*/ 3925473 w 3925473"/>
              <a:gd name="connsiteY4" fmla="*/ 0 h 1649636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919712 w 3925473"/>
              <a:gd name="connsiteY2" fmla="*/ 1176245 h 1666782"/>
              <a:gd name="connsiteX3" fmla="*/ 2444559 w 3925473"/>
              <a:gd name="connsiteY3" fmla="*/ 702817 h 1666782"/>
              <a:gd name="connsiteX4" fmla="*/ 3925473 w 3925473"/>
              <a:gd name="connsiteY4" fmla="*/ 0 h 1666782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1014962 w 3925473"/>
              <a:gd name="connsiteY2" fmla="*/ 1566770 h 1666782"/>
              <a:gd name="connsiteX3" fmla="*/ 2444559 w 3925473"/>
              <a:gd name="connsiteY3" fmla="*/ 702817 h 1666782"/>
              <a:gd name="connsiteX4" fmla="*/ 3925473 w 3925473"/>
              <a:gd name="connsiteY4" fmla="*/ 0 h 1666782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1014962 w 3925473"/>
              <a:gd name="connsiteY2" fmla="*/ 1566770 h 1666782"/>
              <a:gd name="connsiteX3" fmla="*/ 2511234 w 3925473"/>
              <a:gd name="connsiteY3" fmla="*/ 921892 h 1666782"/>
              <a:gd name="connsiteX4" fmla="*/ 3925473 w 3925473"/>
              <a:gd name="connsiteY4" fmla="*/ 0 h 1666782"/>
              <a:gd name="connsiteX0" fmla="*/ 0 w 4020723"/>
              <a:gd name="connsiteY0" fmla="*/ 1449611 h 1466757"/>
              <a:gd name="connsiteX1" fmla="*/ 342901 w 4020723"/>
              <a:gd name="connsiteY1" fmla="*/ 1466757 h 1466757"/>
              <a:gd name="connsiteX2" fmla="*/ 1014962 w 4020723"/>
              <a:gd name="connsiteY2" fmla="*/ 1366745 h 1466757"/>
              <a:gd name="connsiteX3" fmla="*/ 2511234 w 4020723"/>
              <a:gd name="connsiteY3" fmla="*/ 721867 h 1466757"/>
              <a:gd name="connsiteX4" fmla="*/ 4020723 w 4020723"/>
              <a:gd name="connsiteY4" fmla="*/ 0 h 1466757"/>
              <a:gd name="connsiteX0" fmla="*/ 0 w 4020723"/>
              <a:gd name="connsiteY0" fmla="*/ 1449611 h 1466757"/>
              <a:gd name="connsiteX1" fmla="*/ 342901 w 4020723"/>
              <a:gd name="connsiteY1" fmla="*/ 1466757 h 1466757"/>
              <a:gd name="connsiteX2" fmla="*/ 1014962 w 4020723"/>
              <a:gd name="connsiteY2" fmla="*/ 1366745 h 1466757"/>
              <a:gd name="connsiteX3" fmla="*/ 2587434 w 4020723"/>
              <a:gd name="connsiteY3" fmla="*/ 874267 h 1466757"/>
              <a:gd name="connsiteX4" fmla="*/ 4020723 w 4020723"/>
              <a:gd name="connsiteY4" fmla="*/ 0 h 1466757"/>
              <a:gd name="connsiteX0" fmla="*/ 0 w 4106448"/>
              <a:gd name="connsiteY0" fmla="*/ 1287686 h 1304832"/>
              <a:gd name="connsiteX1" fmla="*/ 342901 w 4106448"/>
              <a:gd name="connsiteY1" fmla="*/ 1304832 h 1304832"/>
              <a:gd name="connsiteX2" fmla="*/ 1014962 w 4106448"/>
              <a:gd name="connsiteY2" fmla="*/ 1204820 h 1304832"/>
              <a:gd name="connsiteX3" fmla="*/ 2587434 w 4106448"/>
              <a:gd name="connsiteY3" fmla="*/ 712342 h 1304832"/>
              <a:gd name="connsiteX4" fmla="*/ 4106448 w 4106448"/>
              <a:gd name="connsiteY4" fmla="*/ 0 h 1304832"/>
              <a:gd name="connsiteX0" fmla="*/ 0 w 4163598"/>
              <a:gd name="connsiteY0" fmla="*/ 1106711 h 1123857"/>
              <a:gd name="connsiteX1" fmla="*/ 342901 w 4163598"/>
              <a:gd name="connsiteY1" fmla="*/ 1123857 h 1123857"/>
              <a:gd name="connsiteX2" fmla="*/ 1014962 w 4163598"/>
              <a:gd name="connsiteY2" fmla="*/ 1023845 h 1123857"/>
              <a:gd name="connsiteX3" fmla="*/ 2587434 w 4163598"/>
              <a:gd name="connsiteY3" fmla="*/ 531367 h 1123857"/>
              <a:gd name="connsiteX4" fmla="*/ 4163598 w 4163598"/>
              <a:gd name="connsiteY4" fmla="*/ 0 h 1123857"/>
              <a:gd name="connsiteX0" fmla="*/ 0 w 4182648"/>
              <a:gd name="connsiteY0" fmla="*/ 1116236 h 1133382"/>
              <a:gd name="connsiteX1" fmla="*/ 342901 w 4182648"/>
              <a:gd name="connsiteY1" fmla="*/ 1133382 h 1133382"/>
              <a:gd name="connsiteX2" fmla="*/ 1014962 w 4182648"/>
              <a:gd name="connsiteY2" fmla="*/ 1033370 h 1133382"/>
              <a:gd name="connsiteX3" fmla="*/ 2587434 w 4182648"/>
              <a:gd name="connsiteY3" fmla="*/ 540892 h 1133382"/>
              <a:gd name="connsiteX4" fmla="*/ 4182648 w 4182648"/>
              <a:gd name="connsiteY4" fmla="*/ 0 h 1133382"/>
              <a:gd name="connsiteX0" fmla="*/ 0 w 4077873"/>
              <a:gd name="connsiteY0" fmla="*/ 1249586 h 1266732"/>
              <a:gd name="connsiteX1" fmla="*/ 342901 w 4077873"/>
              <a:gd name="connsiteY1" fmla="*/ 1266732 h 1266732"/>
              <a:gd name="connsiteX2" fmla="*/ 1014962 w 4077873"/>
              <a:gd name="connsiteY2" fmla="*/ 1166720 h 1266732"/>
              <a:gd name="connsiteX3" fmla="*/ 2587434 w 4077873"/>
              <a:gd name="connsiteY3" fmla="*/ 674242 h 1266732"/>
              <a:gd name="connsiteX4" fmla="*/ 4077873 w 4077873"/>
              <a:gd name="connsiteY4" fmla="*/ 0 h 1266732"/>
              <a:gd name="connsiteX0" fmla="*/ 0 w 4106448"/>
              <a:gd name="connsiteY0" fmla="*/ 1268636 h 1285782"/>
              <a:gd name="connsiteX1" fmla="*/ 342901 w 4106448"/>
              <a:gd name="connsiteY1" fmla="*/ 1285782 h 1285782"/>
              <a:gd name="connsiteX2" fmla="*/ 1014962 w 4106448"/>
              <a:gd name="connsiteY2" fmla="*/ 1185770 h 1285782"/>
              <a:gd name="connsiteX3" fmla="*/ 2587434 w 4106448"/>
              <a:gd name="connsiteY3" fmla="*/ 693292 h 1285782"/>
              <a:gd name="connsiteX4" fmla="*/ 4106448 w 4106448"/>
              <a:gd name="connsiteY4" fmla="*/ 0 h 1285782"/>
              <a:gd name="connsiteX0" fmla="*/ 0 w 4106448"/>
              <a:gd name="connsiteY0" fmla="*/ 1268636 h 1285782"/>
              <a:gd name="connsiteX1" fmla="*/ 342901 w 4106448"/>
              <a:gd name="connsiteY1" fmla="*/ 1285782 h 1285782"/>
              <a:gd name="connsiteX2" fmla="*/ 1014962 w 4106448"/>
              <a:gd name="connsiteY2" fmla="*/ 1185770 h 1285782"/>
              <a:gd name="connsiteX3" fmla="*/ 2587434 w 4106448"/>
              <a:gd name="connsiteY3" fmla="*/ 702817 h 1285782"/>
              <a:gd name="connsiteX4" fmla="*/ 4106448 w 4106448"/>
              <a:gd name="connsiteY4" fmla="*/ 0 h 1285782"/>
              <a:gd name="connsiteX0" fmla="*/ 0 w 4106448"/>
              <a:gd name="connsiteY0" fmla="*/ 1268636 h 1273082"/>
              <a:gd name="connsiteX1" fmla="*/ 323851 w 4106448"/>
              <a:gd name="connsiteY1" fmla="*/ 1273082 h 1273082"/>
              <a:gd name="connsiteX2" fmla="*/ 1014962 w 4106448"/>
              <a:gd name="connsiteY2" fmla="*/ 1185770 h 1273082"/>
              <a:gd name="connsiteX3" fmla="*/ 2587434 w 4106448"/>
              <a:gd name="connsiteY3" fmla="*/ 702817 h 1273082"/>
              <a:gd name="connsiteX4" fmla="*/ 4106448 w 4106448"/>
              <a:gd name="connsiteY4" fmla="*/ 0 h 1273082"/>
              <a:gd name="connsiteX0" fmla="*/ 0 w 4154073"/>
              <a:gd name="connsiteY0" fmla="*/ 1421036 h 1421036"/>
              <a:gd name="connsiteX1" fmla="*/ 371476 w 4154073"/>
              <a:gd name="connsiteY1" fmla="*/ 1273082 h 1421036"/>
              <a:gd name="connsiteX2" fmla="*/ 1062587 w 4154073"/>
              <a:gd name="connsiteY2" fmla="*/ 1185770 h 1421036"/>
              <a:gd name="connsiteX3" fmla="*/ 2635059 w 4154073"/>
              <a:gd name="connsiteY3" fmla="*/ 702817 h 1421036"/>
              <a:gd name="connsiteX4" fmla="*/ 4154073 w 4154073"/>
              <a:gd name="connsiteY4" fmla="*/ 0 h 1421036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062587 w 4154073"/>
              <a:gd name="connsiteY2" fmla="*/ 1185770 h 1520732"/>
              <a:gd name="connsiteX3" fmla="*/ 2635059 w 4154073"/>
              <a:gd name="connsiteY3" fmla="*/ 702817 h 1520732"/>
              <a:gd name="connsiteX4" fmla="*/ 4154073 w 4154073"/>
              <a:gd name="connsiteY4" fmla="*/ 0 h 1520732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129262 w 4154073"/>
              <a:gd name="connsiteY2" fmla="*/ 1423895 h 1520732"/>
              <a:gd name="connsiteX3" fmla="*/ 2635059 w 4154073"/>
              <a:gd name="connsiteY3" fmla="*/ 702817 h 1520732"/>
              <a:gd name="connsiteX4" fmla="*/ 4154073 w 4154073"/>
              <a:gd name="connsiteY4" fmla="*/ 0 h 1520732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129262 w 4154073"/>
              <a:gd name="connsiteY2" fmla="*/ 1423895 h 1520732"/>
              <a:gd name="connsiteX3" fmla="*/ 2739834 w 4154073"/>
              <a:gd name="connsiteY3" fmla="*/ 921892 h 1520732"/>
              <a:gd name="connsiteX4" fmla="*/ 4154073 w 4154073"/>
              <a:gd name="connsiteY4" fmla="*/ 0 h 1520732"/>
              <a:gd name="connsiteX0" fmla="*/ 0 w 4230273"/>
              <a:gd name="connsiteY0" fmla="*/ 1249586 h 1349282"/>
              <a:gd name="connsiteX1" fmla="*/ 438151 w 4230273"/>
              <a:gd name="connsiteY1" fmla="*/ 1349282 h 1349282"/>
              <a:gd name="connsiteX2" fmla="*/ 1129262 w 4230273"/>
              <a:gd name="connsiteY2" fmla="*/ 1252445 h 1349282"/>
              <a:gd name="connsiteX3" fmla="*/ 2739834 w 4230273"/>
              <a:gd name="connsiteY3" fmla="*/ 750442 h 1349282"/>
              <a:gd name="connsiteX4" fmla="*/ 4230273 w 4230273"/>
              <a:gd name="connsiteY4" fmla="*/ 0 h 1349282"/>
              <a:gd name="connsiteX0" fmla="*/ 0 w 4295587"/>
              <a:gd name="connsiteY0" fmla="*/ 1178334 h 1349282"/>
              <a:gd name="connsiteX1" fmla="*/ 503465 w 4295587"/>
              <a:gd name="connsiteY1" fmla="*/ 1349282 h 1349282"/>
              <a:gd name="connsiteX2" fmla="*/ 1194576 w 4295587"/>
              <a:gd name="connsiteY2" fmla="*/ 1252445 h 1349282"/>
              <a:gd name="connsiteX3" fmla="*/ 2805148 w 4295587"/>
              <a:gd name="connsiteY3" fmla="*/ 750442 h 1349282"/>
              <a:gd name="connsiteX4" fmla="*/ 4295587 w 4295587"/>
              <a:gd name="connsiteY4" fmla="*/ 0 h 1349282"/>
              <a:gd name="connsiteX0" fmla="*/ 0 w 4295587"/>
              <a:gd name="connsiteY0" fmla="*/ 1178334 h 1260217"/>
              <a:gd name="connsiteX1" fmla="*/ 485652 w 4295587"/>
              <a:gd name="connsiteY1" fmla="*/ 1260217 h 1260217"/>
              <a:gd name="connsiteX2" fmla="*/ 1194576 w 4295587"/>
              <a:gd name="connsiteY2" fmla="*/ 1252445 h 1260217"/>
              <a:gd name="connsiteX3" fmla="*/ 2805148 w 4295587"/>
              <a:gd name="connsiteY3" fmla="*/ 750442 h 1260217"/>
              <a:gd name="connsiteX4" fmla="*/ 4295587 w 4295587"/>
              <a:gd name="connsiteY4" fmla="*/ 0 h 1260217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94576 w 4295587"/>
              <a:gd name="connsiteY2" fmla="*/ 1252445 h 1272092"/>
              <a:gd name="connsiteX3" fmla="*/ 2805148 w 4295587"/>
              <a:gd name="connsiteY3" fmla="*/ 750442 h 1272092"/>
              <a:gd name="connsiteX4" fmla="*/ 4295587 w 4295587"/>
              <a:gd name="connsiteY4" fmla="*/ 0 h 1272092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47075 w 4295587"/>
              <a:gd name="connsiteY2" fmla="*/ 1181193 h 1272092"/>
              <a:gd name="connsiteX3" fmla="*/ 2805148 w 4295587"/>
              <a:gd name="connsiteY3" fmla="*/ 750442 h 1272092"/>
              <a:gd name="connsiteX4" fmla="*/ 4295587 w 4295587"/>
              <a:gd name="connsiteY4" fmla="*/ 0 h 1272092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47075 w 4295587"/>
              <a:gd name="connsiteY2" fmla="*/ 1181193 h 1272092"/>
              <a:gd name="connsiteX3" fmla="*/ 2733896 w 4295587"/>
              <a:gd name="connsiteY3" fmla="*/ 679191 h 1272092"/>
              <a:gd name="connsiteX4" fmla="*/ 4295587 w 4295587"/>
              <a:gd name="connsiteY4" fmla="*/ 0 h 1272092"/>
              <a:gd name="connsiteX0" fmla="*/ 0 w 4283711"/>
              <a:gd name="connsiteY0" fmla="*/ 1273337 h 1367095"/>
              <a:gd name="connsiteX1" fmla="*/ 444088 w 4283711"/>
              <a:gd name="connsiteY1" fmla="*/ 1367095 h 1367095"/>
              <a:gd name="connsiteX2" fmla="*/ 1147075 w 4283711"/>
              <a:gd name="connsiteY2" fmla="*/ 1276196 h 1367095"/>
              <a:gd name="connsiteX3" fmla="*/ 2733896 w 4283711"/>
              <a:gd name="connsiteY3" fmla="*/ 774194 h 1367095"/>
              <a:gd name="connsiteX4" fmla="*/ 4283711 w 4283711"/>
              <a:gd name="connsiteY4" fmla="*/ 0 h 1367095"/>
              <a:gd name="connsiteX0" fmla="*/ 0 w 4283711"/>
              <a:gd name="connsiteY0" fmla="*/ 1273337 h 1367095"/>
              <a:gd name="connsiteX1" fmla="*/ 444088 w 4283711"/>
              <a:gd name="connsiteY1" fmla="*/ 1367095 h 1367095"/>
              <a:gd name="connsiteX2" fmla="*/ 1147075 w 4283711"/>
              <a:gd name="connsiteY2" fmla="*/ 1276196 h 1367095"/>
              <a:gd name="connsiteX3" fmla="*/ 2757647 w 4283711"/>
              <a:gd name="connsiteY3" fmla="*/ 768256 h 1367095"/>
              <a:gd name="connsiteX4" fmla="*/ 4283711 w 4283711"/>
              <a:gd name="connsiteY4" fmla="*/ 0 h 1367095"/>
              <a:gd name="connsiteX0" fmla="*/ 0 w 4283711"/>
              <a:gd name="connsiteY0" fmla="*/ 1273337 h 1367095"/>
              <a:gd name="connsiteX1" fmla="*/ 46608 w 4283711"/>
              <a:gd name="connsiteY1" fmla="*/ 1132011 h 1367095"/>
              <a:gd name="connsiteX2" fmla="*/ 444088 w 4283711"/>
              <a:gd name="connsiteY2" fmla="*/ 1367095 h 1367095"/>
              <a:gd name="connsiteX3" fmla="*/ 1147075 w 4283711"/>
              <a:gd name="connsiteY3" fmla="*/ 1276196 h 1367095"/>
              <a:gd name="connsiteX4" fmla="*/ 2757647 w 4283711"/>
              <a:gd name="connsiteY4" fmla="*/ 768256 h 1367095"/>
              <a:gd name="connsiteX5" fmla="*/ 4283711 w 4283711"/>
              <a:gd name="connsiteY5" fmla="*/ 0 h 1367095"/>
              <a:gd name="connsiteX0" fmla="*/ 0 w 4283711"/>
              <a:gd name="connsiteY0" fmla="*/ 1273337 h 1276196"/>
              <a:gd name="connsiteX1" fmla="*/ 46608 w 4283711"/>
              <a:gd name="connsiteY1" fmla="*/ 1132011 h 1276196"/>
              <a:gd name="connsiteX2" fmla="*/ 380477 w 4283711"/>
              <a:gd name="connsiteY2" fmla="*/ 1104702 h 1276196"/>
              <a:gd name="connsiteX3" fmla="*/ 1147075 w 4283711"/>
              <a:gd name="connsiteY3" fmla="*/ 1276196 h 1276196"/>
              <a:gd name="connsiteX4" fmla="*/ 2757647 w 4283711"/>
              <a:gd name="connsiteY4" fmla="*/ 768256 h 1276196"/>
              <a:gd name="connsiteX5" fmla="*/ 4283711 w 4283711"/>
              <a:gd name="connsiteY5" fmla="*/ 0 h 1276196"/>
              <a:gd name="connsiteX0" fmla="*/ 0 w 4237103"/>
              <a:gd name="connsiteY0" fmla="*/ 1132011 h 1276196"/>
              <a:gd name="connsiteX1" fmla="*/ 333869 w 4237103"/>
              <a:gd name="connsiteY1" fmla="*/ 1104702 h 1276196"/>
              <a:gd name="connsiteX2" fmla="*/ 1100467 w 4237103"/>
              <a:gd name="connsiteY2" fmla="*/ 1276196 h 1276196"/>
              <a:gd name="connsiteX3" fmla="*/ 2711039 w 4237103"/>
              <a:gd name="connsiteY3" fmla="*/ 768256 h 1276196"/>
              <a:gd name="connsiteX4" fmla="*/ 4237103 w 4237103"/>
              <a:gd name="connsiteY4" fmla="*/ 0 h 1276196"/>
              <a:gd name="connsiteX0" fmla="*/ 0 w 4173492"/>
              <a:gd name="connsiteY0" fmla="*/ 1124060 h 1276196"/>
              <a:gd name="connsiteX1" fmla="*/ 270258 w 4173492"/>
              <a:gd name="connsiteY1" fmla="*/ 1104702 h 1276196"/>
              <a:gd name="connsiteX2" fmla="*/ 1036856 w 4173492"/>
              <a:gd name="connsiteY2" fmla="*/ 1276196 h 1276196"/>
              <a:gd name="connsiteX3" fmla="*/ 2647428 w 4173492"/>
              <a:gd name="connsiteY3" fmla="*/ 768256 h 1276196"/>
              <a:gd name="connsiteX4" fmla="*/ 4173492 w 4173492"/>
              <a:gd name="connsiteY4" fmla="*/ 0 h 1276196"/>
              <a:gd name="connsiteX0" fmla="*/ 0 w 4253005"/>
              <a:gd name="connsiteY0" fmla="*/ 1124060 h 1276196"/>
              <a:gd name="connsiteX1" fmla="*/ 349771 w 4253005"/>
              <a:gd name="connsiteY1" fmla="*/ 1104702 h 1276196"/>
              <a:gd name="connsiteX2" fmla="*/ 1116369 w 4253005"/>
              <a:gd name="connsiteY2" fmla="*/ 1276196 h 1276196"/>
              <a:gd name="connsiteX3" fmla="*/ 2726941 w 4253005"/>
              <a:gd name="connsiteY3" fmla="*/ 768256 h 1276196"/>
              <a:gd name="connsiteX4" fmla="*/ 4253005 w 4253005"/>
              <a:gd name="connsiteY4" fmla="*/ 0 h 1276196"/>
              <a:gd name="connsiteX0" fmla="*/ 0 w 4253005"/>
              <a:gd name="connsiteY0" fmla="*/ 1124060 h 1124060"/>
              <a:gd name="connsiteX1" fmla="*/ 349771 w 4253005"/>
              <a:gd name="connsiteY1" fmla="*/ 1104702 h 1124060"/>
              <a:gd name="connsiteX2" fmla="*/ 1076612 w 4253005"/>
              <a:gd name="connsiteY2" fmla="*/ 1037657 h 1124060"/>
              <a:gd name="connsiteX3" fmla="*/ 2726941 w 4253005"/>
              <a:gd name="connsiteY3" fmla="*/ 768256 h 1124060"/>
              <a:gd name="connsiteX4" fmla="*/ 4253005 w 4253005"/>
              <a:gd name="connsiteY4" fmla="*/ 0 h 1124060"/>
              <a:gd name="connsiteX0" fmla="*/ 0 w 4253005"/>
              <a:gd name="connsiteY0" fmla="*/ 1124060 h 1124060"/>
              <a:gd name="connsiteX1" fmla="*/ 349771 w 4253005"/>
              <a:gd name="connsiteY1" fmla="*/ 1104702 h 1124060"/>
              <a:gd name="connsiteX2" fmla="*/ 1076612 w 4253005"/>
              <a:gd name="connsiteY2" fmla="*/ 1037657 h 1124060"/>
              <a:gd name="connsiteX3" fmla="*/ 2615623 w 4253005"/>
              <a:gd name="connsiteY3" fmla="*/ 569473 h 1124060"/>
              <a:gd name="connsiteX4" fmla="*/ 4253005 w 4253005"/>
              <a:gd name="connsiteY4" fmla="*/ 0 h 1124060"/>
              <a:gd name="connsiteX0" fmla="*/ 0 w 4109881"/>
              <a:gd name="connsiteY0" fmla="*/ 1298989 h 1298989"/>
              <a:gd name="connsiteX1" fmla="*/ 349771 w 4109881"/>
              <a:gd name="connsiteY1" fmla="*/ 1279631 h 1298989"/>
              <a:gd name="connsiteX2" fmla="*/ 1076612 w 4109881"/>
              <a:gd name="connsiteY2" fmla="*/ 1212586 h 1298989"/>
              <a:gd name="connsiteX3" fmla="*/ 2615623 w 4109881"/>
              <a:gd name="connsiteY3" fmla="*/ 744402 h 1298989"/>
              <a:gd name="connsiteX4" fmla="*/ 4109881 w 4109881"/>
              <a:gd name="connsiteY4" fmla="*/ 0 h 1298989"/>
              <a:gd name="connsiteX0" fmla="*/ 0 w 4109881"/>
              <a:gd name="connsiteY0" fmla="*/ 1298989 h 1303485"/>
              <a:gd name="connsiteX1" fmla="*/ 373625 w 4109881"/>
              <a:gd name="connsiteY1" fmla="*/ 1303485 h 1303485"/>
              <a:gd name="connsiteX2" fmla="*/ 1076612 w 4109881"/>
              <a:gd name="connsiteY2" fmla="*/ 1212586 h 1303485"/>
              <a:gd name="connsiteX3" fmla="*/ 2615623 w 4109881"/>
              <a:gd name="connsiteY3" fmla="*/ 744402 h 1303485"/>
              <a:gd name="connsiteX4" fmla="*/ 4109881 w 4109881"/>
              <a:gd name="connsiteY4" fmla="*/ 0 h 1303485"/>
              <a:gd name="connsiteX0" fmla="*/ 0 w 4090831"/>
              <a:gd name="connsiteY0" fmla="*/ 1298989 h 1303485"/>
              <a:gd name="connsiteX1" fmla="*/ 354575 w 4090831"/>
              <a:gd name="connsiteY1" fmla="*/ 1303485 h 1303485"/>
              <a:gd name="connsiteX2" fmla="*/ 1057562 w 4090831"/>
              <a:gd name="connsiteY2" fmla="*/ 1212586 h 1303485"/>
              <a:gd name="connsiteX3" fmla="*/ 2596573 w 4090831"/>
              <a:gd name="connsiteY3" fmla="*/ 744402 h 1303485"/>
              <a:gd name="connsiteX4" fmla="*/ 4090831 w 4090831"/>
              <a:gd name="connsiteY4" fmla="*/ 0 h 1303485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57562 w 4090831"/>
              <a:gd name="connsiteY2" fmla="*/ 1212586 h 1308514"/>
              <a:gd name="connsiteX3" fmla="*/ 2596573 w 4090831"/>
              <a:gd name="connsiteY3" fmla="*/ 744402 h 1308514"/>
              <a:gd name="connsiteX4" fmla="*/ 4090831 w 4090831"/>
              <a:gd name="connsiteY4" fmla="*/ 0 h 1308514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38512 w 4090831"/>
              <a:gd name="connsiteY2" fmla="*/ 1212586 h 1308514"/>
              <a:gd name="connsiteX3" fmla="*/ 2596573 w 4090831"/>
              <a:gd name="connsiteY3" fmla="*/ 744402 h 1308514"/>
              <a:gd name="connsiteX4" fmla="*/ 4090831 w 4090831"/>
              <a:gd name="connsiteY4" fmla="*/ 0 h 1308514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38512 w 4090831"/>
              <a:gd name="connsiteY2" fmla="*/ 1212586 h 1308514"/>
              <a:gd name="connsiteX3" fmla="*/ 2691823 w 4090831"/>
              <a:gd name="connsiteY3" fmla="*/ 944427 h 1308514"/>
              <a:gd name="connsiteX4" fmla="*/ 4090831 w 4090831"/>
              <a:gd name="connsiteY4" fmla="*/ 0 h 1308514"/>
              <a:gd name="connsiteX0" fmla="*/ 0 w 4319431"/>
              <a:gd name="connsiteY0" fmla="*/ 960851 h 960851"/>
              <a:gd name="connsiteX1" fmla="*/ 354575 w 4319431"/>
              <a:gd name="connsiteY1" fmla="*/ 955822 h 960851"/>
              <a:gd name="connsiteX2" fmla="*/ 1038512 w 4319431"/>
              <a:gd name="connsiteY2" fmla="*/ 864923 h 960851"/>
              <a:gd name="connsiteX3" fmla="*/ 2691823 w 4319431"/>
              <a:gd name="connsiteY3" fmla="*/ 596764 h 960851"/>
              <a:gd name="connsiteX4" fmla="*/ 4319431 w 4319431"/>
              <a:gd name="connsiteY4" fmla="*/ 0 h 960851"/>
              <a:gd name="connsiteX0" fmla="*/ 0 w 4348006"/>
              <a:gd name="connsiteY0" fmla="*/ 1084676 h 1084676"/>
              <a:gd name="connsiteX1" fmla="*/ 383150 w 4348006"/>
              <a:gd name="connsiteY1" fmla="*/ 955822 h 1084676"/>
              <a:gd name="connsiteX2" fmla="*/ 1067087 w 4348006"/>
              <a:gd name="connsiteY2" fmla="*/ 864923 h 1084676"/>
              <a:gd name="connsiteX3" fmla="*/ 2720398 w 4348006"/>
              <a:gd name="connsiteY3" fmla="*/ 596764 h 1084676"/>
              <a:gd name="connsiteX4" fmla="*/ 4348006 w 4348006"/>
              <a:gd name="connsiteY4" fmla="*/ 0 h 1084676"/>
              <a:gd name="connsiteX0" fmla="*/ 0 w 4348006"/>
              <a:gd name="connsiteY0" fmla="*/ 1084676 h 1212997"/>
              <a:gd name="connsiteX1" fmla="*/ 487925 w 4348006"/>
              <a:gd name="connsiteY1" fmla="*/ 1212997 h 1212997"/>
              <a:gd name="connsiteX2" fmla="*/ 1067087 w 4348006"/>
              <a:gd name="connsiteY2" fmla="*/ 864923 h 1212997"/>
              <a:gd name="connsiteX3" fmla="*/ 2720398 w 4348006"/>
              <a:gd name="connsiteY3" fmla="*/ 596764 h 1212997"/>
              <a:gd name="connsiteX4" fmla="*/ 4348006 w 4348006"/>
              <a:gd name="connsiteY4" fmla="*/ 0 h 1212997"/>
              <a:gd name="connsiteX0" fmla="*/ 0 w 4355321"/>
              <a:gd name="connsiteY0" fmla="*/ 1106622 h 1212997"/>
              <a:gd name="connsiteX1" fmla="*/ 495240 w 4355321"/>
              <a:gd name="connsiteY1" fmla="*/ 1212997 h 1212997"/>
              <a:gd name="connsiteX2" fmla="*/ 1074402 w 4355321"/>
              <a:gd name="connsiteY2" fmla="*/ 864923 h 1212997"/>
              <a:gd name="connsiteX3" fmla="*/ 2727713 w 4355321"/>
              <a:gd name="connsiteY3" fmla="*/ 596764 h 1212997"/>
              <a:gd name="connsiteX4" fmla="*/ 4355321 w 4355321"/>
              <a:gd name="connsiteY4" fmla="*/ 0 h 1212997"/>
              <a:gd name="connsiteX0" fmla="*/ 0 w 4355321"/>
              <a:gd name="connsiteY0" fmla="*/ 1106622 h 1198366"/>
              <a:gd name="connsiteX1" fmla="*/ 465979 w 4355321"/>
              <a:gd name="connsiteY1" fmla="*/ 1198366 h 1198366"/>
              <a:gd name="connsiteX2" fmla="*/ 1074402 w 4355321"/>
              <a:gd name="connsiteY2" fmla="*/ 864923 h 1198366"/>
              <a:gd name="connsiteX3" fmla="*/ 2727713 w 4355321"/>
              <a:gd name="connsiteY3" fmla="*/ 596764 h 1198366"/>
              <a:gd name="connsiteX4" fmla="*/ 4355321 w 4355321"/>
              <a:gd name="connsiteY4" fmla="*/ 0 h 1198366"/>
              <a:gd name="connsiteX0" fmla="*/ 0 w 4355321"/>
              <a:gd name="connsiteY0" fmla="*/ 1106622 h 1198366"/>
              <a:gd name="connsiteX1" fmla="*/ 465979 w 4355321"/>
              <a:gd name="connsiteY1" fmla="*/ 1198366 h 1198366"/>
              <a:gd name="connsiteX2" fmla="*/ 1140239 w 4355321"/>
              <a:gd name="connsiteY2" fmla="*/ 1084379 h 1198366"/>
              <a:gd name="connsiteX3" fmla="*/ 2727713 w 4355321"/>
              <a:gd name="connsiteY3" fmla="*/ 596764 h 1198366"/>
              <a:gd name="connsiteX4" fmla="*/ 4355321 w 4355321"/>
              <a:gd name="connsiteY4" fmla="*/ 0 h 1198366"/>
              <a:gd name="connsiteX0" fmla="*/ 0 w 4274854"/>
              <a:gd name="connsiteY0" fmla="*/ 1260241 h 1351985"/>
              <a:gd name="connsiteX1" fmla="*/ 465979 w 4274854"/>
              <a:gd name="connsiteY1" fmla="*/ 1351985 h 1351985"/>
              <a:gd name="connsiteX2" fmla="*/ 1140239 w 4274854"/>
              <a:gd name="connsiteY2" fmla="*/ 1237998 h 1351985"/>
              <a:gd name="connsiteX3" fmla="*/ 2727713 w 4274854"/>
              <a:gd name="connsiteY3" fmla="*/ 750383 h 1351985"/>
              <a:gd name="connsiteX4" fmla="*/ 4274854 w 4274854"/>
              <a:gd name="connsiteY4" fmla="*/ 0 h 1351985"/>
              <a:gd name="connsiteX0" fmla="*/ 0 w 4274854"/>
              <a:gd name="connsiteY0" fmla="*/ 1260241 h 1463629"/>
              <a:gd name="connsiteX1" fmla="*/ 465979 w 4274854"/>
              <a:gd name="connsiteY1" fmla="*/ 1351985 h 1463629"/>
              <a:gd name="connsiteX2" fmla="*/ 1169928 w 4274854"/>
              <a:gd name="connsiteY2" fmla="*/ 1463629 h 1463629"/>
              <a:gd name="connsiteX3" fmla="*/ 2727713 w 4274854"/>
              <a:gd name="connsiteY3" fmla="*/ 750383 h 1463629"/>
              <a:gd name="connsiteX4" fmla="*/ 4274854 w 4274854"/>
              <a:gd name="connsiteY4" fmla="*/ 0 h 1463629"/>
              <a:gd name="connsiteX0" fmla="*/ 0 w 4274854"/>
              <a:gd name="connsiteY0" fmla="*/ 1260241 h 1463629"/>
              <a:gd name="connsiteX1" fmla="*/ 465979 w 4274854"/>
              <a:gd name="connsiteY1" fmla="*/ 1351985 h 1463629"/>
              <a:gd name="connsiteX2" fmla="*/ 1169928 w 4274854"/>
              <a:gd name="connsiteY2" fmla="*/ 1463629 h 1463629"/>
              <a:gd name="connsiteX3" fmla="*/ 2876154 w 4274854"/>
              <a:gd name="connsiteY3" fmla="*/ 1166019 h 1463629"/>
              <a:gd name="connsiteX4" fmla="*/ 4274854 w 4274854"/>
              <a:gd name="connsiteY4" fmla="*/ 0 h 1463629"/>
              <a:gd name="connsiteX0" fmla="*/ 0 w 4287672"/>
              <a:gd name="connsiteY0" fmla="*/ 1260241 h 1463629"/>
              <a:gd name="connsiteX1" fmla="*/ 465979 w 4287672"/>
              <a:gd name="connsiteY1" fmla="*/ 1351985 h 1463629"/>
              <a:gd name="connsiteX2" fmla="*/ 1169928 w 4287672"/>
              <a:gd name="connsiteY2" fmla="*/ 1463629 h 1463629"/>
              <a:gd name="connsiteX3" fmla="*/ 2876154 w 4287672"/>
              <a:gd name="connsiteY3" fmla="*/ 1166019 h 1463629"/>
              <a:gd name="connsiteX4" fmla="*/ 4287672 w 4287672"/>
              <a:gd name="connsiteY4" fmla="*/ 469202 h 1463629"/>
              <a:gd name="connsiteX5" fmla="*/ 4274854 w 4287672"/>
              <a:gd name="connsiteY5" fmla="*/ 0 h 1463629"/>
              <a:gd name="connsiteX0" fmla="*/ 0 w 4470797"/>
              <a:gd name="connsiteY0" fmla="*/ 903981 h 1107369"/>
              <a:gd name="connsiteX1" fmla="*/ 465979 w 4470797"/>
              <a:gd name="connsiteY1" fmla="*/ 995725 h 1107369"/>
              <a:gd name="connsiteX2" fmla="*/ 1169928 w 4470797"/>
              <a:gd name="connsiteY2" fmla="*/ 1107369 h 1107369"/>
              <a:gd name="connsiteX3" fmla="*/ 2876154 w 4470797"/>
              <a:gd name="connsiteY3" fmla="*/ 809759 h 1107369"/>
              <a:gd name="connsiteX4" fmla="*/ 4287672 w 4470797"/>
              <a:gd name="connsiteY4" fmla="*/ 112942 h 1107369"/>
              <a:gd name="connsiteX5" fmla="*/ 4470797 w 4470797"/>
              <a:gd name="connsiteY5" fmla="*/ 0 h 1107369"/>
              <a:gd name="connsiteX0" fmla="*/ 0 w 4470797"/>
              <a:gd name="connsiteY0" fmla="*/ 903981 h 1107369"/>
              <a:gd name="connsiteX1" fmla="*/ 465979 w 4470797"/>
              <a:gd name="connsiteY1" fmla="*/ 995725 h 1107369"/>
              <a:gd name="connsiteX2" fmla="*/ 1169928 w 4470797"/>
              <a:gd name="connsiteY2" fmla="*/ 1107369 h 1107369"/>
              <a:gd name="connsiteX3" fmla="*/ 2876154 w 4470797"/>
              <a:gd name="connsiteY3" fmla="*/ 809759 h 1107369"/>
              <a:gd name="connsiteX4" fmla="*/ 4470797 w 4470797"/>
              <a:gd name="connsiteY4" fmla="*/ 0 h 1107369"/>
              <a:gd name="connsiteX0" fmla="*/ 0 w 4413647"/>
              <a:gd name="connsiteY0" fmla="*/ 732531 h 1107369"/>
              <a:gd name="connsiteX1" fmla="*/ 408829 w 4413647"/>
              <a:gd name="connsiteY1" fmla="*/ 995725 h 1107369"/>
              <a:gd name="connsiteX2" fmla="*/ 1112778 w 4413647"/>
              <a:gd name="connsiteY2" fmla="*/ 1107369 h 1107369"/>
              <a:gd name="connsiteX3" fmla="*/ 2819004 w 4413647"/>
              <a:gd name="connsiteY3" fmla="*/ 809759 h 1107369"/>
              <a:gd name="connsiteX4" fmla="*/ 4413647 w 4413647"/>
              <a:gd name="connsiteY4" fmla="*/ 0 h 1107369"/>
              <a:gd name="connsiteX0" fmla="*/ 0 w 4432697"/>
              <a:gd name="connsiteY0" fmla="*/ 761106 h 1107369"/>
              <a:gd name="connsiteX1" fmla="*/ 427879 w 4432697"/>
              <a:gd name="connsiteY1" fmla="*/ 995725 h 1107369"/>
              <a:gd name="connsiteX2" fmla="*/ 1131828 w 4432697"/>
              <a:gd name="connsiteY2" fmla="*/ 1107369 h 1107369"/>
              <a:gd name="connsiteX3" fmla="*/ 2838054 w 4432697"/>
              <a:gd name="connsiteY3" fmla="*/ 809759 h 1107369"/>
              <a:gd name="connsiteX4" fmla="*/ 4432697 w 4432697"/>
              <a:gd name="connsiteY4" fmla="*/ 0 h 1107369"/>
              <a:gd name="connsiteX0" fmla="*/ 0 w 4432697"/>
              <a:gd name="connsiteY0" fmla="*/ 761106 h 1107369"/>
              <a:gd name="connsiteX1" fmla="*/ 370729 w 4432697"/>
              <a:gd name="connsiteY1" fmla="*/ 757600 h 1107369"/>
              <a:gd name="connsiteX2" fmla="*/ 1131828 w 4432697"/>
              <a:gd name="connsiteY2" fmla="*/ 1107369 h 1107369"/>
              <a:gd name="connsiteX3" fmla="*/ 2838054 w 4432697"/>
              <a:gd name="connsiteY3" fmla="*/ 809759 h 1107369"/>
              <a:gd name="connsiteX4" fmla="*/ 4432697 w 4432697"/>
              <a:gd name="connsiteY4" fmla="*/ 0 h 1107369"/>
              <a:gd name="connsiteX0" fmla="*/ 0 w 4432697"/>
              <a:gd name="connsiteY0" fmla="*/ 761106 h 809759"/>
              <a:gd name="connsiteX1" fmla="*/ 370729 w 4432697"/>
              <a:gd name="connsiteY1" fmla="*/ 757600 h 809759"/>
              <a:gd name="connsiteX2" fmla="*/ 1065153 w 4432697"/>
              <a:gd name="connsiteY2" fmla="*/ 678744 h 809759"/>
              <a:gd name="connsiteX3" fmla="*/ 2838054 w 4432697"/>
              <a:gd name="connsiteY3" fmla="*/ 809759 h 809759"/>
              <a:gd name="connsiteX4" fmla="*/ 4432697 w 4432697"/>
              <a:gd name="connsiteY4" fmla="*/ 0 h 809759"/>
              <a:gd name="connsiteX0" fmla="*/ 0 w 4432697"/>
              <a:gd name="connsiteY0" fmla="*/ 761106 h 761106"/>
              <a:gd name="connsiteX1" fmla="*/ 370729 w 4432697"/>
              <a:gd name="connsiteY1" fmla="*/ 757600 h 761106"/>
              <a:gd name="connsiteX2" fmla="*/ 1065153 w 4432697"/>
              <a:gd name="connsiteY2" fmla="*/ 678744 h 761106"/>
              <a:gd name="connsiteX3" fmla="*/ 2657079 w 4432697"/>
              <a:gd name="connsiteY3" fmla="*/ 400184 h 761106"/>
              <a:gd name="connsiteX4" fmla="*/ 4432697 w 4432697"/>
              <a:gd name="connsiteY4" fmla="*/ 0 h 761106"/>
              <a:gd name="connsiteX0" fmla="*/ 0 w 4432697"/>
              <a:gd name="connsiteY0" fmla="*/ 761106 h 761106"/>
              <a:gd name="connsiteX1" fmla="*/ 370729 w 4432697"/>
              <a:gd name="connsiteY1" fmla="*/ 757600 h 761106"/>
              <a:gd name="connsiteX2" fmla="*/ 1065153 w 4432697"/>
              <a:gd name="connsiteY2" fmla="*/ 678744 h 761106"/>
              <a:gd name="connsiteX3" fmla="*/ 2695179 w 4432697"/>
              <a:gd name="connsiteY3" fmla="*/ 400184 h 761106"/>
              <a:gd name="connsiteX4" fmla="*/ 4432697 w 4432697"/>
              <a:gd name="connsiteY4" fmla="*/ 0 h 761106"/>
              <a:gd name="connsiteX0" fmla="*/ 0 w 4327922"/>
              <a:gd name="connsiteY0" fmla="*/ 923031 h 923031"/>
              <a:gd name="connsiteX1" fmla="*/ 370729 w 4327922"/>
              <a:gd name="connsiteY1" fmla="*/ 919525 h 923031"/>
              <a:gd name="connsiteX2" fmla="*/ 1065153 w 4327922"/>
              <a:gd name="connsiteY2" fmla="*/ 840669 h 923031"/>
              <a:gd name="connsiteX3" fmla="*/ 2695179 w 4327922"/>
              <a:gd name="connsiteY3" fmla="*/ 562109 h 923031"/>
              <a:gd name="connsiteX4" fmla="*/ 4327922 w 4327922"/>
              <a:gd name="connsiteY4" fmla="*/ 0 h 923031"/>
              <a:gd name="connsiteX0" fmla="*/ 0 w 4327922"/>
              <a:gd name="connsiteY0" fmla="*/ 961131 h 961131"/>
              <a:gd name="connsiteX1" fmla="*/ 370729 w 4327922"/>
              <a:gd name="connsiteY1" fmla="*/ 957625 h 961131"/>
              <a:gd name="connsiteX2" fmla="*/ 1065153 w 4327922"/>
              <a:gd name="connsiteY2" fmla="*/ 878769 h 961131"/>
              <a:gd name="connsiteX3" fmla="*/ 2695179 w 4327922"/>
              <a:gd name="connsiteY3" fmla="*/ 600209 h 961131"/>
              <a:gd name="connsiteX4" fmla="*/ 4327922 w 4327922"/>
              <a:gd name="connsiteY4" fmla="*/ 0 h 961131"/>
              <a:gd name="connsiteX0" fmla="*/ 0 w 4280297"/>
              <a:gd name="connsiteY0" fmla="*/ 1113531 h 1113531"/>
              <a:gd name="connsiteX1" fmla="*/ 370729 w 4280297"/>
              <a:gd name="connsiteY1" fmla="*/ 1110025 h 1113531"/>
              <a:gd name="connsiteX2" fmla="*/ 1065153 w 4280297"/>
              <a:gd name="connsiteY2" fmla="*/ 1031169 h 1113531"/>
              <a:gd name="connsiteX3" fmla="*/ 2695179 w 4280297"/>
              <a:gd name="connsiteY3" fmla="*/ 752609 h 1113531"/>
              <a:gd name="connsiteX4" fmla="*/ 4280297 w 4280297"/>
              <a:gd name="connsiteY4" fmla="*/ 0 h 1113531"/>
              <a:gd name="connsiteX0" fmla="*/ 0 w 4280297"/>
              <a:gd name="connsiteY0" fmla="*/ 1084956 h 1084956"/>
              <a:gd name="connsiteX1" fmla="*/ 370729 w 4280297"/>
              <a:gd name="connsiteY1" fmla="*/ 1081450 h 1084956"/>
              <a:gd name="connsiteX2" fmla="*/ 1065153 w 4280297"/>
              <a:gd name="connsiteY2" fmla="*/ 1002594 h 1084956"/>
              <a:gd name="connsiteX3" fmla="*/ 2695179 w 4280297"/>
              <a:gd name="connsiteY3" fmla="*/ 724034 h 1084956"/>
              <a:gd name="connsiteX4" fmla="*/ 4280297 w 4280297"/>
              <a:gd name="connsiteY4" fmla="*/ 0 h 1084956"/>
              <a:gd name="connsiteX0" fmla="*/ 0 w 4270772"/>
              <a:gd name="connsiteY0" fmla="*/ 1113531 h 1113531"/>
              <a:gd name="connsiteX1" fmla="*/ 370729 w 4270772"/>
              <a:gd name="connsiteY1" fmla="*/ 1110025 h 1113531"/>
              <a:gd name="connsiteX2" fmla="*/ 1065153 w 4270772"/>
              <a:gd name="connsiteY2" fmla="*/ 1031169 h 1113531"/>
              <a:gd name="connsiteX3" fmla="*/ 2695179 w 4270772"/>
              <a:gd name="connsiteY3" fmla="*/ 752609 h 1113531"/>
              <a:gd name="connsiteX4" fmla="*/ 4270772 w 4270772"/>
              <a:gd name="connsiteY4" fmla="*/ 0 h 1113531"/>
              <a:gd name="connsiteX0" fmla="*/ 0 w 4226322"/>
              <a:gd name="connsiteY0" fmla="*/ 973831 h 1110025"/>
              <a:gd name="connsiteX1" fmla="*/ 326279 w 4226322"/>
              <a:gd name="connsiteY1" fmla="*/ 1110025 h 1110025"/>
              <a:gd name="connsiteX2" fmla="*/ 1020703 w 4226322"/>
              <a:gd name="connsiteY2" fmla="*/ 1031169 h 1110025"/>
              <a:gd name="connsiteX3" fmla="*/ 2650729 w 4226322"/>
              <a:gd name="connsiteY3" fmla="*/ 752609 h 1110025"/>
              <a:gd name="connsiteX4" fmla="*/ 4226322 w 4226322"/>
              <a:gd name="connsiteY4" fmla="*/ 0 h 1110025"/>
              <a:gd name="connsiteX0" fmla="*/ 0 w 4226322"/>
              <a:gd name="connsiteY0" fmla="*/ 973831 h 1031169"/>
              <a:gd name="connsiteX1" fmla="*/ 288179 w 4226322"/>
              <a:gd name="connsiteY1" fmla="*/ 913175 h 1031169"/>
              <a:gd name="connsiteX2" fmla="*/ 1020703 w 4226322"/>
              <a:gd name="connsiteY2" fmla="*/ 1031169 h 1031169"/>
              <a:gd name="connsiteX3" fmla="*/ 2650729 w 4226322"/>
              <a:gd name="connsiteY3" fmla="*/ 752609 h 1031169"/>
              <a:gd name="connsiteX4" fmla="*/ 4226322 w 4226322"/>
              <a:gd name="connsiteY4" fmla="*/ 0 h 1031169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69903 w 4226322"/>
              <a:gd name="connsiteY2" fmla="*/ 82796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50853 w 4226322"/>
              <a:gd name="connsiteY2" fmla="*/ 80891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12753 w 4226322"/>
              <a:gd name="connsiteY2" fmla="*/ 61206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12753 w 4226322"/>
              <a:gd name="connsiteY2" fmla="*/ 612069 h 973831"/>
              <a:gd name="connsiteX3" fmla="*/ 2491979 w 4226322"/>
              <a:gd name="connsiteY3" fmla="*/ 352559 h 973831"/>
              <a:gd name="connsiteX4" fmla="*/ 4226322 w 4226322"/>
              <a:gd name="connsiteY4" fmla="*/ 0 h 973831"/>
              <a:gd name="connsiteX0" fmla="*/ 0 w 3902472"/>
              <a:gd name="connsiteY0" fmla="*/ 1526281 h 1526281"/>
              <a:gd name="connsiteX1" fmla="*/ 288179 w 3902472"/>
              <a:gd name="connsiteY1" fmla="*/ 1465625 h 1526281"/>
              <a:gd name="connsiteX2" fmla="*/ 912753 w 3902472"/>
              <a:gd name="connsiteY2" fmla="*/ 1164519 h 1526281"/>
              <a:gd name="connsiteX3" fmla="*/ 2491979 w 3902472"/>
              <a:gd name="connsiteY3" fmla="*/ 905009 h 1526281"/>
              <a:gd name="connsiteX4" fmla="*/ 3902472 w 3902472"/>
              <a:gd name="connsiteY4" fmla="*/ 0 h 1526281"/>
              <a:gd name="connsiteX0" fmla="*/ 0 w 3902472"/>
              <a:gd name="connsiteY0" fmla="*/ 1526281 h 1526281"/>
              <a:gd name="connsiteX1" fmla="*/ 288179 w 3902472"/>
              <a:gd name="connsiteY1" fmla="*/ 1465625 h 1526281"/>
              <a:gd name="connsiteX2" fmla="*/ 912753 w 3902472"/>
              <a:gd name="connsiteY2" fmla="*/ 1164519 h 1526281"/>
              <a:gd name="connsiteX3" fmla="*/ 2406254 w 3902472"/>
              <a:gd name="connsiteY3" fmla="*/ 724034 h 1526281"/>
              <a:gd name="connsiteX4" fmla="*/ 3902472 w 3902472"/>
              <a:gd name="connsiteY4" fmla="*/ 0 h 1526281"/>
              <a:gd name="connsiteX0" fmla="*/ 0 w 3778647"/>
              <a:gd name="connsiteY0" fmla="*/ 1669156 h 1669156"/>
              <a:gd name="connsiteX1" fmla="*/ 288179 w 3778647"/>
              <a:gd name="connsiteY1" fmla="*/ 1608500 h 1669156"/>
              <a:gd name="connsiteX2" fmla="*/ 912753 w 3778647"/>
              <a:gd name="connsiteY2" fmla="*/ 1307394 h 1669156"/>
              <a:gd name="connsiteX3" fmla="*/ 2406254 w 3778647"/>
              <a:gd name="connsiteY3" fmla="*/ 866909 h 1669156"/>
              <a:gd name="connsiteX4" fmla="*/ 3778647 w 3778647"/>
              <a:gd name="connsiteY4" fmla="*/ 0 h 1669156"/>
              <a:gd name="connsiteX0" fmla="*/ 0 w 3778647"/>
              <a:gd name="connsiteY0" fmla="*/ 1669156 h 1669156"/>
              <a:gd name="connsiteX1" fmla="*/ 278654 w 3778647"/>
              <a:gd name="connsiteY1" fmla="*/ 1598975 h 1669156"/>
              <a:gd name="connsiteX2" fmla="*/ 912753 w 3778647"/>
              <a:gd name="connsiteY2" fmla="*/ 1307394 h 1669156"/>
              <a:gd name="connsiteX3" fmla="*/ 2406254 w 3778647"/>
              <a:gd name="connsiteY3" fmla="*/ 866909 h 1669156"/>
              <a:gd name="connsiteX4" fmla="*/ 3778647 w 3778647"/>
              <a:gd name="connsiteY4" fmla="*/ 0 h 1669156"/>
              <a:gd name="connsiteX0" fmla="*/ 0 w 3810452"/>
              <a:gd name="connsiteY0" fmla="*/ 1677108 h 1677108"/>
              <a:gd name="connsiteX1" fmla="*/ 278654 w 3810452"/>
              <a:gd name="connsiteY1" fmla="*/ 1606927 h 1677108"/>
              <a:gd name="connsiteX2" fmla="*/ 912753 w 3810452"/>
              <a:gd name="connsiteY2" fmla="*/ 1315346 h 1677108"/>
              <a:gd name="connsiteX3" fmla="*/ 2406254 w 3810452"/>
              <a:gd name="connsiteY3" fmla="*/ 874861 h 1677108"/>
              <a:gd name="connsiteX4" fmla="*/ 3810452 w 3810452"/>
              <a:gd name="connsiteY4" fmla="*/ 0 h 1677108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12753 w 3587815"/>
              <a:gd name="connsiteY2" fmla="*/ 1649301 h 2011063"/>
              <a:gd name="connsiteX3" fmla="*/ 2406254 w 3587815"/>
              <a:gd name="connsiteY3" fmla="*/ 1208816 h 2011063"/>
              <a:gd name="connsiteX4" fmla="*/ 3587815 w 3587815"/>
              <a:gd name="connsiteY4" fmla="*/ 0 h 2011063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12753 w 3587815"/>
              <a:gd name="connsiteY2" fmla="*/ 1649301 h 2011063"/>
              <a:gd name="connsiteX3" fmla="*/ 2342644 w 3587815"/>
              <a:gd name="connsiteY3" fmla="*/ 1010034 h 2011063"/>
              <a:gd name="connsiteX4" fmla="*/ 3587815 w 3587815"/>
              <a:gd name="connsiteY4" fmla="*/ 0 h 2011063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52510 w 3587815"/>
              <a:gd name="connsiteY2" fmla="*/ 1840132 h 2011063"/>
              <a:gd name="connsiteX3" fmla="*/ 2342644 w 3587815"/>
              <a:gd name="connsiteY3" fmla="*/ 1010034 h 2011063"/>
              <a:gd name="connsiteX4" fmla="*/ 3587815 w 3587815"/>
              <a:gd name="connsiteY4" fmla="*/ 0 h 201106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114490"/>
              <a:gd name="connsiteX1" fmla="*/ 474980 w 3587815"/>
              <a:gd name="connsiteY1" fmla="*/ 2114490 h 2114490"/>
              <a:gd name="connsiteX2" fmla="*/ 278654 w 3587815"/>
              <a:gd name="connsiteY2" fmla="*/ 1940882 h 2114490"/>
              <a:gd name="connsiteX3" fmla="*/ 952510 w 3587815"/>
              <a:gd name="connsiteY3" fmla="*/ 1840132 h 2114490"/>
              <a:gd name="connsiteX4" fmla="*/ 2342644 w 3587815"/>
              <a:gd name="connsiteY4" fmla="*/ 1010034 h 2114490"/>
              <a:gd name="connsiteX5" fmla="*/ 3587815 w 3587815"/>
              <a:gd name="connsiteY5" fmla="*/ 0 h 2114490"/>
              <a:gd name="connsiteX0" fmla="*/ 0 w 3587815"/>
              <a:gd name="connsiteY0" fmla="*/ 2011063 h 2114490"/>
              <a:gd name="connsiteX1" fmla="*/ 474980 w 3587815"/>
              <a:gd name="connsiteY1" fmla="*/ 2114490 h 2114490"/>
              <a:gd name="connsiteX2" fmla="*/ 278654 w 3587815"/>
              <a:gd name="connsiteY2" fmla="*/ 1940882 h 2114490"/>
              <a:gd name="connsiteX3" fmla="*/ 952510 w 3587815"/>
              <a:gd name="connsiteY3" fmla="*/ 1840132 h 2114490"/>
              <a:gd name="connsiteX4" fmla="*/ 2342644 w 3587815"/>
              <a:gd name="connsiteY4" fmla="*/ 1010034 h 2114490"/>
              <a:gd name="connsiteX5" fmla="*/ 3587815 w 3587815"/>
              <a:gd name="connsiteY5" fmla="*/ 0 h 2114490"/>
              <a:gd name="connsiteX0" fmla="*/ 0 w 3587815"/>
              <a:gd name="connsiteY0" fmla="*/ 2011063 h 2011063"/>
              <a:gd name="connsiteX1" fmla="*/ 276197 w 3587815"/>
              <a:gd name="connsiteY1" fmla="*/ 1939561 h 2011063"/>
              <a:gd name="connsiteX2" fmla="*/ 278654 w 3587815"/>
              <a:gd name="connsiteY2" fmla="*/ 1940882 h 2011063"/>
              <a:gd name="connsiteX3" fmla="*/ 952510 w 3587815"/>
              <a:gd name="connsiteY3" fmla="*/ 1840132 h 2011063"/>
              <a:gd name="connsiteX4" fmla="*/ 2342644 w 3587815"/>
              <a:gd name="connsiteY4" fmla="*/ 1010034 h 2011063"/>
              <a:gd name="connsiteX5" fmla="*/ 3587815 w 3587815"/>
              <a:gd name="connsiteY5" fmla="*/ 0 h 2011063"/>
              <a:gd name="connsiteX0" fmla="*/ 2098 w 3311618"/>
              <a:gd name="connsiteY0" fmla="*/ 1947452 h 1947452"/>
              <a:gd name="connsiteX1" fmla="*/ 0 w 3311618"/>
              <a:gd name="connsiteY1" fmla="*/ 1939561 h 1947452"/>
              <a:gd name="connsiteX2" fmla="*/ 2457 w 3311618"/>
              <a:gd name="connsiteY2" fmla="*/ 1940882 h 1947452"/>
              <a:gd name="connsiteX3" fmla="*/ 676313 w 3311618"/>
              <a:gd name="connsiteY3" fmla="*/ 1840132 h 1947452"/>
              <a:gd name="connsiteX4" fmla="*/ 2066447 w 3311618"/>
              <a:gd name="connsiteY4" fmla="*/ 1010034 h 1947452"/>
              <a:gd name="connsiteX5" fmla="*/ 3311618 w 3311618"/>
              <a:gd name="connsiteY5" fmla="*/ 0 h 1947452"/>
              <a:gd name="connsiteX0" fmla="*/ 55300 w 3364820"/>
              <a:gd name="connsiteY0" fmla="*/ 1947452 h 1948833"/>
              <a:gd name="connsiteX1" fmla="*/ 53202 w 3364820"/>
              <a:gd name="connsiteY1" fmla="*/ 1939561 h 1948833"/>
              <a:gd name="connsiteX2" fmla="*/ 0 w 3364820"/>
              <a:gd name="connsiteY2" fmla="*/ 1948833 h 1948833"/>
              <a:gd name="connsiteX3" fmla="*/ 729515 w 3364820"/>
              <a:gd name="connsiteY3" fmla="*/ 1840132 h 1948833"/>
              <a:gd name="connsiteX4" fmla="*/ 2119649 w 3364820"/>
              <a:gd name="connsiteY4" fmla="*/ 1010034 h 1948833"/>
              <a:gd name="connsiteX5" fmla="*/ 3364820 w 3364820"/>
              <a:gd name="connsiteY5" fmla="*/ 0 h 1948833"/>
              <a:gd name="connsiteX0" fmla="*/ 2098 w 3311618"/>
              <a:gd name="connsiteY0" fmla="*/ 1947452 h 1947452"/>
              <a:gd name="connsiteX1" fmla="*/ 0 w 3311618"/>
              <a:gd name="connsiteY1" fmla="*/ 1939561 h 1947452"/>
              <a:gd name="connsiteX2" fmla="*/ 181748 w 3311618"/>
              <a:gd name="connsiteY2" fmla="*/ 1821833 h 1947452"/>
              <a:gd name="connsiteX3" fmla="*/ 676313 w 3311618"/>
              <a:gd name="connsiteY3" fmla="*/ 1840132 h 1947452"/>
              <a:gd name="connsiteX4" fmla="*/ 2066447 w 3311618"/>
              <a:gd name="connsiteY4" fmla="*/ 1010034 h 1947452"/>
              <a:gd name="connsiteX5" fmla="*/ 3311618 w 3311618"/>
              <a:gd name="connsiteY5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245248 w 3375118"/>
              <a:gd name="connsiteY2" fmla="*/ 18218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429398 w 3375118"/>
              <a:gd name="connsiteY2" fmla="*/ 17837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140141 w 3449661"/>
              <a:gd name="connsiteY0" fmla="*/ 1947452 h 1947452"/>
              <a:gd name="connsiteX1" fmla="*/ 0 w 3449661"/>
              <a:gd name="connsiteY1" fmla="*/ 1827028 h 1947452"/>
              <a:gd name="connsiteX2" fmla="*/ 74543 w 3449661"/>
              <a:gd name="connsiteY2" fmla="*/ 1761761 h 1947452"/>
              <a:gd name="connsiteX3" fmla="*/ 503941 w 3449661"/>
              <a:gd name="connsiteY3" fmla="*/ 1783733 h 1947452"/>
              <a:gd name="connsiteX4" fmla="*/ 814356 w 3449661"/>
              <a:gd name="connsiteY4" fmla="*/ 1840132 h 1947452"/>
              <a:gd name="connsiteX5" fmla="*/ 2204490 w 3449661"/>
              <a:gd name="connsiteY5" fmla="*/ 1010034 h 1947452"/>
              <a:gd name="connsiteX6" fmla="*/ 3449661 w 3449661"/>
              <a:gd name="connsiteY6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429398 w 3375118"/>
              <a:gd name="connsiteY2" fmla="*/ 17837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146491 w 3456011"/>
              <a:gd name="connsiteY0" fmla="*/ 1947452 h 1947452"/>
              <a:gd name="connsiteX1" fmla="*/ 0 w 3456011"/>
              <a:gd name="connsiteY1" fmla="*/ 1788928 h 1947452"/>
              <a:gd name="connsiteX2" fmla="*/ 80893 w 3456011"/>
              <a:gd name="connsiteY2" fmla="*/ 1761761 h 1947452"/>
              <a:gd name="connsiteX3" fmla="*/ 510291 w 3456011"/>
              <a:gd name="connsiteY3" fmla="*/ 1783733 h 1947452"/>
              <a:gd name="connsiteX4" fmla="*/ 820706 w 3456011"/>
              <a:gd name="connsiteY4" fmla="*/ 1840132 h 1947452"/>
              <a:gd name="connsiteX5" fmla="*/ 2210840 w 3456011"/>
              <a:gd name="connsiteY5" fmla="*/ 1010034 h 1947452"/>
              <a:gd name="connsiteX6" fmla="*/ 3456011 w 3456011"/>
              <a:gd name="connsiteY6" fmla="*/ 0 h 1947452"/>
              <a:gd name="connsiteX0" fmla="*/ 0 w 3480970"/>
              <a:gd name="connsiteY0" fmla="*/ 1801402 h 1840132"/>
              <a:gd name="connsiteX1" fmla="*/ 24959 w 3480970"/>
              <a:gd name="connsiteY1" fmla="*/ 1788928 h 1840132"/>
              <a:gd name="connsiteX2" fmla="*/ 105852 w 3480970"/>
              <a:gd name="connsiteY2" fmla="*/ 1761761 h 1840132"/>
              <a:gd name="connsiteX3" fmla="*/ 535250 w 3480970"/>
              <a:gd name="connsiteY3" fmla="*/ 1783733 h 1840132"/>
              <a:gd name="connsiteX4" fmla="*/ 845665 w 3480970"/>
              <a:gd name="connsiteY4" fmla="*/ 1840132 h 1840132"/>
              <a:gd name="connsiteX5" fmla="*/ 2235799 w 3480970"/>
              <a:gd name="connsiteY5" fmla="*/ 1010034 h 1840132"/>
              <a:gd name="connsiteX6" fmla="*/ 3480970 w 3480970"/>
              <a:gd name="connsiteY6" fmla="*/ 0 h 1840132"/>
              <a:gd name="connsiteX0" fmla="*/ 0 w 3480970"/>
              <a:gd name="connsiteY0" fmla="*/ 1801402 h 1840132"/>
              <a:gd name="connsiteX1" fmla="*/ 24959 w 3480970"/>
              <a:gd name="connsiteY1" fmla="*/ 1788928 h 1840132"/>
              <a:gd name="connsiteX2" fmla="*/ 105852 w 3480970"/>
              <a:gd name="connsiteY2" fmla="*/ 1761761 h 1840132"/>
              <a:gd name="connsiteX3" fmla="*/ 845665 w 3480970"/>
              <a:gd name="connsiteY3" fmla="*/ 1840132 h 1840132"/>
              <a:gd name="connsiteX4" fmla="*/ 2235799 w 3480970"/>
              <a:gd name="connsiteY4" fmla="*/ 1010034 h 1840132"/>
              <a:gd name="connsiteX5" fmla="*/ 3480970 w 3480970"/>
              <a:gd name="connsiteY5" fmla="*/ 0 h 1840132"/>
              <a:gd name="connsiteX0" fmla="*/ 0 w 3480970"/>
              <a:gd name="connsiteY0" fmla="*/ 1801402 h 1801402"/>
              <a:gd name="connsiteX1" fmla="*/ 24959 w 3480970"/>
              <a:gd name="connsiteY1" fmla="*/ 1788928 h 1801402"/>
              <a:gd name="connsiteX2" fmla="*/ 105852 w 3480970"/>
              <a:gd name="connsiteY2" fmla="*/ 1761761 h 1801402"/>
              <a:gd name="connsiteX3" fmla="*/ 737715 w 3480970"/>
              <a:gd name="connsiteY3" fmla="*/ 1459132 h 1801402"/>
              <a:gd name="connsiteX4" fmla="*/ 2235799 w 3480970"/>
              <a:gd name="connsiteY4" fmla="*/ 1010034 h 1801402"/>
              <a:gd name="connsiteX5" fmla="*/ 3480970 w 3480970"/>
              <a:gd name="connsiteY5" fmla="*/ 0 h 1801402"/>
              <a:gd name="connsiteX0" fmla="*/ 0 w 3582570"/>
              <a:gd name="connsiteY0" fmla="*/ 1642652 h 1642652"/>
              <a:gd name="connsiteX1" fmla="*/ 24959 w 3582570"/>
              <a:gd name="connsiteY1" fmla="*/ 163017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737715 w 3582570"/>
              <a:gd name="connsiteY2" fmla="*/ 1300382 h 1642652"/>
              <a:gd name="connsiteX3" fmla="*/ 2235799 w 3582570"/>
              <a:gd name="connsiteY3" fmla="*/ 851284 h 1642652"/>
              <a:gd name="connsiteX4" fmla="*/ 3582570 w 3582570"/>
              <a:gd name="connsiteY4" fmla="*/ 0 h 1642652"/>
              <a:gd name="connsiteX0" fmla="*/ 0 w 3582570"/>
              <a:gd name="connsiteY0" fmla="*/ 1642652 h 1642652"/>
              <a:gd name="connsiteX1" fmla="*/ 342459 w 3582570"/>
              <a:gd name="connsiteY1" fmla="*/ 1496828 h 1642652"/>
              <a:gd name="connsiteX2" fmla="*/ 737715 w 3582570"/>
              <a:gd name="connsiteY2" fmla="*/ 1300382 h 1642652"/>
              <a:gd name="connsiteX3" fmla="*/ 2235799 w 3582570"/>
              <a:gd name="connsiteY3" fmla="*/ 851284 h 1642652"/>
              <a:gd name="connsiteX4" fmla="*/ 3582570 w 3582570"/>
              <a:gd name="connsiteY4" fmla="*/ 0 h 1642652"/>
              <a:gd name="connsiteX0" fmla="*/ 0 w 3525420"/>
              <a:gd name="connsiteY0" fmla="*/ 1636302 h 1636302"/>
              <a:gd name="connsiteX1" fmla="*/ 285309 w 3525420"/>
              <a:gd name="connsiteY1" fmla="*/ 1496828 h 1636302"/>
              <a:gd name="connsiteX2" fmla="*/ 680565 w 3525420"/>
              <a:gd name="connsiteY2" fmla="*/ 1300382 h 1636302"/>
              <a:gd name="connsiteX3" fmla="*/ 2178649 w 3525420"/>
              <a:gd name="connsiteY3" fmla="*/ 851284 h 1636302"/>
              <a:gd name="connsiteX4" fmla="*/ 3525420 w 3525420"/>
              <a:gd name="connsiteY4" fmla="*/ 0 h 1636302"/>
              <a:gd name="connsiteX0" fmla="*/ 0 w 3525420"/>
              <a:gd name="connsiteY0" fmla="*/ 1636302 h 1636302"/>
              <a:gd name="connsiteX1" fmla="*/ 680565 w 3525420"/>
              <a:gd name="connsiteY1" fmla="*/ 1300382 h 1636302"/>
              <a:gd name="connsiteX2" fmla="*/ 2178649 w 3525420"/>
              <a:gd name="connsiteY2" fmla="*/ 851284 h 1636302"/>
              <a:gd name="connsiteX3" fmla="*/ 3525420 w 3525420"/>
              <a:gd name="connsiteY3" fmla="*/ 0 h 1636302"/>
              <a:gd name="connsiteX0" fmla="*/ 0 w 3538120"/>
              <a:gd name="connsiteY0" fmla="*/ 1636302 h 1636302"/>
              <a:gd name="connsiteX1" fmla="*/ 693265 w 3538120"/>
              <a:gd name="connsiteY1" fmla="*/ 1300382 h 1636302"/>
              <a:gd name="connsiteX2" fmla="*/ 2191349 w 3538120"/>
              <a:gd name="connsiteY2" fmla="*/ 851284 h 1636302"/>
              <a:gd name="connsiteX3" fmla="*/ 3538120 w 3538120"/>
              <a:gd name="connsiteY3" fmla="*/ 0 h 1636302"/>
              <a:gd name="connsiteX0" fmla="*/ 0 w 3538120"/>
              <a:gd name="connsiteY0" fmla="*/ 1636302 h 1636302"/>
              <a:gd name="connsiteX1" fmla="*/ 761845 w 3538120"/>
              <a:gd name="connsiteY1" fmla="*/ 1487834 h 1636302"/>
              <a:gd name="connsiteX2" fmla="*/ 2191349 w 3538120"/>
              <a:gd name="connsiteY2" fmla="*/ 851284 h 1636302"/>
              <a:gd name="connsiteX3" fmla="*/ 3538120 w 3538120"/>
              <a:gd name="connsiteY3" fmla="*/ 0 h 1636302"/>
              <a:gd name="connsiteX0" fmla="*/ 0 w 3538120"/>
              <a:gd name="connsiteY0" fmla="*/ 1636302 h 1636302"/>
              <a:gd name="connsiteX1" fmla="*/ 2191349 w 3538120"/>
              <a:gd name="connsiteY1" fmla="*/ 851284 h 1636302"/>
              <a:gd name="connsiteX2" fmla="*/ 3538120 w 3538120"/>
              <a:gd name="connsiteY2" fmla="*/ 0 h 1636302"/>
              <a:gd name="connsiteX0" fmla="*/ 0 w 2779168"/>
              <a:gd name="connsiteY0" fmla="*/ 1485426 h 1485426"/>
              <a:gd name="connsiteX1" fmla="*/ 1432397 w 2779168"/>
              <a:gd name="connsiteY1" fmla="*/ 851284 h 1485426"/>
              <a:gd name="connsiteX2" fmla="*/ 2779168 w 2779168"/>
              <a:gd name="connsiteY2" fmla="*/ 0 h 1485426"/>
              <a:gd name="connsiteX0" fmla="*/ 0 w 2792816"/>
              <a:gd name="connsiteY0" fmla="*/ 1499074 h 1499074"/>
              <a:gd name="connsiteX1" fmla="*/ 1446045 w 2792816"/>
              <a:gd name="connsiteY1" fmla="*/ 851284 h 1499074"/>
              <a:gd name="connsiteX2" fmla="*/ 2792816 w 2792816"/>
              <a:gd name="connsiteY2" fmla="*/ 0 h 1499074"/>
              <a:gd name="connsiteX0" fmla="*/ 0 w 2792816"/>
              <a:gd name="connsiteY0" fmla="*/ 1499074 h 1502041"/>
              <a:gd name="connsiteX1" fmla="*/ 81272 w 2792816"/>
              <a:gd name="connsiteY1" fmla="*/ 1502041 h 1502041"/>
              <a:gd name="connsiteX2" fmla="*/ 1446045 w 2792816"/>
              <a:gd name="connsiteY2" fmla="*/ 851284 h 1502041"/>
              <a:gd name="connsiteX3" fmla="*/ 2792816 w 2792816"/>
              <a:gd name="connsiteY3" fmla="*/ 0 h 1502041"/>
              <a:gd name="connsiteX0" fmla="*/ 0 w 2758697"/>
              <a:gd name="connsiteY0" fmla="*/ 1690142 h 1690142"/>
              <a:gd name="connsiteX1" fmla="*/ 47153 w 2758697"/>
              <a:gd name="connsiteY1" fmla="*/ 1502041 h 1690142"/>
              <a:gd name="connsiteX2" fmla="*/ 1411926 w 2758697"/>
              <a:gd name="connsiteY2" fmla="*/ 851284 h 1690142"/>
              <a:gd name="connsiteX3" fmla="*/ 2758697 w 2758697"/>
              <a:gd name="connsiteY3" fmla="*/ 0 h 1690142"/>
              <a:gd name="connsiteX0" fmla="*/ 0 w 2758697"/>
              <a:gd name="connsiteY0" fmla="*/ 1690142 h 1690142"/>
              <a:gd name="connsiteX1" fmla="*/ 47153 w 2758697"/>
              <a:gd name="connsiteY1" fmla="*/ 1502041 h 1690142"/>
              <a:gd name="connsiteX2" fmla="*/ 1548404 w 2758697"/>
              <a:gd name="connsiteY2" fmla="*/ 1233421 h 1690142"/>
              <a:gd name="connsiteX3" fmla="*/ 2758697 w 2758697"/>
              <a:gd name="connsiteY3" fmla="*/ 0 h 1690142"/>
              <a:gd name="connsiteX0" fmla="*/ 0 w 2758697"/>
              <a:gd name="connsiteY0" fmla="*/ 1690142 h 1690142"/>
              <a:gd name="connsiteX1" fmla="*/ 1548404 w 2758697"/>
              <a:gd name="connsiteY1" fmla="*/ 1233421 h 1690142"/>
              <a:gd name="connsiteX2" fmla="*/ 2758697 w 2758697"/>
              <a:gd name="connsiteY2" fmla="*/ 0 h 1690142"/>
              <a:gd name="connsiteX0" fmla="*/ 0 w 2758697"/>
              <a:gd name="connsiteY0" fmla="*/ 1690142 h 1690142"/>
              <a:gd name="connsiteX1" fmla="*/ 1548404 w 2758697"/>
              <a:gd name="connsiteY1" fmla="*/ 1233421 h 1690142"/>
              <a:gd name="connsiteX2" fmla="*/ 2292210 w 2758697"/>
              <a:gd name="connsiteY2" fmla="*/ 464810 h 1690142"/>
              <a:gd name="connsiteX3" fmla="*/ 2758697 w 2758697"/>
              <a:gd name="connsiteY3" fmla="*/ 0 h 169014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977061 w 2977061"/>
              <a:gd name="connsiteY2" fmla="*/ 0 h 1355772"/>
              <a:gd name="connsiteX0" fmla="*/ 0 w 2977061"/>
              <a:gd name="connsiteY0" fmla="*/ 1374822 h 1374822"/>
              <a:gd name="connsiteX1" fmla="*/ 1548404 w 2977061"/>
              <a:gd name="connsiteY1" fmla="*/ 918101 h 1374822"/>
              <a:gd name="connsiteX2" fmla="*/ 2977061 w 2977061"/>
              <a:gd name="connsiteY2" fmla="*/ 0 h 1374822"/>
              <a:gd name="connsiteX0" fmla="*/ 0 w 2977061"/>
              <a:gd name="connsiteY0" fmla="*/ 1374822 h 1374822"/>
              <a:gd name="connsiteX1" fmla="*/ 1581741 w 2977061"/>
              <a:gd name="connsiteY1" fmla="*/ 903813 h 1374822"/>
              <a:gd name="connsiteX2" fmla="*/ 2977061 w 2977061"/>
              <a:gd name="connsiteY2" fmla="*/ 0 h 1374822"/>
              <a:gd name="connsiteX0" fmla="*/ 0 w 2948486"/>
              <a:gd name="connsiteY0" fmla="*/ 1370060 h 1370060"/>
              <a:gd name="connsiteX1" fmla="*/ 1553166 w 2948486"/>
              <a:gd name="connsiteY1" fmla="*/ 903813 h 1370060"/>
              <a:gd name="connsiteX2" fmla="*/ 2948486 w 2948486"/>
              <a:gd name="connsiteY2" fmla="*/ 0 h 1370060"/>
              <a:gd name="connsiteX0" fmla="*/ 0 w 2948486"/>
              <a:gd name="connsiteY0" fmla="*/ 1370060 h 1370060"/>
              <a:gd name="connsiteX1" fmla="*/ 1476966 w 2948486"/>
              <a:gd name="connsiteY1" fmla="*/ 732363 h 1370060"/>
              <a:gd name="connsiteX2" fmla="*/ 2948486 w 2948486"/>
              <a:gd name="connsiteY2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3001275 w 3001275"/>
              <a:gd name="connsiteY3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3001275 w 3001275"/>
              <a:gd name="connsiteY3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561976 w 3001275"/>
              <a:gd name="connsiteY3" fmla="*/ 1006882 h 1370060"/>
              <a:gd name="connsiteX4" fmla="*/ 3001275 w 3001275"/>
              <a:gd name="connsiteY4" fmla="*/ 0 h 1370060"/>
              <a:gd name="connsiteX0" fmla="*/ 433788 w 3382274"/>
              <a:gd name="connsiteY0" fmla="*/ 1370060 h 1370060"/>
              <a:gd name="connsiteX1" fmla="*/ 0 w 3382274"/>
              <a:gd name="connsiteY1" fmla="*/ 1349782 h 1370060"/>
              <a:gd name="connsiteX2" fmla="*/ 380999 w 3382274"/>
              <a:gd name="connsiteY2" fmla="*/ 1197382 h 1370060"/>
              <a:gd name="connsiteX3" fmla="*/ 1910754 w 3382274"/>
              <a:gd name="connsiteY3" fmla="*/ 732363 h 1370060"/>
              <a:gd name="connsiteX4" fmla="*/ 942975 w 3382274"/>
              <a:gd name="connsiteY4" fmla="*/ 1006882 h 1370060"/>
              <a:gd name="connsiteX5" fmla="*/ 3382274 w 3382274"/>
              <a:gd name="connsiteY5" fmla="*/ 0 h 1370060"/>
              <a:gd name="connsiteX0" fmla="*/ 433788 w 3382274"/>
              <a:gd name="connsiteY0" fmla="*/ 1370060 h 1370060"/>
              <a:gd name="connsiteX1" fmla="*/ 0 w 3382274"/>
              <a:gd name="connsiteY1" fmla="*/ 1349782 h 1370060"/>
              <a:gd name="connsiteX2" fmla="*/ 380999 w 3382274"/>
              <a:gd name="connsiteY2" fmla="*/ 1197382 h 1370060"/>
              <a:gd name="connsiteX3" fmla="*/ 501054 w 3382274"/>
              <a:gd name="connsiteY3" fmla="*/ 1122888 h 1370060"/>
              <a:gd name="connsiteX4" fmla="*/ 942975 w 3382274"/>
              <a:gd name="connsiteY4" fmla="*/ 1006882 h 1370060"/>
              <a:gd name="connsiteX5" fmla="*/ 3382274 w 3382274"/>
              <a:gd name="connsiteY5" fmla="*/ 0 h 1370060"/>
              <a:gd name="connsiteX0" fmla="*/ 52788 w 3382274"/>
              <a:gd name="connsiteY0" fmla="*/ 1331960 h 1349782"/>
              <a:gd name="connsiteX1" fmla="*/ 0 w 3382274"/>
              <a:gd name="connsiteY1" fmla="*/ 1349782 h 1349782"/>
              <a:gd name="connsiteX2" fmla="*/ 380999 w 3382274"/>
              <a:gd name="connsiteY2" fmla="*/ 1197382 h 1349782"/>
              <a:gd name="connsiteX3" fmla="*/ 501054 w 3382274"/>
              <a:gd name="connsiteY3" fmla="*/ 1122888 h 1349782"/>
              <a:gd name="connsiteX4" fmla="*/ 942975 w 3382274"/>
              <a:gd name="connsiteY4" fmla="*/ 1006882 h 1349782"/>
              <a:gd name="connsiteX5" fmla="*/ 3382274 w 3382274"/>
              <a:gd name="connsiteY5" fmla="*/ 0 h 1349782"/>
              <a:gd name="connsiteX0" fmla="*/ 43263 w 3372749"/>
              <a:gd name="connsiteY0" fmla="*/ 1331960 h 1349782"/>
              <a:gd name="connsiteX1" fmla="*/ 0 w 3372749"/>
              <a:gd name="connsiteY1" fmla="*/ 1349782 h 1349782"/>
              <a:gd name="connsiteX2" fmla="*/ 371474 w 3372749"/>
              <a:gd name="connsiteY2" fmla="*/ 1197382 h 1349782"/>
              <a:gd name="connsiteX3" fmla="*/ 491529 w 3372749"/>
              <a:gd name="connsiteY3" fmla="*/ 1122888 h 1349782"/>
              <a:gd name="connsiteX4" fmla="*/ 933450 w 3372749"/>
              <a:gd name="connsiteY4" fmla="*/ 1006882 h 1349782"/>
              <a:gd name="connsiteX5" fmla="*/ 3372749 w 3372749"/>
              <a:gd name="connsiteY5" fmla="*/ 0 h 1349782"/>
              <a:gd name="connsiteX0" fmla="*/ 43263 w 3372749"/>
              <a:gd name="connsiteY0" fmla="*/ 1331960 h 1349782"/>
              <a:gd name="connsiteX1" fmla="*/ 0 w 3372749"/>
              <a:gd name="connsiteY1" fmla="*/ 1349782 h 1349782"/>
              <a:gd name="connsiteX2" fmla="*/ 371474 w 3372749"/>
              <a:gd name="connsiteY2" fmla="*/ 1197382 h 1349782"/>
              <a:gd name="connsiteX3" fmla="*/ 491529 w 3372749"/>
              <a:gd name="connsiteY3" fmla="*/ 1122888 h 1349782"/>
              <a:gd name="connsiteX4" fmla="*/ 933450 w 3372749"/>
              <a:gd name="connsiteY4" fmla="*/ 1006882 h 1349782"/>
              <a:gd name="connsiteX5" fmla="*/ 3372749 w 3372749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482004 w 3363224"/>
              <a:gd name="connsiteY3" fmla="*/ 1122888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76199 w 3363224"/>
              <a:gd name="connsiteY2" fmla="*/ 1321207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76199 w 3363224"/>
              <a:gd name="connsiteY2" fmla="*/ 1321207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13363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13363 h 1349782"/>
              <a:gd name="connsiteX5" fmla="*/ 781049 w 3363224"/>
              <a:gd name="connsiteY5" fmla="*/ 1035457 h 1349782"/>
              <a:gd name="connsiteX6" fmla="*/ 923925 w 3363224"/>
              <a:gd name="connsiteY6" fmla="*/ 1006882 h 1349782"/>
              <a:gd name="connsiteX7" fmla="*/ 3363224 w 3363224"/>
              <a:gd name="connsiteY7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781049 w 3363224"/>
              <a:gd name="connsiteY4" fmla="*/ 1035457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923925 w 3363224"/>
              <a:gd name="connsiteY3" fmla="*/ 1006882 h 1349782"/>
              <a:gd name="connsiteX4" fmla="*/ 3363224 w 3363224"/>
              <a:gd name="connsiteY4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0024 w 3363224"/>
              <a:gd name="connsiteY2" fmla="*/ 12926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923925 w 3363224"/>
              <a:gd name="connsiteY3" fmla="*/ 1006882 h 1349782"/>
              <a:gd name="connsiteX4" fmla="*/ 3363224 w 3363224"/>
              <a:gd name="connsiteY4" fmla="*/ 0 h 1349782"/>
              <a:gd name="connsiteX0" fmla="*/ 0 w 3329486"/>
              <a:gd name="connsiteY0" fmla="*/ 1331960 h 1331960"/>
              <a:gd name="connsiteX1" fmla="*/ 109137 w 3329486"/>
              <a:gd name="connsiteY1" fmla="*/ 1311682 h 1331960"/>
              <a:gd name="connsiteX2" fmla="*/ 328211 w 3329486"/>
              <a:gd name="connsiteY2" fmla="*/ 1197382 h 1331960"/>
              <a:gd name="connsiteX3" fmla="*/ 890187 w 3329486"/>
              <a:gd name="connsiteY3" fmla="*/ 1006882 h 1331960"/>
              <a:gd name="connsiteX4" fmla="*/ 3329486 w 3329486"/>
              <a:gd name="connsiteY4" fmla="*/ 0 h 1331960"/>
              <a:gd name="connsiteX0" fmla="*/ 0 w 3329486"/>
              <a:gd name="connsiteY0" fmla="*/ 1331960 h 1331960"/>
              <a:gd name="connsiteX1" fmla="*/ 328211 w 3329486"/>
              <a:gd name="connsiteY1" fmla="*/ 1197382 h 1331960"/>
              <a:gd name="connsiteX2" fmla="*/ 890187 w 3329486"/>
              <a:gd name="connsiteY2" fmla="*/ 1006882 h 1331960"/>
              <a:gd name="connsiteX3" fmla="*/ 3329486 w 3329486"/>
              <a:gd name="connsiteY3" fmla="*/ 0 h 1331960"/>
              <a:gd name="connsiteX0" fmla="*/ 0 w 3329486"/>
              <a:gd name="connsiteY0" fmla="*/ 1331960 h 1331960"/>
              <a:gd name="connsiteX1" fmla="*/ 328211 w 3329486"/>
              <a:gd name="connsiteY1" fmla="*/ 1197382 h 1331960"/>
              <a:gd name="connsiteX2" fmla="*/ 1871262 w 3329486"/>
              <a:gd name="connsiteY2" fmla="*/ 702082 h 1331960"/>
              <a:gd name="connsiteX3" fmla="*/ 3329486 w 3329486"/>
              <a:gd name="connsiteY3" fmla="*/ 0 h 1331960"/>
              <a:gd name="connsiteX0" fmla="*/ 319489 w 3648975"/>
              <a:gd name="connsiteY0" fmla="*/ 1331960 h 1454557"/>
              <a:gd name="connsiteX1" fmla="*/ 0 w 3648975"/>
              <a:gd name="connsiteY1" fmla="*/ 1454557 h 1454557"/>
              <a:gd name="connsiteX2" fmla="*/ 647700 w 3648975"/>
              <a:gd name="connsiteY2" fmla="*/ 1197382 h 1454557"/>
              <a:gd name="connsiteX3" fmla="*/ 2190751 w 3648975"/>
              <a:gd name="connsiteY3" fmla="*/ 702082 h 1454557"/>
              <a:gd name="connsiteX4" fmla="*/ 3648975 w 3648975"/>
              <a:gd name="connsiteY4" fmla="*/ 0 h 1454557"/>
              <a:gd name="connsiteX0" fmla="*/ 319489 w 3648975"/>
              <a:gd name="connsiteY0" fmla="*/ 13319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0 w 3015161"/>
              <a:gd name="connsiteY0" fmla="*/ 1179560 h 1179560"/>
              <a:gd name="connsiteX1" fmla="*/ 375836 w 3015161"/>
              <a:gd name="connsiteY1" fmla="*/ 1102132 h 1179560"/>
              <a:gd name="connsiteX2" fmla="*/ 1556937 w 3015161"/>
              <a:gd name="connsiteY2" fmla="*/ 702082 h 1179560"/>
              <a:gd name="connsiteX3" fmla="*/ 3015161 w 3015161"/>
              <a:gd name="connsiteY3" fmla="*/ 0 h 1179560"/>
              <a:gd name="connsiteX0" fmla="*/ 0 w 3596186"/>
              <a:gd name="connsiteY0" fmla="*/ 1455785 h 1455785"/>
              <a:gd name="connsiteX1" fmla="*/ 956861 w 3596186"/>
              <a:gd name="connsiteY1" fmla="*/ 1102132 h 1455785"/>
              <a:gd name="connsiteX2" fmla="*/ 2137962 w 3596186"/>
              <a:gd name="connsiteY2" fmla="*/ 702082 h 1455785"/>
              <a:gd name="connsiteX3" fmla="*/ 3596186 w 3596186"/>
              <a:gd name="connsiteY3" fmla="*/ 0 h 1455785"/>
              <a:gd name="connsiteX0" fmla="*/ 0 w 3596186"/>
              <a:gd name="connsiteY0" fmla="*/ 1455785 h 1455785"/>
              <a:gd name="connsiteX1" fmla="*/ 594911 w 3596186"/>
              <a:gd name="connsiteY1" fmla="*/ 1178332 h 1455785"/>
              <a:gd name="connsiteX2" fmla="*/ 2137962 w 3596186"/>
              <a:gd name="connsiteY2" fmla="*/ 702082 h 1455785"/>
              <a:gd name="connsiteX3" fmla="*/ 3596186 w 3596186"/>
              <a:gd name="connsiteY3" fmla="*/ 0 h 1455785"/>
              <a:gd name="connsiteX0" fmla="*/ 0 w 3596186"/>
              <a:gd name="connsiteY0" fmla="*/ 1455785 h 1455785"/>
              <a:gd name="connsiteX1" fmla="*/ 4362 w 3596186"/>
              <a:gd name="connsiteY1" fmla="*/ 1454557 h 1455785"/>
              <a:gd name="connsiteX2" fmla="*/ 594911 w 3596186"/>
              <a:gd name="connsiteY2" fmla="*/ 1178332 h 1455785"/>
              <a:gd name="connsiteX3" fmla="*/ 2137962 w 3596186"/>
              <a:gd name="connsiteY3" fmla="*/ 702082 h 1455785"/>
              <a:gd name="connsiteX4" fmla="*/ 3596186 w 3596186"/>
              <a:gd name="connsiteY4" fmla="*/ 0 h 1455785"/>
              <a:gd name="connsiteX0" fmla="*/ 0 w 3596186"/>
              <a:gd name="connsiteY0" fmla="*/ 1455785 h 1549807"/>
              <a:gd name="connsiteX1" fmla="*/ 252012 w 3596186"/>
              <a:gd name="connsiteY1" fmla="*/ 1549807 h 1549807"/>
              <a:gd name="connsiteX2" fmla="*/ 594911 w 3596186"/>
              <a:gd name="connsiteY2" fmla="*/ 1178332 h 1549807"/>
              <a:gd name="connsiteX3" fmla="*/ 2137962 w 3596186"/>
              <a:gd name="connsiteY3" fmla="*/ 702082 h 1549807"/>
              <a:gd name="connsiteX4" fmla="*/ 3596186 w 3596186"/>
              <a:gd name="connsiteY4" fmla="*/ 0 h 1549807"/>
              <a:gd name="connsiteX0" fmla="*/ 0 w 3881936"/>
              <a:gd name="connsiteY0" fmla="*/ 1522460 h 1549807"/>
              <a:gd name="connsiteX1" fmla="*/ 537762 w 3881936"/>
              <a:gd name="connsiteY1" fmla="*/ 1549807 h 1549807"/>
              <a:gd name="connsiteX2" fmla="*/ 880661 w 3881936"/>
              <a:gd name="connsiteY2" fmla="*/ 1178332 h 1549807"/>
              <a:gd name="connsiteX3" fmla="*/ 2423712 w 3881936"/>
              <a:gd name="connsiteY3" fmla="*/ 702082 h 1549807"/>
              <a:gd name="connsiteX4" fmla="*/ 3881936 w 3881936"/>
              <a:gd name="connsiteY4" fmla="*/ 0 h 1549807"/>
              <a:gd name="connsiteX0" fmla="*/ 0 w 3881936"/>
              <a:gd name="connsiteY0" fmla="*/ 1522460 h 1522460"/>
              <a:gd name="connsiteX1" fmla="*/ 290112 w 3881936"/>
              <a:gd name="connsiteY1" fmla="*/ 1473607 h 1522460"/>
              <a:gd name="connsiteX2" fmla="*/ 880661 w 3881936"/>
              <a:gd name="connsiteY2" fmla="*/ 1178332 h 1522460"/>
              <a:gd name="connsiteX3" fmla="*/ 2423712 w 3881936"/>
              <a:gd name="connsiteY3" fmla="*/ 70208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423712 w 3881936"/>
              <a:gd name="connsiteY3" fmla="*/ 70208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379262 w 3881936"/>
              <a:gd name="connsiteY3" fmla="*/ 69573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26612 w 3881936"/>
              <a:gd name="connsiteY1" fmla="*/ 1465670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79000 w 3881936"/>
              <a:gd name="connsiteY1" fmla="*/ 1460908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923524 w 3881936"/>
              <a:gd name="connsiteY2" fmla="*/ 1383120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923524 w 3881936"/>
              <a:gd name="connsiteY2" fmla="*/ 1383120 h 1522460"/>
              <a:gd name="connsiteX3" fmla="*/ 2479275 w 3881936"/>
              <a:gd name="connsiteY3" fmla="*/ 910045 h 1522460"/>
              <a:gd name="connsiteX4" fmla="*/ 3881936 w 3881936"/>
              <a:gd name="connsiteY4" fmla="*/ 0 h 1522460"/>
              <a:gd name="connsiteX0" fmla="*/ 0 w 3881936"/>
              <a:gd name="connsiteY0" fmla="*/ 1512935 h 1512935"/>
              <a:gd name="connsiteX1" fmla="*/ 240900 w 3881936"/>
              <a:gd name="connsiteY1" fmla="*/ 1460908 h 1512935"/>
              <a:gd name="connsiteX2" fmla="*/ 923524 w 3881936"/>
              <a:gd name="connsiteY2" fmla="*/ 1373595 h 1512935"/>
              <a:gd name="connsiteX3" fmla="*/ 2479275 w 3881936"/>
              <a:gd name="connsiteY3" fmla="*/ 900520 h 1512935"/>
              <a:gd name="connsiteX4" fmla="*/ 3881936 w 3881936"/>
              <a:gd name="connsiteY4" fmla="*/ 0 h 1512935"/>
              <a:gd name="connsiteX0" fmla="*/ 0 w 3896224"/>
              <a:gd name="connsiteY0" fmla="*/ 1503410 h 1503410"/>
              <a:gd name="connsiteX1" fmla="*/ 255188 w 3896224"/>
              <a:gd name="connsiteY1" fmla="*/ 1460908 h 1503410"/>
              <a:gd name="connsiteX2" fmla="*/ 937812 w 3896224"/>
              <a:gd name="connsiteY2" fmla="*/ 1373595 h 1503410"/>
              <a:gd name="connsiteX3" fmla="*/ 2493563 w 3896224"/>
              <a:gd name="connsiteY3" fmla="*/ 900520 h 1503410"/>
              <a:gd name="connsiteX4" fmla="*/ 3896224 w 3896224"/>
              <a:gd name="connsiteY4" fmla="*/ 0 h 1503410"/>
              <a:gd name="connsiteX0" fmla="*/ 0 w 3915274"/>
              <a:gd name="connsiteY0" fmla="*/ 1512935 h 1512935"/>
              <a:gd name="connsiteX1" fmla="*/ 274238 w 3915274"/>
              <a:gd name="connsiteY1" fmla="*/ 1460908 h 1512935"/>
              <a:gd name="connsiteX2" fmla="*/ 956862 w 3915274"/>
              <a:gd name="connsiteY2" fmla="*/ 1373595 h 1512935"/>
              <a:gd name="connsiteX3" fmla="*/ 2512613 w 3915274"/>
              <a:gd name="connsiteY3" fmla="*/ 900520 h 1512935"/>
              <a:gd name="connsiteX4" fmla="*/ 3915274 w 3915274"/>
              <a:gd name="connsiteY4" fmla="*/ 0 h 1512935"/>
              <a:gd name="connsiteX0" fmla="*/ 0 w 3720011"/>
              <a:gd name="connsiteY0" fmla="*/ 1284335 h 1460908"/>
              <a:gd name="connsiteX1" fmla="*/ 78975 w 3720011"/>
              <a:gd name="connsiteY1" fmla="*/ 1460908 h 1460908"/>
              <a:gd name="connsiteX2" fmla="*/ 761599 w 3720011"/>
              <a:gd name="connsiteY2" fmla="*/ 1373595 h 1460908"/>
              <a:gd name="connsiteX3" fmla="*/ 2317350 w 3720011"/>
              <a:gd name="connsiteY3" fmla="*/ 900520 h 1460908"/>
              <a:gd name="connsiteX4" fmla="*/ 3720011 w 3720011"/>
              <a:gd name="connsiteY4" fmla="*/ 0 h 1460908"/>
              <a:gd name="connsiteX0" fmla="*/ 0 w 3720011"/>
              <a:gd name="connsiteY0" fmla="*/ 1284335 h 1373595"/>
              <a:gd name="connsiteX1" fmla="*/ 669525 w 3720011"/>
              <a:gd name="connsiteY1" fmla="*/ 970371 h 1373595"/>
              <a:gd name="connsiteX2" fmla="*/ 761599 w 3720011"/>
              <a:gd name="connsiteY2" fmla="*/ 1373595 h 1373595"/>
              <a:gd name="connsiteX3" fmla="*/ 2317350 w 3720011"/>
              <a:gd name="connsiteY3" fmla="*/ 900520 h 1373595"/>
              <a:gd name="connsiteX4" fmla="*/ 3720011 w 3720011"/>
              <a:gd name="connsiteY4" fmla="*/ 0 h 1373595"/>
              <a:gd name="connsiteX0" fmla="*/ 0 w 3720011"/>
              <a:gd name="connsiteY0" fmla="*/ 1284335 h 1373595"/>
              <a:gd name="connsiteX1" fmla="*/ 669525 w 3720011"/>
              <a:gd name="connsiteY1" fmla="*/ 970371 h 1373595"/>
              <a:gd name="connsiteX2" fmla="*/ 761599 w 3720011"/>
              <a:gd name="connsiteY2" fmla="*/ 1373595 h 1373595"/>
              <a:gd name="connsiteX3" fmla="*/ 2317350 w 3720011"/>
              <a:gd name="connsiteY3" fmla="*/ 900520 h 1373595"/>
              <a:gd name="connsiteX4" fmla="*/ 3720011 w 3720011"/>
              <a:gd name="connsiteY4" fmla="*/ 0 h 137359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317350 w 3720011"/>
              <a:gd name="connsiteY2" fmla="*/ 900520 h 1284335"/>
              <a:gd name="connsiteX3" fmla="*/ 3720011 w 3720011"/>
              <a:gd name="connsiteY3" fmla="*/ 0 h 128433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133 w 3720144"/>
              <a:gd name="connsiteY0" fmla="*/ 1284335 h 1299392"/>
              <a:gd name="connsiteX1" fmla="*/ 4495 w 3720144"/>
              <a:gd name="connsiteY1" fmla="*/ 1297396 h 1299392"/>
              <a:gd name="connsiteX2" fmla="*/ 669658 w 3720144"/>
              <a:gd name="connsiteY2" fmla="*/ 970371 h 1299392"/>
              <a:gd name="connsiteX3" fmla="*/ 2031733 w 3720144"/>
              <a:gd name="connsiteY3" fmla="*/ 143283 h 1299392"/>
              <a:gd name="connsiteX4" fmla="*/ 3720144 w 3720144"/>
              <a:gd name="connsiteY4" fmla="*/ 0 h 1299392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400 w 3267973"/>
              <a:gd name="connsiteY0" fmla="*/ 2170160 h 2186805"/>
              <a:gd name="connsiteX1" fmla="*/ 0 w 3267973"/>
              <a:gd name="connsiteY1" fmla="*/ 2183221 h 2186805"/>
              <a:gd name="connsiteX2" fmla="*/ 669925 w 3267973"/>
              <a:gd name="connsiteY2" fmla="*/ 1856196 h 2186805"/>
              <a:gd name="connsiteX3" fmla="*/ 2032000 w 3267973"/>
              <a:gd name="connsiteY3" fmla="*/ 1029108 h 2186805"/>
              <a:gd name="connsiteX4" fmla="*/ 3267973 w 3267973"/>
              <a:gd name="connsiteY4" fmla="*/ 0 h 2186805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133 w 3267706"/>
              <a:gd name="connsiteY0" fmla="*/ 2170160 h 2201092"/>
              <a:gd name="connsiteX1" fmla="*/ 4495 w 3267706"/>
              <a:gd name="connsiteY1" fmla="*/ 2197508 h 2201092"/>
              <a:gd name="connsiteX2" fmla="*/ 669658 w 3267706"/>
              <a:gd name="connsiteY2" fmla="*/ 1856196 h 2201092"/>
              <a:gd name="connsiteX3" fmla="*/ 2031733 w 3267706"/>
              <a:gd name="connsiteY3" fmla="*/ 1029108 h 2201092"/>
              <a:gd name="connsiteX4" fmla="*/ 3267706 w 3267706"/>
              <a:gd name="connsiteY4" fmla="*/ 0 h 2201092"/>
              <a:gd name="connsiteX0" fmla="*/ 133 w 3267706"/>
              <a:gd name="connsiteY0" fmla="*/ 2170160 h 2172517"/>
              <a:gd name="connsiteX1" fmla="*/ 18783 w 3267706"/>
              <a:gd name="connsiteY1" fmla="*/ 2168933 h 2172517"/>
              <a:gd name="connsiteX2" fmla="*/ 669658 w 3267706"/>
              <a:gd name="connsiteY2" fmla="*/ 1856196 h 2172517"/>
              <a:gd name="connsiteX3" fmla="*/ 2031733 w 3267706"/>
              <a:gd name="connsiteY3" fmla="*/ 1029108 h 2172517"/>
              <a:gd name="connsiteX4" fmla="*/ 3267706 w 3267706"/>
              <a:gd name="connsiteY4" fmla="*/ 0 h 2172517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48523"/>
              <a:gd name="connsiteY0" fmla="*/ 2189210 h 2189210"/>
              <a:gd name="connsiteX1" fmla="*/ 650475 w 3248523"/>
              <a:gd name="connsiteY1" fmla="*/ 1856196 h 2189210"/>
              <a:gd name="connsiteX2" fmla="*/ 2012550 w 3248523"/>
              <a:gd name="connsiteY2" fmla="*/ 1029108 h 2189210"/>
              <a:gd name="connsiteX3" fmla="*/ 3248523 w 3248523"/>
              <a:gd name="connsiteY3" fmla="*/ 0 h 2189210"/>
              <a:gd name="connsiteX0" fmla="*/ 0 w 3153273"/>
              <a:gd name="connsiteY0" fmla="*/ 2332085 h 2332085"/>
              <a:gd name="connsiteX1" fmla="*/ 650475 w 3153273"/>
              <a:gd name="connsiteY1" fmla="*/ 1999071 h 2332085"/>
              <a:gd name="connsiteX2" fmla="*/ 2012550 w 3153273"/>
              <a:gd name="connsiteY2" fmla="*/ 1171983 h 2332085"/>
              <a:gd name="connsiteX3" fmla="*/ 3153273 w 3153273"/>
              <a:gd name="connsiteY3" fmla="*/ 0 h 2332085"/>
              <a:gd name="connsiteX0" fmla="*/ 0 w 3153273"/>
              <a:gd name="connsiteY0" fmla="*/ 2332085 h 2332085"/>
              <a:gd name="connsiteX1" fmla="*/ 650475 w 3153273"/>
              <a:gd name="connsiteY1" fmla="*/ 1999071 h 2332085"/>
              <a:gd name="connsiteX2" fmla="*/ 1945875 w 3153273"/>
              <a:gd name="connsiteY2" fmla="*/ 981483 h 2332085"/>
              <a:gd name="connsiteX3" fmla="*/ 3153273 w 3153273"/>
              <a:gd name="connsiteY3" fmla="*/ 0 h 2332085"/>
              <a:gd name="connsiteX0" fmla="*/ 0 w 3058023"/>
              <a:gd name="connsiteY0" fmla="*/ 2494010 h 2494010"/>
              <a:gd name="connsiteX1" fmla="*/ 650475 w 3058023"/>
              <a:gd name="connsiteY1" fmla="*/ 2160996 h 2494010"/>
              <a:gd name="connsiteX2" fmla="*/ 1945875 w 3058023"/>
              <a:gd name="connsiteY2" fmla="*/ 1143408 h 2494010"/>
              <a:gd name="connsiteX3" fmla="*/ 3058023 w 3058023"/>
              <a:gd name="connsiteY3" fmla="*/ 0 h 2494010"/>
              <a:gd name="connsiteX0" fmla="*/ 133 w 3058156"/>
              <a:gd name="connsiteY0" fmla="*/ 2494010 h 2651944"/>
              <a:gd name="connsiteX1" fmla="*/ 75933 w 3058156"/>
              <a:gd name="connsiteY1" fmla="*/ 2649948 h 2651944"/>
              <a:gd name="connsiteX2" fmla="*/ 650608 w 3058156"/>
              <a:gd name="connsiteY2" fmla="*/ 2160996 h 2651944"/>
              <a:gd name="connsiteX3" fmla="*/ 1946008 w 3058156"/>
              <a:gd name="connsiteY3" fmla="*/ 1143408 h 2651944"/>
              <a:gd name="connsiteX4" fmla="*/ 3058156 w 3058156"/>
              <a:gd name="connsiteY4" fmla="*/ 0 h 2651944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55396 w 3262944"/>
              <a:gd name="connsiteY2" fmla="*/ 2160996 h 2713085"/>
              <a:gd name="connsiteX3" fmla="*/ 2150796 w 3262944"/>
              <a:gd name="connsiteY3" fmla="*/ 1143408 h 2713085"/>
              <a:gd name="connsiteX4" fmla="*/ 3262944 w 3262944"/>
              <a:gd name="connsiteY4" fmla="*/ 0 h 2713085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88734 w 3262944"/>
              <a:gd name="connsiteY2" fmla="*/ 2361021 h 2713085"/>
              <a:gd name="connsiteX3" fmla="*/ 2150796 w 3262944"/>
              <a:gd name="connsiteY3" fmla="*/ 1143408 h 2713085"/>
              <a:gd name="connsiteX4" fmla="*/ 3262944 w 3262944"/>
              <a:gd name="connsiteY4" fmla="*/ 0 h 2713085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88734 w 3262944"/>
              <a:gd name="connsiteY2" fmla="*/ 2361021 h 2713085"/>
              <a:gd name="connsiteX3" fmla="*/ 2274621 w 3262944"/>
              <a:gd name="connsiteY3" fmla="*/ 1514883 h 2713085"/>
              <a:gd name="connsiteX4" fmla="*/ 3262944 w 3262944"/>
              <a:gd name="connsiteY4" fmla="*/ 0 h 2713085"/>
              <a:gd name="connsiteX0" fmla="*/ 133 w 3453444"/>
              <a:gd name="connsiteY0" fmla="*/ 2417810 h 2417810"/>
              <a:gd name="connsiteX1" fmla="*/ 280721 w 3453444"/>
              <a:gd name="connsiteY1" fmla="*/ 2354673 h 2417810"/>
              <a:gd name="connsiteX2" fmla="*/ 888734 w 3453444"/>
              <a:gd name="connsiteY2" fmla="*/ 2065746 h 2417810"/>
              <a:gd name="connsiteX3" fmla="*/ 2274621 w 3453444"/>
              <a:gd name="connsiteY3" fmla="*/ 1219608 h 2417810"/>
              <a:gd name="connsiteX4" fmla="*/ 3453444 w 3453444"/>
              <a:gd name="connsiteY4" fmla="*/ 0 h 2417810"/>
              <a:gd name="connsiteX0" fmla="*/ 133 w 3434394"/>
              <a:gd name="connsiteY0" fmla="*/ 2413048 h 2413048"/>
              <a:gd name="connsiteX1" fmla="*/ 280721 w 3434394"/>
              <a:gd name="connsiteY1" fmla="*/ 2349911 h 2413048"/>
              <a:gd name="connsiteX2" fmla="*/ 888734 w 3434394"/>
              <a:gd name="connsiteY2" fmla="*/ 2060984 h 2413048"/>
              <a:gd name="connsiteX3" fmla="*/ 2274621 w 3434394"/>
              <a:gd name="connsiteY3" fmla="*/ 1214846 h 2413048"/>
              <a:gd name="connsiteX4" fmla="*/ 3434394 w 3434394"/>
              <a:gd name="connsiteY4" fmla="*/ 0 h 2413048"/>
              <a:gd name="connsiteX0" fmla="*/ 133 w 3474150"/>
              <a:gd name="connsiteY0" fmla="*/ 2214266 h 2214266"/>
              <a:gd name="connsiteX1" fmla="*/ 280721 w 3474150"/>
              <a:gd name="connsiteY1" fmla="*/ 2151129 h 2214266"/>
              <a:gd name="connsiteX2" fmla="*/ 888734 w 3474150"/>
              <a:gd name="connsiteY2" fmla="*/ 1862202 h 2214266"/>
              <a:gd name="connsiteX3" fmla="*/ 2274621 w 3474150"/>
              <a:gd name="connsiteY3" fmla="*/ 1016064 h 2214266"/>
              <a:gd name="connsiteX4" fmla="*/ 3474150 w 3474150"/>
              <a:gd name="connsiteY4" fmla="*/ 0 h 2214266"/>
              <a:gd name="connsiteX0" fmla="*/ 133 w 3529809"/>
              <a:gd name="connsiteY0" fmla="*/ 2190413 h 2190413"/>
              <a:gd name="connsiteX1" fmla="*/ 280721 w 3529809"/>
              <a:gd name="connsiteY1" fmla="*/ 2127276 h 2190413"/>
              <a:gd name="connsiteX2" fmla="*/ 888734 w 3529809"/>
              <a:gd name="connsiteY2" fmla="*/ 1838349 h 2190413"/>
              <a:gd name="connsiteX3" fmla="*/ 2274621 w 3529809"/>
              <a:gd name="connsiteY3" fmla="*/ 992211 h 2190413"/>
              <a:gd name="connsiteX4" fmla="*/ 3529809 w 3529809"/>
              <a:gd name="connsiteY4" fmla="*/ 0 h 2190413"/>
              <a:gd name="connsiteX0" fmla="*/ 133 w 3474149"/>
              <a:gd name="connsiteY0" fmla="*/ 2206316 h 2206316"/>
              <a:gd name="connsiteX1" fmla="*/ 280721 w 3474149"/>
              <a:gd name="connsiteY1" fmla="*/ 2143179 h 2206316"/>
              <a:gd name="connsiteX2" fmla="*/ 888734 w 3474149"/>
              <a:gd name="connsiteY2" fmla="*/ 1854252 h 2206316"/>
              <a:gd name="connsiteX3" fmla="*/ 2274621 w 3474149"/>
              <a:gd name="connsiteY3" fmla="*/ 1008114 h 2206316"/>
              <a:gd name="connsiteX4" fmla="*/ 3474149 w 3474149"/>
              <a:gd name="connsiteY4" fmla="*/ 0 h 2206316"/>
              <a:gd name="connsiteX0" fmla="*/ 133 w 3505954"/>
              <a:gd name="connsiteY0" fmla="*/ 2198365 h 2198365"/>
              <a:gd name="connsiteX1" fmla="*/ 280721 w 3505954"/>
              <a:gd name="connsiteY1" fmla="*/ 2135228 h 2198365"/>
              <a:gd name="connsiteX2" fmla="*/ 888734 w 3505954"/>
              <a:gd name="connsiteY2" fmla="*/ 1846301 h 2198365"/>
              <a:gd name="connsiteX3" fmla="*/ 2274621 w 3505954"/>
              <a:gd name="connsiteY3" fmla="*/ 1000163 h 2198365"/>
              <a:gd name="connsiteX4" fmla="*/ 3505954 w 3505954"/>
              <a:gd name="connsiteY4" fmla="*/ 0 h 2198365"/>
              <a:gd name="connsiteX0" fmla="*/ 133 w 3505954"/>
              <a:gd name="connsiteY0" fmla="*/ 2198365 h 2198365"/>
              <a:gd name="connsiteX1" fmla="*/ 280721 w 3505954"/>
              <a:gd name="connsiteY1" fmla="*/ 2135228 h 2198365"/>
              <a:gd name="connsiteX2" fmla="*/ 888734 w 3505954"/>
              <a:gd name="connsiteY2" fmla="*/ 1846301 h 2198365"/>
              <a:gd name="connsiteX3" fmla="*/ 2203059 w 3505954"/>
              <a:gd name="connsiteY3" fmla="*/ 825234 h 2198365"/>
              <a:gd name="connsiteX4" fmla="*/ 3505954 w 3505954"/>
              <a:gd name="connsiteY4" fmla="*/ 0 h 2198365"/>
              <a:gd name="connsiteX0" fmla="*/ 133 w 3362831"/>
              <a:gd name="connsiteY0" fmla="*/ 2532319 h 2532319"/>
              <a:gd name="connsiteX1" fmla="*/ 280721 w 3362831"/>
              <a:gd name="connsiteY1" fmla="*/ 2469182 h 2532319"/>
              <a:gd name="connsiteX2" fmla="*/ 888734 w 3362831"/>
              <a:gd name="connsiteY2" fmla="*/ 2180255 h 2532319"/>
              <a:gd name="connsiteX3" fmla="*/ 2203059 w 3362831"/>
              <a:gd name="connsiteY3" fmla="*/ 1159188 h 2532319"/>
              <a:gd name="connsiteX4" fmla="*/ 3362831 w 3362831"/>
              <a:gd name="connsiteY4" fmla="*/ 0 h 2532319"/>
              <a:gd name="connsiteX0" fmla="*/ 133 w 3299221"/>
              <a:gd name="connsiteY0" fmla="*/ 2532319 h 2532319"/>
              <a:gd name="connsiteX1" fmla="*/ 280721 w 3299221"/>
              <a:gd name="connsiteY1" fmla="*/ 2469182 h 2532319"/>
              <a:gd name="connsiteX2" fmla="*/ 888734 w 3299221"/>
              <a:gd name="connsiteY2" fmla="*/ 2180255 h 2532319"/>
              <a:gd name="connsiteX3" fmla="*/ 2203059 w 3299221"/>
              <a:gd name="connsiteY3" fmla="*/ 1159188 h 2532319"/>
              <a:gd name="connsiteX4" fmla="*/ 3299221 w 3299221"/>
              <a:gd name="connsiteY4" fmla="*/ 0 h 2532319"/>
              <a:gd name="connsiteX0" fmla="*/ 133 w 3354881"/>
              <a:gd name="connsiteY0" fmla="*/ 2556173 h 2556173"/>
              <a:gd name="connsiteX1" fmla="*/ 280721 w 3354881"/>
              <a:gd name="connsiteY1" fmla="*/ 2493036 h 2556173"/>
              <a:gd name="connsiteX2" fmla="*/ 888734 w 3354881"/>
              <a:gd name="connsiteY2" fmla="*/ 2204109 h 2556173"/>
              <a:gd name="connsiteX3" fmla="*/ 2203059 w 3354881"/>
              <a:gd name="connsiteY3" fmla="*/ 1183042 h 2556173"/>
              <a:gd name="connsiteX4" fmla="*/ 3354881 w 3354881"/>
              <a:gd name="connsiteY4" fmla="*/ 0 h 2556173"/>
              <a:gd name="connsiteX0" fmla="*/ 133 w 3354881"/>
              <a:gd name="connsiteY0" fmla="*/ 2556173 h 2556173"/>
              <a:gd name="connsiteX1" fmla="*/ 280721 w 3354881"/>
              <a:gd name="connsiteY1" fmla="*/ 2493036 h 2556173"/>
              <a:gd name="connsiteX2" fmla="*/ 888734 w 3354881"/>
              <a:gd name="connsiteY2" fmla="*/ 2204109 h 2556173"/>
              <a:gd name="connsiteX3" fmla="*/ 2280697 w 3354881"/>
              <a:gd name="connsiteY3" fmla="*/ 1355570 h 2556173"/>
              <a:gd name="connsiteX4" fmla="*/ 3354881 w 3354881"/>
              <a:gd name="connsiteY4" fmla="*/ 0 h 2556173"/>
              <a:gd name="connsiteX0" fmla="*/ 133 w 3423892"/>
              <a:gd name="connsiteY0" fmla="*/ 2392271 h 2392271"/>
              <a:gd name="connsiteX1" fmla="*/ 280721 w 3423892"/>
              <a:gd name="connsiteY1" fmla="*/ 2329134 h 2392271"/>
              <a:gd name="connsiteX2" fmla="*/ 888734 w 3423892"/>
              <a:gd name="connsiteY2" fmla="*/ 2040207 h 2392271"/>
              <a:gd name="connsiteX3" fmla="*/ 2280697 w 3423892"/>
              <a:gd name="connsiteY3" fmla="*/ 1191668 h 2392271"/>
              <a:gd name="connsiteX4" fmla="*/ 3423892 w 3423892"/>
              <a:gd name="connsiteY4" fmla="*/ 0 h 2392271"/>
              <a:gd name="connsiteX0" fmla="*/ 133 w 3544662"/>
              <a:gd name="connsiteY0" fmla="*/ 2219742 h 2219742"/>
              <a:gd name="connsiteX1" fmla="*/ 280721 w 3544662"/>
              <a:gd name="connsiteY1" fmla="*/ 2156605 h 2219742"/>
              <a:gd name="connsiteX2" fmla="*/ 888734 w 3544662"/>
              <a:gd name="connsiteY2" fmla="*/ 1867678 h 2219742"/>
              <a:gd name="connsiteX3" fmla="*/ 2280697 w 3544662"/>
              <a:gd name="connsiteY3" fmla="*/ 1019139 h 2219742"/>
              <a:gd name="connsiteX4" fmla="*/ 3544662 w 3544662"/>
              <a:gd name="connsiteY4" fmla="*/ 0 h 2219742"/>
              <a:gd name="connsiteX0" fmla="*/ 133 w 3601812"/>
              <a:gd name="connsiteY0" fmla="*/ 2365792 h 2365792"/>
              <a:gd name="connsiteX1" fmla="*/ 337871 w 3601812"/>
              <a:gd name="connsiteY1" fmla="*/ 2156605 h 2365792"/>
              <a:gd name="connsiteX2" fmla="*/ 945884 w 3601812"/>
              <a:gd name="connsiteY2" fmla="*/ 18676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945884 w 3601812"/>
              <a:gd name="connsiteY2" fmla="*/ 18676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1053834 w 3601812"/>
              <a:gd name="connsiteY2" fmla="*/ 22613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1053834 w 3601812"/>
              <a:gd name="connsiteY2" fmla="*/ 2261378 h 2365792"/>
              <a:gd name="connsiteX3" fmla="*/ 2547397 w 3601812"/>
              <a:gd name="connsiteY3" fmla="*/ 1622389 h 2365792"/>
              <a:gd name="connsiteX4" fmla="*/ 3601812 w 3601812"/>
              <a:gd name="connsiteY4" fmla="*/ 0 h 2365792"/>
              <a:gd name="connsiteX0" fmla="*/ 133 w 3849462"/>
              <a:gd name="connsiteY0" fmla="*/ 1838742 h 1838742"/>
              <a:gd name="connsiteX1" fmla="*/ 407721 w 3849462"/>
              <a:gd name="connsiteY1" fmla="*/ 1820055 h 1838742"/>
              <a:gd name="connsiteX2" fmla="*/ 1053834 w 3849462"/>
              <a:gd name="connsiteY2" fmla="*/ 1734328 h 1838742"/>
              <a:gd name="connsiteX3" fmla="*/ 2547397 w 3849462"/>
              <a:gd name="connsiteY3" fmla="*/ 1095339 h 1838742"/>
              <a:gd name="connsiteX4" fmla="*/ 3849462 w 3849462"/>
              <a:gd name="connsiteY4" fmla="*/ 0 h 1838742"/>
              <a:gd name="connsiteX0" fmla="*/ 133 w 3568971"/>
              <a:gd name="connsiteY0" fmla="*/ 2349235 h 2349235"/>
              <a:gd name="connsiteX1" fmla="*/ 407721 w 3568971"/>
              <a:gd name="connsiteY1" fmla="*/ 2330548 h 2349235"/>
              <a:gd name="connsiteX2" fmla="*/ 1053834 w 3568971"/>
              <a:gd name="connsiteY2" fmla="*/ 2244821 h 2349235"/>
              <a:gd name="connsiteX3" fmla="*/ 2547397 w 3568971"/>
              <a:gd name="connsiteY3" fmla="*/ 1605832 h 2349235"/>
              <a:gd name="connsiteX4" fmla="*/ 3568971 w 3568971"/>
              <a:gd name="connsiteY4" fmla="*/ 0 h 2349235"/>
              <a:gd name="connsiteX0" fmla="*/ 133 w 3563361"/>
              <a:gd name="connsiteY0" fmla="*/ 2382894 h 2382894"/>
              <a:gd name="connsiteX1" fmla="*/ 407721 w 3563361"/>
              <a:gd name="connsiteY1" fmla="*/ 2364207 h 2382894"/>
              <a:gd name="connsiteX2" fmla="*/ 1053834 w 3563361"/>
              <a:gd name="connsiteY2" fmla="*/ 2278480 h 2382894"/>
              <a:gd name="connsiteX3" fmla="*/ 2547397 w 3563361"/>
              <a:gd name="connsiteY3" fmla="*/ 1639491 h 2382894"/>
              <a:gd name="connsiteX4" fmla="*/ 3563361 w 3563361"/>
              <a:gd name="connsiteY4" fmla="*/ 0 h 2382894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1053834 w 3580191"/>
              <a:gd name="connsiteY2" fmla="*/ 2250431 h 2354845"/>
              <a:gd name="connsiteX3" fmla="*/ 2547397 w 3580191"/>
              <a:gd name="connsiteY3" fmla="*/ 1611442 h 2354845"/>
              <a:gd name="connsiteX4" fmla="*/ 3580191 w 3580191"/>
              <a:gd name="connsiteY4" fmla="*/ 0 h 2354845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1053834 w 3580191"/>
              <a:gd name="connsiteY2" fmla="*/ 2250431 h 2354845"/>
              <a:gd name="connsiteX3" fmla="*/ 2244467 w 3580191"/>
              <a:gd name="connsiteY3" fmla="*/ 848507 h 2354845"/>
              <a:gd name="connsiteX4" fmla="*/ 3580191 w 3580191"/>
              <a:gd name="connsiteY4" fmla="*/ 0 h 2354845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907979 w 3580191"/>
              <a:gd name="connsiteY2" fmla="*/ 1672620 h 2354845"/>
              <a:gd name="connsiteX3" fmla="*/ 2244467 w 3580191"/>
              <a:gd name="connsiteY3" fmla="*/ 848507 h 2354845"/>
              <a:gd name="connsiteX4" fmla="*/ 3580191 w 3580191"/>
              <a:gd name="connsiteY4" fmla="*/ 0 h 2354845"/>
              <a:gd name="connsiteX0" fmla="*/ 0 w 3580058"/>
              <a:gd name="connsiteY0" fmla="*/ 2354845 h 2354845"/>
              <a:gd name="connsiteX1" fmla="*/ 907846 w 3580058"/>
              <a:gd name="connsiteY1" fmla="*/ 1672620 h 2354845"/>
              <a:gd name="connsiteX2" fmla="*/ 2244334 w 3580058"/>
              <a:gd name="connsiteY2" fmla="*/ 848507 h 2354845"/>
              <a:gd name="connsiteX3" fmla="*/ 3580058 w 3580058"/>
              <a:gd name="connsiteY3" fmla="*/ 0 h 2354845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807002 w 3333226"/>
              <a:gd name="connsiteY2" fmla="*/ 296057 h 2001426"/>
              <a:gd name="connsiteX3" fmla="*/ 3333226 w 3333226"/>
              <a:gd name="connsiteY3" fmla="*/ 0 h 2001426"/>
              <a:gd name="connsiteX0" fmla="*/ 0 w 2961751"/>
              <a:gd name="connsiteY0" fmla="*/ 2706276 h 2706276"/>
              <a:gd name="connsiteX1" fmla="*/ 661014 w 2961751"/>
              <a:gd name="connsiteY1" fmla="*/ 2377470 h 2706276"/>
              <a:gd name="connsiteX2" fmla="*/ 1807002 w 2961751"/>
              <a:gd name="connsiteY2" fmla="*/ 1000907 h 2706276"/>
              <a:gd name="connsiteX3" fmla="*/ 2961751 w 2961751"/>
              <a:gd name="connsiteY3" fmla="*/ 0 h 2706276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807002 w 3253462"/>
              <a:gd name="connsiteY2" fmla="*/ 479194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2014565 w 3253462"/>
              <a:gd name="connsiteY2" fmla="*/ 1028956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862165 w 3253462"/>
              <a:gd name="connsiteY2" fmla="*/ 676531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900265 w 3253462"/>
              <a:gd name="connsiteY2" fmla="*/ 647956 h 2184563"/>
              <a:gd name="connsiteX3" fmla="*/ 3253462 w 3253462"/>
              <a:gd name="connsiteY3" fmla="*/ 0 h 2184563"/>
              <a:gd name="connsiteX0" fmla="*/ 0 w 3034387"/>
              <a:gd name="connsiteY0" fmla="*/ 2517938 h 2517938"/>
              <a:gd name="connsiteX1" fmla="*/ 661014 w 3034387"/>
              <a:gd name="connsiteY1" fmla="*/ 2189132 h 2517938"/>
              <a:gd name="connsiteX2" fmla="*/ 1900265 w 3034387"/>
              <a:gd name="connsiteY2" fmla="*/ 981331 h 2517938"/>
              <a:gd name="connsiteX3" fmla="*/ 3034387 w 3034387"/>
              <a:gd name="connsiteY3" fmla="*/ 0 h 2517938"/>
              <a:gd name="connsiteX0" fmla="*/ 0 w 3034387"/>
              <a:gd name="connsiteY0" fmla="*/ 2517938 h 2517938"/>
              <a:gd name="connsiteX1" fmla="*/ 661014 w 3034387"/>
              <a:gd name="connsiteY1" fmla="*/ 2189132 h 2517938"/>
              <a:gd name="connsiteX2" fmla="*/ 1929526 w 3034387"/>
              <a:gd name="connsiteY2" fmla="*/ 1193472 h 2517938"/>
              <a:gd name="connsiteX3" fmla="*/ 3034387 w 3034387"/>
              <a:gd name="connsiteY3" fmla="*/ 0 h 2517938"/>
              <a:gd name="connsiteX0" fmla="*/ 0 w 3151430"/>
              <a:gd name="connsiteY0" fmla="*/ 2364319 h 2364319"/>
              <a:gd name="connsiteX1" fmla="*/ 661014 w 3151430"/>
              <a:gd name="connsiteY1" fmla="*/ 2035513 h 2364319"/>
              <a:gd name="connsiteX2" fmla="*/ 1929526 w 3151430"/>
              <a:gd name="connsiteY2" fmla="*/ 1039853 h 2364319"/>
              <a:gd name="connsiteX3" fmla="*/ 3151430 w 3151430"/>
              <a:gd name="connsiteY3" fmla="*/ 0 h 2364319"/>
              <a:gd name="connsiteX0" fmla="*/ 0 w 3094280"/>
              <a:gd name="connsiteY0" fmla="*/ 2516719 h 2516719"/>
              <a:gd name="connsiteX1" fmla="*/ 661014 w 3094280"/>
              <a:gd name="connsiteY1" fmla="*/ 2187913 h 2516719"/>
              <a:gd name="connsiteX2" fmla="*/ 1929526 w 3094280"/>
              <a:gd name="connsiteY2" fmla="*/ 1192253 h 2516719"/>
              <a:gd name="connsiteX3" fmla="*/ 3094280 w 3094280"/>
              <a:gd name="connsiteY3" fmla="*/ 0 h 2516719"/>
              <a:gd name="connsiteX0" fmla="*/ 0 w 3094280"/>
              <a:gd name="connsiteY0" fmla="*/ 2516719 h 2516719"/>
              <a:gd name="connsiteX1" fmla="*/ 661014 w 3094280"/>
              <a:gd name="connsiteY1" fmla="*/ 2187913 h 2516719"/>
              <a:gd name="connsiteX2" fmla="*/ 2024776 w 3094280"/>
              <a:gd name="connsiteY2" fmla="*/ 1363703 h 2516719"/>
              <a:gd name="connsiteX3" fmla="*/ 3094280 w 3094280"/>
              <a:gd name="connsiteY3" fmla="*/ 0 h 2516719"/>
              <a:gd name="connsiteX0" fmla="*/ 0 w 3094280"/>
              <a:gd name="connsiteY0" fmla="*/ 2516719 h 2605335"/>
              <a:gd name="connsiteX1" fmla="*/ 718164 w 3094280"/>
              <a:gd name="connsiteY1" fmla="*/ 2387938 h 2605335"/>
              <a:gd name="connsiteX2" fmla="*/ 2024776 w 3094280"/>
              <a:gd name="connsiteY2" fmla="*/ 1363703 h 2605335"/>
              <a:gd name="connsiteX3" fmla="*/ 3094280 w 3094280"/>
              <a:gd name="connsiteY3" fmla="*/ 0 h 2605335"/>
              <a:gd name="connsiteX0" fmla="*/ 0 w 3094280"/>
              <a:gd name="connsiteY0" fmla="*/ 2516719 h 2696701"/>
              <a:gd name="connsiteX1" fmla="*/ 124242 w 3094280"/>
              <a:gd name="connsiteY1" fmla="*/ 2675237 h 2696701"/>
              <a:gd name="connsiteX2" fmla="*/ 718164 w 3094280"/>
              <a:gd name="connsiteY2" fmla="*/ 2387938 h 2696701"/>
              <a:gd name="connsiteX3" fmla="*/ 2024776 w 3094280"/>
              <a:gd name="connsiteY3" fmla="*/ 1363703 h 2696701"/>
              <a:gd name="connsiteX4" fmla="*/ 3094280 w 3094280"/>
              <a:gd name="connsiteY4" fmla="*/ 0 h 2696701"/>
              <a:gd name="connsiteX0" fmla="*/ 0 w 3284780"/>
              <a:gd name="connsiteY0" fmla="*/ 2716744 h 2716744"/>
              <a:gd name="connsiteX1" fmla="*/ 314742 w 3284780"/>
              <a:gd name="connsiteY1" fmla="*/ 2675237 h 2716744"/>
              <a:gd name="connsiteX2" fmla="*/ 908664 w 3284780"/>
              <a:gd name="connsiteY2" fmla="*/ 2387938 h 2716744"/>
              <a:gd name="connsiteX3" fmla="*/ 2215276 w 3284780"/>
              <a:gd name="connsiteY3" fmla="*/ 1363703 h 2716744"/>
              <a:gd name="connsiteX4" fmla="*/ 3284780 w 3284780"/>
              <a:gd name="connsiteY4" fmla="*/ 0 h 2716744"/>
              <a:gd name="connsiteX0" fmla="*/ 0 w 3284780"/>
              <a:gd name="connsiteY0" fmla="*/ 2716744 h 2716744"/>
              <a:gd name="connsiteX1" fmla="*/ 305217 w 3284780"/>
              <a:gd name="connsiteY1" fmla="*/ 2646662 h 2716744"/>
              <a:gd name="connsiteX2" fmla="*/ 908664 w 3284780"/>
              <a:gd name="connsiteY2" fmla="*/ 2387938 h 2716744"/>
              <a:gd name="connsiteX3" fmla="*/ 2215276 w 3284780"/>
              <a:gd name="connsiteY3" fmla="*/ 1363703 h 2716744"/>
              <a:gd name="connsiteX4" fmla="*/ 3284780 w 3284780"/>
              <a:gd name="connsiteY4" fmla="*/ 0 h 2716744"/>
              <a:gd name="connsiteX0" fmla="*/ 0 w 3284780"/>
              <a:gd name="connsiteY0" fmla="*/ 2716744 h 2716744"/>
              <a:gd name="connsiteX1" fmla="*/ 305217 w 3284780"/>
              <a:gd name="connsiteY1" fmla="*/ 2646662 h 2716744"/>
              <a:gd name="connsiteX2" fmla="*/ 908664 w 3284780"/>
              <a:gd name="connsiteY2" fmla="*/ 2387938 h 2716744"/>
              <a:gd name="connsiteX3" fmla="*/ 2282511 w 3284780"/>
              <a:gd name="connsiteY3" fmla="*/ 1538515 h 2716744"/>
              <a:gd name="connsiteX4" fmla="*/ 3284780 w 3284780"/>
              <a:gd name="connsiteY4" fmla="*/ 0 h 2716744"/>
              <a:gd name="connsiteX0" fmla="*/ 0 w 3425974"/>
              <a:gd name="connsiteY0" fmla="*/ 2353673 h 2353673"/>
              <a:gd name="connsiteX1" fmla="*/ 305217 w 3425974"/>
              <a:gd name="connsiteY1" fmla="*/ 2283591 h 2353673"/>
              <a:gd name="connsiteX2" fmla="*/ 908664 w 3425974"/>
              <a:gd name="connsiteY2" fmla="*/ 2024867 h 2353673"/>
              <a:gd name="connsiteX3" fmla="*/ 2282511 w 3425974"/>
              <a:gd name="connsiteY3" fmla="*/ 1175444 h 2353673"/>
              <a:gd name="connsiteX4" fmla="*/ 3425974 w 3425974"/>
              <a:gd name="connsiteY4" fmla="*/ 0 h 2353673"/>
              <a:gd name="connsiteX0" fmla="*/ 0 w 3400095"/>
              <a:gd name="connsiteY0" fmla="*/ 1801583 h 1801583"/>
              <a:gd name="connsiteX1" fmla="*/ 305217 w 3400095"/>
              <a:gd name="connsiteY1" fmla="*/ 1731501 h 1801583"/>
              <a:gd name="connsiteX2" fmla="*/ 908664 w 3400095"/>
              <a:gd name="connsiteY2" fmla="*/ 1472777 h 1801583"/>
              <a:gd name="connsiteX3" fmla="*/ 2282511 w 3400095"/>
              <a:gd name="connsiteY3" fmla="*/ 623354 h 1801583"/>
              <a:gd name="connsiteX4" fmla="*/ 3400095 w 3400095"/>
              <a:gd name="connsiteY4" fmla="*/ 0 h 1801583"/>
              <a:gd name="connsiteX0" fmla="*/ 0 w 3400095"/>
              <a:gd name="connsiteY0" fmla="*/ 1801583 h 1801583"/>
              <a:gd name="connsiteX1" fmla="*/ 305217 w 3400095"/>
              <a:gd name="connsiteY1" fmla="*/ 1731501 h 1801583"/>
              <a:gd name="connsiteX2" fmla="*/ 908664 w 3400095"/>
              <a:gd name="connsiteY2" fmla="*/ 1472777 h 1801583"/>
              <a:gd name="connsiteX3" fmla="*/ 2360149 w 3400095"/>
              <a:gd name="connsiteY3" fmla="*/ 795882 h 1801583"/>
              <a:gd name="connsiteX4" fmla="*/ 3400095 w 3400095"/>
              <a:gd name="connsiteY4" fmla="*/ 0 h 1801583"/>
              <a:gd name="connsiteX0" fmla="*/ 0 w 3607129"/>
              <a:gd name="connsiteY0" fmla="*/ 1999990 h 1999990"/>
              <a:gd name="connsiteX1" fmla="*/ 305217 w 3607129"/>
              <a:gd name="connsiteY1" fmla="*/ 1929908 h 1999990"/>
              <a:gd name="connsiteX2" fmla="*/ 908664 w 3607129"/>
              <a:gd name="connsiteY2" fmla="*/ 1671184 h 1999990"/>
              <a:gd name="connsiteX3" fmla="*/ 2360149 w 3607129"/>
              <a:gd name="connsiteY3" fmla="*/ 994289 h 1999990"/>
              <a:gd name="connsiteX4" fmla="*/ 3607129 w 3607129"/>
              <a:gd name="connsiteY4" fmla="*/ 0 h 1999990"/>
              <a:gd name="connsiteX0" fmla="*/ 0 w 3607129"/>
              <a:gd name="connsiteY0" fmla="*/ 1999990 h 1999990"/>
              <a:gd name="connsiteX1" fmla="*/ 305217 w 3607129"/>
              <a:gd name="connsiteY1" fmla="*/ 1929908 h 1999990"/>
              <a:gd name="connsiteX2" fmla="*/ 908664 w 3607129"/>
              <a:gd name="connsiteY2" fmla="*/ 1671184 h 1999990"/>
              <a:gd name="connsiteX3" fmla="*/ 2239380 w 3607129"/>
              <a:gd name="connsiteY3" fmla="*/ 623353 h 1999990"/>
              <a:gd name="connsiteX4" fmla="*/ 3607129 w 3607129"/>
              <a:gd name="connsiteY4" fmla="*/ 0 h 1999990"/>
              <a:gd name="connsiteX0" fmla="*/ 0 w 3451853"/>
              <a:gd name="connsiteY0" fmla="*/ 2379552 h 2379552"/>
              <a:gd name="connsiteX1" fmla="*/ 305217 w 3451853"/>
              <a:gd name="connsiteY1" fmla="*/ 2309470 h 2379552"/>
              <a:gd name="connsiteX2" fmla="*/ 908664 w 3451853"/>
              <a:gd name="connsiteY2" fmla="*/ 2050746 h 2379552"/>
              <a:gd name="connsiteX3" fmla="*/ 2239380 w 3451853"/>
              <a:gd name="connsiteY3" fmla="*/ 1002915 h 2379552"/>
              <a:gd name="connsiteX4" fmla="*/ 3451853 w 3451853"/>
              <a:gd name="connsiteY4" fmla="*/ 0 h 2379552"/>
              <a:gd name="connsiteX0" fmla="*/ 0 w 3814162"/>
              <a:gd name="connsiteY0" fmla="*/ 1689439 h 1689439"/>
              <a:gd name="connsiteX1" fmla="*/ 305217 w 3814162"/>
              <a:gd name="connsiteY1" fmla="*/ 1619357 h 1689439"/>
              <a:gd name="connsiteX2" fmla="*/ 908664 w 3814162"/>
              <a:gd name="connsiteY2" fmla="*/ 1360633 h 1689439"/>
              <a:gd name="connsiteX3" fmla="*/ 2239380 w 3814162"/>
              <a:gd name="connsiteY3" fmla="*/ 312802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305217 w 3814162"/>
              <a:gd name="connsiteY1" fmla="*/ 1619357 h 1689439"/>
              <a:gd name="connsiteX2" fmla="*/ 908664 w 3814162"/>
              <a:gd name="connsiteY2" fmla="*/ 136063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6063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4158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41583 h 1689439"/>
              <a:gd name="connsiteX3" fmla="*/ 2361947 w 3814162"/>
              <a:gd name="connsiteY3" fmla="*/ 691466 h 1689439"/>
              <a:gd name="connsiteX4" fmla="*/ 3814162 w 3814162"/>
              <a:gd name="connsiteY4" fmla="*/ 0 h 1689439"/>
              <a:gd name="connsiteX0" fmla="*/ 0 w 3818925"/>
              <a:gd name="connsiteY0" fmla="*/ 1684676 h 1684676"/>
              <a:gd name="connsiteX1" fmla="*/ 281404 w 3818925"/>
              <a:gd name="connsiteY1" fmla="*/ 1614594 h 1684676"/>
              <a:gd name="connsiteX2" fmla="*/ 908664 w 3818925"/>
              <a:gd name="connsiteY2" fmla="*/ 1336820 h 1684676"/>
              <a:gd name="connsiteX3" fmla="*/ 2361947 w 3818925"/>
              <a:gd name="connsiteY3" fmla="*/ 686703 h 1684676"/>
              <a:gd name="connsiteX4" fmla="*/ 3818925 w 3818925"/>
              <a:gd name="connsiteY4" fmla="*/ 0 h 16846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908664 w 3623662"/>
              <a:gd name="connsiteY2" fmla="*/ 1679720 h 2027576"/>
              <a:gd name="connsiteX3" fmla="*/ 2361947 w 3623662"/>
              <a:gd name="connsiteY3" fmla="*/ 1029603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908664 w 3623662"/>
              <a:gd name="connsiteY2" fmla="*/ 16797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33779 w 3623662"/>
              <a:gd name="connsiteY1" fmla="*/ 18050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33779 w 3623662"/>
              <a:gd name="connsiteY1" fmla="*/ 18050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861039 w 3623662"/>
              <a:gd name="connsiteY1" fmla="*/ 1489220 h 2027576"/>
              <a:gd name="connsiteX2" fmla="*/ 2347659 w 3623662"/>
              <a:gd name="connsiteY2" fmla="*/ 1034365 h 2027576"/>
              <a:gd name="connsiteX3" fmla="*/ 3623662 w 3623662"/>
              <a:gd name="connsiteY3" fmla="*/ 0 h 2027576"/>
              <a:gd name="connsiteX0" fmla="*/ 0 w 3623662"/>
              <a:gd name="connsiteY0" fmla="*/ 2027576 h 2027576"/>
              <a:gd name="connsiteX1" fmla="*/ 219492 w 3623662"/>
              <a:gd name="connsiteY1" fmla="*/ 1805092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19492 w 3623662"/>
              <a:gd name="connsiteY1" fmla="*/ 1805092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861039 w 3623662"/>
              <a:gd name="connsiteY1" fmla="*/ 1489220 h 2027576"/>
              <a:gd name="connsiteX2" fmla="*/ 2347659 w 3623662"/>
              <a:gd name="connsiteY2" fmla="*/ 1034365 h 2027576"/>
              <a:gd name="connsiteX3" fmla="*/ 3623662 w 3623662"/>
              <a:gd name="connsiteY3" fmla="*/ 0 h 2027576"/>
              <a:gd name="connsiteX0" fmla="*/ 0 w 3404587"/>
              <a:gd name="connsiteY0" fmla="*/ 1808501 h 1808501"/>
              <a:gd name="connsiteX1" fmla="*/ 641964 w 3404587"/>
              <a:gd name="connsiteY1" fmla="*/ 1489220 h 1808501"/>
              <a:gd name="connsiteX2" fmla="*/ 2128584 w 3404587"/>
              <a:gd name="connsiteY2" fmla="*/ 1034365 h 1808501"/>
              <a:gd name="connsiteX3" fmla="*/ 3404587 w 3404587"/>
              <a:gd name="connsiteY3" fmla="*/ 0 h 1808501"/>
              <a:gd name="connsiteX0" fmla="*/ 0 w 3404587"/>
              <a:gd name="connsiteY0" fmla="*/ 1808501 h 1808501"/>
              <a:gd name="connsiteX1" fmla="*/ 641964 w 3404587"/>
              <a:gd name="connsiteY1" fmla="*/ 1489220 h 1808501"/>
              <a:gd name="connsiteX2" fmla="*/ 1861884 w 3404587"/>
              <a:gd name="connsiteY2" fmla="*/ 310465 h 1808501"/>
              <a:gd name="connsiteX3" fmla="*/ 3404587 w 3404587"/>
              <a:gd name="connsiteY3" fmla="*/ 0 h 1808501"/>
              <a:gd name="connsiteX0" fmla="*/ 0 w 2937862"/>
              <a:gd name="connsiteY0" fmla="*/ 2665751 h 2665751"/>
              <a:gd name="connsiteX1" fmla="*/ 641964 w 2937862"/>
              <a:gd name="connsiteY1" fmla="*/ 2346470 h 2665751"/>
              <a:gd name="connsiteX2" fmla="*/ 1861884 w 2937862"/>
              <a:gd name="connsiteY2" fmla="*/ 1167715 h 2665751"/>
              <a:gd name="connsiteX3" fmla="*/ 2937862 w 2937862"/>
              <a:gd name="connsiteY3" fmla="*/ 0 h 2665751"/>
              <a:gd name="connsiteX0" fmla="*/ 0 w 3214087"/>
              <a:gd name="connsiteY0" fmla="*/ 2865776 h 2865776"/>
              <a:gd name="connsiteX1" fmla="*/ 918189 w 3214087"/>
              <a:gd name="connsiteY1" fmla="*/ 2346470 h 2865776"/>
              <a:gd name="connsiteX2" fmla="*/ 2138109 w 3214087"/>
              <a:gd name="connsiteY2" fmla="*/ 1167715 h 2865776"/>
              <a:gd name="connsiteX3" fmla="*/ 3214087 w 3214087"/>
              <a:gd name="connsiteY3" fmla="*/ 0 h 2865776"/>
              <a:gd name="connsiteX0" fmla="*/ 0 w 2295898"/>
              <a:gd name="connsiteY0" fmla="*/ 2346470 h 2346470"/>
              <a:gd name="connsiteX1" fmla="*/ 1219920 w 2295898"/>
              <a:gd name="connsiteY1" fmla="*/ 1167715 h 2346470"/>
              <a:gd name="connsiteX2" fmla="*/ 2295898 w 2295898"/>
              <a:gd name="connsiteY2" fmla="*/ 0 h 2346470"/>
              <a:gd name="connsiteX0" fmla="*/ 0 w 2295898"/>
              <a:gd name="connsiteY0" fmla="*/ 2346470 h 2367067"/>
              <a:gd name="connsiteX1" fmla="*/ 6153 w 2295898"/>
              <a:gd name="connsiteY1" fmla="*/ 2367067 h 2367067"/>
              <a:gd name="connsiteX2" fmla="*/ 1219920 w 2295898"/>
              <a:gd name="connsiteY2" fmla="*/ 1167715 h 2367067"/>
              <a:gd name="connsiteX3" fmla="*/ 2295898 w 2295898"/>
              <a:gd name="connsiteY3" fmla="*/ 0 h 2367067"/>
              <a:gd name="connsiteX0" fmla="*/ 0 w 2295898"/>
              <a:gd name="connsiteY0" fmla="*/ 2346470 h 2643292"/>
              <a:gd name="connsiteX1" fmla="*/ 987228 w 2295898"/>
              <a:gd name="connsiteY1" fmla="*/ 2643292 h 2643292"/>
              <a:gd name="connsiteX2" fmla="*/ 1219920 w 2295898"/>
              <a:gd name="connsiteY2" fmla="*/ 1167715 h 2643292"/>
              <a:gd name="connsiteX3" fmla="*/ 2295898 w 2295898"/>
              <a:gd name="connsiteY3" fmla="*/ 0 h 2643292"/>
              <a:gd name="connsiteX0" fmla="*/ 0 w 3115048"/>
              <a:gd name="connsiteY0" fmla="*/ 2870345 h 2870345"/>
              <a:gd name="connsiteX1" fmla="*/ 1806378 w 3115048"/>
              <a:gd name="connsiteY1" fmla="*/ 264329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2025453 w 3115048"/>
              <a:gd name="connsiteY3" fmla="*/ 117644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2320728 w 3115048"/>
              <a:gd name="connsiteY3" fmla="*/ 188129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934170 w 3115048"/>
              <a:gd name="connsiteY2" fmla="*/ 2729815 h 2870345"/>
              <a:gd name="connsiteX3" fmla="*/ 2320728 w 3115048"/>
              <a:gd name="connsiteY3" fmla="*/ 188129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934170 w 3115048"/>
              <a:gd name="connsiteY2" fmla="*/ 2729815 h 2870345"/>
              <a:gd name="connsiteX3" fmla="*/ 2473128 w 3115048"/>
              <a:gd name="connsiteY3" fmla="*/ 2262291 h 2870345"/>
              <a:gd name="connsiteX4" fmla="*/ 3115048 w 3115048"/>
              <a:gd name="connsiteY4" fmla="*/ 0 h 2870345"/>
              <a:gd name="connsiteX0" fmla="*/ 0 w 3877048"/>
              <a:gd name="connsiteY0" fmla="*/ 1489220 h 1489220"/>
              <a:gd name="connsiteX1" fmla="*/ 463353 w 3877048"/>
              <a:gd name="connsiteY1" fmla="*/ 1395517 h 1489220"/>
              <a:gd name="connsiteX2" fmla="*/ 934170 w 3877048"/>
              <a:gd name="connsiteY2" fmla="*/ 1348690 h 1489220"/>
              <a:gd name="connsiteX3" fmla="*/ 2473128 w 3877048"/>
              <a:gd name="connsiteY3" fmla="*/ 881166 h 1489220"/>
              <a:gd name="connsiteX4" fmla="*/ 3877048 w 3877048"/>
              <a:gd name="connsiteY4" fmla="*/ 0 h 1489220"/>
              <a:gd name="connsiteX0" fmla="*/ 0 w 3686548"/>
              <a:gd name="connsiteY0" fmla="*/ 1270145 h 1395517"/>
              <a:gd name="connsiteX1" fmla="*/ 272853 w 3686548"/>
              <a:gd name="connsiteY1" fmla="*/ 1395517 h 1395517"/>
              <a:gd name="connsiteX2" fmla="*/ 743670 w 3686548"/>
              <a:gd name="connsiteY2" fmla="*/ 1348690 h 1395517"/>
              <a:gd name="connsiteX3" fmla="*/ 2282628 w 3686548"/>
              <a:gd name="connsiteY3" fmla="*/ 881166 h 1395517"/>
              <a:gd name="connsiteX4" fmla="*/ 3686548 w 3686548"/>
              <a:gd name="connsiteY4" fmla="*/ 0 h 1395517"/>
              <a:gd name="connsiteX0" fmla="*/ 0 w 3686548"/>
              <a:gd name="connsiteY0" fmla="*/ 1270145 h 1348690"/>
              <a:gd name="connsiteX1" fmla="*/ 625278 w 3686548"/>
              <a:gd name="connsiteY1" fmla="*/ 966892 h 1348690"/>
              <a:gd name="connsiteX2" fmla="*/ 743670 w 3686548"/>
              <a:gd name="connsiteY2" fmla="*/ 1348690 h 1348690"/>
              <a:gd name="connsiteX3" fmla="*/ 2282628 w 3686548"/>
              <a:gd name="connsiteY3" fmla="*/ 881166 h 1348690"/>
              <a:gd name="connsiteX4" fmla="*/ 3686548 w 3686548"/>
              <a:gd name="connsiteY4" fmla="*/ 0 h 1348690"/>
              <a:gd name="connsiteX0" fmla="*/ 0 w 3686548"/>
              <a:gd name="connsiteY0" fmla="*/ 1270145 h 1270145"/>
              <a:gd name="connsiteX1" fmla="*/ 625278 w 3686548"/>
              <a:gd name="connsiteY1" fmla="*/ 966892 h 1270145"/>
              <a:gd name="connsiteX2" fmla="*/ 1924770 w 3686548"/>
              <a:gd name="connsiteY2" fmla="*/ 5665 h 1270145"/>
              <a:gd name="connsiteX3" fmla="*/ 2282628 w 3686548"/>
              <a:gd name="connsiteY3" fmla="*/ 881166 h 1270145"/>
              <a:gd name="connsiteX4" fmla="*/ 3686548 w 3686548"/>
              <a:gd name="connsiteY4" fmla="*/ 0 h 1270145"/>
              <a:gd name="connsiteX0" fmla="*/ 0 w 3686548"/>
              <a:gd name="connsiteY0" fmla="*/ 1331155 h 1331155"/>
              <a:gd name="connsiteX1" fmla="*/ 625278 w 3686548"/>
              <a:gd name="connsiteY1" fmla="*/ 1027902 h 1331155"/>
              <a:gd name="connsiteX2" fmla="*/ 1934295 w 3686548"/>
              <a:gd name="connsiteY2" fmla="*/ 0 h 1331155"/>
              <a:gd name="connsiteX3" fmla="*/ 2282628 w 3686548"/>
              <a:gd name="connsiteY3" fmla="*/ 942176 h 1331155"/>
              <a:gd name="connsiteX4" fmla="*/ 3686548 w 3686548"/>
              <a:gd name="connsiteY4" fmla="*/ 61010 h 1331155"/>
              <a:gd name="connsiteX0" fmla="*/ 0 w 3686548"/>
              <a:gd name="connsiteY0" fmla="*/ 1312105 h 1312105"/>
              <a:gd name="connsiteX1" fmla="*/ 625278 w 3686548"/>
              <a:gd name="connsiteY1" fmla="*/ 1008852 h 1312105"/>
              <a:gd name="connsiteX2" fmla="*/ 1915245 w 3686548"/>
              <a:gd name="connsiteY2" fmla="*/ 0 h 1312105"/>
              <a:gd name="connsiteX3" fmla="*/ 2282628 w 3686548"/>
              <a:gd name="connsiteY3" fmla="*/ 923126 h 1312105"/>
              <a:gd name="connsiteX4" fmla="*/ 3686548 w 3686548"/>
              <a:gd name="connsiteY4" fmla="*/ 41960 h 1312105"/>
              <a:gd name="connsiteX0" fmla="*/ 0 w 3686548"/>
              <a:gd name="connsiteY0" fmla="*/ 1312105 h 1312105"/>
              <a:gd name="connsiteX1" fmla="*/ 625278 w 3686548"/>
              <a:gd name="connsiteY1" fmla="*/ 1008852 h 1312105"/>
              <a:gd name="connsiteX2" fmla="*/ 1915245 w 3686548"/>
              <a:gd name="connsiteY2" fmla="*/ 0 h 1312105"/>
              <a:gd name="connsiteX3" fmla="*/ 3686548 w 3686548"/>
              <a:gd name="connsiteY3" fmla="*/ 41960 h 1312105"/>
              <a:gd name="connsiteX0" fmla="*/ 0 w 2924548"/>
              <a:gd name="connsiteY0" fmla="*/ 2670320 h 2670320"/>
              <a:gd name="connsiteX1" fmla="*/ 625278 w 2924548"/>
              <a:gd name="connsiteY1" fmla="*/ 2367067 h 2670320"/>
              <a:gd name="connsiteX2" fmla="*/ 1915245 w 2924548"/>
              <a:gd name="connsiteY2" fmla="*/ 1358215 h 2670320"/>
              <a:gd name="connsiteX3" fmla="*/ 2924548 w 2924548"/>
              <a:gd name="connsiteY3" fmla="*/ 0 h 2670320"/>
              <a:gd name="connsiteX0" fmla="*/ 0 w 3124573"/>
              <a:gd name="connsiteY0" fmla="*/ 2327420 h 2327420"/>
              <a:gd name="connsiteX1" fmla="*/ 625278 w 3124573"/>
              <a:gd name="connsiteY1" fmla="*/ 2024167 h 2327420"/>
              <a:gd name="connsiteX2" fmla="*/ 1915245 w 3124573"/>
              <a:gd name="connsiteY2" fmla="*/ 1015315 h 2327420"/>
              <a:gd name="connsiteX3" fmla="*/ 3124573 w 3124573"/>
              <a:gd name="connsiteY3" fmla="*/ 0 h 2327420"/>
              <a:gd name="connsiteX0" fmla="*/ 0 w 3136448"/>
              <a:gd name="connsiteY0" fmla="*/ 2339295 h 2339295"/>
              <a:gd name="connsiteX1" fmla="*/ 637153 w 3136448"/>
              <a:gd name="connsiteY1" fmla="*/ 2024167 h 2339295"/>
              <a:gd name="connsiteX2" fmla="*/ 1927120 w 3136448"/>
              <a:gd name="connsiteY2" fmla="*/ 1015315 h 2339295"/>
              <a:gd name="connsiteX3" fmla="*/ 3136448 w 3136448"/>
              <a:gd name="connsiteY3" fmla="*/ 0 h 2339295"/>
              <a:gd name="connsiteX0" fmla="*/ 0 w 3011757"/>
              <a:gd name="connsiteY0" fmla="*/ 2481799 h 2481799"/>
              <a:gd name="connsiteX1" fmla="*/ 637153 w 3011757"/>
              <a:gd name="connsiteY1" fmla="*/ 2166671 h 2481799"/>
              <a:gd name="connsiteX2" fmla="*/ 1927120 w 3011757"/>
              <a:gd name="connsiteY2" fmla="*/ 1157819 h 2481799"/>
              <a:gd name="connsiteX3" fmla="*/ 3011757 w 3011757"/>
              <a:gd name="connsiteY3" fmla="*/ 0 h 2481799"/>
              <a:gd name="connsiteX0" fmla="*/ 0 w 3011757"/>
              <a:gd name="connsiteY0" fmla="*/ 2499612 h 2499612"/>
              <a:gd name="connsiteX1" fmla="*/ 637153 w 3011757"/>
              <a:gd name="connsiteY1" fmla="*/ 2184484 h 2499612"/>
              <a:gd name="connsiteX2" fmla="*/ 1927120 w 3011757"/>
              <a:gd name="connsiteY2" fmla="*/ 1175632 h 2499612"/>
              <a:gd name="connsiteX3" fmla="*/ 3011757 w 3011757"/>
              <a:gd name="connsiteY3" fmla="*/ 0 h 2499612"/>
              <a:gd name="connsiteX0" fmla="*/ 0 w 3027614"/>
              <a:gd name="connsiteY0" fmla="*/ 2483755 h 2483755"/>
              <a:gd name="connsiteX1" fmla="*/ 637153 w 3027614"/>
              <a:gd name="connsiteY1" fmla="*/ 2168627 h 2483755"/>
              <a:gd name="connsiteX2" fmla="*/ 1927120 w 3027614"/>
              <a:gd name="connsiteY2" fmla="*/ 1159775 h 2483755"/>
              <a:gd name="connsiteX3" fmla="*/ 3027614 w 3027614"/>
              <a:gd name="connsiteY3" fmla="*/ 0 h 2483755"/>
              <a:gd name="connsiteX0" fmla="*/ 0 w 3027614"/>
              <a:gd name="connsiteY0" fmla="*/ 2504898 h 2504898"/>
              <a:gd name="connsiteX1" fmla="*/ 637153 w 3027614"/>
              <a:gd name="connsiteY1" fmla="*/ 2189770 h 2504898"/>
              <a:gd name="connsiteX2" fmla="*/ 1927120 w 3027614"/>
              <a:gd name="connsiteY2" fmla="*/ 118091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637153 w 3027614"/>
              <a:gd name="connsiteY1" fmla="*/ 2189770 h 2504898"/>
              <a:gd name="connsiteX2" fmla="*/ 1869970 w 3027614"/>
              <a:gd name="connsiteY2" fmla="*/ 100946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271393 w 3027614"/>
              <a:gd name="connsiteY1" fmla="*/ 2445802 h 2504898"/>
              <a:gd name="connsiteX2" fmla="*/ 1869970 w 3027614"/>
              <a:gd name="connsiteY2" fmla="*/ 100946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271393 w 3027614"/>
              <a:gd name="connsiteY1" fmla="*/ 2445802 h 2504898"/>
              <a:gd name="connsiteX2" fmla="*/ 2396664 w 3027614"/>
              <a:gd name="connsiteY2" fmla="*/ 1689782 h 2504898"/>
              <a:gd name="connsiteX3" fmla="*/ 3027614 w 3027614"/>
              <a:gd name="connsiteY3" fmla="*/ 0 h 2504898"/>
              <a:gd name="connsiteX0" fmla="*/ 0 w 3715243"/>
              <a:gd name="connsiteY0" fmla="*/ 815116 h 815116"/>
              <a:gd name="connsiteX1" fmla="*/ 271393 w 3715243"/>
              <a:gd name="connsiteY1" fmla="*/ 756020 h 815116"/>
              <a:gd name="connsiteX2" fmla="*/ 2396664 w 3715243"/>
              <a:gd name="connsiteY2" fmla="*/ 0 h 815116"/>
              <a:gd name="connsiteX3" fmla="*/ 3715243 w 3715243"/>
              <a:gd name="connsiteY3" fmla="*/ 365790 h 815116"/>
              <a:gd name="connsiteX0" fmla="*/ 0 w 3715243"/>
              <a:gd name="connsiteY0" fmla="*/ 829747 h 829747"/>
              <a:gd name="connsiteX1" fmla="*/ 271393 w 3715243"/>
              <a:gd name="connsiteY1" fmla="*/ 770651 h 829747"/>
              <a:gd name="connsiteX2" fmla="*/ 2440555 w 3715243"/>
              <a:gd name="connsiteY2" fmla="*/ 0 h 829747"/>
              <a:gd name="connsiteX3" fmla="*/ 3715243 w 3715243"/>
              <a:gd name="connsiteY3" fmla="*/ 380421 h 829747"/>
              <a:gd name="connsiteX0" fmla="*/ 0 w 3715243"/>
              <a:gd name="connsiteY0" fmla="*/ 449326 h 449326"/>
              <a:gd name="connsiteX1" fmla="*/ 271393 w 3715243"/>
              <a:gd name="connsiteY1" fmla="*/ 390230 h 449326"/>
              <a:gd name="connsiteX2" fmla="*/ 904363 w 3715243"/>
              <a:gd name="connsiteY2" fmla="*/ 109697 h 449326"/>
              <a:gd name="connsiteX3" fmla="*/ 3715243 w 3715243"/>
              <a:gd name="connsiteY3" fmla="*/ 0 h 449326"/>
              <a:gd name="connsiteX0" fmla="*/ 0 w 3715243"/>
              <a:gd name="connsiteY0" fmla="*/ 837063 h 837063"/>
              <a:gd name="connsiteX1" fmla="*/ 271393 w 3715243"/>
              <a:gd name="connsiteY1" fmla="*/ 777967 h 837063"/>
              <a:gd name="connsiteX2" fmla="*/ 2433240 w 3715243"/>
              <a:gd name="connsiteY2" fmla="*/ 0 h 837063"/>
              <a:gd name="connsiteX3" fmla="*/ 3715243 w 3715243"/>
              <a:gd name="connsiteY3" fmla="*/ 387737 h 837063"/>
              <a:gd name="connsiteX0" fmla="*/ 0 w 3715243"/>
              <a:gd name="connsiteY0" fmla="*/ 1378388 h 1378388"/>
              <a:gd name="connsiteX1" fmla="*/ 271393 w 3715243"/>
              <a:gd name="connsiteY1" fmla="*/ 1319292 h 1378388"/>
              <a:gd name="connsiteX2" fmla="*/ 2221099 w 3715243"/>
              <a:gd name="connsiteY2" fmla="*/ 0 h 1378388"/>
              <a:gd name="connsiteX3" fmla="*/ 3715243 w 3715243"/>
              <a:gd name="connsiteY3" fmla="*/ 929062 h 1378388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2221099 w 3437265"/>
              <a:gd name="connsiteY2" fmla="*/ 1009466 h 2387854"/>
              <a:gd name="connsiteX3" fmla="*/ 3437265 w 3437265"/>
              <a:gd name="connsiteY3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13531 w 3437265"/>
              <a:gd name="connsiteY2" fmla="*/ 1914917 h 2387854"/>
              <a:gd name="connsiteX3" fmla="*/ 2221099 w 3437265"/>
              <a:gd name="connsiteY3" fmla="*/ 1009466 h 2387854"/>
              <a:gd name="connsiteX4" fmla="*/ 3437265 w 3437265"/>
              <a:gd name="connsiteY4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20847 w 3437265"/>
              <a:gd name="connsiteY2" fmla="*/ 2024645 h 2387854"/>
              <a:gd name="connsiteX3" fmla="*/ 2221099 w 3437265"/>
              <a:gd name="connsiteY3" fmla="*/ 1009466 h 2387854"/>
              <a:gd name="connsiteX4" fmla="*/ 3437265 w 3437265"/>
              <a:gd name="connsiteY4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20847 w 3437265"/>
              <a:gd name="connsiteY2" fmla="*/ 2024645 h 2387854"/>
              <a:gd name="connsiteX3" fmla="*/ 2433239 w 3437265"/>
              <a:gd name="connsiteY3" fmla="*/ 1558106 h 2387854"/>
              <a:gd name="connsiteX4" fmla="*/ 3437265 w 3437265"/>
              <a:gd name="connsiteY4" fmla="*/ 0 h 2387854"/>
              <a:gd name="connsiteX0" fmla="*/ 0 w 3620145"/>
              <a:gd name="connsiteY0" fmla="*/ 2044040 h 2044040"/>
              <a:gd name="connsiteX1" fmla="*/ 271393 w 3620145"/>
              <a:gd name="connsiteY1" fmla="*/ 1984944 h 2044040"/>
              <a:gd name="connsiteX2" fmla="*/ 920847 w 3620145"/>
              <a:gd name="connsiteY2" fmla="*/ 1680831 h 2044040"/>
              <a:gd name="connsiteX3" fmla="*/ 2433239 w 3620145"/>
              <a:gd name="connsiteY3" fmla="*/ 1214292 h 2044040"/>
              <a:gd name="connsiteX4" fmla="*/ 3620145 w 3620145"/>
              <a:gd name="connsiteY4" fmla="*/ 0 h 2044040"/>
              <a:gd name="connsiteX0" fmla="*/ 0 w 3620145"/>
              <a:gd name="connsiteY0" fmla="*/ 2044040 h 2044040"/>
              <a:gd name="connsiteX1" fmla="*/ 271393 w 3620145"/>
              <a:gd name="connsiteY1" fmla="*/ 1984944 h 2044040"/>
              <a:gd name="connsiteX2" fmla="*/ 920847 w 3620145"/>
              <a:gd name="connsiteY2" fmla="*/ 1680831 h 2044040"/>
              <a:gd name="connsiteX3" fmla="*/ 2235729 w 3620145"/>
              <a:gd name="connsiteY3" fmla="*/ 687598 h 2044040"/>
              <a:gd name="connsiteX4" fmla="*/ 3620145 w 3620145"/>
              <a:gd name="connsiteY4" fmla="*/ 0 h 204404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920847 w 3386058"/>
              <a:gd name="connsiteY2" fmla="*/ 2229471 h 2592680"/>
              <a:gd name="connsiteX3" fmla="*/ 2235729 w 3386058"/>
              <a:gd name="connsiteY3" fmla="*/ 1236238 h 2592680"/>
              <a:gd name="connsiteX4" fmla="*/ 3386058 w 3386058"/>
              <a:gd name="connsiteY4" fmla="*/ 0 h 259268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854990 w 3386058"/>
              <a:gd name="connsiteY2" fmla="*/ 2054137 h 2592680"/>
              <a:gd name="connsiteX3" fmla="*/ 2235729 w 3386058"/>
              <a:gd name="connsiteY3" fmla="*/ 1236238 h 2592680"/>
              <a:gd name="connsiteX4" fmla="*/ 3386058 w 3386058"/>
              <a:gd name="connsiteY4" fmla="*/ 0 h 259268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854990 w 3386058"/>
              <a:gd name="connsiteY2" fmla="*/ 2054137 h 2592680"/>
              <a:gd name="connsiteX3" fmla="*/ 2286882 w 3386058"/>
              <a:gd name="connsiteY3" fmla="*/ 1411962 h 2592680"/>
              <a:gd name="connsiteX4" fmla="*/ 3386058 w 3386058"/>
              <a:gd name="connsiteY4" fmla="*/ 0 h 2592680"/>
              <a:gd name="connsiteX0" fmla="*/ 0 w 3451814"/>
              <a:gd name="connsiteY0" fmla="*/ 2373199 h 2373199"/>
              <a:gd name="connsiteX1" fmla="*/ 271393 w 3451814"/>
              <a:gd name="connsiteY1" fmla="*/ 2314103 h 2373199"/>
              <a:gd name="connsiteX2" fmla="*/ 854990 w 3451814"/>
              <a:gd name="connsiteY2" fmla="*/ 1834656 h 2373199"/>
              <a:gd name="connsiteX3" fmla="*/ 2286882 w 3451814"/>
              <a:gd name="connsiteY3" fmla="*/ 1192481 h 2373199"/>
              <a:gd name="connsiteX4" fmla="*/ 3451814 w 3451814"/>
              <a:gd name="connsiteY4" fmla="*/ 0 h 2373199"/>
              <a:gd name="connsiteX0" fmla="*/ 0 w 3451814"/>
              <a:gd name="connsiteY0" fmla="*/ 2373199 h 2373199"/>
              <a:gd name="connsiteX1" fmla="*/ 854990 w 3451814"/>
              <a:gd name="connsiteY1" fmla="*/ 1834656 h 2373199"/>
              <a:gd name="connsiteX2" fmla="*/ 2286882 w 3451814"/>
              <a:gd name="connsiteY2" fmla="*/ 1192481 h 2373199"/>
              <a:gd name="connsiteX3" fmla="*/ 3451814 w 3451814"/>
              <a:gd name="connsiteY3" fmla="*/ 0 h 2373199"/>
              <a:gd name="connsiteX0" fmla="*/ 0 w 3203103"/>
              <a:gd name="connsiteY0" fmla="*/ 2153985 h 2153985"/>
              <a:gd name="connsiteX1" fmla="*/ 606279 w 3203103"/>
              <a:gd name="connsiteY1" fmla="*/ 1834656 h 2153985"/>
              <a:gd name="connsiteX2" fmla="*/ 2038171 w 3203103"/>
              <a:gd name="connsiteY2" fmla="*/ 1192481 h 2153985"/>
              <a:gd name="connsiteX3" fmla="*/ 3203103 w 3203103"/>
              <a:gd name="connsiteY3" fmla="*/ 0 h 2153985"/>
              <a:gd name="connsiteX0" fmla="*/ 0 w 3276178"/>
              <a:gd name="connsiteY0" fmla="*/ 1963769 h 1963769"/>
              <a:gd name="connsiteX1" fmla="*/ 606279 w 3276178"/>
              <a:gd name="connsiteY1" fmla="*/ 1644440 h 1963769"/>
              <a:gd name="connsiteX2" fmla="*/ 2038171 w 3276178"/>
              <a:gd name="connsiteY2" fmla="*/ 1002265 h 1963769"/>
              <a:gd name="connsiteX3" fmla="*/ 3276178 w 3276178"/>
              <a:gd name="connsiteY3" fmla="*/ 0 h 1963769"/>
              <a:gd name="connsiteX0" fmla="*/ 0 w 3290731"/>
              <a:gd name="connsiteY0" fmla="*/ 1993032 h 1993032"/>
              <a:gd name="connsiteX1" fmla="*/ 606279 w 3290731"/>
              <a:gd name="connsiteY1" fmla="*/ 1673703 h 1993032"/>
              <a:gd name="connsiteX2" fmla="*/ 2038171 w 3290731"/>
              <a:gd name="connsiteY2" fmla="*/ 1031528 h 1993032"/>
              <a:gd name="connsiteX3" fmla="*/ 3290731 w 3290731"/>
              <a:gd name="connsiteY3" fmla="*/ 0 h 1993032"/>
              <a:gd name="connsiteX0" fmla="*/ 0 w 3290731"/>
              <a:gd name="connsiteY0" fmla="*/ 1993032 h 1993032"/>
              <a:gd name="connsiteX1" fmla="*/ 606279 w 3290731"/>
              <a:gd name="connsiteY1" fmla="*/ 1673703 h 1993032"/>
              <a:gd name="connsiteX2" fmla="*/ 1909539 w 3290731"/>
              <a:gd name="connsiteY2" fmla="*/ 660127 h 1993032"/>
              <a:gd name="connsiteX3" fmla="*/ 3290731 w 3290731"/>
              <a:gd name="connsiteY3" fmla="*/ 0 h 1993032"/>
              <a:gd name="connsiteX0" fmla="*/ 0 w 3195406"/>
              <a:gd name="connsiteY0" fmla="*/ 2154975 h 2154975"/>
              <a:gd name="connsiteX1" fmla="*/ 606279 w 3195406"/>
              <a:gd name="connsiteY1" fmla="*/ 1835646 h 2154975"/>
              <a:gd name="connsiteX2" fmla="*/ 1909539 w 3195406"/>
              <a:gd name="connsiteY2" fmla="*/ 822070 h 2154975"/>
              <a:gd name="connsiteX3" fmla="*/ 3195406 w 3195406"/>
              <a:gd name="connsiteY3" fmla="*/ 0 h 2154975"/>
              <a:gd name="connsiteX0" fmla="*/ 0 w 3195406"/>
              <a:gd name="connsiteY0" fmla="*/ 2154975 h 2154975"/>
              <a:gd name="connsiteX1" fmla="*/ 606279 w 3195406"/>
              <a:gd name="connsiteY1" fmla="*/ 1835646 h 2154975"/>
              <a:gd name="connsiteX2" fmla="*/ 1842821 w 3195406"/>
              <a:gd name="connsiteY2" fmla="*/ 698323 h 2154975"/>
              <a:gd name="connsiteX3" fmla="*/ 3195406 w 3195406"/>
              <a:gd name="connsiteY3" fmla="*/ 0 h 2154975"/>
              <a:gd name="connsiteX0" fmla="*/ 0 w 3014360"/>
              <a:gd name="connsiteY0" fmla="*/ 2440757 h 2440757"/>
              <a:gd name="connsiteX1" fmla="*/ 606279 w 3014360"/>
              <a:gd name="connsiteY1" fmla="*/ 2121428 h 2440757"/>
              <a:gd name="connsiteX2" fmla="*/ 1842821 w 3014360"/>
              <a:gd name="connsiteY2" fmla="*/ 984105 h 2440757"/>
              <a:gd name="connsiteX3" fmla="*/ 3014360 w 3014360"/>
              <a:gd name="connsiteY3" fmla="*/ 0 h 2440757"/>
              <a:gd name="connsiteX0" fmla="*/ 0 w 2985715"/>
              <a:gd name="connsiteY0" fmla="*/ 2450283 h 2450283"/>
              <a:gd name="connsiteX1" fmla="*/ 606279 w 2985715"/>
              <a:gd name="connsiteY1" fmla="*/ 2130954 h 2450283"/>
              <a:gd name="connsiteX2" fmla="*/ 1842821 w 2985715"/>
              <a:gd name="connsiteY2" fmla="*/ 993631 h 2450283"/>
              <a:gd name="connsiteX3" fmla="*/ 2985715 w 2985715"/>
              <a:gd name="connsiteY3" fmla="*/ 0 h 2450283"/>
              <a:gd name="connsiteX0" fmla="*/ 0 w 2976120"/>
              <a:gd name="connsiteY0" fmla="*/ 2459809 h 2459809"/>
              <a:gd name="connsiteX1" fmla="*/ 606279 w 2976120"/>
              <a:gd name="connsiteY1" fmla="*/ 2140480 h 2459809"/>
              <a:gd name="connsiteX2" fmla="*/ 1842821 w 2976120"/>
              <a:gd name="connsiteY2" fmla="*/ 1003157 h 2459809"/>
              <a:gd name="connsiteX3" fmla="*/ 2976120 w 2976120"/>
              <a:gd name="connsiteY3" fmla="*/ 0 h 245980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42821 w 3033199"/>
              <a:gd name="connsiteY2" fmla="*/ 1050787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14204 w 3033199"/>
              <a:gd name="connsiteY2" fmla="*/ 1031853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23686 w 3033199"/>
              <a:gd name="connsiteY2" fmla="*/ 803343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766495 w 3033199"/>
              <a:gd name="connsiteY2" fmla="*/ 841537 h 2507439"/>
              <a:gd name="connsiteX3" fmla="*/ 3033199 w 3033199"/>
              <a:gd name="connsiteY3" fmla="*/ 0 h 2507439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66495 w 2918831"/>
              <a:gd name="connsiteY2" fmla="*/ 1032058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90265 w 2918831"/>
              <a:gd name="connsiteY2" fmla="*/ 994069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71174 w 2918831"/>
              <a:gd name="connsiteY2" fmla="*/ 1013232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853681 w 2918831"/>
              <a:gd name="connsiteY2" fmla="*/ 1197516 h 2697960"/>
              <a:gd name="connsiteX3" fmla="*/ 2918831 w 2918831"/>
              <a:gd name="connsiteY3" fmla="*/ 0 h 269796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53681 w 3001311"/>
              <a:gd name="connsiteY2" fmla="*/ 1019696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20311 w 3001311"/>
              <a:gd name="connsiteY2" fmla="*/ 115317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94867 w 3001311"/>
              <a:gd name="connsiteY2" fmla="*/ 1178707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07523 w 3001311"/>
              <a:gd name="connsiteY2" fmla="*/ 1191540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61760 w 3001311"/>
              <a:gd name="connsiteY2" fmla="*/ 103163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46477 w 3001311"/>
              <a:gd name="connsiteY2" fmla="*/ 1031750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15012 w 3001311"/>
              <a:gd name="connsiteY2" fmla="*/ 1184283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43531 w 3001311"/>
              <a:gd name="connsiteY2" fmla="*/ 1012946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33963 w 3001311"/>
              <a:gd name="connsiteY2" fmla="*/ 102258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38683 w 3001311"/>
              <a:gd name="connsiteY2" fmla="*/ 1022699 h 2520140"/>
              <a:gd name="connsiteX3" fmla="*/ 3001311 w 3001311"/>
              <a:gd name="connsiteY3" fmla="*/ 0 h 2520140"/>
              <a:gd name="connsiteX0" fmla="*/ 0 w 2910756"/>
              <a:gd name="connsiteY0" fmla="*/ 2705899 h 2705899"/>
              <a:gd name="connsiteX1" fmla="*/ 606279 w 2910756"/>
              <a:gd name="connsiteY1" fmla="*/ 2386570 h 2705899"/>
              <a:gd name="connsiteX2" fmla="*/ 1838683 w 2910756"/>
              <a:gd name="connsiteY2" fmla="*/ 1208458 h 2705899"/>
              <a:gd name="connsiteX3" fmla="*/ 2910756 w 2910756"/>
              <a:gd name="connsiteY3" fmla="*/ 0 h 2705899"/>
              <a:gd name="connsiteX0" fmla="*/ 0 w 2915450"/>
              <a:gd name="connsiteY0" fmla="*/ 2696373 h 2696373"/>
              <a:gd name="connsiteX1" fmla="*/ 606279 w 2915450"/>
              <a:gd name="connsiteY1" fmla="*/ 2377044 h 2696373"/>
              <a:gd name="connsiteX2" fmla="*/ 1838683 w 2915450"/>
              <a:gd name="connsiteY2" fmla="*/ 1198932 h 2696373"/>
              <a:gd name="connsiteX3" fmla="*/ 2915450 w 2915450"/>
              <a:gd name="connsiteY3" fmla="*/ 0 h 2696373"/>
              <a:gd name="connsiteX0" fmla="*/ 0 w 2896332"/>
              <a:gd name="connsiteY0" fmla="*/ 2696373 h 2696373"/>
              <a:gd name="connsiteX1" fmla="*/ 606279 w 2896332"/>
              <a:gd name="connsiteY1" fmla="*/ 2377044 h 2696373"/>
              <a:gd name="connsiteX2" fmla="*/ 1838683 w 2896332"/>
              <a:gd name="connsiteY2" fmla="*/ 1198932 h 2696373"/>
              <a:gd name="connsiteX3" fmla="*/ 2896332 w 2896332"/>
              <a:gd name="connsiteY3" fmla="*/ 0 h 2696373"/>
              <a:gd name="connsiteX0" fmla="*/ 0 w 2910552"/>
              <a:gd name="connsiteY0" fmla="*/ 2701136 h 2701136"/>
              <a:gd name="connsiteX1" fmla="*/ 606279 w 2910552"/>
              <a:gd name="connsiteY1" fmla="*/ 2381807 h 2701136"/>
              <a:gd name="connsiteX2" fmla="*/ 1838683 w 2910552"/>
              <a:gd name="connsiteY2" fmla="*/ 1203695 h 2701136"/>
              <a:gd name="connsiteX3" fmla="*/ 2910552 w 2910552"/>
              <a:gd name="connsiteY3" fmla="*/ 0 h 2701136"/>
              <a:gd name="connsiteX0" fmla="*/ 0 w 2910552"/>
              <a:gd name="connsiteY0" fmla="*/ 2701136 h 2701136"/>
              <a:gd name="connsiteX1" fmla="*/ 606279 w 2910552"/>
              <a:gd name="connsiteY1" fmla="*/ 2381807 h 2701136"/>
              <a:gd name="connsiteX2" fmla="*/ 1895789 w 2910552"/>
              <a:gd name="connsiteY2" fmla="*/ 1365773 h 2701136"/>
              <a:gd name="connsiteX3" fmla="*/ 2910552 w 2910552"/>
              <a:gd name="connsiteY3" fmla="*/ 0 h 2701136"/>
              <a:gd name="connsiteX0" fmla="*/ 0 w 3096217"/>
              <a:gd name="connsiteY0" fmla="*/ 2339145 h 2339145"/>
              <a:gd name="connsiteX1" fmla="*/ 606279 w 3096217"/>
              <a:gd name="connsiteY1" fmla="*/ 2019816 h 2339145"/>
              <a:gd name="connsiteX2" fmla="*/ 1895789 w 3096217"/>
              <a:gd name="connsiteY2" fmla="*/ 1003782 h 2339145"/>
              <a:gd name="connsiteX3" fmla="*/ 3096217 w 3096217"/>
              <a:gd name="connsiteY3" fmla="*/ 0 h 2339145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895789 w 3200221"/>
              <a:gd name="connsiteY2" fmla="*/ 847648 h 2183011"/>
              <a:gd name="connsiteX3" fmla="*/ 3200221 w 3200221"/>
              <a:gd name="connsiteY3" fmla="*/ 0 h 2183011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957159 w 3200221"/>
              <a:gd name="connsiteY2" fmla="*/ 1038834 h 2183011"/>
              <a:gd name="connsiteX3" fmla="*/ 3200221 w 3200221"/>
              <a:gd name="connsiteY3" fmla="*/ 0 h 2183011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991619 w 3200221"/>
              <a:gd name="connsiteY2" fmla="*/ 1013069 h 2183011"/>
              <a:gd name="connsiteX3" fmla="*/ 3200221 w 3200221"/>
              <a:gd name="connsiteY3" fmla="*/ 0 h 2183011"/>
              <a:gd name="connsiteX0" fmla="*/ 0 w 3286409"/>
              <a:gd name="connsiteY0" fmla="*/ 1993209 h 1993209"/>
              <a:gd name="connsiteX1" fmla="*/ 606279 w 3286409"/>
              <a:gd name="connsiteY1" fmla="*/ 1673880 h 1993209"/>
              <a:gd name="connsiteX2" fmla="*/ 1991619 w 3286409"/>
              <a:gd name="connsiteY2" fmla="*/ 823267 h 1993209"/>
              <a:gd name="connsiteX3" fmla="*/ 3286409 w 3286409"/>
              <a:gd name="connsiteY3" fmla="*/ 0 h 1993209"/>
              <a:gd name="connsiteX0" fmla="*/ 0 w 3310186"/>
              <a:gd name="connsiteY0" fmla="*/ 1539934 h 1539934"/>
              <a:gd name="connsiteX1" fmla="*/ 606279 w 3310186"/>
              <a:gd name="connsiteY1" fmla="*/ 1220605 h 1539934"/>
              <a:gd name="connsiteX2" fmla="*/ 1991619 w 3310186"/>
              <a:gd name="connsiteY2" fmla="*/ 369992 h 1539934"/>
              <a:gd name="connsiteX3" fmla="*/ 3310186 w 3310186"/>
              <a:gd name="connsiteY3" fmla="*/ 0 h 1539934"/>
              <a:gd name="connsiteX0" fmla="*/ 0 w 3373718"/>
              <a:gd name="connsiteY0" fmla="*/ 1794404 h 1794404"/>
              <a:gd name="connsiteX1" fmla="*/ 606279 w 3373718"/>
              <a:gd name="connsiteY1" fmla="*/ 1475075 h 1794404"/>
              <a:gd name="connsiteX2" fmla="*/ 1991619 w 3373718"/>
              <a:gd name="connsiteY2" fmla="*/ 624462 h 1794404"/>
              <a:gd name="connsiteX3" fmla="*/ 3373718 w 3373718"/>
              <a:gd name="connsiteY3" fmla="*/ 0 h 1794404"/>
              <a:gd name="connsiteX0" fmla="*/ 0 w 3477005"/>
              <a:gd name="connsiteY0" fmla="*/ 1627407 h 1627407"/>
              <a:gd name="connsiteX1" fmla="*/ 606279 w 3477005"/>
              <a:gd name="connsiteY1" fmla="*/ 1308078 h 1627407"/>
              <a:gd name="connsiteX2" fmla="*/ 1991619 w 3477005"/>
              <a:gd name="connsiteY2" fmla="*/ 457465 h 1627407"/>
              <a:gd name="connsiteX3" fmla="*/ 3477005 w 3477005"/>
              <a:gd name="connsiteY3" fmla="*/ 0 h 1627407"/>
              <a:gd name="connsiteX0" fmla="*/ 0 w 3477005"/>
              <a:gd name="connsiteY0" fmla="*/ 1627407 h 1627407"/>
              <a:gd name="connsiteX1" fmla="*/ 606279 w 3477005"/>
              <a:gd name="connsiteY1" fmla="*/ 1308078 h 1627407"/>
              <a:gd name="connsiteX2" fmla="*/ 2047231 w 3477005"/>
              <a:gd name="connsiteY2" fmla="*/ 656321 h 1627407"/>
              <a:gd name="connsiteX3" fmla="*/ 3477005 w 3477005"/>
              <a:gd name="connsiteY3" fmla="*/ 0 h 1627407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2047231 w 3373560"/>
              <a:gd name="connsiteY2" fmla="*/ 855126 h 1826212"/>
              <a:gd name="connsiteX3" fmla="*/ 3373560 w 3373560"/>
              <a:gd name="connsiteY3" fmla="*/ 0 h 1826212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1975624 w 3373560"/>
              <a:gd name="connsiteY2" fmla="*/ 664369 h 1826212"/>
              <a:gd name="connsiteX3" fmla="*/ 3373560 w 3373560"/>
              <a:gd name="connsiteY3" fmla="*/ 0 h 1826212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2047014 w 3373560"/>
              <a:gd name="connsiteY2" fmla="*/ 854965 h 1826212"/>
              <a:gd name="connsiteX3" fmla="*/ 3373560 w 3373560"/>
              <a:gd name="connsiteY3" fmla="*/ 0 h 1826212"/>
              <a:gd name="connsiteX0" fmla="*/ 0 w 3459205"/>
              <a:gd name="connsiteY0" fmla="*/ 1635691 h 1635691"/>
              <a:gd name="connsiteX1" fmla="*/ 606279 w 3459205"/>
              <a:gd name="connsiteY1" fmla="*/ 1316362 h 1635691"/>
              <a:gd name="connsiteX2" fmla="*/ 2047014 w 3459205"/>
              <a:gd name="connsiteY2" fmla="*/ 664444 h 1635691"/>
              <a:gd name="connsiteX3" fmla="*/ 3459205 w 3459205"/>
              <a:gd name="connsiteY3" fmla="*/ 0 h 1635691"/>
              <a:gd name="connsiteX0" fmla="*/ 0 w 3478175"/>
              <a:gd name="connsiteY0" fmla="*/ 1640454 h 1640454"/>
              <a:gd name="connsiteX1" fmla="*/ 606279 w 3478175"/>
              <a:gd name="connsiteY1" fmla="*/ 1321125 h 1640454"/>
              <a:gd name="connsiteX2" fmla="*/ 2047014 w 3478175"/>
              <a:gd name="connsiteY2" fmla="*/ 669207 h 1640454"/>
              <a:gd name="connsiteX3" fmla="*/ 3478175 w 3478175"/>
              <a:gd name="connsiteY3" fmla="*/ 0 h 1640454"/>
              <a:gd name="connsiteX0" fmla="*/ 0 w 3478175"/>
              <a:gd name="connsiteY0" fmla="*/ 1640454 h 1640454"/>
              <a:gd name="connsiteX1" fmla="*/ 606279 w 3478175"/>
              <a:gd name="connsiteY1" fmla="*/ 1321125 h 1640454"/>
              <a:gd name="connsiteX2" fmla="*/ 1983358 w 3478175"/>
              <a:gd name="connsiteY2" fmla="*/ 486382 h 1640454"/>
              <a:gd name="connsiteX3" fmla="*/ 3478175 w 3478175"/>
              <a:gd name="connsiteY3" fmla="*/ 0 h 1640454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83358 w 3279317"/>
              <a:gd name="connsiteY2" fmla="*/ 828327 h 1982399"/>
              <a:gd name="connsiteX3" fmla="*/ 3279317 w 3279317"/>
              <a:gd name="connsiteY3" fmla="*/ 0 h 1982399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59459 w 3279317"/>
              <a:gd name="connsiteY2" fmla="*/ 812516 h 1982399"/>
              <a:gd name="connsiteX3" fmla="*/ 3279317 w 3279317"/>
              <a:gd name="connsiteY3" fmla="*/ 0 h 1982399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83268 w 3279317"/>
              <a:gd name="connsiteY2" fmla="*/ 820560 h 1982399"/>
              <a:gd name="connsiteX3" fmla="*/ 3279317 w 3279317"/>
              <a:gd name="connsiteY3" fmla="*/ 0 h 1982399"/>
              <a:gd name="connsiteX0" fmla="*/ 34405 w 3313722"/>
              <a:gd name="connsiteY0" fmla="*/ 1982399 h 1982399"/>
              <a:gd name="connsiteX1" fmla="*/ 0 w 3313722"/>
              <a:gd name="connsiteY1" fmla="*/ 1974576 h 1982399"/>
              <a:gd name="connsiteX2" fmla="*/ 640684 w 3313722"/>
              <a:gd name="connsiteY2" fmla="*/ 1663070 h 1982399"/>
              <a:gd name="connsiteX3" fmla="*/ 2017673 w 3313722"/>
              <a:gd name="connsiteY3" fmla="*/ 820560 h 1982399"/>
              <a:gd name="connsiteX4" fmla="*/ 3313722 w 3313722"/>
              <a:gd name="connsiteY4" fmla="*/ 0 h 1982399"/>
              <a:gd name="connsiteX0" fmla="*/ 34405 w 3313722"/>
              <a:gd name="connsiteY0" fmla="*/ 1982399 h 1982399"/>
              <a:gd name="connsiteX1" fmla="*/ 0 w 3313722"/>
              <a:gd name="connsiteY1" fmla="*/ 1974576 h 1982399"/>
              <a:gd name="connsiteX2" fmla="*/ 640684 w 3313722"/>
              <a:gd name="connsiteY2" fmla="*/ 1663070 h 1982399"/>
              <a:gd name="connsiteX3" fmla="*/ 2086637 w 3313722"/>
              <a:gd name="connsiteY3" fmla="*/ 1001827 h 1982399"/>
              <a:gd name="connsiteX4" fmla="*/ 3313722 w 3313722"/>
              <a:gd name="connsiteY4" fmla="*/ 0 h 1982399"/>
              <a:gd name="connsiteX0" fmla="*/ 34405 w 3417161"/>
              <a:gd name="connsiteY0" fmla="*/ 1835733 h 1835733"/>
              <a:gd name="connsiteX1" fmla="*/ 0 w 3417161"/>
              <a:gd name="connsiteY1" fmla="*/ 1827910 h 1835733"/>
              <a:gd name="connsiteX2" fmla="*/ 640684 w 3417161"/>
              <a:gd name="connsiteY2" fmla="*/ 1516404 h 1835733"/>
              <a:gd name="connsiteX3" fmla="*/ 2086637 w 3417161"/>
              <a:gd name="connsiteY3" fmla="*/ 855161 h 1835733"/>
              <a:gd name="connsiteX4" fmla="*/ 3417161 w 3417161"/>
              <a:gd name="connsiteY4" fmla="*/ 0 h 1835733"/>
              <a:gd name="connsiteX0" fmla="*/ 34405 w 3426608"/>
              <a:gd name="connsiteY0" fmla="*/ 1821443 h 1821443"/>
              <a:gd name="connsiteX1" fmla="*/ 0 w 3426608"/>
              <a:gd name="connsiteY1" fmla="*/ 1813620 h 1821443"/>
              <a:gd name="connsiteX2" fmla="*/ 640684 w 3426608"/>
              <a:gd name="connsiteY2" fmla="*/ 1502114 h 1821443"/>
              <a:gd name="connsiteX3" fmla="*/ 2086637 w 3426608"/>
              <a:gd name="connsiteY3" fmla="*/ 840871 h 1821443"/>
              <a:gd name="connsiteX4" fmla="*/ 3426608 w 3426608"/>
              <a:gd name="connsiteY4" fmla="*/ 0 h 1821443"/>
              <a:gd name="connsiteX0" fmla="*/ 34405 w 3426608"/>
              <a:gd name="connsiteY0" fmla="*/ 1821443 h 1821443"/>
              <a:gd name="connsiteX1" fmla="*/ 0 w 3426608"/>
              <a:gd name="connsiteY1" fmla="*/ 1813620 h 1821443"/>
              <a:gd name="connsiteX2" fmla="*/ 640684 w 3426608"/>
              <a:gd name="connsiteY2" fmla="*/ 1502114 h 1821443"/>
              <a:gd name="connsiteX3" fmla="*/ 1934193 w 3426608"/>
              <a:gd name="connsiteY3" fmla="*/ 488501 h 1821443"/>
              <a:gd name="connsiteX4" fmla="*/ 3426608 w 3426608"/>
              <a:gd name="connsiteY4" fmla="*/ 0 h 1821443"/>
              <a:gd name="connsiteX0" fmla="*/ 34405 w 3074113"/>
              <a:gd name="connsiteY0" fmla="*/ 2516846 h 2516846"/>
              <a:gd name="connsiteX1" fmla="*/ 0 w 3074113"/>
              <a:gd name="connsiteY1" fmla="*/ 2509023 h 2516846"/>
              <a:gd name="connsiteX2" fmla="*/ 640684 w 3074113"/>
              <a:gd name="connsiteY2" fmla="*/ 2197517 h 2516846"/>
              <a:gd name="connsiteX3" fmla="*/ 1934193 w 3074113"/>
              <a:gd name="connsiteY3" fmla="*/ 1183904 h 2516846"/>
              <a:gd name="connsiteX4" fmla="*/ 3074113 w 3074113"/>
              <a:gd name="connsiteY4" fmla="*/ 0 h 2516846"/>
              <a:gd name="connsiteX0" fmla="*/ 34405 w 3045469"/>
              <a:gd name="connsiteY0" fmla="*/ 2502557 h 2502557"/>
              <a:gd name="connsiteX1" fmla="*/ 0 w 3045469"/>
              <a:gd name="connsiteY1" fmla="*/ 2494734 h 2502557"/>
              <a:gd name="connsiteX2" fmla="*/ 640684 w 3045469"/>
              <a:gd name="connsiteY2" fmla="*/ 2183228 h 2502557"/>
              <a:gd name="connsiteX3" fmla="*/ 1934193 w 3045469"/>
              <a:gd name="connsiteY3" fmla="*/ 1169615 h 2502557"/>
              <a:gd name="connsiteX4" fmla="*/ 3045469 w 3045469"/>
              <a:gd name="connsiteY4" fmla="*/ 0 h 2502557"/>
              <a:gd name="connsiteX0" fmla="*/ 34405 w 3045469"/>
              <a:gd name="connsiteY0" fmla="*/ 2502557 h 2502557"/>
              <a:gd name="connsiteX1" fmla="*/ 0 w 3045469"/>
              <a:gd name="connsiteY1" fmla="*/ 2494734 h 2502557"/>
              <a:gd name="connsiteX2" fmla="*/ 640684 w 3045469"/>
              <a:gd name="connsiteY2" fmla="*/ 2183228 h 2502557"/>
              <a:gd name="connsiteX3" fmla="*/ 1985354 w 3045469"/>
              <a:gd name="connsiteY3" fmla="*/ 1367280 h 2502557"/>
              <a:gd name="connsiteX4" fmla="*/ 3045469 w 3045469"/>
              <a:gd name="connsiteY4" fmla="*/ 0 h 2502557"/>
              <a:gd name="connsiteX0" fmla="*/ 34405 w 3140496"/>
              <a:gd name="connsiteY0" fmla="*/ 2348921 h 2348921"/>
              <a:gd name="connsiteX1" fmla="*/ 0 w 3140496"/>
              <a:gd name="connsiteY1" fmla="*/ 2341098 h 2348921"/>
              <a:gd name="connsiteX2" fmla="*/ 640684 w 3140496"/>
              <a:gd name="connsiteY2" fmla="*/ 2029592 h 2348921"/>
              <a:gd name="connsiteX3" fmla="*/ 1985354 w 3140496"/>
              <a:gd name="connsiteY3" fmla="*/ 1213644 h 2348921"/>
              <a:gd name="connsiteX4" fmla="*/ 3140496 w 3140496"/>
              <a:gd name="connsiteY4" fmla="*/ 0 h 2348921"/>
              <a:gd name="connsiteX0" fmla="*/ 0 w 3106091"/>
              <a:gd name="connsiteY0" fmla="*/ 2348921 h 2348921"/>
              <a:gd name="connsiteX1" fmla="*/ 265511 w 3106091"/>
              <a:gd name="connsiteY1" fmla="*/ 2304781 h 2348921"/>
              <a:gd name="connsiteX2" fmla="*/ 606279 w 3106091"/>
              <a:gd name="connsiteY2" fmla="*/ 2029592 h 2348921"/>
              <a:gd name="connsiteX3" fmla="*/ 1950949 w 3106091"/>
              <a:gd name="connsiteY3" fmla="*/ 1213644 h 2348921"/>
              <a:gd name="connsiteX4" fmla="*/ 3106091 w 3106091"/>
              <a:gd name="connsiteY4" fmla="*/ 0 h 2348921"/>
              <a:gd name="connsiteX0" fmla="*/ 0 w 3344211"/>
              <a:gd name="connsiteY0" fmla="*/ 2568285 h 2568285"/>
              <a:gd name="connsiteX1" fmla="*/ 503631 w 3344211"/>
              <a:gd name="connsiteY1" fmla="*/ 2304781 h 2568285"/>
              <a:gd name="connsiteX2" fmla="*/ 844399 w 3344211"/>
              <a:gd name="connsiteY2" fmla="*/ 2029592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44399 w 3344211"/>
              <a:gd name="connsiteY2" fmla="*/ 2029592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92004 w 3344211"/>
              <a:gd name="connsiteY2" fmla="*/ 2234631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92004 w 3344211"/>
              <a:gd name="connsiteY2" fmla="*/ 2234631 h 2568285"/>
              <a:gd name="connsiteX3" fmla="*/ 2408090 w 3344211"/>
              <a:gd name="connsiteY3" fmla="*/ 1766293 h 2568285"/>
              <a:gd name="connsiteX4" fmla="*/ 3344211 w 3344211"/>
              <a:gd name="connsiteY4" fmla="*/ 0 h 2568285"/>
              <a:gd name="connsiteX0" fmla="*/ 0 w 3625118"/>
              <a:gd name="connsiteY0" fmla="*/ 2020536 h 2020536"/>
              <a:gd name="connsiteX1" fmla="*/ 294074 w 3625118"/>
              <a:gd name="connsiteY1" fmla="*/ 1962101 h 2020536"/>
              <a:gd name="connsiteX2" fmla="*/ 892004 w 3625118"/>
              <a:gd name="connsiteY2" fmla="*/ 1686882 h 2020536"/>
              <a:gd name="connsiteX3" fmla="*/ 2408090 w 3625118"/>
              <a:gd name="connsiteY3" fmla="*/ 1218544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294074 w 3625118"/>
              <a:gd name="connsiteY1" fmla="*/ 1962101 h 2020536"/>
              <a:gd name="connsiteX2" fmla="*/ 892004 w 3625118"/>
              <a:gd name="connsiteY2" fmla="*/ 1686882 h 2020536"/>
              <a:gd name="connsiteX3" fmla="*/ 2360412 w 3625118"/>
              <a:gd name="connsiteY3" fmla="*/ 1037686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892004 w 3625118"/>
              <a:gd name="connsiteY2" fmla="*/ 1686882 h 2020536"/>
              <a:gd name="connsiteX3" fmla="*/ 2360412 w 3625118"/>
              <a:gd name="connsiteY3" fmla="*/ 1037686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2360412 w 3625118"/>
              <a:gd name="connsiteY2" fmla="*/ 1037686 h 2020536"/>
              <a:gd name="connsiteX3" fmla="*/ 3625118 w 3625118"/>
              <a:gd name="connsiteY3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2158484 w 3625118"/>
              <a:gd name="connsiteY2" fmla="*/ 1239705 h 2020536"/>
              <a:gd name="connsiteX3" fmla="*/ 3625118 w 3625118"/>
              <a:gd name="connsiteY3" fmla="*/ 0 h 2020536"/>
              <a:gd name="connsiteX0" fmla="*/ 0 w 3351911"/>
              <a:gd name="connsiteY0" fmla="*/ 2008660 h 2008660"/>
              <a:gd name="connsiteX1" fmla="*/ 662194 w 3351911"/>
              <a:gd name="connsiteY1" fmla="*/ 1701035 h 2008660"/>
              <a:gd name="connsiteX2" fmla="*/ 2158484 w 3351911"/>
              <a:gd name="connsiteY2" fmla="*/ 1227829 h 2008660"/>
              <a:gd name="connsiteX3" fmla="*/ 3351911 w 3351911"/>
              <a:gd name="connsiteY3" fmla="*/ 0 h 2008660"/>
              <a:gd name="connsiteX0" fmla="*/ 0 w 3351911"/>
              <a:gd name="connsiteY0" fmla="*/ 2008660 h 2008660"/>
              <a:gd name="connsiteX1" fmla="*/ 662194 w 3351911"/>
              <a:gd name="connsiteY1" fmla="*/ 1701035 h 2008660"/>
              <a:gd name="connsiteX2" fmla="*/ 2158436 w 3351911"/>
              <a:gd name="connsiteY2" fmla="*/ 1237493 h 2008660"/>
              <a:gd name="connsiteX3" fmla="*/ 3351911 w 3351911"/>
              <a:gd name="connsiteY3" fmla="*/ 0 h 2008660"/>
              <a:gd name="connsiteX0" fmla="*/ 0 w 3351911"/>
              <a:gd name="connsiteY0" fmla="*/ 2008660 h 2008660"/>
              <a:gd name="connsiteX1" fmla="*/ 576456 w 3351911"/>
              <a:gd name="connsiteY1" fmla="*/ 1272553 h 2008660"/>
              <a:gd name="connsiteX2" fmla="*/ 2158436 w 3351911"/>
              <a:gd name="connsiteY2" fmla="*/ 1237493 h 2008660"/>
              <a:gd name="connsiteX3" fmla="*/ 3351911 w 3351911"/>
              <a:gd name="connsiteY3" fmla="*/ 0 h 2008660"/>
              <a:gd name="connsiteX0" fmla="*/ 0 w 3351911"/>
              <a:gd name="connsiteY0" fmla="*/ 2085626 h 2085626"/>
              <a:gd name="connsiteX1" fmla="*/ 576456 w 3351911"/>
              <a:gd name="connsiteY1" fmla="*/ 1349519 h 2085626"/>
              <a:gd name="connsiteX2" fmla="*/ 1701198 w 3351911"/>
              <a:gd name="connsiteY2" fmla="*/ 0 h 2085626"/>
              <a:gd name="connsiteX3" fmla="*/ 3351911 w 3351911"/>
              <a:gd name="connsiteY3" fmla="*/ 76966 h 2085626"/>
              <a:gd name="connsiteX0" fmla="*/ 0 w 3351911"/>
              <a:gd name="connsiteY0" fmla="*/ 2037996 h 2037996"/>
              <a:gd name="connsiteX1" fmla="*/ 576456 w 3351911"/>
              <a:gd name="connsiteY1" fmla="*/ 1301889 h 2037996"/>
              <a:gd name="connsiteX2" fmla="*/ 1682110 w 3351911"/>
              <a:gd name="connsiteY2" fmla="*/ 0 h 2037996"/>
              <a:gd name="connsiteX3" fmla="*/ 3351911 w 3351911"/>
              <a:gd name="connsiteY3" fmla="*/ 29336 h 2037996"/>
              <a:gd name="connsiteX0" fmla="*/ 0 w 3351911"/>
              <a:gd name="connsiteY0" fmla="*/ 2076100 h 2076100"/>
              <a:gd name="connsiteX1" fmla="*/ 576456 w 3351911"/>
              <a:gd name="connsiteY1" fmla="*/ 1339993 h 2076100"/>
              <a:gd name="connsiteX2" fmla="*/ 1701122 w 3351911"/>
              <a:gd name="connsiteY2" fmla="*/ 0 h 2076100"/>
              <a:gd name="connsiteX3" fmla="*/ 3351911 w 3351911"/>
              <a:gd name="connsiteY3" fmla="*/ 67440 h 2076100"/>
              <a:gd name="connsiteX0" fmla="*/ 0 w 3208964"/>
              <a:gd name="connsiteY0" fmla="*/ 2142017 h 2142017"/>
              <a:gd name="connsiteX1" fmla="*/ 576456 w 3208964"/>
              <a:gd name="connsiteY1" fmla="*/ 1405910 h 2142017"/>
              <a:gd name="connsiteX2" fmla="*/ 1701122 w 3208964"/>
              <a:gd name="connsiteY2" fmla="*/ 65917 h 2142017"/>
              <a:gd name="connsiteX3" fmla="*/ 3208964 w 3208964"/>
              <a:gd name="connsiteY3" fmla="*/ 0 h 2142017"/>
              <a:gd name="connsiteX0" fmla="*/ 0 w 2704078"/>
              <a:gd name="connsiteY0" fmla="*/ 3199411 h 3199411"/>
              <a:gd name="connsiteX1" fmla="*/ 576456 w 2704078"/>
              <a:gd name="connsiteY1" fmla="*/ 2463304 h 3199411"/>
              <a:gd name="connsiteX2" fmla="*/ 1701122 w 2704078"/>
              <a:gd name="connsiteY2" fmla="*/ 1123311 h 3199411"/>
              <a:gd name="connsiteX3" fmla="*/ 2704078 w 2704078"/>
              <a:gd name="connsiteY3" fmla="*/ 0 h 3199411"/>
              <a:gd name="connsiteX0" fmla="*/ 0 w 2704078"/>
              <a:gd name="connsiteY0" fmla="*/ 3199411 h 3199411"/>
              <a:gd name="connsiteX1" fmla="*/ 261359 w 2704078"/>
              <a:gd name="connsiteY1" fmla="*/ 3074040 h 3199411"/>
              <a:gd name="connsiteX2" fmla="*/ 576456 w 2704078"/>
              <a:gd name="connsiteY2" fmla="*/ 2463304 h 3199411"/>
              <a:gd name="connsiteX3" fmla="*/ 1701122 w 2704078"/>
              <a:gd name="connsiteY3" fmla="*/ 1123311 h 3199411"/>
              <a:gd name="connsiteX4" fmla="*/ 2704078 w 2704078"/>
              <a:gd name="connsiteY4" fmla="*/ 0 h 3199411"/>
              <a:gd name="connsiteX0" fmla="*/ 0 w 2704078"/>
              <a:gd name="connsiteY0" fmla="*/ 3199411 h 3199411"/>
              <a:gd name="connsiteX1" fmla="*/ 261353 w 2704078"/>
              <a:gd name="connsiteY1" fmla="*/ 3074386 h 3199411"/>
              <a:gd name="connsiteX2" fmla="*/ 576456 w 2704078"/>
              <a:gd name="connsiteY2" fmla="*/ 2463304 h 3199411"/>
              <a:gd name="connsiteX3" fmla="*/ 1701122 w 2704078"/>
              <a:gd name="connsiteY3" fmla="*/ 1123311 h 3199411"/>
              <a:gd name="connsiteX4" fmla="*/ 2704078 w 2704078"/>
              <a:gd name="connsiteY4" fmla="*/ 0 h 3199411"/>
              <a:gd name="connsiteX0" fmla="*/ 0 w 2704078"/>
              <a:gd name="connsiteY0" fmla="*/ 3199411 h 3199411"/>
              <a:gd name="connsiteX1" fmla="*/ 576456 w 2704078"/>
              <a:gd name="connsiteY1" fmla="*/ 2463304 h 3199411"/>
              <a:gd name="connsiteX2" fmla="*/ 1701122 w 2704078"/>
              <a:gd name="connsiteY2" fmla="*/ 1123311 h 3199411"/>
              <a:gd name="connsiteX3" fmla="*/ 2704078 w 2704078"/>
              <a:gd name="connsiteY3" fmla="*/ 0 h 3199411"/>
              <a:gd name="connsiteX0" fmla="*/ 0 w 2696762"/>
              <a:gd name="connsiteY0" fmla="*/ 2980290 h 2980290"/>
              <a:gd name="connsiteX1" fmla="*/ 569140 w 2696762"/>
              <a:gd name="connsiteY1" fmla="*/ 2463304 h 2980290"/>
              <a:gd name="connsiteX2" fmla="*/ 1693806 w 2696762"/>
              <a:gd name="connsiteY2" fmla="*/ 1123311 h 2980290"/>
              <a:gd name="connsiteX3" fmla="*/ 2696762 w 2696762"/>
              <a:gd name="connsiteY3" fmla="*/ 0 h 2980290"/>
              <a:gd name="connsiteX0" fmla="*/ 0 w 2674263"/>
              <a:gd name="connsiteY0" fmla="*/ 2997121 h 2997121"/>
              <a:gd name="connsiteX1" fmla="*/ 569140 w 2674263"/>
              <a:gd name="connsiteY1" fmla="*/ 2480135 h 2997121"/>
              <a:gd name="connsiteX2" fmla="*/ 1693806 w 2674263"/>
              <a:gd name="connsiteY2" fmla="*/ 1140142 h 2997121"/>
              <a:gd name="connsiteX3" fmla="*/ 2674263 w 2674263"/>
              <a:gd name="connsiteY3" fmla="*/ 0 h 2997121"/>
              <a:gd name="connsiteX0" fmla="*/ 0 w 2960444"/>
              <a:gd name="connsiteY0" fmla="*/ 2464324 h 2464324"/>
              <a:gd name="connsiteX1" fmla="*/ 569140 w 2960444"/>
              <a:gd name="connsiteY1" fmla="*/ 1947338 h 2464324"/>
              <a:gd name="connsiteX2" fmla="*/ 1693806 w 2960444"/>
              <a:gd name="connsiteY2" fmla="*/ 607345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569140 w 2960444"/>
              <a:gd name="connsiteY1" fmla="*/ 1947338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600932 w 2960444"/>
              <a:gd name="connsiteY1" fmla="*/ 2170218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616821 w 2960444"/>
              <a:gd name="connsiteY1" fmla="*/ 2122749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5206"/>
              <a:gd name="connsiteY0" fmla="*/ 2464601 h 2464601"/>
              <a:gd name="connsiteX1" fmla="*/ 621583 w 2965206"/>
              <a:gd name="connsiteY1" fmla="*/ 2122749 h 2464601"/>
              <a:gd name="connsiteX2" fmla="*/ 1817798 w 2965206"/>
              <a:gd name="connsiteY2" fmla="*/ 989119 h 2464601"/>
              <a:gd name="connsiteX3" fmla="*/ 2965206 w 2965206"/>
              <a:gd name="connsiteY3" fmla="*/ 0 h 2464601"/>
              <a:gd name="connsiteX0" fmla="*/ 0 w 2965206"/>
              <a:gd name="connsiteY0" fmla="*/ 2464601 h 2464601"/>
              <a:gd name="connsiteX1" fmla="*/ 621583 w 2965206"/>
              <a:gd name="connsiteY1" fmla="*/ 2122749 h 2464601"/>
              <a:gd name="connsiteX2" fmla="*/ 1874906 w 2965206"/>
              <a:gd name="connsiteY2" fmla="*/ 1170226 h 2464601"/>
              <a:gd name="connsiteX3" fmla="*/ 2965206 w 2965206"/>
              <a:gd name="connsiteY3" fmla="*/ 0 h 2464601"/>
              <a:gd name="connsiteX0" fmla="*/ 0 w 3155636"/>
              <a:gd name="connsiteY0" fmla="*/ 2140715 h 2140715"/>
              <a:gd name="connsiteX1" fmla="*/ 621583 w 3155636"/>
              <a:gd name="connsiteY1" fmla="*/ 1798863 h 2140715"/>
              <a:gd name="connsiteX2" fmla="*/ 1874906 w 3155636"/>
              <a:gd name="connsiteY2" fmla="*/ 846340 h 2140715"/>
              <a:gd name="connsiteX3" fmla="*/ 3155636 w 3155636"/>
              <a:gd name="connsiteY3" fmla="*/ 0 h 2140715"/>
              <a:gd name="connsiteX0" fmla="*/ 0 w 3138898"/>
              <a:gd name="connsiteY0" fmla="*/ 2114519 h 2114519"/>
              <a:gd name="connsiteX1" fmla="*/ 621583 w 3138898"/>
              <a:gd name="connsiteY1" fmla="*/ 1772667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63 w 3138898"/>
              <a:gd name="connsiteY1" fmla="*/ 1806208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49 w 3138898"/>
              <a:gd name="connsiteY1" fmla="*/ 1794503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884389 w 3138898"/>
              <a:gd name="connsiteY2" fmla="*/ 832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770050 w 3138898"/>
              <a:gd name="connsiteY2" fmla="*/ 489299 h 2114519"/>
              <a:gd name="connsiteX3" fmla="*/ 3138898 w 3138898"/>
              <a:gd name="connsiteY3" fmla="*/ 0 h 2114519"/>
              <a:gd name="connsiteX0" fmla="*/ 0 w 2805460"/>
              <a:gd name="connsiteY0" fmla="*/ 2819448 h 2819448"/>
              <a:gd name="connsiteX1" fmla="*/ 609635 w 2805460"/>
              <a:gd name="connsiteY1" fmla="*/ 2492489 h 2819448"/>
              <a:gd name="connsiteX2" fmla="*/ 1770050 w 2805460"/>
              <a:gd name="connsiteY2" fmla="*/ 1194228 h 2819448"/>
              <a:gd name="connsiteX3" fmla="*/ 2805460 w 2805460"/>
              <a:gd name="connsiteY3" fmla="*/ 0 h 2819448"/>
              <a:gd name="connsiteX0" fmla="*/ 0 w 2805460"/>
              <a:gd name="connsiteY0" fmla="*/ 2819448 h 2819448"/>
              <a:gd name="connsiteX1" fmla="*/ 609635 w 2805460"/>
              <a:gd name="connsiteY1" fmla="*/ 2492489 h 2819448"/>
              <a:gd name="connsiteX2" fmla="*/ 1741436 w 2805460"/>
              <a:gd name="connsiteY2" fmla="*/ 1194362 h 2819448"/>
              <a:gd name="connsiteX3" fmla="*/ 2805460 w 2805460"/>
              <a:gd name="connsiteY3" fmla="*/ 0 h 2819448"/>
              <a:gd name="connsiteX0" fmla="*/ 0 w 2738786"/>
              <a:gd name="connsiteY0" fmla="*/ 3010286 h 3010286"/>
              <a:gd name="connsiteX1" fmla="*/ 542961 w 2738786"/>
              <a:gd name="connsiteY1" fmla="*/ 2492489 h 3010286"/>
              <a:gd name="connsiteX2" fmla="*/ 1674762 w 2738786"/>
              <a:gd name="connsiteY2" fmla="*/ 1194362 h 3010286"/>
              <a:gd name="connsiteX3" fmla="*/ 2738786 w 2738786"/>
              <a:gd name="connsiteY3" fmla="*/ 0 h 3010286"/>
              <a:gd name="connsiteX0" fmla="*/ 0 w 2738786"/>
              <a:gd name="connsiteY0" fmla="*/ 3010286 h 3010286"/>
              <a:gd name="connsiteX1" fmla="*/ 87358 w 2738786"/>
              <a:gd name="connsiteY1" fmla="*/ 2846236 h 3010286"/>
              <a:gd name="connsiteX2" fmla="*/ 542961 w 2738786"/>
              <a:gd name="connsiteY2" fmla="*/ 2492489 h 3010286"/>
              <a:gd name="connsiteX3" fmla="*/ 1674762 w 2738786"/>
              <a:gd name="connsiteY3" fmla="*/ 1194362 h 3010286"/>
              <a:gd name="connsiteX4" fmla="*/ 2738786 w 2738786"/>
              <a:gd name="connsiteY4" fmla="*/ 0 h 3010286"/>
              <a:gd name="connsiteX0" fmla="*/ 0 w 3024530"/>
              <a:gd name="connsiteY0" fmla="*/ 2886785 h 2886785"/>
              <a:gd name="connsiteX1" fmla="*/ 373102 w 3024530"/>
              <a:gd name="connsiteY1" fmla="*/ 2846236 h 2886785"/>
              <a:gd name="connsiteX2" fmla="*/ 828705 w 3024530"/>
              <a:gd name="connsiteY2" fmla="*/ 2492489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828705 w 3024530"/>
              <a:gd name="connsiteY2" fmla="*/ 2492489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781062 w 3024530"/>
              <a:gd name="connsiteY2" fmla="*/ 2311773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781062 w 3024530"/>
              <a:gd name="connsiteY2" fmla="*/ 2311773 h 2886785"/>
              <a:gd name="connsiteX3" fmla="*/ 1369925 w 3024530"/>
              <a:gd name="connsiteY3" fmla="*/ 1385017 h 2886785"/>
              <a:gd name="connsiteX4" fmla="*/ 3024530 w 3024530"/>
              <a:gd name="connsiteY4" fmla="*/ 0 h 2886785"/>
              <a:gd name="connsiteX0" fmla="*/ 0 w 2005310"/>
              <a:gd name="connsiteY0" fmla="*/ 2496216 h 2496216"/>
              <a:gd name="connsiteX1" fmla="*/ 268321 w 2005310"/>
              <a:gd name="connsiteY1" fmla="*/ 2408356 h 2496216"/>
              <a:gd name="connsiteX2" fmla="*/ 781062 w 2005310"/>
              <a:gd name="connsiteY2" fmla="*/ 1921204 h 2496216"/>
              <a:gd name="connsiteX3" fmla="*/ 1369925 w 2005310"/>
              <a:gd name="connsiteY3" fmla="*/ 994448 h 2496216"/>
              <a:gd name="connsiteX4" fmla="*/ 2005310 w 2005310"/>
              <a:gd name="connsiteY4" fmla="*/ 0 h 2496216"/>
              <a:gd name="connsiteX0" fmla="*/ 0 w 2011016"/>
              <a:gd name="connsiteY0" fmla="*/ 2519223 h 2519223"/>
              <a:gd name="connsiteX1" fmla="*/ 268321 w 2011016"/>
              <a:gd name="connsiteY1" fmla="*/ 2431363 h 2519223"/>
              <a:gd name="connsiteX2" fmla="*/ 781062 w 2011016"/>
              <a:gd name="connsiteY2" fmla="*/ 1944211 h 2519223"/>
              <a:gd name="connsiteX3" fmla="*/ 1369925 w 2011016"/>
              <a:gd name="connsiteY3" fmla="*/ 1017455 h 2519223"/>
              <a:gd name="connsiteX4" fmla="*/ 2011016 w 2011016"/>
              <a:gd name="connsiteY4" fmla="*/ 0 h 2519223"/>
              <a:gd name="connsiteX0" fmla="*/ 0 w 2016722"/>
              <a:gd name="connsiteY0" fmla="*/ 2507720 h 2507720"/>
              <a:gd name="connsiteX1" fmla="*/ 268321 w 2016722"/>
              <a:gd name="connsiteY1" fmla="*/ 2419860 h 2507720"/>
              <a:gd name="connsiteX2" fmla="*/ 781062 w 2016722"/>
              <a:gd name="connsiteY2" fmla="*/ 1932708 h 2507720"/>
              <a:gd name="connsiteX3" fmla="*/ 1369925 w 2016722"/>
              <a:gd name="connsiteY3" fmla="*/ 1005952 h 2507720"/>
              <a:gd name="connsiteX4" fmla="*/ 2016722 w 2016722"/>
              <a:gd name="connsiteY4" fmla="*/ 0 h 2507720"/>
              <a:gd name="connsiteX0" fmla="*/ 0 w 1999424"/>
              <a:gd name="connsiteY0" fmla="*/ 2513472 h 2513472"/>
              <a:gd name="connsiteX1" fmla="*/ 268321 w 1999424"/>
              <a:gd name="connsiteY1" fmla="*/ 2425612 h 2513472"/>
              <a:gd name="connsiteX2" fmla="*/ 781062 w 1999424"/>
              <a:gd name="connsiteY2" fmla="*/ 1938460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68321 w 1999424"/>
              <a:gd name="connsiteY1" fmla="*/ 2425612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45311 w 1999424"/>
              <a:gd name="connsiteY1" fmla="*/ 2316605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22302 w 1999424"/>
              <a:gd name="connsiteY1" fmla="*/ 2449153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2885184"/>
              <a:gd name="connsiteY0" fmla="*/ 3056458 h 3056458"/>
              <a:gd name="connsiteX1" fmla="*/ 222302 w 2885184"/>
              <a:gd name="connsiteY1" fmla="*/ 2992139 h 3056458"/>
              <a:gd name="connsiteX2" fmla="*/ 775294 w 2885184"/>
              <a:gd name="connsiteY2" fmla="*/ 2475913 h 3056458"/>
              <a:gd name="connsiteX3" fmla="*/ 1369925 w 2885184"/>
              <a:gd name="connsiteY3" fmla="*/ 1554690 h 3056458"/>
              <a:gd name="connsiteX4" fmla="*/ 2885184 w 2885184"/>
              <a:gd name="connsiteY4" fmla="*/ 0 h 3056458"/>
              <a:gd name="connsiteX0" fmla="*/ 0 w 2885184"/>
              <a:gd name="connsiteY0" fmla="*/ 3056458 h 3056458"/>
              <a:gd name="connsiteX1" fmla="*/ 222302 w 2885184"/>
              <a:gd name="connsiteY1" fmla="*/ 2992139 h 3056458"/>
              <a:gd name="connsiteX2" fmla="*/ 775294 w 2885184"/>
              <a:gd name="connsiteY2" fmla="*/ 2475913 h 3056458"/>
              <a:gd name="connsiteX3" fmla="*/ 1893757 w 2885184"/>
              <a:gd name="connsiteY3" fmla="*/ 1154770 h 3056458"/>
              <a:gd name="connsiteX4" fmla="*/ 2885184 w 2885184"/>
              <a:gd name="connsiteY4" fmla="*/ 0 h 3056458"/>
              <a:gd name="connsiteX0" fmla="*/ 0 w 2662882"/>
              <a:gd name="connsiteY0" fmla="*/ 2992139 h 2992139"/>
              <a:gd name="connsiteX1" fmla="*/ 552992 w 2662882"/>
              <a:gd name="connsiteY1" fmla="*/ 2475913 h 2992139"/>
              <a:gd name="connsiteX2" fmla="*/ 1671455 w 2662882"/>
              <a:gd name="connsiteY2" fmla="*/ 1154770 h 2992139"/>
              <a:gd name="connsiteX3" fmla="*/ 2662882 w 2662882"/>
              <a:gd name="connsiteY3" fmla="*/ 0 h 2992139"/>
              <a:gd name="connsiteX0" fmla="*/ 0 w 2662882"/>
              <a:gd name="connsiteY0" fmla="*/ 2992139 h 2992139"/>
              <a:gd name="connsiteX1" fmla="*/ 552980 w 2662882"/>
              <a:gd name="connsiteY1" fmla="*/ 2461903 h 2992139"/>
              <a:gd name="connsiteX2" fmla="*/ 1671455 w 2662882"/>
              <a:gd name="connsiteY2" fmla="*/ 1154770 h 2992139"/>
              <a:gd name="connsiteX3" fmla="*/ 2662882 w 2662882"/>
              <a:gd name="connsiteY3" fmla="*/ 0 h 2992139"/>
              <a:gd name="connsiteX0" fmla="*/ 0 w 2662882"/>
              <a:gd name="connsiteY0" fmla="*/ 2992139 h 2992139"/>
              <a:gd name="connsiteX1" fmla="*/ 552980 w 2662882"/>
              <a:gd name="connsiteY1" fmla="*/ 2461903 h 2992139"/>
              <a:gd name="connsiteX2" fmla="*/ 1147554 w 2662882"/>
              <a:gd name="connsiteY2" fmla="*/ 1574047 h 2992139"/>
              <a:gd name="connsiteX3" fmla="*/ 2662882 w 2662882"/>
              <a:gd name="connsiteY3" fmla="*/ 0 h 2992139"/>
              <a:gd name="connsiteX0" fmla="*/ 0 w 1786542"/>
              <a:gd name="connsiteY0" fmla="*/ 2420575 h 2420575"/>
              <a:gd name="connsiteX1" fmla="*/ 552980 w 1786542"/>
              <a:gd name="connsiteY1" fmla="*/ 1890339 h 2420575"/>
              <a:gd name="connsiteX2" fmla="*/ 1147554 w 1786542"/>
              <a:gd name="connsiteY2" fmla="*/ 1002483 h 2420575"/>
              <a:gd name="connsiteX3" fmla="*/ 1786542 w 1786542"/>
              <a:gd name="connsiteY3" fmla="*/ 0 h 2420575"/>
              <a:gd name="connsiteX0" fmla="*/ 0 w 1764556"/>
              <a:gd name="connsiteY0" fmla="*/ 2427892 h 2427892"/>
              <a:gd name="connsiteX1" fmla="*/ 552980 w 1764556"/>
              <a:gd name="connsiteY1" fmla="*/ 1897656 h 2427892"/>
              <a:gd name="connsiteX2" fmla="*/ 1147554 w 1764556"/>
              <a:gd name="connsiteY2" fmla="*/ 1009800 h 2427892"/>
              <a:gd name="connsiteX3" fmla="*/ 1764556 w 1764556"/>
              <a:gd name="connsiteY3" fmla="*/ 0 h 2427892"/>
              <a:gd name="connsiteX0" fmla="*/ 0 w 1764556"/>
              <a:gd name="connsiteY0" fmla="*/ 2427892 h 2427892"/>
              <a:gd name="connsiteX1" fmla="*/ 552980 w 1764556"/>
              <a:gd name="connsiteY1" fmla="*/ 1897656 h 2427892"/>
              <a:gd name="connsiteX2" fmla="*/ 1132898 w 1764556"/>
              <a:gd name="connsiteY2" fmla="*/ 995282 h 2427892"/>
              <a:gd name="connsiteX3" fmla="*/ 1764556 w 1764556"/>
              <a:gd name="connsiteY3" fmla="*/ 0 h 2427892"/>
              <a:gd name="connsiteX0" fmla="*/ 0 w 1770866"/>
              <a:gd name="connsiteY0" fmla="*/ 2440593 h 2440593"/>
              <a:gd name="connsiteX1" fmla="*/ 552980 w 1770866"/>
              <a:gd name="connsiteY1" fmla="*/ 1910357 h 2440593"/>
              <a:gd name="connsiteX2" fmla="*/ 1132898 w 1770866"/>
              <a:gd name="connsiteY2" fmla="*/ 1007983 h 2440593"/>
              <a:gd name="connsiteX3" fmla="*/ 1770866 w 1770866"/>
              <a:gd name="connsiteY3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552980 w 1770866"/>
              <a:gd name="connsiteY2" fmla="*/ 1910357 h 2440593"/>
              <a:gd name="connsiteX3" fmla="*/ 1132898 w 1770866"/>
              <a:gd name="connsiteY3" fmla="*/ 1007983 h 2440593"/>
              <a:gd name="connsiteX4" fmla="*/ 1770866 w 1770866"/>
              <a:gd name="connsiteY4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287322 w 1770866"/>
              <a:gd name="connsiteY2" fmla="*/ 2159529 h 2440593"/>
              <a:gd name="connsiteX3" fmla="*/ 552980 w 1770866"/>
              <a:gd name="connsiteY3" fmla="*/ 1910357 h 2440593"/>
              <a:gd name="connsiteX4" fmla="*/ 1132898 w 1770866"/>
              <a:gd name="connsiteY4" fmla="*/ 1007983 h 2440593"/>
              <a:gd name="connsiteX5" fmla="*/ 1770866 w 1770866"/>
              <a:gd name="connsiteY5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407963 w 1770866"/>
              <a:gd name="connsiteY2" fmla="*/ 2369346 h 2440593"/>
              <a:gd name="connsiteX3" fmla="*/ 552980 w 1770866"/>
              <a:gd name="connsiteY3" fmla="*/ 1910357 h 2440593"/>
              <a:gd name="connsiteX4" fmla="*/ 1132898 w 1770866"/>
              <a:gd name="connsiteY4" fmla="*/ 1007983 h 2440593"/>
              <a:gd name="connsiteX5" fmla="*/ 1770866 w 1770866"/>
              <a:gd name="connsiteY5" fmla="*/ 0 h 2440593"/>
              <a:gd name="connsiteX0" fmla="*/ 0 w 1770866"/>
              <a:gd name="connsiteY0" fmla="*/ 2440593 h 2502734"/>
              <a:gd name="connsiteX1" fmla="*/ 58725 w 1770866"/>
              <a:gd name="connsiteY1" fmla="*/ 2502734 h 2502734"/>
              <a:gd name="connsiteX2" fmla="*/ 407963 w 1770866"/>
              <a:gd name="connsiteY2" fmla="*/ 2369346 h 2502734"/>
              <a:gd name="connsiteX3" fmla="*/ 552980 w 1770866"/>
              <a:gd name="connsiteY3" fmla="*/ 1910357 h 2502734"/>
              <a:gd name="connsiteX4" fmla="*/ 1132898 w 1770866"/>
              <a:gd name="connsiteY4" fmla="*/ 1007983 h 2502734"/>
              <a:gd name="connsiteX5" fmla="*/ 1770866 w 1770866"/>
              <a:gd name="connsiteY5" fmla="*/ 0 h 2502734"/>
              <a:gd name="connsiteX0" fmla="*/ 0 w 2272505"/>
              <a:gd name="connsiteY0" fmla="*/ 2656792 h 2656792"/>
              <a:gd name="connsiteX1" fmla="*/ 560364 w 2272505"/>
              <a:gd name="connsiteY1" fmla="*/ 2502734 h 2656792"/>
              <a:gd name="connsiteX2" fmla="*/ 909602 w 2272505"/>
              <a:gd name="connsiteY2" fmla="*/ 2369346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909602 w 2272505"/>
              <a:gd name="connsiteY2" fmla="*/ 2369346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490491 w 2272505"/>
              <a:gd name="connsiteY2" fmla="*/ 2439471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319051 w 2272505"/>
              <a:gd name="connsiteY1" fmla="*/ 2611261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68245 w 2272505"/>
              <a:gd name="connsiteY1" fmla="*/ 2503593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196307"/>
              <a:gd name="connsiteY0" fmla="*/ 2784105 h 2784105"/>
              <a:gd name="connsiteX1" fmla="*/ 192047 w 2196307"/>
              <a:gd name="connsiteY1" fmla="*/ 2503593 h 2784105"/>
              <a:gd name="connsiteX2" fmla="*/ 414293 w 2196307"/>
              <a:gd name="connsiteY2" fmla="*/ 2439471 h 2784105"/>
              <a:gd name="connsiteX3" fmla="*/ 965698 w 2196307"/>
              <a:gd name="connsiteY3" fmla="*/ 1916923 h 2784105"/>
              <a:gd name="connsiteX4" fmla="*/ 1558339 w 2196307"/>
              <a:gd name="connsiteY4" fmla="*/ 1007983 h 2784105"/>
              <a:gd name="connsiteX5" fmla="*/ 2196307 w 2196307"/>
              <a:gd name="connsiteY5" fmla="*/ 0 h 2784105"/>
              <a:gd name="connsiteX0" fmla="*/ 0 w 2004260"/>
              <a:gd name="connsiteY0" fmla="*/ 2503593 h 2503593"/>
              <a:gd name="connsiteX1" fmla="*/ 222246 w 2004260"/>
              <a:gd name="connsiteY1" fmla="*/ 2439471 h 2503593"/>
              <a:gd name="connsiteX2" fmla="*/ 773651 w 2004260"/>
              <a:gd name="connsiteY2" fmla="*/ 1916923 h 2503593"/>
              <a:gd name="connsiteX3" fmla="*/ 1366292 w 2004260"/>
              <a:gd name="connsiteY3" fmla="*/ 1007983 h 2503593"/>
              <a:gd name="connsiteX4" fmla="*/ 2004260 w 2004260"/>
              <a:gd name="connsiteY4" fmla="*/ 0 h 2503593"/>
              <a:gd name="connsiteX0" fmla="*/ 0 w 2004260"/>
              <a:gd name="connsiteY0" fmla="*/ 2503593 h 2503593"/>
              <a:gd name="connsiteX1" fmla="*/ 222246 w 2004260"/>
              <a:gd name="connsiteY1" fmla="*/ 2439471 h 2503593"/>
              <a:gd name="connsiteX2" fmla="*/ 773651 w 2004260"/>
              <a:gd name="connsiteY2" fmla="*/ 1916923 h 2503593"/>
              <a:gd name="connsiteX3" fmla="*/ 1909174 w 2004260"/>
              <a:gd name="connsiteY3" fmla="*/ 579423 h 2503593"/>
              <a:gd name="connsiteX4" fmla="*/ 2004260 w 2004260"/>
              <a:gd name="connsiteY4" fmla="*/ 0 h 2503593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3651 w 2899545"/>
              <a:gd name="connsiteY2" fmla="*/ 2431331 h 3018001"/>
              <a:gd name="connsiteX3" fmla="*/ 1909174 w 2899545"/>
              <a:gd name="connsiteY3" fmla="*/ 1093831 h 3018001"/>
              <a:gd name="connsiteX4" fmla="*/ 2899545 w 2899545"/>
              <a:gd name="connsiteY4" fmla="*/ 0 h 3018001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8396 w 2899545"/>
              <a:gd name="connsiteY2" fmla="*/ 2436367 h 3018001"/>
              <a:gd name="connsiteX3" fmla="*/ 1909174 w 2899545"/>
              <a:gd name="connsiteY3" fmla="*/ 1093831 h 3018001"/>
              <a:gd name="connsiteX4" fmla="*/ 2899545 w 2899545"/>
              <a:gd name="connsiteY4" fmla="*/ 0 h 3018001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8396 w 2899545"/>
              <a:gd name="connsiteY2" fmla="*/ 2436367 h 3018001"/>
              <a:gd name="connsiteX3" fmla="*/ 1890082 w 2899545"/>
              <a:gd name="connsiteY3" fmla="*/ 1122532 h 3018001"/>
              <a:gd name="connsiteX4" fmla="*/ 2899545 w 2899545"/>
              <a:gd name="connsiteY4" fmla="*/ 0 h 3018001"/>
              <a:gd name="connsiteX0" fmla="*/ 0 w 2913768"/>
              <a:gd name="connsiteY0" fmla="*/ 3070395 h 3070395"/>
              <a:gd name="connsiteX1" fmla="*/ 222246 w 2913768"/>
              <a:gd name="connsiteY1" fmla="*/ 3006273 h 3070395"/>
              <a:gd name="connsiteX2" fmla="*/ 778396 w 2913768"/>
              <a:gd name="connsiteY2" fmla="*/ 2488761 h 3070395"/>
              <a:gd name="connsiteX3" fmla="*/ 1890082 w 2913768"/>
              <a:gd name="connsiteY3" fmla="*/ 1174926 h 3070395"/>
              <a:gd name="connsiteX4" fmla="*/ 2913768 w 2913768"/>
              <a:gd name="connsiteY4" fmla="*/ 0 h 3070395"/>
              <a:gd name="connsiteX0" fmla="*/ 0 w 2989901"/>
              <a:gd name="connsiteY0" fmla="*/ 2902736 h 2902736"/>
              <a:gd name="connsiteX1" fmla="*/ 222246 w 2989901"/>
              <a:gd name="connsiteY1" fmla="*/ 2838614 h 2902736"/>
              <a:gd name="connsiteX2" fmla="*/ 778396 w 2989901"/>
              <a:gd name="connsiteY2" fmla="*/ 2321102 h 2902736"/>
              <a:gd name="connsiteX3" fmla="*/ 1890082 w 2989901"/>
              <a:gd name="connsiteY3" fmla="*/ 1007267 h 2902736"/>
              <a:gd name="connsiteX4" fmla="*/ 2989901 w 2989901"/>
              <a:gd name="connsiteY4" fmla="*/ 0 h 2902736"/>
              <a:gd name="connsiteX0" fmla="*/ 0 w 3247003"/>
              <a:gd name="connsiteY0" fmla="*/ 2350224 h 2350224"/>
              <a:gd name="connsiteX1" fmla="*/ 222246 w 3247003"/>
              <a:gd name="connsiteY1" fmla="*/ 2286102 h 2350224"/>
              <a:gd name="connsiteX2" fmla="*/ 778396 w 3247003"/>
              <a:gd name="connsiteY2" fmla="*/ 1768590 h 2350224"/>
              <a:gd name="connsiteX3" fmla="*/ 1890082 w 3247003"/>
              <a:gd name="connsiteY3" fmla="*/ 454755 h 2350224"/>
              <a:gd name="connsiteX4" fmla="*/ 3247003 w 3247003"/>
              <a:gd name="connsiteY4" fmla="*/ 0 h 2350224"/>
              <a:gd name="connsiteX0" fmla="*/ 0 w 3247003"/>
              <a:gd name="connsiteY0" fmla="*/ 2350224 h 2350224"/>
              <a:gd name="connsiteX1" fmla="*/ 222246 w 3247003"/>
              <a:gd name="connsiteY1" fmla="*/ 2286102 h 2350224"/>
              <a:gd name="connsiteX2" fmla="*/ 778396 w 3247003"/>
              <a:gd name="connsiteY2" fmla="*/ 1768590 h 2350224"/>
              <a:gd name="connsiteX3" fmla="*/ 2061486 w 3247003"/>
              <a:gd name="connsiteY3" fmla="*/ 816797 h 2350224"/>
              <a:gd name="connsiteX4" fmla="*/ 3247003 w 3247003"/>
              <a:gd name="connsiteY4" fmla="*/ 0 h 2350224"/>
              <a:gd name="connsiteX0" fmla="*/ 0 w 3246930"/>
              <a:gd name="connsiteY0" fmla="*/ 2321646 h 2321646"/>
              <a:gd name="connsiteX1" fmla="*/ 222246 w 3246930"/>
              <a:gd name="connsiteY1" fmla="*/ 2257524 h 2321646"/>
              <a:gd name="connsiteX2" fmla="*/ 778396 w 3246930"/>
              <a:gd name="connsiteY2" fmla="*/ 1740012 h 2321646"/>
              <a:gd name="connsiteX3" fmla="*/ 2061486 w 3246930"/>
              <a:gd name="connsiteY3" fmla="*/ 788219 h 2321646"/>
              <a:gd name="connsiteX4" fmla="*/ 3246930 w 3246930"/>
              <a:gd name="connsiteY4" fmla="*/ 0 h 2321646"/>
              <a:gd name="connsiteX0" fmla="*/ 0 w 3246930"/>
              <a:gd name="connsiteY0" fmla="*/ 2321646 h 2321646"/>
              <a:gd name="connsiteX1" fmla="*/ 222246 w 3246930"/>
              <a:gd name="connsiteY1" fmla="*/ 2257524 h 2321646"/>
              <a:gd name="connsiteX2" fmla="*/ 835977 w 3246930"/>
              <a:gd name="connsiteY2" fmla="*/ 1934629 h 2321646"/>
              <a:gd name="connsiteX3" fmla="*/ 2061486 w 3246930"/>
              <a:gd name="connsiteY3" fmla="*/ 788219 h 2321646"/>
              <a:gd name="connsiteX4" fmla="*/ 3246930 w 3246930"/>
              <a:gd name="connsiteY4" fmla="*/ 0 h 2321646"/>
              <a:gd name="connsiteX0" fmla="*/ 0 w 3189258"/>
              <a:gd name="connsiteY0" fmla="*/ 2530469 h 2530469"/>
              <a:gd name="connsiteX1" fmla="*/ 222246 w 3189258"/>
              <a:gd name="connsiteY1" fmla="*/ 2466347 h 2530469"/>
              <a:gd name="connsiteX2" fmla="*/ 835977 w 3189258"/>
              <a:gd name="connsiteY2" fmla="*/ 2143452 h 2530469"/>
              <a:gd name="connsiteX3" fmla="*/ 2061486 w 3189258"/>
              <a:gd name="connsiteY3" fmla="*/ 997042 h 2530469"/>
              <a:gd name="connsiteX4" fmla="*/ 3189258 w 3189258"/>
              <a:gd name="connsiteY4" fmla="*/ 0 h 2530469"/>
              <a:gd name="connsiteX0" fmla="*/ 0 w 3108297"/>
              <a:gd name="connsiteY0" fmla="*/ 2511701 h 2511701"/>
              <a:gd name="connsiteX1" fmla="*/ 141285 w 3108297"/>
              <a:gd name="connsiteY1" fmla="*/ 2466347 h 2511701"/>
              <a:gd name="connsiteX2" fmla="*/ 755016 w 3108297"/>
              <a:gd name="connsiteY2" fmla="*/ 2143452 h 2511701"/>
              <a:gd name="connsiteX3" fmla="*/ 1980525 w 3108297"/>
              <a:gd name="connsiteY3" fmla="*/ 997042 h 2511701"/>
              <a:gd name="connsiteX4" fmla="*/ 3108297 w 3108297"/>
              <a:gd name="connsiteY4" fmla="*/ 0 h 2511701"/>
              <a:gd name="connsiteX0" fmla="*/ 0 w 3108297"/>
              <a:gd name="connsiteY0" fmla="*/ 2511701 h 2511701"/>
              <a:gd name="connsiteX1" fmla="*/ 362807 w 3108297"/>
              <a:gd name="connsiteY1" fmla="*/ 2329921 h 2511701"/>
              <a:gd name="connsiteX2" fmla="*/ 755016 w 3108297"/>
              <a:gd name="connsiteY2" fmla="*/ 2143452 h 2511701"/>
              <a:gd name="connsiteX3" fmla="*/ 1980525 w 3108297"/>
              <a:gd name="connsiteY3" fmla="*/ 997042 h 2511701"/>
              <a:gd name="connsiteX4" fmla="*/ 3108297 w 3108297"/>
              <a:gd name="connsiteY4" fmla="*/ 0 h 2511701"/>
              <a:gd name="connsiteX0" fmla="*/ 0 w 3108297"/>
              <a:gd name="connsiteY0" fmla="*/ 2511701 h 2511701"/>
              <a:gd name="connsiteX1" fmla="*/ 755016 w 3108297"/>
              <a:gd name="connsiteY1" fmla="*/ 2143452 h 2511701"/>
              <a:gd name="connsiteX2" fmla="*/ 1980525 w 3108297"/>
              <a:gd name="connsiteY2" fmla="*/ 997042 h 2511701"/>
              <a:gd name="connsiteX3" fmla="*/ 3108297 w 3108297"/>
              <a:gd name="connsiteY3" fmla="*/ 0 h 2511701"/>
              <a:gd name="connsiteX0" fmla="*/ 0 w 2943332"/>
              <a:gd name="connsiteY0" fmla="*/ 2460129 h 2460129"/>
              <a:gd name="connsiteX1" fmla="*/ 590051 w 2943332"/>
              <a:gd name="connsiteY1" fmla="*/ 2143452 h 2460129"/>
              <a:gd name="connsiteX2" fmla="*/ 1815560 w 2943332"/>
              <a:gd name="connsiteY2" fmla="*/ 997042 h 2460129"/>
              <a:gd name="connsiteX3" fmla="*/ 2943332 w 2943332"/>
              <a:gd name="connsiteY3" fmla="*/ 0 h 2460129"/>
              <a:gd name="connsiteX0" fmla="*/ 0 w 2943332"/>
              <a:gd name="connsiteY0" fmla="*/ 2460129 h 2460129"/>
              <a:gd name="connsiteX1" fmla="*/ 590051 w 2943332"/>
              <a:gd name="connsiteY1" fmla="*/ 2143452 h 2460129"/>
              <a:gd name="connsiteX2" fmla="*/ 1923925 w 2943332"/>
              <a:gd name="connsiteY2" fmla="*/ 1355412 h 2460129"/>
              <a:gd name="connsiteX3" fmla="*/ 2943332 w 2943332"/>
              <a:gd name="connsiteY3" fmla="*/ 0 h 2460129"/>
              <a:gd name="connsiteX0" fmla="*/ 0 w 3230777"/>
              <a:gd name="connsiteY0" fmla="*/ 1936882 h 1936882"/>
              <a:gd name="connsiteX1" fmla="*/ 590051 w 3230777"/>
              <a:gd name="connsiteY1" fmla="*/ 1620205 h 1936882"/>
              <a:gd name="connsiteX2" fmla="*/ 1923925 w 3230777"/>
              <a:gd name="connsiteY2" fmla="*/ 832165 h 1936882"/>
              <a:gd name="connsiteX3" fmla="*/ 3230777 w 3230777"/>
              <a:gd name="connsiteY3" fmla="*/ 0 h 1936882"/>
              <a:gd name="connsiteX0" fmla="*/ 0 w 3230777"/>
              <a:gd name="connsiteY0" fmla="*/ 1936882 h 1936882"/>
              <a:gd name="connsiteX1" fmla="*/ 675761 w 3230777"/>
              <a:gd name="connsiteY1" fmla="*/ 1839486 h 1936882"/>
              <a:gd name="connsiteX2" fmla="*/ 1923925 w 3230777"/>
              <a:gd name="connsiteY2" fmla="*/ 832165 h 1936882"/>
              <a:gd name="connsiteX3" fmla="*/ 3230777 w 3230777"/>
              <a:gd name="connsiteY3" fmla="*/ 0 h 1936882"/>
              <a:gd name="connsiteX0" fmla="*/ 0 w 3211727"/>
              <a:gd name="connsiteY0" fmla="*/ 2165725 h 2165725"/>
              <a:gd name="connsiteX1" fmla="*/ 656711 w 3211727"/>
              <a:gd name="connsiteY1" fmla="*/ 1839486 h 2165725"/>
              <a:gd name="connsiteX2" fmla="*/ 1904875 w 3211727"/>
              <a:gd name="connsiteY2" fmla="*/ 832165 h 2165725"/>
              <a:gd name="connsiteX3" fmla="*/ 3211727 w 3211727"/>
              <a:gd name="connsiteY3" fmla="*/ 0 h 2165725"/>
              <a:gd name="connsiteX0" fmla="*/ 0 w 3211727"/>
              <a:gd name="connsiteY0" fmla="*/ 2165725 h 2165725"/>
              <a:gd name="connsiteX1" fmla="*/ 656711 w 3211727"/>
              <a:gd name="connsiteY1" fmla="*/ 1839486 h 2165725"/>
              <a:gd name="connsiteX2" fmla="*/ 1981031 w 3211727"/>
              <a:gd name="connsiteY2" fmla="*/ 1003728 h 2165725"/>
              <a:gd name="connsiteX3" fmla="*/ 3211727 w 3211727"/>
              <a:gd name="connsiteY3" fmla="*/ 0 h 2165725"/>
              <a:gd name="connsiteX0" fmla="*/ 0 w 3232869"/>
              <a:gd name="connsiteY0" fmla="*/ 2160681 h 2160681"/>
              <a:gd name="connsiteX1" fmla="*/ 677853 w 3232869"/>
              <a:gd name="connsiteY1" fmla="*/ 1839486 h 2160681"/>
              <a:gd name="connsiteX2" fmla="*/ 2002173 w 3232869"/>
              <a:gd name="connsiteY2" fmla="*/ 1003728 h 2160681"/>
              <a:gd name="connsiteX3" fmla="*/ 3232869 w 3232869"/>
              <a:gd name="connsiteY3" fmla="*/ 0 h 2160681"/>
              <a:gd name="connsiteX0" fmla="*/ 0 w 3232869"/>
              <a:gd name="connsiteY0" fmla="*/ 2160681 h 2160681"/>
              <a:gd name="connsiteX1" fmla="*/ 630269 w 3232869"/>
              <a:gd name="connsiteY1" fmla="*/ 1850265 h 2160681"/>
              <a:gd name="connsiteX2" fmla="*/ 2002173 w 3232869"/>
              <a:gd name="connsiteY2" fmla="*/ 1003728 h 2160681"/>
              <a:gd name="connsiteX3" fmla="*/ 3232869 w 3232869"/>
              <a:gd name="connsiteY3" fmla="*/ 0 h 2160681"/>
              <a:gd name="connsiteX0" fmla="*/ 0 w 3232869"/>
              <a:gd name="connsiteY0" fmla="*/ 2160681 h 2160681"/>
              <a:gd name="connsiteX1" fmla="*/ 630269 w 3232869"/>
              <a:gd name="connsiteY1" fmla="*/ 1850265 h 2160681"/>
              <a:gd name="connsiteX2" fmla="*/ 2139549 w 3232869"/>
              <a:gd name="connsiteY2" fmla="*/ 1389729 h 2160681"/>
              <a:gd name="connsiteX3" fmla="*/ 3232869 w 3232869"/>
              <a:gd name="connsiteY3" fmla="*/ 0 h 2160681"/>
              <a:gd name="connsiteX0" fmla="*/ 0 w 3518211"/>
              <a:gd name="connsiteY0" fmla="*/ 1632067 h 1632067"/>
              <a:gd name="connsiteX1" fmla="*/ 630269 w 3518211"/>
              <a:gd name="connsiteY1" fmla="*/ 1321651 h 1632067"/>
              <a:gd name="connsiteX2" fmla="*/ 2139549 w 3518211"/>
              <a:gd name="connsiteY2" fmla="*/ 861115 h 1632067"/>
              <a:gd name="connsiteX3" fmla="*/ 3518211 w 3518211"/>
              <a:gd name="connsiteY3" fmla="*/ 0 h 1632067"/>
              <a:gd name="connsiteX0" fmla="*/ 0 w 3518211"/>
              <a:gd name="connsiteY0" fmla="*/ 1632067 h 1632067"/>
              <a:gd name="connsiteX1" fmla="*/ 630269 w 3518211"/>
              <a:gd name="connsiteY1" fmla="*/ 1321651 h 1632067"/>
              <a:gd name="connsiteX2" fmla="*/ 2024404 w 3518211"/>
              <a:gd name="connsiteY2" fmla="*/ 483899 h 1632067"/>
              <a:gd name="connsiteX3" fmla="*/ 3518211 w 3518211"/>
              <a:gd name="connsiteY3" fmla="*/ 0 h 1632067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2024404 w 3262362"/>
              <a:gd name="connsiteY2" fmla="*/ 1008300 h 2156468"/>
              <a:gd name="connsiteX3" fmla="*/ 3262362 w 3262362"/>
              <a:gd name="connsiteY3" fmla="*/ 0 h 2156468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1948161 w 3262362"/>
              <a:gd name="connsiteY2" fmla="*/ 830593 h 2156468"/>
              <a:gd name="connsiteX3" fmla="*/ 3262362 w 3262362"/>
              <a:gd name="connsiteY3" fmla="*/ 0 h 2156468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1935418 w 3262362"/>
              <a:gd name="connsiteY2" fmla="*/ 824336 h 2156468"/>
              <a:gd name="connsiteX3" fmla="*/ 3262362 w 3262362"/>
              <a:gd name="connsiteY3" fmla="*/ 0 h 2156468"/>
              <a:gd name="connsiteX0" fmla="*/ 0 w 3052745"/>
              <a:gd name="connsiteY0" fmla="*/ 2505757 h 2505757"/>
              <a:gd name="connsiteX1" fmla="*/ 630269 w 3052745"/>
              <a:gd name="connsiteY1" fmla="*/ 2195341 h 2505757"/>
              <a:gd name="connsiteX2" fmla="*/ 1935418 w 3052745"/>
              <a:gd name="connsiteY2" fmla="*/ 1173625 h 2505757"/>
              <a:gd name="connsiteX3" fmla="*/ 3052745 w 3052745"/>
              <a:gd name="connsiteY3" fmla="*/ 0 h 2505757"/>
              <a:gd name="connsiteX0" fmla="*/ 0 w 3052745"/>
              <a:gd name="connsiteY0" fmla="*/ 2505757 h 2505757"/>
              <a:gd name="connsiteX1" fmla="*/ 630269 w 3052745"/>
              <a:gd name="connsiteY1" fmla="*/ 2195341 h 2505757"/>
              <a:gd name="connsiteX2" fmla="*/ 1839962 w 3052745"/>
              <a:gd name="connsiteY2" fmla="*/ 1022665 h 2505757"/>
              <a:gd name="connsiteX3" fmla="*/ 3052745 w 3052745"/>
              <a:gd name="connsiteY3" fmla="*/ 0 h 2505757"/>
              <a:gd name="connsiteX0" fmla="*/ 0 w 3030306"/>
              <a:gd name="connsiteY0" fmla="*/ 2595805 h 2595805"/>
              <a:gd name="connsiteX1" fmla="*/ 607830 w 3030306"/>
              <a:gd name="connsiteY1" fmla="*/ 2195341 h 2595805"/>
              <a:gd name="connsiteX2" fmla="*/ 1817523 w 3030306"/>
              <a:gd name="connsiteY2" fmla="*/ 1022665 h 2595805"/>
              <a:gd name="connsiteX3" fmla="*/ 3030306 w 3030306"/>
              <a:gd name="connsiteY3" fmla="*/ 0 h 2595805"/>
              <a:gd name="connsiteX0" fmla="*/ 0 w 3035916"/>
              <a:gd name="connsiteY0" fmla="*/ 2506329 h 2506329"/>
              <a:gd name="connsiteX1" fmla="*/ 613440 w 3035916"/>
              <a:gd name="connsiteY1" fmla="*/ 2195341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7817 w 3035916"/>
              <a:gd name="connsiteY1" fmla="*/ 2100209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2194 w 3035916"/>
              <a:gd name="connsiteY1" fmla="*/ 2201433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2194 w 3035916"/>
              <a:gd name="connsiteY1" fmla="*/ 2201433 h 2506329"/>
              <a:gd name="connsiteX2" fmla="*/ 1851141 w 3035916"/>
              <a:gd name="connsiteY2" fmla="*/ 989117 h 2506329"/>
              <a:gd name="connsiteX3" fmla="*/ 3035916 w 3035916"/>
              <a:gd name="connsiteY3" fmla="*/ 0 h 2506329"/>
              <a:gd name="connsiteX0" fmla="*/ 0 w 2929265"/>
              <a:gd name="connsiteY0" fmla="*/ 2691474 h 2691474"/>
              <a:gd name="connsiteX1" fmla="*/ 602194 w 2929265"/>
              <a:gd name="connsiteY1" fmla="*/ 2386578 h 2691474"/>
              <a:gd name="connsiteX2" fmla="*/ 1851141 w 2929265"/>
              <a:gd name="connsiteY2" fmla="*/ 1174262 h 2691474"/>
              <a:gd name="connsiteX3" fmla="*/ 2929265 w 2929265"/>
              <a:gd name="connsiteY3" fmla="*/ 0 h 2691474"/>
              <a:gd name="connsiteX0" fmla="*/ 0 w 2929265"/>
              <a:gd name="connsiteY0" fmla="*/ 2691474 h 2691474"/>
              <a:gd name="connsiteX1" fmla="*/ 575753 w 2929265"/>
              <a:gd name="connsiteY1" fmla="*/ 2133111 h 2691474"/>
              <a:gd name="connsiteX2" fmla="*/ 1851141 w 2929265"/>
              <a:gd name="connsiteY2" fmla="*/ 1174262 h 2691474"/>
              <a:gd name="connsiteX3" fmla="*/ 2929265 w 2929265"/>
              <a:gd name="connsiteY3" fmla="*/ 0 h 2691474"/>
              <a:gd name="connsiteX0" fmla="*/ 0 w 2934551"/>
              <a:gd name="connsiteY0" fmla="*/ 2443327 h 2443327"/>
              <a:gd name="connsiteX1" fmla="*/ 581039 w 2934551"/>
              <a:gd name="connsiteY1" fmla="*/ 2133111 h 2443327"/>
              <a:gd name="connsiteX2" fmla="*/ 1856427 w 2934551"/>
              <a:gd name="connsiteY2" fmla="*/ 1174262 h 2443327"/>
              <a:gd name="connsiteX3" fmla="*/ 2934551 w 2934551"/>
              <a:gd name="connsiteY3" fmla="*/ 0 h 2443327"/>
              <a:gd name="connsiteX0" fmla="*/ 0 w 2934551"/>
              <a:gd name="connsiteY0" fmla="*/ 2443327 h 2443327"/>
              <a:gd name="connsiteX1" fmla="*/ 581039 w 2934551"/>
              <a:gd name="connsiteY1" fmla="*/ 2133111 h 2443327"/>
              <a:gd name="connsiteX2" fmla="*/ 1777105 w 2934551"/>
              <a:gd name="connsiteY2" fmla="*/ 999951 h 2443327"/>
              <a:gd name="connsiteX3" fmla="*/ 2934551 w 2934551"/>
              <a:gd name="connsiteY3" fmla="*/ 0 h 2443327"/>
              <a:gd name="connsiteX0" fmla="*/ 0 w 2828777"/>
              <a:gd name="connsiteY0" fmla="*/ 2633628 h 2633628"/>
              <a:gd name="connsiteX1" fmla="*/ 581039 w 2828777"/>
              <a:gd name="connsiteY1" fmla="*/ 2323412 h 2633628"/>
              <a:gd name="connsiteX2" fmla="*/ 1777105 w 2828777"/>
              <a:gd name="connsiteY2" fmla="*/ 1190252 h 2633628"/>
              <a:gd name="connsiteX3" fmla="*/ 2828777 w 2828777"/>
              <a:gd name="connsiteY3" fmla="*/ 0 h 2633628"/>
              <a:gd name="connsiteX0" fmla="*/ 0 w 2838302"/>
              <a:gd name="connsiteY0" fmla="*/ 2648212 h 2648212"/>
              <a:gd name="connsiteX1" fmla="*/ 590564 w 2838302"/>
              <a:gd name="connsiteY1" fmla="*/ 2323412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590551 w 2838302"/>
              <a:gd name="connsiteY1" fmla="*/ 2342725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600063 w 2838302"/>
              <a:gd name="connsiteY1" fmla="*/ 2328698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600063 w 2838302"/>
              <a:gd name="connsiteY1" fmla="*/ 2328698 h 2648212"/>
              <a:gd name="connsiteX2" fmla="*/ 1800878 w 2838302"/>
              <a:gd name="connsiteY2" fmla="*/ 1190386 h 2648212"/>
              <a:gd name="connsiteX3" fmla="*/ 2838302 w 2838302"/>
              <a:gd name="connsiteY3" fmla="*/ 0 h 2648212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800878 w 2847764"/>
              <a:gd name="connsiteY2" fmla="*/ 1204675 h 2662501"/>
              <a:gd name="connsiteX3" fmla="*/ 2847764 w 2847764"/>
              <a:gd name="connsiteY3" fmla="*/ 0 h 2662501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720372 w 2847764"/>
              <a:gd name="connsiteY2" fmla="*/ 1043857 h 2662501"/>
              <a:gd name="connsiteX3" fmla="*/ 2847764 w 2847764"/>
              <a:gd name="connsiteY3" fmla="*/ 0 h 2662501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727650 w 2847764"/>
              <a:gd name="connsiteY2" fmla="*/ 1022026 h 2662501"/>
              <a:gd name="connsiteX3" fmla="*/ 2847764 w 2847764"/>
              <a:gd name="connsiteY3" fmla="*/ 0 h 2662501"/>
              <a:gd name="connsiteX0" fmla="*/ 0 w 2759921"/>
              <a:gd name="connsiteY0" fmla="*/ 2808821 h 2808821"/>
              <a:gd name="connsiteX1" fmla="*/ 600063 w 2759921"/>
              <a:gd name="connsiteY1" fmla="*/ 2489307 h 2808821"/>
              <a:gd name="connsiteX2" fmla="*/ 1727650 w 2759921"/>
              <a:gd name="connsiteY2" fmla="*/ 1168346 h 2808821"/>
              <a:gd name="connsiteX3" fmla="*/ 2759921 w 2759921"/>
              <a:gd name="connsiteY3" fmla="*/ 0 h 2808821"/>
              <a:gd name="connsiteX0" fmla="*/ 0 w 2759921"/>
              <a:gd name="connsiteY0" fmla="*/ 2808821 h 2808821"/>
              <a:gd name="connsiteX1" fmla="*/ 600063 w 2759921"/>
              <a:gd name="connsiteY1" fmla="*/ 2489307 h 2808821"/>
              <a:gd name="connsiteX2" fmla="*/ 1775319 w 2759921"/>
              <a:gd name="connsiteY2" fmla="*/ 1367282 h 2808821"/>
              <a:gd name="connsiteX3" fmla="*/ 2759921 w 2759921"/>
              <a:gd name="connsiteY3" fmla="*/ 0 h 2808821"/>
              <a:gd name="connsiteX0" fmla="*/ 0 w 2895029"/>
              <a:gd name="connsiteY0" fmla="*/ 2458925 h 2458925"/>
              <a:gd name="connsiteX1" fmla="*/ 600063 w 2895029"/>
              <a:gd name="connsiteY1" fmla="*/ 2139411 h 2458925"/>
              <a:gd name="connsiteX2" fmla="*/ 1775319 w 2895029"/>
              <a:gd name="connsiteY2" fmla="*/ 1017386 h 2458925"/>
              <a:gd name="connsiteX3" fmla="*/ 2895029 w 2895029"/>
              <a:gd name="connsiteY3" fmla="*/ 0 h 2458925"/>
              <a:gd name="connsiteX0" fmla="*/ 0 w 2910868"/>
              <a:gd name="connsiteY0" fmla="*/ 2450973 h 2450973"/>
              <a:gd name="connsiteX1" fmla="*/ 600063 w 2910868"/>
              <a:gd name="connsiteY1" fmla="*/ 2131459 h 2450973"/>
              <a:gd name="connsiteX2" fmla="*/ 1775319 w 2910868"/>
              <a:gd name="connsiteY2" fmla="*/ 1009434 h 2450973"/>
              <a:gd name="connsiteX3" fmla="*/ 2910868 w 2910868"/>
              <a:gd name="connsiteY3" fmla="*/ 0 h 2450973"/>
              <a:gd name="connsiteX0" fmla="*/ 0 w 2910868"/>
              <a:gd name="connsiteY0" fmla="*/ 2450973 h 2450973"/>
              <a:gd name="connsiteX1" fmla="*/ 600063 w 2910868"/>
              <a:gd name="connsiteY1" fmla="*/ 2131459 h 2450973"/>
              <a:gd name="connsiteX2" fmla="*/ 1856240 w 2910868"/>
              <a:gd name="connsiteY2" fmla="*/ 1195305 h 2450973"/>
              <a:gd name="connsiteX3" fmla="*/ 2910868 w 2910868"/>
              <a:gd name="connsiteY3" fmla="*/ 0 h 2450973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856240 w 2934616"/>
              <a:gd name="connsiteY2" fmla="*/ 1200069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865724 w 2934616"/>
              <a:gd name="connsiteY2" fmla="*/ 1200204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924203 w 2934616"/>
              <a:gd name="connsiteY2" fmla="*/ 1383239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946106 w 2934616"/>
              <a:gd name="connsiteY2" fmla="*/ 1368763 h 2455737"/>
              <a:gd name="connsiteX3" fmla="*/ 2934616 w 2934616"/>
              <a:gd name="connsiteY3" fmla="*/ 0 h 2455737"/>
              <a:gd name="connsiteX0" fmla="*/ 0 w 3132439"/>
              <a:gd name="connsiteY0" fmla="*/ 2080382 h 2080382"/>
              <a:gd name="connsiteX1" fmla="*/ 600063 w 3132439"/>
              <a:gd name="connsiteY1" fmla="*/ 1760868 h 2080382"/>
              <a:gd name="connsiteX2" fmla="*/ 1946106 w 3132439"/>
              <a:gd name="connsiteY2" fmla="*/ 993408 h 2080382"/>
              <a:gd name="connsiteX3" fmla="*/ 3132439 w 3132439"/>
              <a:gd name="connsiteY3" fmla="*/ 0 h 2080382"/>
              <a:gd name="connsiteX0" fmla="*/ 0 w 2955165"/>
              <a:gd name="connsiteY0" fmla="*/ 2484465 h 2484465"/>
              <a:gd name="connsiteX1" fmla="*/ 600063 w 2955165"/>
              <a:gd name="connsiteY1" fmla="*/ 2164951 h 2484465"/>
              <a:gd name="connsiteX2" fmla="*/ 1946106 w 2955165"/>
              <a:gd name="connsiteY2" fmla="*/ 1397491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600063 w 2955165"/>
              <a:gd name="connsiteY1" fmla="*/ 2164951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57521 w 2955165"/>
              <a:gd name="connsiteY1" fmla="*/ 1966698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86083 w 2955165"/>
              <a:gd name="connsiteY1" fmla="*/ 2176492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86083 w 2955165"/>
              <a:gd name="connsiteY1" fmla="*/ 2176492 h 2484465"/>
              <a:gd name="connsiteX2" fmla="*/ 2087566 w 2955165"/>
              <a:gd name="connsiteY2" fmla="*/ 1748454 h 2484465"/>
              <a:gd name="connsiteX3" fmla="*/ 2955165 w 2955165"/>
              <a:gd name="connsiteY3" fmla="*/ 0 h 2484465"/>
              <a:gd name="connsiteX0" fmla="*/ 0 w 3431340"/>
              <a:gd name="connsiteY0" fmla="*/ 1598541 h 1598541"/>
              <a:gd name="connsiteX1" fmla="*/ 586083 w 3431340"/>
              <a:gd name="connsiteY1" fmla="*/ 1290568 h 1598541"/>
              <a:gd name="connsiteX2" fmla="*/ 2087566 w 3431340"/>
              <a:gd name="connsiteY2" fmla="*/ 862530 h 1598541"/>
              <a:gd name="connsiteX3" fmla="*/ 3431340 w 3431340"/>
              <a:gd name="connsiteY3" fmla="*/ 0 h 1598541"/>
              <a:gd name="connsiteX0" fmla="*/ 0 w 3383716"/>
              <a:gd name="connsiteY0" fmla="*/ 1798769 h 1798769"/>
              <a:gd name="connsiteX1" fmla="*/ 538459 w 3383716"/>
              <a:gd name="connsiteY1" fmla="*/ 1290568 h 1798769"/>
              <a:gd name="connsiteX2" fmla="*/ 2039942 w 3383716"/>
              <a:gd name="connsiteY2" fmla="*/ 862530 h 1798769"/>
              <a:gd name="connsiteX3" fmla="*/ 3383716 w 3383716"/>
              <a:gd name="connsiteY3" fmla="*/ 0 h 1798769"/>
              <a:gd name="connsiteX0" fmla="*/ 0 w 3383716"/>
              <a:gd name="connsiteY0" fmla="*/ 1841119 h 1841119"/>
              <a:gd name="connsiteX1" fmla="*/ 538459 w 3383716"/>
              <a:gd name="connsiteY1" fmla="*/ 1332918 h 1841119"/>
              <a:gd name="connsiteX2" fmla="*/ 1677955 w 3383716"/>
              <a:gd name="connsiteY2" fmla="*/ 0 h 1841119"/>
              <a:gd name="connsiteX3" fmla="*/ 3383716 w 3383716"/>
              <a:gd name="connsiteY3" fmla="*/ 42350 h 1841119"/>
              <a:gd name="connsiteX0" fmla="*/ 0 w 2726431"/>
              <a:gd name="connsiteY0" fmla="*/ 2999050 h 2999050"/>
              <a:gd name="connsiteX1" fmla="*/ 538459 w 2726431"/>
              <a:gd name="connsiteY1" fmla="*/ 2490849 h 2999050"/>
              <a:gd name="connsiteX2" fmla="*/ 1677955 w 2726431"/>
              <a:gd name="connsiteY2" fmla="*/ 1157931 h 2999050"/>
              <a:gd name="connsiteX3" fmla="*/ 2726431 w 2726431"/>
              <a:gd name="connsiteY3" fmla="*/ 0 h 2999050"/>
              <a:gd name="connsiteX0" fmla="*/ 0 w 2716846"/>
              <a:gd name="connsiteY0" fmla="*/ 3027628 h 3027628"/>
              <a:gd name="connsiteX1" fmla="*/ 538459 w 2716846"/>
              <a:gd name="connsiteY1" fmla="*/ 2519427 h 3027628"/>
              <a:gd name="connsiteX2" fmla="*/ 1677955 w 2716846"/>
              <a:gd name="connsiteY2" fmla="*/ 1186509 h 3027628"/>
              <a:gd name="connsiteX3" fmla="*/ 2716846 w 2716846"/>
              <a:gd name="connsiteY3" fmla="*/ 0 h 3027628"/>
              <a:gd name="connsiteX0" fmla="*/ 0 w 2726371"/>
              <a:gd name="connsiteY0" fmla="*/ 3016063 h 3016063"/>
              <a:gd name="connsiteX1" fmla="*/ 547984 w 2726371"/>
              <a:gd name="connsiteY1" fmla="*/ 2519427 h 3016063"/>
              <a:gd name="connsiteX2" fmla="*/ 1687480 w 2726371"/>
              <a:gd name="connsiteY2" fmla="*/ 1186509 h 3016063"/>
              <a:gd name="connsiteX3" fmla="*/ 2726371 w 2726371"/>
              <a:gd name="connsiteY3" fmla="*/ 0 h 3016063"/>
              <a:gd name="connsiteX0" fmla="*/ 23582 w 2749953"/>
              <a:gd name="connsiteY0" fmla="*/ 3016063 h 3016063"/>
              <a:gd name="connsiteX1" fmla="*/ 0 w 2749953"/>
              <a:gd name="connsiteY1" fmla="*/ 2829596 h 3016063"/>
              <a:gd name="connsiteX2" fmla="*/ 571566 w 2749953"/>
              <a:gd name="connsiteY2" fmla="*/ 2519427 h 3016063"/>
              <a:gd name="connsiteX3" fmla="*/ 1711062 w 2749953"/>
              <a:gd name="connsiteY3" fmla="*/ 1186509 h 3016063"/>
              <a:gd name="connsiteX4" fmla="*/ 2749953 w 2749953"/>
              <a:gd name="connsiteY4" fmla="*/ 0 h 3016063"/>
              <a:gd name="connsiteX0" fmla="*/ 4532 w 2749953"/>
              <a:gd name="connsiteY0" fmla="*/ 2778252 h 2829596"/>
              <a:gd name="connsiteX1" fmla="*/ 0 w 2749953"/>
              <a:gd name="connsiteY1" fmla="*/ 2829596 h 2829596"/>
              <a:gd name="connsiteX2" fmla="*/ 571566 w 2749953"/>
              <a:gd name="connsiteY2" fmla="*/ 2519427 h 2829596"/>
              <a:gd name="connsiteX3" fmla="*/ 1711062 w 2749953"/>
              <a:gd name="connsiteY3" fmla="*/ 1186509 h 2829596"/>
              <a:gd name="connsiteX4" fmla="*/ 2749953 w 2749953"/>
              <a:gd name="connsiteY4" fmla="*/ 0 h 2829596"/>
              <a:gd name="connsiteX0" fmla="*/ 4532 w 2749953"/>
              <a:gd name="connsiteY0" fmla="*/ 2778252 h 2829596"/>
              <a:gd name="connsiteX1" fmla="*/ 0 w 2749953"/>
              <a:gd name="connsiteY1" fmla="*/ 2829596 h 2829596"/>
              <a:gd name="connsiteX2" fmla="*/ 571566 w 2749953"/>
              <a:gd name="connsiteY2" fmla="*/ 2519427 h 2829596"/>
              <a:gd name="connsiteX3" fmla="*/ 1930094 w 2749953"/>
              <a:gd name="connsiteY3" fmla="*/ 1739156 h 2829596"/>
              <a:gd name="connsiteX4" fmla="*/ 2749953 w 2749953"/>
              <a:gd name="connsiteY4" fmla="*/ 0 h 2829596"/>
              <a:gd name="connsiteX0" fmla="*/ 4532 w 3121359"/>
              <a:gd name="connsiteY0" fmla="*/ 2035218 h 2086562"/>
              <a:gd name="connsiteX1" fmla="*/ 0 w 3121359"/>
              <a:gd name="connsiteY1" fmla="*/ 2086562 h 2086562"/>
              <a:gd name="connsiteX2" fmla="*/ 571566 w 3121359"/>
              <a:gd name="connsiteY2" fmla="*/ 1776393 h 2086562"/>
              <a:gd name="connsiteX3" fmla="*/ 1930094 w 3121359"/>
              <a:gd name="connsiteY3" fmla="*/ 996122 h 2086562"/>
              <a:gd name="connsiteX4" fmla="*/ 3121359 w 3121359"/>
              <a:gd name="connsiteY4" fmla="*/ 0 h 2086562"/>
              <a:gd name="connsiteX0" fmla="*/ 0 w 3126352"/>
              <a:gd name="connsiteY0" fmla="*/ 2092605 h 2092605"/>
              <a:gd name="connsiteX1" fmla="*/ 4993 w 3126352"/>
              <a:gd name="connsiteY1" fmla="*/ 2086562 h 2092605"/>
              <a:gd name="connsiteX2" fmla="*/ 576559 w 3126352"/>
              <a:gd name="connsiteY2" fmla="*/ 1776393 h 2092605"/>
              <a:gd name="connsiteX3" fmla="*/ 1935087 w 3126352"/>
              <a:gd name="connsiteY3" fmla="*/ 996122 h 2092605"/>
              <a:gd name="connsiteX4" fmla="*/ 3126352 w 3126352"/>
              <a:gd name="connsiteY4" fmla="*/ 0 h 2092605"/>
              <a:gd name="connsiteX0" fmla="*/ 0 w 3126352"/>
              <a:gd name="connsiteY0" fmla="*/ 2092605 h 2092605"/>
              <a:gd name="connsiteX1" fmla="*/ 4993 w 3126352"/>
              <a:gd name="connsiteY1" fmla="*/ 2086562 h 2092605"/>
              <a:gd name="connsiteX2" fmla="*/ 576559 w 3126352"/>
              <a:gd name="connsiteY2" fmla="*/ 1776393 h 2092605"/>
              <a:gd name="connsiteX3" fmla="*/ 2030292 w 3126352"/>
              <a:gd name="connsiteY3" fmla="*/ 1358226 h 2092605"/>
              <a:gd name="connsiteX4" fmla="*/ 3126352 w 3126352"/>
              <a:gd name="connsiteY4" fmla="*/ 0 h 2092605"/>
              <a:gd name="connsiteX0" fmla="*/ 0 w 3431076"/>
              <a:gd name="connsiteY0" fmla="*/ 1606775 h 1606775"/>
              <a:gd name="connsiteX1" fmla="*/ 4993 w 3431076"/>
              <a:gd name="connsiteY1" fmla="*/ 1600732 h 1606775"/>
              <a:gd name="connsiteX2" fmla="*/ 576559 w 3431076"/>
              <a:gd name="connsiteY2" fmla="*/ 1290563 h 1606775"/>
              <a:gd name="connsiteX3" fmla="*/ 2030292 w 3431076"/>
              <a:gd name="connsiteY3" fmla="*/ 872396 h 1606775"/>
              <a:gd name="connsiteX4" fmla="*/ 3431076 w 3431076"/>
              <a:gd name="connsiteY4" fmla="*/ 0 h 1606775"/>
              <a:gd name="connsiteX0" fmla="*/ 575439 w 4006515"/>
              <a:gd name="connsiteY0" fmla="*/ 1606775 h 1606775"/>
              <a:gd name="connsiteX1" fmla="*/ 0 w 4006515"/>
              <a:gd name="connsiteY1" fmla="*/ 622792 h 1606775"/>
              <a:gd name="connsiteX2" fmla="*/ 1151998 w 4006515"/>
              <a:gd name="connsiteY2" fmla="*/ 1290563 h 1606775"/>
              <a:gd name="connsiteX3" fmla="*/ 2605731 w 4006515"/>
              <a:gd name="connsiteY3" fmla="*/ 872396 h 1606775"/>
              <a:gd name="connsiteX4" fmla="*/ 4006515 w 4006515"/>
              <a:gd name="connsiteY4" fmla="*/ 0 h 1606775"/>
              <a:gd name="connsiteX0" fmla="*/ 575439 w 4006515"/>
              <a:gd name="connsiteY0" fmla="*/ 1606775 h 1606775"/>
              <a:gd name="connsiteX1" fmla="*/ 119101 w 4006515"/>
              <a:gd name="connsiteY1" fmla="*/ 1173633 h 1606775"/>
              <a:gd name="connsiteX2" fmla="*/ 0 w 4006515"/>
              <a:gd name="connsiteY2" fmla="*/ 622792 h 1606775"/>
              <a:gd name="connsiteX3" fmla="*/ 1151998 w 4006515"/>
              <a:gd name="connsiteY3" fmla="*/ 1290563 h 1606775"/>
              <a:gd name="connsiteX4" fmla="*/ 2605731 w 4006515"/>
              <a:gd name="connsiteY4" fmla="*/ 872396 h 1606775"/>
              <a:gd name="connsiteX5" fmla="*/ 4006515 w 4006515"/>
              <a:gd name="connsiteY5" fmla="*/ 0 h 1606775"/>
              <a:gd name="connsiteX0" fmla="*/ 575439 w 4006515"/>
              <a:gd name="connsiteY0" fmla="*/ 1606775 h 1606775"/>
              <a:gd name="connsiteX1" fmla="*/ 0 w 4006515"/>
              <a:gd name="connsiteY1" fmla="*/ 622792 h 1606775"/>
              <a:gd name="connsiteX2" fmla="*/ 1151998 w 4006515"/>
              <a:gd name="connsiteY2" fmla="*/ 1290563 h 1606775"/>
              <a:gd name="connsiteX3" fmla="*/ 2605731 w 4006515"/>
              <a:gd name="connsiteY3" fmla="*/ 872396 h 1606775"/>
              <a:gd name="connsiteX4" fmla="*/ 4006515 w 4006515"/>
              <a:gd name="connsiteY4" fmla="*/ 0 h 1606775"/>
              <a:gd name="connsiteX0" fmla="*/ 0 w 4289811"/>
              <a:gd name="connsiteY0" fmla="*/ 708358 h 1290563"/>
              <a:gd name="connsiteX1" fmla="*/ 283296 w 4289811"/>
              <a:gd name="connsiteY1" fmla="*/ 622792 h 1290563"/>
              <a:gd name="connsiteX2" fmla="*/ 1435294 w 4289811"/>
              <a:gd name="connsiteY2" fmla="*/ 1290563 h 1290563"/>
              <a:gd name="connsiteX3" fmla="*/ 2889027 w 4289811"/>
              <a:gd name="connsiteY3" fmla="*/ 872396 h 1290563"/>
              <a:gd name="connsiteX4" fmla="*/ 4289811 w 4289811"/>
              <a:gd name="connsiteY4" fmla="*/ 0 h 1290563"/>
              <a:gd name="connsiteX0" fmla="*/ 0 w 4289811"/>
              <a:gd name="connsiteY0" fmla="*/ 708358 h 1290563"/>
              <a:gd name="connsiteX1" fmla="*/ 275339 w 4289811"/>
              <a:gd name="connsiteY1" fmla="*/ 654671 h 1290563"/>
              <a:gd name="connsiteX2" fmla="*/ 1435294 w 4289811"/>
              <a:gd name="connsiteY2" fmla="*/ 1290563 h 1290563"/>
              <a:gd name="connsiteX3" fmla="*/ 2889027 w 4289811"/>
              <a:gd name="connsiteY3" fmla="*/ 872396 h 1290563"/>
              <a:gd name="connsiteX4" fmla="*/ 4289811 w 4289811"/>
              <a:gd name="connsiteY4" fmla="*/ 0 h 1290563"/>
              <a:gd name="connsiteX0" fmla="*/ 0 w 4289811"/>
              <a:gd name="connsiteY0" fmla="*/ 708358 h 872396"/>
              <a:gd name="connsiteX1" fmla="*/ 275339 w 4289811"/>
              <a:gd name="connsiteY1" fmla="*/ 654671 h 872396"/>
              <a:gd name="connsiteX2" fmla="*/ 918439 w 4289811"/>
              <a:gd name="connsiteY2" fmla="*/ 368254 h 872396"/>
              <a:gd name="connsiteX3" fmla="*/ 2889027 w 4289811"/>
              <a:gd name="connsiteY3" fmla="*/ 872396 h 872396"/>
              <a:gd name="connsiteX4" fmla="*/ 4289811 w 4289811"/>
              <a:gd name="connsiteY4" fmla="*/ 0 h 872396"/>
              <a:gd name="connsiteX0" fmla="*/ 0 w 4289811"/>
              <a:gd name="connsiteY0" fmla="*/ 790127 h 790128"/>
              <a:gd name="connsiteX1" fmla="*/ 275339 w 4289811"/>
              <a:gd name="connsiteY1" fmla="*/ 736440 h 790128"/>
              <a:gd name="connsiteX2" fmla="*/ 918439 w 4289811"/>
              <a:gd name="connsiteY2" fmla="*/ 450023 h 790128"/>
              <a:gd name="connsiteX3" fmla="*/ 2419846 w 4289811"/>
              <a:gd name="connsiteY3" fmla="*/ 0 h 790128"/>
              <a:gd name="connsiteX4" fmla="*/ 4289811 w 4289811"/>
              <a:gd name="connsiteY4" fmla="*/ 81769 h 790128"/>
              <a:gd name="connsiteX0" fmla="*/ 0 w 3820599"/>
              <a:gd name="connsiteY0" fmla="*/ 1662613 h 1662613"/>
              <a:gd name="connsiteX1" fmla="*/ 275339 w 3820599"/>
              <a:gd name="connsiteY1" fmla="*/ 1608926 h 1662613"/>
              <a:gd name="connsiteX2" fmla="*/ 918439 w 3820599"/>
              <a:gd name="connsiteY2" fmla="*/ 1322509 h 1662613"/>
              <a:gd name="connsiteX3" fmla="*/ 2419846 w 3820599"/>
              <a:gd name="connsiteY3" fmla="*/ 872486 h 1662613"/>
              <a:gd name="connsiteX4" fmla="*/ 3820599 w 3820599"/>
              <a:gd name="connsiteY4" fmla="*/ 0 h 1662613"/>
              <a:gd name="connsiteX0" fmla="*/ 0 w 3923879"/>
              <a:gd name="connsiteY0" fmla="*/ 1535379 h 1535379"/>
              <a:gd name="connsiteX1" fmla="*/ 275339 w 3923879"/>
              <a:gd name="connsiteY1" fmla="*/ 1481692 h 1535379"/>
              <a:gd name="connsiteX2" fmla="*/ 918439 w 3923879"/>
              <a:gd name="connsiteY2" fmla="*/ 1195275 h 1535379"/>
              <a:gd name="connsiteX3" fmla="*/ 2419846 w 3923879"/>
              <a:gd name="connsiteY3" fmla="*/ 745252 h 1535379"/>
              <a:gd name="connsiteX4" fmla="*/ 3923879 w 3923879"/>
              <a:gd name="connsiteY4" fmla="*/ 0 h 1535379"/>
              <a:gd name="connsiteX0" fmla="*/ 0 w 3899939"/>
              <a:gd name="connsiteY0" fmla="*/ 1519474 h 1519474"/>
              <a:gd name="connsiteX1" fmla="*/ 275339 w 3899939"/>
              <a:gd name="connsiteY1" fmla="*/ 1465787 h 1519474"/>
              <a:gd name="connsiteX2" fmla="*/ 918439 w 3899939"/>
              <a:gd name="connsiteY2" fmla="*/ 1179370 h 1519474"/>
              <a:gd name="connsiteX3" fmla="*/ 2419846 w 3899939"/>
              <a:gd name="connsiteY3" fmla="*/ 729347 h 1519474"/>
              <a:gd name="connsiteX4" fmla="*/ 3899939 w 3899939"/>
              <a:gd name="connsiteY4" fmla="*/ 0 h 1519474"/>
              <a:gd name="connsiteX0" fmla="*/ 0 w 3915755"/>
              <a:gd name="connsiteY0" fmla="*/ 1495617 h 1495617"/>
              <a:gd name="connsiteX1" fmla="*/ 275339 w 3915755"/>
              <a:gd name="connsiteY1" fmla="*/ 1441930 h 1495617"/>
              <a:gd name="connsiteX2" fmla="*/ 918439 w 3915755"/>
              <a:gd name="connsiteY2" fmla="*/ 1155513 h 1495617"/>
              <a:gd name="connsiteX3" fmla="*/ 2419846 w 3915755"/>
              <a:gd name="connsiteY3" fmla="*/ 705490 h 1495617"/>
              <a:gd name="connsiteX4" fmla="*/ 3915755 w 3915755"/>
              <a:gd name="connsiteY4" fmla="*/ 0 h 1495617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918439 w 3354964"/>
              <a:gd name="connsiteY2" fmla="*/ 2199429 h 2539533"/>
              <a:gd name="connsiteX3" fmla="*/ 2419846 w 3354964"/>
              <a:gd name="connsiteY3" fmla="*/ 1749406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918439 w 3354964"/>
              <a:gd name="connsiteY2" fmla="*/ 219942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823530 w 3354964"/>
              <a:gd name="connsiteY2" fmla="*/ 180281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3041 w 3354964"/>
              <a:gd name="connsiteY1" fmla="*/ 251297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3041 w 3354964"/>
              <a:gd name="connsiteY1" fmla="*/ 2513259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823530 w 3354964"/>
              <a:gd name="connsiteY2" fmla="*/ 180281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37711"/>
              <a:gd name="connsiteY0" fmla="*/ 2427666 h 2487663"/>
              <a:gd name="connsiteX1" fmla="*/ 72050 w 3337711"/>
              <a:gd name="connsiteY1" fmla="*/ 2487663 h 2487663"/>
              <a:gd name="connsiteX2" fmla="*/ 806277 w 3337711"/>
              <a:gd name="connsiteY2" fmla="*/ 1802819 h 2487663"/>
              <a:gd name="connsiteX3" fmla="*/ 2117874 w 3337711"/>
              <a:gd name="connsiteY3" fmla="*/ 1016277 h 2487663"/>
              <a:gd name="connsiteX4" fmla="*/ 3337711 w 3337711"/>
              <a:gd name="connsiteY4" fmla="*/ 0 h 2487663"/>
              <a:gd name="connsiteX0" fmla="*/ 0 w 3337711"/>
              <a:gd name="connsiteY0" fmla="*/ 2427666 h 2427666"/>
              <a:gd name="connsiteX1" fmla="*/ 72048 w 3337711"/>
              <a:gd name="connsiteY1" fmla="*/ 2410300 h 2427666"/>
              <a:gd name="connsiteX2" fmla="*/ 806277 w 3337711"/>
              <a:gd name="connsiteY2" fmla="*/ 1802819 h 2427666"/>
              <a:gd name="connsiteX3" fmla="*/ 2117874 w 3337711"/>
              <a:gd name="connsiteY3" fmla="*/ 1016277 h 2427666"/>
              <a:gd name="connsiteX4" fmla="*/ 3337711 w 3337711"/>
              <a:gd name="connsiteY4" fmla="*/ 0 h 2427666"/>
              <a:gd name="connsiteX0" fmla="*/ 0 w 3337711"/>
              <a:gd name="connsiteY0" fmla="*/ 2427666 h 2427666"/>
              <a:gd name="connsiteX1" fmla="*/ 72048 w 3337711"/>
              <a:gd name="connsiteY1" fmla="*/ 2410300 h 2427666"/>
              <a:gd name="connsiteX2" fmla="*/ 806277 w 3337711"/>
              <a:gd name="connsiteY2" fmla="*/ 1802819 h 2427666"/>
              <a:gd name="connsiteX3" fmla="*/ 2117874 w 3337711"/>
              <a:gd name="connsiteY3" fmla="*/ 1016277 h 2427666"/>
              <a:gd name="connsiteX4" fmla="*/ 3337711 w 3337711"/>
              <a:gd name="connsiteY4" fmla="*/ 0 h 2427666"/>
              <a:gd name="connsiteX0" fmla="*/ 100477 w 3265663"/>
              <a:gd name="connsiteY0" fmla="*/ 2324413 h 2410300"/>
              <a:gd name="connsiteX1" fmla="*/ 0 w 3265663"/>
              <a:gd name="connsiteY1" fmla="*/ 2410300 h 2410300"/>
              <a:gd name="connsiteX2" fmla="*/ 734229 w 3265663"/>
              <a:gd name="connsiteY2" fmla="*/ 1802819 h 2410300"/>
              <a:gd name="connsiteX3" fmla="*/ 2045826 w 3265663"/>
              <a:gd name="connsiteY3" fmla="*/ 1016277 h 2410300"/>
              <a:gd name="connsiteX4" fmla="*/ 3265663 w 3265663"/>
              <a:gd name="connsiteY4" fmla="*/ 0 h 2410300"/>
              <a:gd name="connsiteX0" fmla="*/ 0 w 3165186"/>
              <a:gd name="connsiteY0" fmla="*/ 2324413 h 2324413"/>
              <a:gd name="connsiteX1" fmla="*/ 97927 w 3165186"/>
              <a:gd name="connsiteY1" fmla="*/ 2324300 h 2324413"/>
              <a:gd name="connsiteX2" fmla="*/ 633752 w 3165186"/>
              <a:gd name="connsiteY2" fmla="*/ 1802819 h 2324413"/>
              <a:gd name="connsiteX3" fmla="*/ 1945349 w 3165186"/>
              <a:gd name="connsiteY3" fmla="*/ 1016277 h 2324413"/>
              <a:gd name="connsiteX4" fmla="*/ 3165186 w 3165186"/>
              <a:gd name="connsiteY4" fmla="*/ 0 h 2324413"/>
              <a:gd name="connsiteX0" fmla="*/ 0 w 3165186"/>
              <a:gd name="connsiteY0" fmla="*/ 2324413 h 2324413"/>
              <a:gd name="connsiteX1" fmla="*/ 633752 w 3165186"/>
              <a:gd name="connsiteY1" fmla="*/ 1802819 h 2324413"/>
              <a:gd name="connsiteX2" fmla="*/ 1945349 w 3165186"/>
              <a:gd name="connsiteY2" fmla="*/ 1016277 h 2324413"/>
              <a:gd name="connsiteX3" fmla="*/ 3165186 w 3165186"/>
              <a:gd name="connsiteY3" fmla="*/ 0 h 2324413"/>
              <a:gd name="connsiteX0" fmla="*/ 0 w 3104803"/>
              <a:gd name="connsiteY0" fmla="*/ 2126247 h 2126247"/>
              <a:gd name="connsiteX1" fmla="*/ 573369 w 3104803"/>
              <a:gd name="connsiteY1" fmla="*/ 1802819 h 2126247"/>
              <a:gd name="connsiteX2" fmla="*/ 1884966 w 3104803"/>
              <a:gd name="connsiteY2" fmla="*/ 1016277 h 2126247"/>
              <a:gd name="connsiteX3" fmla="*/ 3104803 w 3104803"/>
              <a:gd name="connsiteY3" fmla="*/ 0 h 2126247"/>
              <a:gd name="connsiteX0" fmla="*/ 0 w 2531434"/>
              <a:gd name="connsiteY0" fmla="*/ 1802819 h 1802819"/>
              <a:gd name="connsiteX1" fmla="*/ 1311597 w 2531434"/>
              <a:gd name="connsiteY1" fmla="*/ 1016277 h 1802819"/>
              <a:gd name="connsiteX2" fmla="*/ 2531434 w 2531434"/>
              <a:gd name="connsiteY2" fmla="*/ 0 h 1802819"/>
              <a:gd name="connsiteX0" fmla="*/ 0 w 2531434"/>
              <a:gd name="connsiteY0" fmla="*/ 1802819 h 1802819"/>
              <a:gd name="connsiteX1" fmla="*/ 85264 w 2531434"/>
              <a:gd name="connsiteY1" fmla="*/ 1753762 h 1802819"/>
              <a:gd name="connsiteX2" fmla="*/ 1311597 w 2531434"/>
              <a:gd name="connsiteY2" fmla="*/ 1016277 h 1802819"/>
              <a:gd name="connsiteX3" fmla="*/ 2531434 w 2531434"/>
              <a:gd name="connsiteY3" fmla="*/ 0 h 1802819"/>
              <a:gd name="connsiteX0" fmla="*/ 0 w 3152522"/>
              <a:gd name="connsiteY0" fmla="*/ 2104982 h 2104982"/>
              <a:gd name="connsiteX1" fmla="*/ 706352 w 3152522"/>
              <a:gd name="connsiteY1" fmla="*/ 1753762 h 2104982"/>
              <a:gd name="connsiteX2" fmla="*/ 1932685 w 3152522"/>
              <a:gd name="connsiteY2" fmla="*/ 1016277 h 2104982"/>
              <a:gd name="connsiteX3" fmla="*/ 3152522 w 3152522"/>
              <a:gd name="connsiteY3" fmla="*/ 0 h 2104982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706541 w 3152711"/>
              <a:gd name="connsiteY2" fmla="*/ 1753762 h 2127706"/>
              <a:gd name="connsiteX3" fmla="*/ 1932874 w 3152711"/>
              <a:gd name="connsiteY3" fmla="*/ 1016277 h 2127706"/>
              <a:gd name="connsiteX4" fmla="*/ 3152711 w 3152711"/>
              <a:gd name="connsiteY4" fmla="*/ 0 h 2127706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601753 w 3152711"/>
              <a:gd name="connsiteY2" fmla="*/ 1792065 h 2127706"/>
              <a:gd name="connsiteX3" fmla="*/ 1932874 w 3152711"/>
              <a:gd name="connsiteY3" fmla="*/ 1016277 h 2127706"/>
              <a:gd name="connsiteX4" fmla="*/ 3152711 w 3152711"/>
              <a:gd name="connsiteY4" fmla="*/ 0 h 2127706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601753 w 3152711"/>
              <a:gd name="connsiteY2" fmla="*/ 1792065 h 2127706"/>
              <a:gd name="connsiteX3" fmla="*/ 1956643 w 3152711"/>
              <a:gd name="connsiteY3" fmla="*/ 1006866 h 2127706"/>
              <a:gd name="connsiteX4" fmla="*/ 3152711 w 3152711"/>
              <a:gd name="connsiteY4" fmla="*/ 0 h 2127706"/>
              <a:gd name="connsiteX0" fmla="*/ 189 w 3176453"/>
              <a:gd name="connsiteY0" fmla="*/ 2128798 h 2151522"/>
              <a:gd name="connsiteX1" fmla="*/ 0 w 3176453"/>
              <a:gd name="connsiteY1" fmla="*/ 2151522 h 2151522"/>
              <a:gd name="connsiteX2" fmla="*/ 601753 w 3176453"/>
              <a:gd name="connsiteY2" fmla="*/ 1815881 h 2151522"/>
              <a:gd name="connsiteX3" fmla="*/ 1956643 w 3176453"/>
              <a:gd name="connsiteY3" fmla="*/ 1030682 h 2151522"/>
              <a:gd name="connsiteX4" fmla="*/ 3176453 w 3176453"/>
              <a:gd name="connsiteY4" fmla="*/ 0 h 2151522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820823 w 3395523"/>
              <a:gd name="connsiteY2" fmla="*/ 1815881 h 2208923"/>
              <a:gd name="connsiteX3" fmla="*/ 2175713 w 3395523"/>
              <a:gd name="connsiteY3" fmla="*/ 1030682 h 2208923"/>
              <a:gd name="connsiteX4" fmla="*/ 3395523 w 3395523"/>
              <a:gd name="connsiteY4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99334 w 3395523"/>
              <a:gd name="connsiteY2" fmla="*/ 2069156 h 2208923"/>
              <a:gd name="connsiteX3" fmla="*/ 820823 w 3395523"/>
              <a:gd name="connsiteY3" fmla="*/ 1815881 h 2208923"/>
              <a:gd name="connsiteX4" fmla="*/ 2175713 w 3395523"/>
              <a:gd name="connsiteY4" fmla="*/ 1030682 h 2208923"/>
              <a:gd name="connsiteX5" fmla="*/ 3395523 w 3395523"/>
              <a:gd name="connsiteY5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36139 w 3395523"/>
              <a:gd name="connsiteY2" fmla="*/ 2132588 h 2208923"/>
              <a:gd name="connsiteX3" fmla="*/ 820823 w 3395523"/>
              <a:gd name="connsiteY3" fmla="*/ 1815881 h 2208923"/>
              <a:gd name="connsiteX4" fmla="*/ 2175713 w 3395523"/>
              <a:gd name="connsiteY4" fmla="*/ 1030682 h 2208923"/>
              <a:gd name="connsiteX5" fmla="*/ 3395523 w 3395523"/>
              <a:gd name="connsiteY5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36139 w 3395523"/>
              <a:gd name="connsiteY2" fmla="*/ 2132588 h 2208923"/>
              <a:gd name="connsiteX3" fmla="*/ 820823 w 3395523"/>
              <a:gd name="connsiteY3" fmla="*/ 1815881 h 2208923"/>
              <a:gd name="connsiteX4" fmla="*/ 2032793 w 3395523"/>
              <a:gd name="connsiteY4" fmla="*/ 668808 h 2208923"/>
              <a:gd name="connsiteX5" fmla="*/ 3395523 w 3395523"/>
              <a:gd name="connsiteY5" fmla="*/ 0 h 2208923"/>
              <a:gd name="connsiteX0" fmla="*/ 219259 w 3090654"/>
              <a:gd name="connsiteY0" fmla="*/ 2643206 h 2723331"/>
              <a:gd name="connsiteX1" fmla="*/ 0 w 3090654"/>
              <a:gd name="connsiteY1" fmla="*/ 2723331 h 2723331"/>
              <a:gd name="connsiteX2" fmla="*/ 236139 w 3090654"/>
              <a:gd name="connsiteY2" fmla="*/ 2646996 h 2723331"/>
              <a:gd name="connsiteX3" fmla="*/ 820823 w 3090654"/>
              <a:gd name="connsiteY3" fmla="*/ 2330289 h 2723331"/>
              <a:gd name="connsiteX4" fmla="*/ 2032793 w 3090654"/>
              <a:gd name="connsiteY4" fmla="*/ 1183216 h 2723331"/>
              <a:gd name="connsiteX5" fmla="*/ 3090654 w 3090654"/>
              <a:gd name="connsiteY5" fmla="*/ 0 h 2723331"/>
              <a:gd name="connsiteX0" fmla="*/ 219259 w 3071535"/>
              <a:gd name="connsiteY0" fmla="*/ 2649557 h 2729682"/>
              <a:gd name="connsiteX1" fmla="*/ 0 w 3071535"/>
              <a:gd name="connsiteY1" fmla="*/ 2729682 h 2729682"/>
              <a:gd name="connsiteX2" fmla="*/ 236139 w 3071535"/>
              <a:gd name="connsiteY2" fmla="*/ 2653347 h 2729682"/>
              <a:gd name="connsiteX3" fmla="*/ 820823 w 3071535"/>
              <a:gd name="connsiteY3" fmla="*/ 2336640 h 2729682"/>
              <a:gd name="connsiteX4" fmla="*/ 2032793 w 3071535"/>
              <a:gd name="connsiteY4" fmla="*/ 1189567 h 2729682"/>
              <a:gd name="connsiteX5" fmla="*/ 3071535 w 3071535"/>
              <a:gd name="connsiteY5" fmla="*/ 0 h 2729682"/>
              <a:gd name="connsiteX0" fmla="*/ 219259 w 3071535"/>
              <a:gd name="connsiteY0" fmla="*/ 2649557 h 2729992"/>
              <a:gd name="connsiteX1" fmla="*/ 0 w 3071535"/>
              <a:gd name="connsiteY1" fmla="*/ 2729992 h 2729992"/>
              <a:gd name="connsiteX2" fmla="*/ 236139 w 3071535"/>
              <a:gd name="connsiteY2" fmla="*/ 2653347 h 2729992"/>
              <a:gd name="connsiteX3" fmla="*/ 820823 w 3071535"/>
              <a:gd name="connsiteY3" fmla="*/ 2336640 h 2729992"/>
              <a:gd name="connsiteX4" fmla="*/ 2032793 w 3071535"/>
              <a:gd name="connsiteY4" fmla="*/ 1189567 h 2729992"/>
              <a:gd name="connsiteX5" fmla="*/ 3071535 w 3071535"/>
              <a:gd name="connsiteY5" fmla="*/ 0 h 2729992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813534 w 2852276"/>
              <a:gd name="connsiteY3" fmla="*/ 1189567 h 2653347"/>
              <a:gd name="connsiteX4" fmla="*/ 2852276 w 2852276"/>
              <a:gd name="connsiteY4" fmla="*/ 0 h 2653347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918266 w 2852276"/>
              <a:gd name="connsiteY3" fmla="*/ 1399276 h 2653347"/>
              <a:gd name="connsiteX4" fmla="*/ 2852276 w 2852276"/>
              <a:gd name="connsiteY4" fmla="*/ 0 h 2653347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889649 w 2852276"/>
              <a:gd name="connsiteY3" fmla="*/ 1389909 h 2653347"/>
              <a:gd name="connsiteX4" fmla="*/ 2852276 w 2852276"/>
              <a:gd name="connsiteY4" fmla="*/ 0 h 2653347"/>
              <a:gd name="connsiteX0" fmla="*/ 0 w 2918886"/>
              <a:gd name="connsiteY0" fmla="*/ 2411405 h 2415195"/>
              <a:gd name="connsiteX1" fmla="*/ 16880 w 2918886"/>
              <a:gd name="connsiteY1" fmla="*/ 2415195 h 2415195"/>
              <a:gd name="connsiteX2" fmla="*/ 601564 w 2918886"/>
              <a:gd name="connsiteY2" fmla="*/ 2098488 h 2415195"/>
              <a:gd name="connsiteX3" fmla="*/ 1889649 w 2918886"/>
              <a:gd name="connsiteY3" fmla="*/ 1151757 h 2415195"/>
              <a:gd name="connsiteX4" fmla="*/ 2918886 w 2918886"/>
              <a:gd name="connsiteY4" fmla="*/ 0 h 2415195"/>
              <a:gd name="connsiteX0" fmla="*/ 0 w 3042643"/>
              <a:gd name="connsiteY0" fmla="*/ 2230409 h 2234199"/>
              <a:gd name="connsiteX1" fmla="*/ 16880 w 3042643"/>
              <a:gd name="connsiteY1" fmla="*/ 2234199 h 2234199"/>
              <a:gd name="connsiteX2" fmla="*/ 601564 w 3042643"/>
              <a:gd name="connsiteY2" fmla="*/ 1917492 h 2234199"/>
              <a:gd name="connsiteX3" fmla="*/ 1889649 w 3042643"/>
              <a:gd name="connsiteY3" fmla="*/ 970761 h 2234199"/>
              <a:gd name="connsiteX4" fmla="*/ 3042643 w 3042643"/>
              <a:gd name="connsiteY4" fmla="*/ 0 h 2234199"/>
              <a:gd name="connsiteX0" fmla="*/ 0 w 3042643"/>
              <a:gd name="connsiteY0" fmla="*/ 2230409 h 2439301"/>
              <a:gd name="connsiteX1" fmla="*/ 909314 w 3042643"/>
              <a:gd name="connsiteY1" fmla="*/ 2439301 h 2439301"/>
              <a:gd name="connsiteX2" fmla="*/ 601564 w 3042643"/>
              <a:gd name="connsiteY2" fmla="*/ 1917492 h 2439301"/>
              <a:gd name="connsiteX3" fmla="*/ 1889649 w 3042643"/>
              <a:gd name="connsiteY3" fmla="*/ 970761 h 2439301"/>
              <a:gd name="connsiteX4" fmla="*/ 3042643 w 3042643"/>
              <a:gd name="connsiteY4" fmla="*/ 0 h 2439301"/>
              <a:gd name="connsiteX0" fmla="*/ 0 w 3020697"/>
              <a:gd name="connsiteY0" fmla="*/ 2472090 h 2472090"/>
              <a:gd name="connsiteX1" fmla="*/ 887368 w 3020697"/>
              <a:gd name="connsiteY1" fmla="*/ 2439301 h 2472090"/>
              <a:gd name="connsiteX2" fmla="*/ 579618 w 3020697"/>
              <a:gd name="connsiteY2" fmla="*/ 1917492 h 2472090"/>
              <a:gd name="connsiteX3" fmla="*/ 1867703 w 3020697"/>
              <a:gd name="connsiteY3" fmla="*/ 970761 h 2472090"/>
              <a:gd name="connsiteX4" fmla="*/ 3020697 w 3020697"/>
              <a:gd name="connsiteY4" fmla="*/ 0 h 2472090"/>
              <a:gd name="connsiteX0" fmla="*/ 0 w 3020697"/>
              <a:gd name="connsiteY0" fmla="*/ 2472090 h 2472090"/>
              <a:gd name="connsiteX1" fmla="*/ 579618 w 3020697"/>
              <a:gd name="connsiteY1" fmla="*/ 1917492 h 2472090"/>
              <a:gd name="connsiteX2" fmla="*/ 1867703 w 3020697"/>
              <a:gd name="connsiteY2" fmla="*/ 970761 h 2472090"/>
              <a:gd name="connsiteX3" fmla="*/ 3020697 w 3020697"/>
              <a:gd name="connsiteY3" fmla="*/ 0 h 2472090"/>
              <a:gd name="connsiteX0" fmla="*/ 0 w 3020697"/>
              <a:gd name="connsiteY0" fmla="*/ 2472090 h 2472090"/>
              <a:gd name="connsiteX1" fmla="*/ 638125 w 3020697"/>
              <a:gd name="connsiteY1" fmla="*/ 2137190 h 2472090"/>
              <a:gd name="connsiteX2" fmla="*/ 1867703 w 3020697"/>
              <a:gd name="connsiteY2" fmla="*/ 970761 h 2472090"/>
              <a:gd name="connsiteX3" fmla="*/ 3020697 w 3020697"/>
              <a:gd name="connsiteY3" fmla="*/ 0 h 2472090"/>
              <a:gd name="connsiteX0" fmla="*/ 0 w 3020629"/>
              <a:gd name="connsiteY0" fmla="*/ 2494037 h 2494037"/>
              <a:gd name="connsiteX1" fmla="*/ 638125 w 3020629"/>
              <a:gd name="connsiteY1" fmla="*/ 2159137 h 2494037"/>
              <a:gd name="connsiteX2" fmla="*/ 1867703 w 3020629"/>
              <a:gd name="connsiteY2" fmla="*/ 992708 h 2494037"/>
              <a:gd name="connsiteX3" fmla="*/ 3020629 w 3020629"/>
              <a:gd name="connsiteY3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873792 w 3026718"/>
              <a:gd name="connsiteY3" fmla="*/ 992708 h 2494037"/>
              <a:gd name="connsiteX4" fmla="*/ 3026718 w 3026718"/>
              <a:gd name="connsiteY4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951120 w 3026718"/>
              <a:gd name="connsiteY3" fmla="*/ 1161651 h 2494037"/>
              <a:gd name="connsiteX4" fmla="*/ 3026718 w 3026718"/>
              <a:gd name="connsiteY4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937008 w 3026718"/>
              <a:gd name="connsiteY3" fmla="*/ 1147714 h 2494037"/>
              <a:gd name="connsiteX4" fmla="*/ 3026718 w 3026718"/>
              <a:gd name="connsiteY4" fmla="*/ 0 h 2494037"/>
              <a:gd name="connsiteX0" fmla="*/ 6089 w 3054785"/>
              <a:gd name="connsiteY0" fmla="*/ 2529210 h 2529210"/>
              <a:gd name="connsiteX1" fmla="*/ 0 w 3054785"/>
              <a:gd name="connsiteY1" fmla="*/ 2514476 h 2529210"/>
              <a:gd name="connsiteX2" fmla="*/ 644214 w 3054785"/>
              <a:gd name="connsiteY2" fmla="*/ 2194310 h 2529210"/>
              <a:gd name="connsiteX3" fmla="*/ 1937008 w 3054785"/>
              <a:gd name="connsiteY3" fmla="*/ 1182887 h 2529210"/>
              <a:gd name="connsiteX4" fmla="*/ 3054785 w 3054785"/>
              <a:gd name="connsiteY4" fmla="*/ 0 h 2529210"/>
              <a:gd name="connsiteX0" fmla="*/ 6089 w 3054785"/>
              <a:gd name="connsiteY0" fmla="*/ 2529210 h 2529210"/>
              <a:gd name="connsiteX1" fmla="*/ 0 w 3054785"/>
              <a:gd name="connsiteY1" fmla="*/ 2514476 h 2529210"/>
              <a:gd name="connsiteX2" fmla="*/ 644214 w 3054785"/>
              <a:gd name="connsiteY2" fmla="*/ 2194310 h 2529210"/>
              <a:gd name="connsiteX3" fmla="*/ 2006813 w 3054785"/>
              <a:gd name="connsiteY3" fmla="*/ 1367192 h 2529210"/>
              <a:gd name="connsiteX4" fmla="*/ 3054785 w 3054785"/>
              <a:gd name="connsiteY4" fmla="*/ 0 h 2529210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644214 w 3143614"/>
              <a:gd name="connsiteY2" fmla="*/ 2003788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29984 w 3143614"/>
              <a:gd name="connsiteY2" fmla="*/ 1565815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2178214 w 3143614"/>
              <a:gd name="connsiteY3" fmla="*/ 814812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3143614 w 3143614"/>
              <a:gd name="connsiteY3" fmla="*/ 0 h 2338688"/>
              <a:gd name="connsiteX0" fmla="*/ 6089 w 2448234"/>
              <a:gd name="connsiteY0" fmla="*/ 1986223 h 1986223"/>
              <a:gd name="connsiteX1" fmla="*/ 0 w 2448234"/>
              <a:gd name="connsiteY1" fmla="*/ 1971489 h 1986223"/>
              <a:gd name="connsiteX2" fmla="*/ 1349004 w 2448234"/>
              <a:gd name="connsiteY2" fmla="*/ 1184949 h 1986223"/>
              <a:gd name="connsiteX3" fmla="*/ 2448234 w 2448234"/>
              <a:gd name="connsiteY3" fmla="*/ 0 h 1986223"/>
              <a:gd name="connsiteX0" fmla="*/ 6089 w 2448234"/>
              <a:gd name="connsiteY0" fmla="*/ 1986223 h 1986223"/>
              <a:gd name="connsiteX1" fmla="*/ 0 w 2448234"/>
              <a:gd name="connsiteY1" fmla="*/ 1971489 h 1986223"/>
              <a:gd name="connsiteX2" fmla="*/ 1297769 w 2448234"/>
              <a:gd name="connsiteY2" fmla="*/ 1177767 h 1986223"/>
              <a:gd name="connsiteX3" fmla="*/ 2448234 w 2448234"/>
              <a:gd name="connsiteY3" fmla="*/ 0 h 1986223"/>
              <a:gd name="connsiteX0" fmla="*/ 6089 w 2521329"/>
              <a:gd name="connsiteY0" fmla="*/ 1825271 h 1825271"/>
              <a:gd name="connsiteX1" fmla="*/ 0 w 2521329"/>
              <a:gd name="connsiteY1" fmla="*/ 1810537 h 1825271"/>
              <a:gd name="connsiteX2" fmla="*/ 1297769 w 2521329"/>
              <a:gd name="connsiteY2" fmla="*/ 1016815 h 1825271"/>
              <a:gd name="connsiteX3" fmla="*/ 2521329 w 2521329"/>
              <a:gd name="connsiteY3" fmla="*/ 0 h 1825271"/>
              <a:gd name="connsiteX0" fmla="*/ 62426 w 2577666"/>
              <a:gd name="connsiteY0" fmla="*/ 1825271 h 1841081"/>
              <a:gd name="connsiteX1" fmla="*/ 0 w 2577666"/>
              <a:gd name="connsiteY1" fmla="*/ 1841081 h 1841081"/>
              <a:gd name="connsiteX2" fmla="*/ 1354106 w 2577666"/>
              <a:gd name="connsiteY2" fmla="*/ 1016815 h 1841081"/>
              <a:gd name="connsiteX3" fmla="*/ 2577666 w 2577666"/>
              <a:gd name="connsiteY3" fmla="*/ 0 h 1841081"/>
              <a:gd name="connsiteX0" fmla="*/ 62426 w 2577666"/>
              <a:gd name="connsiteY0" fmla="*/ 1825271 h 1841081"/>
              <a:gd name="connsiteX1" fmla="*/ 0 w 2577666"/>
              <a:gd name="connsiteY1" fmla="*/ 1841081 h 1841081"/>
              <a:gd name="connsiteX2" fmla="*/ 1449413 w 2577666"/>
              <a:gd name="connsiteY2" fmla="*/ 1198963 h 1841081"/>
              <a:gd name="connsiteX3" fmla="*/ 2577666 w 2577666"/>
              <a:gd name="connsiteY3" fmla="*/ 0 h 1841081"/>
              <a:gd name="connsiteX0" fmla="*/ 62426 w 2776952"/>
              <a:gd name="connsiteY0" fmla="*/ 1469872 h 1485682"/>
              <a:gd name="connsiteX1" fmla="*/ 0 w 2776952"/>
              <a:gd name="connsiteY1" fmla="*/ 1485682 h 1485682"/>
              <a:gd name="connsiteX2" fmla="*/ 1449413 w 2776952"/>
              <a:gd name="connsiteY2" fmla="*/ 843564 h 1485682"/>
              <a:gd name="connsiteX3" fmla="*/ 2776952 w 2776952"/>
              <a:gd name="connsiteY3" fmla="*/ 0 h 1485682"/>
              <a:gd name="connsiteX0" fmla="*/ 62426 w 2788922"/>
              <a:gd name="connsiteY0" fmla="*/ 1473883 h 1489693"/>
              <a:gd name="connsiteX1" fmla="*/ 0 w 2788922"/>
              <a:gd name="connsiteY1" fmla="*/ 1489693 h 1489693"/>
              <a:gd name="connsiteX2" fmla="*/ 1449413 w 2788922"/>
              <a:gd name="connsiteY2" fmla="*/ 847575 h 1489693"/>
              <a:gd name="connsiteX3" fmla="*/ 2788922 w 2788922"/>
              <a:gd name="connsiteY3" fmla="*/ 0 h 1489693"/>
              <a:gd name="connsiteX0" fmla="*/ 62426 w 2788922"/>
              <a:gd name="connsiteY0" fmla="*/ 1473883 h 1738627"/>
              <a:gd name="connsiteX1" fmla="*/ 0 w 2788922"/>
              <a:gd name="connsiteY1" fmla="*/ 1489693 h 1738627"/>
              <a:gd name="connsiteX2" fmla="*/ 28030 w 2788922"/>
              <a:gd name="connsiteY2" fmla="*/ 1738627 h 1738627"/>
              <a:gd name="connsiteX3" fmla="*/ 1449413 w 2788922"/>
              <a:gd name="connsiteY3" fmla="*/ 847575 h 1738627"/>
              <a:gd name="connsiteX4" fmla="*/ 2788922 w 2788922"/>
              <a:gd name="connsiteY4" fmla="*/ 0 h 1738627"/>
              <a:gd name="connsiteX0" fmla="*/ 62426 w 2788922"/>
              <a:gd name="connsiteY0" fmla="*/ 1473883 h 1489693"/>
              <a:gd name="connsiteX1" fmla="*/ 0 w 2788922"/>
              <a:gd name="connsiteY1" fmla="*/ 1489693 h 1489693"/>
              <a:gd name="connsiteX2" fmla="*/ 1449413 w 2788922"/>
              <a:gd name="connsiteY2" fmla="*/ 847575 h 1489693"/>
              <a:gd name="connsiteX3" fmla="*/ 2788922 w 2788922"/>
              <a:gd name="connsiteY3" fmla="*/ 0 h 1489693"/>
              <a:gd name="connsiteX0" fmla="*/ 0 w 2726496"/>
              <a:gd name="connsiteY0" fmla="*/ 1473883 h 1473883"/>
              <a:gd name="connsiteX1" fmla="*/ 1386987 w 2726496"/>
              <a:gd name="connsiteY1" fmla="*/ 847575 h 1473883"/>
              <a:gd name="connsiteX2" fmla="*/ 2726496 w 2726496"/>
              <a:gd name="connsiteY2" fmla="*/ 0 h 1473883"/>
              <a:gd name="connsiteX0" fmla="*/ 0 w 2779997"/>
              <a:gd name="connsiteY0" fmla="*/ 1478913 h 1478913"/>
              <a:gd name="connsiteX1" fmla="*/ 1440488 w 2779997"/>
              <a:gd name="connsiteY1" fmla="*/ 847575 h 1478913"/>
              <a:gd name="connsiteX2" fmla="*/ 2779997 w 2779997"/>
              <a:gd name="connsiteY2" fmla="*/ 0 h 1478913"/>
              <a:gd name="connsiteX0" fmla="*/ 0 w 2779997"/>
              <a:gd name="connsiteY0" fmla="*/ 1478913 h 1480814"/>
              <a:gd name="connsiteX1" fmla="*/ 14242 w 2779997"/>
              <a:gd name="connsiteY1" fmla="*/ 1480814 h 1480814"/>
              <a:gd name="connsiteX2" fmla="*/ 1440488 w 2779997"/>
              <a:gd name="connsiteY2" fmla="*/ 847575 h 1480814"/>
              <a:gd name="connsiteX3" fmla="*/ 2779997 w 2779997"/>
              <a:gd name="connsiteY3" fmla="*/ 0 h 1480814"/>
              <a:gd name="connsiteX0" fmla="*/ 0 w 2779997"/>
              <a:gd name="connsiteY0" fmla="*/ 1478913 h 1478913"/>
              <a:gd name="connsiteX1" fmla="*/ 4514 w 2779997"/>
              <a:gd name="connsiteY1" fmla="*/ 1461524 h 1478913"/>
              <a:gd name="connsiteX2" fmla="*/ 1440488 w 2779997"/>
              <a:gd name="connsiteY2" fmla="*/ 847575 h 1478913"/>
              <a:gd name="connsiteX3" fmla="*/ 2779997 w 2779997"/>
              <a:gd name="connsiteY3" fmla="*/ 0 h 1478913"/>
              <a:gd name="connsiteX0" fmla="*/ 0 w 2779997"/>
              <a:gd name="connsiteY0" fmla="*/ 1478913 h 1793196"/>
              <a:gd name="connsiteX1" fmla="*/ 198820 w 2779997"/>
              <a:gd name="connsiteY1" fmla="*/ 1793196 h 1793196"/>
              <a:gd name="connsiteX2" fmla="*/ 1440488 w 2779997"/>
              <a:gd name="connsiteY2" fmla="*/ 847575 h 1793196"/>
              <a:gd name="connsiteX3" fmla="*/ 2779997 w 2779997"/>
              <a:gd name="connsiteY3" fmla="*/ 0 h 1793196"/>
              <a:gd name="connsiteX0" fmla="*/ 0 w 2779997"/>
              <a:gd name="connsiteY0" fmla="*/ 1478913 h 1478913"/>
              <a:gd name="connsiteX1" fmla="*/ 1440488 w 2779997"/>
              <a:gd name="connsiteY1" fmla="*/ 847575 h 1478913"/>
              <a:gd name="connsiteX2" fmla="*/ 2779997 w 2779997"/>
              <a:gd name="connsiteY2" fmla="*/ 0 h 1478913"/>
              <a:gd name="connsiteX0" fmla="*/ 0 w 2779997"/>
              <a:gd name="connsiteY0" fmla="*/ 1478913 h 1478913"/>
              <a:gd name="connsiteX1" fmla="*/ 379021 w 2779997"/>
              <a:gd name="connsiteY1" fmla="*/ 1450209 h 1478913"/>
              <a:gd name="connsiteX2" fmla="*/ 1440488 w 2779997"/>
              <a:gd name="connsiteY2" fmla="*/ 847575 h 1478913"/>
              <a:gd name="connsiteX3" fmla="*/ 2779997 w 2779997"/>
              <a:gd name="connsiteY3" fmla="*/ 0 h 1478913"/>
              <a:gd name="connsiteX0" fmla="*/ 1971 w 2400976"/>
              <a:gd name="connsiteY0" fmla="*/ 1259980 h 1450209"/>
              <a:gd name="connsiteX1" fmla="*/ 0 w 2400976"/>
              <a:gd name="connsiteY1" fmla="*/ 1450209 h 1450209"/>
              <a:gd name="connsiteX2" fmla="*/ 1061467 w 2400976"/>
              <a:gd name="connsiteY2" fmla="*/ 847575 h 1450209"/>
              <a:gd name="connsiteX3" fmla="*/ 2400976 w 2400976"/>
              <a:gd name="connsiteY3" fmla="*/ 0 h 1450209"/>
              <a:gd name="connsiteX0" fmla="*/ 0 w 3361008"/>
              <a:gd name="connsiteY0" fmla="*/ 1946000 h 1946000"/>
              <a:gd name="connsiteX1" fmla="*/ 960032 w 3361008"/>
              <a:gd name="connsiteY1" fmla="*/ 1450209 h 1946000"/>
              <a:gd name="connsiteX2" fmla="*/ 2021499 w 3361008"/>
              <a:gd name="connsiteY2" fmla="*/ 847575 h 1946000"/>
              <a:gd name="connsiteX3" fmla="*/ 3361008 w 3361008"/>
              <a:gd name="connsiteY3" fmla="*/ 0 h 1946000"/>
              <a:gd name="connsiteX0" fmla="*/ 0 w 3361008"/>
              <a:gd name="connsiteY0" fmla="*/ 1946000 h 1946000"/>
              <a:gd name="connsiteX1" fmla="*/ 626643 w 3361008"/>
              <a:gd name="connsiteY1" fmla="*/ 1650421 h 1946000"/>
              <a:gd name="connsiteX2" fmla="*/ 2021499 w 3361008"/>
              <a:gd name="connsiteY2" fmla="*/ 847575 h 1946000"/>
              <a:gd name="connsiteX3" fmla="*/ 3361008 w 3361008"/>
              <a:gd name="connsiteY3" fmla="*/ 0 h 1946000"/>
              <a:gd name="connsiteX0" fmla="*/ 0 w 3361008"/>
              <a:gd name="connsiteY0" fmla="*/ 1946000 h 1946000"/>
              <a:gd name="connsiteX1" fmla="*/ 626643 w 3361008"/>
              <a:gd name="connsiteY1" fmla="*/ 1650421 h 1946000"/>
              <a:gd name="connsiteX2" fmla="*/ 2097652 w 3361008"/>
              <a:gd name="connsiteY2" fmla="*/ 1066771 h 1946000"/>
              <a:gd name="connsiteX3" fmla="*/ 3361008 w 3361008"/>
              <a:gd name="connsiteY3" fmla="*/ 0 h 1946000"/>
              <a:gd name="connsiteX0" fmla="*/ 0 w 3437130"/>
              <a:gd name="connsiteY0" fmla="*/ 1755478 h 1755478"/>
              <a:gd name="connsiteX1" fmla="*/ 626643 w 3437130"/>
              <a:gd name="connsiteY1" fmla="*/ 1459899 h 1755478"/>
              <a:gd name="connsiteX2" fmla="*/ 2097652 w 3437130"/>
              <a:gd name="connsiteY2" fmla="*/ 876249 h 1755478"/>
              <a:gd name="connsiteX3" fmla="*/ 3437130 w 3437130"/>
              <a:gd name="connsiteY3" fmla="*/ 0 h 1755478"/>
              <a:gd name="connsiteX0" fmla="*/ 0 w 3465626"/>
              <a:gd name="connsiteY0" fmla="*/ 1765004 h 1765004"/>
              <a:gd name="connsiteX1" fmla="*/ 626643 w 3465626"/>
              <a:gd name="connsiteY1" fmla="*/ 1469425 h 1765004"/>
              <a:gd name="connsiteX2" fmla="*/ 2097652 w 3465626"/>
              <a:gd name="connsiteY2" fmla="*/ 885775 h 1765004"/>
              <a:gd name="connsiteX3" fmla="*/ 3465626 w 3465626"/>
              <a:gd name="connsiteY3" fmla="*/ 0 h 1765004"/>
              <a:gd name="connsiteX0" fmla="*/ 0 w 3465626"/>
              <a:gd name="connsiteY0" fmla="*/ 1765004 h 1765004"/>
              <a:gd name="connsiteX1" fmla="*/ 626643 w 3465626"/>
              <a:gd name="connsiteY1" fmla="*/ 1469425 h 1765004"/>
              <a:gd name="connsiteX2" fmla="*/ 2088079 w 3465626"/>
              <a:gd name="connsiteY2" fmla="*/ 857297 h 1765004"/>
              <a:gd name="connsiteX3" fmla="*/ 3465626 w 3465626"/>
              <a:gd name="connsiteY3" fmla="*/ 0 h 1765004"/>
              <a:gd name="connsiteX0" fmla="*/ 0 w 3456101"/>
              <a:gd name="connsiteY0" fmla="*/ 1769967 h 1769967"/>
              <a:gd name="connsiteX1" fmla="*/ 617118 w 3456101"/>
              <a:gd name="connsiteY1" fmla="*/ 1469425 h 1769967"/>
              <a:gd name="connsiteX2" fmla="*/ 2078554 w 3456101"/>
              <a:gd name="connsiteY2" fmla="*/ 857297 h 1769967"/>
              <a:gd name="connsiteX3" fmla="*/ 3456101 w 3456101"/>
              <a:gd name="connsiteY3" fmla="*/ 0 h 1769967"/>
              <a:gd name="connsiteX0" fmla="*/ 0 w 3432210"/>
              <a:gd name="connsiteY0" fmla="*/ 1769967 h 1769967"/>
              <a:gd name="connsiteX1" fmla="*/ 617118 w 3432210"/>
              <a:gd name="connsiteY1" fmla="*/ 1469425 h 1769967"/>
              <a:gd name="connsiteX2" fmla="*/ 2078554 w 3432210"/>
              <a:gd name="connsiteY2" fmla="*/ 857297 h 1769967"/>
              <a:gd name="connsiteX3" fmla="*/ 3432210 w 3432210"/>
              <a:gd name="connsiteY3" fmla="*/ 0 h 1769967"/>
              <a:gd name="connsiteX0" fmla="*/ 0 w 3660805"/>
              <a:gd name="connsiteY0" fmla="*/ 1846376 h 1846376"/>
              <a:gd name="connsiteX1" fmla="*/ 845713 w 3660805"/>
              <a:gd name="connsiteY1" fmla="*/ 1469425 h 1846376"/>
              <a:gd name="connsiteX2" fmla="*/ 2307149 w 3660805"/>
              <a:gd name="connsiteY2" fmla="*/ 857297 h 1846376"/>
              <a:gd name="connsiteX3" fmla="*/ 3660805 w 3660805"/>
              <a:gd name="connsiteY3" fmla="*/ 0 h 1846376"/>
              <a:gd name="connsiteX0" fmla="*/ 0 w 3689379"/>
              <a:gd name="connsiteY0" fmla="*/ 1837059 h 1837059"/>
              <a:gd name="connsiteX1" fmla="*/ 874287 w 3689379"/>
              <a:gd name="connsiteY1" fmla="*/ 1469425 h 1837059"/>
              <a:gd name="connsiteX2" fmla="*/ 2335723 w 3689379"/>
              <a:gd name="connsiteY2" fmla="*/ 857297 h 1837059"/>
              <a:gd name="connsiteX3" fmla="*/ 3689379 w 3689379"/>
              <a:gd name="connsiteY3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74287 w 3689379"/>
              <a:gd name="connsiteY2" fmla="*/ 1469425 h 1837059"/>
              <a:gd name="connsiteX3" fmla="*/ 2335723 w 3689379"/>
              <a:gd name="connsiteY3" fmla="*/ 857297 h 1837059"/>
              <a:gd name="connsiteX4" fmla="*/ 3689379 w 3689379"/>
              <a:gd name="connsiteY4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83792 w 3689379"/>
              <a:gd name="connsiteY2" fmla="*/ 1479117 h 1837059"/>
              <a:gd name="connsiteX3" fmla="*/ 2335723 w 3689379"/>
              <a:gd name="connsiteY3" fmla="*/ 857297 h 1837059"/>
              <a:gd name="connsiteX4" fmla="*/ 3689379 w 3689379"/>
              <a:gd name="connsiteY4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83792 w 3689379"/>
              <a:gd name="connsiteY2" fmla="*/ 1479117 h 1837059"/>
              <a:gd name="connsiteX3" fmla="*/ 2288046 w 3689379"/>
              <a:gd name="connsiteY3" fmla="*/ 647820 h 1837059"/>
              <a:gd name="connsiteX4" fmla="*/ 3689379 w 3689379"/>
              <a:gd name="connsiteY4" fmla="*/ 0 h 1837059"/>
              <a:gd name="connsiteX0" fmla="*/ 0 w 3613097"/>
              <a:gd name="connsiteY0" fmla="*/ 2018054 h 2018054"/>
              <a:gd name="connsiteX1" fmla="*/ 255197 w 3613097"/>
              <a:gd name="connsiteY1" fmla="*/ 1955092 h 2018054"/>
              <a:gd name="connsiteX2" fmla="*/ 883792 w 3613097"/>
              <a:gd name="connsiteY2" fmla="*/ 1660112 h 2018054"/>
              <a:gd name="connsiteX3" fmla="*/ 2288046 w 3613097"/>
              <a:gd name="connsiteY3" fmla="*/ 828815 h 2018054"/>
              <a:gd name="connsiteX4" fmla="*/ 3613097 w 3613097"/>
              <a:gd name="connsiteY4" fmla="*/ 0 h 2018054"/>
              <a:gd name="connsiteX0" fmla="*/ 0 w 3613097"/>
              <a:gd name="connsiteY0" fmla="*/ 2018054 h 2018054"/>
              <a:gd name="connsiteX1" fmla="*/ 255197 w 3613097"/>
              <a:gd name="connsiteY1" fmla="*/ 1955092 h 2018054"/>
              <a:gd name="connsiteX2" fmla="*/ 883792 w 3613097"/>
              <a:gd name="connsiteY2" fmla="*/ 1660112 h 2018054"/>
              <a:gd name="connsiteX3" fmla="*/ 2345143 w 3613097"/>
              <a:gd name="connsiteY3" fmla="*/ 1009904 h 2018054"/>
              <a:gd name="connsiteX4" fmla="*/ 3613097 w 3613097"/>
              <a:gd name="connsiteY4" fmla="*/ 0 h 2018054"/>
              <a:gd name="connsiteX0" fmla="*/ 0 w 3698738"/>
              <a:gd name="connsiteY0" fmla="*/ 1856111 h 1856111"/>
              <a:gd name="connsiteX1" fmla="*/ 255197 w 3698738"/>
              <a:gd name="connsiteY1" fmla="*/ 1793149 h 1856111"/>
              <a:gd name="connsiteX2" fmla="*/ 883792 w 3698738"/>
              <a:gd name="connsiteY2" fmla="*/ 1498169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883792 w 3698738"/>
              <a:gd name="connsiteY2" fmla="*/ 1498169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917109 w 3698738"/>
              <a:gd name="connsiteY2" fmla="*/ 1717438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917109 w 3698738"/>
              <a:gd name="connsiteY2" fmla="*/ 1717438 h 1856111"/>
              <a:gd name="connsiteX3" fmla="*/ 2407000 w 3698738"/>
              <a:gd name="connsiteY3" fmla="*/ 1038579 h 1856111"/>
              <a:gd name="connsiteX4" fmla="*/ 3698738 w 3698738"/>
              <a:gd name="connsiteY4" fmla="*/ 0 h 1856111"/>
              <a:gd name="connsiteX0" fmla="*/ 0 w 5565634"/>
              <a:gd name="connsiteY0" fmla="*/ 3047143 h 3047143"/>
              <a:gd name="connsiteX1" fmla="*/ 2117324 w 5565634"/>
              <a:gd name="connsiteY1" fmla="*/ 1807642 h 3047143"/>
              <a:gd name="connsiteX2" fmla="*/ 2784005 w 5565634"/>
              <a:gd name="connsiteY2" fmla="*/ 1717438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2784005 w 5565634"/>
              <a:gd name="connsiteY2" fmla="*/ 1717438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1224108 w 5565634"/>
              <a:gd name="connsiteY2" fmla="*/ 2903110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1224108 w 5565634"/>
              <a:gd name="connsiteY2" fmla="*/ 2903110 h 3047143"/>
              <a:gd name="connsiteX3" fmla="*/ 3168280 w 5565634"/>
              <a:gd name="connsiteY3" fmla="*/ 1966900 h 3047143"/>
              <a:gd name="connsiteX4" fmla="*/ 5565634 w 5565634"/>
              <a:gd name="connsiteY4" fmla="*/ 0 h 3047143"/>
              <a:gd name="connsiteX0" fmla="*/ 0 w 5688503"/>
              <a:gd name="connsiteY0" fmla="*/ 3024679 h 3024679"/>
              <a:gd name="connsiteX1" fmla="*/ 360032 w 5688503"/>
              <a:gd name="connsiteY1" fmla="*/ 2952662 h 3024679"/>
              <a:gd name="connsiteX2" fmla="*/ 1224108 w 5688503"/>
              <a:gd name="connsiteY2" fmla="*/ 2880646 h 3024679"/>
              <a:gd name="connsiteX3" fmla="*/ 3168280 w 5688503"/>
              <a:gd name="connsiteY3" fmla="*/ 1944436 h 3024679"/>
              <a:gd name="connsiteX4" fmla="*/ 5688503 w 5688503"/>
              <a:gd name="connsiteY4" fmla="*/ 0 h 3024679"/>
              <a:gd name="connsiteX0" fmla="*/ 0 w 5400478"/>
              <a:gd name="connsiteY0" fmla="*/ 2808631 h 2808631"/>
              <a:gd name="connsiteX1" fmla="*/ 360032 w 5400478"/>
              <a:gd name="connsiteY1" fmla="*/ 2736614 h 2808631"/>
              <a:gd name="connsiteX2" fmla="*/ 1224108 w 5400478"/>
              <a:gd name="connsiteY2" fmla="*/ 2664598 h 2808631"/>
              <a:gd name="connsiteX3" fmla="*/ 3168280 w 5400478"/>
              <a:gd name="connsiteY3" fmla="*/ 1728388 h 2808631"/>
              <a:gd name="connsiteX4" fmla="*/ 5400478 w 5400478"/>
              <a:gd name="connsiteY4" fmla="*/ 0 h 2808631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08630 h 2952663"/>
              <a:gd name="connsiteX3" fmla="*/ 3168280 w 5616497"/>
              <a:gd name="connsiteY3" fmla="*/ 1872420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08630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80646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55000 w 5616497"/>
              <a:gd name="connsiteY1" fmla="*/ 2865898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4787649"/>
              <a:gd name="connsiteY0" fmla="*/ 2400893 h 2400893"/>
              <a:gd name="connsiteX1" fmla="*/ 355000 w 4787649"/>
              <a:gd name="connsiteY1" fmla="*/ 2314128 h 2400893"/>
              <a:gd name="connsiteX2" fmla="*/ 1245784 w 4787649"/>
              <a:gd name="connsiteY2" fmla="*/ 2216238 h 2400893"/>
              <a:gd name="connsiteX3" fmla="*/ 3124739 w 4787649"/>
              <a:gd name="connsiteY3" fmla="*/ 1351868 h 2400893"/>
              <a:gd name="connsiteX4" fmla="*/ 4787649 w 4787649"/>
              <a:gd name="connsiteY4" fmla="*/ 0 h 2400893"/>
              <a:gd name="connsiteX0" fmla="*/ 0 w 4787649"/>
              <a:gd name="connsiteY0" fmla="*/ 2400893 h 2400893"/>
              <a:gd name="connsiteX1" fmla="*/ 355000 w 4787649"/>
              <a:gd name="connsiteY1" fmla="*/ 2314128 h 2400893"/>
              <a:gd name="connsiteX2" fmla="*/ 1176556 w 4787649"/>
              <a:gd name="connsiteY2" fmla="*/ 1961353 h 2400893"/>
              <a:gd name="connsiteX3" fmla="*/ 3124739 w 4787649"/>
              <a:gd name="connsiteY3" fmla="*/ 1351868 h 2400893"/>
              <a:gd name="connsiteX4" fmla="*/ 4787649 w 4787649"/>
              <a:gd name="connsiteY4" fmla="*/ 0 h 2400893"/>
              <a:gd name="connsiteX0" fmla="*/ 0 w 4815463"/>
              <a:gd name="connsiteY0" fmla="*/ 2399423 h 2399423"/>
              <a:gd name="connsiteX1" fmla="*/ 355000 w 4815463"/>
              <a:gd name="connsiteY1" fmla="*/ 2312658 h 2399423"/>
              <a:gd name="connsiteX2" fmla="*/ 1176556 w 4815463"/>
              <a:gd name="connsiteY2" fmla="*/ 1959883 h 2399423"/>
              <a:gd name="connsiteX3" fmla="*/ 3124739 w 4815463"/>
              <a:gd name="connsiteY3" fmla="*/ 1350398 h 2399423"/>
              <a:gd name="connsiteX4" fmla="*/ 4815463 w 4815463"/>
              <a:gd name="connsiteY4" fmla="*/ 0 h 2399423"/>
              <a:gd name="connsiteX0" fmla="*/ 48138 w 4863601"/>
              <a:gd name="connsiteY0" fmla="*/ 2399423 h 2399423"/>
              <a:gd name="connsiteX1" fmla="*/ 0 w 4863601"/>
              <a:gd name="connsiteY1" fmla="*/ 1894458 h 2399423"/>
              <a:gd name="connsiteX2" fmla="*/ 1224694 w 4863601"/>
              <a:gd name="connsiteY2" fmla="*/ 1959883 h 2399423"/>
              <a:gd name="connsiteX3" fmla="*/ 3172877 w 4863601"/>
              <a:gd name="connsiteY3" fmla="*/ 1350398 h 2399423"/>
              <a:gd name="connsiteX4" fmla="*/ 4863601 w 4863601"/>
              <a:gd name="connsiteY4" fmla="*/ 0 h 2399423"/>
              <a:gd name="connsiteX0" fmla="*/ 48138 w 4863601"/>
              <a:gd name="connsiteY0" fmla="*/ 2399423 h 2399423"/>
              <a:gd name="connsiteX1" fmla="*/ 0 w 4863601"/>
              <a:gd name="connsiteY1" fmla="*/ 1894458 h 2399423"/>
              <a:gd name="connsiteX2" fmla="*/ 779826 w 4863601"/>
              <a:gd name="connsiteY2" fmla="*/ 1763686 h 2399423"/>
              <a:gd name="connsiteX3" fmla="*/ 3172877 w 4863601"/>
              <a:gd name="connsiteY3" fmla="*/ 1350398 h 2399423"/>
              <a:gd name="connsiteX4" fmla="*/ 4863601 w 4863601"/>
              <a:gd name="connsiteY4" fmla="*/ 0 h 2399423"/>
              <a:gd name="connsiteX0" fmla="*/ 48138 w 4863601"/>
              <a:gd name="connsiteY0" fmla="*/ 2399423 h 2399423"/>
              <a:gd name="connsiteX1" fmla="*/ 0 w 4863601"/>
              <a:gd name="connsiteY1" fmla="*/ 1894458 h 2399423"/>
              <a:gd name="connsiteX2" fmla="*/ 779826 w 4863601"/>
              <a:gd name="connsiteY2" fmla="*/ 1763686 h 2399423"/>
              <a:gd name="connsiteX3" fmla="*/ 2917345 w 4863601"/>
              <a:gd name="connsiteY3" fmla="*/ 1402420 h 2399423"/>
              <a:gd name="connsiteX4" fmla="*/ 4863601 w 4863601"/>
              <a:gd name="connsiteY4" fmla="*/ 0 h 2399423"/>
              <a:gd name="connsiteX0" fmla="*/ 48138 w 4866905"/>
              <a:gd name="connsiteY0" fmla="*/ 1962770 h 1962770"/>
              <a:gd name="connsiteX1" fmla="*/ 0 w 4866905"/>
              <a:gd name="connsiteY1" fmla="*/ 1457805 h 1962770"/>
              <a:gd name="connsiteX2" fmla="*/ 779826 w 4866905"/>
              <a:gd name="connsiteY2" fmla="*/ 1327033 h 1962770"/>
              <a:gd name="connsiteX3" fmla="*/ 2917345 w 4866905"/>
              <a:gd name="connsiteY3" fmla="*/ 965767 h 1962770"/>
              <a:gd name="connsiteX4" fmla="*/ 4866905 w 4866905"/>
              <a:gd name="connsiteY4" fmla="*/ 0 h 1962770"/>
              <a:gd name="connsiteX0" fmla="*/ 0 w 4866905"/>
              <a:gd name="connsiteY0" fmla="*/ 1457805 h 1457805"/>
              <a:gd name="connsiteX1" fmla="*/ 779826 w 4866905"/>
              <a:gd name="connsiteY1" fmla="*/ 1327033 h 1457805"/>
              <a:gd name="connsiteX2" fmla="*/ 2917345 w 4866905"/>
              <a:gd name="connsiteY2" fmla="*/ 965767 h 1457805"/>
              <a:gd name="connsiteX3" fmla="*/ 4866905 w 4866905"/>
              <a:gd name="connsiteY3" fmla="*/ 0 h 1457805"/>
              <a:gd name="connsiteX0" fmla="*/ 0 w 4915924"/>
              <a:gd name="connsiteY0" fmla="*/ 1433501 h 1433501"/>
              <a:gd name="connsiteX1" fmla="*/ 828845 w 4915924"/>
              <a:gd name="connsiteY1" fmla="*/ 1327033 h 1433501"/>
              <a:gd name="connsiteX2" fmla="*/ 2966364 w 4915924"/>
              <a:gd name="connsiteY2" fmla="*/ 965767 h 1433501"/>
              <a:gd name="connsiteX3" fmla="*/ 4915924 w 4915924"/>
              <a:gd name="connsiteY3" fmla="*/ 0 h 1433501"/>
              <a:gd name="connsiteX0" fmla="*/ 0 w 4097744"/>
              <a:gd name="connsiteY0" fmla="*/ 1081562 h 1327033"/>
              <a:gd name="connsiteX1" fmla="*/ 10665 w 4097744"/>
              <a:gd name="connsiteY1" fmla="*/ 1327033 h 1327033"/>
              <a:gd name="connsiteX2" fmla="*/ 2148184 w 4097744"/>
              <a:gd name="connsiteY2" fmla="*/ 965767 h 1327033"/>
              <a:gd name="connsiteX3" fmla="*/ 4097744 w 4097744"/>
              <a:gd name="connsiteY3" fmla="*/ 0 h 1327033"/>
              <a:gd name="connsiteX0" fmla="*/ 0 w 4097744"/>
              <a:gd name="connsiteY0" fmla="*/ 1081562 h 1081562"/>
              <a:gd name="connsiteX1" fmla="*/ 2148184 w 4097744"/>
              <a:gd name="connsiteY1" fmla="*/ 965767 h 1081562"/>
              <a:gd name="connsiteX2" fmla="*/ 4097744 w 4097744"/>
              <a:gd name="connsiteY2" fmla="*/ 0 h 1081562"/>
              <a:gd name="connsiteX0" fmla="*/ 0 w 4097744"/>
              <a:gd name="connsiteY0" fmla="*/ 1081562 h 1081562"/>
              <a:gd name="connsiteX1" fmla="*/ 2058798 w 4097744"/>
              <a:gd name="connsiteY1" fmla="*/ 712804 h 1081562"/>
              <a:gd name="connsiteX2" fmla="*/ 4097744 w 4097744"/>
              <a:gd name="connsiteY2" fmla="*/ 0 h 108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97744" h="1081562">
                <a:moveTo>
                  <a:pt x="0" y="1081562"/>
                </a:moveTo>
                <a:lnTo>
                  <a:pt x="2058798" y="712804"/>
                </a:lnTo>
                <a:lnTo>
                  <a:pt x="4097744" y="0"/>
                </a:lnTo>
              </a:path>
            </a:pathLst>
          </a:custGeom>
          <a:ln w="38100">
            <a:solidFill>
              <a:srgbClr val="FF0000"/>
            </a:solidFill>
            <a:prstDash val="sys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683568" y="260648"/>
            <a:ext cx="2952328" cy="707886"/>
          </a:xfrm>
          <a:prstGeom prst="rect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000" b="1" dirty="0" smtClean="0">
                <a:solidFill>
                  <a:schemeClr val="accent4">
                    <a:lumMod val="50000"/>
                  </a:schemeClr>
                </a:solidFill>
                <a:latin typeface="Colonna MT" pitchFamily="82" charset="0"/>
              </a:rPr>
              <a:t>NEXT STEP</a:t>
            </a:r>
            <a:endParaRPr kumimoji="1" lang="ja-JP" altLang="en-US" sz="4000" b="1" dirty="0">
              <a:solidFill>
                <a:schemeClr val="accent4">
                  <a:lumMod val="50000"/>
                </a:schemeClr>
              </a:solidFill>
              <a:latin typeface="Colonna MT" pitchFamily="82" charset="0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755576" y="980728"/>
            <a:ext cx="2736304" cy="1676817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b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  <a:ea typeface="Cambria Math" pitchFamily="18" charset="0"/>
              </a:rPr>
              <a:t>f</a:t>
            </a:r>
            <a:r>
              <a:rPr kumimoji="1" lang="en-US" altLang="ja-JP" sz="2800" b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  <a:ea typeface="Cambria Math" pitchFamily="18" charset="0"/>
              </a:rPr>
              <a:t>or</a:t>
            </a:r>
            <a:r>
              <a:rPr kumimoji="1" lang="en-US" altLang="ja-JP" sz="3600" b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  <a:ea typeface="Cambria Math" pitchFamily="18" charset="0"/>
              </a:rPr>
              <a:t>  </a:t>
            </a:r>
            <a:r>
              <a:rPr kumimoji="1" lang="en-US" altLang="ja-JP" sz="4000" b="1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  <a:ea typeface="Cambria Math" pitchFamily="18" charset="0"/>
              </a:rPr>
              <a:t>KLAX</a:t>
            </a:r>
            <a:endParaRPr kumimoji="1" lang="ja-JP" altLang="en-US" sz="4000" b="1" dirty="0">
              <a:solidFill>
                <a:schemeClr val="accent4">
                  <a:lumMod val="50000"/>
                </a:schemeClr>
              </a:solidFill>
              <a:latin typeface="Arial Black" pitchFamily="34" charset="0"/>
              <a:ea typeface="$ＪＳゴシック" pitchFamily="17" charset="-128"/>
            </a:endParaRPr>
          </a:p>
        </p:txBody>
      </p:sp>
      <p:sp>
        <p:nvSpPr>
          <p:cNvPr id="19" name="フリーフォーム 18"/>
          <p:cNvSpPr/>
          <p:nvPr/>
        </p:nvSpPr>
        <p:spPr>
          <a:xfrm>
            <a:off x="5562161" y="3686019"/>
            <a:ext cx="1999219" cy="641370"/>
          </a:xfrm>
          <a:custGeom>
            <a:avLst/>
            <a:gdLst>
              <a:gd name="connsiteX0" fmla="*/ 0 w 3604260"/>
              <a:gd name="connsiteY0" fmla="*/ 1409700 h 1409700"/>
              <a:gd name="connsiteX1" fmla="*/ 617220 w 3604260"/>
              <a:gd name="connsiteY1" fmla="*/ 1150620 h 1409700"/>
              <a:gd name="connsiteX2" fmla="*/ 2072640 w 3604260"/>
              <a:gd name="connsiteY2" fmla="*/ 518160 h 1409700"/>
              <a:gd name="connsiteX3" fmla="*/ 3604260 w 3604260"/>
              <a:gd name="connsiteY3" fmla="*/ 0 h 1409700"/>
              <a:gd name="connsiteX0" fmla="*/ 0 w 3604260"/>
              <a:gd name="connsiteY0" fmla="*/ 1409700 h 1424940"/>
              <a:gd name="connsiteX1" fmla="*/ 7620 w 3604260"/>
              <a:gd name="connsiteY1" fmla="*/ 1424940 h 1424940"/>
              <a:gd name="connsiteX2" fmla="*/ 617220 w 3604260"/>
              <a:gd name="connsiteY2" fmla="*/ 1150620 h 1424940"/>
              <a:gd name="connsiteX3" fmla="*/ 2072640 w 3604260"/>
              <a:gd name="connsiteY3" fmla="*/ 518160 h 1424940"/>
              <a:gd name="connsiteX4" fmla="*/ 3604260 w 3604260"/>
              <a:gd name="connsiteY4" fmla="*/ 0 h 1424940"/>
              <a:gd name="connsiteX0" fmla="*/ 0 w 3878580"/>
              <a:gd name="connsiteY0" fmla="*/ 1501140 h 1501140"/>
              <a:gd name="connsiteX1" fmla="*/ 281940 w 3878580"/>
              <a:gd name="connsiteY1" fmla="*/ 1424940 h 1501140"/>
              <a:gd name="connsiteX2" fmla="*/ 891540 w 3878580"/>
              <a:gd name="connsiteY2" fmla="*/ 1150620 h 1501140"/>
              <a:gd name="connsiteX3" fmla="*/ 2346960 w 3878580"/>
              <a:gd name="connsiteY3" fmla="*/ 518160 h 1501140"/>
              <a:gd name="connsiteX4" fmla="*/ 3878580 w 3878580"/>
              <a:gd name="connsiteY4" fmla="*/ 0 h 1501140"/>
              <a:gd name="connsiteX0" fmla="*/ 0 w 3878580"/>
              <a:gd name="connsiteY0" fmla="*/ 1501140 h 1524000"/>
              <a:gd name="connsiteX1" fmla="*/ 533400 w 3878580"/>
              <a:gd name="connsiteY1" fmla="*/ 1524000 h 1524000"/>
              <a:gd name="connsiteX2" fmla="*/ 891540 w 3878580"/>
              <a:gd name="connsiteY2" fmla="*/ 1150620 h 1524000"/>
              <a:gd name="connsiteX3" fmla="*/ 2346960 w 3878580"/>
              <a:gd name="connsiteY3" fmla="*/ 518160 h 1524000"/>
              <a:gd name="connsiteX4" fmla="*/ 3878580 w 3878580"/>
              <a:gd name="connsiteY4" fmla="*/ 0 h 1524000"/>
              <a:gd name="connsiteX0" fmla="*/ 0 w 3878580"/>
              <a:gd name="connsiteY0" fmla="*/ 1501140 h 1501140"/>
              <a:gd name="connsiteX1" fmla="*/ 259080 w 3878580"/>
              <a:gd name="connsiteY1" fmla="*/ 1432560 h 1501140"/>
              <a:gd name="connsiteX2" fmla="*/ 891540 w 3878580"/>
              <a:gd name="connsiteY2" fmla="*/ 1150620 h 1501140"/>
              <a:gd name="connsiteX3" fmla="*/ 2346960 w 3878580"/>
              <a:gd name="connsiteY3" fmla="*/ 518160 h 1501140"/>
              <a:gd name="connsiteX4" fmla="*/ 3878580 w 3878580"/>
              <a:gd name="connsiteY4" fmla="*/ 0 h 1501140"/>
              <a:gd name="connsiteX0" fmla="*/ 0 w 3901440"/>
              <a:gd name="connsiteY0" fmla="*/ 1524000 h 1524000"/>
              <a:gd name="connsiteX1" fmla="*/ 259080 w 3901440"/>
              <a:gd name="connsiteY1" fmla="*/ 1455420 h 1524000"/>
              <a:gd name="connsiteX2" fmla="*/ 891540 w 3901440"/>
              <a:gd name="connsiteY2" fmla="*/ 1173480 h 1524000"/>
              <a:gd name="connsiteX3" fmla="*/ 2346960 w 3901440"/>
              <a:gd name="connsiteY3" fmla="*/ 541020 h 1524000"/>
              <a:gd name="connsiteX4" fmla="*/ 3901440 w 3901440"/>
              <a:gd name="connsiteY4" fmla="*/ 0 h 1524000"/>
              <a:gd name="connsiteX0" fmla="*/ 0 w 3996537"/>
              <a:gd name="connsiteY0" fmla="*/ 1326490 h 1326490"/>
              <a:gd name="connsiteX1" fmla="*/ 259080 w 3996537"/>
              <a:gd name="connsiteY1" fmla="*/ 1257910 h 1326490"/>
              <a:gd name="connsiteX2" fmla="*/ 891540 w 3996537"/>
              <a:gd name="connsiteY2" fmla="*/ 975970 h 1326490"/>
              <a:gd name="connsiteX3" fmla="*/ 2346960 w 3996537"/>
              <a:gd name="connsiteY3" fmla="*/ 343510 h 1326490"/>
              <a:gd name="connsiteX4" fmla="*/ 3996537 w 3996537"/>
              <a:gd name="connsiteY4" fmla="*/ 0 h 1326490"/>
              <a:gd name="connsiteX0" fmla="*/ 0 w 3908754"/>
              <a:gd name="connsiteY0" fmla="*/ 1509370 h 1509370"/>
              <a:gd name="connsiteX1" fmla="*/ 259080 w 3908754"/>
              <a:gd name="connsiteY1" fmla="*/ 1440790 h 1509370"/>
              <a:gd name="connsiteX2" fmla="*/ 891540 w 3908754"/>
              <a:gd name="connsiteY2" fmla="*/ 1158850 h 1509370"/>
              <a:gd name="connsiteX3" fmla="*/ 2346960 w 3908754"/>
              <a:gd name="connsiteY3" fmla="*/ 526390 h 1509370"/>
              <a:gd name="connsiteX4" fmla="*/ 3908754 w 3908754"/>
              <a:gd name="connsiteY4" fmla="*/ 0 h 1509370"/>
              <a:gd name="connsiteX0" fmla="*/ 0 w 3908754"/>
              <a:gd name="connsiteY0" fmla="*/ 1509370 h 1509370"/>
              <a:gd name="connsiteX1" fmla="*/ 259080 w 3908754"/>
              <a:gd name="connsiteY1" fmla="*/ 1440790 h 1509370"/>
              <a:gd name="connsiteX2" fmla="*/ 891540 w 3908754"/>
              <a:gd name="connsiteY2" fmla="*/ 1158850 h 1509370"/>
              <a:gd name="connsiteX3" fmla="*/ 2288438 w 3908754"/>
              <a:gd name="connsiteY3" fmla="*/ 314249 h 1509370"/>
              <a:gd name="connsiteX4" fmla="*/ 3908754 w 3908754"/>
              <a:gd name="connsiteY4" fmla="*/ 0 h 1509370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891540 w 3660037"/>
              <a:gd name="connsiteY2" fmla="*/ 1692859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288438 w 3660037"/>
              <a:gd name="connsiteY3" fmla="*/ 848258 h 2043379"/>
              <a:gd name="connsiteX4" fmla="*/ 3660037 w 3660037"/>
              <a:gd name="connsiteY4" fmla="*/ 0 h 2043379"/>
              <a:gd name="connsiteX0" fmla="*/ 0 w 3660037"/>
              <a:gd name="connsiteY0" fmla="*/ 2043379 h 2043379"/>
              <a:gd name="connsiteX1" fmla="*/ 259080 w 3660037"/>
              <a:gd name="connsiteY1" fmla="*/ 1974799 h 2043379"/>
              <a:gd name="connsiteX2" fmla="*/ 955150 w 3660037"/>
              <a:gd name="connsiteY2" fmla="*/ 1867787 h 2043379"/>
              <a:gd name="connsiteX3" fmla="*/ 2566733 w 3660037"/>
              <a:gd name="connsiteY3" fmla="*/ 1627486 h 2043379"/>
              <a:gd name="connsiteX4" fmla="*/ 3660037 w 3660037"/>
              <a:gd name="connsiteY4" fmla="*/ 0 h 2043379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955150 w 4288190"/>
              <a:gd name="connsiteY2" fmla="*/ 659188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886911 w 4288190"/>
              <a:gd name="connsiteY2" fmla="*/ 488591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834780 h 834780"/>
              <a:gd name="connsiteX1" fmla="*/ 259080 w 4288190"/>
              <a:gd name="connsiteY1" fmla="*/ 766200 h 834780"/>
              <a:gd name="connsiteX2" fmla="*/ 886911 w 4288190"/>
              <a:gd name="connsiteY2" fmla="*/ 488591 h 834780"/>
              <a:gd name="connsiteX3" fmla="*/ 2566733 w 4288190"/>
              <a:gd name="connsiteY3" fmla="*/ 418887 h 834780"/>
              <a:gd name="connsiteX4" fmla="*/ 4288190 w 4288190"/>
              <a:gd name="connsiteY4" fmla="*/ 0 h 834780"/>
              <a:gd name="connsiteX0" fmla="*/ 0 w 4288190"/>
              <a:gd name="connsiteY0" fmla="*/ 1002747 h 1002747"/>
              <a:gd name="connsiteX1" fmla="*/ 259080 w 4288190"/>
              <a:gd name="connsiteY1" fmla="*/ 934167 h 1002747"/>
              <a:gd name="connsiteX2" fmla="*/ 886911 w 4288190"/>
              <a:gd name="connsiteY2" fmla="*/ 656558 h 1002747"/>
              <a:gd name="connsiteX3" fmla="*/ 2348368 w 4288190"/>
              <a:gd name="connsiteY3" fmla="*/ 0 h 1002747"/>
              <a:gd name="connsiteX4" fmla="*/ 4288190 w 4288190"/>
              <a:gd name="connsiteY4" fmla="*/ 167967 h 1002747"/>
              <a:gd name="connsiteX0" fmla="*/ 0 w 4076649"/>
              <a:gd name="connsiteY0" fmla="*/ 1148678 h 1148678"/>
              <a:gd name="connsiteX1" fmla="*/ 259080 w 4076649"/>
              <a:gd name="connsiteY1" fmla="*/ 1080098 h 1148678"/>
              <a:gd name="connsiteX2" fmla="*/ 886911 w 4076649"/>
              <a:gd name="connsiteY2" fmla="*/ 802489 h 1148678"/>
              <a:gd name="connsiteX3" fmla="*/ 2348368 w 4076649"/>
              <a:gd name="connsiteY3" fmla="*/ 145931 h 1148678"/>
              <a:gd name="connsiteX4" fmla="*/ 4076649 w 4076649"/>
              <a:gd name="connsiteY4" fmla="*/ 0 h 1148678"/>
              <a:gd name="connsiteX0" fmla="*/ 0 w 3871933"/>
              <a:gd name="connsiteY0" fmla="*/ 1510344 h 1510344"/>
              <a:gd name="connsiteX1" fmla="*/ 259080 w 3871933"/>
              <a:gd name="connsiteY1" fmla="*/ 1441764 h 1510344"/>
              <a:gd name="connsiteX2" fmla="*/ 886911 w 3871933"/>
              <a:gd name="connsiteY2" fmla="*/ 1164155 h 1510344"/>
              <a:gd name="connsiteX3" fmla="*/ 2348368 w 3871933"/>
              <a:gd name="connsiteY3" fmla="*/ 507597 h 1510344"/>
              <a:gd name="connsiteX4" fmla="*/ 3871933 w 3871933"/>
              <a:gd name="connsiteY4" fmla="*/ 0 h 1510344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817342 w 3817342"/>
              <a:gd name="connsiteY4" fmla="*/ 0 h 1674117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690242 w 3817342"/>
              <a:gd name="connsiteY4" fmla="*/ 33544 h 1674117"/>
              <a:gd name="connsiteX5" fmla="*/ 3817342 w 3817342"/>
              <a:gd name="connsiteY5" fmla="*/ 0 h 1674117"/>
              <a:gd name="connsiteX0" fmla="*/ 0 w 3817342"/>
              <a:gd name="connsiteY0" fmla="*/ 1674117 h 1674117"/>
              <a:gd name="connsiteX1" fmla="*/ 259080 w 3817342"/>
              <a:gd name="connsiteY1" fmla="*/ 1605537 h 1674117"/>
              <a:gd name="connsiteX2" fmla="*/ 886911 w 3817342"/>
              <a:gd name="connsiteY2" fmla="*/ 1327928 h 1674117"/>
              <a:gd name="connsiteX3" fmla="*/ 2348368 w 3817342"/>
              <a:gd name="connsiteY3" fmla="*/ 671370 h 1674117"/>
              <a:gd name="connsiteX4" fmla="*/ 3817342 w 3817342"/>
              <a:gd name="connsiteY4" fmla="*/ 0 h 1674117"/>
              <a:gd name="connsiteX0" fmla="*/ 0 w 3783222"/>
              <a:gd name="connsiteY0" fmla="*/ 1660469 h 1660469"/>
              <a:gd name="connsiteX1" fmla="*/ 259080 w 3783222"/>
              <a:gd name="connsiteY1" fmla="*/ 1591889 h 1660469"/>
              <a:gd name="connsiteX2" fmla="*/ 886911 w 3783222"/>
              <a:gd name="connsiteY2" fmla="*/ 1314280 h 1660469"/>
              <a:gd name="connsiteX3" fmla="*/ 2348368 w 3783222"/>
              <a:gd name="connsiteY3" fmla="*/ 657722 h 1660469"/>
              <a:gd name="connsiteX4" fmla="*/ 3783222 w 3783222"/>
              <a:gd name="connsiteY4" fmla="*/ 0 h 1660469"/>
              <a:gd name="connsiteX0" fmla="*/ 0 w 3783222"/>
              <a:gd name="connsiteY0" fmla="*/ 1660469 h 1660469"/>
              <a:gd name="connsiteX1" fmla="*/ 259080 w 3783222"/>
              <a:gd name="connsiteY1" fmla="*/ 1591889 h 1660469"/>
              <a:gd name="connsiteX2" fmla="*/ 886911 w 3783222"/>
              <a:gd name="connsiteY2" fmla="*/ 1314280 h 1660469"/>
              <a:gd name="connsiteX3" fmla="*/ 2417380 w 3783222"/>
              <a:gd name="connsiteY3" fmla="*/ 864756 h 1660469"/>
              <a:gd name="connsiteX4" fmla="*/ 3783222 w 3783222"/>
              <a:gd name="connsiteY4" fmla="*/ 0 h 1660469"/>
              <a:gd name="connsiteX0" fmla="*/ 0 w 4042015"/>
              <a:gd name="connsiteY0" fmla="*/ 1324039 h 1324039"/>
              <a:gd name="connsiteX1" fmla="*/ 259080 w 4042015"/>
              <a:gd name="connsiteY1" fmla="*/ 1255459 h 1324039"/>
              <a:gd name="connsiteX2" fmla="*/ 886911 w 4042015"/>
              <a:gd name="connsiteY2" fmla="*/ 977850 h 1324039"/>
              <a:gd name="connsiteX3" fmla="*/ 2417380 w 4042015"/>
              <a:gd name="connsiteY3" fmla="*/ 528326 h 1324039"/>
              <a:gd name="connsiteX4" fmla="*/ 4042015 w 4042015"/>
              <a:gd name="connsiteY4" fmla="*/ 0 h 1324039"/>
              <a:gd name="connsiteX0" fmla="*/ 0 w 3998883"/>
              <a:gd name="connsiteY0" fmla="*/ 1324039 h 1324039"/>
              <a:gd name="connsiteX1" fmla="*/ 259080 w 3998883"/>
              <a:gd name="connsiteY1" fmla="*/ 1255459 h 1324039"/>
              <a:gd name="connsiteX2" fmla="*/ 886911 w 3998883"/>
              <a:gd name="connsiteY2" fmla="*/ 977850 h 1324039"/>
              <a:gd name="connsiteX3" fmla="*/ 2417380 w 3998883"/>
              <a:gd name="connsiteY3" fmla="*/ 528326 h 1324039"/>
              <a:gd name="connsiteX4" fmla="*/ 3998883 w 3998883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886911 w 4013171"/>
              <a:gd name="connsiteY2" fmla="*/ 977850 h 1324039"/>
              <a:gd name="connsiteX3" fmla="*/ 2417380 w 4013171"/>
              <a:gd name="connsiteY3" fmla="*/ 5283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417380 w 4013171"/>
              <a:gd name="connsiteY3" fmla="*/ 5283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379280 w 4013171"/>
              <a:gd name="connsiteY3" fmla="*/ 337826 h 1324039"/>
              <a:gd name="connsiteX4" fmla="*/ 4013171 w 4013171"/>
              <a:gd name="connsiteY4" fmla="*/ 0 h 1324039"/>
              <a:gd name="connsiteX0" fmla="*/ 0 w 4013171"/>
              <a:gd name="connsiteY0" fmla="*/ 1324039 h 1324039"/>
              <a:gd name="connsiteX1" fmla="*/ 259080 w 4013171"/>
              <a:gd name="connsiteY1" fmla="*/ 1255459 h 1324039"/>
              <a:gd name="connsiteX2" fmla="*/ 925011 w 4013171"/>
              <a:gd name="connsiteY2" fmla="*/ 968325 h 1324039"/>
              <a:gd name="connsiteX3" fmla="*/ 2350705 w 4013171"/>
              <a:gd name="connsiteY3" fmla="*/ 328301 h 1324039"/>
              <a:gd name="connsiteX4" fmla="*/ 4013171 w 4013171"/>
              <a:gd name="connsiteY4" fmla="*/ 0 h 13240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25011 w 3889346"/>
              <a:gd name="connsiteY2" fmla="*/ 1158825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61587 w 3889346"/>
              <a:gd name="connsiteY2" fmla="*/ 1356336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350705 w 3889346"/>
              <a:gd name="connsiteY3" fmla="*/ 518801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635998 w 3889346"/>
              <a:gd name="connsiteY3" fmla="*/ 1286897 h 1514539"/>
              <a:gd name="connsiteX4" fmla="*/ 3889346 w 3889346"/>
              <a:gd name="connsiteY4" fmla="*/ 0 h 1514539"/>
              <a:gd name="connsiteX0" fmla="*/ 0 w 3889346"/>
              <a:gd name="connsiteY0" fmla="*/ 1514539 h 1514539"/>
              <a:gd name="connsiteX1" fmla="*/ 259080 w 3889346"/>
              <a:gd name="connsiteY1" fmla="*/ 1445959 h 1514539"/>
              <a:gd name="connsiteX2" fmla="*/ 946957 w 3889346"/>
              <a:gd name="connsiteY2" fmla="*/ 1370967 h 1514539"/>
              <a:gd name="connsiteX3" fmla="*/ 2650628 w 3889346"/>
              <a:gd name="connsiteY3" fmla="*/ 1286897 h 1514539"/>
              <a:gd name="connsiteX4" fmla="*/ 3889346 w 3889346"/>
              <a:gd name="connsiteY4" fmla="*/ 0 h 1514539"/>
              <a:gd name="connsiteX0" fmla="*/ 0 w 4467247"/>
              <a:gd name="connsiteY0" fmla="*/ 475781 h 475781"/>
              <a:gd name="connsiteX1" fmla="*/ 259080 w 4467247"/>
              <a:gd name="connsiteY1" fmla="*/ 407201 h 475781"/>
              <a:gd name="connsiteX2" fmla="*/ 946957 w 4467247"/>
              <a:gd name="connsiteY2" fmla="*/ 332209 h 475781"/>
              <a:gd name="connsiteX3" fmla="*/ 2650628 w 4467247"/>
              <a:gd name="connsiteY3" fmla="*/ 248139 h 475781"/>
              <a:gd name="connsiteX4" fmla="*/ 4467247 w 4467247"/>
              <a:gd name="connsiteY4" fmla="*/ 0 h 475781"/>
              <a:gd name="connsiteX0" fmla="*/ 0 w 4481878"/>
              <a:gd name="connsiteY0" fmla="*/ 431890 h 431890"/>
              <a:gd name="connsiteX1" fmla="*/ 259080 w 4481878"/>
              <a:gd name="connsiteY1" fmla="*/ 363310 h 431890"/>
              <a:gd name="connsiteX2" fmla="*/ 946957 w 4481878"/>
              <a:gd name="connsiteY2" fmla="*/ 288318 h 431890"/>
              <a:gd name="connsiteX3" fmla="*/ 2650628 w 4481878"/>
              <a:gd name="connsiteY3" fmla="*/ 204248 h 431890"/>
              <a:gd name="connsiteX4" fmla="*/ 4481878 w 4481878"/>
              <a:gd name="connsiteY4" fmla="*/ 0 h 431890"/>
              <a:gd name="connsiteX0" fmla="*/ 0 w 4481878"/>
              <a:gd name="connsiteY0" fmla="*/ 431890 h 431890"/>
              <a:gd name="connsiteX1" fmla="*/ 259080 w 4481878"/>
              <a:gd name="connsiteY1" fmla="*/ 363310 h 431890"/>
              <a:gd name="connsiteX2" fmla="*/ 946957 w 4481878"/>
              <a:gd name="connsiteY2" fmla="*/ 288318 h 431890"/>
              <a:gd name="connsiteX3" fmla="*/ 2564903 w 4481878"/>
              <a:gd name="connsiteY3" fmla="*/ 13748 h 431890"/>
              <a:gd name="connsiteX4" fmla="*/ 4481878 w 4481878"/>
              <a:gd name="connsiteY4" fmla="*/ 0 h 431890"/>
              <a:gd name="connsiteX0" fmla="*/ 0 w 4262803"/>
              <a:gd name="connsiteY0" fmla="*/ 793840 h 793840"/>
              <a:gd name="connsiteX1" fmla="*/ 259080 w 4262803"/>
              <a:gd name="connsiteY1" fmla="*/ 725260 h 793840"/>
              <a:gd name="connsiteX2" fmla="*/ 946957 w 4262803"/>
              <a:gd name="connsiteY2" fmla="*/ 650268 h 793840"/>
              <a:gd name="connsiteX3" fmla="*/ 2564903 w 4262803"/>
              <a:gd name="connsiteY3" fmla="*/ 375698 h 793840"/>
              <a:gd name="connsiteX4" fmla="*/ 4262803 w 4262803"/>
              <a:gd name="connsiteY4" fmla="*/ 0 h 793840"/>
              <a:gd name="connsiteX0" fmla="*/ 0 w 4262803"/>
              <a:gd name="connsiteY0" fmla="*/ 793840 h 793840"/>
              <a:gd name="connsiteX1" fmla="*/ 259080 w 4262803"/>
              <a:gd name="connsiteY1" fmla="*/ 725260 h 793840"/>
              <a:gd name="connsiteX2" fmla="*/ 903066 w 4262803"/>
              <a:gd name="connsiteY2" fmla="*/ 438128 h 793840"/>
              <a:gd name="connsiteX3" fmla="*/ 2564903 w 4262803"/>
              <a:gd name="connsiteY3" fmla="*/ 375698 h 793840"/>
              <a:gd name="connsiteX4" fmla="*/ 4262803 w 4262803"/>
              <a:gd name="connsiteY4" fmla="*/ 0 h 793840"/>
              <a:gd name="connsiteX0" fmla="*/ 0 w 4262803"/>
              <a:gd name="connsiteY0" fmla="*/ 996042 h 996042"/>
              <a:gd name="connsiteX1" fmla="*/ 259080 w 4262803"/>
              <a:gd name="connsiteY1" fmla="*/ 927462 h 996042"/>
              <a:gd name="connsiteX2" fmla="*/ 903066 w 4262803"/>
              <a:gd name="connsiteY2" fmla="*/ 640330 h 996042"/>
              <a:gd name="connsiteX3" fmla="*/ 2345447 w 4262803"/>
              <a:gd name="connsiteY3" fmla="*/ 0 h 996042"/>
              <a:gd name="connsiteX4" fmla="*/ 4262803 w 4262803"/>
              <a:gd name="connsiteY4" fmla="*/ 202202 h 996042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03066 w 3897043"/>
              <a:gd name="connsiteY2" fmla="*/ 1140387 h 1496099"/>
              <a:gd name="connsiteX3" fmla="*/ 2345447 w 3897043"/>
              <a:gd name="connsiteY3" fmla="*/ 500057 h 1496099"/>
              <a:gd name="connsiteX4" fmla="*/ 3897043 w 3897043"/>
              <a:gd name="connsiteY4" fmla="*/ 0 h 1496099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41166 w 3897043"/>
              <a:gd name="connsiteY2" fmla="*/ 1330887 h 1496099"/>
              <a:gd name="connsiteX3" fmla="*/ 2345447 w 3897043"/>
              <a:gd name="connsiteY3" fmla="*/ 500057 h 1496099"/>
              <a:gd name="connsiteX4" fmla="*/ 3897043 w 3897043"/>
              <a:gd name="connsiteY4" fmla="*/ 0 h 1496099"/>
              <a:gd name="connsiteX0" fmla="*/ 0 w 3897043"/>
              <a:gd name="connsiteY0" fmla="*/ 1496099 h 1496099"/>
              <a:gd name="connsiteX1" fmla="*/ 259080 w 3897043"/>
              <a:gd name="connsiteY1" fmla="*/ 1427519 h 1496099"/>
              <a:gd name="connsiteX2" fmla="*/ 941166 w 3897043"/>
              <a:gd name="connsiteY2" fmla="*/ 1330887 h 1496099"/>
              <a:gd name="connsiteX3" fmla="*/ 2490227 w 3897043"/>
              <a:gd name="connsiteY3" fmla="*/ 865817 h 1496099"/>
              <a:gd name="connsiteX4" fmla="*/ 3897043 w 3897043"/>
              <a:gd name="connsiteY4" fmla="*/ 0 h 1496099"/>
              <a:gd name="connsiteX0" fmla="*/ 0 w 4361863"/>
              <a:gd name="connsiteY0" fmla="*/ 630282 h 630282"/>
              <a:gd name="connsiteX1" fmla="*/ 259080 w 4361863"/>
              <a:gd name="connsiteY1" fmla="*/ 561702 h 630282"/>
              <a:gd name="connsiteX2" fmla="*/ 941166 w 4361863"/>
              <a:gd name="connsiteY2" fmla="*/ 465070 h 630282"/>
              <a:gd name="connsiteX3" fmla="*/ 2490227 w 4361863"/>
              <a:gd name="connsiteY3" fmla="*/ 0 h 630282"/>
              <a:gd name="connsiteX4" fmla="*/ 4361863 w 4361863"/>
              <a:gd name="connsiteY4" fmla="*/ 10483 h 630282"/>
              <a:gd name="connsiteX0" fmla="*/ 0 w 4361863"/>
              <a:gd name="connsiteY0" fmla="*/ 619799 h 619799"/>
              <a:gd name="connsiteX1" fmla="*/ 259080 w 4361863"/>
              <a:gd name="connsiteY1" fmla="*/ 551219 h 619799"/>
              <a:gd name="connsiteX2" fmla="*/ 941166 w 4361863"/>
              <a:gd name="connsiteY2" fmla="*/ 454587 h 619799"/>
              <a:gd name="connsiteX3" fmla="*/ 2589287 w 4361863"/>
              <a:gd name="connsiteY3" fmla="*/ 195257 h 619799"/>
              <a:gd name="connsiteX4" fmla="*/ 4361863 w 4361863"/>
              <a:gd name="connsiteY4" fmla="*/ 0 h 619799"/>
              <a:gd name="connsiteX0" fmla="*/ 0 w 4415203"/>
              <a:gd name="connsiteY0" fmla="*/ 741719 h 741719"/>
              <a:gd name="connsiteX1" fmla="*/ 312420 w 4415203"/>
              <a:gd name="connsiteY1" fmla="*/ 551219 h 741719"/>
              <a:gd name="connsiteX2" fmla="*/ 994506 w 4415203"/>
              <a:gd name="connsiteY2" fmla="*/ 454587 h 741719"/>
              <a:gd name="connsiteX3" fmla="*/ 2642627 w 4415203"/>
              <a:gd name="connsiteY3" fmla="*/ 195257 h 741719"/>
              <a:gd name="connsiteX4" fmla="*/ 4415203 w 4415203"/>
              <a:gd name="connsiteY4" fmla="*/ 0 h 74171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994506 w 4415203"/>
              <a:gd name="connsiteY2" fmla="*/ 45458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1070706 w 4415203"/>
              <a:gd name="connsiteY2" fmla="*/ 65270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415203"/>
              <a:gd name="connsiteY0" fmla="*/ 741719 h 756959"/>
              <a:gd name="connsiteX1" fmla="*/ 358140 w 4415203"/>
              <a:gd name="connsiteY1" fmla="*/ 756959 h 756959"/>
              <a:gd name="connsiteX2" fmla="*/ 1040226 w 4415203"/>
              <a:gd name="connsiteY2" fmla="*/ 652707 h 756959"/>
              <a:gd name="connsiteX3" fmla="*/ 2642627 w 4415203"/>
              <a:gd name="connsiteY3" fmla="*/ 195257 h 756959"/>
              <a:gd name="connsiteX4" fmla="*/ 4415203 w 4415203"/>
              <a:gd name="connsiteY4" fmla="*/ 0 h 756959"/>
              <a:gd name="connsiteX0" fmla="*/ 0 w 4186603"/>
              <a:gd name="connsiteY0" fmla="*/ 1320839 h 1336079"/>
              <a:gd name="connsiteX1" fmla="*/ 358140 w 4186603"/>
              <a:gd name="connsiteY1" fmla="*/ 1336079 h 1336079"/>
              <a:gd name="connsiteX2" fmla="*/ 1040226 w 4186603"/>
              <a:gd name="connsiteY2" fmla="*/ 1231827 h 1336079"/>
              <a:gd name="connsiteX3" fmla="*/ 2642627 w 4186603"/>
              <a:gd name="connsiteY3" fmla="*/ 774377 h 1336079"/>
              <a:gd name="connsiteX4" fmla="*/ 4186603 w 4186603"/>
              <a:gd name="connsiteY4" fmla="*/ 0 h 1336079"/>
              <a:gd name="connsiteX0" fmla="*/ 0 w 4125643"/>
              <a:gd name="connsiteY0" fmla="*/ 1198919 h 1336079"/>
              <a:gd name="connsiteX1" fmla="*/ 297180 w 4125643"/>
              <a:gd name="connsiteY1" fmla="*/ 1336079 h 1336079"/>
              <a:gd name="connsiteX2" fmla="*/ 979266 w 4125643"/>
              <a:gd name="connsiteY2" fmla="*/ 1231827 h 1336079"/>
              <a:gd name="connsiteX3" fmla="*/ 2581667 w 4125643"/>
              <a:gd name="connsiteY3" fmla="*/ 774377 h 1336079"/>
              <a:gd name="connsiteX4" fmla="*/ 4125643 w 4125643"/>
              <a:gd name="connsiteY4" fmla="*/ 0 h 1336079"/>
              <a:gd name="connsiteX0" fmla="*/ 0 w 4125643"/>
              <a:gd name="connsiteY0" fmla="*/ 1198919 h 1231827"/>
              <a:gd name="connsiteX1" fmla="*/ 266700 w 4125643"/>
              <a:gd name="connsiteY1" fmla="*/ 1130339 h 1231827"/>
              <a:gd name="connsiteX2" fmla="*/ 979266 w 4125643"/>
              <a:gd name="connsiteY2" fmla="*/ 1231827 h 1231827"/>
              <a:gd name="connsiteX3" fmla="*/ 2581667 w 4125643"/>
              <a:gd name="connsiteY3" fmla="*/ 774377 h 1231827"/>
              <a:gd name="connsiteX4" fmla="*/ 4125643 w 4125643"/>
              <a:gd name="connsiteY4" fmla="*/ 0 h 1231827"/>
              <a:gd name="connsiteX0" fmla="*/ 0 w 4125643"/>
              <a:gd name="connsiteY0" fmla="*/ 1198919 h 1198919"/>
              <a:gd name="connsiteX1" fmla="*/ 266700 w 4125643"/>
              <a:gd name="connsiteY1" fmla="*/ 1130339 h 1198919"/>
              <a:gd name="connsiteX2" fmla="*/ 941166 w 4125643"/>
              <a:gd name="connsiteY2" fmla="*/ 1033707 h 1198919"/>
              <a:gd name="connsiteX3" fmla="*/ 2581667 w 4125643"/>
              <a:gd name="connsiteY3" fmla="*/ 774377 h 1198919"/>
              <a:gd name="connsiteX4" fmla="*/ 4125643 w 4125643"/>
              <a:gd name="connsiteY4" fmla="*/ 0 h 1198919"/>
              <a:gd name="connsiteX0" fmla="*/ 0 w 4209463"/>
              <a:gd name="connsiteY0" fmla="*/ 977939 h 977939"/>
              <a:gd name="connsiteX1" fmla="*/ 266700 w 4209463"/>
              <a:gd name="connsiteY1" fmla="*/ 909359 h 977939"/>
              <a:gd name="connsiteX2" fmla="*/ 941166 w 4209463"/>
              <a:gd name="connsiteY2" fmla="*/ 812727 h 977939"/>
              <a:gd name="connsiteX3" fmla="*/ 2581667 w 4209463"/>
              <a:gd name="connsiteY3" fmla="*/ 553397 h 977939"/>
              <a:gd name="connsiteX4" fmla="*/ 4209463 w 4209463"/>
              <a:gd name="connsiteY4" fmla="*/ 0 h 977939"/>
              <a:gd name="connsiteX0" fmla="*/ 0 w 4209463"/>
              <a:gd name="connsiteY0" fmla="*/ 977939 h 977939"/>
              <a:gd name="connsiteX1" fmla="*/ 266700 w 4209463"/>
              <a:gd name="connsiteY1" fmla="*/ 909359 h 977939"/>
              <a:gd name="connsiteX2" fmla="*/ 941166 w 4209463"/>
              <a:gd name="connsiteY2" fmla="*/ 812727 h 977939"/>
              <a:gd name="connsiteX3" fmla="*/ 2505467 w 4209463"/>
              <a:gd name="connsiteY3" fmla="*/ 353372 h 977939"/>
              <a:gd name="connsiteX4" fmla="*/ 4209463 w 4209463"/>
              <a:gd name="connsiteY4" fmla="*/ 0 h 977939"/>
              <a:gd name="connsiteX0" fmla="*/ 0 w 4095163"/>
              <a:gd name="connsiteY0" fmla="*/ 1149389 h 1149389"/>
              <a:gd name="connsiteX1" fmla="*/ 266700 w 4095163"/>
              <a:gd name="connsiteY1" fmla="*/ 1080809 h 1149389"/>
              <a:gd name="connsiteX2" fmla="*/ 941166 w 4095163"/>
              <a:gd name="connsiteY2" fmla="*/ 984177 h 1149389"/>
              <a:gd name="connsiteX3" fmla="*/ 2505467 w 4095163"/>
              <a:gd name="connsiteY3" fmla="*/ 524822 h 1149389"/>
              <a:gd name="connsiteX4" fmla="*/ 4095163 w 4095163"/>
              <a:gd name="connsiteY4" fmla="*/ 0 h 1149389"/>
              <a:gd name="connsiteX0" fmla="*/ 37105 w 4132268"/>
              <a:gd name="connsiteY0" fmla="*/ 1149389 h 1149389"/>
              <a:gd name="connsiteX1" fmla="*/ 0 w 4132268"/>
              <a:gd name="connsiteY1" fmla="*/ 1131831 h 1149389"/>
              <a:gd name="connsiteX2" fmla="*/ 303805 w 4132268"/>
              <a:gd name="connsiteY2" fmla="*/ 1080809 h 1149389"/>
              <a:gd name="connsiteX3" fmla="*/ 978271 w 4132268"/>
              <a:gd name="connsiteY3" fmla="*/ 984177 h 1149389"/>
              <a:gd name="connsiteX4" fmla="*/ 2542572 w 4132268"/>
              <a:gd name="connsiteY4" fmla="*/ 524822 h 1149389"/>
              <a:gd name="connsiteX5" fmla="*/ 4132268 w 4132268"/>
              <a:gd name="connsiteY5" fmla="*/ 0 h 1149389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54417 w 4108414"/>
              <a:gd name="connsiteY3" fmla="*/ 984177 h 1155684"/>
              <a:gd name="connsiteX4" fmla="*/ 2518718 w 4108414"/>
              <a:gd name="connsiteY4" fmla="*/ 524822 h 1155684"/>
              <a:gd name="connsiteX5" fmla="*/ 4108414 w 4108414"/>
              <a:gd name="connsiteY5" fmla="*/ 0 h 1155684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16317 w 4108414"/>
              <a:gd name="connsiteY3" fmla="*/ 803202 h 1155684"/>
              <a:gd name="connsiteX4" fmla="*/ 2518718 w 4108414"/>
              <a:gd name="connsiteY4" fmla="*/ 524822 h 1155684"/>
              <a:gd name="connsiteX5" fmla="*/ 4108414 w 4108414"/>
              <a:gd name="connsiteY5" fmla="*/ 0 h 1155684"/>
              <a:gd name="connsiteX0" fmla="*/ 13251 w 4108414"/>
              <a:gd name="connsiteY0" fmla="*/ 1149389 h 1155684"/>
              <a:gd name="connsiteX1" fmla="*/ 0 w 4108414"/>
              <a:gd name="connsiteY1" fmla="*/ 1155684 h 1155684"/>
              <a:gd name="connsiteX2" fmla="*/ 279951 w 4108414"/>
              <a:gd name="connsiteY2" fmla="*/ 1080809 h 1155684"/>
              <a:gd name="connsiteX3" fmla="*/ 916317 w 4108414"/>
              <a:gd name="connsiteY3" fmla="*/ 803202 h 1155684"/>
              <a:gd name="connsiteX4" fmla="*/ 2385368 w 4108414"/>
              <a:gd name="connsiteY4" fmla="*/ 153347 h 1155684"/>
              <a:gd name="connsiteX5" fmla="*/ 4108414 w 4108414"/>
              <a:gd name="connsiteY5" fmla="*/ 0 h 1155684"/>
              <a:gd name="connsiteX0" fmla="*/ 13251 w 4051264"/>
              <a:gd name="connsiteY0" fmla="*/ 1349414 h 1355709"/>
              <a:gd name="connsiteX1" fmla="*/ 0 w 4051264"/>
              <a:gd name="connsiteY1" fmla="*/ 1355709 h 1355709"/>
              <a:gd name="connsiteX2" fmla="*/ 279951 w 4051264"/>
              <a:gd name="connsiteY2" fmla="*/ 1280834 h 1355709"/>
              <a:gd name="connsiteX3" fmla="*/ 916317 w 4051264"/>
              <a:gd name="connsiteY3" fmla="*/ 1003227 h 1355709"/>
              <a:gd name="connsiteX4" fmla="*/ 2385368 w 4051264"/>
              <a:gd name="connsiteY4" fmla="*/ 353372 h 1355709"/>
              <a:gd name="connsiteX5" fmla="*/ 4051264 w 4051264"/>
              <a:gd name="connsiteY5" fmla="*/ 0 h 1355709"/>
              <a:gd name="connsiteX0" fmla="*/ 13251 w 4051264"/>
              <a:gd name="connsiteY0" fmla="*/ 1349414 h 1355709"/>
              <a:gd name="connsiteX1" fmla="*/ 0 w 4051264"/>
              <a:gd name="connsiteY1" fmla="*/ 1355709 h 1355709"/>
              <a:gd name="connsiteX2" fmla="*/ 279951 w 4051264"/>
              <a:gd name="connsiteY2" fmla="*/ 1280834 h 1355709"/>
              <a:gd name="connsiteX3" fmla="*/ 916317 w 4051264"/>
              <a:gd name="connsiteY3" fmla="*/ 1003227 h 1355709"/>
              <a:gd name="connsiteX4" fmla="*/ 2290118 w 4051264"/>
              <a:gd name="connsiteY4" fmla="*/ 153347 h 1355709"/>
              <a:gd name="connsiteX5" fmla="*/ 4051264 w 4051264"/>
              <a:gd name="connsiteY5" fmla="*/ 0 h 1355709"/>
              <a:gd name="connsiteX0" fmla="*/ 13251 w 3622639"/>
              <a:gd name="connsiteY0" fmla="*/ 2054264 h 2060559"/>
              <a:gd name="connsiteX1" fmla="*/ 0 w 3622639"/>
              <a:gd name="connsiteY1" fmla="*/ 2060559 h 2060559"/>
              <a:gd name="connsiteX2" fmla="*/ 279951 w 3622639"/>
              <a:gd name="connsiteY2" fmla="*/ 1985684 h 2060559"/>
              <a:gd name="connsiteX3" fmla="*/ 916317 w 3622639"/>
              <a:gd name="connsiteY3" fmla="*/ 1708077 h 2060559"/>
              <a:gd name="connsiteX4" fmla="*/ 2290118 w 3622639"/>
              <a:gd name="connsiteY4" fmla="*/ 858197 h 2060559"/>
              <a:gd name="connsiteX5" fmla="*/ 3622639 w 3622639"/>
              <a:gd name="connsiteY5" fmla="*/ 0 h 20605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916317 w 3622639"/>
              <a:gd name="connsiteY3" fmla="*/ 1695377 h 2047859"/>
              <a:gd name="connsiteX4" fmla="*/ 2290118 w 3622639"/>
              <a:gd name="connsiteY4" fmla="*/ 845497 h 2047859"/>
              <a:gd name="connsiteX5" fmla="*/ 3622639 w 3622639"/>
              <a:gd name="connsiteY5" fmla="*/ 0 h 20478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916317 w 3622639"/>
              <a:gd name="connsiteY3" fmla="*/ 1695377 h 2047859"/>
              <a:gd name="connsiteX4" fmla="*/ 2264718 w 3622639"/>
              <a:gd name="connsiteY4" fmla="*/ 864547 h 2047859"/>
              <a:gd name="connsiteX5" fmla="*/ 3622639 w 3622639"/>
              <a:gd name="connsiteY5" fmla="*/ 0 h 2047859"/>
              <a:gd name="connsiteX0" fmla="*/ 13251 w 3622639"/>
              <a:gd name="connsiteY0" fmla="*/ 2041564 h 2047859"/>
              <a:gd name="connsiteX1" fmla="*/ 0 w 3622639"/>
              <a:gd name="connsiteY1" fmla="*/ 2047859 h 2047859"/>
              <a:gd name="connsiteX2" fmla="*/ 279951 w 3622639"/>
              <a:gd name="connsiteY2" fmla="*/ 1972984 h 2047859"/>
              <a:gd name="connsiteX3" fmla="*/ 890917 w 3622639"/>
              <a:gd name="connsiteY3" fmla="*/ 1701727 h 2047859"/>
              <a:gd name="connsiteX4" fmla="*/ 2264718 w 3622639"/>
              <a:gd name="connsiteY4" fmla="*/ 864547 h 2047859"/>
              <a:gd name="connsiteX5" fmla="*/ 3622639 w 3622639"/>
              <a:gd name="connsiteY5" fmla="*/ 0 h 204785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264718 w 3703106"/>
              <a:gd name="connsiteY4" fmla="*/ 681667 h 1864979"/>
              <a:gd name="connsiteX5" fmla="*/ 3703106 w 3703106"/>
              <a:gd name="connsiteY5" fmla="*/ 0 h 186497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345185 w 3703106"/>
              <a:gd name="connsiteY4" fmla="*/ 864547 h 1864979"/>
              <a:gd name="connsiteX5" fmla="*/ 3703106 w 3703106"/>
              <a:gd name="connsiteY5" fmla="*/ 0 h 1864979"/>
              <a:gd name="connsiteX0" fmla="*/ 13251 w 3703106"/>
              <a:gd name="connsiteY0" fmla="*/ 1858684 h 1864979"/>
              <a:gd name="connsiteX1" fmla="*/ 0 w 3703106"/>
              <a:gd name="connsiteY1" fmla="*/ 1864979 h 1864979"/>
              <a:gd name="connsiteX2" fmla="*/ 279951 w 3703106"/>
              <a:gd name="connsiteY2" fmla="*/ 1790104 h 1864979"/>
              <a:gd name="connsiteX3" fmla="*/ 890917 w 3703106"/>
              <a:gd name="connsiteY3" fmla="*/ 1518847 h 1864979"/>
              <a:gd name="connsiteX4" fmla="*/ 2416746 w 3703106"/>
              <a:gd name="connsiteY4" fmla="*/ 1039476 h 1864979"/>
              <a:gd name="connsiteX5" fmla="*/ 3703106 w 3703106"/>
              <a:gd name="connsiteY5" fmla="*/ 0 h 1864979"/>
              <a:gd name="connsiteX0" fmla="*/ 13251 w 4076818"/>
              <a:gd name="connsiteY0" fmla="*/ 1182823 h 1189118"/>
              <a:gd name="connsiteX1" fmla="*/ 0 w 4076818"/>
              <a:gd name="connsiteY1" fmla="*/ 1189118 h 1189118"/>
              <a:gd name="connsiteX2" fmla="*/ 279951 w 4076818"/>
              <a:gd name="connsiteY2" fmla="*/ 1114243 h 1189118"/>
              <a:gd name="connsiteX3" fmla="*/ 890917 w 4076818"/>
              <a:gd name="connsiteY3" fmla="*/ 842986 h 1189118"/>
              <a:gd name="connsiteX4" fmla="*/ 2416746 w 4076818"/>
              <a:gd name="connsiteY4" fmla="*/ 363615 h 1189118"/>
              <a:gd name="connsiteX5" fmla="*/ 4076818 w 4076818"/>
              <a:gd name="connsiteY5" fmla="*/ 0 h 1189118"/>
              <a:gd name="connsiteX0" fmla="*/ 13251 w 4076818"/>
              <a:gd name="connsiteY0" fmla="*/ 1182823 h 1189118"/>
              <a:gd name="connsiteX1" fmla="*/ 0 w 4076818"/>
              <a:gd name="connsiteY1" fmla="*/ 1189118 h 1189118"/>
              <a:gd name="connsiteX2" fmla="*/ 279951 w 4076818"/>
              <a:gd name="connsiteY2" fmla="*/ 1114243 h 1189118"/>
              <a:gd name="connsiteX3" fmla="*/ 890917 w 4076818"/>
              <a:gd name="connsiteY3" fmla="*/ 842986 h 1189118"/>
              <a:gd name="connsiteX4" fmla="*/ 2416746 w 4076818"/>
              <a:gd name="connsiteY4" fmla="*/ 363615 h 1189118"/>
              <a:gd name="connsiteX5" fmla="*/ 4076818 w 4076818"/>
              <a:gd name="connsiteY5" fmla="*/ 0 h 1189118"/>
              <a:gd name="connsiteX0" fmla="*/ 0 w 4063567"/>
              <a:gd name="connsiteY0" fmla="*/ 1182823 h 1182823"/>
              <a:gd name="connsiteX1" fmla="*/ 266700 w 4063567"/>
              <a:gd name="connsiteY1" fmla="*/ 1114243 h 1182823"/>
              <a:gd name="connsiteX2" fmla="*/ 877666 w 4063567"/>
              <a:gd name="connsiteY2" fmla="*/ 842986 h 1182823"/>
              <a:gd name="connsiteX3" fmla="*/ 2403495 w 4063567"/>
              <a:gd name="connsiteY3" fmla="*/ 363615 h 1182823"/>
              <a:gd name="connsiteX4" fmla="*/ 4063567 w 4063567"/>
              <a:gd name="connsiteY4" fmla="*/ 0 h 1182823"/>
              <a:gd name="connsiteX0" fmla="*/ 0 w 4058805"/>
              <a:gd name="connsiteY0" fmla="*/ 1178060 h 1178060"/>
              <a:gd name="connsiteX1" fmla="*/ 261938 w 4058805"/>
              <a:gd name="connsiteY1" fmla="*/ 1114243 h 1178060"/>
              <a:gd name="connsiteX2" fmla="*/ 872904 w 4058805"/>
              <a:gd name="connsiteY2" fmla="*/ 842986 h 1178060"/>
              <a:gd name="connsiteX3" fmla="*/ 2398733 w 4058805"/>
              <a:gd name="connsiteY3" fmla="*/ 363615 h 1178060"/>
              <a:gd name="connsiteX4" fmla="*/ 4058805 w 4058805"/>
              <a:gd name="connsiteY4" fmla="*/ 0 h 1178060"/>
              <a:gd name="connsiteX0" fmla="*/ 0 w 4087380"/>
              <a:gd name="connsiteY0" fmla="*/ 1182822 h 1182822"/>
              <a:gd name="connsiteX1" fmla="*/ 290513 w 4087380"/>
              <a:gd name="connsiteY1" fmla="*/ 1114243 h 1182822"/>
              <a:gd name="connsiteX2" fmla="*/ 901479 w 4087380"/>
              <a:gd name="connsiteY2" fmla="*/ 842986 h 1182822"/>
              <a:gd name="connsiteX3" fmla="*/ 2427308 w 4087380"/>
              <a:gd name="connsiteY3" fmla="*/ 363615 h 1182822"/>
              <a:gd name="connsiteX4" fmla="*/ 4087380 w 4087380"/>
              <a:gd name="connsiteY4" fmla="*/ 0 h 1182822"/>
              <a:gd name="connsiteX0" fmla="*/ 0 w 4087380"/>
              <a:gd name="connsiteY0" fmla="*/ 1182822 h 1182822"/>
              <a:gd name="connsiteX1" fmla="*/ 290513 w 4087380"/>
              <a:gd name="connsiteY1" fmla="*/ 1114243 h 1182822"/>
              <a:gd name="connsiteX2" fmla="*/ 911004 w 4087380"/>
              <a:gd name="connsiteY2" fmla="*/ 838224 h 1182822"/>
              <a:gd name="connsiteX3" fmla="*/ 2427308 w 4087380"/>
              <a:gd name="connsiteY3" fmla="*/ 363615 h 1182822"/>
              <a:gd name="connsiteX4" fmla="*/ 4087380 w 4087380"/>
              <a:gd name="connsiteY4" fmla="*/ 0 h 1182822"/>
              <a:gd name="connsiteX0" fmla="*/ 0 w 4092143"/>
              <a:gd name="connsiteY0" fmla="*/ 1154247 h 1154247"/>
              <a:gd name="connsiteX1" fmla="*/ 290513 w 4092143"/>
              <a:gd name="connsiteY1" fmla="*/ 1085668 h 1154247"/>
              <a:gd name="connsiteX2" fmla="*/ 911004 w 4092143"/>
              <a:gd name="connsiteY2" fmla="*/ 809649 h 1154247"/>
              <a:gd name="connsiteX3" fmla="*/ 2427308 w 4092143"/>
              <a:gd name="connsiteY3" fmla="*/ 335040 h 1154247"/>
              <a:gd name="connsiteX4" fmla="*/ 4092143 w 4092143"/>
              <a:gd name="connsiteY4" fmla="*/ 0 h 1154247"/>
              <a:gd name="connsiteX0" fmla="*/ 0 w 4106430"/>
              <a:gd name="connsiteY0" fmla="*/ 1159010 h 1159010"/>
              <a:gd name="connsiteX1" fmla="*/ 290513 w 4106430"/>
              <a:gd name="connsiteY1" fmla="*/ 1090431 h 1159010"/>
              <a:gd name="connsiteX2" fmla="*/ 911004 w 4106430"/>
              <a:gd name="connsiteY2" fmla="*/ 814412 h 1159010"/>
              <a:gd name="connsiteX3" fmla="*/ 2427308 w 4106430"/>
              <a:gd name="connsiteY3" fmla="*/ 339803 h 1159010"/>
              <a:gd name="connsiteX4" fmla="*/ 4106430 w 4106430"/>
              <a:gd name="connsiteY4" fmla="*/ 0 h 1159010"/>
              <a:gd name="connsiteX0" fmla="*/ 0 w 4106430"/>
              <a:gd name="connsiteY0" fmla="*/ 1159010 h 1159010"/>
              <a:gd name="connsiteX1" fmla="*/ 290513 w 4106430"/>
              <a:gd name="connsiteY1" fmla="*/ 1090431 h 1159010"/>
              <a:gd name="connsiteX2" fmla="*/ 911004 w 4106430"/>
              <a:gd name="connsiteY2" fmla="*/ 814412 h 1159010"/>
              <a:gd name="connsiteX3" fmla="*/ 2361994 w 4106430"/>
              <a:gd name="connsiteY3" fmla="*/ 161673 h 1159010"/>
              <a:gd name="connsiteX4" fmla="*/ 4106430 w 4106430"/>
              <a:gd name="connsiteY4" fmla="*/ 0 h 1159010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11004 w 3821422"/>
              <a:gd name="connsiteY2" fmla="*/ 1325051 h 1669649"/>
              <a:gd name="connsiteX3" fmla="*/ 2361994 w 3821422"/>
              <a:gd name="connsiteY3" fmla="*/ 672312 h 1669649"/>
              <a:gd name="connsiteX4" fmla="*/ 3821422 w 3821422"/>
              <a:gd name="connsiteY4" fmla="*/ 0 h 1669649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50761 w 3821422"/>
              <a:gd name="connsiteY2" fmla="*/ 1492028 h 1669649"/>
              <a:gd name="connsiteX3" fmla="*/ 2361994 w 3821422"/>
              <a:gd name="connsiteY3" fmla="*/ 672312 h 1669649"/>
              <a:gd name="connsiteX4" fmla="*/ 3821422 w 3821422"/>
              <a:gd name="connsiteY4" fmla="*/ 0 h 1669649"/>
              <a:gd name="connsiteX0" fmla="*/ 0 w 3821422"/>
              <a:gd name="connsiteY0" fmla="*/ 1669649 h 1669649"/>
              <a:gd name="connsiteX1" fmla="*/ 290513 w 3821422"/>
              <a:gd name="connsiteY1" fmla="*/ 1601070 h 1669649"/>
              <a:gd name="connsiteX2" fmla="*/ 950761 w 3821422"/>
              <a:gd name="connsiteY2" fmla="*/ 1492028 h 1669649"/>
              <a:gd name="connsiteX3" fmla="*/ 2521020 w 3821422"/>
              <a:gd name="connsiteY3" fmla="*/ 1046023 h 1669649"/>
              <a:gd name="connsiteX4" fmla="*/ 3821422 w 3821422"/>
              <a:gd name="connsiteY4" fmla="*/ 0 h 1669649"/>
              <a:gd name="connsiteX0" fmla="*/ 0 w 4020205"/>
              <a:gd name="connsiteY0" fmla="*/ 1319792 h 1319792"/>
              <a:gd name="connsiteX1" fmla="*/ 290513 w 4020205"/>
              <a:gd name="connsiteY1" fmla="*/ 1251213 h 1319792"/>
              <a:gd name="connsiteX2" fmla="*/ 950761 w 4020205"/>
              <a:gd name="connsiteY2" fmla="*/ 1142171 h 1319792"/>
              <a:gd name="connsiteX3" fmla="*/ 2521020 w 4020205"/>
              <a:gd name="connsiteY3" fmla="*/ 696166 h 1319792"/>
              <a:gd name="connsiteX4" fmla="*/ 4020205 w 4020205"/>
              <a:gd name="connsiteY4" fmla="*/ 0 h 1319792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50761 w 4107669"/>
              <a:gd name="connsiteY2" fmla="*/ 975194 h 1152815"/>
              <a:gd name="connsiteX3" fmla="*/ 2521020 w 4107669"/>
              <a:gd name="connsiteY3" fmla="*/ 529189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521020 w 4107669"/>
              <a:gd name="connsiteY3" fmla="*/ 529189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363857 w 4107669"/>
              <a:gd name="connsiteY3" fmla="*/ 152951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438919 w 4107669"/>
              <a:gd name="connsiteY3" fmla="*/ 330372 h 1152815"/>
              <a:gd name="connsiteX4" fmla="*/ 4107669 w 4107669"/>
              <a:gd name="connsiteY4" fmla="*/ 0 h 1152815"/>
              <a:gd name="connsiteX0" fmla="*/ 0 w 4107669"/>
              <a:gd name="connsiteY0" fmla="*/ 1152815 h 1152815"/>
              <a:gd name="connsiteX1" fmla="*/ 290513 w 4107669"/>
              <a:gd name="connsiteY1" fmla="*/ 1084236 h 1152815"/>
              <a:gd name="connsiteX2" fmla="*/ 912661 w 4107669"/>
              <a:gd name="connsiteY2" fmla="*/ 803744 h 1152815"/>
              <a:gd name="connsiteX3" fmla="*/ 2429394 w 4107669"/>
              <a:gd name="connsiteY3" fmla="*/ 330372 h 1152815"/>
              <a:gd name="connsiteX4" fmla="*/ 4107669 w 4107669"/>
              <a:gd name="connsiteY4" fmla="*/ 0 h 1152815"/>
              <a:gd name="connsiteX0" fmla="*/ 0 w 3802869"/>
              <a:gd name="connsiteY0" fmla="*/ 1676690 h 1676690"/>
              <a:gd name="connsiteX1" fmla="*/ 290513 w 3802869"/>
              <a:gd name="connsiteY1" fmla="*/ 1608111 h 1676690"/>
              <a:gd name="connsiteX2" fmla="*/ 912661 w 3802869"/>
              <a:gd name="connsiteY2" fmla="*/ 1327619 h 1676690"/>
              <a:gd name="connsiteX3" fmla="*/ 2429394 w 3802869"/>
              <a:gd name="connsiteY3" fmla="*/ 854247 h 1676690"/>
              <a:gd name="connsiteX4" fmla="*/ 3802869 w 3802869"/>
              <a:gd name="connsiteY4" fmla="*/ 0 h 1676690"/>
              <a:gd name="connsiteX0" fmla="*/ 0 w 3802869"/>
              <a:gd name="connsiteY0" fmla="*/ 1676690 h 1676690"/>
              <a:gd name="connsiteX1" fmla="*/ 290513 w 3802869"/>
              <a:gd name="connsiteY1" fmla="*/ 1608111 h 1676690"/>
              <a:gd name="connsiteX2" fmla="*/ 912661 w 3802869"/>
              <a:gd name="connsiteY2" fmla="*/ 1327619 h 1676690"/>
              <a:gd name="connsiteX3" fmla="*/ 2372244 w 3802869"/>
              <a:gd name="connsiteY3" fmla="*/ 701847 h 1676690"/>
              <a:gd name="connsiteX4" fmla="*/ 3802869 w 3802869"/>
              <a:gd name="connsiteY4" fmla="*/ 0 h 1676690"/>
              <a:gd name="connsiteX0" fmla="*/ 0 w 3888594"/>
              <a:gd name="connsiteY0" fmla="*/ 1505240 h 1505240"/>
              <a:gd name="connsiteX1" fmla="*/ 290513 w 3888594"/>
              <a:gd name="connsiteY1" fmla="*/ 1436661 h 1505240"/>
              <a:gd name="connsiteX2" fmla="*/ 912661 w 3888594"/>
              <a:gd name="connsiteY2" fmla="*/ 1156169 h 1505240"/>
              <a:gd name="connsiteX3" fmla="*/ 2372244 w 3888594"/>
              <a:gd name="connsiteY3" fmla="*/ 530397 h 1505240"/>
              <a:gd name="connsiteX4" fmla="*/ 3888594 w 3888594"/>
              <a:gd name="connsiteY4" fmla="*/ 0 h 1505240"/>
              <a:gd name="connsiteX0" fmla="*/ 0 w 4007864"/>
              <a:gd name="connsiteY0" fmla="*/ 1338263 h 1338263"/>
              <a:gd name="connsiteX1" fmla="*/ 290513 w 4007864"/>
              <a:gd name="connsiteY1" fmla="*/ 1269684 h 1338263"/>
              <a:gd name="connsiteX2" fmla="*/ 912661 w 4007864"/>
              <a:gd name="connsiteY2" fmla="*/ 989192 h 1338263"/>
              <a:gd name="connsiteX3" fmla="*/ 2372244 w 4007864"/>
              <a:gd name="connsiteY3" fmla="*/ 363420 h 1338263"/>
              <a:gd name="connsiteX4" fmla="*/ 4007864 w 4007864"/>
              <a:gd name="connsiteY4" fmla="*/ 0 h 1338263"/>
              <a:gd name="connsiteX0" fmla="*/ 0 w 4007864"/>
              <a:gd name="connsiteY0" fmla="*/ 1338263 h 1338263"/>
              <a:gd name="connsiteX1" fmla="*/ 290513 w 4007864"/>
              <a:gd name="connsiteY1" fmla="*/ 1269684 h 1338263"/>
              <a:gd name="connsiteX2" fmla="*/ 912661 w 4007864"/>
              <a:gd name="connsiteY2" fmla="*/ 989192 h 1338263"/>
              <a:gd name="connsiteX3" fmla="*/ 2507416 w 4007864"/>
              <a:gd name="connsiteY3" fmla="*/ 713278 h 1338263"/>
              <a:gd name="connsiteX4" fmla="*/ 4007864 w 4007864"/>
              <a:gd name="connsiteY4" fmla="*/ 0 h 1338263"/>
              <a:gd name="connsiteX0" fmla="*/ 0 w 4103280"/>
              <a:gd name="connsiteY0" fmla="*/ 1171286 h 1171286"/>
              <a:gd name="connsiteX1" fmla="*/ 290513 w 4103280"/>
              <a:gd name="connsiteY1" fmla="*/ 1102707 h 1171286"/>
              <a:gd name="connsiteX2" fmla="*/ 912661 w 4103280"/>
              <a:gd name="connsiteY2" fmla="*/ 822215 h 1171286"/>
              <a:gd name="connsiteX3" fmla="*/ 2507416 w 4103280"/>
              <a:gd name="connsiteY3" fmla="*/ 546301 h 1171286"/>
              <a:gd name="connsiteX4" fmla="*/ 4103280 w 4103280"/>
              <a:gd name="connsiteY4" fmla="*/ 0 h 1171286"/>
              <a:gd name="connsiteX0" fmla="*/ 0 w 4198696"/>
              <a:gd name="connsiteY0" fmla="*/ 972503 h 972503"/>
              <a:gd name="connsiteX1" fmla="*/ 290513 w 4198696"/>
              <a:gd name="connsiteY1" fmla="*/ 903924 h 972503"/>
              <a:gd name="connsiteX2" fmla="*/ 912661 w 4198696"/>
              <a:gd name="connsiteY2" fmla="*/ 623432 h 972503"/>
              <a:gd name="connsiteX3" fmla="*/ 2507416 w 4198696"/>
              <a:gd name="connsiteY3" fmla="*/ 347518 h 972503"/>
              <a:gd name="connsiteX4" fmla="*/ 4198696 w 4198696"/>
              <a:gd name="connsiteY4" fmla="*/ 0 h 972503"/>
              <a:gd name="connsiteX0" fmla="*/ 0 w 4198696"/>
              <a:gd name="connsiteY0" fmla="*/ 972503 h 972503"/>
              <a:gd name="connsiteX1" fmla="*/ 290513 w 4198696"/>
              <a:gd name="connsiteY1" fmla="*/ 903924 h 972503"/>
              <a:gd name="connsiteX2" fmla="*/ 912661 w 4198696"/>
              <a:gd name="connsiteY2" fmla="*/ 623432 h 972503"/>
              <a:gd name="connsiteX3" fmla="*/ 2383591 w 4198696"/>
              <a:gd name="connsiteY3" fmla="*/ 4618 h 972503"/>
              <a:gd name="connsiteX4" fmla="*/ 4198696 w 4198696"/>
              <a:gd name="connsiteY4" fmla="*/ 0 h 972503"/>
              <a:gd name="connsiteX0" fmla="*/ 0 w 3931996"/>
              <a:gd name="connsiteY0" fmla="*/ 1515428 h 1515428"/>
              <a:gd name="connsiteX1" fmla="*/ 290513 w 3931996"/>
              <a:gd name="connsiteY1" fmla="*/ 1446849 h 1515428"/>
              <a:gd name="connsiteX2" fmla="*/ 912661 w 3931996"/>
              <a:gd name="connsiteY2" fmla="*/ 1166357 h 1515428"/>
              <a:gd name="connsiteX3" fmla="*/ 2383591 w 3931996"/>
              <a:gd name="connsiteY3" fmla="*/ 547543 h 1515428"/>
              <a:gd name="connsiteX4" fmla="*/ 3931996 w 3931996"/>
              <a:gd name="connsiteY4" fmla="*/ 0 h 1515428"/>
              <a:gd name="connsiteX0" fmla="*/ 0 w 3931996"/>
              <a:gd name="connsiteY0" fmla="*/ 1515428 h 1515428"/>
              <a:gd name="connsiteX1" fmla="*/ 290513 w 3931996"/>
              <a:gd name="connsiteY1" fmla="*/ 1446849 h 1515428"/>
              <a:gd name="connsiteX2" fmla="*/ 912661 w 3931996"/>
              <a:gd name="connsiteY2" fmla="*/ 1166357 h 1515428"/>
              <a:gd name="connsiteX3" fmla="*/ 2366256 w 3931996"/>
              <a:gd name="connsiteY3" fmla="*/ 521541 h 1515428"/>
              <a:gd name="connsiteX4" fmla="*/ 3931996 w 3931996"/>
              <a:gd name="connsiteY4" fmla="*/ 0 h 1515428"/>
              <a:gd name="connsiteX0" fmla="*/ 0 w 3901660"/>
              <a:gd name="connsiteY0" fmla="*/ 1506761 h 1506761"/>
              <a:gd name="connsiteX1" fmla="*/ 290513 w 3901660"/>
              <a:gd name="connsiteY1" fmla="*/ 1438182 h 1506761"/>
              <a:gd name="connsiteX2" fmla="*/ 912661 w 3901660"/>
              <a:gd name="connsiteY2" fmla="*/ 1157690 h 1506761"/>
              <a:gd name="connsiteX3" fmla="*/ 2366256 w 3901660"/>
              <a:gd name="connsiteY3" fmla="*/ 512874 h 1506761"/>
              <a:gd name="connsiteX4" fmla="*/ 3901660 w 3901660"/>
              <a:gd name="connsiteY4" fmla="*/ 0 h 1506761"/>
              <a:gd name="connsiteX0" fmla="*/ 0 w 3915948"/>
              <a:gd name="connsiteY0" fmla="*/ 1516286 h 1516286"/>
              <a:gd name="connsiteX1" fmla="*/ 290513 w 3915948"/>
              <a:gd name="connsiteY1" fmla="*/ 1447707 h 1516286"/>
              <a:gd name="connsiteX2" fmla="*/ 912661 w 3915948"/>
              <a:gd name="connsiteY2" fmla="*/ 1167215 h 1516286"/>
              <a:gd name="connsiteX3" fmla="*/ 2366256 w 3915948"/>
              <a:gd name="connsiteY3" fmla="*/ 522399 h 1516286"/>
              <a:gd name="connsiteX4" fmla="*/ 3915948 w 3915948"/>
              <a:gd name="connsiteY4" fmla="*/ 0 h 1516286"/>
              <a:gd name="connsiteX0" fmla="*/ 0 w 3915948"/>
              <a:gd name="connsiteY0" fmla="*/ 1516286 h 1516286"/>
              <a:gd name="connsiteX1" fmla="*/ 290513 w 3915948"/>
              <a:gd name="connsiteY1" fmla="*/ 1447707 h 1516286"/>
              <a:gd name="connsiteX2" fmla="*/ 912661 w 3915948"/>
              <a:gd name="connsiteY2" fmla="*/ 1167215 h 1516286"/>
              <a:gd name="connsiteX3" fmla="*/ 2394831 w 3915948"/>
              <a:gd name="connsiteY3" fmla="*/ 693849 h 1516286"/>
              <a:gd name="connsiteX4" fmla="*/ 3915948 w 3915948"/>
              <a:gd name="connsiteY4" fmla="*/ 0 h 151628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12661 w 4020723"/>
              <a:gd name="connsiteY2" fmla="*/ 995765 h 1344836"/>
              <a:gd name="connsiteX3" fmla="*/ 2394831 w 4020723"/>
              <a:gd name="connsiteY3" fmla="*/ 522399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48287 w 4020723"/>
              <a:gd name="connsiteY2" fmla="*/ 1185770 h 1344836"/>
              <a:gd name="connsiteX3" fmla="*/ 2394831 w 4020723"/>
              <a:gd name="connsiteY3" fmla="*/ 522399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48287 w 4020723"/>
              <a:gd name="connsiteY2" fmla="*/ 11857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290513 w 4020723"/>
              <a:gd name="connsiteY1" fmla="*/ 1276257 h 1344836"/>
              <a:gd name="connsiteX2" fmla="*/ 919712 w 4020723"/>
              <a:gd name="connsiteY2" fmla="*/ 9952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304801 w 4020723"/>
              <a:gd name="connsiteY1" fmla="*/ 1276257 h 1344836"/>
              <a:gd name="connsiteX2" fmla="*/ 919712 w 4020723"/>
              <a:gd name="connsiteY2" fmla="*/ 995270 h 1344836"/>
              <a:gd name="connsiteX3" fmla="*/ 2501709 w 4020723"/>
              <a:gd name="connsiteY3" fmla="*/ 736155 h 1344836"/>
              <a:gd name="connsiteX4" fmla="*/ 4020723 w 4020723"/>
              <a:gd name="connsiteY4" fmla="*/ 0 h 1344836"/>
              <a:gd name="connsiteX0" fmla="*/ 0 w 4020723"/>
              <a:gd name="connsiteY0" fmla="*/ 1344836 h 1344836"/>
              <a:gd name="connsiteX1" fmla="*/ 304801 w 4020723"/>
              <a:gd name="connsiteY1" fmla="*/ 1276257 h 1344836"/>
              <a:gd name="connsiteX2" fmla="*/ 919712 w 4020723"/>
              <a:gd name="connsiteY2" fmla="*/ 995270 h 1344836"/>
              <a:gd name="connsiteX3" fmla="*/ 2444559 w 4020723"/>
              <a:gd name="connsiteY3" fmla="*/ 521842 h 1344836"/>
              <a:gd name="connsiteX4" fmla="*/ 4020723 w 4020723"/>
              <a:gd name="connsiteY4" fmla="*/ 0 h 1344836"/>
              <a:gd name="connsiteX0" fmla="*/ 0 w 3925473"/>
              <a:gd name="connsiteY0" fmla="*/ 1525811 h 1525811"/>
              <a:gd name="connsiteX1" fmla="*/ 304801 w 3925473"/>
              <a:gd name="connsiteY1" fmla="*/ 1457232 h 1525811"/>
              <a:gd name="connsiteX2" fmla="*/ 919712 w 3925473"/>
              <a:gd name="connsiteY2" fmla="*/ 1176245 h 1525811"/>
              <a:gd name="connsiteX3" fmla="*/ 2444559 w 3925473"/>
              <a:gd name="connsiteY3" fmla="*/ 702817 h 1525811"/>
              <a:gd name="connsiteX4" fmla="*/ 3925473 w 3925473"/>
              <a:gd name="connsiteY4" fmla="*/ 0 h 1525811"/>
              <a:gd name="connsiteX0" fmla="*/ 0 w 3925473"/>
              <a:gd name="connsiteY0" fmla="*/ 1649636 h 1649636"/>
              <a:gd name="connsiteX1" fmla="*/ 304801 w 3925473"/>
              <a:gd name="connsiteY1" fmla="*/ 1457232 h 1649636"/>
              <a:gd name="connsiteX2" fmla="*/ 919712 w 3925473"/>
              <a:gd name="connsiteY2" fmla="*/ 1176245 h 1649636"/>
              <a:gd name="connsiteX3" fmla="*/ 2444559 w 3925473"/>
              <a:gd name="connsiteY3" fmla="*/ 702817 h 1649636"/>
              <a:gd name="connsiteX4" fmla="*/ 3925473 w 3925473"/>
              <a:gd name="connsiteY4" fmla="*/ 0 h 1649636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919712 w 3925473"/>
              <a:gd name="connsiteY2" fmla="*/ 1176245 h 1666782"/>
              <a:gd name="connsiteX3" fmla="*/ 2444559 w 3925473"/>
              <a:gd name="connsiteY3" fmla="*/ 702817 h 1666782"/>
              <a:gd name="connsiteX4" fmla="*/ 3925473 w 3925473"/>
              <a:gd name="connsiteY4" fmla="*/ 0 h 1666782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1014962 w 3925473"/>
              <a:gd name="connsiteY2" fmla="*/ 1566770 h 1666782"/>
              <a:gd name="connsiteX3" fmla="*/ 2444559 w 3925473"/>
              <a:gd name="connsiteY3" fmla="*/ 702817 h 1666782"/>
              <a:gd name="connsiteX4" fmla="*/ 3925473 w 3925473"/>
              <a:gd name="connsiteY4" fmla="*/ 0 h 1666782"/>
              <a:gd name="connsiteX0" fmla="*/ 0 w 3925473"/>
              <a:gd name="connsiteY0" fmla="*/ 1649636 h 1666782"/>
              <a:gd name="connsiteX1" fmla="*/ 342901 w 3925473"/>
              <a:gd name="connsiteY1" fmla="*/ 1666782 h 1666782"/>
              <a:gd name="connsiteX2" fmla="*/ 1014962 w 3925473"/>
              <a:gd name="connsiteY2" fmla="*/ 1566770 h 1666782"/>
              <a:gd name="connsiteX3" fmla="*/ 2511234 w 3925473"/>
              <a:gd name="connsiteY3" fmla="*/ 921892 h 1666782"/>
              <a:gd name="connsiteX4" fmla="*/ 3925473 w 3925473"/>
              <a:gd name="connsiteY4" fmla="*/ 0 h 1666782"/>
              <a:gd name="connsiteX0" fmla="*/ 0 w 4020723"/>
              <a:gd name="connsiteY0" fmla="*/ 1449611 h 1466757"/>
              <a:gd name="connsiteX1" fmla="*/ 342901 w 4020723"/>
              <a:gd name="connsiteY1" fmla="*/ 1466757 h 1466757"/>
              <a:gd name="connsiteX2" fmla="*/ 1014962 w 4020723"/>
              <a:gd name="connsiteY2" fmla="*/ 1366745 h 1466757"/>
              <a:gd name="connsiteX3" fmla="*/ 2511234 w 4020723"/>
              <a:gd name="connsiteY3" fmla="*/ 721867 h 1466757"/>
              <a:gd name="connsiteX4" fmla="*/ 4020723 w 4020723"/>
              <a:gd name="connsiteY4" fmla="*/ 0 h 1466757"/>
              <a:gd name="connsiteX0" fmla="*/ 0 w 4020723"/>
              <a:gd name="connsiteY0" fmla="*/ 1449611 h 1466757"/>
              <a:gd name="connsiteX1" fmla="*/ 342901 w 4020723"/>
              <a:gd name="connsiteY1" fmla="*/ 1466757 h 1466757"/>
              <a:gd name="connsiteX2" fmla="*/ 1014962 w 4020723"/>
              <a:gd name="connsiteY2" fmla="*/ 1366745 h 1466757"/>
              <a:gd name="connsiteX3" fmla="*/ 2587434 w 4020723"/>
              <a:gd name="connsiteY3" fmla="*/ 874267 h 1466757"/>
              <a:gd name="connsiteX4" fmla="*/ 4020723 w 4020723"/>
              <a:gd name="connsiteY4" fmla="*/ 0 h 1466757"/>
              <a:gd name="connsiteX0" fmla="*/ 0 w 4106448"/>
              <a:gd name="connsiteY0" fmla="*/ 1287686 h 1304832"/>
              <a:gd name="connsiteX1" fmla="*/ 342901 w 4106448"/>
              <a:gd name="connsiteY1" fmla="*/ 1304832 h 1304832"/>
              <a:gd name="connsiteX2" fmla="*/ 1014962 w 4106448"/>
              <a:gd name="connsiteY2" fmla="*/ 1204820 h 1304832"/>
              <a:gd name="connsiteX3" fmla="*/ 2587434 w 4106448"/>
              <a:gd name="connsiteY3" fmla="*/ 712342 h 1304832"/>
              <a:gd name="connsiteX4" fmla="*/ 4106448 w 4106448"/>
              <a:gd name="connsiteY4" fmla="*/ 0 h 1304832"/>
              <a:gd name="connsiteX0" fmla="*/ 0 w 4163598"/>
              <a:gd name="connsiteY0" fmla="*/ 1106711 h 1123857"/>
              <a:gd name="connsiteX1" fmla="*/ 342901 w 4163598"/>
              <a:gd name="connsiteY1" fmla="*/ 1123857 h 1123857"/>
              <a:gd name="connsiteX2" fmla="*/ 1014962 w 4163598"/>
              <a:gd name="connsiteY2" fmla="*/ 1023845 h 1123857"/>
              <a:gd name="connsiteX3" fmla="*/ 2587434 w 4163598"/>
              <a:gd name="connsiteY3" fmla="*/ 531367 h 1123857"/>
              <a:gd name="connsiteX4" fmla="*/ 4163598 w 4163598"/>
              <a:gd name="connsiteY4" fmla="*/ 0 h 1123857"/>
              <a:gd name="connsiteX0" fmla="*/ 0 w 4182648"/>
              <a:gd name="connsiteY0" fmla="*/ 1116236 h 1133382"/>
              <a:gd name="connsiteX1" fmla="*/ 342901 w 4182648"/>
              <a:gd name="connsiteY1" fmla="*/ 1133382 h 1133382"/>
              <a:gd name="connsiteX2" fmla="*/ 1014962 w 4182648"/>
              <a:gd name="connsiteY2" fmla="*/ 1033370 h 1133382"/>
              <a:gd name="connsiteX3" fmla="*/ 2587434 w 4182648"/>
              <a:gd name="connsiteY3" fmla="*/ 540892 h 1133382"/>
              <a:gd name="connsiteX4" fmla="*/ 4182648 w 4182648"/>
              <a:gd name="connsiteY4" fmla="*/ 0 h 1133382"/>
              <a:gd name="connsiteX0" fmla="*/ 0 w 4077873"/>
              <a:gd name="connsiteY0" fmla="*/ 1249586 h 1266732"/>
              <a:gd name="connsiteX1" fmla="*/ 342901 w 4077873"/>
              <a:gd name="connsiteY1" fmla="*/ 1266732 h 1266732"/>
              <a:gd name="connsiteX2" fmla="*/ 1014962 w 4077873"/>
              <a:gd name="connsiteY2" fmla="*/ 1166720 h 1266732"/>
              <a:gd name="connsiteX3" fmla="*/ 2587434 w 4077873"/>
              <a:gd name="connsiteY3" fmla="*/ 674242 h 1266732"/>
              <a:gd name="connsiteX4" fmla="*/ 4077873 w 4077873"/>
              <a:gd name="connsiteY4" fmla="*/ 0 h 1266732"/>
              <a:gd name="connsiteX0" fmla="*/ 0 w 4106448"/>
              <a:gd name="connsiteY0" fmla="*/ 1268636 h 1285782"/>
              <a:gd name="connsiteX1" fmla="*/ 342901 w 4106448"/>
              <a:gd name="connsiteY1" fmla="*/ 1285782 h 1285782"/>
              <a:gd name="connsiteX2" fmla="*/ 1014962 w 4106448"/>
              <a:gd name="connsiteY2" fmla="*/ 1185770 h 1285782"/>
              <a:gd name="connsiteX3" fmla="*/ 2587434 w 4106448"/>
              <a:gd name="connsiteY3" fmla="*/ 693292 h 1285782"/>
              <a:gd name="connsiteX4" fmla="*/ 4106448 w 4106448"/>
              <a:gd name="connsiteY4" fmla="*/ 0 h 1285782"/>
              <a:gd name="connsiteX0" fmla="*/ 0 w 4106448"/>
              <a:gd name="connsiteY0" fmla="*/ 1268636 h 1285782"/>
              <a:gd name="connsiteX1" fmla="*/ 342901 w 4106448"/>
              <a:gd name="connsiteY1" fmla="*/ 1285782 h 1285782"/>
              <a:gd name="connsiteX2" fmla="*/ 1014962 w 4106448"/>
              <a:gd name="connsiteY2" fmla="*/ 1185770 h 1285782"/>
              <a:gd name="connsiteX3" fmla="*/ 2587434 w 4106448"/>
              <a:gd name="connsiteY3" fmla="*/ 702817 h 1285782"/>
              <a:gd name="connsiteX4" fmla="*/ 4106448 w 4106448"/>
              <a:gd name="connsiteY4" fmla="*/ 0 h 1285782"/>
              <a:gd name="connsiteX0" fmla="*/ 0 w 4106448"/>
              <a:gd name="connsiteY0" fmla="*/ 1268636 h 1273082"/>
              <a:gd name="connsiteX1" fmla="*/ 323851 w 4106448"/>
              <a:gd name="connsiteY1" fmla="*/ 1273082 h 1273082"/>
              <a:gd name="connsiteX2" fmla="*/ 1014962 w 4106448"/>
              <a:gd name="connsiteY2" fmla="*/ 1185770 h 1273082"/>
              <a:gd name="connsiteX3" fmla="*/ 2587434 w 4106448"/>
              <a:gd name="connsiteY3" fmla="*/ 702817 h 1273082"/>
              <a:gd name="connsiteX4" fmla="*/ 4106448 w 4106448"/>
              <a:gd name="connsiteY4" fmla="*/ 0 h 1273082"/>
              <a:gd name="connsiteX0" fmla="*/ 0 w 4154073"/>
              <a:gd name="connsiteY0" fmla="*/ 1421036 h 1421036"/>
              <a:gd name="connsiteX1" fmla="*/ 371476 w 4154073"/>
              <a:gd name="connsiteY1" fmla="*/ 1273082 h 1421036"/>
              <a:gd name="connsiteX2" fmla="*/ 1062587 w 4154073"/>
              <a:gd name="connsiteY2" fmla="*/ 1185770 h 1421036"/>
              <a:gd name="connsiteX3" fmla="*/ 2635059 w 4154073"/>
              <a:gd name="connsiteY3" fmla="*/ 702817 h 1421036"/>
              <a:gd name="connsiteX4" fmla="*/ 4154073 w 4154073"/>
              <a:gd name="connsiteY4" fmla="*/ 0 h 1421036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062587 w 4154073"/>
              <a:gd name="connsiteY2" fmla="*/ 1185770 h 1520732"/>
              <a:gd name="connsiteX3" fmla="*/ 2635059 w 4154073"/>
              <a:gd name="connsiteY3" fmla="*/ 702817 h 1520732"/>
              <a:gd name="connsiteX4" fmla="*/ 4154073 w 4154073"/>
              <a:gd name="connsiteY4" fmla="*/ 0 h 1520732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129262 w 4154073"/>
              <a:gd name="connsiteY2" fmla="*/ 1423895 h 1520732"/>
              <a:gd name="connsiteX3" fmla="*/ 2635059 w 4154073"/>
              <a:gd name="connsiteY3" fmla="*/ 702817 h 1520732"/>
              <a:gd name="connsiteX4" fmla="*/ 4154073 w 4154073"/>
              <a:gd name="connsiteY4" fmla="*/ 0 h 1520732"/>
              <a:gd name="connsiteX0" fmla="*/ 0 w 4154073"/>
              <a:gd name="connsiteY0" fmla="*/ 1421036 h 1520732"/>
              <a:gd name="connsiteX1" fmla="*/ 438151 w 4154073"/>
              <a:gd name="connsiteY1" fmla="*/ 1520732 h 1520732"/>
              <a:gd name="connsiteX2" fmla="*/ 1129262 w 4154073"/>
              <a:gd name="connsiteY2" fmla="*/ 1423895 h 1520732"/>
              <a:gd name="connsiteX3" fmla="*/ 2739834 w 4154073"/>
              <a:gd name="connsiteY3" fmla="*/ 921892 h 1520732"/>
              <a:gd name="connsiteX4" fmla="*/ 4154073 w 4154073"/>
              <a:gd name="connsiteY4" fmla="*/ 0 h 1520732"/>
              <a:gd name="connsiteX0" fmla="*/ 0 w 4230273"/>
              <a:gd name="connsiteY0" fmla="*/ 1249586 h 1349282"/>
              <a:gd name="connsiteX1" fmla="*/ 438151 w 4230273"/>
              <a:gd name="connsiteY1" fmla="*/ 1349282 h 1349282"/>
              <a:gd name="connsiteX2" fmla="*/ 1129262 w 4230273"/>
              <a:gd name="connsiteY2" fmla="*/ 1252445 h 1349282"/>
              <a:gd name="connsiteX3" fmla="*/ 2739834 w 4230273"/>
              <a:gd name="connsiteY3" fmla="*/ 750442 h 1349282"/>
              <a:gd name="connsiteX4" fmla="*/ 4230273 w 4230273"/>
              <a:gd name="connsiteY4" fmla="*/ 0 h 1349282"/>
              <a:gd name="connsiteX0" fmla="*/ 0 w 4295587"/>
              <a:gd name="connsiteY0" fmla="*/ 1178334 h 1349282"/>
              <a:gd name="connsiteX1" fmla="*/ 503465 w 4295587"/>
              <a:gd name="connsiteY1" fmla="*/ 1349282 h 1349282"/>
              <a:gd name="connsiteX2" fmla="*/ 1194576 w 4295587"/>
              <a:gd name="connsiteY2" fmla="*/ 1252445 h 1349282"/>
              <a:gd name="connsiteX3" fmla="*/ 2805148 w 4295587"/>
              <a:gd name="connsiteY3" fmla="*/ 750442 h 1349282"/>
              <a:gd name="connsiteX4" fmla="*/ 4295587 w 4295587"/>
              <a:gd name="connsiteY4" fmla="*/ 0 h 1349282"/>
              <a:gd name="connsiteX0" fmla="*/ 0 w 4295587"/>
              <a:gd name="connsiteY0" fmla="*/ 1178334 h 1260217"/>
              <a:gd name="connsiteX1" fmla="*/ 485652 w 4295587"/>
              <a:gd name="connsiteY1" fmla="*/ 1260217 h 1260217"/>
              <a:gd name="connsiteX2" fmla="*/ 1194576 w 4295587"/>
              <a:gd name="connsiteY2" fmla="*/ 1252445 h 1260217"/>
              <a:gd name="connsiteX3" fmla="*/ 2805148 w 4295587"/>
              <a:gd name="connsiteY3" fmla="*/ 750442 h 1260217"/>
              <a:gd name="connsiteX4" fmla="*/ 4295587 w 4295587"/>
              <a:gd name="connsiteY4" fmla="*/ 0 h 1260217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94576 w 4295587"/>
              <a:gd name="connsiteY2" fmla="*/ 1252445 h 1272092"/>
              <a:gd name="connsiteX3" fmla="*/ 2805148 w 4295587"/>
              <a:gd name="connsiteY3" fmla="*/ 750442 h 1272092"/>
              <a:gd name="connsiteX4" fmla="*/ 4295587 w 4295587"/>
              <a:gd name="connsiteY4" fmla="*/ 0 h 1272092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47075 w 4295587"/>
              <a:gd name="connsiteY2" fmla="*/ 1181193 h 1272092"/>
              <a:gd name="connsiteX3" fmla="*/ 2805148 w 4295587"/>
              <a:gd name="connsiteY3" fmla="*/ 750442 h 1272092"/>
              <a:gd name="connsiteX4" fmla="*/ 4295587 w 4295587"/>
              <a:gd name="connsiteY4" fmla="*/ 0 h 1272092"/>
              <a:gd name="connsiteX0" fmla="*/ 0 w 4295587"/>
              <a:gd name="connsiteY0" fmla="*/ 1178334 h 1272092"/>
              <a:gd name="connsiteX1" fmla="*/ 444088 w 4295587"/>
              <a:gd name="connsiteY1" fmla="*/ 1272092 h 1272092"/>
              <a:gd name="connsiteX2" fmla="*/ 1147075 w 4295587"/>
              <a:gd name="connsiteY2" fmla="*/ 1181193 h 1272092"/>
              <a:gd name="connsiteX3" fmla="*/ 2733896 w 4295587"/>
              <a:gd name="connsiteY3" fmla="*/ 679191 h 1272092"/>
              <a:gd name="connsiteX4" fmla="*/ 4295587 w 4295587"/>
              <a:gd name="connsiteY4" fmla="*/ 0 h 1272092"/>
              <a:gd name="connsiteX0" fmla="*/ 0 w 4283711"/>
              <a:gd name="connsiteY0" fmla="*/ 1273337 h 1367095"/>
              <a:gd name="connsiteX1" fmla="*/ 444088 w 4283711"/>
              <a:gd name="connsiteY1" fmla="*/ 1367095 h 1367095"/>
              <a:gd name="connsiteX2" fmla="*/ 1147075 w 4283711"/>
              <a:gd name="connsiteY2" fmla="*/ 1276196 h 1367095"/>
              <a:gd name="connsiteX3" fmla="*/ 2733896 w 4283711"/>
              <a:gd name="connsiteY3" fmla="*/ 774194 h 1367095"/>
              <a:gd name="connsiteX4" fmla="*/ 4283711 w 4283711"/>
              <a:gd name="connsiteY4" fmla="*/ 0 h 1367095"/>
              <a:gd name="connsiteX0" fmla="*/ 0 w 4283711"/>
              <a:gd name="connsiteY0" fmla="*/ 1273337 h 1367095"/>
              <a:gd name="connsiteX1" fmla="*/ 444088 w 4283711"/>
              <a:gd name="connsiteY1" fmla="*/ 1367095 h 1367095"/>
              <a:gd name="connsiteX2" fmla="*/ 1147075 w 4283711"/>
              <a:gd name="connsiteY2" fmla="*/ 1276196 h 1367095"/>
              <a:gd name="connsiteX3" fmla="*/ 2757647 w 4283711"/>
              <a:gd name="connsiteY3" fmla="*/ 768256 h 1367095"/>
              <a:gd name="connsiteX4" fmla="*/ 4283711 w 4283711"/>
              <a:gd name="connsiteY4" fmla="*/ 0 h 1367095"/>
              <a:gd name="connsiteX0" fmla="*/ 0 w 4283711"/>
              <a:gd name="connsiteY0" fmla="*/ 1273337 h 1367095"/>
              <a:gd name="connsiteX1" fmla="*/ 46608 w 4283711"/>
              <a:gd name="connsiteY1" fmla="*/ 1132011 h 1367095"/>
              <a:gd name="connsiteX2" fmla="*/ 444088 w 4283711"/>
              <a:gd name="connsiteY2" fmla="*/ 1367095 h 1367095"/>
              <a:gd name="connsiteX3" fmla="*/ 1147075 w 4283711"/>
              <a:gd name="connsiteY3" fmla="*/ 1276196 h 1367095"/>
              <a:gd name="connsiteX4" fmla="*/ 2757647 w 4283711"/>
              <a:gd name="connsiteY4" fmla="*/ 768256 h 1367095"/>
              <a:gd name="connsiteX5" fmla="*/ 4283711 w 4283711"/>
              <a:gd name="connsiteY5" fmla="*/ 0 h 1367095"/>
              <a:gd name="connsiteX0" fmla="*/ 0 w 4283711"/>
              <a:gd name="connsiteY0" fmla="*/ 1273337 h 1276196"/>
              <a:gd name="connsiteX1" fmla="*/ 46608 w 4283711"/>
              <a:gd name="connsiteY1" fmla="*/ 1132011 h 1276196"/>
              <a:gd name="connsiteX2" fmla="*/ 380477 w 4283711"/>
              <a:gd name="connsiteY2" fmla="*/ 1104702 h 1276196"/>
              <a:gd name="connsiteX3" fmla="*/ 1147075 w 4283711"/>
              <a:gd name="connsiteY3" fmla="*/ 1276196 h 1276196"/>
              <a:gd name="connsiteX4" fmla="*/ 2757647 w 4283711"/>
              <a:gd name="connsiteY4" fmla="*/ 768256 h 1276196"/>
              <a:gd name="connsiteX5" fmla="*/ 4283711 w 4283711"/>
              <a:gd name="connsiteY5" fmla="*/ 0 h 1276196"/>
              <a:gd name="connsiteX0" fmla="*/ 0 w 4237103"/>
              <a:gd name="connsiteY0" fmla="*/ 1132011 h 1276196"/>
              <a:gd name="connsiteX1" fmla="*/ 333869 w 4237103"/>
              <a:gd name="connsiteY1" fmla="*/ 1104702 h 1276196"/>
              <a:gd name="connsiteX2" fmla="*/ 1100467 w 4237103"/>
              <a:gd name="connsiteY2" fmla="*/ 1276196 h 1276196"/>
              <a:gd name="connsiteX3" fmla="*/ 2711039 w 4237103"/>
              <a:gd name="connsiteY3" fmla="*/ 768256 h 1276196"/>
              <a:gd name="connsiteX4" fmla="*/ 4237103 w 4237103"/>
              <a:gd name="connsiteY4" fmla="*/ 0 h 1276196"/>
              <a:gd name="connsiteX0" fmla="*/ 0 w 4173492"/>
              <a:gd name="connsiteY0" fmla="*/ 1124060 h 1276196"/>
              <a:gd name="connsiteX1" fmla="*/ 270258 w 4173492"/>
              <a:gd name="connsiteY1" fmla="*/ 1104702 h 1276196"/>
              <a:gd name="connsiteX2" fmla="*/ 1036856 w 4173492"/>
              <a:gd name="connsiteY2" fmla="*/ 1276196 h 1276196"/>
              <a:gd name="connsiteX3" fmla="*/ 2647428 w 4173492"/>
              <a:gd name="connsiteY3" fmla="*/ 768256 h 1276196"/>
              <a:gd name="connsiteX4" fmla="*/ 4173492 w 4173492"/>
              <a:gd name="connsiteY4" fmla="*/ 0 h 1276196"/>
              <a:gd name="connsiteX0" fmla="*/ 0 w 4253005"/>
              <a:gd name="connsiteY0" fmla="*/ 1124060 h 1276196"/>
              <a:gd name="connsiteX1" fmla="*/ 349771 w 4253005"/>
              <a:gd name="connsiteY1" fmla="*/ 1104702 h 1276196"/>
              <a:gd name="connsiteX2" fmla="*/ 1116369 w 4253005"/>
              <a:gd name="connsiteY2" fmla="*/ 1276196 h 1276196"/>
              <a:gd name="connsiteX3" fmla="*/ 2726941 w 4253005"/>
              <a:gd name="connsiteY3" fmla="*/ 768256 h 1276196"/>
              <a:gd name="connsiteX4" fmla="*/ 4253005 w 4253005"/>
              <a:gd name="connsiteY4" fmla="*/ 0 h 1276196"/>
              <a:gd name="connsiteX0" fmla="*/ 0 w 4253005"/>
              <a:gd name="connsiteY0" fmla="*/ 1124060 h 1124060"/>
              <a:gd name="connsiteX1" fmla="*/ 349771 w 4253005"/>
              <a:gd name="connsiteY1" fmla="*/ 1104702 h 1124060"/>
              <a:gd name="connsiteX2" fmla="*/ 1076612 w 4253005"/>
              <a:gd name="connsiteY2" fmla="*/ 1037657 h 1124060"/>
              <a:gd name="connsiteX3" fmla="*/ 2726941 w 4253005"/>
              <a:gd name="connsiteY3" fmla="*/ 768256 h 1124060"/>
              <a:gd name="connsiteX4" fmla="*/ 4253005 w 4253005"/>
              <a:gd name="connsiteY4" fmla="*/ 0 h 1124060"/>
              <a:gd name="connsiteX0" fmla="*/ 0 w 4253005"/>
              <a:gd name="connsiteY0" fmla="*/ 1124060 h 1124060"/>
              <a:gd name="connsiteX1" fmla="*/ 349771 w 4253005"/>
              <a:gd name="connsiteY1" fmla="*/ 1104702 h 1124060"/>
              <a:gd name="connsiteX2" fmla="*/ 1076612 w 4253005"/>
              <a:gd name="connsiteY2" fmla="*/ 1037657 h 1124060"/>
              <a:gd name="connsiteX3" fmla="*/ 2615623 w 4253005"/>
              <a:gd name="connsiteY3" fmla="*/ 569473 h 1124060"/>
              <a:gd name="connsiteX4" fmla="*/ 4253005 w 4253005"/>
              <a:gd name="connsiteY4" fmla="*/ 0 h 1124060"/>
              <a:gd name="connsiteX0" fmla="*/ 0 w 4109881"/>
              <a:gd name="connsiteY0" fmla="*/ 1298989 h 1298989"/>
              <a:gd name="connsiteX1" fmla="*/ 349771 w 4109881"/>
              <a:gd name="connsiteY1" fmla="*/ 1279631 h 1298989"/>
              <a:gd name="connsiteX2" fmla="*/ 1076612 w 4109881"/>
              <a:gd name="connsiteY2" fmla="*/ 1212586 h 1298989"/>
              <a:gd name="connsiteX3" fmla="*/ 2615623 w 4109881"/>
              <a:gd name="connsiteY3" fmla="*/ 744402 h 1298989"/>
              <a:gd name="connsiteX4" fmla="*/ 4109881 w 4109881"/>
              <a:gd name="connsiteY4" fmla="*/ 0 h 1298989"/>
              <a:gd name="connsiteX0" fmla="*/ 0 w 4109881"/>
              <a:gd name="connsiteY0" fmla="*/ 1298989 h 1303485"/>
              <a:gd name="connsiteX1" fmla="*/ 373625 w 4109881"/>
              <a:gd name="connsiteY1" fmla="*/ 1303485 h 1303485"/>
              <a:gd name="connsiteX2" fmla="*/ 1076612 w 4109881"/>
              <a:gd name="connsiteY2" fmla="*/ 1212586 h 1303485"/>
              <a:gd name="connsiteX3" fmla="*/ 2615623 w 4109881"/>
              <a:gd name="connsiteY3" fmla="*/ 744402 h 1303485"/>
              <a:gd name="connsiteX4" fmla="*/ 4109881 w 4109881"/>
              <a:gd name="connsiteY4" fmla="*/ 0 h 1303485"/>
              <a:gd name="connsiteX0" fmla="*/ 0 w 4090831"/>
              <a:gd name="connsiteY0" fmla="*/ 1298989 h 1303485"/>
              <a:gd name="connsiteX1" fmla="*/ 354575 w 4090831"/>
              <a:gd name="connsiteY1" fmla="*/ 1303485 h 1303485"/>
              <a:gd name="connsiteX2" fmla="*/ 1057562 w 4090831"/>
              <a:gd name="connsiteY2" fmla="*/ 1212586 h 1303485"/>
              <a:gd name="connsiteX3" fmla="*/ 2596573 w 4090831"/>
              <a:gd name="connsiteY3" fmla="*/ 744402 h 1303485"/>
              <a:gd name="connsiteX4" fmla="*/ 4090831 w 4090831"/>
              <a:gd name="connsiteY4" fmla="*/ 0 h 1303485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57562 w 4090831"/>
              <a:gd name="connsiteY2" fmla="*/ 1212586 h 1308514"/>
              <a:gd name="connsiteX3" fmla="*/ 2596573 w 4090831"/>
              <a:gd name="connsiteY3" fmla="*/ 744402 h 1308514"/>
              <a:gd name="connsiteX4" fmla="*/ 4090831 w 4090831"/>
              <a:gd name="connsiteY4" fmla="*/ 0 h 1308514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38512 w 4090831"/>
              <a:gd name="connsiteY2" fmla="*/ 1212586 h 1308514"/>
              <a:gd name="connsiteX3" fmla="*/ 2596573 w 4090831"/>
              <a:gd name="connsiteY3" fmla="*/ 744402 h 1308514"/>
              <a:gd name="connsiteX4" fmla="*/ 4090831 w 4090831"/>
              <a:gd name="connsiteY4" fmla="*/ 0 h 1308514"/>
              <a:gd name="connsiteX0" fmla="*/ 0 w 4090831"/>
              <a:gd name="connsiteY0" fmla="*/ 1308514 h 1308514"/>
              <a:gd name="connsiteX1" fmla="*/ 354575 w 4090831"/>
              <a:gd name="connsiteY1" fmla="*/ 1303485 h 1308514"/>
              <a:gd name="connsiteX2" fmla="*/ 1038512 w 4090831"/>
              <a:gd name="connsiteY2" fmla="*/ 1212586 h 1308514"/>
              <a:gd name="connsiteX3" fmla="*/ 2691823 w 4090831"/>
              <a:gd name="connsiteY3" fmla="*/ 944427 h 1308514"/>
              <a:gd name="connsiteX4" fmla="*/ 4090831 w 4090831"/>
              <a:gd name="connsiteY4" fmla="*/ 0 h 1308514"/>
              <a:gd name="connsiteX0" fmla="*/ 0 w 4319431"/>
              <a:gd name="connsiteY0" fmla="*/ 960851 h 960851"/>
              <a:gd name="connsiteX1" fmla="*/ 354575 w 4319431"/>
              <a:gd name="connsiteY1" fmla="*/ 955822 h 960851"/>
              <a:gd name="connsiteX2" fmla="*/ 1038512 w 4319431"/>
              <a:gd name="connsiteY2" fmla="*/ 864923 h 960851"/>
              <a:gd name="connsiteX3" fmla="*/ 2691823 w 4319431"/>
              <a:gd name="connsiteY3" fmla="*/ 596764 h 960851"/>
              <a:gd name="connsiteX4" fmla="*/ 4319431 w 4319431"/>
              <a:gd name="connsiteY4" fmla="*/ 0 h 960851"/>
              <a:gd name="connsiteX0" fmla="*/ 0 w 4348006"/>
              <a:gd name="connsiteY0" fmla="*/ 1084676 h 1084676"/>
              <a:gd name="connsiteX1" fmla="*/ 383150 w 4348006"/>
              <a:gd name="connsiteY1" fmla="*/ 955822 h 1084676"/>
              <a:gd name="connsiteX2" fmla="*/ 1067087 w 4348006"/>
              <a:gd name="connsiteY2" fmla="*/ 864923 h 1084676"/>
              <a:gd name="connsiteX3" fmla="*/ 2720398 w 4348006"/>
              <a:gd name="connsiteY3" fmla="*/ 596764 h 1084676"/>
              <a:gd name="connsiteX4" fmla="*/ 4348006 w 4348006"/>
              <a:gd name="connsiteY4" fmla="*/ 0 h 1084676"/>
              <a:gd name="connsiteX0" fmla="*/ 0 w 4348006"/>
              <a:gd name="connsiteY0" fmla="*/ 1084676 h 1212997"/>
              <a:gd name="connsiteX1" fmla="*/ 487925 w 4348006"/>
              <a:gd name="connsiteY1" fmla="*/ 1212997 h 1212997"/>
              <a:gd name="connsiteX2" fmla="*/ 1067087 w 4348006"/>
              <a:gd name="connsiteY2" fmla="*/ 864923 h 1212997"/>
              <a:gd name="connsiteX3" fmla="*/ 2720398 w 4348006"/>
              <a:gd name="connsiteY3" fmla="*/ 596764 h 1212997"/>
              <a:gd name="connsiteX4" fmla="*/ 4348006 w 4348006"/>
              <a:gd name="connsiteY4" fmla="*/ 0 h 1212997"/>
              <a:gd name="connsiteX0" fmla="*/ 0 w 4355321"/>
              <a:gd name="connsiteY0" fmla="*/ 1106622 h 1212997"/>
              <a:gd name="connsiteX1" fmla="*/ 495240 w 4355321"/>
              <a:gd name="connsiteY1" fmla="*/ 1212997 h 1212997"/>
              <a:gd name="connsiteX2" fmla="*/ 1074402 w 4355321"/>
              <a:gd name="connsiteY2" fmla="*/ 864923 h 1212997"/>
              <a:gd name="connsiteX3" fmla="*/ 2727713 w 4355321"/>
              <a:gd name="connsiteY3" fmla="*/ 596764 h 1212997"/>
              <a:gd name="connsiteX4" fmla="*/ 4355321 w 4355321"/>
              <a:gd name="connsiteY4" fmla="*/ 0 h 1212997"/>
              <a:gd name="connsiteX0" fmla="*/ 0 w 4355321"/>
              <a:gd name="connsiteY0" fmla="*/ 1106622 h 1198366"/>
              <a:gd name="connsiteX1" fmla="*/ 465979 w 4355321"/>
              <a:gd name="connsiteY1" fmla="*/ 1198366 h 1198366"/>
              <a:gd name="connsiteX2" fmla="*/ 1074402 w 4355321"/>
              <a:gd name="connsiteY2" fmla="*/ 864923 h 1198366"/>
              <a:gd name="connsiteX3" fmla="*/ 2727713 w 4355321"/>
              <a:gd name="connsiteY3" fmla="*/ 596764 h 1198366"/>
              <a:gd name="connsiteX4" fmla="*/ 4355321 w 4355321"/>
              <a:gd name="connsiteY4" fmla="*/ 0 h 1198366"/>
              <a:gd name="connsiteX0" fmla="*/ 0 w 4355321"/>
              <a:gd name="connsiteY0" fmla="*/ 1106622 h 1198366"/>
              <a:gd name="connsiteX1" fmla="*/ 465979 w 4355321"/>
              <a:gd name="connsiteY1" fmla="*/ 1198366 h 1198366"/>
              <a:gd name="connsiteX2" fmla="*/ 1140239 w 4355321"/>
              <a:gd name="connsiteY2" fmla="*/ 1084379 h 1198366"/>
              <a:gd name="connsiteX3" fmla="*/ 2727713 w 4355321"/>
              <a:gd name="connsiteY3" fmla="*/ 596764 h 1198366"/>
              <a:gd name="connsiteX4" fmla="*/ 4355321 w 4355321"/>
              <a:gd name="connsiteY4" fmla="*/ 0 h 1198366"/>
              <a:gd name="connsiteX0" fmla="*/ 0 w 4274854"/>
              <a:gd name="connsiteY0" fmla="*/ 1260241 h 1351985"/>
              <a:gd name="connsiteX1" fmla="*/ 465979 w 4274854"/>
              <a:gd name="connsiteY1" fmla="*/ 1351985 h 1351985"/>
              <a:gd name="connsiteX2" fmla="*/ 1140239 w 4274854"/>
              <a:gd name="connsiteY2" fmla="*/ 1237998 h 1351985"/>
              <a:gd name="connsiteX3" fmla="*/ 2727713 w 4274854"/>
              <a:gd name="connsiteY3" fmla="*/ 750383 h 1351985"/>
              <a:gd name="connsiteX4" fmla="*/ 4274854 w 4274854"/>
              <a:gd name="connsiteY4" fmla="*/ 0 h 1351985"/>
              <a:gd name="connsiteX0" fmla="*/ 0 w 4274854"/>
              <a:gd name="connsiteY0" fmla="*/ 1260241 h 1463629"/>
              <a:gd name="connsiteX1" fmla="*/ 465979 w 4274854"/>
              <a:gd name="connsiteY1" fmla="*/ 1351985 h 1463629"/>
              <a:gd name="connsiteX2" fmla="*/ 1169928 w 4274854"/>
              <a:gd name="connsiteY2" fmla="*/ 1463629 h 1463629"/>
              <a:gd name="connsiteX3" fmla="*/ 2727713 w 4274854"/>
              <a:gd name="connsiteY3" fmla="*/ 750383 h 1463629"/>
              <a:gd name="connsiteX4" fmla="*/ 4274854 w 4274854"/>
              <a:gd name="connsiteY4" fmla="*/ 0 h 1463629"/>
              <a:gd name="connsiteX0" fmla="*/ 0 w 4274854"/>
              <a:gd name="connsiteY0" fmla="*/ 1260241 h 1463629"/>
              <a:gd name="connsiteX1" fmla="*/ 465979 w 4274854"/>
              <a:gd name="connsiteY1" fmla="*/ 1351985 h 1463629"/>
              <a:gd name="connsiteX2" fmla="*/ 1169928 w 4274854"/>
              <a:gd name="connsiteY2" fmla="*/ 1463629 h 1463629"/>
              <a:gd name="connsiteX3" fmla="*/ 2876154 w 4274854"/>
              <a:gd name="connsiteY3" fmla="*/ 1166019 h 1463629"/>
              <a:gd name="connsiteX4" fmla="*/ 4274854 w 4274854"/>
              <a:gd name="connsiteY4" fmla="*/ 0 h 1463629"/>
              <a:gd name="connsiteX0" fmla="*/ 0 w 4287672"/>
              <a:gd name="connsiteY0" fmla="*/ 1260241 h 1463629"/>
              <a:gd name="connsiteX1" fmla="*/ 465979 w 4287672"/>
              <a:gd name="connsiteY1" fmla="*/ 1351985 h 1463629"/>
              <a:gd name="connsiteX2" fmla="*/ 1169928 w 4287672"/>
              <a:gd name="connsiteY2" fmla="*/ 1463629 h 1463629"/>
              <a:gd name="connsiteX3" fmla="*/ 2876154 w 4287672"/>
              <a:gd name="connsiteY3" fmla="*/ 1166019 h 1463629"/>
              <a:gd name="connsiteX4" fmla="*/ 4287672 w 4287672"/>
              <a:gd name="connsiteY4" fmla="*/ 469202 h 1463629"/>
              <a:gd name="connsiteX5" fmla="*/ 4274854 w 4287672"/>
              <a:gd name="connsiteY5" fmla="*/ 0 h 1463629"/>
              <a:gd name="connsiteX0" fmla="*/ 0 w 4470797"/>
              <a:gd name="connsiteY0" fmla="*/ 903981 h 1107369"/>
              <a:gd name="connsiteX1" fmla="*/ 465979 w 4470797"/>
              <a:gd name="connsiteY1" fmla="*/ 995725 h 1107369"/>
              <a:gd name="connsiteX2" fmla="*/ 1169928 w 4470797"/>
              <a:gd name="connsiteY2" fmla="*/ 1107369 h 1107369"/>
              <a:gd name="connsiteX3" fmla="*/ 2876154 w 4470797"/>
              <a:gd name="connsiteY3" fmla="*/ 809759 h 1107369"/>
              <a:gd name="connsiteX4" fmla="*/ 4287672 w 4470797"/>
              <a:gd name="connsiteY4" fmla="*/ 112942 h 1107369"/>
              <a:gd name="connsiteX5" fmla="*/ 4470797 w 4470797"/>
              <a:gd name="connsiteY5" fmla="*/ 0 h 1107369"/>
              <a:gd name="connsiteX0" fmla="*/ 0 w 4470797"/>
              <a:gd name="connsiteY0" fmla="*/ 903981 h 1107369"/>
              <a:gd name="connsiteX1" fmla="*/ 465979 w 4470797"/>
              <a:gd name="connsiteY1" fmla="*/ 995725 h 1107369"/>
              <a:gd name="connsiteX2" fmla="*/ 1169928 w 4470797"/>
              <a:gd name="connsiteY2" fmla="*/ 1107369 h 1107369"/>
              <a:gd name="connsiteX3" fmla="*/ 2876154 w 4470797"/>
              <a:gd name="connsiteY3" fmla="*/ 809759 h 1107369"/>
              <a:gd name="connsiteX4" fmla="*/ 4470797 w 4470797"/>
              <a:gd name="connsiteY4" fmla="*/ 0 h 1107369"/>
              <a:gd name="connsiteX0" fmla="*/ 0 w 4413647"/>
              <a:gd name="connsiteY0" fmla="*/ 732531 h 1107369"/>
              <a:gd name="connsiteX1" fmla="*/ 408829 w 4413647"/>
              <a:gd name="connsiteY1" fmla="*/ 995725 h 1107369"/>
              <a:gd name="connsiteX2" fmla="*/ 1112778 w 4413647"/>
              <a:gd name="connsiteY2" fmla="*/ 1107369 h 1107369"/>
              <a:gd name="connsiteX3" fmla="*/ 2819004 w 4413647"/>
              <a:gd name="connsiteY3" fmla="*/ 809759 h 1107369"/>
              <a:gd name="connsiteX4" fmla="*/ 4413647 w 4413647"/>
              <a:gd name="connsiteY4" fmla="*/ 0 h 1107369"/>
              <a:gd name="connsiteX0" fmla="*/ 0 w 4432697"/>
              <a:gd name="connsiteY0" fmla="*/ 761106 h 1107369"/>
              <a:gd name="connsiteX1" fmla="*/ 427879 w 4432697"/>
              <a:gd name="connsiteY1" fmla="*/ 995725 h 1107369"/>
              <a:gd name="connsiteX2" fmla="*/ 1131828 w 4432697"/>
              <a:gd name="connsiteY2" fmla="*/ 1107369 h 1107369"/>
              <a:gd name="connsiteX3" fmla="*/ 2838054 w 4432697"/>
              <a:gd name="connsiteY3" fmla="*/ 809759 h 1107369"/>
              <a:gd name="connsiteX4" fmla="*/ 4432697 w 4432697"/>
              <a:gd name="connsiteY4" fmla="*/ 0 h 1107369"/>
              <a:gd name="connsiteX0" fmla="*/ 0 w 4432697"/>
              <a:gd name="connsiteY0" fmla="*/ 761106 h 1107369"/>
              <a:gd name="connsiteX1" fmla="*/ 370729 w 4432697"/>
              <a:gd name="connsiteY1" fmla="*/ 757600 h 1107369"/>
              <a:gd name="connsiteX2" fmla="*/ 1131828 w 4432697"/>
              <a:gd name="connsiteY2" fmla="*/ 1107369 h 1107369"/>
              <a:gd name="connsiteX3" fmla="*/ 2838054 w 4432697"/>
              <a:gd name="connsiteY3" fmla="*/ 809759 h 1107369"/>
              <a:gd name="connsiteX4" fmla="*/ 4432697 w 4432697"/>
              <a:gd name="connsiteY4" fmla="*/ 0 h 1107369"/>
              <a:gd name="connsiteX0" fmla="*/ 0 w 4432697"/>
              <a:gd name="connsiteY0" fmla="*/ 761106 h 809759"/>
              <a:gd name="connsiteX1" fmla="*/ 370729 w 4432697"/>
              <a:gd name="connsiteY1" fmla="*/ 757600 h 809759"/>
              <a:gd name="connsiteX2" fmla="*/ 1065153 w 4432697"/>
              <a:gd name="connsiteY2" fmla="*/ 678744 h 809759"/>
              <a:gd name="connsiteX3" fmla="*/ 2838054 w 4432697"/>
              <a:gd name="connsiteY3" fmla="*/ 809759 h 809759"/>
              <a:gd name="connsiteX4" fmla="*/ 4432697 w 4432697"/>
              <a:gd name="connsiteY4" fmla="*/ 0 h 809759"/>
              <a:gd name="connsiteX0" fmla="*/ 0 w 4432697"/>
              <a:gd name="connsiteY0" fmla="*/ 761106 h 761106"/>
              <a:gd name="connsiteX1" fmla="*/ 370729 w 4432697"/>
              <a:gd name="connsiteY1" fmla="*/ 757600 h 761106"/>
              <a:gd name="connsiteX2" fmla="*/ 1065153 w 4432697"/>
              <a:gd name="connsiteY2" fmla="*/ 678744 h 761106"/>
              <a:gd name="connsiteX3" fmla="*/ 2657079 w 4432697"/>
              <a:gd name="connsiteY3" fmla="*/ 400184 h 761106"/>
              <a:gd name="connsiteX4" fmla="*/ 4432697 w 4432697"/>
              <a:gd name="connsiteY4" fmla="*/ 0 h 761106"/>
              <a:gd name="connsiteX0" fmla="*/ 0 w 4432697"/>
              <a:gd name="connsiteY0" fmla="*/ 761106 h 761106"/>
              <a:gd name="connsiteX1" fmla="*/ 370729 w 4432697"/>
              <a:gd name="connsiteY1" fmla="*/ 757600 h 761106"/>
              <a:gd name="connsiteX2" fmla="*/ 1065153 w 4432697"/>
              <a:gd name="connsiteY2" fmla="*/ 678744 h 761106"/>
              <a:gd name="connsiteX3" fmla="*/ 2695179 w 4432697"/>
              <a:gd name="connsiteY3" fmla="*/ 400184 h 761106"/>
              <a:gd name="connsiteX4" fmla="*/ 4432697 w 4432697"/>
              <a:gd name="connsiteY4" fmla="*/ 0 h 761106"/>
              <a:gd name="connsiteX0" fmla="*/ 0 w 4327922"/>
              <a:gd name="connsiteY0" fmla="*/ 923031 h 923031"/>
              <a:gd name="connsiteX1" fmla="*/ 370729 w 4327922"/>
              <a:gd name="connsiteY1" fmla="*/ 919525 h 923031"/>
              <a:gd name="connsiteX2" fmla="*/ 1065153 w 4327922"/>
              <a:gd name="connsiteY2" fmla="*/ 840669 h 923031"/>
              <a:gd name="connsiteX3" fmla="*/ 2695179 w 4327922"/>
              <a:gd name="connsiteY3" fmla="*/ 562109 h 923031"/>
              <a:gd name="connsiteX4" fmla="*/ 4327922 w 4327922"/>
              <a:gd name="connsiteY4" fmla="*/ 0 h 923031"/>
              <a:gd name="connsiteX0" fmla="*/ 0 w 4327922"/>
              <a:gd name="connsiteY0" fmla="*/ 961131 h 961131"/>
              <a:gd name="connsiteX1" fmla="*/ 370729 w 4327922"/>
              <a:gd name="connsiteY1" fmla="*/ 957625 h 961131"/>
              <a:gd name="connsiteX2" fmla="*/ 1065153 w 4327922"/>
              <a:gd name="connsiteY2" fmla="*/ 878769 h 961131"/>
              <a:gd name="connsiteX3" fmla="*/ 2695179 w 4327922"/>
              <a:gd name="connsiteY3" fmla="*/ 600209 h 961131"/>
              <a:gd name="connsiteX4" fmla="*/ 4327922 w 4327922"/>
              <a:gd name="connsiteY4" fmla="*/ 0 h 961131"/>
              <a:gd name="connsiteX0" fmla="*/ 0 w 4280297"/>
              <a:gd name="connsiteY0" fmla="*/ 1113531 h 1113531"/>
              <a:gd name="connsiteX1" fmla="*/ 370729 w 4280297"/>
              <a:gd name="connsiteY1" fmla="*/ 1110025 h 1113531"/>
              <a:gd name="connsiteX2" fmla="*/ 1065153 w 4280297"/>
              <a:gd name="connsiteY2" fmla="*/ 1031169 h 1113531"/>
              <a:gd name="connsiteX3" fmla="*/ 2695179 w 4280297"/>
              <a:gd name="connsiteY3" fmla="*/ 752609 h 1113531"/>
              <a:gd name="connsiteX4" fmla="*/ 4280297 w 4280297"/>
              <a:gd name="connsiteY4" fmla="*/ 0 h 1113531"/>
              <a:gd name="connsiteX0" fmla="*/ 0 w 4280297"/>
              <a:gd name="connsiteY0" fmla="*/ 1084956 h 1084956"/>
              <a:gd name="connsiteX1" fmla="*/ 370729 w 4280297"/>
              <a:gd name="connsiteY1" fmla="*/ 1081450 h 1084956"/>
              <a:gd name="connsiteX2" fmla="*/ 1065153 w 4280297"/>
              <a:gd name="connsiteY2" fmla="*/ 1002594 h 1084956"/>
              <a:gd name="connsiteX3" fmla="*/ 2695179 w 4280297"/>
              <a:gd name="connsiteY3" fmla="*/ 724034 h 1084956"/>
              <a:gd name="connsiteX4" fmla="*/ 4280297 w 4280297"/>
              <a:gd name="connsiteY4" fmla="*/ 0 h 1084956"/>
              <a:gd name="connsiteX0" fmla="*/ 0 w 4270772"/>
              <a:gd name="connsiteY0" fmla="*/ 1113531 h 1113531"/>
              <a:gd name="connsiteX1" fmla="*/ 370729 w 4270772"/>
              <a:gd name="connsiteY1" fmla="*/ 1110025 h 1113531"/>
              <a:gd name="connsiteX2" fmla="*/ 1065153 w 4270772"/>
              <a:gd name="connsiteY2" fmla="*/ 1031169 h 1113531"/>
              <a:gd name="connsiteX3" fmla="*/ 2695179 w 4270772"/>
              <a:gd name="connsiteY3" fmla="*/ 752609 h 1113531"/>
              <a:gd name="connsiteX4" fmla="*/ 4270772 w 4270772"/>
              <a:gd name="connsiteY4" fmla="*/ 0 h 1113531"/>
              <a:gd name="connsiteX0" fmla="*/ 0 w 4226322"/>
              <a:gd name="connsiteY0" fmla="*/ 973831 h 1110025"/>
              <a:gd name="connsiteX1" fmla="*/ 326279 w 4226322"/>
              <a:gd name="connsiteY1" fmla="*/ 1110025 h 1110025"/>
              <a:gd name="connsiteX2" fmla="*/ 1020703 w 4226322"/>
              <a:gd name="connsiteY2" fmla="*/ 1031169 h 1110025"/>
              <a:gd name="connsiteX3" fmla="*/ 2650729 w 4226322"/>
              <a:gd name="connsiteY3" fmla="*/ 752609 h 1110025"/>
              <a:gd name="connsiteX4" fmla="*/ 4226322 w 4226322"/>
              <a:gd name="connsiteY4" fmla="*/ 0 h 1110025"/>
              <a:gd name="connsiteX0" fmla="*/ 0 w 4226322"/>
              <a:gd name="connsiteY0" fmla="*/ 973831 h 1031169"/>
              <a:gd name="connsiteX1" fmla="*/ 288179 w 4226322"/>
              <a:gd name="connsiteY1" fmla="*/ 913175 h 1031169"/>
              <a:gd name="connsiteX2" fmla="*/ 1020703 w 4226322"/>
              <a:gd name="connsiteY2" fmla="*/ 1031169 h 1031169"/>
              <a:gd name="connsiteX3" fmla="*/ 2650729 w 4226322"/>
              <a:gd name="connsiteY3" fmla="*/ 752609 h 1031169"/>
              <a:gd name="connsiteX4" fmla="*/ 4226322 w 4226322"/>
              <a:gd name="connsiteY4" fmla="*/ 0 h 1031169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69903 w 4226322"/>
              <a:gd name="connsiteY2" fmla="*/ 82796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50853 w 4226322"/>
              <a:gd name="connsiteY2" fmla="*/ 80891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12753 w 4226322"/>
              <a:gd name="connsiteY2" fmla="*/ 612069 h 973831"/>
              <a:gd name="connsiteX3" fmla="*/ 2650729 w 4226322"/>
              <a:gd name="connsiteY3" fmla="*/ 752609 h 973831"/>
              <a:gd name="connsiteX4" fmla="*/ 4226322 w 4226322"/>
              <a:gd name="connsiteY4" fmla="*/ 0 h 973831"/>
              <a:gd name="connsiteX0" fmla="*/ 0 w 4226322"/>
              <a:gd name="connsiteY0" fmla="*/ 973831 h 973831"/>
              <a:gd name="connsiteX1" fmla="*/ 288179 w 4226322"/>
              <a:gd name="connsiteY1" fmla="*/ 913175 h 973831"/>
              <a:gd name="connsiteX2" fmla="*/ 912753 w 4226322"/>
              <a:gd name="connsiteY2" fmla="*/ 612069 h 973831"/>
              <a:gd name="connsiteX3" fmla="*/ 2491979 w 4226322"/>
              <a:gd name="connsiteY3" fmla="*/ 352559 h 973831"/>
              <a:gd name="connsiteX4" fmla="*/ 4226322 w 4226322"/>
              <a:gd name="connsiteY4" fmla="*/ 0 h 973831"/>
              <a:gd name="connsiteX0" fmla="*/ 0 w 3902472"/>
              <a:gd name="connsiteY0" fmla="*/ 1526281 h 1526281"/>
              <a:gd name="connsiteX1" fmla="*/ 288179 w 3902472"/>
              <a:gd name="connsiteY1" fmla="*/ 1465625 h 1526281"/>
              <a:gd name="connsiteX2" fmla="*/ 912753 w 3902472"/>
              <a:gd name="connsiteY2" fmla="*/ 1164519 h 1526281"/>
              <a:gd name="connsiteX3" fmla="*/ 2491979 w 3902472"/>
              <a:gd name="connsiteY3" fmla="*/ 905009 h 1526281"/>
              <a:gd name="connsiteX4" fmla="*/ 3902472 w 3902472"/>
              <a:gd name="connsiteY4" fmla="*/ 0 h 1526281"/>
              <a:gd name="connsiteX0" fmla="*/ 0 w 3902472"/>
              <a:gd name="connsiteY0" fmla="*/ 1526281 h 1526281"/>
              <a:gd name="connsiteX1" fmla="*/ 288179 w 3902472"/>
              <a:gd name="connsiteY1" fmla="*/ 1465625 h 1526281"/>
              <a:gd name="connsiteX2" fmla="*/ 912753 w 3902472"/>
              <a:gd name="connsiteY2" fmla="*/ 1164519 h 1526281"/>
              <a:gd name="connsiteX3" fmla="*/ 2406254 w 3902472"/>
              <a:gd name="connsiteY3" fmla="*/ 724034 h 1526281"/>
              <a:gd name="connsiteX4" fmla="*/ 3902472 w 3902472"/>
              <a:gd name="connsiteY4" fmla="*/ 0 h 1526281"/>
              <a:gd name="connsiteX0" fmla="*/ 0 w 3778647"/>
              <a:gd name="connsiteY0" fmla="*/ 1669156 h 1669156"/>
              <a:gd name="connsiteX1" fmla="*/ 288179 w 3778647"/>
              <a:gd name="connsiteY1" fmla="*/ 1608500 h 1669156"/>
              <a:gd name="connsiteX2" fmla="*/ 912753 w 3778647"/>
              <a:gd name="connsiteY2" fmla="*/ 1307394 h 1669156"/>
              <a:gd name="connsiteX3" fmla="*/ 2406254 w 3778647"/>
              <a:gd name="connsiteY3" fmla="*/ 866909 h 1669156"/>
              <a:gd name="connsiteX4" fmla="*/ 3778647 w 3778647"/>
              <a:gd name="connsiteY4" fmla="*/ 0 h 1669156"/>
              <a:gd name="connsiteX0" fmla="*/ 0 w 3778647"/>
              <a:gd name="connsiteY0" fmla="*/ 1669156 h 1669156"/>
              <a:gd name="connsiteX1" fmla="*/ 278654 w 3778647"/>
              <a:gd name="connsiteY1" fmla="*/ 1598975 h 1669156"/>
              <a:gd name="connsiteX2" fmla="*/ 912753 w 3778647"/>
              <a:gd name="connsiteY2" fmla="*/ 1307394 h 1669156"/>
              <a:gd name="connsiteX3" fmla="*/ 2406254 w 3778647"/>
              <a:gd name="connsiteY3" fmla="*/ 866909 h 1669156"/>
              <a:gd name="connsiteX4" fmla="*/ 3778647 w 3778647"/>
              <a:gd name="connsiteY4" fmla="*/ 0 h 1669156"/>
              <a:gd name="connsiteX0" fmla="*/ 0 w 3810452"/>
              <a:gd name="connsiteY0" fmla="*/ 1677108 h 1677108"/>
              <a:gd name="connsiteX1" fmla="*/ 278654 w 3810452"/>
              <a:gd name="connsiteY1" fmla="*/ 1606927 h 1677108"/>
              <a:gd name="connsiteX2" fmla="*/ 912753 w 3810452"/>
              <a:gd name="connsiteY2" fmla="*/ 1315346 h 1677108"/>
              <a:gd name="connsiteX3" fmla="*/ 2406254 w 3810452"/>
              <a:gd name="connsiteY3" fmla="*/ 874861 h 1677108"/>
              <a:gd name="connsiteX4" fmla="*/ 3810452 w 3810452"/>
              <a:gd name="connsiteY4" fmla="*/ 0 h 1677108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12753 w 3587815"/>
              <a:gd name="connsiteY2" fmla="*/ 1649301 h 2011063"/>
              <a:gd name="connsiteX3" fmla="*/ 2406254 w 3587815"/>
              <a:gd name="connsiteY3" fmla="*/ 1208816 h 2011063"/>
              <a:gd name="connsiteX4" fmla="*/ 3587815 w 3587815"/>
              <a:gd name="connsiteY4" fmla="*/ 0 h 2011063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12753 w 3587815"/>
              <a:gd name="connsiteY2" fmla="*/ 1649301 h 2011063"/>
              <a:gd name="connsiteX3" fmla="*/ 2342644 w 3587815"/>
              <a:gd name="connsiteY3" fmla="*/ 1010034 h 2011063"/>
              <a:gd name="connsiteX4" fmla="*/ 3587815 w 3587815"/>
              <a:gd name="connsiteY4" fmla="*/ 0 h 2011063"/>
              <a:gd name="connsiteX0" fmla="*/ 0 w 3587815"/>
              <a:gd name="connsiteY0" fmla="*/ 2011063 h 2011063"/>
              <a:gd name="connsiteX1" fmla="*/ 278654 w 3587815"/>
              <a:gd name="connsiteY1" fmla="*/ 1940882 h 2011063"/>
              <a:gd name="connsiteX2" fmla="*/ 952510 w 3587815"/>
              <a:gd name="connsiteY2" fmla="*/ 1840132 h 2011063"/>
              <a:gd name="connsiteX3" fmla="*/ 2342644 w 3587815"/>
              <a:gd name="connsiteY3" fmla="*/ 1010034 h 2011063"/>
              <a:gd name="connsiteX4" fmla="*/ 3587815 w 3587815"/>
              <a:gd name="connsiteY4" fmla="*/ 0 h 201106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011123"/>
              <a:gd name="connsiteX1" fmla="*/ 13805 w 3587815"/>
              <a:gd name="connsiteY1" fmla="*/ 2011123 h 2011123"/>
              <a:gd name="connsiteX2" fmla="*/ 278654 w 3587815"/>
              <a:gd name="connsiteY2" fmla="*/ 1940882 h 2011123"/>
              <a:gd name="connsiteX3" fmla="*/ 952510 w 3587815"/>
              <a:gd name="connsiteY3" fmla="*/ 1840132 h 2011123"/>
              <a:gd name="connsiteX4" fmla="*/ 2342644 w 3587815"/>
              <a:gd name="connsiteY4" fmla="*/ 1010034 h 2011123"/>
              <a:gd name="connsiteX5" fmla="*/ 3587815 w 3587815"/>
              <a:gd name="connsiteY5" fmla="*/ 0 h 2011123"/>
              <a:gd name="connsiteX0" fmla="*/ 0 w 3587815"/>
              <a:gd name="connsiteY0" fmla="*/ 2011063 h 2114490"/>
              <a:gd name="connsiteX1" fmla="*/ 474980 w 3587815"/>
              <a:gd name="connsiteY1" fmla="*/ 2114490 h 2114490"/>
              <a:gd name="connsiteX2" fmla="*/ 278654 w 3587815"/>
              <a:gd name="connsiteY2" fmla="*/ 1940882 h 2114490"/>
              <a:gd name="connsiteX3" fmla="*/ 952510 w 3587815"/>
              <a:gd name="connsiteY3" fmla="*/ 1840132 h 2114490"/>
              <a:gd name="connsiteX4" fmla="*/ 2342644 w 3587815"/>
              <a:gd name="connsiteY4" fmla="*/ 1010034 h 2114490"/>
              <a:gd name="connsiteX5" fmla="*/ 3587815 w 3587815"/>
              <a:gd name="connsiteY5" fmla="*/ 0 h 2114490"/>
              <a:gd name="connsiteX0" fmla="*/ 0 w 3587815"/>
              <a:gd name="connsiteY0" fmla="*/ 2011063 h 2114490"/>
              <a:gd name="connsiteX1" fmla="*/ 474980 w 3587815"/>
              <a:gd name="connsiteY1" fmla="*/ 2114490 h 2114490"/>
              <a:gd name="connsiteX2" fmla="*/ 278654 w 3587815"/>
              <a:gd name="connsiteY2" fmla="*/ 1940882 h 2114490"/>
              <a:gd name="connsiteX3" fmla="*/ 952510 w 3587815"/>
              <a:gd name="connsiteY3" fmla="*/ 1840132 h 2114490"/>
              <a:gd name="connsiteX4" fmla="*/ 2342644 w 3587815"/>
              <a:gd name="connsiteY4" fmla="*/ 1010034 h 2114490"/>
              <a:gd name="connsiteX5" fmla="*/ 3587815 w 3587815"/>
              <a:gd name="connsiteY5" fmla="*/ 0 h 2114490"/>
              <a:gd name="connsiteX0" fmla="*/ 0 w 3587815"/>
              <a:gd name="connsiteY0" fmla="*/ 2011063 h 2011063"/>
              <a:gd name="connsiteX1" fmla="*/ 276197 w 3587815"/>
              <a:gd name="connsiteY1" fmla="*/ 1939561 h 2011063"/>
              <a:gd name="connsiteX2" fmla="*/ 278654 w 3587815"/>
              <a:gd name="connsiteY2" fmla="*/ 1940882 h 2011063"/>
              <a:gd name="connsiteX3" fmla="*/ 952510 w 3587815"/>
              <a:gd name="connsiteY3" fmla="*/ 1840132 h 2011063"/>
              <a:gd name="connsiteX4" fmla="*/ 2342644 w 3587815"/>
              <a:gd name="connsiteY4" fmla="*/ 1010034 h 2011063"/>
              <a:gd name="connsiteX5" fmla="*/ 3587815 w 3587815"/>
              <a:gd name="connsiteY5" fmla="*/ 0 h 2011063"/>
              <a:gd name="connsiteX0" fmla="*/ 2098 w 3311618"/>
              <a:gd name="connsiteY0" fmla="*/ 1947452 h 1947452"/>
              <a:gd name="connsiteX1" fmla="*/ 0 w 3311618"/>
              <a:gd name="connsiteY1" fmla="*/ 1939561 h 1947452"/>
              <a:gd name="connsiteX2" fmla="*/ 2457 w 3311618"/>
              <a:gd name="connsiteY2" fmla="*/ 1940882 h 1947452"/>
              <a:gd name="connsiteX3" fmla="*/ 676313 w 3311618"/>
              <a:gd name="connsiteY3" fmla="*/ 1840132 h 1947452"/>
              <a:gd name="connsiteX4" fmla="*/ 2066447 w 3311618"/>
              <a:gd name="connsiteY4" fmla="*/ 1010034 h 1947452"/>
              <a:gd name="connsiteX5" fmla="*/ 3311618 w 3311618"/>
              <a:gd name="connsiteY5" fmla="*/ 0 h 1947452"/>
              <a:gd name="connsiteX0" fmla="*/ 55300 w 3364820"/>
              <a:gd name="connsiteY0" fmla="*/ 1947452 h 1948833"/>
              <a:gd name="connsiteX1" fmla="*/ 53202 w 3364820"/>
              <a:gd name="connsiteY1" fmla="*/ 1939561 h 1948833"/>
              <a:gd name="connsiteX2" fmla="*/ 0 w 3364820"/>
              <a:gd name="connsiteY2" fmla="*/ 1948833 h 1948833"/>
              <a:gd name="connsiteX3" fmla="*/ 729515 w 3364820"/>
              <a:gd name="connsiteY3" fmla="*/ 1840132 h 1948833"/>
              <a:gd name="connsiteX4" fmla="*/ 2119649 w 3364820"/>
              <a:gd name="connsiteY4" fmla="*/ 1010034 h 1948833"/>
              <a:gd name="connsiteX5" fmla="*/ 3364820 w 3364820"/>
              <a:gd name="connsiteY5" fmla="*/ 0 h 1948833"/>
              <a:gd name="connsiteX0" fmla="*/ 2098 w 3311618"/>
              <a:gd name="connsiteY0" fmla="*/ 1947452 h 1947452"/>
              <a:gd name="connsiteX1" fmla="*/ 0 w 3311618"/>
              <a:gd name="connsiteY1" fmla="*/ 1939561 h 1947452"/>
              <a:gd name="connsiteX2" fmla="*/ 181748 w 3311618"/>
              <a:gd name="connsiteY2" fmla="*/ 1821833 h 1947452"/>
              <a:gd name="connsiteX3" fmla="*/ 676313 w 3311618"/>
              <a:gd name="connsiteY3" fmla="*/ 1840132 h 1947452"/>
              <a:gd name="connsiteX4" fmla="*/ 2066447 w 3311618"/>
              <a:gd name="connsiteY4" fmla="*/ 1010034 h 1947452"/>
              <a:gd name="connsiteX5" fmla="*/ 3311618 w 3311618"/>
              <a:gd name="connsiteY5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245248 w 3375118"/>
              <a:gd name="connsiteY2" fmla="*/ 18218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429398 w 3375118"/>
              <a:gd name="connsiteY2" fmla="*/ 17837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140141 w 3449661"/>
              <a:gd name="connsiteY0" fmla="*/ 1947452 h 1947452"/>
              <a:gd name="connsiteX1" fmla="*/ 0 w 3449661"/>
              <a:gd name="connsiteY1" fmla="*/ 1827028 h 1947452"/>
              <a:gd name="connsiteX2" fmla="*/ 74543 w 3449661"/>
              <a:gd name="connsiteY2" fmla="*/ 1761761 h 1947452"/>
              <a:gd name="connsiteX3" fmla="*/ 503941 w 3449661"/>
              <a:gd name="connsiteY3" fmla="*/ 1783733 h 1947452"/>
              <a:gd name="connsiteX4" fmla="*/ 814356 w 3449661"/>
              <a:gd name="connsiteY4" fmla="*/ 1840132 h 1947452"/>
              <a:gd name="connsiteX5" fmla="*/ 2204490 w 3449661"/>
              <a:gd name="connsiteY5" fmla="*/ 1010034 h 1947452"/>
              <a:gd name="connsiteX6" fmla="*/ 3449661 w 3449661"/>
              <a:gd name="connsiteY6" fmla="*/ 0 h 1947452"/>
              <a:gd name="connsiteX0" fmla="*/ 65598 w 3375118"/>
              <a:gd name="connsiteY0" fmla="*/ 1947452 h 1947452"/>
              <a:gd name="connsiteX1" fmla="*/ 0 w 3375118"/>
              <a:gd name="connsiteY1" fmla="*/ 1761761 h 1947452"/>
              <a:gd name="connsiteX2" fmla="*/ 429398 w 3375118"/>
              <a:gd name="connsiteY2" fmla="*/ 1783733 h 1947452"/>
              <a:gd name="connsiteX3" fmla="*/ 739813 w 3375118"/>
              <a:gd name="connsiteY3" fmla="*/ 1840132 h 1947452"/>
              <a:gd name="connsiteX4" fmla="*/ 2129947 w 3375118"/>
              <a:gd name="connsiteY4" fmla="*/ 1010034 h 1947452"/>
              <a:gd name="connsiteX5" fmla="*/ 3375118 w 3375118"/>
              <a:gd name="connsiteY5" fmla="*/ 0 h 1947452"/>
              <a:gd name="connsiteX0" fmla="*/ 146491 w 3456011"/>
              <a:gd name="connsiteY0" fmla="*/ 1947452 h 1947452"/>
              <a:gd name="connsiteX1" fmla="*/ 0 w 3456011"/>
              <a:gd name="connsiteY1" fmla="*/ 1788928 h 1947452"/>
              <a:gd name="connsiteX2" fmla="*/ 80893 w 3456011"/>
              <a:gd name="connsiteY2" fmla="*/ 1761761 h 1947452"/>
              <a:gd name="connsiteX3" fmla="*/ 510291 w 3456011"/>
              <a:gd name="connsiteY3" fmla="*/ 1783733 h 1947452"/>
              <a:gd name="connsiteX4" fmla="*/ 820706 w 3456011"/>
              <a:gd name="connsiteY4" fmla="*/ 1840132 h 1947452"/>
              <a:gd name="connsiteX5" fmla="*/ 2210840 w 3456011"/>
              <a:gd name="connsiteY5" fmla="*/ 1010034 h 1947452"/>
              <a:gd name="connsiteX6" fmla="*/ 3456011 w 3456011"/>
              <a:gd name="connsiteY6" fmla="*/ 0 h 1947452"/>
              <a:gd name="connsiteX0" fmla="*/ 0 w 3480970"/>
              <a:gd name="connsiteY0" fmla="*/ 1801402 h 1840132"/>
              <a:gd name="connsiteX1" fmla="*/ 24959 w 3480970"/>
              <a:gd name="connsiteY1" fmla="*/ 1788928 h 1840132"/>
              <a:gd name="connsiteX2" fmla="*/ 105852 w 3480970"/>
              <a:gd name="connsiteY2" fmla="*/ 1761761 h 1840132"/>
              <a:gd name="connsiteX3" fmla="*/ 535250 w 3480970"/>
              <a:gd name="connsiteY3" fmla="*/ 1783733 h 1840132"/>
              <a:gd name="connsiteX4" fmla="*/ 845665 w 3480970"/>
              <a:gd name="connsiteY4" fmla="*/ 1840132 h 1840132"/>
              <a:gd name="connsiteX5" fmla="*/ 2235799 w 3480970"/>
              <a:gd name="connsiteY5" fmla="*/ 1010034 h 1840132"/>
              <a:gd name="connsiteX6" fmla="*/ 3480970 w 3480970"/>
              <a:gd name="connsiteY6" fmla="*/ 0 h 1840132"/>
              <a:gd name="connsiteX0" fmla="*/ 0 w 3480970"/>
              <a:gd name="connsiteY0" fmla="*/ 1801402 h 1840132"/>
              <a:gd name="connsiteX1" fmla="*/ 24959 w 3480970"/>
              <a:gd name="connsiteY1" fmla="*/ 1788928 h 1840132"/>
              <a:gd name="connsiteX2" fmla="*/ 105852 w 3480970"/>
              <a:gd name="connsiteY2" fmla="*/ 1761761 h 1840132"/>
              <a:gd name="connsiteX3" fmla="*/ 845665 w 3480970"/>
              <a:gd name="connsiteY3" fmla="*/ 1840132 h 1840132"/>
              <a:gd name="connsiteX4" fmla="*/ 2235799 w 3480970"/>
              <a:gd name="connsiteY4" fmla="*/ 1010034 h 1840132"/>
              <a:gd name="connsiteX5" fmla="*/ 3480970 w 3480970"/>
              <a:gd name="connsiteY5" fmla="*/ 0 h 1840132"/>
              <a:gd name="connsiteX0" fmla="*/ 0 w 3480970"/>
              <a:gd name="connsiteY0" fmla="*/ 1801402 h 1801402"/>
              <a:gd name="connsiteX1" fmla="*/ 24959 w 3480970"/>
              <a:gd name="connsiteY1" fmla="*/ 1788928 h 1801402"/>
              <a:gd name="connsiteX2" fmla="*/ 105852 w 3480970"/>
              <a:gd name="connsiteY2" fmla="*/ 1761761 h 1801402"/>
              <a:gd name="connsiteX3" fmla="*/ 737715 w 3480970"/>
              <a:gd name="connsiteY3" fmla="*/ 1459132 h 1801402"/>
              <a:gd name="connsiteX4" fmla="*/ 2235799 w 3480970"/>
              <a:gd name="connsiteY4" fmla="*/ 1010034 h 1801402"/>
              <a:gd name="connsiteX5" fmla="*/ 3480970 w 3480970"/>
              <a:gd name="connsiteY5" fmla="*/ 0 h 1801402"/>
              <a:gd name="connsiteX0" fmla="*/ 0 w 3582570"/>
              <a:gd name="connsiteY0" fmla="*/ 1642652 h 1642652"/>
              <a:gd name="connsiteX1" fmla="*/ 24959 w 3582570"/>
              <a:gd name="connsiteY1" fmla="*/ 163017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105852 w 3582570"/>
              <a:gd name="connsiteY2" fmla="*/ 1603011 h 1642652"/>
              <a:gd name="connsiteX3" fmla="*/ 737715 w 3582570"/>
              <a:gd name="connsiteY3" fmla="*/ 1300382 h 1642652"/>
              <a:gd name="connsiteX4" fmla="*/ 2235799 w 3582570"/>
              <a:gd name="connsiteY4" fmla="*/ 851284 h 1642652"/>
              <a:gd name="connsiteX5" fmla="*/ 3582570 w 3582570"/>
              <a:gd name="connsiteY5" fmla="*/ 0 h 1642652"/>
              <a:gd name="connsiteX0" fmla="*/ 0 w 3582570"/>
              <a:gd name="connsiteY0" fmla="*/ 1642652 h 1642652"/>
              <a:gd name="connsiteX1" fmla="*/ 63059 w 3582570"/>
              <a:gd name="connsiteY1" fmla="*/ 1611128 h 1642652"/>
              <a:gd name="connsiteX2" fmla="*/ 737715 w 3582570"/>
              <a:gd name="connsiteY2" fmla="*/ 1300382 h 1642652"/>
              <a:gd name="connsiteX3" fmla="*/ 2235799 w 3582570"/>
              <a:gd name="connsiteY3" fmla="*/ 851284 h 1642652"/>
              <a:gd name="connsiteX4" fmla="*/ 3582570 w 3582570"/>
              <a:gd name="connsiteY4" fmla="*/ 0 h 1642652"/>
              <a:gd name="connsiteX0" fmla="*/ 0 w 3582570"/>
              <a:gd name="connsiteY0" fmla="*/ 1642652 h 1642652"/>
              <a:gd name="connsiteX1" fmla="*/ 342459 w 3582570"/>
              <a:gd name="connsiteY1" fmla="*/ 1496828 h 1642652"/>
              <a:gd name="connsiteX2" fmla="*/ 737715 w 3582570"/>
              <a:gd name="connsiteY2" fmla="*/ 1300382 h 1642652"/>
              <a:gd name="connsiteX3" fmla="*/ 2235799 w 3582570"/>
              <a:gd name="connsiteY3" fmla="*/ 851284 h 1642652"/>
              <a:gd name="connsiteX4" fmla="*/ 3582570 w 3582570"/>
              <a:gd name="connsiteY4" fmla="*/ 0 h 1642652"/>
              <a:gd name="connsiteX0" fmla="*/ 0 w 3525420"/>
              <a:gd name="connsiteY0" fmla="*/ 1636302 h 1636302"/>
              <a:gd name="connsiteX1" fmla="*/ 285309 w 3525420"/>
              <a:gd name="connsiteY1" fmla="*/ 1496828 h 1636302"/>
              <a:gd name="connsiteX2" fmla="*/ 680565 w 3525420"/>
              <a:gd name="connsiteY2" fmla="*/ 1300382 h 1636302"/>
              <a:gd name="connsiteX3" fmla="*/ 2178649 w 3525420"/>
              <a:gd name="connsiteY3" fmla="*/ 851284 h 1636302"/>
              <a:gd name="connsiteX4" fmla="*/ 3525420 w 3525420"/>
              <a:gd name="connsiteY4" fmla="*/ 0 h 1636302"/>
              <a:gd name="connsiteX0" fmla="*/ 0 w 3525420"/>
              <a:gd name="connsiteY0" fmla="*/ 1636302 h 1636302"/>
              <a:gd name="connsiteX1" fmla="*/ 680565 w 3525420"/>
              <a:gd name="connsiteY1" fmla="*/ 1300382 h 1636302"/>
              <a:gd name="connsiteX2" fmla="*/ 2178649 w 3525420"/>
              <a:gd name="connsiteY2" fmla="*/ 851284 h 1636302"/>
              <a:gd name="connsiteX3" fmla="*/ 3525420 w 3525420"/>
              <a:gd name="connsiteY3" fmla="*/ 0 h 1636302"/>
              <a:gd name="connsiteX0" fmla="*/ 0 w 3538120"/>
              <a:gd name="connsiteY0" fmla="*/ 1636302 h 1636302"/>
              <a:gd name="connsiteX1" fmla="*/ 693265 w 3538120"/>
              <a:gd name="connsiteY1" fmla="*/ 1300382 h 1636302"/>
              <a:gd name="connsiteX2" fmla="*/ 2191349 w 3538120"/>
              <a:gd name="connsiteY2" fmla="*/ 851284 h 1636302"/>
              <a:gd name="connsiteX3" fmla="*/ 3538120 w 3538120"/>
              <a:gd name="connsiteY3" fmla="*/ 0 h 1636302"/>
              <a:gd name="connsiteX0" fmla="*/ 0 w 3538120"/>
              <a:gd name="connsiteY0" fmla="*/ 1636302 h 1636302"/>
              <a:gd name="connsiteX1" fmla="*/ 761845 w 3538120"/>
              <a:gd name="connsiteY1" fmla="*/ 1487834 h 1636302"/>
              <a:gd name="connsiteX2" fmla="*/ 2191349 w 3538120"/>
              <a:gd name="connsiteY2" fmla="*/ 851284 h 1636302"/>
              <a:gd name="connsiteX3" fmla="*/ 3538120 w 3538120"/>
              <a:gd name="connsiteY3" fmla="*/ 0 h 1636302"/>
              <a:gd name="connsiteX0" fmla="*/ 0 w 3538120"/>
              <a:gd name="connsiteY0" fmla="*/ 1636302 h 1636302"/>
              <a:gd name="connsiteX1" fmla="*/ 2191349 w 3538120"/>
              <a:gd name="connsiteY1" fmla="*/ 851284 h 1636302"/>
              <a:gd name="connsiteX2" fmla="*/ 3538120 w 3538120"/>
              <a:gd name="connsiteY2" fmla="*/ 0 h 1636302"/>
              <a:gd name="connsiteX0" fmla="*/ 0 w 2779168"/>
              <a:gd name="connsiteY0" fmla="*/ 1485426 h 1485426"/>
              <a:gd name="connsiteX1" fmla="*/ 1432397 w 2779168"/>
              <a:gd name="connsiteY1" fmla="*/ 851284 h 1485426"/>
              <a:gd name="connsiteX2" fmla="*/ 2779168 w 2779168"/>
              <a:gd name="connsiteY2" fmla="*/ 0 h 1485426"/>
              <a:gd name="connsiteX0" fmla="*/ 0 w 2792816"/>
              <a:gd name="connsiteY0" fmla="*/ 1499074 h 1499074"/>
              <a:gd name="connsiteX1" fmla="*/ 1446045 w 2792816"/>
              <a:gd name="connsiteY1" fmla="*/ 851284 h 1499074"/>
              <a:gd name="connsiteX2" fmla="*/ 2792816 w 2792816"/>
              <a:gd name="connsiteY2" fmla="*/ 0 h 1499074"/>
              <a:gd name="connsiteX0" fmla="*/ 0 w 2792816"/>
              <a:gd name="connsiteY0" fmla="*/ 1499074 h 1502041"/>
              <a:gd name="connsiteX1" fmla="*/ 81272 w 2792816"/>
              <a:gd name="connsiteY1" fmla="*/ 1502041 h 1502041"/>
              <a:gd name="connsiteX2" fmla="*/ 1446045 w 2792816"/>
              <a:gd name="connsiteY2" fmla="*/ 851284 h 1502041"/>
              <a:gd name="connsiteX3" fmla="*/ 2792816 w 2792816"/>
              <a:gd name="connsiteY3" fmla="*/ 0 h 1502041"/>
              <a:gd name="connsiteX0" fmla="*/ 0 w 2758697"/>
              <a:gd name="connsiteY0" fmla="*/ 1690142 h 1690142"/>
              <a:gd name="connsiteX1" fmla="*/ 47153 w 2758697"/>
              <a:gd name="connsiteY1" fmla="*/ 1502041 h 1690142"/>
              <a:gd name="connsiteX2" fmla="*/ 1411926 w 2758697"/>
              <a:gd name="connsiteY2" fmla="*/ 851284 h 1690142"/>
              <a:gd name="connsiteX3" fmla="*/ 2758697 w 2758697"/>
              <a:gd name="connsiteY3" fmla="*/ 0 h 1690142"/>
              <a:gd name="connsiteX0" fmla="*/ 0 w 2758697"/>
              <a:gd name="connsiteY0" fmla="*/ 1690142 h 1690142"/>
              <a:gd name="connsiteX1" fmla="*/ 47153 w 2758697"/>
              <a:gd name="connsiteY1" fmla="*/ 1502041 h 1690142"/>
              <a:gd name="connsiteX2" fmla="*/ 1548404 w 2758697"/>
              <a:gd name="connsiteY2" fmla="*/ 1233421 h 1690142"/>
              <a:gd name="connsiteX3" fmla="*/ 2758697 w 2758697"/>
              <a:gd name="connsiteY3" fmla="*/ 0 h 1690142"/>
              <a:gd name="connsiteX0" fmla="*/ 0 w 2758697"/>
              <a:gd name="connsiteY0" fmla="*/ 1690142 h 1690142"/>
              <a:gd name="connsiteX1" fmla="*/ 1548404 w 2758697"/>
              <a:gd name="connsiteY1" fmla="*/ 1233421 h 1690142"/>
              <a:gd name="connsiteX2" fmla="*/ 2758697 w 2758697"/>
              <a:gd name="connsiteY2" fmla="*/ 0 h 1690142"/>
              <a:gd name="connsiteX0" fmla="*/ 0 w 2758697"/>
              <a:gd name="connsiteY0" fmla="*/ 1690142 h 1690142"/>
              <a:gd name="connsiteX1" fmla="*/ 1548404 w 2758697"/>
              <a:gd name="connsiteY1" fmla="*/ 1233421 h 1690142"/>
              <a:gd name="connsiteX2" fmla="*/ 2292210 w 2758697"/>
              <a:gd name="connsiteY2" fmla="*/ 464810 h 1690142"/>
              <a:gd name="connsiteX3" fmla="*/ 2758697 w 2758697"/>
              <a:gd name="connsiteY3" fmla="*/ 0 h 169014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292210 w 2977061"/>
              <a:gd name="connsiteY2" fmla="*/ 130440 h 1355772"/>
              <a:gd name="connsiteX3" fmla="*/ 2977061 w 2977061"/>
              <a:gd name="connsiteY3" fmla="*/ 0 h 1355772"/>
              <a:gd name="connsiteX0" fmla="*/ 0 w 2977061"/>
              <a:gd name="connsiteY0" fmla="*/ 1355772 h 1355772"/>
              <a:gd name="connsiteX1" fmla="*/ 1548404 w 2977061"/>
              <a:gd name="connsiteY1" fmla="*/ 899051 h 1355772"/>
              <a:gd name="connsiteX2" fmla="*/ 2977061 w 2977061"/>
              <a:gd name="connsiteY2" fmla="*/ 0 h 1355772"/>
              <a:gd name="connsiteX0" fmla="*/ 0 w 2977061"/>
              <a:gd name="connsiteY0" fmla="*/ 1374822 h 1374822"/>
              <a:gd name="connsiteX1" fmla="*/ 1548404 w 2977061"/>
              <a:gd name="connsiteY1" fmla="*/ 918101 h 1374822"/>
              <a:gd name="connsiteX2" fmla="*/ 2977061 w 2977061"/>
              <a:gd name="connsiteY2" fmla="*/ 0 h 1374822"/>
              <a:gd name="connsiteX0" fmla="*/ 0 w 2977061"/>
              <a:gd name="connsiteY0" fmla="*/ 1374822 h 1374822"/>
              <a:gd name="connsiteX1" fmla="*/ 1581741 w 2977061"/>
              <a:gd name="connsiteY1" fmla="*/ 903813 h 1374822"/>
              <a:gd name="connsiteX2" fmla="*/ 2977061 w 2977061"/>
              <a:gd name="connsiteY2" fmla="*/ 0 h 1374822"/>
              <a:gd name="connsiteX0" fmla="*/ 0 w 2948486"/>
              <a:gd name="connsiteY0" fmla="*/ 1370060 h 1370060"/>
              <a:gd name="connsiteX1" fmla="*/ 1553166 w 2948486"/>
              <a:gd name="connsiteY1" fmla="*/ 903813 h 1370060"/>
              <a:gd name="connsiteX2" fmla="*/ 2948486 w 2948486"/>
              <a:gd name="connsiteY2" fmla="*/ 0 h 1370060"/>
              <a:gd name="connsiteX0" fmla="*/ 0 w 2948486"/>
              <a:gd name="connsiteY0" fmla="*/ 1370060 h 1370060"/>
              <a:gd name="connsiteX1" fmla="*/ 1476966 w 2948486"/>
              <a:gd name="connsiteY1" fmla="*/ 732363 h 1370060"/>
              <a:gd name="connsiteX2" fmla="*/ 2948486 w 2948486"/>
              <a:gd name="connsiteY2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3001275 w 3001275"/>
              <a:gd name="connsiteY3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3001275 w 3001275"/>
              <a:gd name="connsiteY3" fmla="*/ 0 h 1370060"/>
              <a:gd name="connsiteX0" fmla="*/ 52789 w 3001275"/>
              <a:gd name="connsiteY0" fmla="*/ 1370060 h 1370060"/>
              <a:gd name="connsiteX1" fmla="*/ 0 w 3001275"/>
              <a:gd name="connsiteY1" fmla="*/ 1197382 h 1370060"/>
              <a:gd name="connsiteX2" fmla="*/ 1529755 w 3001275"/>
              <a:gd name="connsiteY2" fmla="*/ 732363 h 1370060"/>
              <a:gd name="connsiteX3" fmla="*/ 561976 w 3001275"/>
              <a:gd name="connsiteY3" fmla="*/ 1006882 h 1370060"/>
              <a:gd name="connsiteX4" fmla="*/ 3001275 w 3001275"/>
              <a:gd name="connsiteY4" fmla="*/ 0 h 1370060"/>
              <a:gd name="connsiteX0" fmla="*/ 433788 w 3382274"/>
              <a:gd name="connsiteY0" fmla="*/ 1370060 h 1370060"/>
              <a:gd name="connsiteX1" fmla="*/ 0 w 3382274"/>
              <a:gd name="connsiteY1" fmla="*/ 1349782 h 1370060"/>
              <a:gd name="connsiteX2" fmla="*/ 380999 w 3382274"/>
              <a:gd name="connsiteY2" fmla="*/ 1197382 h 1370060"/>
              <a:gd name="connsiteX3" fmla="*/ 1910754 w 3382274"/>
              <a:gd name="connsiteY3" fmla="*/ 732363 h 1370060"/>
              <a:gd name="connsiteX4" fmla="*/ 942975 w 3382274"/>
              <a:gd name="connsiteY4" fmla="*/ 1006882 h 1370060"/>
              <a:gd name="connsiteX5" fmla="*/ 3382274 w 3382274"/>
              <a:gd name="connsiteY5" fmla="*/ 0 h 1370060"/>
              <a:gd name="connsiteX0" fmla="*/ 433788 w 3382274"/>
              <a:gd name="connsiteY0" fmla="*/ 1370060 h 1370060"/>
              <a:gd name="connsiteX1" fmla="*/ 0 w 3382274"/>
              <a:gd name="connsiteY1" fmla="*/ 1349782 h 1370060"/>
              <a:gd name="connsiteX2" fmla="*/ 380999 w 3382274"/>
              <a:gd name="connsiteY2" fmla="*/ 1197382 h 1370060"/>
              <a:gd name="connsiteX3" fmla="*/ 501054 w 3382274"/>
              <a:gd name="connsiteY3" fmla="*/ 1122888 h 1370060"/>
              <a:gd name="connsiteX4" fmla="*/ 942975 w 3382274"/>
              <a:gd name="connsiteY4" fmla="*/ 1006882 h 1370060"/>
              <a:gd name="connsiteX5" fmla="*/ 3382274 w 3382274"/>
              <a:gd name="connsiteY5" fmla="*/ 0 h 1370060"/>
              <a:gd name="connsiteX0" fmla="*/ 52788 w 3382274"/>
              <a:gd name="connsiteY0" fmla="*/ 1331960 h 1349782"/>
              <a:gd name="connsiteX1" fmla="*/ 0 w 3382274"/>
              <a:gd name="connsiteY1" fmla="*/ 1349782 h 1349782"/>
              <a:gd name="connsiteX2" fmla="*/ 380999 w 3382274"/>
              <a:gd name="connsiteY2" fmla="*/ 1197382 h 1349782"/>
              <a:gd name="connsiteX3" fmla="*/ 501054 w 3382274"/>
              <a:gd name="connsiteY3" fmla="*/ 1122888 h 1349782"/>
              <a:gd name="connsiteX4" fmla="*/ 942975 w 3382274"/>
              <a:gd name="connsiteY4" fmla="*/ 1006882 h 1349782"/>
              <a:gd name="connsiteX5" fmla="*/ 3382274 w 3382274"/>
              <a:gd name="connsiteY5" fmla="*/ 0 h 1349782"/>
              <a:gd name="connsiteX0" fmla="*/ 43263 w 3372749"/>
              <a:gd name="connsiteY0" fmla="*/ 1331960 h 1349782"/>
              <a:gd name="connsiteX1" fmla="*/ 0 w 3372749"/>
              <a:gd name="connsiteY1" fmla="*/ 1349782 h 1349782"/>
              <a:gd name="connsiteX2" fmla="*/ 371474 w 3372749"/>
              <a:gd name="connsiteY2" fmla="*/ 1197382 h 1349782"/>
              <a:gd name="connsiteX3" fmla="*/ 491529 w 3372749"/>
              <a:gd name="connsiteY3" fmla="*/ 1122888 h 1349782"/>
              <a:gd name="connsiteX4" fmla="*/ 933450 w 3372749"/>
              <a:gd name="connsiteY4" fmla="*/ 1006882 h 1349782"/>
              <a:gd name="connsiteX5" fmla="*/ 3372749 w 3372749"/>
              <a:gd name="connsiteY5" fmla="*/ 0 h 1349782"/>
              <a:gd name="connsiteX0" fmla="*/ 43263 w 3372749"/>
              <a:gd name="connsiteY0" fmla="*/ 1331960 h 1349782"/>
              <a:gd name="connsiteX1" fmla="*/ 0 w 3372749"/>
              <a:gd name="connsiteY1" fmla="*/ 1349782 h 1349782"/>
              <a:gd name="connsiteX2" fmla="*/ 371474 w 3372749"/>
              <a:gd name="connsiteY2" fmla="*/ 1197382 h 1349782"/>
              <a:gd name="connsiteX3" fmla="*/ 491529 w 3372749"/>
              <a:gd name="connsiteY3" fmla="*/ 1122888 h 1349782"/>
              <a:gd name="connsiteX4" fmla="*/ 933450 w 3372749"/>
              <a:gd name="connsiteY4" fmla="*/ 1006882 h 1349782"/>
              <a:gd name="connsiteX5" fmla="*/ 3372749 w 3372749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482004 w 3363224"/>
              <a:gd name="connsiteY3" fmla="*/ 1122888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76199 w 3363224"/>
              <a:gd name="connsiteY2" fmla="*/ 1321207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76199 w 3363224"/>
              <a:gd name="connsiteY2" fmla="*/ 1321207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22888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13363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482004 w 3363224"/>
              <a:gd name="connsiteY4" fmla="*/ 1113363 h 1349782"/>
              <a:gd name="connsiteX5" fmla="*/ 781049 w 3363224"/>
              <a:gd name="connsiteY5" fmla="*/ 1035457 h 1349782"/>
              <a:gd name="connsiteX6" fmla="*/ 923925 w 3363224"/>
              <a:gd name="connsiteY6" fmla="*/ 1006882 h 1349782"/>
              <a:gd name="connsiteX7" fmla="*/ 3363224 w 3363224"/>
              <a:gd name="connsiteY7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781049 w 3363224"/>
              <a:gd name="connsiteY4" fmla="*/ 1035457 h 1349782"/>
              <a:gd name="connsiteX5" fmla="*/ 923925 w 3363224"/>
              <a:gd name="connsiteY5" fmla="*/ 1006882 h 1349782"/>
              <a:gd name="connsiteX6" fmla="*/ 3363224 w 3363224"/>
              <a:gd name="connsiteY6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9549 w 3363224"/>
              <a:gd name="connsiteY2" fmla="*/ 12545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923925 w 3363224"/>
              <a:gd name="connsiteY3" fmla="*/ 1006882 h 1349782"/>
              <a:gd name="connsiteX4" fmla="*/ 3363224 w 3363224"/>
              <a:gd name="connsiteY4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200024 w 3363224"/>
              <a:gd name="connsiteY2" fmla="*/ 1292632 h 1349782"/>
              <a:gd name="connsiteX3" fmla="*/ 361949 w 3363224"/>
              <a:gd name="connsiteY3" fmla="*/ 1197382 h 1349782"/>
              <a:gd name="connsiteX4" fmla="*/ 923925 w 3363224"/>
              <a:gd name="connsiteY4" fmla="*/ 1006882 h 1349782"/>
              <a:gd name="connsiteX5" fmla="*/ 3363224 w 3363224"/>
              <a:gd name="connsiteY5" fmla="*/ 0 h 1349782"/>
              <a:gd name="connsiteX0" fmla="*/ 33738 w 3363224"/>
              <a:gd name="connsiteY0" fmla="*/ 1331960 h 1349782"/>
              <a:gd name="connsiteX1" fmla="*/ 0 w 3363224"/>
              <a:gd name="connsiteY1" fmla="*/ 1349782 h 1349782"/>
              <a:gd name="connsiteX2" fmla="*/ 361949 w 3363224"/>
              <a:gd name="connsiteY2" fmla="*/ 1197382 h 1349782"/>
              <a:gd name="connsiteX3" fmla="*/ 923925 w 3363224"/>
              <a:gd name="connsiteY3" fmla="*/ 1006882 h 1349782"/>
              <a:gd name="connsiteX4" fmla="*/ 3363224 w 3363224"/>
              <a:gd name="connsiteY4" fmla="*/ 0 h 1349782"/>
              <a:gd name="connsiteX0" fmla="*/ 0 w 3329486"/>
              <a:gd name="connsiteY0" fmla="*/ 1331960 h 1331960"/>
              <a:gd name="connsiteX1" fmla="*/ 109137 w 3329486"/>
              <a:gd name="connsiteY1" fmla="*/ 1311682 h 1331960"/>
              <a:gd name="connsiteX2" fmla="*/ 328211 w 3329486"/>
              <a:gd name="connsiteY2" fmla="*/ 1197382 h 1331960"/>
              <a:gd name="connsiteX3" fmla="*/ 890187 w 3329486"/>
              <a:gd name="connsiteY3" fmla="*/ 1006882 h 1331960"/>
              <a:gd name="connsiteX4" fmla="*/ 3329486 w 3329486"/>
              <a:gd name="connsiteY4" fmla="*/ 0 h 1331960"/>
              <a:gd name="connsiteX0" fmla="*/ 0 w 3329486"/>
              <a:gd name="connsiteY0" fmla="*/ 1331960 h 1331960"/>
              <a:gd name="connsiteX1" fmla="*/ 328211 w 3329486"/>
              <a:gd name="connsiteY1" fmla="*/ 1197382 h 1331960"/>
              <a:gd name="connsiteX2" fmla="*/ 890187 w 3329486"/>
              <a:gd name="connsiteY2" fmla="*/ 1006882 h 1331960"/>
              <a:gd name="connsiteX3" fmla="*/ 3329486 w 3329486"/>
              <a:gd name="connsiteY3" fmla="*/ 0 h 1331960"/>
              <a:gd name="connsiteX0" fmla="*/ 0 w 3329486"/>
              <a:gd name="connsiteY0" fmla="*/ 1331960 h 1331960"/>
              <a:gd name="connsiteX1" fmla="*/ 328211 w 3329486"/>
              <a:gd name="connsiteY1" fmla="*/ 1197382 h 1331960"/>
              <a:gd name="connsiteX2" fmla="*/ 1871262 w 3329486"/>
              <a:gd name="connsiteY2" fmla="*/ 702082 h 1331960"/>
              <a:gd name="connsiteX3" fmla="*/ 3329486 w 3329486"/>
              <a:gd name="connsiteY3" fmla="*/ 0 h 1331960"/>
              <a:gd name="connsiteX0" fmla="*/ 319489 w 3648975"/>
              <a:gd name="connsiteY0" fmla="*/ 1331960 h 1454557"/>
              <a:gd name="connsiteX1" fmla="*/ 0 w 3648975"/>
              <a:gd name="connsiteY1" fmla="*/ 1454557 h 1454557"/>
              <a:gd name="connsiteX2" fmla="*/ 647700 w 3648975"/>
              <a:gd name="connsiteY2" fmla="*/ 1197382 h 1454557"/>
              <a:gd name="connsiteX3" fmla="*/ 2190751 w 3648975"/>
              <a:gd name="connsiteY3" fmla="*/ 702082 h 1454557"/>
              <a:gd name="connsiteX4" fmla="*/ 3648975 w 3648975"/>
              <a:gd name="connsiteY4" fmla="*/ 0 h 1454557"/>
              <a:gd name="connsiteX0" fmla="*/ 319489 w 3648975"/>
              <a:gd name="connsiteY0" fmla="*/ 13319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633814 w 3648975"/>
              <a:gd name="connsiteY0" fmla="*/ 1179560 h 1454557"/>
              <a:gd name="connsiteX1" fmla="*/ 0 w 3648975"/>
              <a:gd name="connsiteY1" fmla="*/ 1454557 h 1454557"/>
              <a:gd name="connsiteX2" fmla="*/ 2190751 w 3648975"/>
              <a:gd name="connsiteY2" fmla="*/ 702082 h 1454557"/>
              <a:gd name="connsiteX3" fmla="*/ 3648975 w 3648975"/>
              <a:gd name="connsiteY3" fmla="*/ 0 h 1454557"/>
              <a:gd name="connsiteX0" fmla="*/ 0 w 3015161"/>
              <a:gd name="connsiteY0" fmla="*/ 1179560 h 1179560"/>
              <a:gd name="connsiteX1" fmla="*/ 375836 w 3015161"/>
              <a:gd name="connsiteY1" fmla="*/ 1102132 h 1179560"/>
              <a:gd name="connsiteX2" fmla="*/ 1556937 w 3015161"/>
              <a:gd name="connsiteY2" fmla="*/ 702082 h 1179560"/>
              <a:gd name="connsiteX3" fmla="*/ 3015161 w 3015161"/>
              <a:gd name="connsiteY3" fmla="*/ 0 h 1179560"/>
              <a:gd name="connsiteX0" fmla="*/ 0 w 3596186"/>
              <a:gd name="connsiteY0" fmla="*/ 1455785 h 1455785"/>
              <a:gd name="connsiteX1" fmla="*/ 956861 w 3596186"/>
              <a:gd name="connsiteY1" fmla="*/ 1102132 h 1455785"/>
              <a:gd name="connsiteX2" fmla="*/ 2137962 w 3596186"/>
              <a:gd name="connsiteY2" fmla="*/ 702082 h 1455785"/>
              <a:gd name="connsiteX3" fmla="*/ 3596186 w 3596186"/>
              <a:gd name="connsiteY3" fmla="*/ 0 h 1455785"/>
              <a:gd name="connsiteX0" fmla="*/ 0 w 3596186"/>
              <a:gd name="connsiteY0" fmla="*/ 1455785 h 1455785"/>
              <a:gd name="connsiteX1" fmla="*/ 594911 w 3596186"/>
              <a:gd name="connsiteY1" fmla="*/ 1178332 h 1455785"/>
              <a:gd name="connsiteX2" fmla="*/ 2137962 w 3596186"/>
              <a:gd name="connsiteY2" fmla="*/ 702082 h 1455785"/>
              <a:gd name="connsiteX3" fmla="*/ 3596186 w 3596186"/>
              <a:gd name="connsiteY3" fmla="*/ 0 h 1455785"/>
              <a:gd name="connsiteX0" fmla="*/ 0 w 3596186"/>
              <a:gd name="connsiteY0" fmla="*/ 1455785 h 1455785"/>
              <a:gd name="connsiteX1" fmla="*/ 4362 w 3596186"/>
              <a:gd name="connsiteY1" fmla="*/ 1454557 h 1455785"/>
              <a:gd name="connsiteX2" fmla="*/ 594911 w 3596186"/>
              <a:gd name="connsiteY2" fmla="*/ 1178332 h 1455785"/>
              <a:gd name="connsiteX3" fmla="*/ 2137962 w 3596186"/>
              <a:gd name="connsiteY3" fmla="*/ 702082 h 1455785"/>
              <a:gd name="connsiteX4" fmla="*/ 3596186 w 3596186"/>
              <a:gd name="connsiteY4" fmla="*/ 0 h 1455785"/>
              <a:gd name="connsiteX0" fmla="*/ 0 w 3596186"/>
              <a:gd name="connsiteY0" fmla="*/ 1455785 h 1549807"/>
              <a:gd name="connsiteX1" fmla="*/ 252012 w 3596186"/>
              <a:gd name="connsiteY1" fmla="*/ 1549807 h 1549807"/>
              <a:gd name="connsiteX2" fmla="*/ 594911 w 3596186"/>
              <a:gd name="connsiteY2" fmla="*/ 1178332 h 1549807"/>
              <a:gd name="connsiteX3" fmla="*/ 2137962 w 3596186"/>
              <a:gd name="connsiteY3" fmla="*/ 702082 h 1549807"/>
              <a:gd name="connsiteX4" fmla="*/ 3596186 w 3596186"/>
              <a:gd name="connsiteY4" fmla="*/ 0 h 1549807"/>
              <a:gd name="connsiteX0" fmla="*/ 0 w 3881936"/>
              <a:gd name="connsiteY0" fmla="*/ 1522460 h 1549807"/>
              <a:gd name="connsiteX1" fmla="*/ 537762 w 3881936"/>
              <a:gd name="connsiteY1" fmla="*/ 1549807 h 1549807"/>
              <a:gd name="connsiteX2" fmla="*/ 880661 w 3881936"/>
              <a:gd name="connsiteY2" fmla="*/ 1178332 h 1549807"/>
              <a:gd name="connsiteX3" fmla="*/ 2423712 w 3881936"/>
              <a:gd name="connsiteY3" fmla="*/ 702082 h 1549807"/>
              <a:gd name="connsiteX4" fmla="*/ 3881936 w 3881936"/>
              <a:gd name="connsiteY4" fmla="*/ 0 h 1549807"/>
              <a:gd name="connsiteX0" fmla="*/ 0 w 3881936"/>
              <a:gd name="connsiteY0" fmla="*/ 1522460 h 1522460"/>
              <a:gd name="connsiteX1" fmla="*/ 290112 w 3881936"/>
              <a:gd name="connsiteY1" fmla="*/ 1473607 h 1522460"/>
              <a:gd name="connsiteX2" fmla="*/ 880661 w 3881936"/>
              <a:gd name="connsiteY2" fmla="*/ 1178332 h 1522460"/>
              <a:gd name="connsiteX3" fmla="*/ 2423712 w 3881936"/>
              <a:gd name="connsiteY3" fmla="*/ 70208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423712 w 3881936"/>
              <a:gd name="connsiteY3" fmla="*/ 70208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379262 w 3881936"/>
              <a:gd name="connsiteY3" fmla="*/ 695732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64712 w 3881936"/>
              <a:gd name="connsiteY1" fmla="*/ 1460907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26612 w 3881936"/>
              <a:gd name="connsiteY1" fmla="*/ 1465670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79000 w 3881936"/>
              <a:gd name="connsiteY1" fmla="*/ 1460908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880661 w 3881936"/>
              <a:gd name="connsiteY2" fmla="*/ 1178332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923524 w 3881936"/>
              <a:gd name="connsiteY2" fmla="*/ 1383120 h 1522460"/>
              <a:gd name="connsiteX3" fmla="*/ 2417362 w 3881936"/>
              <a:gd name="connsiteY3" fmla="*/ 724307 h 1522460"/>
              <a:gd name="connsiteX4" fmla="*/ 3881936 w 3881936"/>
              <a:gd name="connsiteY4" fmla="*/ 0 h 1522460"/>
              <a:gd name="connsiteX0" fmla="*/ 0 w 3881936"/>
              <a:gd name="connsiteY0" fmla="*/ 1522460 h 1522460"/>
              <a:gd name="connsiteX1" fmla="*/ 240900 w 3881936"/>
              <a:gd name="connsiteY1" fmla="*/ 1470433 h 1522460"/>
              <a:gd name="connsiteX2" fmla="*/ 923524 w 3881936"/>
              <a:gd name="connsiteY2" fmla="*/ 1383120 h 1522460"/>
              <a:gd name="connsiteX3" fmla="*/ 2479275 w 3881936"/>
              <a:gd name="connsiteY3" fmla="*/ 910045 h 1522460"/>
              <a:gd name="connsiteX4" fmla="*/ 3881936 w 3881936"/>
              <a:gd name="connsiteY4" fmla="*/ 0 h 1522460"/>
              <a:gd name="connsiteX0" fmla="*/ 0 w 3881936"/>
              <a:gd name="connsiteY0" fmla="*/ 1512935 h 1512935"/>
              <a:gd name="connsiteX1" fmla="*/ 240900 w 3881936"/>
              <a:gd name="connsiteY1" fmla="*/ 1460908 h 1512935"/>
              <a:gd name="connsiteX2" fmla="*/ 923524 w 3881936"/>
              <a:gd name="connsiteY2" fmla="*/ 1373595 h 1512935"/>
              <a:gd name="connsiteX3" fmla="*/ 2479275 w 3881936"/>
              <a:gd name="connsiteY3" fmla="*/ 900520 h 1512935"/>
              <a:gd name="connsiteX4" fmla="*/ 3881936 w 3881936"/>
              <a:gd name="connsiteY4" fmla="*/ 0 h 1512935"/>
              <a:gd name="connsiteX0" fmla="*/ 0 w 3896224"/>
              <a:gd name="connsiteY0" fmla="*/ 1503410 h 1503410"/>
              <a:gd name="connsiteX1" fmla="*/ 255188 w 3896224"/>
              <a:gd name="connsiteY1" fmla="*/ 1460908 h 1503410"/>
              <a:gd name="connsiteX2" fmla="*/ 937812 w 3896224"/>
              <a:gd name="connsiteY2" fmla="*/ 1373595 h 1503410"/>
              <a:gd name="connsiteX3" fmla="*/ 2493563 w 3896224"/>
              <a:gd name="connsiteY3" fmla="*/ 900520 h 1503410"/>
              <a:gd name="connsiteX4" fmla="*/ 3896224 w 3896224"/>
              <a:gd name="connsiteY4" fmla="*/ 0 h 1503410"/>
              <a:gd name="connsiteX0" fmla="*/ 0 w 3915274"/>
              <a:gd name="connsiteY0" fmla="*/ 1512935 h 1512935"/>
              <a:gd name="connsiteX1" fmla="*/ 274238 w 3915274"/>
              <a:gd name="connsiteY1" fmla="*/ 1460908 h 1512935"/>
              <a:gd name="connsiteX2" fmla="*/ 956862 w 3915274"/>
              <a:gd name="connsiteY2" fmla="*/ 1373595 h 1512935"/>
              <a:gd name="connsiteX3" fmla="*/ 2512613 w 3915274"/>
              <a:gd name="connsiteY3" fmla="*/ 900520 h 1512935"/>
              <a:gd name="connsiteX4" fmla="*/ 3915274 w 3915274"/>
              <a:gd name="connsiteY4" fmla="*/ 0 h 1512935"/>
              <a:gd name="connsiteX0" fmla="*/ 0 w 3720011"/>
              <a:gd name="connsiteY0" fmla="*/ 1284335 h 1460908"/>
              <a:gd name="connsiteX1" fmla="*/ 78975 w 3720011"/>
              <a:gd name="connsiteY1" fmla="*/ 1460908 h 1460908"/>
              <a:gd name="connsiteX2" fmla="*/ 761599 w 3720011"/>
              <a:gd name="connsiteY2" fmla="*/ 1373595 h 1460908"/>
              <a:gd name="connsiteX3" fmla="*/ 2317350 w 3720011"/>
              <a:gd name="connsiteY3" fmla="*/ 900520 h 1460908"/>
              <a:gd name="connsiteX4" fmla="*/ 3720011 w 3720011"/>
              <a:gd name="connsiteY4" fmla="*/ 0 h 1460908"/>
              <a:gd name="connsiteX0" fmla="*/ 0 w 3720011"/>
              <a:gd name="connsiteY0" fmla="*/ 1284335 h 1373595"/>
              <a:gd name="connsiteX1" fmla="*/ 669525 w 3720011"/>
              <a:gd name="connsiteY1" fmla="*/ 970371 h 1373595"/>
              <a:gd name="connsiteX2" fmla="*/ 761599 w 3720011"/>
              <a:gd name="connsiteY2" fmla="*/ 1373595 h 1373595"/>
              <a:gd name="connsiteX3" fmla="*/ 2317350 w 3720011"/>
              <a:gd name="connsiteY3" fmla="*/ 900520 h 1373595"/>
              <a:gd name="connsiteX4" fmla="*/ 3720011 w 3720011"/>
              <a:gd name="connsiteY4" fmla="*/ 0 h 1373595"/>
              <a:gd name="connsiteX0" fmla="*/ 0 w 3720011"/>
              <a:gd name="connsiteY0" fmla="*/ 1284335 h 1373595"/>
              <a:gd name="connsiteX1" fmla="*/ 669525 w 3720011"/>
              <a:gd name="connsiteY1" fmla="*/ 970371 h 1373595"/>
              <a:gd name="connsiteX2" fmla="*/ 761599 w 3720011"/>
              <a:gd name="connsiteY2" fmla="*/ 1373595 h 1373595"/>
              <a:gd name="connsiteX3" fmla="*/ 2317350 w 3720011"/>
              <a:gd name="connsiteY3" fmla="*/ 900520 h 1373595"/>
              <a:gd name="connsiteX4" fmla="*/ 3720011 w 3720011"/>
              <a:gd name="connsiteY4" fmla="*/ 0 h 137359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317350 w 3720011"/>
              <a:gd name="connsiteY2" fmla="*/ 900520 h 1284335"/>
              <a:gd name="connsiteX3" fmla="*/ 3720011 w 3720011"/>
              <a:gd name="connsiteY3" fmla="*/ 0 h 128433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133 w 3720144"/>
              <a:gd name="connsiteY0" fmla="*/ 1284335 h 1299392"/>
              <a:gd name="connsiteX1" fmla="*/ 4495 w 3720144"/>
              <a:gd name="connsiteY1" fmla="*/ 1297396 h 1299392"/>
              <a:gd name="connsiteX2" fmla="*/ 669658 w 3720144"/>
              <a:gd name="connsiteY2" fmla="*/ 970371 h 1299392"/>
              <a:gd name="connsiteX3" fmla="*/ 2031733 w 3720144"/>
              <a:gd name="connsiteY3" fmla="*/ 143283 h 1299392"/>
              <a:gd name="connsiteX4" fmla="*/ 3720144 w 3720144"/>
              <a:gd name="connsiteY4" fmla="*/ 0 h 1299392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0 w 3720011"/>
              <a:gd name="connsiteY0" fmla="*/ 1284335 h 1284335"/>
              <a:gd name="connsiteX1" fmla="*/ 669525 w 3720011"/>
              <a:gd name="connsiteY1" fmla="*/ 970371 h 1284335"/>
              <a:gd name="connsiteX2" fmla="*/ 2031600 w 3720011"/>
              <a:gd name="connsiteY2" fmla="*/ 143283 h 1284335"/>
              <a:gd name="connsiteX3" fmla="*/ 3720011 w 3720011"/>
              <a:gd name="connsiteY3" fmla="*/ 0 h 1284335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400 w 3267973"/>
              <a:gd name="connsiteY0" fmla="*/ 2170160 h 2186805"/>
              <a:gd name="connsiteX1" fmla="*/ 0 w 3267973"/>
              <a:gd name="connsiteY1" fmla="*/ 2183221 h 2186805"/>
              <a:gd name="connsiteX2" fmla="*/ 669925 w 3267973"/>
              <a:gd name="connsiteY2" fmla="*/ 1856196 h 2186805"/>
              <a:gd name="connsiteX3" fmla="*/ 2032000 w 3267973"/>
              <a:gd name="connsiteY3" fmla="*/ 1029108 h 2186805"/>
              <a:gd name="connsiteX4" fmla="*/ 3267973 w 3267973"/>
              <a:gd name="connsiteY4" fmla="*/ 0 h 2186805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133 w 3267706"/>
              <a:gd name="connsiteY0" fmla="*/ 2170160 h 2201092"/>
              <a:gd name="connsiteX1" fmla="*/ 4495 w 3267706"/>
              <a:gd name="connsiteY1" fmla="*/ 2197508 h 2201092"/>
              <a:gd name="connsiteX2" fmla="*/ 669658 w 3267706"/>
              <a:gd name="connsiteY2" fmla="*/ 1856196 h 2201092"/>
              <a:gd name="connsiteX3" fmla="*/ 2031733 w 3267706"/>
              <a:gd name="connsiteY3" fmla="*/ 1029108 h 2201092"/>
              <a:gd name="connsiteX4" fmla="*/ 3267706 w 3267706"/>
              <a:gd name="connsiteY4" fmla="*/ 0 h 2201092"/>
              <a:gd name="connsiteX0" fmla="*/ 133 w 3267706"/>
              <a:gd name="connsiteY0" fmla="*/ 2170160 h 2172517"/>
              <a:gd name="connsiteX1" fmla="*/ 18783 w 3267706"/>
              <a:gd name="connsiteY1" fmla="*/ 2168933 h 2172517"/>
              <a:gd name="connsiteX2" fmla="*/ 669658 w 3267706"/>
              <a:gd name="connsiteY2" fmla="*/ 1856196 h 2172517"/>
              <a:gd name="connsiteX3" fmla="*/ 2031733 w 3267706"/>
              <a:gd name="connsiteY3" fmla="*/ 1029108 h 2172517"/>
              <a:gd name="connsiteX4" fmla="*/ 3267706 w 3267706"/>
              <a:gd name="connsiteY4" fmla="*/ 0 h 2172517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67573"/>
              <a:gd name="connsiteY0" fmla="*/ 2170160 h 2170160"/>
              <a:gd name="connsiteX1" fmla="*/ 669525 w 3267573"/>
              <a:gd name="connsiteY1" fmla="*/ 1856196 h 2170160"/>
              <a:gd name="connsiteX2" fmla="*/ 2031600 w 3267573"/>
              <a:gd name="connsiteY2" fmla="*/ 1029108 h 2170160"/>
              <a:gd name="connsiteX3" fmla="*/ 3267573 w 3267573"/>
              <a:gd name="connsiteY3" fmla="*/ 0 h 2170160"/>
              <a:gd name="connsiteX0" fmla="*/ 0 w 3248523"/>
              <a:gd name="connsiteY0" fmla="*/ 2189210 h 2189210"/>
              <a:gd name="connsiteX1" fmla="*/ 650475 w 3248523"/>
              <a:gd name="connsiteY1" fmla="*/ 1856196 h 2189210"/>
              <a:gd name="connsiteX2" fmla="*/ 2012550 w 3248523"/>
              <a:gd name="connsiteY2" fmla="*/ 1029108 h 2189210"/>
              <a:gd name="connsiteX3" fmla="*/ 3248523 w 3248523"/>
              <a:gd name="connsiteY3" fmla="*/ 0 h 2189210"/>
              <a:gd name="connsiteX0" fmla="*/ 0 w 3153273"/>
              <a:gd name="connsiteY0" fmla="*/ 2332085 h 2332085"/>
              <a:gd name="connsiteX1" fmla="*/ 650475 w 3153273"/>
              <a:gd name="connsiteY1" fmla="*/ 1999071 h 2332085"/>
              <a:gd name="connsiteX2" fmla="*/ 2012550 w 3153273"/>
              <a:gd name="connsiteY2" fmla="*/ 1171983 h 2332085"/>
              <a:gd name="connsiteX3" fmla="*/ 3153273 w 3153273"/>
              <a:gd name="connsiteY3" fmla="*/ 0 h 2332085"/>
              <a:gd name="connsiteX0" fmla="*/ 0 w 3153273"/>
              <a:gd name="connsiteY0" fmla="*/ 2332085 h 2332085"/>
              <a:gd name="connsiteX1" fmla="*/ 650475 w 3153273"/>
              <a:gd name="connsiteY1" fmla="*/ 1999071 h 2332085"/>
              <a:gd name="connsiteX2" fmla="*/ 1945875 w 3153273"/>
              <a:gd name="connsiteY2" fmla="*/ 981483 h 2332085"/>
              <a:gd name="connsiteX3" fmla="*/ 3153273 w 3153273"/>
              <a:gd name="connsiteY3" fmla="*/ 0 h 2332085"/>
              <a:gd name="connsiteX0" fmla="*/ 0 w 3058023"/>
              <a:gd name="connsiteY0" fmla="*/ 2494010 h 2494010"/>
              <a:gd name="connsiteX1" fmla="*/ 650475 w 3058023"/>
              <a:gd name="connsiteY1" fmla="*/ 2160996 h 2494010"/>
              <a:gd name="connsiteX2" fmla="*/ 1945875 w 3058023"/>
              <a:gd name="connsiteY2" fmla="*/ 1143408 h 2494010"/>
              <a:gd name="connsiteX3" fmla="*/ 3058023 w 3058023"/>
              <a:gd name="connsiteY3" fmla="*/ 0 h 2494010"/>
              <a:gd name="connsiteX0" fmla="*/ 133 w 3058156"/>
              <a:gd name="connsiteY0" fmla="*/ 2494010 h 2651944"/>
              <a:gd name="connsiteX1" fmla="*/ 75933 w 3058156"/>
              <a:gd name="connsiteY1" fmla="*/ 2649948 h 2651944"/>
              <a:gd name="connsiteX2" fmla="*/ 650608 w 3058156"/>
              <a:gd name="connsiteY2" fmla="*/ 2160996 h 2651944"/>
              <a:gd name="connsiteX3" fmla="*/ 1946008 w 3058156"/>
              <a:gd name="connsiteY3" fmla="*/ 1143408 h 2651944"/>
              <a:gd name="connsiteX4" fmla="*/ 3058156 w 3058156"/>
              <a:gd name="connsiteY4" fmla="*/ 0 h 2651944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55396 w 3262944"/>
              <a:gd name="connsiteY2" fmla="*/ 2160996 h 2713085"/>
              <a:gd name="connsiteX3" fmla="*/ 2150796 w 3262944"/>
              <a:gd name="connsiteY3" fmla="*/ 1143408 h 2713085"/>
              <a:gd name="connsiteX4" fmla="*/ 3262944 w 3262944"/>
              <a:gd name="connsiteY4" fmla="*/ 0 h 2713085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88734 w 3262944"/>
              <a:gd name="connsiteY2" fmla="*/ 2361021 h 2713085"/>
              <a:gd name="connsiteX3" fmla="*/ 2150796 w 3262944"/>
              <a:gd name="connsiteY3" fmla="*/ 1143408 h 2713085"/>
              <a:gd name="connsiteX4" fmla="*/ 3262944 w 3262944"/>
              <a:gd name="connsiteY4" fmla="*/ 0 h 2713085"/>
              <a:gd name="connsiteX0" fmla="*/ 133 w 3262944"/>
              <a:gd name="connsiteY0" fmla="*/ 2713085 h 2713085"/>
              <a:gd name="connsiteX1" fmla="*/ 280721 w 3262944"/>
              <a:gd name="connsiteY1" fmla="*/ 2649948 h 2713085"/>
              <a:gd name="connsiteX2" fmla="*/ 888734 w 3262944"/>
              <a:gd name="connsiteY2" fmla="*/ 2361021 h 2713085"/>
              <a:gd name="connsiteX3" fmla="*/ 2274621 w 3262944"/>
              <a:gd name="connsiteY3" fmla="*/ 1514883 h 2713085"/>
              <a:gd name="connsiteX4" fmla="*/ 3262944 w 3262944"/>
              <a:gd name="connsiteY4" fmla="*/ 0 h 2713085"/>
              <a:gd name="connsiteX0" fmla="*/ 133 w 3453444"/>
              <a:gd name="connsiteY0" fmla="*/ 2417810 h 2417810"/>
              <a:gd name="connsiteX1" fmla="*/ 280721 w 3453444"/>
              <a:gd name="connsiteY1" fmla="*/ 2354673 h 2417810"/>
              <a:gd name="connsiteX2" fmla="*/ 888734 w 3453444"/>
              <a:gd name="connsiteY2" fmla="*/ 2065746 h 2417810"/>
              <a:gd name="connsiteX3" fmla="*/ 2274621 w 3453444"/>
              <a:gd name="connsiteY3" fmla="*/ 1219608 h 2417810"/>
              <a:gd name="connsiteX4" fmla="*/ 3453444 w 3453444"/>
              <a:gd name="connsiteY4" fmla="*/ 0 h 2417810"/>
              <a:gd name="connsiteX0" fmla="*/ 133 w 3434394"/>
              <a:gd name="connsiteY0" fmla="*/ 2413048 h 2413048"/>
              <a:gd name="connsiteX1" fmla="*/ 280721 w 3434394"/>
              <a:gd name="connsiteY1" fmla="*/ 2349911 h 2413048"/>
              <a:gd name="connsiteX2" fmla="*/ 888734 w 3434394"/>
              <a:gd name="connsiteY2" fmla="*/ 2060984 h 2413048"/>
              <a:gd name="connsiteX3" fmla="*/ 2274621 w 3434394"/>
              <a:gd name="connsiteY3" fmla="*/ 1214846 h 2413048"/>
              <a:gd name="connsiteX4" fmla="*/ 3434394 w 3434394"/>
              <a:gd name="connsiteY4" fmla="*/ 0 h 2413048"/>
              <a:gd name="connsiteX0" fmla="*/ 133 w 3474150"/>
              <a:gd name="connsiteY0" fmla="*/ 2214266 h 2214266"/>
              <a:gd name="connsiteX1" fmla="*/ 280721 w 3474150"/>
              <a:gd name="connsiteY1" fmla="*/ 2151129 h 2214266"/>
              <a:gd name="connsiteX2" fmla="*/ 888734 w 3474150"/>
              <a:gd name="connsiteY2" fmla="*/ 1862202 h 2214266"/>
              <a:gd name="connsiteX3" fmla="*/ 2274621 w 3474150"/>
              <a:gd name="connsiteY3" fmla="*/ 1016064 h 2214266"/>
              <a:gd name="connsiteX4" fmla="*/ 3474150 w 3474150"/>
              <a:gd name="connsiteY4" fmla="*/ 0 h 2214266"/>
              <a:gd name="connsiteX0" fmla="*/ 133 w 3529809"/>
              <a:gd name="connsiteY0" fmla="*/ 2190413 h 2190413"/>
              <a:gd name="connsiteX1" fmla="*/ 280721 w 3529809"/>
              <a:gd name="connsiteY1" fmla="*/ 2127276 h 2190413"/>
              <a:gd name="connsiteX2" fmla="*/ 888734 w 3529809"/>
              <a:gd name="connsiteY2" fmla="*/ 1838349 h 2190413"/>
              <a:gd name="connsiteX3" fmla="*/ 2274621 w 3529809"/>
              <a:gd name="connsiteY3" fmla="*/ 992211 h 2190413"/>
              <a:gd name="connsiteX4" fmla="*/ 3529809 w 3529809"/>
              <a:gd name="connsiteY4" fmla="*/ 0 h 2190413"/>
              <a:gd name="connsiteX0" fmla="*/ 133 w 3474149"/>
              <a:gd name="connsiteY0" fmla="*/ 2206316 h 2206316"/>
              <a:gd name="connsiteX1" fmla="*/ 280721 w 3474149"/>
              <a:gd name="connsiteY1" fmla="*/ 2143179 h 2206316"/>
              <a:gd name="connsiteX2" fmla="*/ 888734 w 3474149"/>
              <a:gd name="connsiteY2" fmla="*/ 1854252 h 2206316"/>
              <a:gd name="connsiteX3" fmla="*/ 2274621 w 3474149"/>
              <a:gd name="connsiteY3" fmla="*/ 1008114 h 2206316"/>
              <a:gd name="connsiteX4" fmla="*/ 3474149 w 3474149"/>
              <a:gd name="connsiteY4" fmla="*/ 0 h 2206316"/>
              <a:gd name="connsiteX0" fmla="*/ 133 w 3505954"/>
              <a:gd name="connsiteY0" fmla="*/ 2198365 h 2198365"/>
              <a:gd name="connsiteX1" fmla="*/ 280721 w 3505954"/>
              <a:gd name="connsiteY1" fmla="*/ 2135228 h 2198365"/>
              <a:gd name="connsiteX2" fmla="*/ 888734 w 3505954"/>
              <a:gd name="connsiteY2" fmla="*/ 1846301 h 2198365"/>
              <a:gd name="connsiteX3" fmla="*/ 2274621 w 3505954"/>
              <a:gd name="connsiteY3" fmla="*/ 1000163 h 2198365"/>
              <a:gd name="connsiteX4" fmla="*/ 3505954 w 3505954"/>
              <a:gd name="connsiteY4" fmla="*/ 0 h 2198365"/>
              <a:gd name="connsiteX0" fmla="*/ 133 w 3505954"/>
              <a:gd name="connsiteY0" fmla="*/ 2198365 h 2198365"/>
              <a:gd name="connsiteX1" fmla="*/ 280721 w 3505954"/>
              <a:gd name="connsiteY1" fmla="*/ 2135228 h 2198365"/>
              <a:gd name="connsiteX2" fmla="*/ 888734 w 3505954"/>
              <a:gd name="connsiteY2" fmla="*/ 1846301 h 2198365"/>
              <a:gd name="connsiteX3" fmla="*/ 2203059 w 3505954"/>
              <a:gd name="connsiteY3" fmla="*/ 825234 h 2198365"/>
              <a:gd name="connsiteX4" fmla="*/ 3505954 w 3505954"/>
              <a:gd name="connsiteY4" fmla="*/ 0 h 2198365"/>
              <a:gd name="connsiteX0" fmla="*/ 133 w 3362831"/>
              <a:gd name="connsiteY0" fmla="*/ 2532319 h 2532319"/>
              <a:gd name="connsiteX1" fmla="*/ 280721 w 3362831"/>
              <a:gd name="connsiteY1" fmla="*/ 2469182 h 2532319"/>
              <a:gd name="connsiteX2" fmla="*/ 888734 w 3362831"/>
              <a:gd name="connsiteY2" fmla="*/ 2180255 h 2532319"/>
              <a:gd name="connsiteX3" fmla="*/ 2203059 w 3362831"/>
              <a:gd name="connsiteY3" fmla="*/ 1159188 h 2532319"/>
              <a:gd name="connsiteX4" fmla="*/ 3362831 w 3362831"/>
              <a:gd name="connsiteY4" fmla="*/ 0 h 2532319"/>
              <a:gd name="connsiteX0" fmla="*/ 133 w 3299221"/>
              <a:gd name="connsiteY0" fmla="*/ 2532319 h 2532319"/>
              <a:gd name="connsiteX1" fmla="*/ 280721 w 3299221"/>
              <a:gd name="connsiteY1" fmla="*/ 2469182 h 2532319"/>
              <a:gd name="connsiteX2" fmla="*/ 888734 w 3299221"/>
              <a:gd name="connsiteY2" fmla="*/ 2180255 h 2532319"/>
              <a:gd name="connsiteX3" fmla="*/ 2203059 w 3299221"/>
              <a:gd name="connsiteY3" fmla="*/ 1159188 h 2532319"/>
              <a:gd name="connsiteX4" fmla="*/ 3299221 w 3299221"/>
              <a:gd name="connsiteY4" fmla="*/ 0 h 2532319"/>
              <a:gd name="connsiteX0" fmla="*/ 133 w 3354881"/>
              <a:gd name="connsiteY0" fmla="*/ 2556173 h 2556173"/>
              <a:gd name="connsiteX1" fmla="*/ 280721 w 3354881"/>
              <a:gd name="connsiteY1" fmla="*/ 2493036 h 2556173"/>
              <a:gd name="connsiteX2" fmla="*/ 888734 w 3354881"/>
              <a:gd name="connsiteY2" fmla="*/ 2204109 h 2556173"/>
              <a:gd name="connsiteX3" fmla="*/ 2203059 w 3354881"/>
              <a:gd name="connsiteY3" fmla="*/ 1183042 h 2556173"/>
              <a:gd name="connsiteX4" fmla="*/ 3354881 w 3354881"/>
              <a:gd name="connsiteY4" fmla="*/ 0 h 2556173"/>
              <a:gd name="connsiteX0" fmla="*/ 133 w 3354881"/>
              <a:gd name="connsiteY0" fmla="*/ 2556173 h 2556173"/>
              <a:gd name="connsiteX1" fmla="*/ 280721 w 3354881"/>
              <a:gd name="connsiteY1" fmla="*/ 2493036 h 2556173"/>
              <a:gd name="connsiteX2" fmla="*/ 888734 w 3354881"/>
              <a:gd name="connsiteY2" fmla="*/ 2204109 h 2556173"/>
              <a:gd name="connsiteX3" fmla="*/ 2280697 w 3354881"/>
              <a:gd name="connsiteY3" fmla="*/ 1355570 h 2556173"/>
              <a:gd name="connsiteX4" fmla="*/ 3354881 w 3354881"/>
              <a:gd name="connsiteY4" fmla="*/ 0 h 2556173"/>
              <a:gd name="connsiteX0" fmla="*/ 133 w 3423892"/>
              <a:gd name="connsiteY0" fmla="*/ 2392271 h 2392271"/>
              <a:gd name="connsiteX1" fmla="*/ 280721 w 3423892"/>
              <a:gd name="connsiteY1" fmla="*/ 2329134 h 2392271"/>
              <a:gd name="connsiteX2" fmla="*/ 888734 w 3423892"/>
              <a:gd name="connsiteY2" fmla="*/ 2040207 h 2392271"/>
              <a:gd name="connsiteX3" fmla="*/ 2280697 w 3423892"/>
              <a:gd name="connsiteY3" fmla="*/ 1191668 h 2392271"/>
              <a:gd name="connsiteX4" fmla="*/ 3423892 w 3423892"/>
              <a:gd name="connsiteY4" fmla="*/ 0 h 2392271"/>
              <a:gd name="connsiteX0" fmla="*/ 133 w 3544662"/>
              <a:gd name="connsiteY0" fmla="*/ 2219742 h 2219742"/>
              <a:gd name="connsiteX1" fmla="*/ 280721 w 3544662"/>
              <a:gd name="connsiteY1" fmla="*/ 2156605 h 2219742"/>
              <a:gd name="connsiteX2" fmla="*/ 888734 w 3544662"/>
              <a:gd name="connsiteY2" fmla="*/ 1867678 h 2219742"/>
              <a:gd name="connsiteX3" fmla="*/ 2280697 w 3544662"/>
              <a:gd name="connsiteY3" fmla="*/ 1019139 h 2219742"/>
              <a:gd name="connsiteX4" fmla="*/ 3544662 w 3544662"/>
              <a:gd name="connsiteY4" fmla="*/ 0 h 2219742"/>
              <a:gd name="connsiteX0" fmla="*/ 133 w 3601812"/>
              <a:gd name="connsiteY0" fmla="*/ 2365792 h 2365792"/>
              <a:gd name="connsiteX1" fmla="*/ 337871 w 3601812"/>
              <a:gd name="connsiteY1" fmla="*/ 2156605 h 2365792"/>
              <a:gd name="connsiteX2" fmla="*/ 945884 w 3601812"/>
              <a:gd name="connsiteY2" fmla="*/ 18676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945884 w 3601812"/>
              <a:gd name="connsiteY2" fmla="*/ 18676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1053834 w 3601812"/>
              <a:gd name="connsiteY2" fmla="*/ 2261378 h 2365792"/>
              <a:gd name="connsiteX3" fmla="*/ 2337847 w 3601812"/>
              <a:gd name="connsiteY3" fmla="*/ 1019139 h 2365792"/>
              <a:gd name="connsiteX4" fmla="*/ 3601812 w 3601812"/>
              <a:gd name="connsiteY4" fmla="*/ 0 h 2365792"/>
              <a:gd name="connsiteX0" fmla="*/ 133 w 3601812"/>
              <a:gd name="connsiteY0" fmla="*/ 2365792 h 2365792"/>
              <a:gd name="connsiteX1" fmla="*/ 407721 w 3601812"/>
              <a:gd name="connsiteY1" fmla="*/ 2347105 h 2365792"/>
              <a:gd name="connsiteX2" fmla="*/ 1053834 w 3601812"/>
              <a:gd name="connsiteY2" fmla="*/ 2261378 h 2365792"/>
              <a:gd name="connsiteX3" fmla="*/ 2547397 w 3601812"/>
              <a:gd name="connsiteY3" fmla="*/ 1622389 h 2365792"/>
              <a:gd name="connsiteX4" fmla="*/ 3601812 w 3601812"/>
              <a:gd name="connsiteY4" fmla="*/ 0 h 2365792"/>
              <a:gd name="connsiteX0" fmla="*/ 133 w 3849462"/>
              <a:gd name="connsiteY0" fmla="*/ 1838742 h 1838742"/>
              <a:gd name="connsiteX1" fmla="*/ 407721 w 3849462"/>
              <a:gd name="connsiteY1" fmla="*/ 1820055 h 1838742"/>
              <a:gd name="connsiteX2" fmla="*/ 1053834 w 3849462"/>
              <a:gd name="connsiteY2" fmla="*/ 1734328 h 1838742"/>
              <a:gd name="connsiteX3" fmla="*/ 2547397 w 3849462"/>
              <a:gd name="connsiteY3" fmla="*/ 1095339 h 1838742"/>
              <a:gd name="connsiteX4" fmla="*/ 3849462 w 3849462"/>
              <a:gd name="connsiteY4" fmla="*/ 0 h 1838742"/>
              <a:gd name="connsiteX0" fmla="*/ 133 w 3568971"/>
              <a:gd name="connsiteY0" fmla="*/ 2349235 h 2349235"/>
              <a:gd name="connsiteX1" fmla="*/ 407721 w 3568971"/>
              <a:gd name="connsiteY1" fmla="*/ 2330548 h 2349235"/>
              <a:gd name="connsiteX2" fmla="*/ 1053834 w 3568971"/>
              <a:gd name="connsiteY2" fmla="*/ 2244821 h 2349235"/>
              <a:gd name="connsiteX3" fmla="*/ 2547397 w 3568971"/>
              <a:gd name="connsiteY3" fmla="*/ 1605832 h 2349235"/>
              <a:gd name="connsiteX4" fmla="*/ 3568971 w 3568971"/>
              <a:gd name="connsiteY4" fmla="*/ 0 h 2349235"/>
              <a:gd name="connsiteX0" fmla="*/ 133 w 3563361"/>
              <a:gd name="connsiteY0" fmla="*/ 2382894 h 2382894"/>
              <a:gd name="connsiteX1" fmla="*/ 407721 w 3563361"/>
              <a:gd name="connsiteY1" fmla="*/ 2364207 h 2382894"/>
              <a:gd name="connsiteX2" fmla="*/ 1053834 w 3563361"/>
              <a:gd name="connsiteY2" fmla="*/ 2278480 h 2382894"/>
              <a:gd name="connsiteX3" fmla="*/ 2547397 w 3563361"/>
              <a:gd name="connsiteY3" fmla="*/ 1639491 h 2382894"/>
              <a:gd name="connsiteX4" fmla="*/ 3563361 w 3563361"/>
              <a:gd name="connsiteY4" fmla="*/ 0 h 2382894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1053834 w 3580191"/>
              <a:gd name="connsiteY2" fmla="*/ 2250431 h 2354845"/>
              <a:gd name="connsiteX3" fmla="*/ 2547397 w 3580191"/>
              <a:gd name="connsiteY3" fmla="*/ 1611442 h 2354845"/>
              <a:gd name="connsiteX4" fmla="*/ 3580191 w 3580191"/>
              <a:gd name="connsiteY4" fmla="*/ 0 h 2354845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1053834 w 3580191"/>
              <a:gd name="connsiteY2" fmla="*/ 2250431 h 2354845"/>
              <a:gd name="connsiteX3" fmla="*/ 2244467 w 3580191"/>
              <a:gd name="connsiteY3" fmla="*/ 848507 h 2354845"/>
              <a:gd name="connsiteX4" fmla="*/ 3580191 w 3580191"/>
              <a:gd name="connsiteY4" fmla="*/ 0 h 2354845"/>
              <a:gd name="connsiteX0" fmla="*/ 133 w 3580191"/>
              <a:gd name="connsiteY0" fmla="*/ 2354845 h 2354845"/>
              <a:gd name="connsiteX1" fmla="*/ 407721 w 3580191"/>
              <a:gd name="connsiteY1" fmla="*/ 2336158 h 2354845"/>
              <a:gd name="connsiteX2" fmla="*/ 907979 w 3580191"/>
              <a:gd name="connsiteY2" fmla="*/ 1672620 h 2354845"/>
              <a:gd name="connsiteX3" fmla="*/ 2244467 w 3580191"/>
              <a:gd name="connsiteY3" fmla="*/ 848507 h 2354845"/>
              <a:gd name="connsiteX4" fmla="*/ 3580191 w 3580191"/>
              <a:gd name="connsiteY4" fmla="*/ 0 h 2354845"/>
              <a:gd name="connsiteX0" fmla="*/ 0 w 3580058"/>
              <a:gd name="connsiteY0" fmla="*/ 2354845 h 2354845"/>
              <a:gd name="connsiteX1" fmla="*/ 907846 w 3580058"/>
              <a:gd name="connsiteY1" fmla="*/ 1672620 h 2354845"/>
              <a:gd name="connsiteX2" fmla="*/ 2244334 w 3580058"/>
              <a:gd name="connsiteY2" fmla="*/ 848507 h 2354845"/>
              <a:gd name="connsiteX3" fmla="*/ 3580058 w 3580058"/>
              <a:gd name="connsiteY3" fmla="*/ 0 h 2354845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997502 w 3333226"/>
              <a:gd name="connsiteY2" fmla="*/ 848507 h 2001426"/>
              <a:gd name="connsiteX3" fmla="*/ 3333226 w 3333226"/>
              <a:gd name="connsiteY3" fmla="*/ 0 h 2001426"/>
              <a:gd name="connsiteX0" fmla="*/ 0 w 3333226"/>
              <a:gd name="connsiteY0" fmla="*/ 2001426 h 2001426"/>
              <a:gd name="connsiteX1" fmla="*/ 661014 w 3333226"/>
              <a:gd name="connsiteY1" fmla="*/ 1672620 h 2001426"/>
              <a:gd name="connsiteX2" fmla="*/ 1807002 w 3333226"/>
              <a:gd name="connsiteY2" fmla="*/ 296057 h 2001426"/>
              <a:gd name="connsiteX3" fmla="*/ 3333226 w 3333226"/>
              <a:gd name="connsiteY3" fmla="*/ 0 h 2001426"/>
              <a:gd name="connsiteX0" fmla="*/ 0 w 2961751"/>
              <a:gd name="connsiteY0" fmla="*/ 2706276 h 2706276"/>
              <a:gd name="connsiteX1" fmla="*/ 661014 w 2961751"/>
              <a:gd name="connsiteY1" fmla="*/ 2377470 h 2706276"/>
              <a:gd name="connsiteX2" fmla="*/ 1807002 w 2961751"/>
              <a:gd name="connsiteY2" fmla="*/ 1000907 h 2706276"/>
              <a:gd name="connsiteX3" fmla="*/ 2961751 w 2961751"/>
              <a:gd name="connsiteY3" fmla="*/ 0 h 2706276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807002 w 3253462"/>
              <a:gd name="connsiteY2" fmla="*/ 479194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2014565 w 3253462"/>
              <a:gd name="connsiteY2" fmla="*/ 1028956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862165 w 3253462"/>
              <a:gd name="connsiteY2" fmla="*/ 676531 h 2184563"/>
              <a:gd name="connsiteX3" fmla="*/ 3253462 w 3253462"/>
              <a:gd name="connsiteY3" fmla="*/ 0 h 2184563"/>
              <a:gd name="connsiteX0" fmla="*/ 0 w 3253462"/>
              <a:gd name="connsiteY0" fmla="*/ 2184563 h 2184563"/>
              <a:gd name="connsiteX1" fmla="*/ 661014 w 3253462"/>
              <a:gd name="connsiteY1" fmla="*/ 1855757 h 2184563"/>
              <a:gd name="connsiteX2" fmla="*/ 1900265 w 3253462"/>
              <a:gd name="connsiteY2" fmla="*/ 647956 h 2184563"/>
              <a:gd name="connsiteX3" fmla="*/ 3253462 w 3253462"/>
              <a:gd name="connsiteY3" fmla="*/ 0 h 2184563"/>
              <a:gd name="connsiteX0" fmla="*/ 0 w 3034387"/>
              <a:gd name="connsiteY0" fmla="*/ 2517938 h 2517938"/>
              <a:gd name="connsiteX1" fmla="*/ 661014 w 3034387"/>
              <a:gd name="connsiteY1" fmla="*/ 2189132 h 2517938"/>
              <a:gd name="connsiteX2" fmla="*/ 1900265 w 3034387"/>
              <a:gd name="connsiteY2" fmla="*/ 981331 h 2517938"/>
              <a:gd name="connsiteX3" fmla="*/ 3034387 w 3034387"/>
              <a:gd name="connsiteY3" fmla="*/ 0 h 2517938"/>
              <a:gd name="connsiteX0" fmla="*/ 0 w 3034387"/>
              <a:gd name="connsiteY0" fmla="*/ 2517938 h 2517938"/>
              <a:gd name="connsiteX1" fmla="*/ 661014 w 3034387"/>
              <a:gd name="connsiteY1" fmla="*/ 2189132 h 2517938"/>
              <a:gd name="connsiteX2" fmla="*/ 1929526 w 3034387"/>
              <a:gd name="connsiteY2" fmla="*/ 1193472 h 2517938"/>
              <a:gd name="connsiteX3" fmla="*/ 3034387 w 3034387"/>
              <a:gd name="connsiteY3" fmla="*/ 0 h 2517938"/>
              <a:gd name="connsiteX0" fmla="*/ 0 w 3151430"/>
              <a:gd name="connsiteY0" fmla="*/ 2364319 h 2364319"/>
              <a:gd name="connsiteX1" fmla="*/ 661014 w 3151430"/>
              <a:gd name="connsiteY1" fmla="*/ 2035513 h 2364319"/>
              <a:gd name="connsiteX2" fmla="*/ 1929526 w 3151430"/>
              <a:gd name="connsiteY2" fmla="*/ 1039853 h 2364319"/>
              <a:gd name="connsiteX3" fmla="*/ 3151430 w 3151430"/>
              <a:gd name="connsiteY3" fmla="*/ 0 h 2364319"/>
              <a:gd name="connsiteX0" fmla="*/ 0 w 3094280"/>
              <a:gd name="connsiteY0" fmla="*/ 2516719 h 2516719"/>
              <a:gd name="connsiteX1" fmla="*/ 661014 w 3094280"/>
              <a:gd name="connsiteY1" fmla="*/ 2187913 h 2516719"/>
              <a:gd name="connsiteX2" fmla="*/ 1929526 w 3094280"/>
              <a:gd name="connsiteY2" fmla="*/ 1192253 h 2516719"/>
              <a:gd name="connsiteX3" fmla="*/ 3094280 w 3094280"/>
              <a:gd name="connsiteY3" fmla="*/ 0 h 2516719"/>
              <a:gd name="connsiteX0" fmla="*/ 0 w 3094280"/>
              <a:gd name="connsiteY0" fmla="*/ 2516719 h 2516719"/>
              <a:gd name="connsiteX1" fmla="*/ 661014 w 3094280"/>
              <a:gd name="connsiteY1" fmla="*/ 2187913 h 2516719"/>
              <a:gd name="connsiteX2" fmla="*/ 2024776 w 3094280"/>
              <a:gd name="connsiteY2" fmla="*/ 1363703 h 2516719"/>
              <a:gd name="connsiteX3" fmla="*/ 3094280 w 3094280"/>
              <a:gd name="connsiteY3" fmla="*/ 0 h 2516719"/>
              <a:gd name="connsiteX0" fmla="*/ 0 w 3094280"/>
              <a:gd name="connsiteY0" fmla="*/ 2516719 h 2605335"/>
              <a:gd name="connsiteX1" fmla="*/ 718164 w 3094280"/>
              <a:gd name="connsiteY1" fmla="*/ 2387938 h 2605335"/>
              <a:gd name="connsiteX2" fmla="*/ 2024776 w 3094280"/>
              <a:gd name="connsiteY2" fmla="*/ 1363703 h 2605335"/>
              <a:gd name="connsiteX3" fmla="*/ 3094280 w 3094280"/>
              <a:gd name="connsiteY3" fmla="*/ 0 h 2605335"/>
              <a:gd name="connsiteX0" fmla="*/ 0 w 3094280"/>
              <a:gd name="connsiteY0" fmla="*/ 2516719 h 2696701"/>
              <a:gd name="connsiteX1" fmla="*/ 124242 w 3094280"/>
              <a:gd name="connsiteY1" fmla="*/ 2675237 h 2696701"/>
              <a:gd name="connsiteX2" fmla="*/ 718164 w 3094280"/>
              <a:gd name="connsiteY2" fmla="*/ 2387938 h 2696701"/>
              <a:gd name="connsiteX3" fmla="*/ 2024776 w 3094280"/>
              <a:gd name="connsiteY3" fmla="*/ 1363703 h 2696701"/>
              <a:gd name="connsiteX4" fmla="*/ 3094280 w 3094280"/>
              <a:gd name="connsiteY4" fmla="*/ 0 h 2696701"/>
              <a:gd name="connsiteX0" fmla="*/ 0 w 3284780"/>
              <a:gd name="connsiteY0" fmla="*/ 2716744 h 2716744"/>
              <a:gd name="connsiteX1" fmla="*/ 314742 w 3284780"/>
              <a:gd name="connsiteY1" fmla="*/ 2675237 h 2716744"/>
              <a:gd name="connsiteX2" fmla="*/ 908664 w 3284780"/>
              <a:gd name="connsiteY2" fmla="*/ 2387938 h 2716744"/>
              <a:gd name="connsiteX3" fmla="*/ 2215276 w 3284780"/>
              <a:gd name="connsiteY3" fmla="*/ 1363703 h 2716744"/>
              <a:gd name="connsiteX4" fmla="*/ 3284780 w 3284780"/>
              <a:gd name="connsiteY4" fmla="*/ 0 h 2716744"/>
              <a:gd name="connsiteX0" fmla="*/ 0 w 3284780"/>
              <a:gd name="connsiteY0" fmla="*/ 2716744 h 2716744"/>
              <a:gd name="connsiteX1" fmla="*/ 305217 w 3284780"/>
              <a:gd name="connsiteY1" fmla="*/ 2646662 h 2716744"/>
              <a:gd name="connsiteX2" fmla="*/ 908664 w 3284780"/>
              <a:gd name="connsiteY2" fmla="*/ 2387938 h 2716744"/>
              <a:gd name="connsiteX3" fmla="*/ 2215276 w 3284780"/>
              <a:gd name="connsiteY3" fmla="*/ 1363703 h 2716744"/>
              <a:gd name="connsiteX4" fmla="*/ 3284780 w 3284780"/>
              <a:gd name="connsiteY4" fmla="*/ 0 h 2716744"/>
              <a:gd name="connsiteX0" fmla="*/ 0 w 3284780"/>
              <a:gd name="connsiteY0" fmla="*/ 2716744 h 2716744"/>
              <a:gd name="connsiteX1" fmla="*/ 305217 w 3284780"/>
              <a:gd name="connsiteY1" fmla="*/ 2646662 h 2716744"/>
              <a:gd name="connsiteX2" fmla="*/ 908664 w 3284780"/>
              <a:gd name="connsiteY2" fmla="*/ 2387938 h 2716744"/>
              <a:gd name="connsiteX3" fmla="*/ 2282511 w 3284780"/>
              <a:gd name="connsiteY3" fmla="*/ 1538515 h 2716744"/>
              <a:gd name="connsiteX4" fmla="*/ 3284780 w 3284780"/>
              <a:gd name="connsiteY4" fmla="*/ 0 h 2716744"/>
              <a:gd name="connsiteX0" fmla="*/ 0 w 3425974"/>
              <a:gd name="connsiteY0" fmla="*/ 2353673 h 2353673"/>
              <a:gd name="connsiteX1" fmla="*/ 305217 w 3425974"/>
              <a:gd name="connsiteY1" fmla="*/ 2283591 h 2353673"/>
              <a:gd name="connsiteX2" fmla="*/ 908664 w 3425974"/>
              <a:gd name="connsiteY2" fmla="*/ 2024867 h 2353673"/>
              <a:gd name="connsiteX3" fmla="*/ 2282511 w 3425974"/>
              <a:gd name="connsiteY3" fmla="*/ 1175444 h 2353673"/>
              <a:gd name="connsiteX4" fmla="*/ 3425974 w 3425974"/>
              <a:gd name="connsiteY4" fmla="*/ 0 h 2353673"/>
              <a:gd name="connsiteX0" fmla="*/ 0 w 3400095"/>
              <a:gd name="connsiteY0" fmla="*/ 1801583 h 1801583"/>
              <a:gd name="connsiteX1" fmla="*/ 305217 w 3400095"/>
              <a:gd name="connsiteY1" fmla="*/ 1731501 h 1801583"/>
              <a:gd name="connsiteX2" fmla="*/ 908664 w 3400095"/>
              <a:gd name="connsiteY2" fmla="*/ 1472777 h 1801583"/>
              <a:gd name="connsiteX3" fmla="*/ 2282511 w 3400095"/>
              <a:gd name="connsiteY3" fmla="*/ 623354 h 1801583"/>
              <a:gd name="connsiteX4" fmla="*/ 3400095 w 3400095"/>
              <a:gd name="connsiteY4" fmla="*/ 0 h 1801583"/>
              <a:gd name="connsiteX0" fmla="*/ 0 w 3400095"/>
              <a:gd name="connsiteY0" fmla="*/ 1801583 h 1801583"/>
              <a:gd name="connsiteX1" fmla="*/ 305217 w 3400095"/>
              <a:gd name="connsiteY1" fmla="*/ 1731501 h 1801583"/>
              <a:gd name="connsiteX2" fmla="*/ 908664 w 3400095"/>
              <a:gd name="connsiteY2" fmla="*/ 1472777 h 1801583"/>
              <a:gd name="connsiteX3" fmla="*/ 2360149 w 3400095"/>
              <a:gd name="connsiteY3" fmla="*/ 795882 h 1801583"/>
              <a:gd name="connsiteX4" fmla="*/ 3400095 w 3400095"/>
              <a:gd name="connsiteY4" fmla="*/ 0 h 1801583"/>
              <a:gd name="connsiteX0" fmla="*/ 0 w 3607129"/>
              <a:gd name="connsiteY0" fmla="*/ 1999990 h 1999990"/>
              <a:gd name="connsiteX1" fmla="*/ 305217 w 3607129"/>
              <a:gd name="connsiteY1" fmla="*/ 1929908 h 1999990"/>
              <a:gd name="connsiteX2" fmla="*/ 908664 w 3607129"/>
              <a:gd name="connsiteY2" fmla="*/ 1671184 h 1999990"/>
              <a:gd name="connsiteX3" fmla="*/ 2360149 w 3607129"/>
              <a:gd name="connsiteY3" fmla="*/ 994289 h 1999990"/>
              <a:gd name="connsiteX4" fmla="*/ 3607129 w 3607129"/>
              <a:gd name="connsiteY4" fmla="*/ 0 h 1999990"/>
              <a:gd name="connsiteX0" fmla="*/ 0 w 3607129"/>
              <a:gd name="connsiteY0" fmla="*/ 1999990 h 1999990"/>
              <a:gd name="connsiteX1" fmla="*/ 305217 w 3607129"/>
              <a:gd name="connsiteY1" fmla="*/ 1929908 h 1999990"/>
              <a:gd name="connsiteX2" fmla="*/ 908664 w 3607129"/>
              <a:gd name="connsiteY2" fmla="*/ 1671184 h 1999990"/>
              <a:gd name="connsiteX3" fmla="*/ 2239380 w 3607129"/>
              <a:gd name="connsiteY3" fmla="*/ 623353 h 1999990"/>
              <a:gd name="connsiteX4" fmla="*/ 3607129 w 3607129"/>
              <a:gd name="connsiteY4" fmla="*/ 0 h 1999990"/>
              <a:gd name="connsiteX0" fmla="*/ 0 w 3451853"/>
              <a:gd name="connsiteY0" fmla="*/ 2379552 h 2379552"/>
              <a:gd name="connsiteX1" fmla="*/ 305217 w 3451853"/>
              <a:gd name="connsiteY1" fmla="*/ 2309470 h 2379552"/>
              <a:gd name="connsiteX2" fmla="*/ 908664 w 3451853"/>
              <a:gd name="connsiteY2" fmla="*/ 2050746 h 2379552"/>
              <a:gd name="connsiteX3" fmla="*/ 2239380 w 3451853"/>
              <a:gd name="connsiteY3" fmla="*/ 1002915 h 2379552"/>
              <a:gd name="connsiteX4" fmla="*/ 3451853 w 3451853"/>
              <a:gd name="connsiteY4" fmla="*/ 0 h 2379552"/>
              <a:gd name="connsiteX0" fmla="*/ 0 w 3814162"/>
              <a:gd name="connsiteY0" fmla="*/ 1689439 h 1689439"/>
              <a:gd name="connsiteX1" fmla="*/ 305217 w 3814162"/>
              <a:gd name="connsiteY1" fmla="*/ 1619357 h 1689439"/>
              <a:gd name="connsiteX2" fmla="*/ 908664 w 3814162"/>
              <a:gd name="connsiteY2" fmla="*/ 1360633 h 1689439"/>
              <a:gd name="connsiteX3" fmla="*/ 2239380 w 3814162"/>
              <a:gd name="connsiteY3" fmla="*/ 312802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305217 w 3814162"/>
              <a:gd name="connsiteY1" fmla="*/ 1619357 h 1689439"/>
              <a:gd name="connsiteX2" fmla="*/ 908664 w 3814162"/>
              <a:gd name="connsiteY2" fmla="*/ 136063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6063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41583 h 1689439"/>
              <a:gd name="connsiteX3" fmla="*/ 2342897 w 3814162"/>
              <a:gd name="connsiteY3" fmla="*/ 700991 h 1689439"/>
              <a:gd name="connsiteX4" fmla="*/ 3814162 w 3814162"/>
              <a:gd name="connsiteY4" fmla="*/ 0 h 1689439"/>
              <a:gd name="connsiteX0" fmla="*/ 0 w 3814162"/>
              <a:gd name="connsiteY0" fmla="*/ 1689439 h 1689439"/>
              <a:gd name="connsiteX1" fmla="*/ 281404 w 3814162"/>
              <a:gd name="connsiteY1" fmla="*/ 1619357 h 1689439"/>
              <a:gd name="connsiteX2" fmla="*/ 908664 w 3814162"/>
              <a:gd name="connsiteY2" fmla="*/ 1341583 h 1689439"/>
              <a:gd name="connsiteX3" fmla="*/ 2361947 w 3814162"/>
              <a:gd name="connsiteY3" fmla="*/ 691466 h 1689439"/>
              <a:gd name="connsiteX4" fmla="*/ 3814162 w 3814162"/>
              <a:gd name="connsiteY4" fmla="*/ 0 h 1689439"/>
              <a:gd name="connsiteX0" fmla="*/ 0 w 3818925"/>
              <a:gd name="connsiteY0" fmla="*/ 1684676 h 1684676"/>
              <a:gd name="connsiteX1" fmla="*/ 281404 w 3818925"/>
              <a:gd name="connsiteY1" fmla="*/ 1614594 h 1684676"/>
              <a:gd name="connsiteX2" fmla="*/ 908664 w 3818925"/>
              <a:gd name="connsiteY2" fmla="*/ 1336820 h 1684676"/>
              <a:gd name="connsiteX3" fmla="*/ 2361947 w 3818925"/>
              <a:gd name="connsiteY3" fmla="*/ 686703 h 1684676"/>
              <a:gd name="connsiteX4" fmla="*/ 3818925 w 3818925"/>
              <a:gd name="connsiteY4" fmla="*/ 0 h 16846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908664 w 3623662"/>
              <a:gd name="connsiteY2" fmla="*/ 1679720 h 2027576"/>
              <a:gd name="connsiteX3" fmla="*/ 2361947 w 3623662"/>
              <a:gd name="connsiteY3" fmla="*/ 1029603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908664 w 3623662"/>
              <a:gd name="connsiteY2" fmla="*/ 16797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81404 w 3623662"/>
              <a:gd name="connsiteY1" fmla="*/ 19574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33779 w 3623662"/>
              <a:gd name="connsiteY1" fmla="*/ 18050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33779 w 3623662"/>
              <a:gd name="connsiteY1" fmla="*/ 1805094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861039 w 3623662"/>
              <a:gd name="connsiteY1" fmla="*/ 1489220 h 2027576"/>
              <a:gd name="connsiteX2" fmla="*/ 2347659 w 3623662"/>
              <a:gd name="connsiteY2" fmla="*/ 1034365 h 2027576"/>
              <a:gd name="connsiteX3" fmla="*/ 3623662 w 3623662"/>
              <a:gd name="connsiteY3" fmla="*/ 0 h 2027576"/>
              <a:gd name="connsiteX0" fmla="*/ 0 w 3623662"/>
              <a:gd name="connsiteY0" fmla="*/ 2027576 h 2027576"/>
              <a:gd name="connsiteX1" fmla="*/ 219492 w 3623662"/>
              <a:gd name="connsiteY1" fmla="*/ 1805092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219492 w 3623662"/>
              <a:gd name="connsiteY1" fmla="*/ 1805092 h 2027576"/>
              <a:gd name="connsiteX2" fmla="*/ 861039 w 3623662"/>
              <a:gd name="connsiteY2" fmla="*/ 1489220 h 2027576"/>
              <a:gd name="connsiteX3" fmla="*/ 2347659 w 3623662"/>
              <a:gd name="connsiteY3" fmla="*/ 1034365 h 2027576"/>
              <a:gd name="connsiteX4" fmla="*/ 3623662 w 3623662"/>
              <a:gd name="connsiteY4" fmla="*/ 0 h 2027576"/>
              <a:gd name="connsiteX0" fmla="*/ 0 w 3623662"/>
              <a:gd name="connsiteY0" fmla="*/ 2027576 h 2027576"/>
              <a:gd name="connsiteX1" fmla="*/ 861039 w 3623662"/>
              <a:gd name="connsiteY1" fmla="*/ 1489220 h 2027576"/>
              <a:gd name="connsiteX2" fmla="*/ 2347659 w 3623662"/>
              <a:gd name="connsiteY2" fmla="*/ 1034365 h 2027576"/>
              <a:gd name="connsiteX3" fmla="*/ 3623662 w 3623662"/>
              <a:gd name="connsiteY3" fmla="*/ 0 h 2027576"/>
              <a:gd name="connsiteX0" fmla="*/ 0 w 3404587"/>
              <a:gd name="connsiteY0" fmla="*/ 1808501 h 1808501"/>
              <a:gd name="connsiteX1" fmla="*/ 641964 w 3404587"/>
              <a:gd name="connsiteY1" fmla="*/ 1489220 h 1808501"/>
              <a:gd name="connsiteX2" fmla="*/ 2128584 w 3404587"/>
              <a:gd name="connsiteY2" fmla="*/ 1034365 h 1808501"/>
              <a:gd name="connsiteX3" fmla="*/ 3404587 w 3404587"/>
              <a:gd name="connsiteY3" fmla="*/ 0 h 1808501"/>
              <a:gd name="connsiteX0" fmla="*/ 0 w 3404587"/>
              <a:gd name="connsiteY0" fmla="*/ 1808501 h 1808501"/>
              <a:gd name="connsiteX1" fmla="*/ 641964 w 3404587"/>
              <a:gd name="connsiteY1" fmla="*/ 1489220 h 1808501"/>
              <a:gd name="connsiteX2" fmla="*/ 1861884 w 3404587"/>
              <a:gd name="connsiteY2" fmla="*/ 310465 h 1808501"/>
              <a:gd name="connsiteX3" fmla="*/ 3404587 w 3404587"/>
              <a:gd name="connsiteY3" fmla="*/ 0 h 1808501"/>
              <a:gd name="connsiteX0" fmla="*/ 0 w 2937862"/>
              <a:gd name="connsiteY0" fmla="*/ 2665751 h 2665751"/>
              <a:gd name="connsiteX1" fmla="*/ 641964 w 2937862"/>
              <a:gd name="connsiteY1" fmla="*/ 2346470 h 2665751"/>
              <a:gd name="connsiteX2" fmla="*/ 1861884 w 2937862"/>
              <a:gd name="connsiteY2" fmla="*/ 1167715 h 2665751"/>
              <a:gd name="connsiteX3" fmla="*/ 2937862 w 2937862"/>
              <a:gd name="connsiteY3" fmla="*/ 0 h 2665751"/>
              <a:gd name="connsiteX0" fmla="*/ 0 w 3214087"/>
              <a:gd name="connsiteY0" fmla="*/ 2865776 h 2865776"/>
              <a:gd name="connsiteX1" fmla="*/ 918189 w 3214087"/>
              <a:gd name="connsiteY1" fmla="*/ 2346470 h 2865776"/>
              <a:gd name="connsiteX2" fmla="*/ 2138109 w 3214087"/>
              <a:gd name="connsiteY2" fmla="*/ 1167715 h 2865776"/>
              <a:gd name="connsiteX3" fmla="*/ 3214087 w 3214087"/>
              <a:gd name="connsiteY3" fmla="*/ 0 h 2865776"/>
              <a:gd name="connsiteX0" fmla="*/ 0 w 2295898"/>
              <a:gd name="connsiteY0" fmla="*/ 2346470 h 2346470"/>
              <a:gd name="connsiteX1" fmla="*/ 1219920 w 2295898"/>
              <a:gd name="connsiteY1" fmla="*/ 1167715 h 2346470"/>
              <a:gd name="connsiteX2" fmla="*/ 2295898 w 2295898"/>
              <a:gd name="connsiteY2" fmla="*/ 0 h 2346470"/>
              <a:gd name="connsiteX0" fmla="*/ 0 w 2295898"/>
              <a:gd name="connsiteY0" fmla="*/ 2346470 h 2367067"/>
              <a:gd name="connsiteX1" fmla="*/ 6153 w 2295898"/>
              <a:gd name="connsiteY1" fmla="*/ 2367067 h 2367067"/>
              <a:gd name="connsiteX2" fmla="*/ 1219920 w 2295898"/>
              <a:gd name="connsiteY2" fmla="*/ 1167715 h 2367067"/>
              <a:gd name="connsiteX3" fmla="*/ 2295898 w 2295898"/>
              <a:gd name="connsiteY3" fmla="*/ 0 h 2367067"/>
              <a:gd name="connsiteX0" fmla="*/ 0 w 2295898"/>
              <a:gd name="connsiteY0" fmla="*/ 2346470 h 2643292"/>
              <a:gd name="connsiteX1" fmla="*/ 987228 w 2295898"/>
              <a:gd name="connsiteY1" fmla="*/ 2643292 h 2643292"/>
              <a:gd name="connsiteX2" fmla="*/ 1219920 w 2295898"/>
              <a:gd name="connsiteY2" fmla="*/ 1167715 h 2643292"/>
              <a:gd name="connsiteX3" fmla="*/ 2295898 w 2295898"/>
              <a:gd name="connsiteY3" fmla="*/ 0 h 2643292"/>
              <a:gd name="connsiteX0" fmla="*/ 0 w 3115048"/>
              <a:gd name="connsiteY0" fmla="*/ 2870345 h 2870345"/>
              <a:gd name="connsiteX1" fmla="*/ 1806378 w 3115048"/>
              <a:gd name="connsiteY1" fmla="*/ 264329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3115048 w 3115048"/>
              <a:gd name="connsiteY3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2025453 w 3115048"/>
              <a:gd name="connsiteY3" fmla="*/ 117644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2039070 w 3115048"/>
              <a:gd name="connsiteY2" fmla="*/ 1167715 h 2870345"/>
              <a:gd name="connsiteX3" fmla="*/ 2320728 w 3115048"/>
              <a:gd name="connsiteY3" fmla="*/ 188129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934170 w 3115048"/>
              <a:gd name="connsiteY2" fmla="*/ 2729815 h 2870345"/>
              <a:gd name="connsiteX3" fmla="*/ 2320728 w 3115048"/>
              <a:gd name="connsiteY3" fmla="*/ 1881291 h 2870345"/>
              <a:gd name="connsiteX4" fmla="*/ 3115048 w 3115048"/>
              <a:gd name="connsiteY4" fmla="*/ 0 h 2870345"/>
              <a:gd name="connsiteX0" fmla="*/ 0 w 3115048"/>
              <a:gd name="connsiteY0" fmla="*/ 2870345 h 2870345"/>
              <a:gd name="connsiteX1" fmla="*/ 463353 w 3115048"/>
              <a:gd name="connsiteY1" fmla="*/ 2776642 h 2870345"/>
              <a:gd name="connsiteX2" fmla="*/ 934170 w 3115048"/>
              <a:gd name="connsiteY2" fmla="*/ 2729815 h 2870345"/>
              <a:gd name="connsiteX3" fmla="*/ 2473128 w 3115048"/>
              <a:gd name="connsiteY3" fmla="*/ 2262291 h 2870345"/>
              <a:gd name="connsiteX4" fmla="*/ 3115048 w 3115048"/>
              <a:gd name="connsiteY4" fmla="*/ 0 h 2870345"/>
              <a:gd name="connsiteX0" fmla="*/ 0 w 3877048"/>
              <a:gd name="connsiteY0" fmla="*/ 1489220 h 1489220"/>
              <a:gd name="connsiteX1" fmla="*/ 463353 w 3877048"/>
              <a:gd name="connsiteY1" fmla="*/ 1395517 h 1489220"/>
              <a:gd name="connsiteX2" fmla="*/ 934170 w 3877048"/>
              <a:gd name="connsiteY2" fmla="*/ 1348690 h 1489220"/>
              <a:gd name="connsiteX3" fmla="*/ 2473128 w 3877048"/>
              <a:gd name="connsiteY3" fmla="*/ 881166 h 1489220"/>
              <a:gd name="connsiteX4" fmla="*/ 3877048 w 3877048"/>
              <a:gd name="connsiteY4" fmla="*/ 0 h 1489220"/>
              <a:gd name="connsiteX0" fmla="*/ 0 w 3686548"/>
              <a:gd name="connsiteY0" fmla="*/ 1270145 h 1395517"/>
              <a:gd name="connsiteX1" fmla="*/ 272853 w 3686548"/>
              <a:gd name="connsiteY1" fmla="*/ 1395517 h 1395517"/>
              <a:gd name="connsiteX2" fmla="*/ 743670 w 3686548"/>
              <a:gd name="connsiteY2" fmla="*/ 1348690 h 1395517"/>
              <a:gd name="connsiteX3" fmla="*/ 2282628 w 3686548"/>
              <a:gd name="connsiteY3" fmla="*/ 881166 h 1395517"/>
              <a:gd name="connsiteX4" fmla="*/ 3686548 w 3686548"/>
              <a:gd name="connsiteY4" fmla="*/ 0 h 1395517"/>
              <a:gd name="connsiteX0" fmla="*/ 0 w 3686548"/>
              <a:gd name="connsiteY0" fmla="*/ 1270145 h 1348690"/>
              <a:gd name="connsiteX1" fmla="*/ 625278 w 3686548"/>
              <a:gd name="connsiteY1" fmla="*/ 966892 h 1348690"/>
              <a:gd name="connsiteX2" fmla="*/ 743670 w 3686548"/>
              <a:gd name="connsiteY2" fmla="*/ 1348690 h 1348690"/>
              <a:gd name="connsiteX3" fmla="*/ 2282628 w 3686548"/>
              <a:gd name="connsiteY3" fmla="*/ 881166 h 1348690"/>
              <a:gd name="connsiteX4" fmla="*/ 3686548 w 3686548"/>
              <a:gd name="connsiteY4" fmla="*/ 0 h 1348690"/>
              <a:gd name="connsiteX0" fmla="*/ 0 w 3686548"/>
              <a:gd name="connsiteY0" fmla="*/ 1270145 h 1270145"/>
              <a:gd name="connsiteX1" fmla="*/ 625278 w 3686548"/>
              <a:gd name="connsiteY1" fmla="*/ 966892 h 1270145"/>
              <a:gd name="connsiteX2" fmla="*/ 1924770 w 3686548"/>
              <a:gd name="connsiteY2" fmla="*/ 5665 h 1270145"/>
              <a:gd name="connsiteX3" fmla="*/ 2282628 w 3686548"/>
              <a:gd name="connsiteY3" fmla="*/ 881166 h 1270145"/>
              <a:gd name="connsiteX4" fmla="*/ 3686548 w 3686548"/>
              <a:gd name="connsiteY4" fmla="*/ 0 h 1270145"/>
              <a:gd name="connsiteX0" fmla="*/ 0 w 3686548"/>
              <a:gd name="connsiteY0" fmla="*/ 1331155 h 1331155"/>
              <a:gd name="connsiteX1" fmla="*/ 625278 w 3686548"/>
              <a:gd name="connsiteY1" fmla="*/ 1027902 h 1331155"/>
              <a:gd name="connsiteX2" fmla="*/ 1934295 w 3686548"/>
              <a:gd name="connsiteY2" fmla="*/ 0 h 1331155"/>
              <a:gd name="connsiteX3" fmla="*/ 2282628 w 3686548"/>
              <a:gd name="connsiteY3" fmla="*/ 942176 h 1331155"/>
              <a:gd name="connsiteX4" fmla="*/ 3686548 w 3686548"/>
              <a:gd name="connsiteY4" fmla="*/ 61010 h 1331155"/>
              <a:gd name="connsiteX0" fmla="*/ 0 w 3686548"/>
              <a:gd name="connsiteY0" fmla="*/ 1312105 h 1312105"/>
              <a:gd name="connsiteX1" fmla="*/ 625278 w 3686548"/>
              <a:gd name="connsiteY1" fmla="*/ 1008852 h 1312105"/>
              <a:gd name="connsiteX2" fmla="*/ 1915245 w 3686548"/>
              <a:gd name="connsiteY2" fmla="*/ 0 h 1312105"/>
              <a:gd name="connsiteX3" fmla="*/ 2282628 w 3686548"/>
              <a:gd name="connsiteY3" fmla="*/ 923126 h 1312105"/>
              <a:gd name="connsiteX4" fmla="*/ 3686548 w 3686548"/>
              <a:gd name="connsiteY4" fmla="*/ 41960 h 1312105"/>
              <a:gd name="connsiteX0" fmla="*/ 0 w 3686548"/>
              <a:gd name="connsiteY0" fmla="*/ 1312105 h 1312105"/>
              <a:gd name="connsiteX1" fmla="*/ 625278 w 3686548"/>
              <a:gd name="connsiteY1" fmla="*/ 1008852 h 1312105"/>
              <a:gd name="connsiteX2" fmla="*/ 1915245 w 3686548"/>
              <a:gd name="connsiteY2" fmla="*/ 0 h 1312105"/>
              <a:gd name="connsiteX3" fmla="*/ 3686548 w 3686548"/>
              <a:gd name="connsiteY3" fmla="*/ 41960 h 1312105"/>
              <a:gd name="connsiteX0" fmla="*/ 0 w 2924548"/>
              <a:gd name="connsiteY0" fmla="*/ 2670320 h 2670320"/>
              <a:gd name="connsiteX1" fmla="*/ 625278 w 2924548"/>
              <a:gd name="connsiteY1" fmla="*/ 2367067 h 2670320"/>
              <a:gd name="connsiteX2" fmla="*/ 1915245 w 2924548"/>
              <a:gd name="connsiteY2" fmla="*/ 1358215 h 2670320"/>
              <a:gd name="connsiteX3" fmla="*/ 2924548 w 2924548"/>
              <a:gd name="connsiteY3" fmla="*/ 0 h 2670320"/>
              <a:gd name="connsiteX0" fmla="*/ 0 w 3124573"/>
              <a:gd name="connsiteY0" fmla="*/ 2327420 h 2327420"/>
              <a:gd name="connsiteX1" fmla="*/ 625278 w 3124573"/>
              <a:gd name="connsiteY1" fmla="*/ 2024167 h 2327420"/>
              <a:gd name="connsiteX2" fmla="*/ 1915245 w 3124573"/>
              <a:gd name="connsiteY2" fmla="*/ 1015315 h 2327420"/>
              <a:gd name="connsiteX3" fmla="*/ 3124573 w 3124573"/>
              <a:gd name="connsiteY3" fmla="*/ 0 h 2327420"/>
              <a:gd name="connsiteX0" fmla="*/ 0 w 3136448"/>
              <a:gd name="connsiteY0" fmla="*/ 2339295 h 2339295"/>
              <a:gd name="connsiteX1" fmla="*/ 637153 w 3136448"/>
              <a:gd name="connsiteY1" fmla="*/ 2024167 h 2339295"/>
              <a:gd name="connsiteX2" fmla="*/ 1927120 w 3136448"/>
              <a:gd name="connsiteY2" fmla="*/ 1015315 h 2339295"/>
              <a:gd name="connsiteX3" fmla="*/ 3136448 w 3136448"/>
              <a:gd name="connsiteY3" fmla="*/ 0 h 2339295"/>
              <a:gd name="connsiteX0" fmla="*/ 0 w 3011757"/>
              <a:gd name="connsiteY0" fmla="*/ 2481799 h 2481799"/>
              <a:gd name="connsiteX1" fmla="*/ 637153 w 3011757"/>
              <a:gd name="connsiteY1" fmla="*/ 2166671 h 2481799"/>
              <a:gd name="connsiteX2" fmla="*/ 1927120 w 3011757"/>
              <a:gd name="connsiteY2" fmla="*/ 1157819 h 2481799"/>
              <a:gd name="connsiteX3" fmla="*/ 3011757 w 3011757"/>
              <a:gd name="connsiteY3" fmla="*/ 0 h 2481799"/>
              <a:gd name="connsiteX0" fmla="*/ 0 w 3011757"/>
              <a:gd name="connsiteY0" fmla="*/ 2499612 h 2499612"/>
              <a:gd name="connsiteX1" fmla="*/ 637153 w 3011757"/>
              <a:gd name="connsiteY1" fmla="*/ 2184484 h 2499612"/>
              <a:gd name="connsiteX2" fmla="*/ 1927120 w 3011757"/>
              <a:gd name="connsiteY2" fmla="*/ 1175632 h 2499612"/>
              <a:gd name="connsiteX3" fmla="*/ 3011757 w 3011757"/>
              <a:gd name="connsiteY3" fmla="*/ 0 h 2499612"/>
              <a:gd name="connsiteX0" fmla="*/ 0 w 3027614"/>
              <a:gd name="connsiteY0" fmla="*/ 2483755 h 2483755"/>
              <a:gd name="connsiteX1" fmla="*/ 637153 w 3027614"/>
              <a:gd name="connsiteY1" fmla="*/ 2168627 h 2483755"/>
              <a:gd name="connsiteX2" fmla="*/ 1927120 w 3027614"/>
              <a:gd name="connsiteY2" fmla="*/ 1159775 h 2483755"/>
              <a:gd name="connsiteX3" fmla="*/ 3027614 w 3027614"/>
              <a:gd name="connsiteY3" fmla="*/ 0 h 2483755"/>
              <a:gd name="connsiteX0" fmla="*/ 0 w 3027614"/>
              <a:gd name="connsiteY0" fmla="*/ 2504898 h 2504898"/>
              <a:gd name="connsiteX1" fmla="*/ 637153 w 3027614"/>
              <a:gd name="connsiteY1" fmla="*/ 2189770 h 2504898"/>
              <a:gd name="connsiteX2" fmla="*/ 1927120 w 3027614"/>
              <a:gd name="connsiteY2" fmla="*/ 118091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637153 w 3027614"/>
              <a:gd name="connsiteY1" fmla="*/ 2189770 h 2504898"/>
              <a:gd name="connsiteX2" fmla="*/ 1869970 w 3027614"/>
              <a:gd name="connsiteY2" fmla="*/ 100946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271393 w 3027614"/>
              <a:gd name="connsiteY1" fmla="*/ 2445802 h 2504898"/>
              <a:gd name="connsiteX2" fmla="*/ 1869970 w 3027614"/>
              <a:gd name="connsiteY2" fmla="*/ 1009468 h 2504898"/>
              <a:gd name="connsiteX3" fmla="*/ 3027614 w 3027614"/>
              <a:gd name="connsiteY3" fmla="*/ 0 h 2504898"/>
              <a:gd name="connsiteX0" fmla="*/ 0 w 3027614"/>
              <a:gd name="connsiteY0" fmla="*/ 2504898 h 2504898"/>
              <a:gd name="connsiteX1" fmla="*/ 271393 w 3027614"/>
              <a:gd name="connsiteY1" fmla="*/ 2445802 h 2504898"/>
              <a:gd name="connsiteX2" fmla="*/ 2396664 w 3027614"/>
              <a:gd name="connsiteY2" fmla="*/ 1689782 h 2504898"/>
              <a:gd name="connsiteX3" fmla="*/ 3027614 w 3027614"/>
              <a:gd name="connsiteY3" fmla="*/ 0 h 2504898"/>
              <a:gd name="connsiteX0" fmla="*/ 0 w 3715243"/>
              <a:gd name="connsiteY0" fmla="*/ 815116 h 815116"/>
              <a:gd name="connsiteX1" fmla="*/ 271393 w 3715243"/>
              <a:gd name="connsiteY1" fmla="*/ 756020 h 815116"/>
              <a:gd name="connsiteX2" fmla="*/ 2396664 w 3715243"/>
              <a:gd name="connsiteY2" fmla="*/ 0 h 815116"/>
              <a:gd name="connsiteX3" fmla="*/ 3715243 w 3715243"/>
              <a:gd name="connsiteY3" fmla="*/ 365790 h 815116"/>
              <a:gd name="connsiteX0" fmla="*/ 0 w 3715243"/>
              <a:gd name="connsiteY0" fmla="*/ 829747 h 829747"/>
              <a:gd name="connsiteX1" fmla="*/ 271393 w 3715243"/>
              <a:gd name="connsiteY1" fmla="*/ 770651 h 829747"/>
              <a:gd name="connsiteX2" fmla="*/ 2440555 w 3715243"/>
              <a:gd name="connsiteY2" fmla="*/ 0 h 829747"/>
              <a:gd name="connsiteX3" fmla="*/ 3715243 w 3715243"/>
              <a:gd name="connsiteY3" fmla="*/ 380421 h 829747"/>
              <a:gd name="connsiteX0" fmla="*/ 0 w 3715243"/>
              <a:gd name="connsiteY0" fmla="*/ 449326 h 449326"/>
              <a:gd name="connsiteX1" fmla="*/ 271393 w 3715243"/>
              <a:gd name="connsiteY1" fmla="*/ 390230 h 449326"/>
              <a:gd name="connsiteX2" fmla="*/ 904363 w 3715243"/>
              <a:gd name="connsiteY2" fmla="*/ 109697 h 449326"/>
              <a:gd name="connsiteX3" fmla="*/ 3715243 w 3715243"/>
              <a:gd name="connsiteY3" fmla="*/ 0 h 449326"/>
              <a:gd name="connsiteX0" fmla="*/ 0 w 3715243"/>
              <a:gd name="connsiteY0" fmla="*/ 837063 h 837063"/>
              <a:gd name="connsiteX1" fmla="*/ 271393 w 3715243"/>
              <a:gd name="connsiteY1" fmla="*/ 777967 h 837063"/>
              <a:gd name="connsiteX2" fmla="*/ 2433240 w 3715243"/>
              <a:gd name="connsiteY2" fmla="*/ 0 h 837063"/>
              <a:gd name="connsiteX3" fmla="*/ 3715243 w 3715243"/>
              <a:gd name="connsiteY3" fmla="*/ 387737 h 837063"/>
              <a:gd name="connsiteX0" fmla="*/ 0 w 3715243"/>
              <a:gd name="connsiteY0" fmla="*/ 1378388 h 1378388"/>
              <a:gd name="connsiteX1" fmla="*/ 271393 w 3715243"/>
              <a:gd name="connsiteY1" fmla="*/ 1319292 h 1378388"/>
              <a:gd name="connsiteX2" fmla="*/ 2221099 w 3715243"/>
              <a:gd name="connsiteY2" fmla="*/ 0 h 1378388"/>
              <a:gd name="connsiteX3" fmla="*/ 3715243 w 3715243"/>
              <a:gd name="connsiteY3" fmla="*/ 929062 h 1378388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2221099 w 3437265"/>
              <a:gd name="connsiteY2" fmla="*/ 1009466 h 2387854"/>
              <a:gd name="connsiteX3" fmla="*/ 3437265 w 3437265"/>
              <a:gd name="connsiteY3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13531 w 3437265"/>
              <a:gd name="connsiteY2" fmla="*/ 1914917 h 2387854"/>
              <a:gd name="connsiteX3" fmla="*/ 2221099 w 3437265"/>
              <a:gd name="connsiteY3" fmla="*/ 1009466 h 2387854"/>
              <a:gd name="connsiteX4" fmla="*/ 3437265 w 3437265"/>
              <a:gd name="connsiteY4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20847 w 3437265"/>
              <a:gd name="connsiteY2" fmla="*/ 2024645 h 2387854"/>
              <a:gd name="connsiteX3" fmla="*/ 2221099 w 3437265"/>
              <a:gd name="connsiteY3" fmla="*/ 1009466 h 2387854"/>
              <a:gd name="connsiteX4" fmla="*/ 3437265 w 3437265"/>
              <a:gd name="connsiteY4" fmla="*/ 0 h 2387854"/>
              <a:gd name="connsiteX0" fmla="*/ 0 w 3437265"/>
              <a:gd name="connsiteY0" fmla="*/ 2387854 h 2387854"/>
              <a:gd name="connsiteX1" fmla="*/ 271393 w 3437265"/>
              <a:gd name="connsiteY1" fmla="*/ 2328758 h 2387854"/>
              <a:gd name="connsiteX2" fmla="*/ 920847 w 3437265"/>
              <a:gd name="connsiteY2" fmla="*/ 2024645 h 2387854"/>
              <a:gd name="connsiteX3" fmla="*/ 2433239 w 3437265"/>
              <a:gd name="connsiteY3" fmla="*/ 1558106 h 2387854"/>
              <a:gd name="connsiteX4" fmla="*/ 3437265 w 3437265"/>
              <a:gd name="connsiteY4" fmla="*/ 0 h 2387854"/>
              <a:gd name="connsiteX0" fmla="*/ 0 w 3620145"/>
              <a:gd name="connsiteY0" fmla="*/ 2044040 h 2044040"/>
              <a:gd name="connsiteX1" fmla="*/ 271393 w 3620145"/>
              <a:gd name="connsiteY1" fmla="*/ 1984944 h 2044040"/>
              <a:gd name="connsiteX2" fmla="*/ 920847 w 3620145"/>
              <a:gd name="connsiteY2" fmla="*/ 1680831 h 2044040"/>
              <a:gd name="connsiteX3" fmla="*/ 2433239 w 3620145"/>
              <a:gd name="connsiteY3" fmla="*/ 1214292 h 2044040"/>
              <a:gd name="connsiteX4" fmla="*/ 3620145 w 3620145"/>
              <a:gd name="connsiteY4" fmla="*/ 0 h 2044040"/>
              <a:gd name="connsiteX0" fmla="*/ 0 w 3620145"/>
              <a:gd name="connsiteY0" fmla="*/ 2044040 h 2044040"/>
              <a:gd name="connsiteX1" fmla="*/ 271393 w 3620145"/>
              <a:gd name="connsiteY1" fmla="*/ 1984944 h 2044040"/>
              <a:gd name="connsiteX2" fmla="*/ 920847 w 3620145"/>
              <a:gd name="connsiteY2" fmla="*/ 1680831 h 2044040"/>
              <a:gd name="connsiteX3" fmla="*/ 2235729 w 3620145"/>
              <a:gd name="connsiteY3" fmla="*/ 687598 h 2044040"/>
              <a:gd name="connsiteX4" fmla="*/ 3620145 w 3620145"/>
              <a:gd name="connsiteY4" fmla="*/ 0 h 204404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920847 w 3386058"/>
              <a:gd name="connsiteY2" fmla="*/ 2229471 h 2592680"/>
              <a:gd name="connsiteX3" fmla="*/ 2235729 w 3386058"/>
              <a:gd name="connsiteY3" fmla="*/ 1236238 h 2592680"/>
              <a:gd name="connsiteX4" fmla="*/ 3386058 w 3386058"/>
              <a:gd name="connsiteY4" fmla="*/ 0 h 259268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854990 w 3386058"/>
              <a:gd name="connsiteY2" fmla="*/ 2054137 h 2592680"/>
              <a:gd name="connsiteX3" fmla="*/ 2235729 w 3386058"/>
              <a:gd name="connsiteY3" fmla="*/ 1236238 h 2592680"/>
              <a:gd name="connsiteX4" fmla="*/ 3386058 w 3386058"/>
              <a:gd name="connsiteY4" fmla="*/ 0 h 2592680"/>
              <a:gd name="connsiteX0" fmla="*/ 0 w 3386058"/>
              <a:gd name="connsiteY0" fmla="*/ 2592680 h 2592680"/>
              <a:gd name="connsiteX1" fmla="*/ 271393 w 3386058"/>
              <a:gd name="connsiteY1" fmla="*/ 2533584 h 2592680"/>
              <a:gd name="connsiteX2" fmla="*/ 854990 w 3386058"/>
              <a:gd name="connsiteY2" fmla="*/ 2054137 h 2592680"/>
              <a:gd name="connsiteX3" fmla="*/ 2286882 w 3386058"/>
              <a:gd name="connsiteY3" fmla="*/ 1411962 h 2592680"/>
              <a:gd name="connsiteX4" fmla="*/ 3386058 w 3386058"/>
              <a:gd name="connsiteY4" fmla="*/ 0 h 2592680"/>
              <a:gd name="connsiteX0" fmla="*/ 0 w 3451814"/>
              <a:gd name="connsiteY0" fmla="*/ 2373199 h 2373199"/>
              <a:gd name="connsiteX1" fmla="*/ 271393 w 3451814"/>
              <a:gd name="connsiteY1" fmla="*/ 2314103 h 2373199"/>
              <a:gd name="connsiteX2" fmla="*/ 854990 w 3451814"/>
              <a:gd name="connsiteY2" fmla="*/ 1834656 h 2373199"/>
              <a:gd name="connsiteX3" fmla="*/ 2286882 w 3451814"/>
              <a:gd name="connsiteY3" fmla="*/ 1192481 h 2373199"/>
              <a:gd name="connsiteX4" fmla="*/ 3451814 w 3451814"/>
              <a:gd name="connsiteY4" fmla="*/ 0 h 2373199"/>
              <a:gd name="connsiteX0" fmla="*/ 0 w 3451814"/>
              <a:gd name="connsiteY0" fmla="*/ 2373199 h 2373199"/>
              <a:gd name="connsiteX1" fmla="*/ 854990 w 3451814"/>
              <a:gd name="connsiteY1" fmla="*/ 1834656 h 2373199"/>
              <a:gd name="connsiteX2" fmla="*/ 2286882 w 3451814"/>
              <a:gd name="connsiteY2" fmla="*/ 1192481 h 2373199"/>
              <a:gd name="connsiteX3" fmla="*/ 3451814 w 3451814"/>
              <a:gd name="connsiteY3" fmla="*/ 0 h 2373199"/>
              <a:gd name="connsiteX0" fmla="*/ 0 w 3203103"/>
              <a:gd name="connsiteY0" fmla="*/ 2153985 h 2153985"/>
              <a:gd name="connsiteX1" fmla="*/ 606279 w 3203103"/>
              <a:gd name="connsiteY1" fmla="*/ 1834656 h 2153985"/>
              <a:gd name="connsiteX2" fmla="*/ 2038171 w 3203103"/>
              <a:gd name="connsiteY2" fmla="*/ 1192481 h 2153985"/>
              <a:gd name="connsiteX3" fmla="*/ 3203103 w 3203103"/>
              <a:gd name="connsiteY3" fmla="*/ 0 h 2153985"/>
              <a:gd name="connsiteX0" fmla="*/ 0 w 3276178"/>
              <a:gd name="connsiteY0" fmla="*/ 1963769 h 1963769"/>
              <a:gd name="connsiteX1" fmla="*/ 606279 w 3276178"/>
              <a:gd name="connsiteY1" fmla="*/ 1644440 h 1963769"/>
              <a:gd name="connsiteX2" fmla="*/ 2038171 w 3276178"/>
              <a:gd name="connsiteY2" fmla="*/ 1002265 h 1963769"/>
              <a:gd name="connsiteX3" fmla="*/ 3276178 w 3276178"/>
              <a:gd name="connsiteY3" fmla="*/ 0 h 1963769"/>
              <a:gd name="connsiteX0" fmla="*/ 0 w 3290731"/>
              <a:gd name="connsiteY0" fmla="*/ 1993032 h 1993032"/>
              <a:gd name="connsiteX1" fmla="*/ 606279 w 3290731"/>
              <a:gd name="connsiteY1" fmla="*/ 1673703 h 1993032"/>
              <a:gd name="connsiteX2" fmla="*/ 2038171 w 3290731"/>
              <a:gd name="connsiteY2" fmla="*/ 1031528 h 1993032"/>
              <a:gd name="connsiteX3" fmla="*/ 3290731 w 3290731"/>
              <a:gd name="connsiteY3" fmla="*/ 0 h 1993032"/>
              <a:gd name="connsiteX0" fmla="*/ 0 w 3290731"/>
              <a:gd name="connsiteY0" fmla="*/ 1993032 h 1993032"/>
              <a:gd name="connsiteX1" fmla="*/ 606279 w 3290731"/>
              <a:gd name="connsiteY1" fmla="*/ 1673703 h 1993032"/>
              <a:gd name="connsiteX2" fmla="*/ 1909539 w 3290731"/>
              <a:gd name="connsiteY2" fmla="*/ 660127 h 1993032"/>
              <a:gd name="connsiteX3" fmla="*/ 3290731 w 3290731"/>
              <a:gd name="connsiteY3" fmla="*/ 0 h 1993032"/>
              <a:gd name="connsiteX0" fmla="*/ 0 w 3195406"/>
              <a:gd name="connsiteY0" fmla="*/ 2154975 h 2154975"/>
              <a:gd name="connsiteX1" fmla="*/ 606279 w 3195406"/>
              <a:gd name="connsiteY1" fmla="*/ 1835646 h 2154975"/>
              <a:gd name="connsiteX2" fmla="*/ 1909539 w 3195406"/>
              <a:gd name="connsiteY2" fmla="*/ 822070 h 2154975"/>
              <a:gd name="connsiteX3" fmla="*/ 3195406 w 3195406"/>
              <a:gd name="connsiteY3" fmla="*/ 0 h 2154975"/>
              <a:gd name="connsiteX0" fmla="*/ 0 w 3195406"/>
              <a:gd name="connsiteY0" fmla="*/ 2154975 h 2154975"/>
              <a:gd name="connsiteX1" fmla="*/ 606279 w 3195406"/>
              <a:gd name="connsiteY1" fmla="*/ 1835646 h 2154975"/>
              <a:gd name="connsiteX2" fmla="*/ 1842821 w 3195406"/>
              <a:gd name="connsiteY2" fmla="*/ 698323 h 2154975"/>
              <a:gd name="connsiteX3" fmla="*/ 3195406 w 3195406"/>
              <a:gd name="connsiteY3" fmla="*/ 0 h 2154975"/>
              <a:gd name="connsiteX0" fmla="*/ 0 w 3014360"/>
              <a:gd name="connsiteY0" fmla="*/ 2440757 h 2440757"/>
              <a:gd name="connsiteX1" fmla="*/ 606279 w 3014360"/>
              <a:gd name="connsiteY1" fmla="*/ 2121428 h 2440757"/>
              <a:gd name="connsiteX2" fmla="*/ 1842821 w 3014360"/>
              <a:gd name="connsiteY2" fmla="*/ 984105 h 2440757"/>
              <a:gd name="connsiteX3" fmla="*/ 3014360 w 3014360"/>
              <a:gd name="connsiteY3" fmla="*/ 0 h 2440757"/>
              <a:gd name="connsiteX0" fmla="*/ 0 w 2985715"/>
              <a:gd name="connsiteY0" fmla="*/ 2450283 h 2450283"/>
              <a:gd name="connsiteX1" fmla="*/ 606279 w 2985715"/>
              <a:gd name="connsiteY1" fmla="*/ 2130954 h 2450283"/>
              <a:gd name="connsiteX2" fmla="*/ 1842821 w 2985715"/>
              <a:gd name="connsiteY2" fmla="*/ 993631 h 2450283"/>
              <a:gd name="connsiteX3" fmla="*/ 2985715 w 2985715"/>
              <a:gd name="connsiteY3" fmla="*/ 0 h 2450283"/>
              <a:gd name="connsiteX0" fmla="*/ 0 w 2976120"/>
              <a:gd name="connsiteY0" fmla="*/ 2459809 h 2459809"/>
              <a:gd name="connsiteX1" fmla="*/ 606279 w 2976120"/>
              <a:gd name="connsiteY1" fmla="*/ 2140480 h 2459809"/>
              <a:gd name="connsiteX2" fmla="*/ 1842821 w 2976120"/>
              <a:gd name="connsiteY2" fmla="*/ 1003157 h 2459809"/>
              <a:gd name="connsiteX3" fmla="*/ 2976120 w 2976120"/>
              <a:gd name="connsiteY3" fmla="*/ 0 h 245980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42821 w 3033199"/>
              <a:gd name="connsiteY2" fmla="*/ 1050787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14204 w 3033199"/>
              <a:gd name="connsiteY2" fmla="*/ 1031853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823686 w 3033199"/>
              <a:gd name="connsiteY2" fmla="*/ 803343 h 2507439"/>
              <a:gd name="connsiteX3" fmla="*/ 3033199 w 3033199"/>
              <a:gd name="connsiteY3" fmla="*/ 0 h 2507439"/>
              <a:gd name="connsiteX0" fmla="*/ 0 w 3033199"/>
              <a:gd name="connsiteY0" fmla="*/ 2507439 h 2507439"/>
              <a:gd name="connsiteX1" fmla="*/ 606279 w 3033199"/>
              <a:gd name="connsiteY1" fmla="*/ 2188110 h 2507439"/>
              <a:gd name="connsiteX2" fmla="*/ 1766495 w 3033199"/>
              <a:gd name="connsiteY2" fmla="*/ 841537 h 2507439"/>
              <a:gd name="connsiteX3" fmla="*/ 3033199 w 3033199"/>
              <a:gd name="connsiteY3" fmla="*/ 0 h 2507439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66495 w 2918831"/>
              <a:gd name="connsiteY2" fmla="*/ 1032058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90265 w 2918831"/>
              <a:gd name="connsiteY2" fmla="*/ 994069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771174 w 2918831"/>
              <a:gd name="connsiteY2" fmla="*/ 1013232 h 2697960"/>
              <a:gd name="connsiteX3" fmla="*/ 2918831 w 2918831"/>
              <a:gd name="connsiteY3" fmla="*/ 0 h 2697960"/>
              <a:gd name="connsiteX0" fmla="*/ 0 w 2918831"/>
              <a:gd name="connsiteY0" fmla="*/ 2697960 h 2697960"/>
              <a:gd name="connsiteX1" fmla="*/ 606279 w 2918831"/>
              <a:gd name="connsiteY1" fmla="*/ 2378631 h 2697960"/>
              <a:gd name="connsiteX2" fmla="*/ 1853681 w 2918831"/>
              <a:gd name="connsiteY2" fmla="*/ 1197516 h 2697960"/>
              <a:gd name="connsiteX3" fmla="*/ 2918831 w 2918831"/>
              <a:gd name="connsiteY3" fmla="*/ 0 h 269796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53681 w 3001311"/>
              <a:gd name="connsiteY2" fmla="*/ 1019696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20311 w 3001311"/>
              <a:gd name="connsiteY2" fmla="*/ 115317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94867 w 3001311"/>
              <a:gd name="connsiteY2" fmla="*/ 1178707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07523 w 3001311"/>
              <a:gd name="connsiteY2" fmla="*/ 1191540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61760 w 3001311"/>
              <a:gd name="connsiteY2" fmla="*/ 103163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46477 w 3001311"/>
              <a:gd name="connsiteY2" fmla="*/ 1031750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915012 w 3001311"/>
              <a:gd name="connsiteY2" fmla="*/ 1184283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43531 w 3001311"/>
              <a:gd name="connsiteY2" fmla="*/ 1012946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33963 w 3001311"/>
              <a:gd name="connsiteY2" fmla="*/ 1022585 h 2520140"/>
              <a:gd name="connsiteX3" fmla="*/ 3001311 w 3001311"/>
              <a:gd name="connsiteY3" fmla="*/ 0 h 2520140"/>
              <a:gd name="connsiteX0" fmla="*/ 0 w 3001311"/>
              <a:gd name="connsiteY0" fmla="*/ 2520140 h 2520140"/>
              <a:gd name="connsiteX1" fmla="*/ 606279 w 3001311"/>
              <a:gd name="connsiteY1" fmla="*/ 2200811 h 2520140"/>
              <a:gd name="connsiteX2" fmla="*/ 1838683 w 3001311"/>
              <a:gd name="connsiteY2" fmla="*/ 1022699 h 2520140"/>
              <a:gd name="connsiteX3" fmla="*/ 3001311 w 3001311"/>
              <a:gd name="connsiteY3" fmla="*/ 0 h 2520140"/>
              <a:gd name="connsiteX0" fmla="*/ 0 w 2910756"/>
              <a:gd name="connsiteY0" fmla="*/ 2705899 h 2705899"/>
              <a:gd name="connsiteX1" fmla="*/ 606279 w 2910756"/>
              <a:gd name="connsiteY1" fmla="*/ 2386570 h 2705899"/>
              <a:gd name="connsiteX2" fmla="*/ 1838683 w 2910756"/>
              <a:gd name="connsiteY2" fmla="*/ 1208458 h 2705899"/>
              <a:gd name="connsiteX3" fmla="*/ 2910756 w 2910756"/>
              <a:gd name="connsiteY3" fmla="*/ 0 h 2705899"/>
              <a:gd name="connsiteX0" fmla="*/ 0 w 2915450"/>
              <a:gd name="connsiteY0" fmla="*/ 2696373 h 2696373"/>
              <a:gd name="connsiteX1" fmla="*/ 606279 w 2915450"/>
              <a:gd name="connsiteY1" fmla="*/ 2377044 h 2696373"/>
              <a:gd name="connsiteX2" fmla="*/ 1838683 w 2915450"/>
              <a:gd name="connsiteY2" fmla="*/ 1198932 h 2696373"/>
              <a:gd name="connsiteX3" fmla="*/ 2915450 w 2915450"/>
              <a:gd name="connsiteY3" fmla="*/ 0 h 2696373"/>
              <a:gd name="connsiteX0" fmla="*/ 0 w 2896332"/>
              <a:gd name="connsiteY0" fmla="*/ 2696373 h 2696373"/>
              <a:gd name="connsiteX1" fmla="*/ 606279 w 2896332"/>
              <a:gd name="connsiteY1" fmla="*/ 2377044 h 2696373"/>
              <a:gd name="connsiteX2" fmla="*/ 1838683 w 2896332"/>
              <a:gd name="connsiteY2" fmla="*/ 1198932 h 2696373"/>
              <a:gd name="connsiteX3" fmla="*/ 2896332 w 2896332"/>
              <a:gd name="connsiteY3" fmla="*/ 0 h 2696373"/>
              <a:gd name="connsiteX0" fmla="*/ 0 w 2910552"/>
              <a:gd name="connsiteY0" fmla="*/ 2701136 h 2701136"/>
              <a:gd name="connsiteX1" fmla="*/ 606279 w 2910552"/>
              <a:gd name="connsiteY1" fmla="*/ 2381807 h 2701136"/>
              <a:gd name="connsiteX2" fmla="*/ 1838683 w 2910552"/>
              <a:gd name="connsiteY2" fmla="*/ 1203695 h 2701136"/>
              <a:gd name="connsiteX3" fmla="*/ 2910552 w 2910552"/>
              <a:gd name="connsiteY3" fmla="*/ 0 h 2701136"/>
              <a:gd name="connsiteX0" fmla="*/ 0 w 2910552"/>
              <a:gd name="connsiteY0" fmla="*/ 2701136 h 2701136"/>
              <a:gd name="connsiteX1" fmla="*/ 606279 w 2910552"/>
              <a:gd name="connsiteY1" fmla="*/ 2381807 h 2701136"/>
              <a:gd name="connsiteX2" fmla="*/ 1895789 w 2910552"/>
              <a:gd name="connsiteY2" fmla="*/ 1365773 h 2701136"/>
              <a:gd name="connsiteX3" fmla="*/ 2910552 w 2910552"/>
              <a:gd name="connsiteY3" fmla="*/ 0 h 2701136"/>
              <a:gd name="connsiteX0" fmla="*/ 0 w 3096217"/>
              <a:gd name="connsiteY0" fmla="*/ 2339145 h 2339145"/>
              <a:gd name="connsiteX1" fmla="*/ 606279 w 3096217"/>
              <a:gd name="connsiteY1" fmla="*/ 2019816 h 2339145"/>
              <a:gd name="connsiteX2" fmla="*/ 1895789 w 3096217"/>
              <a:gd name="connsiteY2" fmla="*/ 1003782 h 2339145"/>
              <a:gd name="connsiteX3" fmla="*/ 3096217 w 3096217"/>
              <a:gd name="connsiteY3" fmla="*/ 0 h 2339145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895789 w 3200221"/>
              <a:gd name="connsiteY2" fmla="*/ 847648 h 2183011"/>
              <a:gd name="connsiteX3" fmla="*/ 3200221 w 3200221"/>
              <a:gd name="connsiteY3" fmla="*/ 0 h 2183011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957159 w 3200221"/>
              <a:gd name="connsiteY2" fmla="*/ 1038834 h 2183011"/>
              <a:gd name="connsiteX3" fmla="*/ 3200221 w 3200221"/>
              <a:gd name="connsiteY3" fmla="*/ 0 h 2183011"/>
              <a:gd name="connsiteX0" fmla="*/ 0 w 3200221"/>
              <a:gd name="connsiteY0" fmla="*/ 2183011 h 2183011"/>
              <a:gd name="connsiteX1" fmla="*/ 606279 w 3200221"/>
              <a:gd name="connsiteY1" fmla="*/ 1863682 h 2183011"/>
              <a:gd name="connsiteX2" fmla="*/ 1991619 w 3200221"/>
              <a:gd name="connsiteY2" fmla="*/ 1013069 h 2183011"/>
              <a:gd name="connsiteX3" fmla="*/ 3200221 w 3200221"/>
              <a:gd name="connsiteY3" fmla="*/ 0 h 2183011"/>
              <a:gd name="connsiteX0" fmla="*/ 0 w 3286409"/>
              <a:gd name="connsiteY0" fmla="*/ 1993209 h 1993209"/>
              <a:gd name="connsiteX1" fmla="*/ 606279 w 3286409"/>
              <a:gd name="connsiteY1" fmla="*/ 1673880 h 1993209"/>
              <a:gd name="connsiteX2" fmla="*/ 1991619 w 3286409"/>
              <a:gd name="connsiteY2" fmla="*/ 823267 h 1993209"/>
              <a:gd name="connsiteX3" fmla="*/ 3286409 w 3286409"/>
              <a:gd name="connsiteY3" fmla="*/ 0 h 1993209"/>
              <a:gd name="connsiteX0" fmla="*/ 0 w 3310186"/>
              <a:gd name="connsiteY0" fmla="*/ 1539934 h 1539934"/>
              <a:gd name="connsiteX1" fmla="*/ 606279 w 3310186"/>
              <a:gd name="connsiteY1" fmla="*/ 1220605 h 1539934"/>
              <a:gd name="connsiteX2" fmla="*/ 1991619 w 3310186"/>
              <a:gd name="connsiteY2" fmla="*/ 369992 h 1539934"/>
              <a:gd name="connsiteX3" fmla="*/ 3310186 w 3310186"/>
              <a:gd name="connsiteY3" fmla="*/ 0 h 1539934"/>
              <a:gd name="connsiteX0" fmla="*/ 0 w 3373718"/>
              <a:gd name="connsiteY0" fmla="*/ 1794404 h 1794404"/>
              <a:gd name="connsiteX1" fmla="*/ 606279 w 3373718"/>
              <a:gd name="connsiteY1" fmla="*/ 1475075 h 1794404"/>
              <a:gd name="connsiteX2" fmla="*/ 1991619 w 3373718"/>
              <a:gd name="connsiteY2" fmla="*/ 624462 h 1794404"/>
              <a:gd name="connsiteX3" fmla="*/ 3373718 w 3373718"/>
              <a:gd name="connsiteY3" fmla="*/ 0 h 1794404"/>
              <a:gd name="connsiteX0" fmla="*/ 0 w 3477005"/>
              <a:gd name="connsiteY0" fmla="*/ 1627407 h 1627407"/>
              <a:gd name="connsiteX1" fmla="*/ 606279 w 3477005"/>
              <a:gd name="connsiteY1" fmla="*/ 1308078 h 1627407"/>
              <a:gd name="connsiteX2" fmla="*/ 1991619 w 3477005"/>
              <a:gd name="connsiteY2" fmla="*/ 457465 h 1627407"/>
              <a:gd name="connsiteX3" fmla="*/ 3477005 w 3477005"/>
              <a:gd name="connsiteY3" fmla="*/ 0 h 1627407"/>
              <a:gd name="connsiteX0" fmla="*/ 0 w 3477005"/>
              <a:gd name="connsiteY0" fmla="*/ 1627407 h 1627407"/>
              <a:gd name="connsiteX1" fmla="*/ 606279 w 3477005"/>
              <a:gd name="connsiteY1" fmla="*/ 1308078 h 1627407"/>
              <a:gd name="connsiteX2" fmla="*/ 2047231 w 3477005"/>
              <a:gd name="connsiteY2" fmla="*/ 656321 h 1627407"/>
              <a:gd name="connsiteX3" fmla="*/ 3477005 w 3477005"/>
              <a:gd name="connsiteY3" fmla="*/ 0 h 1627407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2047231 w 3373560"/>
              <a:gd name="connsiteY2" fmla="*/ 855126 h 1826212"/>
              <a:gd name="connsiteX3" fmla="*/ 3373560 w 3373560"/>
              <a:gd name="connsiteY3" fmla="*/ 0 h 1826212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1975624 w 3373560"/>
              <a:gd name="connsiteY2" fmla="*/ 664369 h 1826212"/>
              <a:gd name="connsiteX3" fmla="*/ 3373560 w 3373560"/>
              <a:gd name="connsiteY3" fmla="*/ 0 h 1826212"/>
              <a:gd name="connsiteX0" fmla="*/ 0 w 3373560"/>
              <a:gd name="connsiteY0" fmla="*/ 1826212 h 1826212"/>
              <a:gd name="connsiteX1" fmla="*/ 606279 w 3373560"/>
              <a:gd name="connsiteY1" fmla="*/ 1506883 h 1826212"/>
              <a:gd name="connsiteX2" fmla="*/ 2047014 w 3373560"/>
              <a:gd name="connsiteY2" fmla="*/ 854965 h 1826212"/>
              <a:gd name="connsiteX3" fmla="*/ 3373560 w 3373560"/>
              <a:gd name="connsiteY3" fmla="*/ 0 h 1826212"/>
              <a:gd name="connsiteX0" fmla="*/ 0 w 3459205"/>
              <a:gd name="connsiteY0" fmla="*/ 1635691 h 1635691"/>
              <a:gd name="connsiteX1" fmla="*/ 606279 w 3459205"/>
              <a:gd name="connsiteY1" fmla="*/ 1316362 h 1635691"/>
              <a:gd name="connsiteX2" fmla="*/ 2047014 w 3459205"/>
              <a:gd name="connsiteY2" fmla="*/ 664444 h 1635691"/>
              <a:gd name="connsiteX3" fmla="*/ 3459205 w 3459205"/>
              <a:gd name="connsiteY3" fmla="*/ 0 h 1635691"/>
              <a:gd name="connsiteX0" fmla="*/ 0 w 3478175"/>
              <a:gd name="connsiteY0" fmla="*/ 1640454 h 1640454"/>
              <a:gd name="connsiteX1" fmla="*/ 606279 w 3478175"/>
              <a:gd name="connsiteY1" fmla="*/ 1321125 h 1640454"/>
              <a:gd name="connsiteX2" fmla="*/ 2047014 w 3478175"/>
              <a:gd name="connsiteY2" fmla="*/ 669207 h 1640454"/>
              <a:gd name="connsiteX3" fmla="*/ 3478175 w 3478175"/>
              <a:gd name="connsiteY3" fmla="*/ 0 h 1640454"/>
              <a:gd name="connsiteX0" fmla="*/ 0 w 3478175"/>
              <a:gd name="connsiteY0" fmla="*/ 1640454 h 1640454"/>
              <a:gd name="connsiteX1" fmla="*/ 606279 w 3478175"/>
              <a:gd name="connsiteY1" fmla="*/ 1321125 h 1640454"/>
              <a:gd name="connsiteX2" fmla="*/ 1983358 w 3478175"/>
              <a:gd name="connsiteY2" fmla="*/ 486382 h 1640454"/>
              <a:gd name="connsiteX3" fmla="*/ 3478175 w 3478175"/>
              <a:gd name="connsiteY3" fmla="*/ 0 h 1640454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83358 w 3279317"/>
              <a:gd name="connsiteY2" fmla="*/ 828327 h 1982399"/>
              <a:gd name="connsiteX3" fmla="*/ 3279317 w 3279317"/>
              <a:gd name="connsiteY3" fmla="*/ 0 h 1982399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59459 w 3279317"/>
              <a:gd name="connsiteY2" fmla="*/ 812516 h 1982399"/>
              <a:gd name="connsiteX3" fmla="*/ 3279317 w 3279317"/>
              <a:gd name="connsiteY3" fmla="*/ 0 h 1982399"/>
              <a:gd name="connsiteX0" fmla="*/ 0 w 3279317"/>
              <a:gd name="connsiteY0" fmla="*/ 1982399 h 1982399"/>
              <a:gd name="connsiteX1" fmla="*/ 606279 w 3279317"/>
              <a:gd name="connsiteY1" fmla="*/ 1663070 h 1982399"/>
              <a:gd name="connsiteX2" fmla="*/ 1983268 w 3279317"/>
              <a:gd name="connsiteY2" fmla="*/ 820560 h 1982399"/>
              <a:gd name="connsiteX3" fmla="*/ 3279317 w 3279317"/>
              <a:gd name="connsiteY3" fmla="*/ 0 h 1982399"/>
              <a:gd name="connsiteX0" fmla="*/ 34405 w 3313722"/>
              <a:gd name="connsiteY0" fmla="*/ 1982399 h 1982399"/>
              <a:gd name="connsiteX1" fmla="*/ 0 w 3313722"/>
              <a:gd name="connsiteY1" fmla="*/ 1974576 h 1982399"/>
              <a:gd name="connsiteX2" fmla="*/ 640684 w 3313722"/>
              <a:gd name="connsiteY2" fmla="*/ 1663070 h 1982399"/>
              <a:gd name="connsiteX3" fmla="*/ 2017673 w 3313722"/>
              <a:gd name="connsiteY3" fmla="*/ 820560 h 1982399"/>
              <a:gd name="connsiteX4" fmla="*/ 3313722 w 3313722"/>
              <a:gd name="connsiteY4" fmla="*/ 0 h 1982399"/>
              <a:gd name="connsiteX0" fmla="*/ 34405 w 3313722"/>
              <a:gd name="connsiteY0" fmla="*/ 1982399 h 1982399"/>
              <a:gd name="connsiteX1" fmla="*/ 0 w 3313722"/>
              <a:gd name="connsiteY1" fmla="*/ 1974576 h 1982399"/>
              <a:gd name="connsiteX2" fmla="*/ 640684 w 3313722"/>
              <a:gd name="connsiteY2" fmla="*/ 1663070 h 1982399"/>
              <a:gd name="connsiteX3" fmla="*/ 2086637 w 3313722"/>
              <a:gd name="connsiteY3" fmla="*/ 1001827 h 1982399"/>
              <a:gd name="connsiteX4" fmla="*/ 3313722 w 3313722"/>
              <a:gd name="connsiteY4" fmla="*/ 0 h 1982399"/>
              <a:gd name="connsiteX0" fmla="*/ 34405 w 3417161"/>
              <a:gd name="connsiteY0" fmla="*/ 1835733 h 1835733"/>
              <a:gd name="connsiteX1" fmla="*/ 0 w 3417161"/>
              <a:gd name="connsiteY1" fmla="*/ 1827910 h 1835733"/>
              <a:gd name="connsiteX2" fmla="*/ 640684 w 3417161"/>
              <a:gd name="connsiteY2" fmla="*/ 1516404 h 1835733"/>
              <a:gd name="connsiteX3" fmla="*/ 2086637 w 3417161"/>
              <a:gd name="connsiteY3" fmla="*/ 855161 h 1835733"/>
              <a:gd name="connsiteX4" fmla="*/ 3417161 w 3417161"/>
              <a:gd name="connsiteY4" fmla="*/ 0 h 1835733"/>
              <a:gd name="connsiteX0" fmla="*/ 34405 w 3426608"/>
              <a:gd name="connsiteY0" fmla="*/ 1821443 h 1821443"/>
              <a:gd name="connsiteX1" fmla="*/ 0 w 3426608"/>
              <a:gd name="connsiteY1" fmla="*/ 1813620 h 1821443"/>
              <a:gd name="connsiteX2" fmla="*/ 640684 w 3426608"/>
              <a:gd name="connsiteY2" fmla="*/ 1502114 h 1821443"/>
              <a:gd name="connsiteX3" fmla="*/ 2086637 w 3426608"/>
              <a:gd name="connsiteY3" fmla="*/ 840871 h 1821443"/>
              <a:gd name="connsiteX4" fmla="*/ 3426608 w 3426608"/>
              <a:gd name="connsiteY4" fmla="*/ 0 h 1821443"/>
              <a:gd name="connsiteX0" fmla="*/ 34405 w 3426608"/>
              <a:gd name="connsiteY0" fmla="*/ 1821443 h 1821443"/>
              <a:gd name="connsiteX1" fmla="*/ 0 w 3426608"/>
              <a:gd name="connsiteY1" fmla="*/ 1813620 h 1821443"/>
              <a:gd name="connsiteX2" fmla="*/ 640684 w 3426608"/>
              <a:gd name="connsiteY2" fmla="*/ 1502114 h 1821443"/>
              <a:gd name="connsiteX3" fmla="*/ 1934193 w 3426608"/>
              <a:gd name="connsiteY3" fmla="*/ 488501 h 1821443"/>
              <a:gd name="connsiteX4" fmla="*/ 3426608 w 3426608"/>
              <a:gd name="connsiteY4" fmla="*/ 0 h 1821443"/>
              <a:gd name="connsiteX0" fmla="*/ 34405 w 3074113"/>
              <a:gd name="connsiteY0" fmla="*/ 2516846 h 2516846"/>
              <a:gd name="connsiteX1" fmla="*/ 0 w 3074113"/>
              <a:gd name="connsiteY1" fmla="*/ 2509023 h 2516846"/>
              <a:gd name="connsiteX2" fmla="*/ 640684 w 3074113"/>
              <a:gd name="connsiteY2" fmla="*/ 2197517 h 2516846"/>
              <a:gd name="connsiteX3" fmla="*/ 1934193 w 3074113"/>
              <a:gd name="connsiteY3" fmla="*/ 1183904 h 2516846"/>
              <a:gd name="connsiteX4" fmla="*/ 3074113 w 3074113"/>
              <a:gd name="connsiteY4" fmla="*/ 0 h 2516846"/>
              <a:gd name="connsiteX0" fmla="*/ 34405 w 3045469"/>
              <a:gd name="connsiteY0" fmla="*/ 2502557 h 2502557"/>
              <a:gd name="connsiteX1" fmla="*/ 0 w 3045469"/>
              <a:gd name="connsiteY1" fmla="*/ 2494734 h 2502557"/>
              <a:gd name="connsiteX2" fmla="*/ 640684 w 3045469"/>
              <a:gd name="connsiteY2" fmla="*/ 2183228 h 2502557"/>
              <a:gd name="connsiteX3" fmla="*/ 1934193 w 3045469"/>
              <a:gd name="connsiteY3" fmla="*/ 1169615 h 2502557"/>
              <a:gd name="connsiteX4" fmla="*/ 3045469 w 3045469"/>
              <a:gd name="connsiteY4" fmla="*/ 0 h 2502557"/>
              <a:gd name="connsiteX0" fmla="*/ 34405 w 3045469"/>
              <a:gd name="connsiteY0" fmla="*/ 2502557 h 2502557"/>
              <a:gd name="connsiteX1" fmla="*/ 0 w 3045469"/>
              <a:gd name="connsiteY1" fmla="*/ 2494734 h 2502557"/>
              <a:gd name="connsiteX2" fmla="*/ 640684 w 3045469"/>
              <a:gd name="connsiteY2" fmla="*/ 2183228 h 2502557"/>
              <a:gd name="connsiteX3" fmla="*/ 1985354 w 3045469"/>
              <a:gd name="connsiteY3" fmla="*/ 1367280 h 2502557"/>
              <a:gd name="connsiteX4" fmla="*/ 3045469 w 3045469"/>
              <a:gd name="connsiteY4" fmla="*/ 0 h 2502557"/>
              <a:gd name="connsiteX0" fmla="*/ 34405 w 3140496"/>
              <a:gd name="connsiteY0" fmla="*/ 2348921 h 2348921"/>
              <a:gd name="connsiteX1" fmla="*/ 0 w 3140496"/>
              <a:gd name="connsiteY1" fmla="*/ 2341098 h 2348921"/>
              <a:gd name="connsiteX2" fmla="*/ 640684 w 3140496"/>
              <a:gd name="connsiteY2" fmla="*/ 2029592 h 2348921"/>
              <a:gd name="connsiteX3" fmla="*/ 1985354 w 3140496"/>
              <a:gd name="connsiteY3" fmla="*/ 1213644 h 2348921"/>
              <a:gd name="connsiteX4" fmla="*/ 3140496 w 3140496"/>
              <a:gd name="connsiteY4" fmla="*/ 0 h 2348921"/>
              <a:gd name="connsiteX0" fmla="*/ 0 w 3106091"/>
              <a:gd name="connsiteY0" fmla="*/ 2348921 h 2348921"/>
              <a:gd name="connsiteX1" fmla="*/ 265511 w 3106091"/>
              <a:gd name="connsiteY1" fmla="*/ 2304781 h 2348921"/>
              <a:gd name="connsiteX2" fmla="*/ 606279 w 3106091"/>
              <a:gd name="connsiteY2" fmla="*/ 2029592 h 2348921"/>
              <a:gd name="connsiteX3" fmla="*/ 1950949 w 3106091"/>
              <a:gd name="connsiteY3" fmla="*/ 1213644 h 2348921"/>
              <a:gd name="connsiteX4" fmla="*/ 3106091 w 3106091"/>
              <a:gd name="connsiteY4" fmla="*/ 0 h 2348921"/>
              <a:gd name="connsiteX0" fmla="*/ 0 w 3344211"/>
              <a:gd name="connsiteY0" fmla="*/ 2568285 h 2568285"/>
              <a:gd name="connsiteX1" fmla="*/ 503631 w 3344211"/>
              <a:gd name="connsiteY1" fmla="*/ 2304781 h 2568285"/>
              <a:gd name="connsiteX2" fmla="*/ 844399 w 3344211"/>
              <a:gd name="connsiteY2" fmla="*/ 2029592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44399 w 3344211"/>
              <a:gd name="connsiteY2" fmla="*/ 2029592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92004 w 3344211"/>
              <a:gd name="connsiteY2" fmla="*/ 2234631 h 2568285"/>
              <a:gd name="connsiteX3" fmla="*/ 2189069 w 3344211"/>
              <a:gd name="connsiteY3" fmla="*/ 1213644 h 2568285"/>
              <a:gd name="connsiteX4" fmla="*/ 3344211 w 3344211"/>
              <a:gd name="connsiteY4" fmla="*/ 0 h 2568285"/>
              <a:gd name="connsiteX0" fmla="*/ 0 w 3344211"/>
              <a:gd name="connsiteY0" fmla="*/ 2568285 h 2568285"/>
              <a:gd name="connsiteX1" fmla="*/ 294074 w 3344211"/>
              <a:gd name="connsiteY1" fmla="*/ 2509850 h 2568285"/>
              <a:gd name="connsiteX2" fmla="*/ 892004 w 3344211"/>
              <a:gd name="connsiteY2" fmla="*/ 2234631 h 2568285"/>
              <a:gd name="connsiteX3" fmla="*/ 2408090 w 3344211"/>
              <a:gd name="connsiteY3" fmla="*/ 1766293 h 2568285"/>
              <a:gd name="connsiteX4" fmla="*/ 3344211 w 3344211"/>
              <a:gd name="connsiteY4" fmla="*/ 0 h 2568285"/>
              <a:gd name="connsiteX0" fmla="*/ 0 w 3625118"/>
              <a:gd name="connsiteY0" fmla="*/ 2020536 h 2020536"/>
              <a:gd name="connsiteX1" fmla="*/ 294074 w 3625118"/>
              <a:gd name="connsiteY1" fmla="*/ 1962101 h 2020536"/>
              <a:gd name="connsiteX2" fmla="*/ 892004 w 3625118"/>
              <a:gd name="connsiteY2" fmla="*/ 1686882 h 2020536"/>
              <a:gd name="connsiteX3" fmla="*/ 2408090 w 3625118"/>
              <a:gd name="connsiteY3" fmla="*/ 1218544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294074 w 3625118"/>
              <a:gd name="connsiteY1" fmla="*/ 1962101 h 2020536"/>
              <a:gd name="connsiteX2" fmla="*/ 892004 w 3625118"/>
              <a:gd name="connsiteY2" fmla="*/ 1686882 h 2020536"/>
              <a:gd name="connsiteX3" fmla="*/ 2360412 w 3625118"/>
              <a:gd name="connsiteY3" fmla="*/ 1037686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892004 w 3625118"/>
              <a:gd name="connsiteY2" fmla="*/ 1686882 h 2020536"/>
              <a:gd name="connsiteX3" fmla="*/ 2360412 w 3625118"/>
              <a:gd name="connsiteY3" fmla="*/ 1037686 h 2020536"/>
              <a:gd name="connsiteX4" fmla="*/ 3625118 w 3625118"/>
              <a:gd name="connsiteY4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2360412 w 3625118"/>
              <a:gd name="connsiteY2" fmla="*/ 1037686 h 2020536"/>
              <a:gd name="connsiteX3" fmla="*/ 3625118 w 3625118"/>
              <a:gd name="connsiteY3" fmla="*/ 0 h 2020536"/>
              <a:gd name="connsiteX0" fmla="*/ 0 w 3625118"/>
              <a:gd name="connsiteY0" fmla="*/ 2020536 h 2020536"/>
              <a:gd name="connsiteX1" fmla="*/ 662194 w 3625118"/>
              <a:gd name="connsiteY1" fmla="*/ 1712911 h 2020536"/>
              <a:gd name="connsiteX2" fmla="*/ 2158484 w 3625118"/>
              <a:gd name="connsiteY2" fmla="*/ 1239705 h 2020536"/>
              <a:gd name="connsiteX3" fmla="*/ 3625118 w 3625118"/>
              <a:gd name="connsiteY3" fmla="*/ 0 h 2020536"/>
              <a:gd name="connsiteX0" fmla="*/ 0 w 3351911"/>
              <a:gd name="connsiteY0" fmla="*/ 2008660 h 2008660"/>
              <a:gd name="connsiteX1" fmla="*/ 662194 w 3351911"/>
              <a:gd name="connsiteY1" fmla="*/ 1701035 h 2008660"/>
              <a:gd name="connsiteX2" fmla="*/ 2158484 w 3351911"/>
              <a:gd name="connsiteY2" fmla="*/ 1227829 h 2008660"/>
              <a:gd name="connsiteX3" fmla="*/ 3351911 w 3351911"/>
              <a:gd name="connsiteY3" fmla="*/ 0 h 2008660"/>
              <a:gd name="connsiteX0" fmla="*/ 0 w 3351911"/>
              <a:gd name="connsiteY0" fmla="*/ 2008660 h 2008660"/>
              <a:gd name="connsiteX1" fmla="*/ 662194 w 3351911"/>
              <a:gd name="connsiteY1" fmla="*/ 1701035 h 2008660"/>
              <a:gd name="connsiteX2" fmla="*/ 2158436 w 3351911"/>
              <a:gd name="connsiteY2" fmla="*/ 1237493 h 2008660"/>
              <a:gd name="connsiteX3" fmla="*/ 3351911 w 3351911"/>
              <a:gd name="connsiteY3" fmla="*/ 0 h 2008660"/>
              <a:gd name="connsiteX0" fmla="*/ 0 w 3351911"/>
              <a:gd name="connsiteY0" fmla="*/ 2008660 h 2008660"/>
              <a:gd name="connsiteX1" fmla="*/ 576456 w 3351911"/>
              <a:gd name="connsiteY1" fmla="*/ 1272553 h 2008660"/>
              <a:gd name="connsiteX2" fmla="*/ 2158436 w 3351911"/>
              <a:gd name="connsiteY2" fmla="*/ 1237493 h 2008660"/>
              <a:gd name="connsiteX3" fmla="*/ 3351911 w 3351911"/>
              <a:gd name="connsiteY3" fmla="*/ 0 h 2008660"/>
              <a:gd name="connsiteX0" fmla="*/ 0 w 3351911"/>
              <a:gd name="connsiteY0" fmla="*/ 2085626 h 2085626"/>
              <a:gd name="connsiteX1" fmla="*/ 576456 w 3351911"/>
              <a:gd name="connsiteY1" fmla="*/ 1349519 h 2085626"/>
              <a:gd name="connsiteX2" fmla="*/ 1701198 w 3351911"/>
              <a:gd name="connsiteY2" fmla="*/ 0 h 2085626"/>
              <a:gd name="connsiteX3" fmla="*/ 3351911 w 3351911"/>
              <a:gd name="connsiteY3" fmla="*/ 76966 h 2085626"/>
              <a:gd name="connsiteX0" fmla="*/ 0 w 3351911"/>
              <a:gd name="connsiteY0" fmla="*/ 2037996 h 2037996"/>
              <a:gd name="connsiteX1" fmla="*/ 576456 w 3351911"/>
              <a:gd name="connsiteY1" fmla="*/ 1301889 h 2037996"/>
              <a:gd name="connsiteX2" fmla="*/ 1682110 w 3351911"/>
              <a:gd name="connsiteY2" fmla="*/ 0 h 2037996"/>
              <a:gd name="connsiteX3" fmla="*/ 3351911 w 3351911"/>
              <a:gd name="connsiteY3" fmla="*/ 29336 h 2037996"/>
              <a:gd name="connsiteX0" fmla="*/ 0 w 3351911"/>
              <a:gd name="connsiteY0" fmla="*/ 2076100 h 2076100"/>
              <a:gd name="connsiteX1" fmla="*/ 576456 w 3351911"/>
              <a:gd name="connsiteY1" fmla="*/ 1339993 h 2076100"/>
              <a:gd name="connsiteX2" fmla="*/ 1701122 w 3351911"/>
              <a:gd name="connsiteY2" fmla="*/ 0 h 2076100"/>
              <a:gd name="connsiteX3" fmla="*/ 3351911 w 3351911"/>
              <a:gd name="connsiteY3" fmla="*/ 67440 h 2076100"/>
              <a:gd name="connsiteX0" fmla="*/ 0 w 3208964"/>
              <a:gd name="connsiteY0" fmla="*/ 2142017 h 2142017"/>
              <a:gd name="connsiteX1" fmla="*/ 576456 w 3208964"/>
              <a:gd name="connsiteY1" fmla="*/ 1405910 h 2142017"/>
              <a:gd name="connsiteX2" fmla="*/ 1701122 w 3208964"/>
              <a:gd name="connsiteY2" fmla="*/ 65917 h 2142017"/>
              <a:gd name="connsiteX3" fmla="*/ 3208964 w 3208964"/>
              <a:gd name="connsiteY3" fmla="*/ 0 h 2142017"/>
              <a:gd name="connsiteX0" fmla="*/ 0 w 2704078"/>
              <a:gd name="connsiteY0" fmla="*/ 3199411 h 3199411"/>
              <a:gd name="connsiteX1" fmla="*/ 576456 w 2704078"/>
              <a:gd name="connsiteY1" fmla="*/ 2463304 h 3199411"/>
              <a:gd name="connsiteX2" fmla="*/ 1701122 w 2704078"/>
              <a:gd name="connsiteY2" fmla="*/ 1123311 h 3199411"/>
              <a:gd name="connsiteX3" fmla="*/ 2704078 w 2704078"/>
              <a:gd name="connsiteY3" fmla="*/ 0 h 3199411"/>
              <a:gd name="connsiteX0" fmla="*/ 0 w 2704078"/>
              <a:gd name="connsiteY0" fmla="*/ 3199411 h 3199411"/>
              <a:gd name="connsiteX1" fmla="*/ 261359 w 2704078"/>
              <a:gd name="connsiteY1" fmla="*/ 3074040 h 3199411"/>
              <a:gd name="connsiteX2" fmla="*/ 576456 w 2704078"/>
              <a:gd name="connsiteY2" fmla="*/ 2463304 h 3199411"/>
              <a:gd name="connsiteX3" fmla="*/ 1701122 w 2704078"/>
              <a:gd name="connsiteY3" fmla="*/ 1123311 h 3199411"/>
              <a:gd name="connsiteX4" fmla="*/ 2704078 w 2704078"/>
              <a:gd name="connsiteY4" fmla="*/ 0 h 3199411"/>
              <a:gd name="connsiteX0" fmla="*/ 0 w 2704078"/>
              <a:gd name="connsiteY0" fmla="*/ 3199411 h 3199411"/>
              <a:gd name="connsiteX1" fmla="*/ 261353 w 2704078"/>
              <a:gd name="connsiteY1" fmla="*/ 3074386 h 3199411"/>
              <a:gd name="connsiteX2" fmla="*/ 576456 w 2704078"/>
              <a:gd name="connsiteY2" fmla="*/ 2463304 h 3199411"/>
              <a:gd name="connsiteX3" fmla="*/ 1701122 w 2704078"/>
              <a:gd name="connsiteY3" fmla="*/ 1123311 h 3199411"/>
              <a:gd name="connsiteX4" fmla="*/ 2704078 w 2704078"/>
              <a:gd name="connsiteY4" fmla="*/ 0 h 3199411"/>
              <a:gd name="connsiteX0" fmla="*/ 0 w 2704078"/>
              <a:gd name="connsiteY0" fmla="*/ 3199411 h 3199411"/>
              <a:gd name="connsiteX1" fmla="*/ 576456 w 2704078"/>
              <a:gd name="connsiteY1" fmla="*/ 2463304 h 3199411"/>
              <a:gd name="connsiteX2" fmla="*/ 1701122 w 2704078"/>
              <a:gd name="connsiteY2" fmla="*/ 1123311 h 3199411"/>
              <a:gd name="connsiteX3" fmla="*/ 2704078 w 2704078"/>
              <a:gd name="connsiteY3" fmla="*/ 0 h 3199411"/>
              <a:gd name="connsiteX0" fmla="*/ 0 w 2696762"/>
              <a:gd name="connsiteY0" fmla="*/ 2980290 h 2980290"/>
              <a:gd name="connsiteX1" fmla="*/ 569140 w 2696762"/>
              <a:gd name="connsiteY1" fmla="*/ 2463304 h 2980290"/>
              <a:gd name="connsiteX2" fmla="*/ 1693806 w 2696762"/>
              <a:gd name="connsiteY2" fmla="*/ 1123311 h 2980290"/>
              <a:gd name="connsiteX3" fmla="*/ 2696762 w 2696762"/>
              <a:gd name="connsiteY3" fmla="*/ 0 h 2980290"/>
              <a:gd name="connsiteX0" fmla="*/ 0 w 2674263"/>
              <a:gd name="connsiteY0" fmla="*/ 2997121 h 2997121"/>
              <a:gd name="connsiteX1" fmla="*/ 569140 w 2674263"/>
              <a:gd name="connsiteY1" fmla="*/ 2480135 h 2997121"/>
              <a:gd name="connsiteX2" fmla="*/ 1693806 w 2674263"/>
              <a:gd name="connsiteY2" fmla="*/ 1140142 h 2997121"/>
              <a:gd name="connsiteX3" fmla="*/ 2674263 w 2674263"/>
              <a:gd name="connsiteY3" fmla="*/ 0 h 2997121"/>
              <a:gd name="connsiteX0" fmla="*/ 0 w 2960444"/>
              <a:gd name="connsiteY0" fmla="*/ 2464324 h 2464324"/>
              <a:gd name="connsiteX1" fmla="*/ 569140 w 2960444"/>
              <a:gd name="connsiteY1" fmla="*/ 1947338 h 2464324"/>
              <a:gd name="connsiteX2" fmla="*/ 1693806 w 2960444"/>
              <a:gd name="connsiteY2" fmla="*/ 607345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569140 w 2960444"/>
              <a:gd name="connsiteY1" fmla="*/ 1947338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600932 w 2960444"/>
              <a:gd name="connsiteY1" fmla="*/ 2170218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0444"/>
              <a:gd name="connsiteY0" fmla="*/ 2464324 h 2464324"/>
              <a:gd name="connsiteX1" fmla="*/ 616821 w 2960444"/>
              <a:gd name="connsiteY1" fmla="*/ 2122749 h 2464324"/>
              <a:gd name="connsiteX2" fmla="*/ 1813036 w 2960444"/>
              <a:gd name="connsiteY2" fmla="*/ 989119 h 2464324"/>
              <a:gd name="connsiteX3" fmla="*/ 2960444 w 2960444"/>
              <a:gd name="connsiteY3" fmla="*/ 0 h 2464324"/>
              <a:gd name="connsiteX0" fmla="*/ 0 w 2965206"/>
              <a:gd name="connsiteY0" fmla="*/ 2464601 h 2464601"/>
              <a:gd name="connsiteX1" fmla="*/ 621583 w 2965206"/>
              <a:gd name="connsiteY1" fmla="*/ 2122749 h 2464601"/>
              <a:gd name="connsiteX2" fmla="*/ 1817798 w 2965206"/>
              <a:gd name="connsiteY2" fmla="*/ 989119 h 2464601"/>
              <a:gd name="connsiteX3" fmla="*/ 2965206 w 2965206"/>
              <a:gd name="connsiteY3" fmla="*/ 0 h 2464601"/>
              <a:gd name="connsiteX0" fmla="*/ 0 w 2965206"/>
              <a:gd name="connsiteY0" fmla="*/ 2464601 h 2464601"/>
              <a:gd name="connsiteX1" fmla="*/ 621583 w 2965206"/>
              <a:gd name="connsiteY1" fmla="*/ 2122749 h 2464601"/>
              <a:gd name="connsiteX2" fmla="*/ 1874906 w 2965206"/>
              <a:gd name="connsiteY2" fmla="*/ 1170226 h 2464601"/>
              <a:gd name="connsiteX3" fmla="*/ 2965206 w 2965206"/>
              <a:gd name="connsiteY3" fmla="*/ 0 h 2464601"/>
              <a:gd name="connsiteX0" fmla="*/ 0 w 3155636"/>
              <a:gd name="connsiteY0" fmla="*/ 2140715 h 2140715"/>
              <a:gd name="connsiteX1" fmla="*/ 621583 w 3155636"/>
              <a:gd name="connsiteY1" fmla="*/ 1798863 h 2140715"/>
              <a:gd name="connsiteX2" fmla="*/ 1874906 w 3155636"/>
              <a:gd name="connsiteY2" fmla="*/ 846340 h 2140715"/>
              <a:gd name="connsiteX3" fmla="*/ 3155636 w 3155636"/>
              <a:gd name="connsiteY3" fmla="*/ 0 h 2140715"/>
              <a:gd name="connsiteX0" fmla="*/ 0 w 3138898"/>
              <a:gd name="connsiteY0" fmla="*/ 2114519 h 2114519"/>
              <a:gd name="connsiteX1" fmla="*/ 621583 w 3138898"/>
              <a:gd name="connsiteY1" fmla="*/ 1772667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63 w 3138898"/>
              <a:gd name="connsiteY1" fmla="*/ 1806208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49 w 3138898"/>
              <a:gd name="connsiteY1" fmla="*/ 1794503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874906 w 3138898"/>
              <a:gd name="connsiteY2" fmla="*/ 820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884389 w 3138898"/>
              <a:gd name="connsiteY2" fmla="*/ 832144 h 2114519"/>
              <a:gd name="connsiteX3" fmla="*/ 3138898 w 3138898"/>
              <a:gd name="connsiteY3" fmla="*/ 0 h 2114519"/>
              <a:gd name="connsiteX0" fmla="*/ 0 w 3138898"/>
              <a:gd name="connsiteY0" fmla="*/ 2114519 h 2114519"/>
              <a:gd name="connsiteX1" fmla="*/ 609635 w 3138898"/>
              <a:gd name="connsiteY1" fmla="*/ 1787560 h 2114519"/>
              <a:gd name="connsiteX2" fmla="*/ 1770050 w 3138898"/>
              <a:gd name="connsiteY2" fmla="*/ 489299 h 2114519"/>
              <a:gd name="connsiteX3" fmla="*/ 3138898 w 3138898"/>
              <a:gd name="connsiteY3" fmla="*/ 0 h 2114519"/>
              <a:gd name="connsiteX0" fmla="*/ 0 w 2805460"/>
              <a:gd name="connsiteY0" fmla="*/ 2819448 h 2819448"/>
              <a:gd name="connsiteX1" fmla="*/ 609635 w 2805460"/>
              <a:gd name="connsiteY1" fmla="*/ 2492489 h 2819448"/>
              <a:gd name="connsiteX2" fmla="*/ 1770050 w 2805460"/>
              <a:gd name="connsiteY2" fmla="*/ 1194228 h 2819448"/>
              <a:gd name="connsiteX3" fmla="*/ 2805460 w 2805460"/>
              <a:gd name="connsiteY3" fmla="*/ 0 h 2819448"/>
              <a:gd name="connsiteX0" fmla="*/ 0 w 2805460"/>
              <a:gd name="connsiteY0" fmla="*/ 2819448 h 2819448"/>
              <a:gd name="connsiteX1" fmla="*/ 609635 w 2805460"/>
              <a:gd name="connsiteY1" fmla="*/ 2492489 h 2819448"/>
              <a:gd name="connsiteX2" fmla="*/ 1741436 w 2805460"/>
              <a:gd name="connsiteY2" fmla="*/ 1194362 h 2819448"/>
              <a:gd name="connsiteX3" fmla="*/ 2805460 w 2805460"/>
              <a:gd name="connsiteY3" fmla="*/ 0 h 2819448"/>
              <a:gd name="connsiteX0" fmla="*/ 0 w 2738786"/>
              <a:gd name="connsiteY0" fmla="*/ 3010286 h 3010286"/>
              <a:gd name="connsiteX1" fmla="*/ 542961 w 2738786"/>
              <a:gd name="connsiteY1" fmla="*/ 2492489 h 3010286"/>
              <a:gd name="connsiteX2" fmla="*/ 1674762 w 2738786"/>
              <a:gd name="connsiteY2" fmla="*/ 1194362 h 3010286"/>
              <a:gd name="connsiteX3" fmla="*/ 2738786 w 2738786"/>
              <a:gd name="connsiteY3" fmla="*/ 0 h 3010286"/>
              <a:gd name="connsiteX0" fmla="*/ 0 w 2738786"/>
              <a:gd name="connsiteY0" fmla="*/ 3010286 h 3010286"/>
              <a:gd name="connsiteX1" fmla="*/ 87358 w 2738786"/>
              <a:gd name="connsiteY1" fmla="*/ 2846236 h 3010286"/>
              <a:gd name="connsiteX2" fmla="*/ 542961 w 2738786"/>
              <a:gd name="connsiteY2" fmla="*/ 2492489 h 3010286"/>
              <a:gd name="connsiteX3" fmla="*/ 1674762 w 2738786"/>
              <a:gd name="connsiteY3" fmla="*/ 1194362 h 3010286"/>
              <a:gd name="connsiteX4" fmla="*/ 2738786 w 2738786"/>
              <a:gd name="connsiteY4" fmla="*/ 0 h 3010286"/>
              <a:gd name="connsiteX0" fmla="*/ 0 w 3024530"/>
              <a:gd name="connsiteY0" fmla="*/ 2886785 h 2886785"/>
              <a:gd name="connsiteX1" fmla="*/ 373102 w 3024530"/>
              <a:gd name="connsiteY1" fmla="*/ 2846236 h 2886785"/>
              <a:gd name="connsiteX2" fmla="*/ 828705 w 3024530"/>
              <a:gd name="connsiteY2" fmla="*/ 2492489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828705 w 3024530"/>
              <a:gd name="connsiteY2" fmla="*/ 2492489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781062 w 3024530"/>
              <a:gd name="connsiteY2" fmla="*/ 2311773 h 2886785"/>
              <a:gd name="connsiteX3" fmla="*/ 1960506 w 3024530"/>
              <a:gd name="connsiteY3" fmla="*/ 1194362 h 2886785"/>
              <a:gd name="connsiteX4" fmla="*/ 3024530 w 3024530"/>
              <a:gd name="connsiteY4" fmla="*/ 0 h 2886785"/>
              <a:gd name="connsiteX0" fmla="*/ 0 w 3024530"/>
              <a:gd name="connsiteY0" fmla="*/ 2886785 h 2886785"/>
              <a:gd name="connsiteX1" fmla="*/ 268321 w 3024530"/>
              <a:gd name="connsiteY1" fmla="*/ 2798925 h 2886785"/>
              <a:gd name="connsiteX2" fmla="*/ 781062 w 3024530"/>
              <a:gd name="connsiteY2" fmla="*/ 2311773 h 2886785"/>
              <a:gd name="connsiteX3" fmla="*/ 1369925 w 3024530"/>
              <a:gd name="connsiteY3" fmla="*/ 1385017 h 2886785"/>
              <a:gd name="connsiteX4" fmla="*/ 3024530 w 3024530"/>
              <a:gd name="connsiteY4" fmla="*/ 0 h 2886785"/>
              <a:gd name="connsiteX0" fmla="*/ 0 w 2005310"/>
              <a:gd name="connsiteY0" fmla="*/ 2496216 h 2496216"/>
              <a:gd name="connsiteX1" fmla="*/ 268321 w 2005310"/>
              <a:gd name="connsiteY1" fmla="*/ 2408356 h 2496216"/>
              <a:gd name="connsiteX2" fmla="*/ 781062 w 2005310"/>
              <a:gd name="connsiteY2" fmla="*/ 1921204 h 2496216"/>
              <a:gd name="connsiteX3" fmla="*/ 1369925 w 2005310"/>
              <a:gd name="connsiteY3" fmla="*/ 994448 h 2496216"/>
              <a:gd name="connsiteX4" fmla="*/ 2005310 w 2005310"/>
              <a:gd name="connsiteY4" fmla="*/ 0 h 2496216"/>
              <a:gd name="connsiteX0" fmla="*/ 0 w 2011016"/>
              <a:gd name="connsiteY0" fmla="*/ 2519223 h 2519223"/>
              <a:gd name="connsiteX1" fmla="*/ 268321 w 2011016"/>
              <a:gd name="connsiteY1" fmla="*/ 2431363 h 2519223"/>
              <a:gd name="connsiteX2" fmla="*/ 781062 w 2011016"/>
              <a:gd name="connsiteY2" fmla="*/ 1944211 h 2519223"/>
              <a:gd name="connsiteX3" fmla="*/ 1369925 w 2011016"/>
              <a:gd name="connsiteY3" fmla="*/ 1017455 h 2519223"/>
              <a:gd name="connsiteX4" fmla="*/ 2011016 w 2011016"/>
              <a:gd name="connsiteY4" fmla="*/ 0 h 2519223"/>
              <a:gd name="connsiteX0" fmla="*/ 0 w 2016722"/>
              <a:gd name="connsiteY0" fmla="*/ 2507720 h 2507720"/>
              <a:gd name="connsiteX1" fmla="*/ 268321 w 2016722"/>
              <a:gd name="connsiteY1" fmla="*/ 2419860 h 2507720"/>
              <a:gd name="connsiteX2" fmla="*/ 781062 w 2016722"/>
              <a:gd name="connsiteY2" fmla="*/ 1932708 h 2507720"/>
              <a:gd name="connsiteX3" fmla="*/ 1369925 w 2016722"/>
              <a:gd name="connsiteY3" fmla="*/ 1005952 h 2507720"/>
              <a:gd name="connsiteX4" fmla="*/ 2016722 w 2016722"/>
              <a:gd name="connsiteY4" fmla="*/ 0 h 2507720"/>
              <a:gd name="connsiteX0" fmla="*/ 0 w 1999424"/>
              <a:gd name="connsiteY0" fmla="*/ 2513472 h 2513472"/>
              <a:gd name="connsiteX1" fmla="*/ 268321 w 1999424"/>
              <a:gd name="connsiteY1" fmla="*/ 2425612 h 2513472"/>
              <a:gd name="connsiteX2" fmla="*/ 781062 w 1999424"/>
              <a:gd name="connsiteY2" fmla="*/ 1938460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68321 w 1999424"/>
              <a:gd name="connsiteY1" fmla="*/ 2425612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45311 w 1999424"/>
              <a:gd name="connsiteY1" fmla="*/ 2316605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1999424"/>
              <a:gd name="connsiteY0" fmla="*/ 2513472 h 2513472"/>
              <a:gd name="connsiteX1" fmla="*/ 222302 w 1999424"/>
              <a:gd name="connsiteY1" fmla="*/ 2449153 h 2513472"/>
              <a:gd name="connsiteX2" fmla="*/ 775294 w 1999424"/>
              <a:gd name="connsiteY2" fmla="*/ 1932927 h 2513472"/>
              <a:gd name="connsiteX3" fmla="*/ 1369925 w 1999424"/>
              <a:gd name="connsiteY3" fmla="*/ 1011704 h 2513472"/>
              <a:gd name="connsiteX4" fmla="*/ 1999424 w 1999424"/>
              <a:gd name="connsiteY4" fmla="*/ 0 h 2513472"/>
              <a:gd name="connsiteX0" fmla="*/ 0 w 2885184"/>
              <a:gd name="connsiteY0" fmla="*/ 3056458 h 3056458"/>
              <a:gd name="connsiteX1" fmla="*/ 222302 w 2885184"/>
              <a:gd name="connsiteY1" fmla="*/ 2992139 h 3056458"/>
              <a:gd name="connsiteX2" fmla="*/ 775294 w 2885184"/>
              <a:gd name="connsiteY2" fmla="*/ 2475913 h 3056458"/>
              <a:gd name="connsiteX3" fmla="*/ 1369925 w 2885184"/>
              <a:gd name="connsiteY3" fmla="*/ 1554690 h 3056458"/>
              <a:gd name="connsiteX4" fmla="*/ 2885184 w 2885184"/>
              <a:gd name="connsiteY4" fmla="*/ 0 h 3056458"/>
              <a:gd name="connsiteX0" fmla="*/ 0 w 2885184"/>
              <a:gd name="connsiteY0" fmla="*/ 3056458 h 3056458"/>
              <a:gd name="connsiteX1" fmla="*/ 222302 w 2885184"/>
              <a:gd name="connsiteY1" fmla="*/ 2992139 h 3056458"/>
              <a:gd name="connsiteX2" fmla="*/ 775294 w 2885184"/>
              <a:gd name="connsiteY2" fmla="*/ 2475913 h 3056458"/>
              <a:gd name="connsiteX3" fmla="*/ 1893757 w 2885184"/>
              <a:gd name="connsiteY3" fmla="*/ 1154770 h 3056458"/>
              <a:gd name="connsiteX4" fmla="*/ 2885184 w 2885184"/>
              <a:gd name="connsiteY4" fmla="*/ 0 h 3056458"/>
              <a:gd name="connsiteX0" fmla="*/ 0 w 2662882"/>
              <a:gd name="connsiteY0" fmla="*/ 2992139 h 2992139"/>
              <a:gd name="connsiteX1" fmla="*/ 552992 w 2662882"/>
              <a:gd name="connsiteY1" fmla="*/ 2475913 h 2992139"/>
              <a:gd name="connsiteX2" fmla="*/ 1671455 w 2662882"/>
              <a:gd name="connsiteY2" fmla="*/ 1154770 h 2992139"/>
              <a:gd name="connsiteX3" fmla="*/ 2662882 w 2662882"/>
              <a:gd name="connsiteY3" fmla="*/ 0 h 2992139"/>
              <a:gd name="connsiteX0" fmla="*/ 0 w 2662882"/>
              <a:gd name="connsiteY0" fmla="*/ 2992139 h 2992139"/>
              <a:gd name="connsiteX1" fmla="*/ 552980 w 2662882"/>
              <a:gd name="connsiteY1" fmla="*/ 2461903 h 2992139"/>
              <a:gd name="connsiteX2" fmla="*/ 1671455 w 2662882"/>
              <a:gd name="connsiteY2" fmla="*/ 1154770 h 2992139"/>
              <a:gd name="connsiteX3" fmla="*/ 2662882 w 2662882"/>
              <a:gd name="connsiteY3" fmla="*/ 0 h 2992139"/>
              <a:gd name="connsiteX0" fmla="*/ 0 w 2662882"/>
              <a:gd name="connsiteY0" fmla="*/ 2992139 h 2992139"/>
              <a:gd name="connsiteX1" fmla="*/ 552980 w 2662882"/>
              <a:gd name="connsiteY1" fmla="*/ 2461903 h 2992139"/>
              <a:gd name="connsiteX2" fmla="*/ 1147554 w 2662882"/>
              <a:gd name="connsiteY2" fmla="*/ 1574047 h 2992139"/>
              <a:gd name="connsiteX3" fmla="*/ 2662882 w 2662882"/>
              <a:gd name="connsiteY3" fmla="*/ 0 h 2992139"/>
              <a:gd name="connsiteX0" fmla="*/ 0 w 1786542"/>
              <a:gd name="connsiteY0" fmla="*/ 2420575 h 2420575"/>
              <a:gd name="connsiteX1" fmla="*/ 552980 w 1786542"/>
              <a:gd name="connsiteY1" fmla="*/ 1890339 h 2420575"/>
              <a:gd name="connsiteX2" fmla="*/ 1147554 w 1786542"/>
              <a:gd name="connsiteY2" fmla="*/ 1002483 h 2420575"/>
              <a:gd name="connsiteX3" fmla="*/ 1786542 w 1786542"/>
              <a:gd name="connsiteY3" fmla="*/ 0 h 2420575"/>
              <a:gd name="connsiteX0" fmla="*/ 0 w 1764556"/>
              <a:gd name="connsiteY0" fmla="*/ 2427892 h 2427892"/>
              <a:gd name="connsiteX1" fmla="*/ 552980 w 1764556"/>
              <a:gd name="connsiteY1" fmla="*/ 1897656 h 2427892"/>
              <a:gd name="connsiteX2" fmla="*/ 1147554 w 1764556"/>
              <a:gd name="connsiteY2" fmla="*/ 1009800 h 2427892"/>
              <a:gd name="connsiteX3" fmla="*/ 1764556 w 1764556"/>
              <a:gd name="connsiteY3" fmla="*/ 0 h 2427892"/>
              <a:gd name="connsiteX0" fmla="*/ 0 w 1764556"/>
              <a:gd name="connsiteY0" fmla="*/ 2427892 h 2427892"/>
              <a:gd name="connsiteX1" fmla="*/ 552980 w 1764556"/>
              <a:gd name="connsiteY1" fmla="*/ 1897656 h 2427892"/>
              <a:gd name="connsiteX2" fmla="*/ 1132898 w 1764556"/>
              <a:gd name="connsiteY2" fmla="*/ 995282 h 2427892"/>
              <a:gd name="connsiteX3" fmla="*/ 1764556 w 1764556"/>
              <a:gd name="connsiteY3" fmla="*/ 0 h 2427892"/>
              <a:gd name="connsiteX0" fmla="*/ 0 w 1770866"/>
              <a:gd name="connsiteY0" fmla="*/ 2440593 h 2440593"/>
              <a:gd name="connsiteX1" fmla="*/ 552980 w 1770866"/>
              <a:gd name="connsiteY1" fmla="*/ 1910357 h 2440593"/>
              <a:gd name="connsiteX2" fmla="*/ 1132898 w 1770866"/>
              <a:gd name="connsiteY2" fmla="*/ 1007983 h 2440593"/>
              <a:gd name="connsiteX3" fmla="*/ 1770866 w 1770866"/>
              <a:gd name="connsiteY3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552980 w 1770866"/>
              <a:gd name="connsiteY2" fmla="*/ 1910357 h 2440593"/>
              <a:gd name="connsiteX3" fmla="*/ 1132898 w 1770866"/>
              <a:gd name="connsiteY3" fmla="*/ 1007983 h 2440593"/>
              <a:gd name="connsiteX4" fmla="*/ 1770866 w 1770866"/>
              <a:gd name="connsiteY4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287322 w 1770866"/>
              <a:gd name="connsiteY2" fmla="*/ 2159529 h 2440593"/>
              <a:gd name="connsiteX3" fmla="*/ 552980 w 1770866"/>
              <a:gd name="connsiteY3" fmla="*/ 1910357 h 2440593"/>
              <a:gd name="connsiteX4" fmla="*/ 1132898 w 1770866"/>
              <a:gd name="connsiteY4" fmla="*/ 1007983 h 2440593"/>
              <a:gd name="connsiteX5" fmla="*/ 1770866 w 1770866"/>
              <a:gd name="connsiteY5" fmla="*/ 0 h 2440593"/>
              <a:gd name="connsiteX0" fmla="*/ 0 w 1770866"/>
              <a:gd name="connsiteY0" fmla="*/ 2440593 h 2440593"/>
              <a:gd name="connsiteX1" fmla="*/ 84126 w 1770866"/>
              <a:gd name="connsiteY1" fmla="*/ 2362752 h 2440593"/>
              <a:gd name="connsiteX2" fmla="*/ 407963 w 1770866"/>
              <a:gd name="connsiteY2" fmla="*/ 2369346 h 2440593"/>
              <a:gd name="connsiteX3" fmla="*/ 552980 w 1770866"/>
              <a:gd name="connsiteY3" fmla="*/ 1910357 h 2440593"/>
              <a:gd name="connsiteX4" fmla="*/ 1132898 w 1770866"/>
              <a:gd name="connsiteY4" fmla="*/ 1007983 h 2440593"/>
              <a:gd name="connsiteX5" fmla="*/ 1770866 w 1770866"/>
              <a:gd name="connsiteY5" fmla="*/ 0 h 2440593"/>
              <a:gd name="connsiteX0" fmla="*/ 0 w 1770866"/>
              <a:gd name="connsiteY0" fmla="*/ 2440593 h 2502734"/>
              <a:gd name="connsiteX1" fmla="*/ 58725 w 1770866"/>
              <a:gd name="connsiteY1" fmla="*/ 2502734 h 2502734"/>
              <a:gd name="connsiteX2" fmla="*/ 407963 w 1770866"/>
              <a:gd name="connsiteY2" fmla="*/ 2369346 h 2502734"/>
              <a:gd name="connsiteX3" fmla="*/ 552980 w 1770866"/>
              <a:gd name="connsiteY3" fmla="*/ 1910357 h 2502734"/>
              <a:gd name="connsiteX4" fmla="*/ 1132898 w 1770866"/>
              <a:gd name="connsiteY4" fmla="*/ 1007983 h 2502734"/>
              <a:gd name="connsiteX5" fmla="*/ 1770866 w 1770866"/>
              <a:gd name="connsiteY5" fmla="*/ 0 h 2502734"/>
              <a:gd name="connsiteX0" fmla="*/ 0 w 2272505"/>
              <a:gd name="connsiteY0" fmla="*/ 2656792 h 2656792"/>
              <a:gd name="connsiteX1" fmla="*/ 560364 w 2272505"/>
              <a:gd name="connsiteY1" fmla="*/ 2502734 h 2656792"/>
              <a:gd name="connsiteX2" fmla="*/ 909602 w 2272505"/>
              <a:gd name="connsiteY2" fmla="*/ 2369346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909602 w 2272505"/>
              <a:gd name="connsiteY2" fmla="*/ 2369346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490491 w 2272505"/>
              <a:gd name="connsiteY2" fmla="*/ 2439471 h 2656792"/>
              <a:gd name="connsiteX3" fmla="*/ 1054619 w 2272505"/>
              <a:gd name="connsiteY3" fmla="*/ 1910357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49208 w 2272505"/>
              <a:gd name="connsiteY1" fmla="*/ 2515717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319051 w 2272505"/>
              <a:gd name="connsiteY1" fmla="*/ 2611261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272505"/>
              <a:gd name="connsiteY0" fmla="*/ 2656792 h 2656792"/>
              <a:gd name="connsiteX1" fmla="*/ 268245 w 2272505"/>
              <a:gd name="connsiteY1" fmla="*/ 2503593 h 2656792"/>
              <a:gd name="connsiteX2" fmla="*/ 490491 w 2272505"/>
              <a:gd name="connsiteY2" fmla="*/ 2439471 h 2656792"/>
              <a:gd name="connsiteX3" fmla="*/ 1041896 w 2272505"/>
              <a:gd name="connsiteY3" fmla="*/ 1916923 h 2656792"/>
              <a:gd name="connsiteX4" fmla="*/ 1634537 w 2272505"/>
              <a:gd name="connsiteY4" fmla="*/ 1007983 h 2656792"/>
              <a:gd name="connsiteX5" fmla="*/ 2272505 w 2272505"/>
              <a:gd name="connsiteY5" fmla="*/ 0 h 2656792"/>
              <a:gd name="connsiteX0" fmla="*/ 0 w 2196307"/>
              <a:gd name="connsiteY0" fmla="*/ 2784105 h 2784105"/>
              <a:gd name="connsiteX1" fmla="*/ 192047 w 2196307"/>
              <a:gd name="connsiteY1" fmla="*/ 2503593 h 2784105"/>
              <a:gd name="connsiteX2" fmla="*/ 414293 w 2196307"/>
              <a:gd name="connsiteY2" fmla="*/ 2439471 h 2784105"/>
              <a:gd name="connsiteX3" fmla="*/ 965698 w 2196307"/>
              <a:gd name="connsiteY3" fmla="*/ 1916923 h 2784105"/>
              <a:gd name="connsiteX4" fmla="*/ 1558339 w 2196307"/>
              <a:gd name="connsiteY4" fmla="*/ 1007983 h 2784105"/>
              <a:gd name="connsiteX5" fmla="*/ 2196307 w 2196307"/>
              <a:gd name="connsiteY5" fmla="*/ 0 h 2784105"/>
              <a:gd name="connsiteX0" fmla="*/ 0 w 2004260"/>
              <a:gd name="connsiteY0" fmla="*/ 2503593 h 2503593"/>
              <a:gd name="connsiteX1" fmla="*/ 222246 w 2004260"/>
              <a:gd name="connsiteY1" fmla="*/ 2439471 h 2503593"/>
              <a:gd name="connsiteX2" fmla="*/ 773651 w 2004260"/>
              <a:gd name="connsiteY2" fmla="*/ 1916923 h 2503593"/>
              <a:gd name="connsiteX3" fmla="*/ 1366292 w 2004260"/>
              <a:gd name="connsiteY3" fmla="*/ 1007983 h 2503593"/>
              <a:gd name="connsiteX4" fmla="*/ 2004260 w 2004260"/>
              <a:gd name="connsiteY4" fmla="*/ 0 h 2503593"/>
              <a:gd name="connsiteX0" fmla="*/ 0 w 2004260"/>
              <a:gd name="connsiteY0" fmla="*/ 2503593 h 2503593"/>
              <a:gd name="connsiteX1" fmla="*/ 222246 w 2004260"/>
              <a:gd name="connsiteY1" fmla="*/ 2439471 h 2503593"/>
              <a:gd name="connsiteX2" fmla="*/ 773651 w 2004260"/>
              <a:gd name="connsiteY2" fmla="*/ 1916923 h 2503593"/>
              <a:gd name="connsiteX3" fmla="*/ 1909174 w 2004260"/>
              <a:gd name="connsiteY3" fmla="*/ 579423 h 2503593"/>
              <a:gd name="connsiteX4" fmla="*/ 2004260 w 2004260"/>
              <a:gd name="connsiteY4" fmla="*/ 0 h 2503593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3651 w 2899545"/>
              <a:gd name="connsiteY2" fmla="*/ 2431331 h 3018001"/>
              <a:gd name="connsiteX3" fmla="*/ 1909174 w 2899545"/>
              <a:gd name="connsiteY3" fmla="*/ 1093831 h 3018001"/>
              <a:gd name="connsiteX4" fmla="*/ 2899545 w 2899545"/>
              <a:gd name="connsiteY4" fmla="*/ 0 h 3018001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8396 w 2899545"/>
              <a:gd name="connsiteY2" fmla="*/ 2436367 h 3018001"/>
              <a:gd name="connsiteX3" fmla="*/ 1909174 w 2899545"/>
              <a:gd name="connsiteY3" fmla="*/ 1093831 h 3018001"/>
              <a:gd name="connsiteX4" fmla="*/ 2899545 w 2899545"/>
              <a:gd name="connsiteY4" fmla="*/ 0 h 3018001"/>
              <a:gd name="connsiteX0" fmla="*/ 0 w 2899545"/>
              <a:gd name="connsiteY0" fmla="*/ 3018001 h 3018001"/>
              <a:gd name="connsiteX1" fmla="*/ 222246 w 2899545"/>
              <a:gd name="connsiteY1" fmla="*/ 2953879 h 3018001"/>
              <a:gd name="connsiteX2" fmla="*/ 778396 w 2899545"/>
              <a:gd name="connsiteY2" fmla="*/ 2436367 h 3018001"/>
              <a:gd name="connsiteX3" fmla="*/ 1890082 w 2899545"/>
              <a:gd name="connsiteY3" fmla="*/ 1122532 h 3018001"/>
              <a:gd name="connsiteX4" fmla="*/ 2899545 w 2899545"/>
              <a:gd name="connsiteY4" fmla="*/ 0 h 3018001"/>
              <a:gd name="connsiteX0" fmla="*/ 0 w 2913768"/>
              <a:gd name="connsiteY0" fmla="*/ 3070395 h 3070395"/>
              <a:gd name="connsiteX1" fmla="*/ 222246 w 2913768"/>
              <a:gd name="connsiteY1" fmla="*/ 3006273 h 3070395"/>
              <a:gd name="connsiteX2" fmla="*/ 778396 w 2913768"/>
              <a:gd name="connsiteY2" fmla="*/ 2488761 h 3070395"/>
              <a:gd name="connsiteX3" fmla="*/ 1890082 w 2913768"/>
              <a:gd name="connsiteY3" fmla="*/ 1174926 h 3070395"/>
              <a:gd name="connsiteX4" fmla="*/ 2913768 w 2913768"/>
              <a:gd name="connsiteY4" fmla="*/ 0 h 3070395"/>
              <a:gd name="connsiteX0" fmla="*/ 0 w 2989901"/>
              <a:gd name="connsiteY0" fmla="*/ 2902736 h 2902736"/>
              <a:gd name="connsiteX1" fmla="*/ 222246 w 2989901"/>
              <a:gd name="connsiteY1" fmla="*/ 2838614 h 2902736"/>
              <a:gd name="connsiteX2" fmla="*/ 778396 w 2989901"/>
              <a:gd name="connsiteY2" fmla="*/ 2321102 h 2902736"/>
              <a:gd name="connsiteX3" fmla="*/ 1890082 w 2989901"/>
              <a:gd name="connsiteY3" fmla="*/ 1007267 h 2902736"/>
              <a:gd name="connsiteX4" fmla="*/ 2989901 w 2989901"/>
              <a:gd name="connsiteY4" fmla="*/ 0 h 2902736"/>
              <a:gd name="connsiteX0" fmla="*/ 0 w 3247003"/>
              <a:gd name="connsiteY0" fmla="*/ 2350224 h 2350224"/>
              <a:gd name="connsiteX1" fmla="*/ 222246 w 3247003"/>
              <a:gd name="connsiteY1" fmla="*/ 2286102 h 2350224"/>
              <a:gd name="connsiteX2" fmla="*/ 778396 w 3247003"/>
              <a:gd name="connsiteY2" fmla="*/ 1768590 h 2350224"/>
              <a:gd name="connsiteX3" fmla="*/ 1890082 w 3247003"/>
              <a:gd name="connsiteY3" fmla="*/ 454755 h 2350224"/>
              <a:gd name="connsiteX4" fmla="*/ 3247003 w 3247003"/>
              <a:gd name="connsiteY4" fmla="*/ 0 h 2350224"/>
              <a:gd name="connsiteX0" fmla="*/ 0 w 3247003"/>
              <a:gd name="connsiteY0" fmla="*/ 2350224 h 2350224"/>
              <a:gd name="connsiteX1" fmla="*/ 222246 w 3247003"/>
              <a:gd name="connsiteY1" fmla="*/ 2286102 h 2350224"/>
              <a:gd name="connsiteX2" fmla="*/ 778396 w 3247003"/>
              <a:gd name="connsiteY2" fmla="*/ 1768590 h 2350224"/>
              <a:gd name="connsiteX3" fmla="*/ 2061486 w 3247003"/>
              <a:gd name="connsiteY3" fmla="*/ 816797 h 2350224"/>
              <a:gd name="connsiteX4" fmla="*/ 3247003 w 3247003"/>
              <a:gd name="connsiteY4" fmla="*/ 0 h 2350224"/>
              <a:gd name="connsiteX0" fmla="*/ 0 w 3246930"/>
              <a:gd name="connsiteY0" fmla="*/ 2321646 h 2321646"/>
              <a:gd name="connsiteX1" fmla="*/ 222246 w 3246930"/>
              <a:gd name="connsiteY1" fmla="*/ 2257524 h 2321646"/>
              <a:gd name="connsiteX2" fmla="*/ 778396 w 3246930"/>
              <a:gd name="connsiteY2" fmla="*/ 1740012 h 2321646"/>
              <a:gd name="connsiteX3" fmla="*/ 2061486 w 3246930"/>
              <a:gd name="connsiteY3" fmla="*/ 788219 h 2321646"/>
              <a:gd name="connsiteX4" fmla="*/ 3246930 w 3246930"/>
              <a:gd name="connsiteY4" fmla="*/ 0 h 2321646"/>
              <a:gd name="connsiteX0" fmla="*/ 0 w 3246930"/>
              <a:gd name="connsiteY0" fmla="*/ 2321646 h 2321646"/>
              <a:gd name="connsiteX1" fmla="*/ 222246 w 3246930"/>
              <a:gd name="connsiteY1" fmla="*/ 2257524 h 2321646"/>
              <a:gd name="connsiteX2" fmla="*/ 835977 w 3246930"/>
              <a:gd name="connsiteY2" fmla="*/ 1934629 h 2321646"/>
              <a:gd name="connsiteX3" fmla="*/ 2061486 w 3246930"/>
              <a:gd name="connsiteY3" fmla="*/ 788219 h 2321646"/>
              <a:gd name="connsiteX4" fmla="*/ 3246930 w 3246930"/>
              <a:gd name="connsiteY4" fmla="*/ 0 h 2321646"/>
              <a:gd name="connsiteX0" fmla="*/ 0 w 3189258"/>
              <a:gd name="connsiteY0" fmla="*/ 2530469 h 2530469"/>
              <a:gd name="connsiteX1" fmla="*/ 222246 w 3189258"/>
              <a:gd name="connsiteY1" fmla="*/ 2466347 h 2530469"/>
              <a:gd name="connsiteX2" fmla="*/ 835977 w 3189258"/>
              <a:gd name="connsiteY2" fmla="*/ 2143452 h 2530469"/>
              <a:gd name="connsiteX3" fmla="*/ 2061486 w 3189258"/>
              <a:gd name="connsiteY3" fmla="*/ 997042 h 2530469"/>
              <a:gd name="connsiteX4" fmla="*/ 3189258 w 3189258"/>
              <a:gd name="connsiteY4" fmla="*/ 0 h 2530469"/>
              <a:gd name="connsiteX0" fmla="*/ 0 w 3108297"/>
              <a:gd name="connsiteY0" fmla="*/ 2511701 h 2511701"/>
              <a:gd name="connsiteX1" fmla="*/ 141285 w 3108297"/>
              <a:gd name="connsiteY1" fmla="*/ 2466347 h 2511701"/>
              <a:gd name="connsiteX2" fmla="*/ 755016 w 3108297"/>
              <a:gd name="connsiteY2" fmla="*/ 2143452 h 2511701"/>
              <a:gd name="connsiteX3" fmla="*/ 1980525 w 3108297"/>
              <a:gd name="connsiteY3" fmla="*/ 997042 h 2511701"/>
              <a:gd name="connsiteX4" fmla="*/ 3108297 w 3108297"/>
              <a:gd name="connsiteY4" fmla="*/ 0 h 2511701"/>
              <a:gd name="connsiteX0" fmla="*/ 0 w 3108297"/>
              <a:gd name="connsiteY0" fmla="*/ 2511701 h 2511701"/>
              <a:gd name="connsiteX1" fmla="*/ 362807 w 3108297"/>
              <a:gd name="connsiteY1" fmla="*/ 2329921 h 2511701"/>
              <a:gd name="connsiteX2" fmla="*/ 755016 w 3108297"/>
              <a:gd name="connsiteY2" fmla="*/ 2143452 h 2511701"/>
              <a:gd name="connsiteX3" fmla="*/ 1980525 w 3108297"/>
              <a:gd name="connsiteY3" fmla="*/ 997042 h 2511701"/>
              <a:gd name="connsiteX4" fmla="*/ 3108297 w 3108297"/>
              <a:gd name="connsiteY4" fmla="*/ 0 h 2511701"/>
              <a:gd name="connsiteX0" fmla="*/ 0 w 3108297"/>
              <a:gd name="connsiteY0" fmla="*/ 2511701 h 2511701"/>
              <a:gd name="connsiteX1" fmla="*/ 755016 w 3108297"/>
              <a:gd name="connsiteY1" fmla="*/ 2143452 h 2511701"/>
              <a:gd name="connsiteX2" fmla="*/ 1980525 w 3108297"/>
              <a:gd name="connsiteY2" fmla="*/ 997042 h 2511701"/>
              <a:gd name="connsiteX3" fmla="*/ 3108297 w 3108297"/>
              <a:gd name="connsiteY3" fmla="*/ 0 h 2511701"/>
              <a:gd name="connsiteX0" fmla="*/ 0 w 2943332"/>
              <a:gd name="connsiteY0" fmla="*/ 2460129 h 2460129"/>
              <a:gd name="connsiteX1" fmla="*/ 590051 w 2943332"/>
              <a:gd name="connsiteY1" fmla="*/ 2143452 h 2460129"/>
              <a:gd name="connsiteX2" fmla="*/ 1815560 w 2943332"/>
              <a:gd name="connsiteY2" fmla="*/ 997042 h 2460129"/>
              <a:gd name="connsiteX3" fmla="*/ 2943332 w 2943332"/>
              <a:gd name="connsiteY3" fmla="*/ 0 h 2460129"/>
              <a:gd name="connsiteX0" fmla="*/ 0 w 2943332"/>
              <a:gd name="connsiteY0" fmla="*/ 2460129 h 2460129"/>
              <a:gd name="connsiteX1" fmla="*/ 590051 w 2943332"/>
              <a:gd name="connsiteY1" fmla="*/ 2143452 h 2460129"/>
              <a:gd name="connsiteX2" fmla="*/ 1923925 w 2943332"/>
              <a:gd name="connsiteY2" fmla="*/ 1355412 h 2460129"/>
              <a:gd name="connsiteX3" fmla="*/ 2943332 w 2943332"/>
              <a:gd name="connsiteY3" fmla="*/ 0 h 2460129"/>
              <a:gd name="connsiteX0" fmla="*/ 0 w 3230777"/>
              <a:gd name="connsiteY0" fmla="*/ 1936882 h 1936882"/>
              <a:gd name="connsiteX1" fmla="*/ 590051 w 3230777"/>
              <a:gd name="connsiteY1" fmla="*/ 1620205 h 1936882"/>
              <a:gd name="connsiteX2" fmla="*/ 1923925 w 3230777"/>
              <a:gd name="connsiteY2" fmla="*/ 832165 h 1936882"/>
              <a:gd name="connsiteX3" fmla="*/ 3230777 w 3230777"/>
              <a:gd name="connsiteY3" fmla="*/ 0 h 1936882"/>
              <a:gd name="connsiteX0" fmla="*/ 0 w 3230777"/>
              <a:gd name="connsiteY0" fmla="*/ 1936882 h 1936882"/>
              <a:gd name="connsiteX1" fmla="*/ 675761 w 3230777"/>
              <a:gd name="connsiteY1" fmla="*/ 1839486 h 1936882"/>
              <a:gd name="connsiteX2" fmla="*/ 1923925 w 3230777"/>
              <a:gd name="connsiteY2" fmla="*/ 832165 h 1936882"/>
              <a:gd name="connsiteX3" fmla="*/ 3230777 w 3230777"/>
              <a:gd name="connsiteY3" fmla="*/ 0 h 1936882"/>
              <a:gd name="connsiteX0" fmla="*/ 0 w 3211727"/>
              <a:gd name="connsiteY0" fmla="*/ 2165725 h 2165725"/>
              <a:gd name="connsiteX1" fmla="*/ 656711 w 3211727"/>
              <a:gd name="connsiteY1" fmla="*/ 1839486 h 2165725"/>
              <a:gd name="connsiteX2" fmla="*/ 1904875 w 3211727"/>
              <a:gd name="connsiteY2" fmla="*/ 832165 h 2165725"/>
              <a:gd name="connsiteX3" fmla="*/ 3211727 w 3211727"/>
              <a:gd name="connsiteY3" fmla="*/ 0 h 2165725"/>
              <a:gd name="connsiteX0" fmla="*/ 0 w 3211727"/>
              <a:gd name="connsiteY0" fmla="*/ 2165725 h 2165725"/>
              <a:gd name="connsiteX1" fmla="*/ 656711 w 3211727"/>
              <a:gd name="connsiteY1" fmla="*/ 1839486 h 2165725"/>
              <a:gd name="connsiteX2" fmla="*/ 1981031 w 3211727"/>
              <a:gd name="connsiteY2" fmla="*/ 1003728 h 2165725"/>
              <a:gd name="connsiteX3" fmla="*/ 3211727 w 3211727"/>
              <a:gd name="connsiteY3" fmla="*/ 0 h 2165725"/>
              <a:gd name="connsiteX0" fmla="*/ 0 w 3232869"/>
              <a:gd name="connsiteY0" fmla="*/ 2160681 h 2160681"/>
              <a:gd name="connsiteX1" fmla="*/ 677853 w 3232869"/>
              <a:gd name="connsiteY1" fmla="*/ 1839486 h 2160681"/>
              <a:gd name="connsiteX2" fmla="*/ 2002173 w 3232869"/>
              <a:gd name="connsiteY2" fmla="*/ 1003728 h 2160681"/>
              <a:gd name="connsiteX3" fmla="*/ 3232869 w 3232869"/>
              <a:gd name="connsiteY3" fmla="*/ 0 h 2160681"/>
              <a:gd name="connsiteX0" fmla="*/ 0 w 3232869"/>
              <a:gd name="connsiteY0" fmla="*/ 2160681 h 2160681"/>
              <a:gd name="connsiteX1" fmla="*/ 630269 w 3232869"/>
              <a:gd name="connsiteY1" fmla="*/ 1850265 h 2160681"/>
              <a:gd name="connsiteX2" fmla="*/ 2002173 w 3232869"/>
              <a:gd name="connsiteY2" fmla="*/ 1003728 h 2160681"/>
              <a:gd name="connsiteX3" fmla="*/ 3232869 w 3232869"/>
              <a:gd name="connsiteY3" fmla="*/ 0 h 2160681"/>
              <a:gd name="connsiteX0" fmla="*/ 0 w 3232869"/>
              <a:gd name="connsiteY0" fmla="*/ 2160681 h 2160681"/>
              <a:gd name="connsiteX1" fmla="*/ 630269 w 3232869"/>
              <a:gd name="connsiteY1" fmla="*/ 1850265 h 2160681"/>
              <a:gd name="connsiteX2" fmla="*/ 2139549 w 3232869"/>
              <a:gd name="connsiteY2" fmla="*/ 1389729 h 2160681"/>
              <a:gd name="connsiteX3" fmla="*/ 3232869 w 3232869"/>
              <a:gd name="connsiteY3" fmla="*/ 0 h 2160681"/>
              <a:gd name="connsiteX0" fmla="*/ 0 w 3518211"/>
              <a:gd name="connsiteY0" fmla="*/ 1632067 h 1632067"/>
              <a:gd name="connsiteX1" fmla="*/ 630269 w 3518211"/>
              <a:gd name="connsiteY1" fmla="*/ 1321651 h 1632067"/>
              <a:gd name="connsiteX2" fmla="*/ 2139549 w 3518211"/>
              <a:gd name="connsiteY2" fmla="*/ 861115 h 1632067"/>
              <a:gd name="connsiteX3" fmla="*/ 3518211 w 3518211"/>
              <a:gd name="connsiteY3" fmla="*/ 0 h 1632067"/>
              <a:gd name="connsiteX0" fmla="*/ 0 w 3518211"/>
              <a:gd name="connsiteY0" fmla="*/ 1632067 h 1632067"/>
              <a:gd name="connsiteX1" fmla="*/ 630269 w 3518211"/>
              <a:gd name="connsiteY1" fmla="*/ 1321651 h 1632067"/>
              <a:gd name="connsiteX2" fmla="*/ 2024404 w 3518211"/>
              <a:gd name="connsiteY2" fmla="*/ 483899 h 1632067"/>
              <a:gd name="connsiteX3" fmla="*/ 3518211 w 3518211"/>
              <a:gd name="connsiteY3" fmla="*/ 0 h 1632067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2024404 w 3262362"/>
              <a:gd name="connsiteY2" fmla="*/ 1008300 h 2156468"/>
              <a:gd name="connsiteX3" fmla="*/ 3262362 w 3262362"/>
              <a:gd name="connsiteY3" fmla="*/ 0 h 2156468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1948161 w 3262362"/>
              <a:gd name="connsiteY2" fmla="*/ 830593 h 2156468"/>
              <a:gd name="connsiteX3" fmla="*/ 3262362 w 3262362"/>
              <a:gd name="connsiteY3" fmla="*/ 0 h 2156468"/>
              <a:gd name="connsiteX0" fmla="*/ 0 w 3262362"/>
              <a:gd name="connsiteY0" fmla="*/ 2156468 h 2156468"/>
              <a:gd name="connsiteX1" fmla="*/ 630269 w 3262362"/>
              <a:gd name="connsiteY1" fmla="*/ 1846052 h 2156468"/>
              <a:gd name="connsiteX2" fmla="*/ 1935418 w 3262362"/>
              <a:gd name="connsiteY2" fmla="*/ 824336 h 2156468"/>
              <a:gd name="connsiteX3" fmla="*/ 3262362 w 3262362"/>
              <a:gd name="connsiteY3" fmla="*/ 0 h 2156468"/>
              <a:gd name="connsiteX0" fmla="*/ 0 w 3052745"/>
              <a:gd name="connsiteY0" fmla="*/ 2505757 h 2505757"/>
              <a:gd name="connsiteX1" fmla="*/ 630269 w 3052745"/>
              <a:gd name="connsiteY1" fmla="*/ 2195341 h 2505757"/>
              <a:gd name="connsiteX2" fmla="*/ 1935418 w 3052745"/>
              <a:gd name="connsiteY2" fmla="*/ 1173625 h 2505757"/>
              <a:gd name="connsiteX3" fmla="*/ 3052745 w 3052745"/>
              <a:gd name="connsiteY3" fmla="*/ 0 h 2505757"/>
              <a:gd name="connsiteX0" fmla="*/ 0 w 3052745"/>
              <a:gd name="connsiteY0" fmla="*/ 2505757 h 2505757"/>
              <a:gd name="connsiteX1" fmla="*/ 630269 w 3052745"/>
              <a:gd name="connsiteY1" fmla="*/ 2195341 h 2505757"/>
              <a:gd name="connsiteX2" fmla="*/ 1839962 w 3052745"/>
              <a:gd name="connsiteY2" fmla="*/ 1022665 h 2505757"/>
              <a:gd name="connsiteX3" fmla="*/ 3052745 w 3052745"/>
              <a:gd name="connsiteY3" fmla="*/ 0 h 2505757"/>
              <a:gd name="connsiteX0" fmla="*/ 0 w 3030306"/>
              <a:gd name="connsiteY0" fmla="*/ 2595805 h 2595805"/>
              <a:gd name="connsiteX1" fmla="*/ 607830 w 3030306"/>
              <a:gd name="connsiteY1" fmla="*/ 2195341 h 2595805"/>
              <a:gd name="connsiteX2" fmla="*/ 1817523 w 3030306"/>
              <a:gd name="connsiteY2" fmla="*/ 1022665 h 2595805"/>
              <a:gd name="connsiteX3" fmla="*/ 3030306 w 3030306"/>
              <a:gd name="connsiteY3" fmla="*/ 0 h 2595805"/>
              <a:gd name="connsiteX0" fmla="*/ 0 w 3035916"/>
              <a:gd name="connsiteY0" fmla="*/ 2506329 h 2506329"/>
              <a:gd name="connsiteX1" fmla="*/ 613440 w 3035916"/>
              <a:gd name="connsiteY1" fmla="*/ 2195341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7817 w 3035916"/>
              <a:gd name="connsiteY1" fmla="*/ 2100209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2194 w 3035916"/>
              <a:gd name="connsiteY1" fmla="*/ 2201433 h 2506329"/>
              <a:gd name="connsiteX2" fmla="*/ 1823133 w 3035916"/>
              <a:gd name="connsiteY2" fmla="*/ 1022665 h 2506329"/>
              <a:gd name="connsiteX3" fmla="*/ 3035916 w 3035916"/>
              <a:gd name="connsiteY3" fmla="*/ 0 h 2506329"/>
              <a:gd name="connsiteX0" fmla="*/ 0 w 3035916"/>
              <a:gd name="connsiteY0" fmla="*/ 2506329 h 2506329"/>
              <a:gd name="connsiteX1" fmla="*/ 602194 w 3035916"/>
              <a:gd name="connsiteY1" fmla="*/ 2201433 h 2506329"/>
              <a:gd name="connsiteX2" fmla="*/ 1851141 w 3035916"/>
              <a:gd name="connsiteY2" fmla="*/ 989117 h 2506329"/>
              <a:gd name="connsiteX3" fmla="*/ 3035916 w 3035916"/>
              <a:gd name="connsiteY3" fmla="*/ 0 h 2506329"/>
              <a:gd name="connsiteX0" fmla="*/ 0 w 2929265"/>
              <a:gd name="connsiteY0" fmla="*/ 2691474 h 2691474"/>
              <a:gd name="connsiteX1" fmla="*/ 602194 w 2929265"/>
              <a:gd name="connsiteY1" fmla="*/ 2386578 h 2691474"/>
              <a:gd name="connsiteX2" fmla="*/ 1851141 w 2929265"/>
              <a:gd name="connsiteY2" fmla="*/ 1174262 h 2691474"/>
              <a:gd name="connsiteX3" fmla="*/ 2929265 w 2929265"/>
              <a:gd name="connsiteY3" fmla="*/ 0 h 2691474"/>
              <a:gd name="connsiteX0" fmla="*/ 0 w 2929265"/>
              <a:gd name="connsiteY0" fmla="*/ 2691474 h 2691474"/>
              <a:gd name="connsiteX1" fmla="*/ 575753 w 2929265"/>
              <a:gd name="connsiteY1" fmla="*/ 2133111 h 2691474"/>
              <a:gd name="connsiteX2" fmla="*/ 1851141 w 2929265"/>
              <a:gd name="connsiteY2" fmla="*/ 1174262 h 2691474"/>
              <a:gd name="connsiteX3" fmla="*/ 2929265 w 2929265"/>
              <a:gd name="connsiteY3" fmla="*/ 0 h 2691474"/>
              <a:gd name="connsiteX0" fmla="*/ 0 w 2934551"/>
              <a:gd name="connsiteY0" fmla="*/ 2443327 h 2443327"/>
              <a:gd name="connsiteX1" fmla="*/ 581039 w 2934551"/>
              <a:gd name="connsiteY1" fmla="*/ 2133111 h 2443327"/>
              <a:gd name="connsiteX2" fmla="*/ 1856427 w 2934551"/>
              <a:gd name="connsiteY2" fmla="*/ 1174262 h 2443327"/>
              <a:gd name="connsiteX3" fmla="*/ 2934551 w 2934551"/>
              <a:gd name="connsiteY3" fmla="*/ 0 h 2443327"/>
              <a:gd name="connsiteX0" fmla="*/ 0 w 2934551"/>
              <a:gd name="connsiteY0" fmla="*/ 2443327 h 2443327"/>
              <a:gd name="connsiteX1" fmla="*/ 581039 w 2934551"/>
              <a:gd name="connsiteY1" fmla="*/ 2133111 h 2443327"/>
              <a:gd name="connsiteX2" fmla="*/ 1777105 w 2934551"/>
              <a:gd name="connsiteY2" fmla="*/ 999951 h 2443327"/>
              <a:gd name="connsiteX3" fmla="*/ 2934551 w 2934551"/>
              <a:gd name="connsiteY3" fmla="*/ 0 h 2443327"/>
              <a:gd name="connsiteX0" fmla="*/ 0 w 2828777"/>
              <a:gd name="connsiteY0" fmla="*/ 2633628 h 2633628"/>
              <a:gd name="connsiteX1" fmla="*/ 581039 w 2828777"/>
              <a:gd name="connsiteY1" fmla="*/ 2323412 h 2633628"/>
              <a:gd name="connsiteX2" fmla="*/ 1777105 w 2828777"/>
              <a:gd name="connsiteY2" fmla="*/ 1190252 h 2633628"/>
              <a:gd name="connsiteX3" fmla="*/ 2828777 w 2828777"/>
              <a:gd name="connsiteY3" fmla="*/ 0 h 2633628"/>
              <a:gd name="connsiteX0" fmla="*/ 0 w 2838302"/>
              <a:gd name="connsiteY0" fmla="*/ 2648212 h 2648212"/>
              <a:gd name="connsiteX1" fmla="*/ 590564 w 2838302"/>
              <a:gd name="connsiteY1" fmla="*/ 2323412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590551 w 2838302"/>
              <a:gd name="connsiteY1" fmla="*/ 2342725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600063 w 2838302"/>
              <a:gd name="connsiteY1" fmla="*/ 2328698 h 2648212"/>
              <a:gd name="connsiteX2" fmla="*/ 1786630 w 2838302"/>
              <a:gd name="connsiteY2" fmla="*/ 1190252 h 2648212"/>
              <a:gd name="connsiteX3" fmla="*/ 2838302 w 2838302"/>
              <a:gd name="connsiteY3" fmla="*/ 0 h 2648212"/>
              <a:gd name="connsiteX0" fmla="*/ 0 w 2838302"/>
              <a:gd name="connsiteY0" fmla="*/ 2648212 h 2648212"/>
              <a:gd name="connsiteX1" fmla="*/ 600063 w 2838302"/>
              <a:gd name="connsiteY1" fmla="*/ 2328698 h 2648212"/>
              <a:gd name="connsiteX2" fmla="*/ 1800878 w 2838302"/>
              <a:gd name="connsiteY2" fmla="*/ 1190386 h 2648212"/>
              <a:gd name="connsiteX3" fmla="*/ 2838302 w 2838302"/>
              <a:gd name="connsiteY3" fmla="*/ 0 h 2648212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800878 w 2847764"/>
              <a:gd name="connsiteY2" fmla="*/ 1204675 h 2662501"/>
              <a:gd name="connsiteX3" fmla="*/ 2847764 w 2847764"/>
              <a:gd name="connsiteY3" fmla="*/ 0 h 2662501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720372 w 2847764"/>
              <a:gd name="connsiteY2" fmla="*/ 1043857 h 2662501"/>
              <a:gd name="connsiteX3" fmla="*/ 2847764 w 2847764"/>
              <a:gd name="connsiteY3" fmla="*/ 0 h 2662501"/>
              <a:gd name="connsiteX0" fmla="*/ 0 w 2847764"/>
              <a:gd name="connsiteY0" fmla="*/ 2662501 h 2662501"/>
              <a:gd name="connsiteX1" fmla="*/ 600063 w 2847764"/>
              <a:gd name="connsiteY1" fmla="*/ 2342987 h 2662501"/>
              <a:gd name="connsiteX2" fmla="*/ 1727650 w 2847764"/>
              <a:gd name="connsiteY2" fmla="*/ 1022026 h 2662501"/>
              <a:gd name="connsiteX3" fmla="*/ 2847764 w 2847764"/>
              <a:gd name="connsiteY3" fmla="*/ 0 h 2662501"/>
              <a:gd name="connsiteX0" fmla="*/ 0 w 2759921"/>
              <a:gd name="connsiteY0" fmla="*/ 2808821 h 2808821"/>
              <a:gd name="connsiteX1" fmla="*/ 600063 w 2759921"/>
              <a:gd name="connsiteY1" fmla="*/ 2489307 h 2808821"/>
              <a:gd name="connsiteX2" fmla="*/ 1727650 w 2759921"/>
              <a:gd name="connsiteY2" fmla="*/ 1168346 h 2808821"/>
              <a:gd name="connsiteX3" fmla="*/ 2759921 w 2759921"/>
              <a:gd name="connsiteY3" fmla="*/ 0 h 2808821"/>
              <a:gd name="connsiteX0" fmla="*/ 0 w 2759921"/>
              <a:gd name="connsiteY0" fmla="*/ 2808821 h 2808821"/>
              <a:gd name="connsiteX1" fmla="*/ 600063 w 2759921"/>
              <a:gd name="connsiteY1" fmla="*/ 2489307 h 2808821"/>
              <a:gd name="connsiteX2" fmla="*/ 1775319 w 2759921"/>
              <a:gd name="connsiteY2" fmla="*/ 1367282 h 2808821"/>
              <a:gd name="connsiteX3" fmla="*/ 2759921 w 2759921"/>
              <a:gd name="connsiteY3" fmla="*/ 0 h 2808821"/>
              <a:gd name="connsiteX0" fmla="*/ 0 w 2895029"/>
              <a:gd name="connsiteY0" fmla="*/ 2458925 h 2458925"/>
              <a:gd name="connsiteX1" fmla="*/ 600063 w 2895029"/>
              <a:gd name="connsiteY1" fmla="*/ 2139411 h 2458925"/>
              <a:gd name="connsiteX2" fmla="*/ 1775319 w 2895029"/>
              <a:gd name="connsiteY2" fmla="*/ 1017386 h 2458925"/>
              <a:gd name="connsiteX3" fmla="*/ 2895029 w 2895029"/>
              <a:gd name="connsiteY3" fmla="*/ 0 h 2458925"/>
              <a:gd name="connsiteX0" fmla="*/ 0 w 2910868"/>
              <a:gd name="connsiteY0" fmla="*/ 2450973 h 2450973"/>
              <a:gd name="connsiteX1" fmla="*/ 600063 w 2910868"/>
              <a:gd name="connsiteY1" fmla="*/ 2131459 h 2450973"/>
              <a:gd name="connsiteX2" fmla="*/ 1775319 w 2910868"/>
              <a:gd name="connsiteY2" fmla="*/ 1009434 h 2450973"/>
              <a:gd name="connsiteX3" fmla="*/ 2910868 w 2910868"/>
              <a:gd name="connsiteY3" fmla="*/ 0 h 2450973"/>
              <a:gd name="connsiteX0" fmla="*/ 0 w 2910868"/>
              <a:gd name="connsiteY0" fmla="*/ 2450973 h 2450973"/>
              <a:gd name="connsiteX1" fmla="*/ 600063 w 2910868"/>
              <a:gd name="connsiteY1" fmla="*/ 2131459 h 2450973"/>
              <a:gd name="connsiteX2" fmla="*/ 1856240 w 2910868"/>
              <a:gd name="connsiteY2" fmla="*/ 1195305 h 2450973"/>
              <a:gd name="connsiteX3" fmla="*/ 2910868 w 2910868"/>
              <a:gd name="connsiteY3" fmla="*/ 0 h 2450973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856240 w 2934616"/>
              <a:gd name="connsiteY2" fmla="*/ 1200069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865724 w 2934616"/>
              <a:gd name="connsiteY2" fmla="*/ 1200204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924203 w 2934616"/>
              <a:gd name="connsiteY2" fmla="*/ 1383239 h 2455737"/>
              <a:gd name="connsiteX3" fmla="*/ 2934616 w 2934616"/>
              <a:gd name="connsiteY3" fmla="*/ 0 h 2455737"/>
              <a:gd name="connsiteX0" fmla="*/ 0 w 2934616"/>
              <a:gd name="connsiteY0" fmla="*/ 2455737 h 2455737"/>
              <a:gd name="connsiteX1" fmla="*/ 600063 w 2934616"/>
              <a:gd name="connsiteY1" fmla="*/ 2136223 h 2455737"/>
              <a:gd name="connsiteX2" fmla="*/ 1946106 w 2934616"/>
              <a:gd name="connsiteY2" fmla="*/ 1368763 h 2455737"/>
              <a:gd name="connsiteX3" fmla="*/ 2934616 w 2934616"/>
              <a:gd name="connsiteY3" fmla="*/ 0 h 2455737"/>
              <a:gd name="connsiteX0" fmla="*/ 0 w 3132439"/>
              <a:gd name="connsiteY0" fmla="*/ 2080382 h 2080382"/>
              <a:gd name="connsiteX1" fmla="*/ 600063 w 3132439"/>
              <a:gd name="connsiteY1" fmla="*/ 1760868 h 2080382"/>
              <a:gd name="connsiteX2" fmla="*/ 1946106 w 3132439"/>
              <a:gd name="connsiteY2" fmla="*/ 993408 h 2080382"/>
              <a:gd name="connsiteX3" fmla="*/ 3132439 w 3132439"/>
              <a:gd name="connsiteY3" fmla="*/ 0 h 2080382"/>
              <a:gd name="connsiteX0" fmla="*/ 0 w 2955165"/>
              <a:gd name="connsiteY0" fmla="*/ 2484465 h 2484465"/>
              <a:gd name="connsiteX1" fmla="*/ 600063 w 2955165"/>
              <a:gd name="connsiteY1" fmla="*/ 2164951 h 2484465"/>
              <a:gd name="connsiteX2" fmla="*/ 1946106 w 2955165"/>
              <a:gd name="connsiteY2" fmla="*/ 1397491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600063 w 2955165"/>
              <a:gd name="connsiteY1" fmla="*/ 2164951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57521 w 2955165"/>
              <a:gd name="connsiteY1" fmla="*/ 1966698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86083 w 2955165"/>
              <a:gd name="connsiteY1" fmla="*/ 2176492 h 2484465"/>
              <a:gd name="connsiteX2" fmla="*/ 1811387 w 2955165"/>
              <a:gd name="connsiteY2" fmla="*/ 1014833 h 2484465"/>
              <a:gd name="connsiteX3" fmla="*/ 2955165 w 2955165"/>
              <a:gd name="connsiteY3" fmla="*/ 0 h 2484465"/>
              <a:gd name="connsiteX0" fmla="*/ 0 w 2955165"/>
              <a:gd name="connsiteY0" fmla="*/ 2484465 h 2484465"/>
              <a:gd name="connsiteX1" fmla="*/ 586083 w 2955165"/>
              <a:gd name="connsiteY1" fmla="*/ 2176492 h 2484465"/>
              <a:gd name="connsiteX2" fmla="*/ 2087566 w 2955165"/>
              <a:gd name="connsiteY2" fmla="*/ 1748454 h 2484465"/>
              <a:gd name="connsiteX3" fmla="*/ 2955165 w 2955165"/>
              <a:gd name="connsiteY3" fmla="*/ 0 h 2484465"/>
              <a:gd name="connsiteX0" fmla="*/ 0 w 3431340"/>
              <a:gd name="connsiteY0" fmla="*/ 1598541 h 1598541"/>
              <a:gd name="connsiteX1" fmla="*/ 586083 w 3431340"/>
              <a:gd name="connsiteY1" fmla="*/ 1290568 h 1598541"/>
              <a:gd name="connsiteX2" fmla="*/ 2087566 w 3431340"/>
              <a:gd name="connsiteY2" fmla="*/ 862530 h 1598541"/>
              <a:gd name="connsiteX3" fmla="*/ 3431340 w 3431340"/>
              <a:gd name="connsiteY3" fmla="*/ 0 h 1598541"/>
              <a:gd name="connsiteX0" fmla="*/ 0 w 3383716"/>
              <a:gd name="connsiteY0" fmla="*/ 1798769 h 1798769"/>
              <a:gd name="connsiteX1" fmla="*/ 538459 w 3383716"/>
              <a:gd name="connsiteY1" fmla="*/ 1290568 h 1798769"/>
              <a:gd name="connsiteX2" fmla="*/ 2039942 w 3383716"/>
              <a:gd name="connsiteY2" fmla="*/ 862530 h 1798769"/>
              <a:gd name="connsiteX3" fmla="*/ 3383716 w 3383716"/>
              <a:gd name="connsiteY3" fmla="*/ 0 h 1798769"/>
              <a:gd name="connsiteX0" fmla="*/ 0 w 3383716"/>
              <a:gd name="connsiteY0" fmla="*/ 1841119 h 1841119"/>
              <a:gd name="connsiteX1" fmla="*/ 538459 w 3383716"/>
              <a:gd name="connsiteY1" fmla="*/ 1332918 h 1841119"/>
              <a:gd name="connsiteX2" fmla="*/ 1677955 w 3383716"/>
              <a:gd name="connsiteY2" fmla="*/ 0 h 1841119"/>
              <a:gd name="connsiteX3" fmla="*/ 3383716 w 3383716"/>
              <a:gd name="connsiteY3" fmla="*/ 42350 h 1841119"/>
              <a:gd name="connsiteX0" fmla="*/ 0 w 2726431"/>
              <a:gd name="connsiteY0" fmla="*/ 2999050 h 2999050"/>
              <a:gd name="connsiteX1" fmla="*/ 538459 w 2726431"/>
              <a:gd name="connsiteY1" fmla="*/ 2490849 h 2999050"/>
              <a:gd name="connsiteX2" fmla="*/ 1677955 w 2726431"/>
              <a:gd name="connsiteY2" fmla="*/ 1157931 h 2999050"/>
              <a:gd name="connsiteX3" fmla="*/ 2726431 w 2726431"/>
              <a:gd name="connsiteY3" fmla="*/ 0 h 2999050"/>
              <a:gd name="connsiteX0" fmla="*/ 0 w 2716846"/>
              <a:gd name="connsiteY0" fmla="*/ 3027628 h 3027628"/>
              <a:gd name="connsiteX1" fmla="*/ 538459 w 2716846"/>
              <a:gd name="connsiteY1" fmla="*/ 2519427 h 3027628"/>
              <a:gd name="connsiteX2" fmla="*/ 1677955 w 2716846"/>
              <a:gd name="connsiteY2" fmla="*/ 1186509 h 3027628"/>
              <a:gd name="connsiteX3" fmla="*/ 2716846 w 2716846"/>
              <a:gd name="connsiteY3" fmla="*/ 0 h 3027628"/>
              <a:gd name="connsiteX0" fmla="*/ 0 w 2726371"/>
              <a:gd name="connsiteY0" fmla="*/ 3016063 h 3016063"/>
              <a:gd name="connsiteX1" fmla="*/ 547984 w 2726371"/>
              <a:gd name="connsiteY1" fmla="*/ 2519427 h 3016063"/>
              <a:gd name="connsiteX2" fmla="*/ 1687480 w 2726371"/>
              <a:gd name="connsiteY2" fmla="*/ 1186509 h 3016063"/>
              <a:gd name="connsiteX3" fmla="*/ 2726371 w 2726371"/>
              <a:gd name="connsiteY3" fmla="*/ 0 h 3016063"/>
              <a:gd name="connsiteX0" fmla="*/ 23582 w 2749953"/>
              <a:gd name="connsiteY0" fmla="*/ 3016063 h 3016063"/>
              <a:gd name="connsiteX1" fmla="*/ 0 w 2749953"/>
              <a:gd name="connsiteY1" fmla="*/ 2829596 h 3016063"/>
              <a:gd name="connsiteX2" fmla="*/ 571566 w 2749953"/>
              <a:gd name="connsiteY2" fmla="*/ 2519427 h 3016063"/>
              <a:gd name="connsiteX3" fmla="*/ 1711062 w 2749953"/>
              <a:gd name="connsiteY3" fmla="*/ 1186509 h 3016063"/>
              <a:gd name="connsiteX4" fmla="*/ 2749953 w 2749953"/>
              <a:gd name="connsiteY4" fmla="*/ 0 h 3016063"/>
              <a:gd name="connsiteX0" fmla="*/ 4532 w 2749953"/>
              <a:gd name="connsiteY0" fmla="*/ 2778252 h 2829596"/>
              <a:gd name="connsiteX1" fmla="*/ 0 w 2749953"/>
              <a:gd name="connsiteY1" fmla="*/ 2829596 h 2829596"/>
              <a:gd name="connsiteX2" fmla="*/ 571566 w 2749953"/>
              <a:gd name="connsiteY2" fmla="*/ 2519427 h 2829596"/>
              <a:gd name="connsiteX3" fmla="*/ 1711062 w 2749953"/>
              <a:gd name="connsiteY3" fmla="*/ 1186509 h 2829596"/>
              <a:gd name="connsiteX4" fmla="*/ 2749953 w 2749953"/>
              <a:gd name="connsiteY4" fmla="*/ 0 h 2829596"/>
              <a:gd name="connsiteX0" fmla="*/ 4532 w 2749953"/>
              <a:gd name="connsiteY0" fmla="*/ 2778252 h 2829596"/>
              <a:gd name="connsiteX1" fmla="*/ 0 w 2749953"/>
              <a:gd name="connsiteY1" fmla="*/ 2829596 h 2829596"/>
              <a:gd name="connsiteX2" fmla="*/ 571566 w 2749953"/>
              <a:gd name="connsiteY2" fmla="*/ 2519427 h 2829596"/>
              <a:gd name="connsiteX3" fmla="*/ 1930094 w 2749953"/>
              <a:gd name="connsiteY3" fmla="*/ 1739156 h 2829596"/>
              <a:gd name="connsiteX4" fmla="*/ 2749953 w 2749953"/>
              <a:gd name="connsiteY4" fmla="*/ 0 h 2829596"/>
              <a:gd name="connsiteX0" fmla="*/ 4532 w 3121359"/>
              <a:gd name="connsiteY0" fmla="*/ 2035218 h 2086562"/>
              <a:gd name="connsiteX1" fmla="*/ 0 w 3121359"/>
              <a:gd name="connsiteY1" fmla="*/ 2086562 h 2086562"/>
              <a:gd name="connsiteX2" fmla="*/ 571566 w 3121359"/>
              <a:gd name="connsiteY2" fmla="*/ 1776393 h 2086562"/>
              <a:gd name="connsiteX3" fmla="*/ 1930094 w 3121359"/>
              <a:gd name="connsiteY3" fmla="*/ 996122 h 2086562"/>
              <a:gd name="connsiteX4" fmla="*/ 3121359 w 3121359"/>
              <a:gd name="connsiteY4" fmla="*/ 0 h 2086562"/>
              <a:gd name="connsiteX0" fmla="*/ 0 w 3126352"/>
              <a:gd name="connsiteY0" fmla="*/ 2092605 h 2092605"/>
              <a:gd name="connsiteX1" fmla="*/ 4993 w 3126352"/>
              <a:gd name="connsiteY1" fmla="*/ 2086562 h 2092605"/>
              <a:gd name="connsiteX2" fmla="*/ 576559 w 3126352"/>
              <a:gd name="connsiteY2" fmla="*/ 1776393 h 2092605"/>
              <a:gd name="connsiteX3" fmla="*/ 1935087 w 3126352"/>
              <a:gd name="connsiteY3" fmla="*/ 996122 h 2092605"/>
              <a:gd name="connsiteX4" fmla="*/ 3126352 w 3126352"/>
              <a:gd name="connsiteY4" fmla="*/ 0 h 2092605"/>
              <a:gd name="connsiteX0" fmla="*/ 0 w 3126352"/>
              <a:gd name="connsiteY0" fmla="*/ 2092605 h 2092605"/>
              <a:gd name="connsiteX1" fmla="*/ 4993 w 3126352"/>
              <a:gd name="connsiteY1" fmla="*/ 2086562 h 2092605"/>
              <a:gd name="connsiteX2" fmla="*/ 576559 w 3126352"/>
              <a:gd name="connsiteY2" fmla="*/ 1776393 h 2092605"/>
              <a:gd name="connsiteX3" fmla="*/ 2030292 w 3126352"/>
              <a:gd name="connsiteY3" fmla="*/ 1358226 h 2092605"/>
              <a:gd name="connsiteX4" fmla="*/ 3126352 w 3126352"/>
              <a:gd name="connsiteY4" fmla="*/ 0 h 2092605"/>
              <a:gd name="connsiteX0" fmla="*/ 0 w 3431076"/>
              <a:gd name="connsiteY0" fmla="*/ 1606775 h 1606775"/>
              <a:gd name="connsiteX1" fmla="*/ 4993 w 3431076"/>
              <a:gd name="connsiteY1" fmla="*/ 1600732 h 1606775"/>
              <a:gd name="connsiteX2" fmla="*/ 576559 w 3431076"/>
              <a:gd name="connsiteY2" fmla="*/ 1290563 h 1606775"/>
              <a:gd name="connsiteX3" fmla="*/ 2030292 w 3431076"/>
              <a:gd name="connsiteY3" fmla="*/ 872396 h 1606775"/>
              <a:gd name="connsiteX4" fmla="*/ 3431076 w 3431076"/>
              <a:gd name="connsiteY4" fmla="*/ 0 h 1606775"/>
              <a:gd name="connsiteX0" fmla="*/ 575439 w 4006515"/>
              <a:gd name="connsiteY0" fmla="*/ 1606775 h 1606775"/>
              <a:gd name="connsiteX1" fmla="*/ 0 w 4006515"/>
              <a:gd name="connsiteY1" fmla="*/ 622792 h 1606775"/>
              <a:gd name="connsiteX2" fmla="*/ 1151998 w 4006515"/>
              <a:gd name="connsiteY2" fmla="*/ 1290563 h 1606775"/>
              <a:gd name="connsiteX3" fmla="*/ 2605731 w 4006515"/>
              <a:gd name="connsiteY3" fmla="*/ 872396 h 1606775"/>
              <a:gd name="connsiteX4" fmla="*/ 4006515 w 4006515"/>
              <a:gd name="connsiteY4" fmla="*/ 0 h 1606775"/>
              <a:gd name="connsiteX0" fmla="*/ 575439 w 4006515"/>
              <a:gd name="connsiteY0" fmla="*/ 1606775 h 1606775"/>
              <a:gd name="connsiteX1" fmla="*/ 119101 w 4006515"/>
              <a:gd name="connsiteY1" fmla="*/ 1173633 h 1606775"/>
              <a:gd name="connsiteX2" fmla="*/ 0 w 4006515"/>
              <a:gd name="connsiteY2" fmla="*/ 622792 h 1606775"/>
              <a:gd name="connsiteX3" fmla="*/ 1151998 w 4006515"/>
              <a:gd name="connsiteY3" fmla="*/ 1290563 h 1606775"/>
              <a:gd name="connsiteX4" fmla="*/ 2605731 w 4006515"/>
              <a:gd name="connsiteY4" fmla="*/ 872396 h 1606775"/>
              <a:gd name="connsiteX5" fmla="*/ 4006515 w 4006515"/>
              <a:gd name="connsiteY5" fmla="*/ 0 h 1606775"/>
              <a:gd name="connsiteX0" fmla="*/ 575439 w 4006515"/>
              <a:gd name="connsiteY0" fmla="*/ 1606775 h 1606775"/>
              <a:gd name="connsiteX1" fmla="*/ 0 w 4006515"/>
              <a:gd name="connsiteY1" fmla="*/ 622792 h 1606775"/>
              <a:gd name="connsiteX2" fmla="*/ 1151998 w 4006515"/>
              <a:gd name="connsiteY2" fmla="*/ 1290563 h 1606775"/>
              <a:gd name="connsiteX3" fmla="*/ 2605731 w 4006515"/>
              <a:gd name="connsiteY3" fmla="*/ 872396 h 1606775"/>
              <a:gd name="connsiteX4" fmla="*/ 4006515 w 4006515"/>
              <a:gd name="connsiteY4" fmla="*/ 0 h 1606775"/>
              <a:gd name="connsiteX0" fmla="*/ 0 w 4289811"/>
              <a:gd name="connsiteY0" fmla="*/ 708358 h 1290563"/>
              <a:gd name="connsiteX1" fmla="*/ 283296 w 4289811"/>
              <a:gd name="connsiteY1" fmla="*/ 622792 h 1290563"/>
              <a:gd name="connsiteX2" fmla="*/ 1435294 w 4289811"/>
              <a:gd name="connsiteY2" fmla="*/ 1290563 h 1290563"/>
              <a:gd name="connsiteX3" fmla="*/ 2889027 w 4289811"/>
              <a:gd name="connsiteY3" fmla="*/ 872396 h 1290563"/>
              <a:gd name="connsiteX4" fmla="*/ 4289811 w 4289811"/>
              <a:gd name="connsiteY4" fmla="*/ 0 h 1290563"/>
              <a:gd name="connsiteX0" fmla="*/ 0 w 4289811"/>
              <a:gd name="connsiteY0" fmla="*/ 708358 h 1290563"/>
              <a:gd name="connsiteX1" fmla="*/ 275339 w 4289811"/>
              <a:gd name="connsiteY1" fmla="*/ 654671 h 1290563"/>
              <a:gd name="connsiteX2" fmla="*/ 1435294 w 4289811"/>
              <a:gd name="connsiteY2" fmla="*/ 1290563 h 1290563"/>
              <a:gd name="connsiteX3" fmla="*/ 2889027 w 4289811"/>
              <a:gd name="connsiteY3" fmla="*/ 872396 h 1290563"/>
              <a:gd name="connsiteX4" fmla="*/ 4289811 w 4289811"/>
              <a:gd name="connsiteY4" fmla="*/ 0 h 1290563"/>
              <a:gd name="connsiteX0" fmla="*/ 0 w 4289811"/>
              <a:gd name="connsiteY0" fmla="*/ 708358 h 872396"/>
              <a:gd name="connsiteX1" fmla="*/ 275339 w 4289811"/>
              <a:gd name="connsiteY1" fmla="*/ 654671 h 872396"/>
              <a:gd name="connsiteX2" fmla="*/ 918439 w 4289811"/>
              <a:gd name="connsiteY2" fmla="*/ 368254 h 872396"/>
              <a:gd name="connsiteX3" fmla="*/ 2889027 w 4289811"/>
              <a:gd name="connsiteY3" fmla="*/ 872396 h 872396"/>
              <a:gd name="connsiteX4" fmla="*/ 4289811 w 4289811"/>
              <a:gd name="connsiteY4" fmla="*/ 0 h 872396"/>
              <a:gd name="connsiteX0" fmla="*/ 0 w 4289811"/>
              <a:gd name="connsiteY0" fmla="*/ 790127 h 790128"/>
              <a:gd name="connsiteX1" fmla="*/ 275339 w 4289811"/>
              <a:gd name="connsiteY1" fmla="*/ 736440 h 790128"/>
              <a:gd name="connsiteX2" fmla="*/ 918439 w 4289811"/>
              <a:gd name="connsiteY2" fmla="*/ 450023 h 790128"/>
              <a:gd name="connsiteX3" fmla="*/ 2419846 w 4289811"/>
              <a:gd name="connsiteY3" fmla="*/ 0 h 790128"/>
              <a:gd name="connsiteX4" fmla="*/ 4289811 w 4289811"/>
              <a:gd name="connsiteY4" fmla="*/ 81769 h 790128"/>
              <a:gd name="connsiteX0" fmla="*/ 0 w 3820599"/>
              <a:gd name="connsiteY0" fmla="*/ 1662613 h 1662613"/>
              <a:gd name="connsiteX1" fmla="*/ 275339 w 3820599"/>
              <a:gd name="connsiteY1" fmla="*/ 1608926 h 1662613"/>
              <a:gd name="connsiteX2" fmla="*/ 918439 w 3820599"/>
              <a:gd name="connsiteY2" fmla="*/ 1322509 h 1662613"/>
              <a:gd name="connsiteX3" fmla="*/ 2419846 w 3820599"/>
              <a:gd name="connsiteY3" fmla="*/ 872486 h 1662613"/>
              <a:gd name="connsiteX4" fmla="*/ 3820599 w 3820599"/>
              <a:gd name="connsiteY4" fmla="*/ 0 h 1662613"/>
              <a:gd name="connsiteX0" fmla="*/ 0 w 3923879"/>
              <a:gd name="connsiteY0" fmla="*/ 1535379 h 1535379"/>
              <a:gd name="connsiteX1" fmla="*/ 275339 w 3923879"/>
              <a:gd name="connsiteY1" fmla="*/ 1481692 h 1535379"/>
              <a:gd name="connsiteX2" fmla="*/ 918439 w 3923879"/>
              <a:gd name="connsiteY2" fmla="*/ 1195275 h 1535379"/>
              <a:gd name="connsiteX3" fmla="*/ 2419846 w 3923879"/>
              <a:gd name="connsiteY3" fmla="*/ 745252 h 1535379"/>
              <a:gd name="connsiteX4" fmla="*/ 3923879 w 3923879"/>
              <a:gd name="connsiteY4" fmla="*/ 0 h 1535379"/>
              <a:gd name="connsiteX0" fmla="*/ 0 w 3899939"/>
              <a:gd name="connsiteY0" fmla="*/ 1519474 h 1519474"/>
              <a:gd name="connsiteX1" fmla="*/ 275339 w 3899939"/>
              <a:gd name="connsiteY1" fmla="*/ 1465787 h 1519474"/>
              <a:gd name="connsiteX2" fmla="*/ 918439 w 3899939"/>
              <a:gd name="connsiteY2" fmla="*/ 1179370 h 1519474"/>
              <a:gd name="connsiteX3" fmla="*/ 2419846 w 3899939"/>
              <a:gd name="connsiteY3" fmla="*/ 729347 h 1519474"/>
              <a:gd name="connsiteX4" fmla="*/ 3899939 w 3899939"/>
              <a:gd name="connsiteY4" fmla="*/ 0 h 1519474"/>
              <a:gd name="connsiteX0" fmla="*/ 0 w 3915755"/>
              <a:gd name="connsiteY0" fmla="*/ 1495617 h 1495617"/>
              <a:gd name="connsiteX1" fmla="*/ 275339 w 3915755"/>
              <a:gd name="connsiteY1" fmla="*/ 1441930 h 1495617"/>
              <a:gd name="connsiteX2" fmla="*/ 918439 w 3915755"/>
              <a:gd name="connsiteY2" fmla="*/ 1155513 h 1495617"/>
              <a:gd name="connsiteX3" fmla="*/ 2419846 w 3915755"/>
              <a:gd name="connsiteY3" fmla="*/ 705490 h 1495617"/>
              <a:gd name="connsiteX4" fmla="*/ 3915755 w 3915755"/>
              <a:gd name="connsiteY4" fmla="*/ 0 h 1495617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918439 w 3354964"/>
              <a:gd name="connsiteY2" fmla="*/ 2199429 h 2539533"/>
              <a:gd name="connsiteX3" fmla="*/ 2419846 w 3354964"/>
              <a:gd name="connsiteY3" fmla="*/ 1749406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918439 w 3354964"/>
              <a:gd name="connsiteY2" fmla="*/ 219942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275339 w 3354964"/>
              <a:gd name="connsiteY1" fmla="*/ 2485846 h 2539533"/>
              <a:gd name="connsiteX2" fmla="*/ 823530 w 3354964"/>
              <a:gd name="connsiteY2" fmla="*/ 180281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54964"/>
              <a:gd name="connsiteY0" fmla="*/ 2539533 h 2539533"/>
              <a:gd name="connsiteX1" fmla="*/ 3041 w 3354964"/>
              <a:gd name="connsiteY1" fmla="*/ 251297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3041 w 3354964"/>
              <a:gd name="connsiteY1" fmla="*/ 2513259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275339 w 3354964"/>
              <a:gd name="connsiteY2" fmla="*/ 2485846 h 2539533"/>
              <a:gd name="connsiteX3" fmla="*/ 823530 w 3354964"/>
              <a:gd name="connsiteY3" fmla="*/ 1802819 h 2539533"/>
              <a:gd name="connsiteX4" fmla="*/ 2135127 w 3354964"/>
              <a:gd name="connsiteY4" fmla="*/ 1016277 h 2539533"/>
              <a:gd name="connsiteX5" fmla="*/ 3354964 w 3354964"/>
              <a:gd name="connsiteY5" fmla="*/ 0 h 2539533"/>
              <a:gd name="connsiteX0" fmla="*/ 0 w 3354964"/>
              <a:gd name="connsiteY0" fmla="*/ 2539533 h 2539533"/>
              <a:gd name="connsiteX1" fmla="*/ 89303 w 3354964"/>
              <a:gd name="connsiteY1" fmla="*/ 2487663 h 2539533"/>
              <a:gd name="connsiteX2" fmla="*/ 823530 w 3354964"/>
              <a:gd name="connsiteY2" fmla="*/ 1802819 h 2539533"/>
              <a:gd name="connsiteX3" fmla="*/ 2135127 w 3354964"/>
              <a:gd name="connsiteY3" fmla="*/ 1016277 h 2539533"/>
              <a:gd name="connsiteX4" fmla="*/ 3354964 w 3354964"/>
              <a:gd name="connsiteY4" fmla="*/ 0 h 2539533"/>
              <a:gd name="connsiteX0" fmla="*/ 0 w 3337711"/>
              <a:gd name="connsiteY0" fmla="*/ 2427666 h 2487663"/>
              <a:gd name="connsiteX1" fmla="*/ 72050 w 3337711"/>
              <a:gd name="connsiteY1" fmla="*/ 2487663 h 2487663"/>
              <a:gd name="connsiteX2" fmla="*/ 806277 w 3337711"/>
              <a:gd name="connsiteY2" fmla="*/ 1802819 h 2487663"/>
              <a:gd name="connsiteX3" fmla="*/ 2117874 w 3337711"/>
              <a:gd name="connsiteY3" fmla="*/ 1016277 h 2487663"/>
              <a:gd name="connsiteX4" fmla="*/ 3337711 w 3337711"/>
              <a:gd name="connsiteY4" fmla="*/ 0 h 2487663"/>
              <a:gd name="connsiteX0" fmla="*/ 0 w 3337711"/>
              <a:gd name="connsiteY0" fmla="*/ 2427666 h 2427666"/>
              <a:gd name="connsiteX1" fmla="*/ 72048 w 3337711"/>
              <a:gd name="connsiteY1" fmla="*/ 2410300 h 2427666"/>
              <a:gd name="connsiteX2" fmla="*/ 806277 w 3337711"/>
              <a:gd name="connsiteY2" fmla="*/ 1802819 h 2427666"/>
              <a:gd name="connsiteX3" fmla="*/ 2117874 w 3337711"/>
              <a:gd name="connsiteY3" fmla="*/ 1016277 h 2427666"/>
              <a:gd name="connsiteX4" fmla="*/ 3337711 w 3337711"/>
              <a:gd name="connsiteY4" fmla="*/ 0 h 2427666"/>
              <a:gd name="connsiteX0" fmla="*/ 0 w 3337711"/>
              <a:gd name="connsiteY0" fmla="*/ 2427666 h 2427666"/>
              <a:gd name="connsiteX1" fmla="*/ 72048 w 3337711"/>
              <a:gd name="connsiteY1" fmla="*/ 2410300 h 2427666"/>
              <a:gd name="connsiteX2" fmla="*/ 806277 w 3337711"/>
              <a:gd name="connsiteY2" fmla="*/ 1802819 h 2427666"/>
              <a:gd name="connsiteX3" fmla="*/ 2117874 w 3337711"/>
              <a:gd name="connsiteY3" fmla="*/ 1016277 h 2427666"/>
              <a:gd name="connsiteX4" fmla="*/ 3337711 w 3337711"/>
              <a:gd name="connsiteY4" fmla="*/ 0 h 2427666"/>
              <a:gd name="connsiteX0" fmla="*/ 100477 w 3265663"/>
              <a:gd name="connsiteY0" fmla="*/ 2324413 h 2410300"/>
              <a:gd name="connsiteX1" fmla="*/ 0 w 3265663"/>
              <a:gd name="connsiteY1" fmla="*/ 2410300 h 2410300"/>
              <a:gd name="connsiteX2" fmla="*/ 734229 w 3265663"/>
              <a:gd name="connsiteY2" fmla="*/ 1802819 h 2410300"/>
              <a:gd name="connsiteX3" fmla="*/ 2045826 w 3265663"/>
              <a:gd name="connsiteY3" fmla="*/ 1016277 h 2410300"/>
              <a:gd name="connsiteX4" fmla="*/ 3265663 w 3265663"/>
              <a:gd name="connsiteY4" fmla="*/ 0 h 2410300"/>
              <a:gd name="connsiteX0" fmla="*/ 0 w 3165186"/>
              <a:gd name="connsiteY0" fmla="*/ 2324413 h 2324413"/>
              <a:gd name="connsiteX1" fmla="*/ 97927 w 3165186"/>
              <a:gd name="connsiteY1" fmla="*/ 2324300 h 2324413"/>
              <a:gd name="connsiteX2" fmla="*/ 633752 w 3165186"/>
              <a:gd name="connsiteY2" fmla="*/ 1802819 h 2324413"/>
              <a:gd name="connsiteX3" fmla="*/ 1945349 w 3165186"/>
              <a:gd name="connsiteY3" fmla="*/ 1016277 h 2324413"/>
              <a:gd name="connsiteX4" fmla="*/ 3165186 w 3165186"/>
              <a:gd name="connsiteY4" fmla="*/ 0 h 2324413"/>
              <a:gd name="connsiteX0" fmla="*/ 0 w 3165186"/>
              <a:gd name="connsiteY0" fmla="*/ 2324413 h 2324413"/>
              <a:gd name="connsiteX1" fmla="*/ 633752 w 3165186"/>
              <a:gd name="connsiteY1" fmla="*/ 1802819 h 2324413"/>
              <a:gd name="connsiteX2" fmla="*/ 1945349 w 3165186"/>
              <a:gd name="connsiteY2" fmla="*/ 1016277 h 2324413"/>
              <a:gd name="connsiteX3" fmla="*/ 3165186 w 3165186"/>
              <a:gd name="connsiteY3" fmla="*/ 0 h 2324413"/>
              <a:gd name="connsiteX0" fmla="*/ 0 w 3104803"/>
              <a:gd name="connsiteY0" fmla="*/ 2126247 h 2126247"/>
              <a:gd name="connsiteX1" fmla="*/ 573369 w 3104803"/>
              <a:gd name="connsiteY1" fmla="*/ 1802819 h 2126247"/>
              <a:gd name="connsiteX2" fmla="*/ 1884966 w 3104803"/>
              <a:gd name="connsiteY2" fmla="*/ 1016277 h 2126247"/>
              <a:gd name="connsiteX3" fmla="*/ 3104803 w 3104803"/>
              <a:gd name="connsiteY3" fmla="*/ 0 h 2126247"/>
              <a:gd name="connsiteX0" fmla="*/ 0 w 2531434"/>
              <a:gd name="connsiteY0" fmla="*/ 1802819 h 1802819"/>
              <a:gd name="connsiteX1" fmla="*/ 1311597 w 2531434"/>
              <a:gd name="connsiteY1" fmla="*/ 1016277 h 1802819"/>
              <a:gd name="connsiteX2" fmla="*/ 2531434 w 2531434"/>
              <a:gd name="connsiteY2" fmla="*/ 0 h 1802819"/>
              <a:gd name="connsiteX0" fmla="*/ 0 w 2531434"/>
              <a:gd name="connsiteY0" fmla="*/ 1802819 h 1802819"/>
              <a:gd name="connsiteX1" fmla="*/ 85264 w 2531434"/>
              <a:gd name="connsiteY1" fmla="*/ 1753762 h 1802819"/>
              <a:gd name="connsiteX2" fmla="*/ 1311597 w 2531434"/>
              <a:gd name="connsiteY2" fmla="*/ 1016277 h 1802819"/>
              <a:gd name="connsiteX3" fmla="*/ 2531434 w 2531434"/>
              <a:gd name="connsiteY3" fmla="*/ 0 h 1802819"/>
              <a:gd name="connsiteX0" fmla="*/ 0 w 3152522"/>
              <a:gd name="connsiteY0" fmla="*/ 2104982 h 2104982"/>
              <a:gd name="connsiteX1" fmla="*/ 706352 w 3152522"/>
              <a:gd name="connsiteY1" fmla="*/ 1753762 h 2104982"/>
              <a:gd name="connsiteX2" fmla="*/ 1932685 w 3152522"/>
              <a:gd name="connsiteY2" fmla="*/ 1016277 h 2104982"/>
              <a:gd name="connsiteX3" fmla="*/ 3152522 w 3152522"/>
              <a:gd name="connsiteY3" fmla="*/ 0 h 2104982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706541 w 3152711"/>
              <a:gd name="connsiteY2" fmla="*/ 1753762 h 2127706"/>
              <a:gd name="connsiteX3" fmla="*/ 1932874 w 3152711"/>
              <a:gd name="connsiteY3" fmla="*/ 1016277 h 2127706"/>
              <a:gd name="connsiteX4" fmla="*/ 3152711 w 3152711"/>
              <a:gd name="connsiteY4" fmla="*/ 0 h 2127706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601753 w 3152711"/>
              <a:gd name="connsiteY2" fmla="*/ 1792065 h 2127706"/>
              <a:gd name="connsiteX3" fmla="*/ 1932874 w 3152711"/>
              <a:gd name="connsiteY3" fmla="*/ 1016277 h 2127706"/>
              <a:gd name="connsiteX4" fmla="*/ 3152711 w 3152711"/>
              <a:gd name="connsiteY4" fmla="*/ 0 h 2127706"/>
              <a:gd name="connsiteX0" fmla="*/ 189 w 3152711"/>
              <a:gd name="connsiteY0" fmla="*/ 2104982 h 2127706"/>
              <a:gd name="connsiteX1" fmla="*/ 0 w 3152711"/>
              <a:gd name="connsiteY1" fmla="*/ 2127706 h 2127706"/>
              <a:gd name="connsiteX2" fmla="*/ 601753 w 3152711"/>
              <a:gd name="connsiteY2" fmla="*/ 1792065 h 2127706"/>
              <a:gd name="connsiteX3" fmla="*/ 1956643 w 3152711"/>
              <a:gd name="connsiteY3" fmla="*/ 1006866 h 2127706"/>
              <a:gd name="connsiteX4" fmla="*/ 3152711 w 3152711"/>
              <a:gd name="connsiteY4" fmla="*/ 0 h 2127706"/>
              <a:gd name="connsiteX0" fmla="*/ 189 w 3176453"/>
              <a:gd name="connsiteY0" fmla="*/ 2128798 h 2151522"/>
              <a:gd name="connsiteX1" fmla="*/ 0 w 3176453"/>
              <a:gd name="connsiteY1" fmla="*/ 2151522 h 2151522"/>
              <a:gd name="connsiteX2" fmla="*/ 601753 w 3176453"/>
              <a:gd name="connsiteY2" fmla="*/ 1815881 h 2151522"/>
              <a:gd name="connsiteX3" fmla="*/ 1956643 w 3176453"/>
              <a:gd name="connsiteY3" fmla="*/ 1030682 h 2151522"/>
              <a:gd name="connsiteX4" fmla="*/ 3176453 w 3176453"/>
              <a:gd name="connsiteY4" fmla="*/ 0 h 2151522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820823 w 3395523"/>
              <a:gd name="connsiteY2" fmla="*/ 1815881 h 2208923"/>
              <a:gd name="connsiteX3" fmla="*/ 2175713 w 3395523"/>
              <a:gd name="connsiteY3" fmla="*/ 1030682 h 2208923"/>
              <a:gd name="connsiteX4" fmla="*/ 3395523 w 3395523"/>
              <a:gd name="connsiteY4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99334 w 3395523"/>
              <a:gd name="connsiteY2" fmla="*/ 2069156 h 2208923"/>
              <a:gd name="connsiteX3" fmla="*/ 820823 w 3395523"/>
              <a:gd name="connsiteY3" fmla="*/ 1815881 h 2208923"/>
              <a:gd name="connsiteX4" fmla="*/ 2175713 w 3395523"/>
              <a:gd name="connsiteY4" fmla="*/ 1030682 h 2208923"/>
              <a:gd name="connsiteX5" fmla="*/ 3395523 w 3395523"/>
              <a:gd name="connsiteY5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36139 w 3395523"/>
              <a:gd name="connsiteY2" fmla="*/ 2132588 h 2208923"/>
              <a:gd name="connsiteX3" fmla="*/ 820823 w 3395523"/>
              <a:gd name="connsiteY3" fmla="*/ 1815881 h 2208923"/>
              <a:gd name="connsiteX4" fmla="*/ 2175713 w 3395523"/>
              <a:gd name="connsiteY4" fmla="*/ 1030682 h 2208923"/>
              <a:gd name="connsiteX5" fmla="*/ 3395523 w 3395523"/>
              <a:gd name="connsiteY5" fmla="*/ 0 h 2208923"/>
              <a:gd name="connsiteX0" fmla="*/ 219259 w 3395523"/>
              <a:gd name="connsiteY0" fmla="*/ 2128798 h 2208923"/>
              <a:gd name="connsiteX1" fmla="*/ 0 w 3395523"/>
              <a:gd name="connsiteY1" fmla="*/ 2208923 h 2208923"/>
              <a:gd name="connsiteX2" fmla="*/ 236139 w 3395523"/>
              <a:gd name="connsiteY2" fmla="*/ 2132588 h 2208923"/>
              <a:gd name="connsiteX3" fmla="*/ 820823 w 3395523"/>
              <a:gd name="connsiteY3" fmla="*/ 1815881 h 2208923"/>
              <a:gd name="connsiteX4" fmla="*/ 2032793 w 3395523"/>
              <a:gd name="connsiteY4" fmla="*/ 668808 h 2208923"/>
              <a:gd name="connsiteX5" fmla="*/ 3395523 w 3395523"/>
              <a:gd name="connsiteY5" fmla="*/ 0 h 2208923"/>
              <a:gd name="connsiteX0" fmla="*/ 219259 w 3090654"/>
              <a:gd name="connsiteY0" fmla="*/ 2643206 h 2723331"/>
              <a:gd name="connsiteX1" fmla="*/ 0 w 3090654"/>
              <a:gd name="connsiteY1" fmla="*/ 2723331 h 2723331"/>
              <a:gd name="connsiteX2" fmla="*/ 236139 w 3090654"/>
              <a:gd name="connsiteY2" fmla="*/ 2646996 h 2723331"/>
              <a:gd name="connsiteX3" fmla="*/ 820823 w 3090654"/>
              <a:gd name="connsiteY3" fmla="*/ 2330289 h 2723331"/>
              <a:gd name="connsiteX4" fmla="*/ 2032793 w 3090654"/>
              <a:gd name="connsiteY4" fmla="*/ 1183216 h 2723331"/>
              <a:gd name="connsiteX5" fmla="*/ 3090654 w 3090654"/>
              <a:gd name="connsiteY5" fmla="*/ 0 h 2723331"/>
              <a:gd name="connsiteX0" fmla="*/ 219259 w 3071535"/>
              <a:gd name="connsiteY0" fmla="*/ 2649557 h 2729682"/>
              <a:gd name="connsiteX1" fmla="*/ 0 w 3071535"/>
              <a:gd name="connsiteY1" fmla="*/ 2729682 h 2729682"/>
              <a:gd name="connsiteX2" fmla="*/ 236139 w 3071535"/>
              <a:gd name="connsiteY2" fmla="*/ 2653347 h 2729682"/>
              <a:gd name="connsiteX3" fmla="*/ 820823 w 3071535"/>
              <a:gd name="connsiteY3" fmla="*/ 2336640 h 2729682"/>
              <a:gd name="connsiteX4" fmla="*/ 2032793 w 3071535"/>
              <a:gd name="connsiteY4" fmla="*/ 1189567 h 2729682"/>
              <a:gd name="connsiteX5" fmla="*/ 3071535 w 3071535"/>
              <a:gd name="connsiteY5" fmla="*/ 0 h 2729682"/>
              <a:gd name="connsiteX0" fmla="*/ 219259 w 3071535"/>
              <a:gd name="connsiteY0" fmla="*/ 2649557 h 2729992"/>
              <a:gd name="connsiteX1" fmla="*/ 0 w 3071535"/>
              <a:gd name="connsiteY1" fmla="*/ 2729992 h 2729992"/>
              <a:gd name="connsiteX2" fmla="*/ 236139 w 3071535"/>
              <a:gd name="connsiteY2" fmla="*/ 2653347 h 2729992"/>
              <a:gd name="connsiteX3" fmla="*/ 820823 w 3071535"/>
              <a:gd name="connsiteY3" fmla="*/ 2336640 h 2729992"/>
              <a:gd name="connsiteX4" fmla="*/ 2032793 w 3071535"/>
              <a:gd name="connsiteY4" fmla="*/ 1189567 h 2729992"/>
              <a:gd name="connsiteX5" fmla="*/ 3071535 w 3071535"/>
              <a:gd name="connsiteY5" fmla="*/ 0 h 2729992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813534 w 2852276"/>
              <a:gd name="connsiteY3" fmla="*/ 1189567 h 2653347"/>
              <a:gd name="connsiteX4" fmla="*/ 2852276 w 2852276"/>
              <a:gd name="connsiteY4" fmla="*/ 0 h 2653347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918266 w 2852276"/>
              <a:gd name="connsiteY3" fmla="*/ 1399276 h 2653347"/>
              <a:gd name="connsiteX4" fmla="*/ 2852276 w 2852276"/>
              <a:gd name="connsiteY4" fmla="*/ 0 h 2653347"/>
              <a:gd name="connsiteX0" fmla="*/ 0 w 2852276"/>
              <a:gd name="connsiteY0" fmla="*/ 2649557 h 2653347"/>
              <a:gd name="connsiteX1" fmla="*/ 16880 w 2852276"/>
              <a:gd name="connsiteY1" fmla="*/ 2653347 h 2653347"/>
              <a:gd name="connsiteX2" fmla="*/ 601564 w 2852276"/>
              <a:gd name="connsiteY2" fmla="*/ 2336640 h 2653347"/>
              <a:gd name="connsiteX3" fmla="*/ 1889649 w 2852276"/>
              <a:gd name="connsiteY3" fmla="*/ 1389909 h 2653347"/>
              <a:gd name="connsiteX4" fmla="*/ 2852276 w 2852276"/>
              <a:gd name="connsiteY4" fmla="*/ 0 h 2653347"/>
              <a:gd name="connsiteX0" fmla="*/ 0 w 2918886"/>
              <a:gd name="connsiteY0" fmla="*/ 2411405 h 2415195"/>
              <a:gd name="connsiteX1" fmla="*/ 16880 w 2918886"/>
              <a:gd name="connsiteY1" fmla="*/ 2415195 h 2415195"/>
              <a:gd name="connsiteX2" fmla="*/ 601564 w 2918886"/>
              <a:gd name="connsiteY2" fmla="*/ 2098488 h 2415195"/>
              <a:gd name="connsiteX3" fmla="*/ 1889649 w 2918886"/>
              <a:gd name="connsiteY3" fmla="*/ 1151757 h 2415195"/>
              <a:gd name="connsiteX4" fmla="*/ 2918886 w 2918886"/>
              <a:gd name="connsiteY4" fmla="*/ 0 h 2415195"/>
              <a:gd name="connsiteX0" fmla="*/ 0 w 3042643"/>
              <a:gd name="connsiteY0" fmla="*/ 2230409 h 2234199"/>
              <a:gd name="connsiteX1" fmla="*/ 16880 w 3042643"/>
              <a:gd name="connsiteY1" fmla="*/ 2234199 h 2234199"/>
              <a:gd name="connsiteX2" fmla="*/ 601564 w 3042643"/>
              <a:gd name="connsiteY2" fmla="*/ 1917492 h 2234199"/>
              <a:gd name="connsiteX3" fmla="*/ 1889649 w 3042643"/>
              <a:gd name="connsiteY3" fmla="*/ 970761 h 2234199"/>
              <a:gd name="connsiteX4" fmla="*/ 3042643 w 3042643"/>
              <a:gd name="connsiteY4" fmla="*/ 0 h 2234199"/>
              <a:gd name="connsiteX0" fmla="*/ 0 w 3042643"/>
              <a:gd name="connsiteY0" fmla="*/ 2230409 h 2439301"/>
              <a:gd name="connsiteX1" fmla="*/ 909314 w 3042643"/>
              <a:gd name="connsiteY1" fmla="*/ 2439301 h 2439301"/>
              <a:gd name="connsiteX2" fmla="*/ 601564 w 3042643"/>
              <a:gd name="connsiteY2" fmla="*/ 1917492 h 2439301"/>
              <a:gd name="connsiteX3" fmla="*/ 1889649 w 3042643"/>
              <a:gd name="connsiteY3" fmla="*/ 970761 h 2439301"/>
              <a:gd name="connsiteX4" fmla="*/ 3042643 w 3042643"/>
              <a:gd name="connsiteY4" fmla="*/ 0 h 2439301"/>
              <a:gd name="connsiteX0" fmla="*/ 0 w 3020697"/>
              <a:gd name="connsiteY0" fmla="*/ 2472090 h 2472090"/>
              <a:gd name="connsiteX1" fmla="*/ 887368 w 3020697"/>
              <a:gd name="connsiteY1" fmla="*/ 2439301 h 2472090"/>
              <a:gd name="connsiteX2" fmla="*/ 579618 w 3020697"/>
              <a:gd name="connsiteY2" fmla="*/ 1917492 h 2472090"/>
              <a:gd name="connsiteX3" fmla="*/ 1867703 w 3020697"/>
              <a:gd name="connsiteY3" fmla="*/ 970761 h 2472090"/>
              <a:gd name="connsiteX4" fmla="*/ 3020697 w 3020697"/>
              <a:gd name="connsiteY4" fmla="*/ 0 h 2472090"/>
              <a:gd name="connsiteX0" fmla="*/ 0 w 3020697"/>
              <a:gd name="connsiteY0" fmla="*/ 2472090 h 2472090"/>
              <a:gd name="connsiteX1" fmla="*/ 579618 w 3020697"/>
              <a:gd name="connsiteY1" fmla="*/ 1917492 h 2472090"/>
              <a:gd name="connsiteX2" fmla="*/ 1867703 w 3020697"/>
              <a:gd name="connsiteY2" fmla="*/ 970761 h 2472090"/>
              <a:gd name="connsiteX3" fmla="*/ 3020697 w 3020697"/>
              <a:gd name="connsiteY3" fmla="*/ 0 h 2472090"/>
              <a:gd name="connsiteX0" fmla="*/ 0 w 3020697"/>
              <a:gd name="connsiteY0" fmla="*/ 2472090 h 2472090"/>
              <a:gd name="connsiteX1" fmla="*/ 638125 w 3020697"/>
              <a:gd name="connsiteY1" fmla="*/ 2137190 h 2472090"/>
              <a:gd name="connsiteX2" fmla="*/ 1867703 w 3020697"/>
              <a:gd name="connsiteY2" fmla="*/ 970761 h 2472090"/>
              <a:gd name="connsiteX3" fmla="*/ 3020697 w 3020697"/>
              <a:gd name="connsiteY3" fmla="*/ 0 h 2472090"/>
              <a:gd name="connsiteX0" fmla="*/ 0 w 3020629"/>
              <a:gd name="connsiteY0" fmla="*/ 2494037 h 2494037"/>
              <a:gd name="connsiteX1" fmla="*/ 638125 w 3020629"/>
              <a:gd name="connsiteY1" fmla="*/ 2159137 h 2494037"/>
              <a:gd name="connsiteX2" fmla="*/ 1867703 w 3020629"/>
              <a:gd name="connsiteY2" fmla="*/ 992708 h 2494037"/>
              <a:gd name="connsiteX3" fmla="*/ 3020629 w 3020629"/>
              <a:gd name="connsiteY3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873792 w 3026718"/>
              <a:gd name="connsiteY3" fmla="*/ 992708 h 2494037"/>
              <a:gd name="connsiteX4" fmla="*/ 3026718 w 3026718"/>
              <a:gd name="connsiteY4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951120 w 3026718"/>
              <a:gd name="connsiteY3" fmla="*/ 1161651 h 2494037"/>
              <a:gd name="connsiteX4" fmla="*/ 3026718 w 3026718"/>
              <a:gd name="connsiteY4" fmla="*/ 0 h 2494037"/>
              <a:gd name="connsiteX0" fmla="*/ 6089 w 3026718"/>
              <a:gd name="connsiteY0" fmla="*/ 2494037 h 2494037"/>
              <a:gd name="connsiteX1" fmla="*/ 0 w 3026718"/>
              <a:gd name="connsiteY1" fmla="*/ 2479303 h 2494037"/>
              <a:gd name="connsiteX2" fmla="*/ 644214 w 3026718"/>
              <a:gd name="connsiteY2" fmla="*/ 2159137 h 2494037"/>
              <a:gd name="connsiteX3" fmla="*/ 1937008 w 3026718"/>
              <a:gd name="connsiteY3" fmla="*/ 1147714 h 2494037"/>
              <a:gd name="connsiteX4" fmla="*/ 3026718 w 3026718"/>
              <a:gd name="connsiteY4" fmla="*/ 0 h 2494037"/>
              <a:gd name="connsiteX0" fmla="*/ 6089 w 3054785"/>
              <a:gd name="connsiteY0" fmla="*/ 2529210 h 2529210"/>
              <a:gd name="connsiteX1" fmla="*/ 0 w 3054785"/>
              <a:gd name="connsiteY1" fmla="*/ 2514476 h 2529210"/>
              <a:gd name="connsiteX2" fmla="*/ 644214 w 3054785"/>
              <a:gd name="connsiteY2" fmla="*/ 2194310 h 2529210"/>
              <a:gd name="connsiteX3" fmla="*/ 1937008 w 3054785"/>
              <a:gd name="connsiteY3" fmla="*/ 1182887 h 2529210"/>
              <a:gd name="connsiteX4" fmla="*/ 3054785 w 3054785"/>
              <a:gd name="connsiteY4" fmla="*/ 0 h 2529210"/>
              <a:gd name="connsiteX0" fmla="*/ 6089 w 3054785"/>
              <a:gd name="connsiteY0" fmla="*/ 2529210 h 2529210"/>
              <a:gd name="connsiteX1" fmla="*/ 0 w 3054785"/>
              <a:gd name="connsiteY1" fmla="*/ 2514476 h 2529210"/>
              <a:gd name="connsiteX2" fmla="*/ 644214 w 3054785"/>
              <a:gd name="connsiteY2" fmla="*/ 2194310 h 2529210"/>
              <a:gd name="connsiteX3" fmla="*/ 2006813 w 3054785"/>
              <a:gd name="connsiteY3" fmla="*/ 1367192 h 2529210"/>
              <a:gd name="connsiteX4" fmla="*/ 3054785 w 3054785"/>
              <a:gd name="connsiteY4" fmla="*/ 0 h 2529210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644214 w 3143614"/>
              <a:gd name="connsiteY2" fmla="*/ 2003788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29984 w 3143614"/>
              <a:gd name="connsiteY2" fmla="*/ 1565815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2006813 w 3143614"/>
              <a:gd name="connsiteY3" fmla="*/ 1176670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2178214 w 3143614"/>
              <a:gd name="connsiteY3" fmla="*/ 814812 h 2338688"/>
              <a:gd name="connsiteX4" fmla="*/ 3143614 w 3143614"/>
              <a:gd name="connsiteY4" fmla="*/ 0 h 2338688"/>
              <a:gd name="connsiteX0" fmla="*/ 6089 w 3143614"/>
              <a:gd name="connsiteY0" fmla="*/ 2338688 h 2338688"/>
              <a:gd name="connsiteX1" fmla="*/ 0 w 3143614"/>
              <a:gd name="connsiteY1" fmla="*/ 2323954 h 2338688"/>
              <a:gd name="connsiteX2" fmla="*/ 1349004 w 3143614"/>
              <a:gd name="connsiteY2" fmla="*/ 1537414 h 2338688"/>
              <a:gd name="connsiteX3" fmla="*/ 3143614 w 3143614"/>
              <a:gd name="connsiteY3" fmla="*/ 0 h 2338688"/>
              <a:gd name="connsiteX0" fmla="*/ 6089 w 2448234"/>
              <a:gd name="connsiteY0" fmla="*/ 1986223 h 1986223"/>
              <a:gd name="connsiteX1" fmla="*/ 0 w 2448234"/>
              <a:gd name="connsiteY1" fmla="*/ 1971489 h 1986223"/>
              <a:gd name="connsiteX2" fmla="*/ 1349004 w 2448234"/>
              <a:gd name="connsiteY2" fmla="*/ 1184949 h 1986223"/>
              <a:gd name="connsiteX3" fmla="*/ 2448234 w 2448234"/>
              <a:gd name="connsiteY3" fmla="*/ 0 h 1986223"/>
              <a:gd name="connsiteX0" fmla="*/ 6089 w 2448234"/>
              <a:gd name="connsiteY0" fmla="*/ 1986223 h 1986223"/>
              <a:gd name="connsiteX1" fmla="*/ 0 w 2448234"/>
              <a:gd name="connsiteY1" fmla="*/ 1971489 h 1986223"/>
              <a:gd name="connsiteX2" fmla="*/ 1297769 w 2448234"/>
              <a:gd name="connsiteY2" fmla="*/ 1177767 h 1986223"/>
              <a:gd name="connsiteX3" fmla="*/ 2448234 w 2448234"/>
              <a:gd name="connsiteY3" fmla="*/ 0 h 1986223"/>
              <a:gd name="connsiteX0" fmla="*/ 6089 w 2521329"/>
              <a:gd name="connsiteY0" fmla="*/ 1825271 h 1825271"/>
              <a:gd name="connsiteX1" fmla="*/ 0 w 2521329"/>
              <a:gd name="connsiteY1" fmla="*/ 1810537 h 1825271"/>
              <a:gd name="connsiteX2" fmla="*/ 1297769 w 2521329"/>
              <a:gd name="connsiteY2" fmla="*/ 1016815 h 1825271"/>
              <a:gd name="connsiteX3" fmla="*/ 2521329 w 2521329"/>
              <a:gd name="connsiteY3" fmla="*/ 0 h 1825271"/>
              <a:gd name="connsiteX0" fmla="*/ 62426 w 2577666"/>
              <a:gd name="connsiteY0" fmla="*/ 1825271 h 1841081"/>
              <a:gd name="connsiteX1" fmla="*/ 0 w 2577666"/>
              <a:gd name="connsiteY1" fmla="*/ 1841081 h 1841081"/>
              <a:gd name="connsiteX2" fmla="*/ 1354106 w 2577666"/>
              <a:gd name="connsiteY2" fmla="*/ 1016815 h 1841081"/>
              <a:gd name="connsiteX3" fmla="*/ 2577666 w 2577666"/>
              <a:gd name="connsiteY3" fmla="*/ 0 h 1841081"/>
              <a:gd name="connsiteX0" fmla="*/ 62426 w 2577666"/>
              <a:gd name="connsiteY0" fmla="*/ 1825271 h 1841081"/>
              <a:gd name="connsiteX1" fmla="*/ 0 w 2577666"/>
              <a:gd name="connsiteY1" fmla="*/ 1841081 h 1841081"/>
              <a:gd name="connsiteX2" fmla="*/ 1449413 w 2577666"/>
              <a:gd name="connsiteY2" fmla="*/ 1198963 h 1841081"/>
              <a:gd name="connsiteX3" fmla="*/ 2577666 w 2577666"/>
              <a:gd name="connsiteY3" fmla="*/ 0 h 1841081"/>
              <a:gd name="connsiteX0" fmla="*/ 62426 w 2776952"/>
              <a:gd name="connsiteY0" fmla="*/ 1469872 h 1485682"/>
              <a:gd name="connsiteX1" fmla="*/ 0 w 2776952"/>
              <a:gd name="connsiteY1" fmla="*/ 1485682 h 1485682"/>
              <a:gd name="connsiteX2" fmla="*/ 1449413 w 2776952"/>
              <a:gd name="connsiteY2" fmla="*/ 843564 h 1485682"/>
              <a:gd name="connsiteX3" fmla="*/ 2776952 w 2776952"/>
              <a:gd name="connsiteY3" fmla="*/ 0 h 1485682"/>
              <a:gd name="connsiteX0" fmla="*/ 62426 w 2788922"/>
              <a:gd name="connsiteY0" fmla="*/ 1473883 h 1489693"/>
              <a:gd name="connsiteX1" fmla="*/ 0 w 2788922"/>
              <a:gd name="connsiteY1" fmla="*/ 1489693 h 1489693"/>
              <a:gd name="connsiteX2" fmla="*/ 1449413 w 2788922"/>
              <a:gd name="connsiteY2" fmla="*/ 847575 h 1489693"/>
              <a:gd name="connsiteX3" fmla="*/ 2788922 w 2788922"/>
              <a:gd name="connsiteY3" fmla="*/ 0 h 1489693"/>
              <a:gd name="connsiteX0" fmla="*/ 62426 w 2788922"/>
              <a:gd name="connsiteY0" fmla="*/ 1473883 h 1738627"/>
              <a:gd name="connsiteX1" fmla="*/ 0 w 2788922"/>
              <a:gd name="connsiteY1" fmla="*/ 1489693 h 1738627"/>
              <a:gd name="connsiteX2" fmla="*/ 28030 w 2788922"/>
              <a:gd name="connsiteY2" fmla="*/ 1738627 h 1738627"/>
              <a:gd name="connsiteX3" fmla="*/ 1449413 w 2788922"/>
              <a:gd name="connsiteY3" fmla="*/ 847575 h 1738627"/>
              <a:gd name="connsiteX4" fmla="*/ 2788922 w 2788922"/>
              <a:gd name="connsiteY4" fmla="*/ 0 h 1738627"/>
              <a:gd name="connsiteX0" fmla="*/ 62426 w 2788922"/>
              <a:gd name="connsiteY0" fmla="*/ 1473883 h 1489693"/>
              <a:gd name="connsiteX1" fmla="*/ 0 w 2788922"/>
              <a:gd name="connsiteY1" fmla="*/ 1489693 h 1489693"/>
              <a:gd name="connsiteX2" fmla="*/ 1449413 w 2788922"/>
              <a:gd name="connsiteY2" fmla="*/ 847575 h 1489693"/>
              <a:gd name="connsiteX3" fmla="*/ 2788922 w 2788922"/>
              <a:gd name="connsiteY3" fmla="*/ 0 h 1489693"/>
              <a:gd name="connsiteX0" fmla="*/ 0 w 2726496"/>
              <a:gd name="connsiteY0" fmla="*/ 1473883 h 1473883"/>
              <a:gd name="connsiteX1" fmla="*/ 1386987 w 2726496"/>
              <a:gd name="connsiteY1" fmla="*/ 847575 h 1473883"/>
              <a:gd name="connsiteX2" fmla="*/ 2726496 w 2726496"/>
              <a:gd name="connsiteY2" fmla="*/ 0 h 1473883"/>
              <a:gd name="connsiteX0" fmla="*/ 0 w 2779997"/>
              <a:gd name="connsiteY0" fmla="*/ 1478913 h 1478913"/>
              <a:gd name="connsiteX1" fmla="*/ 1440488 w 2779997"/>
              <a:gd name="connsiteY1" fmla="*/ 847575 h 1478913"/>
              <a:gd name="connsiteX2" fmla="*/ 2779997 w 2779997"/>
              <a:gd name="connsiteY2" fmla="*/ 0 h 1478913"/>
              <a:gd name="connsiteX0" fmla="*/ 0 w 2779997"/>
              <a:gd name="connsiteY0" fmla="*/ 1478913 h 1480814"/>
              <a:gd name="connsiteX1" fmla="*/ 14242 w 2779997"/>
              <a:gd name="connsiteY1" fmla="*/ 1480814 h 1480814"/>
              <a:gd name="connsiteX2" fmla="*/ 1440488 w 2779997"/>
              <a:gd name="connsiteY2" fmla="*/ 847575 h 1480814"/>
              <a:gd name="connsiteX3" fmla="*/ 2779997 w 2779997"/>
              <a:gd name="connsiteY3" fmla="*/ 0 h 1480814"/>
              <a:gd name="connsiteX0" fmla="*/ 0 w 2779997"/>
              <a:gd name="connsiteY0" fmla="*/ 1478913 h 1478913"/>
              <a:gd name="connsiteX1" fmla="*/ 4514 w 2779997"/>
              <a:gd name="connsiteY1" fmla="*/ 1461524 h 1478913"/>
              <a:gd name="connsiteX2" fmla="*/ 1440488 w 2779997"/>
              <a:gd name="connsiteY2" fmla="*/ 847575 h 1478913"/>
              <a:gd name="connsiteX3" fmla="*/ 2779997 w 2779997"/>
              <a:gd name="connsiteY3" fmla="*/ 0 h 1478913"/>
              <a:gd name="connsiteX0" fmla="*/ 0 w 2779997"/>
              <a:gd name="connsiteY0" fmla="*/ 1478913 h 1793196"/>
              <a:gd name="connsiteX1" fmla="*/ 198820 w 2779997"/>
              <a:gd name="connsiteY1" fmla="*/ 1793196 h 1793196"/>
              <a:gd name="connsiteX2" fmla="*/ 1440488 w 2779997"/>
              <a:gd name="connsiteY2" fmla="*/ 847575 h 1793196"/>
              <a:gd name="connsiteX3" fmla="*/ 2779997 w 2779997"/>
              <a:gd name="connsiteY3" fmla="*/ 0 h 1793196"/>
              <a:gd name="connsiteX0" fmla="*/ 0 w 2779997"/>
              <a:gd name="connsiteY0" fmla="*/ 1478913 h 1478913"/>
              <a:gd name="connsiteX1" fmla="*/ 1440488 w 2779997"/>
              <a:gd name="connsiteY1" fmla="*/ 847575 h 1478913"/>
              <a:gd name="connsiteX2" fmla="*/ 2779997 w 2779997"/>
              <a:gd name="connsiteY2" fmla="*/ 0 h 1478913"/>
              <a:gd name="connsiteX0" fmla="*/ 0 w 2779997"/>
              <a:gd name="connsiteY0" fmla="*/ 1478913 h 1478913"/>
              <a:gd name="connsiteX1" fmla="*/ 379021 w 2779997"/>
              <a:gd name="connsiteY1" fmla="*/ 1450209 h 1478913"/>
              <a:gd name="connsiteX2" fmla="*/ 1440488 w 2779997"/>
              <a:gd name="connsiteY2" fmla="*/ 847575 h 1478913"/>
              <a:gd name="connsiteX3" fmla="*/ 2779997 w 2779997"/>
              <a:gd name="connsiteY3" fmla="*/ 0 h 1478913"/>
              <a:gd name="connsiteX0" fmla="*/ 1971 w 2400976"/>
              <a:gd name="connsiteY0" fmla="*/ 1259980 h 1450209"/>
              <a:gd name="connsiteX1" fmla="*/ 0 w 2400976"/>
              <a:gd name="connsiteY1" fmla="*/ 1450209 h 1450209"/>
              <a:gd name="connsiteX2" fmla="*/ 1061467 w 2400976"/>
              <a:gd name="connsiteY2" fmla="*/ 847575 h 1450209"/>
              <a:gd name="connsiteX3" fmla="*/ 2400976 w 2400976"/>
              <a:gd name="connsiteY3" fmla="*/ 0 h 1450209"/>
              <a:gd name="connsiteX0" fmla="*/ 0 w 3361008"/>
              <a:gd name="connsiteY0" fmla="*/ 1946000 h 1946000"/>
              <a:gd name="connsiteX1" fmla="*/ 960032 w 3361008"/>
              <a:gd name="connsiteY1" fmla="*/ 1450209 h 1946000"/>
              <a:gd name="connsiteX2" fmla="*/ 2021499 w 3361008"/>
              <a:gd name="connsiteY2" fmla="*/ 847575 h 1946000"/>
              <a:gd name="connsiteX3" fmla="*/ 3361008 w 3361008"/>
              <a:gd name="connsiteY3" fmla="*/ 0 h 1946000"/>
              <a:gd name="connsiteX0" fmla="*/ 0 w 3361008"/>
              <a:gd name="connsiteY0" fmla="*/ 1946000 h 1946000"/>
              <a:gd name="connsiteX1" fmla="*/ 626643 w 3361008"/>
              <a:gd name="connsiteY1" fmla="*/ 1650421 h 1946000"/>
              <a:gd name="connsiteX2" fmla="*/ 2021499 w 3361008"/>
              <a:gd name="connsiteY2" fmla="*/ 847575 h 1946000"/>
              <a:gd name="connsiteX3" fmla="*/ 3361008 w 3361008"/>
              <a:gd name="connsiteY3" fmla="*/ 0 h 1946000"/>
              <a:gd name="connsiteX0" fmla="*/ 0 w 3361008"/>
              <a:gd name="connsiteY0" fmla="*/ 1946000 h 1946000"/>
              <a:gd name="connsiteX1" fmla="*/ 626643 w 3361008"/>
              <a:gd name="connsiteY1" fmla="*/ 1650421 h 1946000"/>
              <a:gd name="connsiteX2" fmla="*/ 2097652 w 3361008"/>
              <a:gd name="connsiteY2" fmla="*/ 1066771 h 1946000"/>
              <a:gd name="connsiteX3" fmla="*/ 3361008 w 3361008"/>
              <a:gd name="connsiteY3" fmla="*/ 0 h 1946000"/>
              <a:gd name="connsiteX0" fmla="*/ 0 w 3437130"/>
              <a:gd name="connsiteY0" fmla="*/ 1755478 h 1755478"/>
              <a:gd name="connsiteX1" fmla="*/ 626643 w 3437130"/>
              <a:gd name="connsiteY1" fmla="*/ 1459899 h 1755478"/>
              <a:gd name="connsiteX2" fmla="*/ 2097652 w 3437130"/>
              <a:gd name="connsiteY2" fmla="*/ 876249 h 1755478"/>
              <a:gd name="connsiteX3" fmla="*/ 3437130 w 3437130"/>
              <a:gd name="connsiteY3" fmla="*/ 0 h 1755478"/>
              <a:gd name="connsiteX0" fmla="*/ 0 w 3465626"/>
              <a:gd name="connsiteY0" fmla="*/ 1765004 h 1765004"/>
              <a:gd name="connsiteX1" fmla="*/ 626643 w 3465626"/>
              <a:gd name="connsiteY1" fmla="*/ 1469425 h 1765004"/>
              <a:gd name="connsiteX2" fmla="*/ 2097652 w 3465626"/>
              <a:gd name="connsiteY2" fmla="*/ 885775 h 1765004"/>
              <a:gd name="connsiteX3" fmla="*/ 3465626 w 3465626"/>
              <a:gd name="connsiteY3" fmla="*/ 0 h 1765004"/>
              <a:gd name="connsiteX0" fmla="*/ 0 w 3465626"/>
              <a:gd name="connsiteY0" fmla="*/ 1765004 h 1765004"/>
              <a:gd name="connsiteX1" fmla="*/ 626643 w 3465626"/>
              <a:gd name="connsiteY1" fmla="*/ 1469425 h 1765004"/>
              <a:gd name="connsiteX2" fmla="*/ 2088079 w 3465626"/>
              <a:gd name="connsiteY2" fmla="*/ 857297 h 1765004"/>
              <a:gd name="connsiteX3" fmla="*/ 3465626 w 3465626"/>
              <a:gd name="connsiteY3" fmla="*/ 0 h 1765004"/>
              <a:gd name="connsiteX0" fmla="*/ 0 w 3456101"/>
              <a:gd name="connsiteY0" fmla="*/ 1769967 h 1769967"/>
              <a:gd name="connsiteX1" fmla="*/ 617118 w 3456101"/>
              <a:gd name="connsiteY1" fmla="*/ 1469425 h 1769967"/>
              <a:gd name="connsiteX2" fmla="*/ 2078554 w 3456101"/>
              <a:gd name="connsiteY2" fmla="*/ 857297 h 1769967"/>
              <a:gd name="connsiteX3" fmla="*/ 3456101 w 3456101"/>
              <a:gd name="connsiteY3" fmla="*/ 0 h 1769967"/>
              <a:gd name="connsiteX0" fmla="*/ 0 w 3432210"/>
              <a:gd name="connsiteY0" fmla="*/ 1769967 h 1769967"/>
              <a:gd name="connsiteX1" fmla="*/ 617118 w 3432210"/>
              <a:gd name="connsiteY1" fmla="*/ 1469425 h 1769967"/>
              <a:gd name="connsiteX2" fmla="*/ 2078554 w 3432210"/>
              <a:gd name="connsiteY2" fmla="*/ 857297 h 1769967"/>
              <a:gd name="connsiteX3" fmla="*/ 3432210 w 3432210"/>
              <a:gd name="connsiteY3" fmla="*/ 0 h 1769967"/>
              <a:gd name="connsiteX0" fmla="*/ 0 w 3660805"/>
              <a:gd name="connsiteY0" fmla="*/ 1846376 h 1846376"/>
              <a:gd name="connsiteX1" fmla="*/ 845713 w 3660805"/>
              <a:gd name="connsiteY1" fmla="*/ 1469425 h 1846376"/>
              <a:gd name="connsiteX2" fmla="*/ 2307149 w 3660805"/>
              <a:gd name="connsiteY2" fmla="*/ 857297 h 1846376"/>
              <a:gd name="connsiteX3" fmla="*/ 3660805 w 3660805"/>
              <a:gd name="connsiteY3" fmla="*/ 0 h 1846376"/>
              <a:gd name="connsiteX0" fmla="*/ 0 w 3689379"/>
              <a:gd name="connsiteY0" fmla="*/ 1837059 h 1837059"/>
              <a:gd name="connsiteX1" fmla="*/ 874287 w 3689379"/>
              <a:gd name="connsiteY1" fmla="*/ 1469425 h 1837059"/>
              <a:gd name="connsiteX2" fmla="*/ 2335723 w 3689379"/>
              <a:gd name="connsiteY2" fmla="*/ 857297 h 1837059"/>
              <a:gd name="connsiteX3" fmla="*/ 3689379 w 3689379"/>
              <a:gd name="connsiteY3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74287 w 3689379"/>
              <a:gd name="connsiteY2" fmla="*/ 1469425 h 1837059"/>
              <a:gd name="connsiteX3" fmla="*/ 2335723 w 3689379"/>
              <a:gd name="connsiteY3" fmla="*/ 857297 h 1837059"/>
              <a:gd name="connsiteX4" fmla="*/ 3689379 w 3689379"/>
              <a:gd name="connsiteY4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83792 w 3689379"/>
              <a:gd name="connsiteY2" fmla="*/ 1479117 h 1837059"/>
              <a:gd name="connsiteX3" fmla="*/ 2335723 w 3689379"/>
              <a:gd name="connsiteY3" fmla="*/ 857297 h 1837059"/>
              <a:gd name="connsiteX4" fmla="*/ 3689379 w 3689379"/>
              <a:gd name="connsiteY4" fmla="*/ 0 h 1837059"/>
              <a:gd name="connsiteX0" fmla="*/ 0 w 3689379"/>
              <a:gd name="connsiteY0" fmla="*/ 1837059 h 1837059"/>
              <a:gd name="connsiteX1" fmla="*/ 255197 w 3689379"/>
              <a:gd name="connsiteY1" fmla="*/ 1774097 h 1837059"/>
              <a:gd name="connsiteX2" fmla="*/ 883792 w 3689379"/>
              <a:gd name="connsiteY2" fmla="*/ 1479117 h 1837059"/>
              <a:gd name="connsiteX3" fmla="*/ 2288046 w 3689379"/>
              <a:gd name="connsiteY3" fmla="*/ 647820 h 1837059"/>
              <a:gd name="connsiteX4" fmla="*/ 3689379 w 3689379"/>
              <a:gd name="connsiteY4" fmla="*/ 0 h 1837059"/>
              <a:gd name="connsiteX0" fmla="*/ 0 w 3613097"/>
              <a:gd name="connsiteY0" fmla="*/ 2018054 h 2018054"/>
              <a:gd name="connsiteX1" fmla="*/ 255197 w 3613097"/>
              <a:gd name="connsiteY1" fmla="*/ 1955092 h 2018054"/>
              <a:gd name="connsiteX2" fmla="*/ 883792 w 3613097"/>
              <a:gd name="connsiteY2" fmla="*/ 1660112 h 2018054"/>
              <a:gd name="connsiteX3" fmla="*/ 2288046 w 3613097"/>
              <a:gd name="connsiteY3" fmla="*/ 828815 h 2018054"/>
              <a:gd name="connsiteX4" fmla="*/ 3613097 w 3613097"/>
              <a:gd name="connsiteY4" fmla="*/ 0 h 2018054"/>
              <a:gd name="connsiteX0" fmla="*/ 0 w 3613097"/>
              <a:gd name="connsiteY0" fmla="*/ 2018054 h 2018054"/>
              <a:gd name="connsiteX1" fmla="*/ 255197 w 3613097"/>
              <a:gd name="connsiteY1" fmla="*/ 1955092 h 2018054"/>
              <a:gd name="connsiteX2" fmla="*/ 883792 w 3613097"/>
              <a:gd name="connsiteY2" fmla="*/ 1660112 h 2018054"/>
              <a:gd name="connsiteX3" fmla="*/ 2345143 w 3613097"/>
              <a:gd name="connsiteY3" fmla="*/ 1009904 h 2018054"/>
              <a:gd name="connsiteX4" fmla="*/ 3613097 w 3613097"/>
              <a:gd name="connsiteY4" fmla="*/ 0 h 2018054"/>
              <a:gd name="connsiteX0" fmla="*/ 0 w 3698738"/>
              <a:gd name="connsiteY0" fmla="*/ 1856111 h 1856111"/>
              <a:gd name="connsiteX1" fmla="*/ 255197 w 3698738"/>
              <a:gd name="connsiteY1" fmla="*/ 1793149 h 1856111"/>
              <a:gd name="connsiteX2" fmla="*/ 883792 w 3698738"/>
              <a:gd name="connsiteY2" fmla="*/ 1498169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883792 w 3698738"/>
              <a:gd name="connsiteY2" fmla="*/ 1498169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917109 w 3698738"/>
              <a:gd name="connsiteY2" fmla="*/ 1717438 h 1856111"/>
              <a:gd name="connsiteX3" fmla="*/ 2345143 w 3698738"/>
              <a:gd name="connsiteY3" fmla="*/ 847961 h 1856111"/>
              <a:gd name="connsiteX4" fmla="*/ 3698738 w 3698738"/>
              <a:gd name="connsiteY4" fmla="*/ 0 h 1856111"/>
              <a:gd name="connsiteX0" fmla="*/ 0 w 3698738"/>
              <a:gd name="connsiteY0" fmla="*/ 1856111 h 1856111"/>
              <a:gd name="connsiteX1" fmla="*/ 250428 w 3698738"/>
              <a:gd name="connsiteY1" fmla="*/ 1807642 h 1856111"/>
              <a:gd name="connsiteX2" fmla="*/ 917109 w 3698738"/>
              <a:gd name="connsiteY2" fmla="*/ 1717438 h 1856111"/>
              <a:gd name="connsiteX3" fmla="*/ 2407000 w 3698738"/>
              <a:gd name="connsiteY3" fmla="*/ 1038579 h 1856111"/>
              <a:gd name="connsiteX4" fmla="*/ 3698738 w 3698738"/>
              <a:gd name="connsiteY4" fmla="*/ 0 h 1856111"/>
              <a:gd name="connsiteX0" fmla="*/ 0 w 5565634"/>
              <a:gd name="connsiteY0" fmla="*/ 3047143 h 3047143"/>
              <a:gd name="connsiteX1" fmla="*/ 2117324 w 5565634"/>
              <a:gd name="connsiteY1" fmla="*/ 1807642 h 3047143"/>
              <a:gd name="connsiteX2" fmla="*/ 2784005 w 5565634"/>
              <a:gd name="connsiteY2" fmla="*/ 1717438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2784005 w 5565634"/>
              <a:gd name="connsiteY2" fmla="*/ 1717438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1224108 w 5565634"/>
              <a:gd name="connsiteY2" fmla="*/ 2903110 h 3047143"/>
              <a:gd name="connsiteX3" fmla="*/ 4273896 w 5565634"/>
              <a:gd name="connsiteY3" fmla="*/ 1038579 h 3047143"/>
              <a:gd name="connsiteX4" fmla="*/ 5565634 w 5565634"/>
              <a:gd name="connsiteY4" fmla="*/ 0 h 3047143"/>
              <a:gd name="connsiteX0" fmla="*/ 0 w 5565634"/>
              <a:gd name="connsiteY0" fmla="*/ 3047143 h 3047143"/>
              <a:gd name="connsiteX1" fmla="*/ 360032 w 5565634"/>
              <a:gd name="connsiteY1" fmla="*/ 2975126 h 3047143"/>
              <a:gd name="connsiteX2" fmla="*/ 1224108 w 5565634"/>
              <a:gd name="connsiteY2" fmla="*/ 2903110 h 3047143"/>
              <a:gd name="connsiteX3" fmla="*/ 3168280 w 5565634"/>
              <a:gd name="connsiteY3" fmla="*/ 1966900 h 3047143"/>
              <a:gd name="connsiteX4" fmla="*/ 5565634 w 5565634"/>
              <a:gd name="connsiteY4" fmla="*/ 0 h 3047143"/>
              <a:gd name="connsiteX0" fmla="*/ 0 w 5688503"/>
              <a:gd name="connsiteY0" fmla="*/ 3024679 h 3024679"/>
              <a:gd name="connsiteX1" fmla="*/ 360032 w 5688503"/>
              <a:gd name="connsiteY1" fmla="*/ 2952662 h 3024679"/>
              <a:gd name="connsiteX2" fmla="*/ 1224108 w 5688503"/>
              <a:gd name="connsiteY2" fmla="*/ 2880646 h 3024679"/>
              <a:gd name="connsiteX3" fmla="*/ 3168280 w 5688503"/>
              <a:gd name="connsiteY3" fmla="*/ 1944436 h 3024679"/>
              <a:gd name="connsiteX4" fmla="*/ 5688503 w 5688503"/>
              <a:gd name="connsiteY4" fmla="*/ 0 h 3024679"/>
              <a:gd name="connsiteX0" fmla="*/ 0 w 5400478"/>
              <a:gd name="connsiteY0" fmla="*/ 2808631 h 2808631"/>
              <a:gd name="connsiteX1" fmla="*/ 360032 w 5400478"/>
              <a:gd name="connsiteY1" fmla="*/ 2736614 h 2808631"/>
              <a:gd name="connsiteX2" fmla="*/ 1224108 w 5400478"/>
              <a:gd name="connsiteY2" fmla="*/ 2664598 h 2808631"/>
              <a:gd name="connsiteX3" fmla="*/ 3168280 w 5400478"/>
              <a:gd name="connsiteY3" fmla="*/ 1728388 h 2808631"/>
              <a:gd name="connsiteX4" fmla="*/ 5400478 w 5400478"/>
              <a:gd name="connsiteY4" fmla="*/ 0 h 2808631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08630 h 2952663"/>
              <a:gd name="connsiteX3" fmla="*/ 3168280 w 5616497"/>
              <a:gd name="connsiteY3" fmla="*/ 1872420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08630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24108 w 5616497"/>
              <a:gd name="connsiteY2" fmla="*/ 2880646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60032 w 5616497"/>
              <a:gd name="connsiteY1" fmla="*/ 2880646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5616497"/>
              <a:gd name="connsiteY0" fmla="*/ 2952663 h 2952663"/>
              <a:gd name="connsiteX1" fmla="*/ 355000 w 5616497"/>
              <a:gd name="connsiteY1" fmla="*/ 2865898 h 2952663"/>
              <a:gd name="connsiteX2" fmla="*/ 1245784 w 5616497"/>
              <a:gd name="connsiteY2" fmla="*/ 2768008 h 2952663"/>
              <a:gd name="connsiteX3" fmla="*/ 3124739 w 5616497"/>
              <a:gd name="connsiteY3" fmla="*/ 1903638 h 2952663"/>
              <a:gd name="connsiteX4" fmla="*/ 5616497 w 5616497"/>
              <a:gd name="connsiteY4" fmla="*/ 0 h 2952663"/>
              <a:gd name="connsiteX0" fmla="*/ 0 w 4787649"/>
              <a:gd name="connsiteY0" fmla="*/ 2400893 h 2400893"/>
              <a:gd name="connsiteX1" fmla="*/ 355000 w 4787649"/>
              <a:gd name="connsiteY1" fmla="*/ 2314128 h 2400893"/>
              <a:gd name="connsiteX2" fmla="*/ 1245784 w 4787649"/>
              <a:gd name="connsiteY2" fmla="*/ 2216238 h 2400893"/>
              <a:gd name="connsiteX3" fmla="*/ 3124739 w 4787649"/>
              <a:gd name="connsiteY3" fmla="*/ 1351868 h 2400893"/>
              <a:gd name="connsiteX4" fmla="*/ 4787649 w 4787649"/>
              <a:gd name="connsiteY4" fmla="*/ 0 h 2400893"/>
              <a:gd name="connsiteX0" fmla="*/ 0 w 4787649"/>
              <a:gd name="connsiteY0" fmla="*/ 2400893 h 2400893"/>
              <a:gd name="connsiteX1" fmla="*/ 355000 w 4787649"/>
              <a:gd name="connsiteY1" fmla="*/ 2314128 h 2400893"/>
              <a:gd name="connsiteX2" fmla="*/ 1176556 w 4787649"/>
              <a:gd name="connsiteY2" fmla="*/ 1961353 h 2400893"/>
              <a:gd name="connsiteX3" fmla="*/ 3124739 w 4787649"/>
              <a:gd name="connsiteY3" fmla="*/ 1351868 h 2400893"/>
              <a:gd name="connsiteX4" fmla="*/ 4787649 w 4787649"/>
              <a:gd name="connsiteY4" fmla="*/ 0 h 2400893"/>
              <a:gd name="connsiteX0" fmla="*/ 0 w 4815463"/>
              <a:gd name="connsiteY0" fmla="*/ 2399423 h 2399423"/>
              <a:gd name="connsiteX1" fmla="*/ 355000 w 4815463"/>
              <a:gd name="connsiteY1" fmla="*/ 2312658 h 2399423"/>
              <a:gd name="connsiteX2" fmla="*/ 1176556 w 4815463"/>
              <a:gd name="connsiteY2" fmla="*/ 1959883 h 2399423"/>
              <a:gd name="connsiteX3" fmla="*/ 3124739 w 4815463"/>
              <a:gd name="connsiteY3" fmla="*/ 1350398 h 2399423"/>
              <a:gd name="connsiteX4" fmla="*/ 4815463 w 4815463"/>
              <a:gd name="connsiteY4" fmla="*/ 0 h 2399423"/>
              <a:gd name="connsiteX0" fmla="*/ 48138 w 4863601"/>
              <a:gd name="connsiteY0" fmla="*/ 2399423 h 2399423"/>
              <a:gd name="connsiteX1" fmla="*/ 0 w 4863601"/>
              <a:gd name="connsiteY1" fmla="*/ 1894458 h 2399423"/>
              <a:gd name="connsiteX2" fmla="*/ 1224694 w 4863601"/>
              <a:gd name="connsiteY2" fmla="*/ 1959883 h 2399423"/>
              <a:gd name="connsiteX3" fmla="*/ 3172877 w 4863601"/>
              <a:gd name="connsiteY3" fmla="*/ 1350398 h 2399423"/>
              <a:gd name="connsiteX4" fmla="*/ 4863601 w 4863601"/>
              <a:gd name="connsiteY4" fmla="*/ 0 h 2399423"/>
              <a:gd name="connsiteX0" fmla="*/ 48138 w 4863601"/>
              <a:gd name="connsiteY0" fmla="*/ 2399423 h 2399423"/>
              <a:gd name="connsiteX1" fmla="*/ 0 w 4863601"/>
              <a:gd name="connsiteY1" fmla="*/ 1894458 h 2399423"/>
              <a:gd name="connsiteX2" fmla="*/ 779826 w 4863601"/>
              <a:gd name="connsiteY2" fmla="*/ 1763686 h 2399423"/>
              <a:gd name="connsiteX3" fmla="*/ 3172877 w 4863601"/>
              <a:gd name="connsiteY3" fmla="*/ 1350398 h 2399423"/>
              <a:gd name="connsiteX4" fmla="*/ 4863601 w 4863601"/>
              <a:gd name="connsiteY4" fmla="*/ 0 h 2399423"/>
              <a:gd name="connsiteX0" fmla="*/ 48138 w 4863601"/>
              <a:gd name="connsiteY0" fmla="*/ 2399423 h 2399423"/>
              <a:gd name="connsiteX1" fmla="*/ 0 w 4863601"/>
              <a:gd name="connsiteY1" fmla="*/ 1894458 h 2399423"/>
              <a:gd name="connsiteX2" fmla="*/ 779826 w 4863601"/>
              <a:gd name="connsiteY2" fmla="*/ 1763686 h 2399423"/>
              <a:gd name="connsiteX3" fmla="*/ 2917345 w 4863601"/>
              <a:gd name="connsiteY3" fmla="*/ 1402420 h 2399423"/>
              <a:gd name="connsiteX4" fmla="*/ 4863601 w 4863601"/>
              <a:gd name="connsiteY4" fmla="*/ 0 h 2399423"/>
              <a:gd name="connsiteX0" fmla="*/ 48138 w 4866905"/>
              <a:gd name="connsiteY0" fmla="*/ 1962770 h 1962770"/>
              <a:gd name="connsiteX1" fmla="*/ 0 w 4866905"/>
              <a:gd name="connsiteY1" fmla="*/ 1457805 h 1962770"/>
              <a:gd name="connsiteX2" fmla="*/ 779826 w 4866905"/>
              <a:gd name="connsiteY2" fmla="*/ 1327033 h 1962770"/>
              <a:gd name="connsiteX3" fmla="*/ 2917345 w 4866905"/>
              <a:gd name="connsiteY3" fmla="*/ 965767 h 1962770"/>
              <a:gd name="connsiteX4" fmla="*/ 4866905 w 4866905"/>
              <a:gd name="connsiteY4" fmla="*/ 0 h 1962770"/>
              <a:gd name="connsiteX0" fmla="*/ 0 w 4866905"/>
              <a:gd name="connsiteY0" fmla="*/ 1457805 h 1457805"/>
              <a:gd name="connsiteX1" fmla="*/ 779826 w 4866905"/>
              <a:gd name="connsiteY1" fmla="*/ 1327033 h 1457805"/>
              <a:gd name="connsiteX2" fmla="*/ 2917345 w 4866905"/>
              <a:gd name="connsiteY2" fmla="*/ 965767 h 1457805"/>
              <a:gd name="connsiteX3" fmla="*/ 4866905 w 4866905"/>
              <a:gd name="connsiteY3" fmla="*/ 0 h 1457805"/>
              <a:gd name="connsiteX0" fmla="*/ 0 w 4915924"/>
              <a:gd name="connsiteY0" fmla="*/ 1433501 h 1433501"/>
              <a:gd name="connsiteX1" fmla="*/ 828845 w 4915924"/>
              <a:gd name="connsiteY1" fmla="*/ 1327033 h 1433501"/>
              <a:gd name="connsiteX2" fmla="*/ 2966364 w 4915924"/>
              <a:gd name="connsiteY2" fmla="*/ 965767 h 1433501"/>
              <a:gd name="connsiteX3" fmla="*/ 4915924 w 4915924"/>
              <a:gd name="connsiteY3" fmla="*/ 0 h 1433501"/>
              <a:gd name="connsiteX0" fmla="*/ 0 w 4097744"/>
              <a:gd name="connsiteY0" fmla="*/ 1081562 h 1327033"/>
              <a:gd name="connsiteX1" fmla="*/ 10665 w 4097744"/>
              <a:gd name="connsiteY1" fmla="*/ 1327033 h 1327033"/>
              <a:gd name="connsiteX2" fmla="*/ 2148184 w 4097744"/>
              <a:gd name="connsiteY2" fmla="*/ 965767 h 1327033"/>
              <a:gd name="connsiteX3" fmla="*/ 4097744 w 4097744"/>
              <a:gd name="connsiteY3" fmla="*/ 0 h 1327033"/>
              <a:gd name="connsiteX0" fmla="*/ 0 w 4097744"/>
              <a:gd name="connsiteY0" fmla="*/ 1081562 h 1081562"/>
              <a:gd name="connsiteX1" fmla="*/ 2148184 w 4097744"/>
              <a:gd name="connsiteY1" fmla="*/ 965767 h 1081562"/>
              <a:gd name="connsiteX2" fmla="*/ 4097744 w 4097744"/>
              <a:gd name="connsiteY2" fmla="*/ 0 h 1081562"/>
              <a:gd name="connsiteX0" fmla="*/ 0 w 4097744"/>
              <a:gd name="connsiteY0" fmla="*/ 1081562 h 1081562"/>
              <a:gd name="connsiteX1" fmla="*/ 2058798 w 4097744"/>
              <a:gd name="connsiteY1" fmla="*/ 712804 h 1081562"/>
              <a:gd name="connsiteX2" fmla="*/ 4097744 w 4097744"/>
              <a:gd name="connsiteY2" fmla="*/ 0 h 1081562"/>
              <a:gd name="connsiteX0" fmla="*/ 0 w 3845594"/>
              <a:gd name="connsiteY0" fmla="*/ 1400782 h 1400782"/>
              <a:gd name="connsiteX1" fmla="*/ 2058798 w 3845594"/>
              <a:gd name="connsiteY1" fmla="*/ 1032024 h 1400782"/>
              <a:gd name="connsiteX2" fmla="*/ 3845594 w 3845594"/>
              <a:gd name="connsiteY2" fmla="*/ 0 h 1400782"/>
              <a:gd name="connsiteX0" fmla="*/ 0 w 3818896"/>
              <a:gd name="connsiteY0" fmla="*/ 1422509 h 1422509"/>
              <a:gd name="connsiteX1" fmla="*/ 2058798 w 3818896"/>
              <a:gd name="connsiteY1" fmla="*/ 1053751 h 1422509"/>
              <a:gd name="connsiteX2" fmla="*/ 3818896 w 3818896"/>
              <a:gd name="connsiteY2" fmla="*/ 0 h 1422509"/>
              <a:gd name="connsiteX0" fmla="*/ 0 w 3818896"/>
              <a:gd name="connsiteY0" fmla="*/ 1422509 h 1422509"/>
              <a:gd name="connsiteX1" fmla="*/ 1819722 w 3818896"/>
              <a:gd name="connsiteY1" fmla="*/ 641443 h 1422509"/>
              <a:gd name="connsiteX2" fmla="*/ 3818896 w 3818896"/>
              <a:gd name="connsiteY2" fmla="*/ 0 h 1422509"/>
              <a:gd name="connsiteX0" fmla="*/ 0 w 1999174"/>
              <a:gd name="connsiteY0" fmla="*/ 641443 h 641443"/>
              <a:gd name="connsiteX1" fmla="*/ 1999174 w 1999174"/>
              <a:gd name="connsiteY1" fmla="*/ 0 h 641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99174" h="641443">
                <a:moveTo>
                  <a:pt x="0" y="641443"/>
                </a:moveTo>
                <a:lnTo>
                  <a:pt x="1999174" y="0"/>
                </a:lnTo>
              </a:path>
            </a:pathLst>
          </a:custGeom>
          <a:ln w="38100">
            <a:solidFill>
              <a:srgbClr val="FF0000"/>
            </a:solidFill>
            <a:prstDash val="sys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899592" y="6093296"/>
            <a:ext cx="3240360" cy="573286"/>
          </a:xfrm>
          <a:prstGeom prst="flowChartDocumen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2400" b="1" dirty="0" smtClean="0"/>
              <a:t>Limited Time Trial</a:t>
            </a:r>
            <a:endParaRPr kumimoji="1" lang="ja-JP" altLang="en-US" sz="2400" b="1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652120" y="6021288"/>
            <a:ext cx="2808312" cy="573286"/>
          </a:xfrm>
          <a:prstGeom prst="flowChartDocumen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2400" b="1" dirty="0" smtClean="0"/>
              <a:t>Publish AIC Japan</a:t>
            </a:r>
            <a:endParaRPr kumimoji="1" lang="ja-JP" altLang="en-US" sz="2400" b="1" dirty="0"/>
          </a:p>
        </p:txBody>
      </p:sp>
      <p:sp>
        <p:nvSpPr>
          <p:cNvPr id="21" name="V 字形矢印 20"/>
          <p:cNvSpPr/>
          <p:nvPr/>
        </p:nvSpPr>
        <p:spPr>
          <a:xfrm>
            <a:off x="4427984" y="6040712"/>
            <a:ext cx="978408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9" grpId="1" animBg="1"/>
      <p:bldP spid="17" grpId="0" animBg="1"/>
      <p:bldP spid="18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4236" y="38347"/>
            <a:ext cx="5560212" cy="6747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円形吹き出し 2"/>
          <p:cNvSpPr/>
          <p:nvPr/>
        </p:nvSpPr>
        <p:spPr>
          <a:xfrm>
            <a:off x="0" y="1772816"/>
            <a:ext cx="3707904" cy="1152128"/>
          </a:xfrm>
          <a:prstGeom prst="wedgeEllipseCallout">
            <a:avLst>
              <a:gd name="adj1" fmla="val 62397"/>
              <a:gd name="adj2" fmla="val -10551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/>
              <a:t>Questions?</a:t>
            </a:r>
            <a:endParaRPr kumimoji="1" lang="ja-JP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36" y="256930"/>
            <a:ext cx="8770391" cy="6340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684" y="170342"/>
            <a:ext cx="8799804" cy="6599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テキスト ボックス 2"/>
          <p:cNvSpPr txBox="1"/>
          <p:nvPr/>
        </p:nvSpPr>
        <p:spPr>
          <a:xfrm>
            <a:off x="1187624" y="188640"/>
            <a:ext cx="648072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FF0000"/>
                </a:solidFill>
              </a:rPr>
              <a:t> </a:t>
            </a:r>
            <a:r>
              <a:rPr kumimoji="1" lang="en-US" altLang="ja-JP" sz="2800" b="1" dirty="0" smtClean="0">
                <a:solidFill>
                  <a:srgbClr val="FF0000"/>
                </a:solidFill>
              </a:rPr>
              <a:t>ODP</a:t>
            </a:r>
            <a:r>
              <a:rPr kumimoji="1" lang="en-US" altLang="ja-JP" sz="20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algn="ctr"/>
            <a:r>
              <a:rPr kumimoji="1" lang="en-US" altLang="ja-JP" sz="2000" b="1" dirty="0" smtClean="0">
                <a:solidFill>
                  <a:schemeClr val="bg2">
                    <a:lumMod val="10000"/>
                  </a:schemeClr>
                </a:solidFill>
              </a:rPr>
              <a:t>(</a:t>
            </a:r>
            <a:r>
              <a:rPr kumimoji="1" lang="en-US" altLang="ja-JP" sz="2000" b="1" dirty="0" smtClean="0">
                <a:solidFill>
                  <a:srgbClr val="FF0000"/>
                </a:solidFill>
              </a:rPr>
              <a:t>O</a:t>
            </a:r>
            <a:r>
              <a:rPr kumimoji="1" lang="en-US" altLang="ja-JP" sz="2000" b="1" dirty="0" smtClean="0">
                <a:solidFill>
                  <a:schemeClr val="bg2">
                    <a:lumMod val="10000"/>
                  </a:schemeClr>
                </a:solidFill>
              </a:rPr>
              <a:t>ceanic Air traffic Control </a:t>
            </a:r>
            <a:r>
              <a:rPr kumimoji="1" lang="en-US" altLang="ja-JP" sz="2000" b="1" dirty="0" smtClean="0">
                <a:solidFill>
                  <a:srgbClr val="FF0000"/>
                </a:solidFill>
              </a:rPr>
              <a:t>D</a:t>
            </a:r>
            <a:r>
              <a:rPr kumimoji="1" lang="en-US" altLang="ja-JP" sz="2000" b="1" dirty="0" smtClean="0">
                <a:solidFill>
                  <a:schemeClr val="bg2">
                    <a:lumMod val="10000"/>
                  </a:schemeClr>
                </a:solidFill>
              </a:rPr>
              <a:t>ata </a:t>
            </a:r>
            <a:r>
              <a:rPr kumimoji="1" lang="en-US" altLang="ja-JP" sz="2000" b="1" dirty="0" smtClean="0">
                <a:solidFill>
                  <a:srgbClr val="FF0000"/>
                </a:solidFill>
              </a:rPr>
              <a:t>P</a:t>
            </a:r>
            <a:r>
              <a:rPr kumimoji="1" lang="en-US" altLang="ja-JP" sz="2000" b="1" dirty="0" smtClean="0">
                <a:solidFill>
                  <a:schemeClr val="bg2">
                    <a:lumMod val="10000"/>
                  </a:schemeClr>
                </a:solidFill>
              </a:rPr>
              <a:t>rocessing System)</a:t>
            </a:r>
            <a:endParaRPr kumimoji="1" lang="ja-JP" altLang="en-US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2659"/>
            <a:ext cx="8640960" cy="6725341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/>
          </a:ln>
        </p:spPr>
      </p:pic>
      <p:cxnSp>
        <p:nvCxnSpPr>
          <p:cNvPr id="7" name="直線コネクタ 6"/>
          <p:cNvCxnSpPr/>
          <p:nvPr/>
        </p:nvCxnSpPr>
        <p:spPr>
          <a:xfrm>
            <a:off x="1971675" y="2114550"/>
            <a:ext cx="224061" cy="383473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899592" y="5949280"/>
            <a:ext cx="3086101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400" b="1" i="1" dirty="0" smtClean="0">
                <a:solidFill>
                  <a:srgbClr val="002060"/>
                </a:solidFill>
                <a:latin typeface="Georgia" pitchFamily="18" charset="0"/>
                <a:ea typeface="+mj-ea"/>
              </a:rPr>
              <a:t>At or EAST of </a:t>
            </a:r>
            <a:r>
              <a:rPr kumimoji="1" lang="en-US" altLang="ja-JP" sz="2400" b="1" i="1" dirty="0" smtClean="0">
                <a:solidFill>
                  <a:srgbClr val="002060"/>
                </a:solidFill>
                <a:latin typeface="+mj-lt"/>
                <a:ea typeface="+mj-ea"/>
              </a:rPr>
              <a:t>145</a:t>
            </a:r>
            <a:r>
              <a:rPr kumimoji="1" lang="en-US" altLang="ja-JP" sz="2400" b="1" i="1" dirty="0" smtClean="0">
                <a:solidFill>
                  <a:srgbClr val="002060"/>
                </a:solidFill>
                <a:latin typeface="Georgia" pitchFamily="18" charset="0"/>
                <a:ea typeface="+mj-ea"/>
              </a:rPr>
              <a:t>E</a:t>
            </a:r>
            <a:endParaRPr kumimoji="1" lang="ja-JP" altLang="en-US" sz="2400" b="1" i="1" dirty="0">
              <a:solidFill>
                <a:srgbClr val="002060"/>
              </a:solidFill>
              <a:latin typeface="Georgia" pitchFamily="18" charset="0"/>
              <a:ea typeface="+mj-ea"/>
            </a:endParaRPr>
          </a:p>
        </p:txBody>
      </p:sp>
      <p:cxnSp>
        <p:nvCxnSpPr>
          <p:cNvPr id="12" name="直線コネクタ 11"/>
          <p:cNvCxnSpPr/>
          <p:nvPr/>
        </p:nvCxnSpPr>
        <p:spPr>
          <a:xfrm>
            <a:off x="5292080" y="2564904"/>
            <a:ext cx="576064" cy="3096344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 flipV="1">
            <a:off x="5364088" y="2204864"/>
            <a:ext cx="2232248" cy="504056"/>
          </a:xfrm>
          <a:prstGeom prst="straightConnector1">
            <a:avLst/>
          </a:prstGeom>
          <a:ln w="317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5436096" y="2780928"/>
            <a:ext cx="3586238" cy="40011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 smtClean="0">
                <a:solidFill>
                  <a:srgbClr val="002060"/>
                </a:solidFill>
                <a:latin typeface="+mj-lt"/>
                <a:ea typeface="+mj-ea"/>
              </a:rPr>
              <a:t>1</a:t>
            </a:r>
            <a:r>
              <a:rPr kumimoji="1" lang="en-US" altLang="ja-JP" sz="2000" b="1" i="1" dirty="0" smtClean="0">
                <a:solidFill>
                  <a:srgbClr val="002060"/>
                </a:solidFill>
                <a:latin typeface="Georgia" pitchFamily="18" charset="0"/>
                <a:ea typeface="+mj-ea"/>
              </a:rPr>
              <a:t> Hour Prior to th</a:t>
            </a:r>
            <a:r>
              <a:rPr lang="en-US" altLang="ja-JP" sz="2000" b="1" i="1" dirty="0" smtClean="0">
                <a:solidFill>
                  <a:srgbClr val="002060"/>
                </a:solidFill>
                <a:latin typeface="Georgia" pitchFamily="18" charset="0"/>
                <a:ea typeface="+mj-ea"/>
              </a:rPr>
              <a:t>e BDRY</a:t>
            </a:r>
            <a:endParaRPr kumimoji="1" lang="ja-JP" altLang="en-US" sz="2000" b="1" i="1" dirty="0">
              <a:solidFill>
                <a:srgbClr val="002060"/>
              </a:solidFill>
              <a:latin typeface="Georgia" pitchFamily="18" charset="0"/>
              <a:ea typeface="+mj-ea"/>
            </a:endParaRPr>
          </a:p>
        </p:txBody>
      </p:sp>
      <p:cxnSp>
        <p:nvCxnSpPr>
          <p:cNvPr id="17" name="直線コネクタ 16"/>
          <p:cNvCxnSpPr/>
          <p:nvPr/>
        </p:nvCxnSpPr>
        <p:spPr>
          <a:xfrm>
            <a:off x="5148064" y="3140968"/>
            <a:ext cx="471686" cy="2964557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4113875" y="6110514"/>
            <a:ext cx="4788024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b="1" i="1" dirty="0" smtClean="0">
                <a:solidFill>
                  <a:srgbClr val="002060"/>
                </a:solidFill>
                <a:latin typeface="+mj-lt"/>
                <a:ea typeface="+mj-ea"/>
              </a:rPr>
              <a:t>20</a:t>
            </a:r>
            <a:r>
              <a:rPr kumimoji="1" lang="en-US" altLang="ja-JP" sz="2400" b="1" i="1" dirty="0" smtClean="0">
                <a:solidFill>
                  <a:srgbClr val="002060"/>
                </a:solidFill>
                <a:latin typeface="Georgia" pitchFamily="18" charset="0"/>
                <a:ea typeface="+mj-ea"/>
              </a:rPr>
              <a:t> Min Prior to</a:t>
            </a:r>
            <a:r>
              <a:rPr lang="ja-JP" altLang="en-US" sz="2400" b="1" i="1" dirty="0" smtClean="0">
                <a:solidFill>
                  <a:srgbClr val="002060"/>
                </a:solidFill>
                <a:latin typeface="Georgia" pitchFamily="18" charset="0"/>
                <a:ea typeface="+mj-ea"/>
              </a:rPr>
              <a:t> </a:t>
            </a:r>
            <a:r>
              <a:rPr lang="en-US" altLang="ja-JP" sz="2400" b="1" i="1" dirty="0" smtClean="0">
                <a:solidFill>
                  <a:srgbClr val="002060"/>
                </a:solidFill>
                <a:latin typeface="Georgia" pitchFamily="18" charset="0"/>
                <a:ea typeface="+mj-ea"/>
              </a:rPr>
              <a:t>Divergence</a:t>
            </a:r>
            <a:endParaRPr kumimoji="1" lang="ja-JP" altLang="en-US" sz="2400" b="1" i="1" dirty="0">
              <a:solidFill>
                <a:srgbClr val="002060"/>
              </a:solidFill>
              <a:latin typeface="Georgia" pitchFamily="18" charset="0"/>
              <a:ea typeface="+mj-ea"/>
            </a:endParaRPr>
          </a:p>
        </p:txBody>
      </p:sp>
      <p:cxnSp>
        <p:nvCxnSpPr>
          <p:cNvPr id="20" name="直線矢印コネクタ 19"/>
          <p:cNvCxnSpPr/>
          <p:nvPr/>
        </p:nvCxnSpPr>
        <p:spPr>
          <a:xfrm flipV="1">
            <a:off x="5580112" y="5647038"/>
            <a:ext cx="1259353" cy="230234"/>
          </a:xfrm>
          <a:prstGeom prst="straightConnector1">
            <a:avLst/>
          </a:prstGeom>
          <a:ln w="317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899592" y="764704"/>
            <a:ext cx="7560840" cy="646331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3600" b="1" i="1" dirty="0" smtClean="0">
                <a:latin typeface="Georgia" pitchFamily="18" charset="0"/>
                <a:ea typeface="Arial Unicode MS" pitchFamily="50" charset="-128"/>
                <a:cs typeface="Arial Unicode MS" pitchFamily="50" charset="-128"/>
              </a:rPr>
              <a:t>DARP REQ Must be Made ……</a:t>
            </a:r>
            <a:endParaRPr kumimoji="1" lang="ja-JP" altLang="en-US" sz="3600" b="1" i="1" u="sng" dirty="0">
              <a:latin typeface="Georgia" pitchFamily="18" charset="0"/>
              <a:ea typeface="+mj-ea"/>
            </a:endParaRPr>
          </a:p>
        </p:txBody>
      </p:sp>
      <p:sp>
        <p:nvSpPr>
          <p:cNvPr id="23" name="角丸四角形 22"/>
          <p:cNvSpPr/>
          <p:nvPr/>
        </p:nvSpPr>
        <p:spPr>
          <a:xfrm rot="21281206">
            <a:off x="2188933" y="3061929"/>
            <a:ext cx="3028467" cy="2744551"/>
          </a:xfrm>
          <a:prstGeom prst="roundRect">
            <a:avLst/>
          </a:prstGeom>
          <a:solidFill>
            <a:srgbClr val="FFC000">
              <a:alpha val="13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フリーフォーム 20"/>
          <p:cNvSpPr/>
          <p:nvPr/>
        </p:nvSpPr>
        <p:spPr>
          <a:xfrm>
            <a:off x="1785552" y="4218514"/>
            <a:ext cx="6962912" cy="514124"/>
          </a:xfrm>
          <a:custGeom>
            <a:avLst/>
            <a:gdLst>
              <a:gd name="connsiteX0" fmla="*/ 0 w 4843849"/>
              <a:gd name="connsiteY0" fmla="*/ 172995 h 172995"/>
              <a:gd name="connsiteX1" fmla="*/ 630195 w 4843849"/>
              <a:gd name="connsiteY1" fmla="*/ 105033 h 172995"/>
              <a:gd name="connsiteX2" fmla="*/ 1816444 w 4843849"/>
              <a:gd name="connsiteY2" fmla="*/ 105033 h 172995"/>
              <a:gd name="connsiteX3" fmla="*/ 4843849 w 4843849"/>
              <a:gd name="connsiteY3" fmla="*/ 0 h 172995"/>
              <a:gd name="connsiteX0" fmla="*/ 0 w 5349446"/>
              <a:gd name="connsiteY0" fmla="*/ 188441 h 188441"/>
              <a:gd name="connsiteX1" fmla="*/ 630195 w 5349446"/>
              <a:gd name="connsiteY1" fmla="*/ 120479 h 188441"/>
              <a:gd name="connsiteX2" fmla="*/ 1816444 w 5349446"/>
              <a:gd name="connsiteY2" fmla="*/ 120479 h 188441"/>
              <a:gd name="connsiteX3" fmla="*/ 4843849 w 5349446"/>
              <a:gd name="connsiteY3" fmla="*/ 15446 h 188441"/>
              <a:gd name="connsiteX4" fmla="*/ 4850027 w 5349446"/>
              <a:gd name="connsiteY4" fmla="*/ 27803 h 188441"/>
              <a:gd name="connsiteX0" fmla="*/ 0 w 6962912"/>
              <a:gd name="connsiteY0" fmla="*/ 514124 h 514124"/>
              <a:gd name="connsiteX1" fmla="*/ 630195 w 6962912"/>
              <a:gd name="connsiteY1" fmla="*/ 446162 h 514124"/>
              <a:gd name="connsiteX2" fmla="*/ 1816444 w 6962912"/>
              <a:gd name="connsiteY2" fmla="*/ 446162 h 514124"/>
              <a:gd name="connsiteX3" fmla="*/ 4843849 w 6962912"/>
              <a:gd name="connsiteY3" fmla="*/ 341129 h 514124"/>
              <a:gd name="connsiteX4" fmla="*/ 6962912 w 6962912"/>
              <a:gd name="connsiteY4" fmla="*/ 2574 h 51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62912" h="514124">
                <a:moveTo>
                  <a:pt x="0" y="514124"/>
                </a:moveTo>
                <a:lnTo>
                  <a:pt x="630195" y="446162"/>
                </a:lnTo>
                <a:lnTo>
                  <a:pt x="1816444" y="446162"/>
                </a:lnTo>
                <a:lnTo>
                  <a:pt x="4843849" y="341129"/>
                </a:lnTo>
                <a:cubicBezTo>
                  <a:pt x="5349446" y="325683"/>
                  <a:pt x="6961625" y="0"/>
                  <a:pt x="6962912" y="2574"/>
                </a:cubicBezTo>
              </a:path>
            </a:pathLst>
          </a:custGeom>
          <a:ln w="381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6" name="直線矢印コネクタ 25"/>
          <p:cNvCxnSpPr>
            <a:stCxn id="21" idx="3"/>
          </p:cNvCxnSpPr>
          <p:nvPr/>
        </p:nvCxnSpPr>
        <p:spPr>
          <a:xfrm flipV="1">
            <a:off x="6629401" y="3756454"/>
            <a:ext cx="2119183" cy="803189"/>
          </a:xfrm>
          <a:prstGeom prst="straightConnector1">
            <a:avLst/>
          </a:prstGeom>
          <a:ln w="38100"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フリーフォーム 31"/>
          <p:cNvSpPr/>
          <p:nvPr/>
        </p:nvSpPr>
        <p:spPr>
          <a:xfrm>
            <a:off x="3583459" y="3260050"/>
            <a:ext cx="4884427" cy="1410803"/>
          </a:xfrm>
          <a:custGeom>
            <a:avLst/>
            <a:gdLst>
              <a:gd name="connsiteX0" fmla="*/ 0 w 4448433"/>
              <a:gd name="connsiteY0" fmla="*/ 1272746 h 1272746"/>
              <a:gd name="connsiteX1" fmla="*/ 2872946 w 4448433"/>
              <a:gd name="connsiteY1" fmla="*/ 426308 h 1272746"/>
              <a:gd name="connsiteX2" fmla="*/ 4448433 w 4448433"/>
              <a:gd name="connsiteY2" fmla="*/ 0 h 1272746"/>
              <a:gd name="connsiteX3" fmla="*/ 3762633 w 4448433"/>
              <a:gd name="connsiteY3" fmla="*/ 605481 h 1272746"/>
              <a:gd name="connsiteX0" fmla="*/ 0 w 4448433"/>
              <a:gd name="connsiteY0" fmla="*/ 1272746 h 1272746"/>
              <a:gd name="connsiteX1" fmla="*/ 2872946 w 4448433"/>
              <a:gd name="connsiteY1" fmla="*/ 426308 h 1272746"/>
              <a:gd name="connsiteX2" fmla="*/ 4448433 w 4448433"/>
              <a:gd name="connsiteY2" fmla="*/ 0 h 1272746"/>
              <a:gd name="connsiteX0" fmla="*/ 0 w 4884427"/>
              <a:gd name="connsiteY0" fmla="*/ 1410803 h 1410803"/>
              <a:gd name="connsiteX1" fmla="*/ 2872946 w 4884427"/>
              <a:gd name="connsiteY1" fmla="*/ 564365 h 1410803"/>
              <a:gd name="connsiteX2" fmla="*/ 4884427 w 4884427"/>
              <a:gd name="connsiteY2" fmla="*/ 0 h 1410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84427" h="1410803">
                <a:moveTo>
                  <a:pt x="0" y="1410803"/>
                </a:moveTo>
                <a:lnTo>
                  <a:pt x="2872946" y="564365"/>
                </a:lnTo>
                <a:lnTo>
                  <a:pt x="4884427" y="0"/>
                </a:lnTo>
              </a:path>
            </a:pathLst>
          </a:custGeom>
          <a:ln w="38100">
            <a:prstDash val="lgDashDotDot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 rot="5177361">
            <a:off x="5982912" y="4269458"/>
            <a:ext cx="625094" cy="608064"/>
          </a:xfrm>
          <a:custGeom>
            <a:avLst/>
            <a:gdLst/>
            <a:ahLst/>
            <a:cxnLst>
              <a:cxn ang="0">
                <a:pos x="961" y="0"/>
              </a:cxn>
              <a:cxn ang="0">
                <a:pos x="989" y="19"/>
              </a:cxn>
              <a:cxn ang="0">
                <a:pos x="1016" y="40"/>
              </a:cxn>
              <a:cxn ang="0">
                <a:pos x="1040" y="68"/>
              </a:cxn>
              <a:cxn ang="0">
                <a:pos x="1061" y="99"/>
              </a:cxn>
              <a:cxn ang="0">
                <a:pos x="1078" y="131"/>
              </a:cxn>
              <a:cxn ang="0">
                <a:pos x="1092" y="159"/>
              </a:cxn>
              <a:cxn ang="0">
                <a:pos x="1102" y="184"/>
              </a:cxn>
              <a:cxn ang="0">
                <a:pos x="1108" y="202"/>
              </a:cxn>
              <a:cxn ang="0">
                <a:pos x="1110" y="207"/>
              </a:cxn>
              <a:cxn ang="0">
                <a:pos x="1070" y="875"/>
              </a:cxn>
              <a:cxn ang="0">
                <a:pos x="1208" y="998"/>
              </a:cxn>
              <a:cxn ang="0">
                <a:pos x="1286" y="1001"/>
              </a:cxn>
              <a:cxn ang="0">
                <a:pos x="1330" y="1001"/>
              </a:cxn>
              <a:cxn ang="0">
                <a:pos x="1330" y="1103"/>
              </a:cxn>
              <a:cxn ang="0">
                <a:pos x="1926" y="1594"/>
              </a:cxn>
              <a:cxn ang="0">
                <a:pos x="1825" y="1709"/>
              </a:cxn>
              <a:cxn ang="0">
                <a:pos x="1292" y="1443"/>
              </a:cxn>
              <a:cxn ang="0">
                <a:pos x="1055" y="1443"/>
              </a:cxn>
              <a:cxn ang="0">
                <a:pos x="1040" y="1837"/>
              </a:cxn>
              <a:cxn ang="0">
                <a:pos x="1256" y="2096"/>
              </a:cxn>
              <a:cxn ang="0">
                <a:pos x="1239" y="2256"/>
              </a:cxn>
              <a:cxn ang="0">
                <a:pos x="973" y="2167"/>
              </a:cxn>
              <a:cxn ang="0">
                <a:pos x="953" y="2167"/>
              </a:cxn>
              <a:cxn ang="0">
                <a:pos x="686" y="2256"/>
              </a:cxn>
              <a:cxn ang="0">
                <a:pos x="670" y="2096"/>
              </a:cxn>
              <a:cxn ang="0">
                <a:pos x="886" y="1837"/>
              </a:cxn>
              <a:cxn ang="0">
                <a:pos x="872" y="1443"/>
              </a:cxn>
              <a:cxn ang="0">
                <a:pos x="634" y="1443"/>
              </a:cxn>
              <a:cxn ang="0">
                <a:pos x="100" y="1709"/>
              </a:cxn>
              <a:cxn ang="0">
                <a:pos x="0" y="1594"/>
              </a:cxn>
              <a:cxn ang="0">
                <a:pos x="595" y="1103"/>
              </a:cxn>
              <a:cxn ang="0">
                <a:pos x="595" y="1001"/>
              </a:cxn>
              <a:cxn ang="0">
                <a:pos x="639" y="1001"/>
              </a:cxn>
              <a:cxn ang="0">
                <a:pos x="720" y="998"/>
              </a:cxn>
              <a:cxn ang="0">
                <a:pos x="856" y="875"/>
              </a:cxn>
              <a:cxn ang="0">
                <a:pos x="816" y="207"/>
              </a:cxn>
              <a:cxn ang="0">
                <a:pos x="818" y="202"/>
              </a:cxn>
              <a:cxn ang="0">
                <a:pos x="824" y="184"/>
              </a:cxn>
              <a:cxn ang="0">
                <a:pos x="834" y="159"/>
              </a:cxn>
              <a:cxn ang="0">
                <a:pos x="848" y="131"/>
              </a:cxn>
              <a:cxn ang="0">
                <a:pos x="865" y="99"/>
              </a:cxn>
              <a:cxn ang="0">
                <a:pos x="887" y="68"/>
              </a:cxn>
              <a:cxn ang="0">
                <a:pos x="911" y="40"/>
              </a:cxn>
              <a:cxn ang="0">
                <a:pos x="938" y="19"/>
              </a:cxn>
              <a:cxn ang="0">
                <a:pos x="961" y="0"/>
              </a:cxn>
            </a:cxnLst>
            <a:rect l="0" t="0" r="r" b="b"/>
            <a:pathLst>
              <a:path w="1926" h="2256">
                <a:moveTo>
                  <a:pt x="961" y="0"/>
                </a:moveTo>
                <a:lnTo>
                  <a:pt x="989" y="19"/>
                </a:lnTo>
                <a:lnTo>
                  <a:pt x="1016" y="40"/>
                </a:lnTo>
                <a:lnTo>
                  <a:pt x="1040" y="68"/>
                </a:lnTo>
                <a:lnTo>
                  <a:pt x="1061" y="99"/>
                </a:lnTo>
                <a:lnTo>
                  <a:pt x="1078" y="131"/>
                </a:lnTo>
                <a:lnTo>
                  <a:pt x="1092" y="159"/>
                </a:lnTo>
                <a:lnTo>
                  <a:pt x="1102" y="184"/>
                </a:lnTo>
                <a:lnTo>
                  <a:pt x="1108" y="202"/>
                </a:lnTo>
                <a:lnTo>
                  <a:pt x="1110" y="207"/>
                </a:lnTo>
                <a:lnTo>
                  <a:pt x="1070" y="875"/>
                </a:lnTo>
                <a:lnTo>
                  <a:pt x="1208" y="998"/>
                </a:lnTo>
                <a:lnTo>
                  <a:pt x="1286" y="1001"/>
                </a:lnTo>
                <a:lnTo>
                  <a:pt x="1330" y="1001"/>
                </a:lnTo>
                <a:lnTo>
                  <a:pt x="1330" y="1103"/>
                </a:lnTo>
                <a:lnTo>
                  <a:pt x="1926" y="1594"/>
                </a:lnTo>
                <a:lnTo>
                  <a:pt x="1825" y="1709"/>
                </a:lnTo>
                <a:lnTo>
                  <a:pt x="1292" y="1443"/>
                </a:lnTo>
                <a:lnTo>
                  <a:pt x="1055" y="1443"/>
                </a:lnTo>
                <a:lnTo>
                  <a:pt x="1040" y="1837"/>
                </a:lnTo>
                <a:lnTo>
                  <a:pt x="1256" y="2096"/>
                </a:lnTo>
                <a:lnTo>
                  <a:pt x="1239" y="2256"/>
                </a:lnTo>
                <a:lnTo>
                  <a:pt x="973" y="2167"/>
                </a:lnTo>
                <a:lnTo>
                  <a:pt x="953" y="2167"/>
                </a:lnTo>
                <a:lnTo>
                  <a:pt x="686" y="2256"/>
                </a:lnTo>
                <a:lnTo>
                  <a:pt x="670" y="2096"/>
                </a:lnTo>
                <a:lnTo>
                  <a:pt x="886" y="1837"/>
                </a:lnTo>
                <a:lnTo>
                  <a:pt x="872" y="1443"/>
                </a:lnTo>
                <a:lnTo>
                  <a:pt x="634" y="1443"/>
                </a:lnTo>
                <a:lnTo>
                  <a:pt x="100" y="1709"/>
                </a:lnTo>
                <a:lnTo>
                  <a:pt x="0" y="1594"/>
                </a:lnTo>
                <a:lnTo>
                  <a:pt x="595" y="1103"/>
                </a:lnTo>
                <a:lnTo>
                  <a:pt x="595" y="1001"/>
                </a:lnTo>
                <a:lnTo>
                  <a:pt x="639" y="1001"/>
                </a:lnTo>
                <a:lnTo>
                  <a:pt x="720" y="998"/>
                </a:lnTo>
                <a:lnTo>
                  <a:pt x="856" y="875"/>
                </a:lnTo>
                <a:lnTo>
                  <a:pt x="816" y="207"/>
                </a:lnTo>
                <a:lnTo>
                  <a:pt x="818" y="202"/>
                </a:lnTo>
                <a:lnTo>
                  <a:pt x="824" y="184"/>
                </a:lnTo>
                <a:lnTo>
                  <a:pt x="834" y="159"/>
                </a:lnTo>
                <a:lnTo>
                  <a:pt x="848" y="131"/>
                </a:lnTo>
                <a:lnTo>
                  <a:pt x="865" y="99"/>
                </a:lnTo>
                <a:lnTo>
                  <a:pt x="887" y="68"/>
                </a:lnTo>
                <a:lnTo>
                  <a:pt x="911" y="40"/>
                </a:lnTo>
                <a:lnTo>
                  <a:pt x="938" y="19"/>
                </a:lnTo>
                <a:lnTo>
                  <a:pt x="961" y="0"/>
                </a:lnTo>
                <a:close/>
              </a:path>
            </a:pathLst>
          </a:custGeom>
          <a:solidFill>
            <a:srgbClr val="FC5AD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8" grpId="0" animBg="1"/>
      <p:bldP spid="22" grpId="0" animBg="1"/>
      <p:bldP spid="23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23" y="774152"/>
            <a:ext cx="8987673" cy="437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テキスト ボックス 4"/>
          <p:cNvSpPr txBox="1"/>
          <p:nvPr/>
        </p:nvSpPr>
        <p:spPr>
          <a:xfrm>
            <a:off x="323528" y="116632"/>
            <a:ext cx="229171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① </a:t>
            </a:r>
            <a:r>
              <a:rPr kumimoji="1" lang="en-US" altLang="ja-JP" sz="2400" dirty="0" smtClean="0"/>
              <a:t>DOWNLINK</a:t>
            </a:r>
            <a:endParaRPr kumimoji="1" lang="ja-JP" altLang="en-US" sz="2400" dirty="0"/>
          </a:p>
        </p:txBody>
      </p:sp>
      <p:sp>
        <p:nvSpPr>
          <p:cNvPr id="9" name="正方形/長方形 8"/>
          <p:cNvSpPr/>
          <p:nvPr/>
        </p:nvSpPr>
        <p:spPr>
          <a:xfrm>
            <a:off x="3793953" y="5213445"/>
            <a:ext cx="2434231" cy="1152128"/>
          </a:xfrm>
          <a:prstGeom prst="rect">
            <a:avLst/>
          </a:prstGeom>
          <a:solidFill>
            <a:schemeClr val="accent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5229200"/>
            <a:ext cx="2160240" cy="11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テキスト ボックス 6"/>
          <p:cNvSpPr txBox="1"/>
          <p:nvPr/>
        </p:nvSpPr>
        <p:spPr>
          <a:xfrm>
            <a:off x="5602735" y="5849037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sz="1400" dirty="0"/>
          </a:p>
        </p:txBody>
      </p:sp>
      <p:sp>
        <p:nvSpPr>
          <p:cNvPr id="10" name="スライド番号プレースホルダ 9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5136A668-625F-4A68-A1D3-D5158854803A}" type="slidenum">
              <a:rPr kumimoji="1" lang="ja-JP" altLang="en-US" smtClean="0"/>
              <a:pPr/>
              <a:t>5</a:t>
            </a:fld>
            <a:endParaRPr kumimoji="1" lang="ja-JP" altLang="en-US" dirty="0"/>
          </a:p>
        </p:txBody>
      </p:sp>
      <p:sp>
        <p:nvSpPr>
          <p:cNvPr id="8" name="下矢印 7"/>
          <p:cNvSpPr/>
          <p:nvPr/>
        </p:nvSpPr>
        <p:spPr>
          <a:xfrm rot="9021071">
            <a:off x="5317392" y="5851432"/>
            <a:ext cx="741462" cy="880836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607" y="2852936"/>
            <a:ext cx="5530545" cy="330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87460"/>
            <a:ext cx="6140322" cy="10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763688" y="630002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0070C0"/>
                </a:solidFill>
              </a:rPr>
              <a:t>No Confliction </a:t>
            </a:r>
            <a:r>
              <a:rPr kumimoji="1" lang="ja-JP" altLang="en-US" sz="2400" b="1" dirty="0" smtClean="0">
                <a:solidFill>
                  <a:srgbClr val="0070C0"/>
                </a:solidFill>
              </a:rPr>
              <a:t>？ →→  </a:t>
            </a:r>
            <a:r>
              <a:rPr kumimoji="1" lang="en-US" altLang="ja-JP" sz="2400" b="1" dirty="0" smtClean="0">
                <a:solidFill>
                  <a:srgbClr val="0070C0"/>
                </a:solidFill>
              </a:rPr>
              <a:t>select [</a:t>
            </a:r>
            <a:r>
              <a:rPr lang="en-US" altLang="ja-JP" sz="2400" b="1" dirty="0" smtClean="0">
                <a:solidFill>
                  <a:srgbClr val="0070C0"/>
                </a:solidFill>
              </a:rPr>
              <a:t>UPLINK]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sp>
        <p:nvSpPr>
          <p:cNvPr id="9" name="下矢印 8"/>
          <p:cNvSpPr/>
          <p:nvPr/>
        </p:nvSpPr>
        <p:spPr>
          <a:xfrm rot="9021071">
            <a:off x="1289409" y="5894266"/>
            <a:ext cx="504056" cy="544926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79512" y="332656"/>
            <a:ext cx="552285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sz="2400" b="1" dirty="0" smtClean="0"/>
              <a:t>②</a:t>
            </a:r>
            <a:r>
              <a:rPr lang="en-US" altLang="ja-JP" sz="2400" b="1" dirty="0" smtClean="0"/>
              <a:t>CONFLICTION  JUDGMENT  by ……</a:t>
            </a:r>
            <a:endParaRPr kumimoji="1" lang="ja-JP" altLang="en-US" sz="2400" b="1" dirty="0">
              <a:solidFill>
                <a:schemeClr val="accent4">
                  <a:lumMod val="40000"/>
                  <a:lumOff val="60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1" name="スライド番号プレースホルダ 10"/>
          <p:cNvSpPr>
            <a:spLocks noGrp="1"/>
          </p:cNvSpPr>
          <p:nvPr>
            <p:ph type="sldNum" sz="quarter" idx="12"/>
          </p:nvPr>
        </p:nvSpPr>
        <p:spPr>
          <a:xfrm>
            <a:off x="7010400" y="494764"/>
            <a:ext cx="2133600" cy="365125"/>
          </a:xfrm>
        </p:spPr>
        <p:txBody>
          <a:bodyPr/>
          <a:lstStyle/>
          <a:p>
            <a:fld id="{5136A668-625F-4A68-A1D3-D5158854803A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12" name="下矢印 11"/>
          <p:cNvSpPr/>
          <p:nvPr/>
        </p:nvSpPr>
        <p:spPr>
          <a:xfrm>
            <a:off x="1763688" y="2060848"/>
            <a:ext cx="792088" cy="720080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角丸四角形 12"/>
          <p:cNvSpPr/>
          <p:nvPr/>
        </p:nvSpPr>
        <p:spPr>
          <a:xfrm>
            <a:off x="539552" y="4509120"/>
            <a:ext cx="864096" cy="432048"/>
          </a:xfrm>
          <a:prstGeom prst="round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額縁 14"/>
          <p:cNvSpPr/>
          <p:nvPr/>
        </p:nvSpPr>
        <p:spPr>
          <a:xfrm>
            <a:off x="5940152" y="111610"/>
            <a:ext cx="1224136" cy="936104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b="1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170E</a:t>
            </a:r>
            <a:endParaRPr kumimoji="1" lang="ja-JP" altLang="en-US" sz="2400" b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2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170127" y="87015"/>
            <a:ext cx="2673681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sz="2400" b="1" dirty="0" smtClean="0"/>
              <a:t>③</a:t>
            </a:r>
            <a:r>
              <a:rPr lang="en-US" altLang="ja-JP" sz="2400" b="1" dirty="0" smtClean="0"/>
              <a:t>DARP  UPLINK</a:t>
            </a:r>
            <a:endParaRPr kumimoji="1" lang="ja-JP" altLang="en-US" sz="2400" b="1" dirty="0"/>
          </a:p>
        </p:txBody>
      </p:sp>
      <p:grpSp>
        <p:nvGrpSpPr>
          <p:cNvPr id="4" name="グループ化 8"/>
          <p:cNvGrpSpPr/>
          <p:nvPr/>
        </p:nvGrpSpPr>
        <p:grpSpPr>
          <a:xfrm>
            <a:off x="107504" y="648072"/>
            <a:ext cx="8600466" cy="5877272"/>
            <a:chOff x="107504" y="404664"/>
            <a:chExt cx="8600466" cy="5877272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404664"/>
              <a:ext cx="8600466" cy="5877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1987" y="5967334"/>
              <a:ext cx="749430" cy="245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テキスト ボックス 5"/>
          <p:cNvSpPr txBox="1"/>
          <p:nvPr/>
        </p:nvSpPr>
        <p:spPr>
          <a:xfrm>
            <a:off x="1619672" y="5661248"/>
            <a:ext cx="7362454" cy="702766"/>
          </a:xfrm>
          <a:prstGeom prst="cloudCallout">
            <a:avLst>
              <a:gd name="adj1" fmla="val -45858"/>
              <a:gd name="adj2" fmla="val -10156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7030A0"/>
                </a:solidFill>
              </a:rPr>
              <a:t>PRE-COORDINATED for DARP ?</a:t>
            </a:r>
            <a:endParaRPr kumimoji="1" lang="ja-JP" altLang="en-US" sz="2400" b="1" dirty="0">
              <a:solidFill>
                <a:srgbClr val="7030A0"/>
              </a:solidFill>
            </a:endParaRPr>
          </a:p>
        </p:txBody>
      </p:sp>
      <p:sp>
        <p:nvSpPr>
          <p:cNvPr id="8" name="スライド番号プレースホルダ 7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5136A668-625F-4A68-A1D3-D5158854803A}" type="slidenum">
              <a:rPr kumimoji="1" lang="ja-JP" altLang="en-US" smtClean="0"/>
              <a:pPr/>
              <a:t>7</a:t>
            </a:fld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835696" y="3501009"/>
            <a:ext cx="6120680" cy="2014597"/>
          </a:xfrm>
          <a:prstGeom prst="cloudCallout">
            <a:avLst>
              <a:gd name="adj1" fmla="val -38484"/>
              <a:gd name="adj2" fmla="val -7913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ja-JP" sz="4000" dirty="0" smtClean="0">
                <a:solidFill>
                  <a:srgbClr val="00206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OK - </a:t>
            </a:r>
            <a:r>
              <a:rPr kumimoji="1" lang="en-US" altLang="ja-JP" sz="4000" u="sng" dirty="0" smtClean="0">
                <a:solidFill>
                  <a:srgbClr val="00206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UM83</a:t>
            </a:r>
            <a:r>
              <a:rPr kumimoji="1" lang="en-US" altLang="ja-JP" sz="4000" dirty="0" smtClean="0">
                <a:solidFill>
                  <a:srgbClr val="00206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  <a:p>
            <a:r>
              <a:rPr lang="en-US" altLang="ja-JP" sz="4000" dirty="0" smtClean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NG – Free Text</a:t>
            </a:r>
            <a:endParaRPr kumimoji="1" lang="ja-JP" altLang="en-US" sz="4000" dirty="0">
              <a:solidFill>
                <a:srgbClr val="FF000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1" name="上矢印 10"/>
          <p:cNvSpPr/>
          <p:nvPr/>
        </p:nvSpPr>
        <p:spPr>
          <a:xfrm rot="10800000">
            <a:off x="251520" y="5373216"/>
            <a:ext cx="720080" cy="792088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20888"/>
            <a:ext cx="8712968" cy="250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スライド番号プレースホルダ 7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5136A668-625F-4A68-A1D3-D5158854803A}" type="slidenum">
              <a:rPr kumimoji="1" lang="ja-JP" altLang="en-US" smtClean="0"/>
              <a:pPr/>
              <a:t>8</a:t>
            </a:fld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79512" y="476672"/>
            <a:ext cx="3369256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2400" b="1" dirty="0" smtClean="0"/>
              <a:t>④</a:t>
            </a:r>
            <a:r>
              <a:rPr kumimoji="1" lang="en-US" altLang="ja-JP" sz="2400" b="1" dirty="0" smtClean="0"/>
              <a:t>UPLINK</a:t>
            </a:r>
            <a:r>
              <a:rPr kumimoji="1" lang="ja-JP" altLang="en-US" sz="2400" b="1" dirty="0" smtClean="0"/>
              <a:t>　→　</a:t>
            </a:r>
            <a:r>
              <a:rPr kumimoji="1" lang="en-US" altLang="ja-JP" sz="2400" b="1" dirty="0" smtClean="0"/>
              <a:t>U_RTE</a:t>
            </a:r>
            <a:endParaRPr kumimoji="1" lang="ja-JP" altLang="en-US" sz="2400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482042" y="1052736"/>
            <a:ext cx="5583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UPDATE  for  Revised Route</a:t>
            </a:r>
            <a:endParaRPr kumimoji="1" lang="ja-JP" alt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上矢印 6"/>
          <p:cNvSpPr/>
          <p:nvPr/>
        </p:nvSpPr>
        <p:spPr>
          <a:xfrm rot="18149215">
            <a:off x="5689570" y="3232692"/>
            <a:ext cx="806946" cy="1385287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32546"/>
            <a:ext cx="7164288" cy="399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517232"/>
            <a:ext cx="7615386" cy="49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テキスト ボックス 4"/>
          <p:cNvSpPr txBox="1"/>
          <p:nvPr/>
        </p:nvSpPr>
        <p:spPr>
          <a:xfrm>
            <a:off x="179512" y="188640"/>
            <a:ext cx="458317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ja-JP" altLang="en-US" sz="2400" b="1" dirty="0" smtClean="0"/>
              <a:t>⑤</a:t>
            </a:r>
            <a:r>
              <a:rPr kumimoji="1" lang="en-US" altLang="ja-JP" sz="2400" b="1" dirty="0" smtClean="0"/>
              <a:t> U_RTE</a:t>
            </a:r>
            <a:r>
              <a:rPr lang="ja-JP" altLang="en-US" sz="2400" b="1" dirty="0" smtClean="0"/>
              <a:t> </a:t>
            </a:r>
            <a:r>
              <a:rPr lang="en-US" altLang="ja-JP" sz="2400" b="1" dirty="0" smtClean="0"/>
              <a:t>COMMAND SCREEN</a:t>
            </a:r>
            <a:endParaRPr kumimoji="1" lang="ja-JP" altLang="en-US" sz="2400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004048" y="6165304"/>
            <a:ext cx="2232248" cy="609064"/>
          </a:xfrm>
          <a:prstGeom prst="cloudCallout">
            <a:avLst>
              <a:gd name="adj1" fmla="val 76726"/>
              <a:gd name="adj2" fmla="val -3640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2000" b="1" dirty="0" smtClean="0"/>
              <a:t>UPDATED  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5306448" y="5571791"/>
            <a:ext cx="1224136" cy="432048"/>
          </a:xfrm>
          <a:prstGeom prst="rect">
            <a:avLst/>
          </a:prstGeom>
          <a:solidFill>
            <a:schemeClr val="accent1">
              <a:alpha val="19000"/>
            </a:schemeClr>
          </a:solidFill>
          <a:ln w="571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 7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5136A668-625F-4A68-A1D3-D5158854803A}" type="slidenum">
              <a:rPr kumimoji="1" lang="ja-JP" altLang="en-US" smtClean="0"/>
              <a:pPr/>
              <a:t>9</a:t>
            </a:fld>
            <a:endParaRPr kumimoji="1" lang="ja-JP" altLang="en-US" dirty="0"/>
          </a:p>
        </p:txBody>
      </p:sp>
      <p:pic>
        <p:nvPicPr>
          <p:cNvPr id="2050" name="Picture 2" descr="C:\Users\fukami-s07fm\AppData\Local\Microsoft\Windows\Temporary Internet Files\Content.IE5\WTVHF2P2\MC90021759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5856307"/>
            <a:ext cx="881709" cy="1001693"/>
          </a:xfrm>
          <a:prstGeom prst="rect">
            <a:avLst/>
          </a:prstGeom>
          <a:noFill/>
        </p:spPr>
      </p:pic>
      <p:sp>
        <p:nvSpPr>
          <p:cNvPr id="11" name="下矢印 10"/>
          <p:cNvSpPr/>
          <p:nvPr/>
        </p:nvSpPr>
        <p:spPr>
          <a:xfrm>
            <a:off x="3635896" y="4750130"/>
            <a:ext cx="720080" cy="767102"/>
          </a:xfrm>
          <a:prstGeom prst="downArrow">
            <a:avLst>
              <a:gd name="adj1" fmla="val 50000"/>
              <a:gd name="adj2" fmla="val 48506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リゾート">
  <a:themeElements>
    <a:clrScheme name="リゾート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リゾート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リゾート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B5F57E013D3A4DB33485A3E71C567D" ma:contentTypeVersion="0" ma:contentTypeDescription="Create a new document." ma:contentTypeScope="" ma:versionID="a95e6c41f05adc40ef6bdbc903e159a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F1FEFB9-429D-46C4-B7BA-20394EA84D40}"/>
</file>

<file path=customXml/itemProps2.xml><?xml version="1.0" encoding="utf-8"?>
<ds:datastoreItem xmlns:ds="http://schemas.openxmlformats.org/officeDocument/2006/customXml" ds:itemID="{B2AA6425-31CF-4E27-A6D4-E29F780DE6A4}"/>
</file>

<file path=customXml/itemProps3.xml><?xml version="1.0" encoding="utf-8"?>
<ds:datastoreItem xmlns:ds="http://schemas.openxmlformats.org/officeDocument/2006/customXml" ds:itemID="{E22A7E1E-47E7-4DF5-A197-761170A1A624}"/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698</TotalTime>
  <Words>106</Words>
  <Application>Microsoft Office PowerPoint</Application>
  <PresentationFormat>画面に合わせる (4:3)</PresentationFormat>
  <Paragraphs>38</Paragraphs>
  <Slides>11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2" baseType="lpstr">
      <vt:lpstr>リゾート</vt:lpstr>
      <vt:lpstr>DARP</vt:lpstr>
      <vt:lpstr>スライド 2</vt:lpstr>
      <vt:lpstr>スライド 3</vt:lpstr>
      <vt:lpstr>スライド 4</vt:lpstr>
      <vt:lpstr>スライド 5</vt:lpstr>
      <vt:lpstr>スライド 6</vt:lpstr>
      <vt:lpstr>スライド 7</vt:lpstr>
      <vt:lpstr>スライド 8</vt:lpstr>
      <vt:lpstr>スライド 9</vt:lpstr>
      <vt:lpstr>スライド 10</vt:lpstr>
      <vt:lpstr>スライド 11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DARP</dc:title>
  <dc:creator>test</dc:creator>
  <cp:lastModifiedBy>test</cp:lastModifiedBy>
  <cp:revision>75</cp:revision>
  <dcterms:created xsi:type="dcterms:W3CDTF">2013-10-10T09:58:51Z</dcterms:created>
  <dcterms:modified xsi:type="dcterms:W3CDTF">2014-01-30T14:03:02Z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0x0101005FB5F57E013D3A4DB33485A3E71C567D</vt:lpwstr>
  </property>
</Properties>
</file>